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5" r:id="rId1"/>
  </p:sldMasterIdLst>
  <p:sldIdLst>
    <p:sldId id="256" r:id="rId2"/>
    <p:sldId id="261" r:id="rId3"/>
    <p:sldId id="262" r:id="rId4"/>
    <p:sldId id="263" r:id="rId5"/>
    <p:sldId id="264" r:id="rId6"/>
    <p:sldId id="265" r:id="rId7"/>
    <p:sldId id="267" r:id="rId8"/>
    <p:sldId id="258"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DB259B-75E3-3940-8D6E-17DA1F319A1C}" v="722" dt="2024-01-20T21:50:08.1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875"/>
    <p:restoredTop sz="91458"/>
  </p:normalViewPr>
  <p:slideViewPr>
    <p:cSldViewPr snapToGrid="0">
      <p:cViewPr>
        <p:scale>
          <a:sx n="148" d="100"/>
          <a:sy n="148" d="100"/>
        </p:scale>
        <p:origin x="176" y="1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die Russell (2315602)" userId="7bf6bf44-e2a0-48f3-b428-8eaac75f7363" providerId="ADAL" clId="{30DB259B-75E3-3940-8D6E-17DA1F319A1C}"/>
    <pc:docChg chg="undo redo custSel addSld delSld modSld sldOrd">
      <pc:chgData name="Codie Russell (2315602)" userId="7bf6bf44-e2a0-48f3-b428-8eaac75f7363" providerId="ADAL" clId="{30DB259B-75E3-3940-8D6E-17DA1F319A1C}" dt="2024-01-20T22:09:32.112" v="4903" actId="14100"/>
      <pc:docMkLst>
        <pc:docMk/>
      </pc:docMkLst>
      <pc:sldChg chg="addSp delSp modSp mod">
        <pc:chgData name="Codie Russell (2315602)" userId="7bf6bf44-e2a0-48f3-b428-8eaac75f7363" providerId="ADAL" clId="{30DB259B-75E3-3940-8D6E-17DA1F319A1C}" dt="2024-01-20T20:04:00.567" v="3609" actId="478"/>
        <pc:sldMkLst>
          <pc:docMk/>
          <pc:sldMk cId="3824622074" sldId="256"/>
        </pc:sldMkLst>
        <pc:spChg chg="mod">
          <ac:chgData name="Codie Russell (2315602)" userId="7bf6bf44-e2a0-48f3-b428-8eaac75f7363" providerId="ADAL" clId="{30DB259B-75E3-3940-8D6E-17DA1F319A1C}" dt="2024-01-13T22:47:02.288" v="2" actId="20577"/>
          <ac:spMkLst>
            <pc:docMk/>
            <pc:sldMk cId="3824622074" sldId="256"/>
            <ac:spMk id="3" creationId="{4B6148EA-04C8-ABB8-37EE-57E67B103614}"/>
          </ac:spMkLst>
        </pc:spChg>
        <pc:spChg chg="add del">
          <ac:chgData name="Codie Russell (2315602)" userId="7bf6bf44-e2a0-48f3-b428-8eaac75f7363" providerId="ADAL" clId="{30DB259B-75E3-3940-8D6E-17DA1F319A1C}" dt="2024-01-20T20:04:00.567" v="3609" actId="478"/>
          <ac:spMkLst>
            <pc:docMk/>
            <pc:sldMk cId="3824622074" sldId="256"/>
            <ac:spMk id="6" creationId="{0C1D9C2B-7356-5E5D-6ABB-CB84F04BA5BF}"/>
          </ac:spMkLst>
        </pc:spChg>
      </pc:sldChg>
      <pc:sldChg chg="addSp modSp del mod">
        <pc:chgData name="Codie Russell (2315602)" userId="7bf6bf44-e2a0-48f3-b428-8eaac75f7363" providerId="ADAL" clId="{30DB259B-75E3-3940-8D6E-17DA1F319A1C}" dt="2024-01-18T22:40:22.908" v="1220" actId="2696"/>
        <pc:sldMkLst>
          <pc:docMk/>
          <pc:sldMk cId="2389754345" sldId="257"/>
        </pc:sldMkLst>
        <pc:spChg chg="mod">
          <ac:chgData name="Codie Russell (2315602)" userId="7bf6bf44-e2a0-48f3-b428-8eaac75f7363" providerId="ADAL" clId="{30DB259B-75E3-3940-8D6E-17DA1F319A1C}" dt="2024-01-18T22:40:21.381" v="1219" actId="20577"/>
          <ac:spMkLst>
            <pc:docMk/>
            <pc:sldMk cId="2389754345" sldId="257"/>
            <ac:spMk id="2" creationId="{0509F378-27F9-D54B-2366-A18E0B8BEA05}"/>
          </ac:spMkLst>
        </pc:spChg>
        <pc:spChg chg="add mod">
          <ac:chgData name="Codie Russell (2315602)" userId="7bf6bf44-e2a0-48f3-b428-8eaac75f7363" providerId="ADAL" clId="{30DB259B-75E3-3940-8D6E-17DA1F319A1C}" dt="2024-01-18T22:40:12.495" v="1217" actId="767"/>
          <ac:spMkLst>
            <pc:docMk/>
            <pc:sldMk cId="2389754345" sldId="257"/>
            <ac:spMk id="3" creationId="{F2D3B76F-E17D-F34E-B389-AE0529E24613}"/>
          </ac:spMkLst>
        </pc:spChg>
      </pc:sldChg>
      <pc:sldChg chg="modSp mod">
        <pc:chgData name="Codie Russell (2315602)" userId="7bf6bf44-e2a0-48f3-b428-8eaac75f7363" providerId="ADAL" clId="{30DB259B-75E3-3940-8D6E-17DA1F319A1C}" dt="2024-01-20T21:55:29.552" v="4888" actId="20577"/>
        <pc:sldMkLst>
          <pc:docMk/>
          <pc:sldMk cId="3368884654" sldId="258"/>
        </pc:sldMkLst>
        <pc:spChg chg="mod">
          <ac:chgData name="Codie Russell (2315602)" userId="7bf6bf44-e2a0-48f3-b428-8eaac75f7363" providerId="ADAL" clId="{30DB259B-75E3-3940-8D6E-17DA1F319A1C}" dt="2024-01-20T21:55:29.552" v="4888" actId="20577"/>
          <ac:spMkLst>
            <pc:docMk/>
            <pc:sldMk cId="3368884654" sldId="258"/>
            <ac:spMk id="2" creationId="{6C469853-DD7A-FDF0-5835-0274CAC058B4}"/>
          </ac:spMkLst>
        </pc:spChg>
      </pc:sldChg>
      <pc:sldChg chg="addSp delSp modSp mod ord setBg">
        <pc:chgData name="Codie Russell (2315602)" userId="7bf6bf44-e2a0-48f3-b428-8eaac75f7363" providerId="ADAL" clId="{30DB259B-75E3-3940-8D6E-17DA1F319A1C}" dt="2024-01-20T21:39:12.727" v="4867" actId="255"/>
        <pc:sldMkLst>
          <pc:docMk/>
          <pc:sldMk cId="688108880" sldId="261"/>
        </pc:sldMkLst>
        <pc:spChg chg="mod ord">
          <ac:chgData name="Codie Russell (2315602)" userId="7bf6bf44-e2a0-48f3-b428-8eaac75f7363" providerId="ADAL" clId="{30DB259B-75E3-3940-8D6E-17DA1F319A1C}" dt="2024-01-20T21:39:12.727" v="4867" actId="255"/>
          <ac:spMkLst>
            <pc:docMk/>
            <pc:sldMk cId="688108880" sldId="261"/>
            <ac:spMk id="2" creationId="{25CA08C1-37D6-A157-0D1E-543503D0D361}"/>
          </ac:spMkLst>
        </pc:spChg>
        <pc:spChg chg="del mod">
          <ac:chgData name="Codie Russell (2315602)" userId="7bf6bf44-e2a0-48f3-b428-8eaac75f7363" providerId="ADAL" clId="{30DB259B-75E3-3940-8D6E-17DA1F319A1C}" dt="2024-01-15T20:35:53.816" v="37" actId="478"/>
          <ac:spMkLst>
            <pc:docMk/>
            <pc:sldMk cId="688108880" sldId="261"/>
            <ac:spMk id="3" creationId="{73DF9540-B1E4-EF1B-CEB8-C79704083280}"/>
          </ac:spMkLst>
        </pc:spChg>
        <pc:spChg chg="add mod ord">
          <ac:chgData name="Codie Russell (2315602)" userId="7bf6bf44-e2a0-48f3-b428-8eaac75f7363" providerId="ADAL" clId="{30DB259B-75E3-3940-8D6E-17DA1F319A1C}" dt="2024-01-20T21:39:06.807" v="4866" actId="1076"/>
          <ac:spMkLst>
            <pc:docMk/>
            <pc:sldMk cId="688108880" sldId="261"/>
            <ac:spMk id="4" creationId="{A2FF0854-1F20-CEF9-FCAB-4BA1D0033FB6}"/>
          </ac:spMkLst>
        </pc:spChg>
        <pc:spChg chg="add del">
          <ac:chgData name="Codie Russell (2315602)" userId="7bf6bf44-e2a0-48f3-b428-8eaac75f7363" providerId="ADAL" clId="{30DB259B-75E3-3940-8D6E-17DA1F319A1C}" dt="2024-01-20T19:16:27.473" v="2893" actId="26606"/>
          <ac:spMkLst>
            <pc:docMk/>
            <pc:sldMk cId="688108880" sldId="261"/>
            <ac:spMk id="2055" creationId="{987A0FBA-CC04-4256-A8EB-BB3C543E989C}"/>
          </ac:spMkLst>
        </pc:spChg>
        <pc:spChg chg="add del">
          <ac:chgData name="Codie Russell (2315602)" userId="7bf6bf44-e2a0-48f3-b428-8eaac75f7363" providerId="ADAL" clId="{30DB259B-75E3-3940-8D6E-17DA1F319A1C}" dt="2024-01-20T19:16:27.473" v="2893" actId="26606"/>
          <ac:spMkLst>
            <pc:docMk/>
            <pc:sldMk cId="688108880" sldId="261"/>
            <ac:spMk id="2057" creationId="{3362A0EA-3E81-4464-94B8-70BE5870EDC0}"/>
          </ac:spMkLst>
        </pc:spChg>
        <pc:spChg chg="add">
          <ac:chgData name="Codie Russell (2315602)" userId="7bf6bf44-e2a0-48f3-b428-8eaac75f7363" providerId="ADAL" clId="{30DB259B-75E3-3940-8D6E-17DA1F319A1C}" dt="2024-01-20T21:38:13.267" v="4846" actId="26606"/>
          <ac:spMkLst>
            <pc:docMk/>
            <pc:sldMk cId="688108880" sldId="261"/>
            <ac:spMk id="2067" creationId="{075615F8-B807-416B-8DBB-536E4371AA51}"/>
          </ac:spMkLst>
        </pc:spChg>
        <pc:spChg chg="add">
          <ac:chgData name="Codie Russell (2315602)" userId="7bf6bf44-e2a0-48f3-b428-8eaac75f7363" providerId="ADAL" clId="{30DB259B-75E3-3940-8D6E-17DA1F319A1C}" dt="2024-01-20T21:38:13.267" v="4846" actId="26606"/>
          <ac:spMkLst>
            <pc:docMk/>
            <pc:sldMk cId="688108880" sldId="261"/>
            <ac:spMk id="2069" creationId="{84B00B68-CFBC-4421-A21F-3AD42916864B}"/>
          </ac:spMkLst>
        </pc:spChg>
        <pc:picChg chg="add del mod">
          <ac:chgData name="Codie Russell (2315602)" userId="7bf6bf44-e2a0-48f3-b428-8eaac75f7363" providerId="ADAL" clId="{30DB259B-75E3-3940-8D6E-17DA1F319A1C}" dt="2024-01-20T19:16:27.473" v="2893" actId="26606"/>
          <ac:picMkLst>
            <pc:docMk/>
            <pc:sldMk cId="688108880" sldId="261"/>
            <ac:picMk id="2050" creationId="{35973053-62F4-8094-EC5B-50B1DE3AF9F1}"/>
          </ac:picMkLst>
        </pc:picChg>
        <pc:picChg chg="add del mod">
          <ac:chgData name="Codie Russell (2315602)" userId="7bf6bf44-e2a0-48f3-b428-8eaac75f7363" providerId="ADAL" clId="{30DB259B-75E3-3940-8D6E-17DA1F319A1C}" dt="2024-01-20T19:16:26.540" v="2890" actId="14100"/>
          <ac:picMkLst>
            <pc:docMk/>
            <pc:sldMk cId="688108880" sldId="261"/>
            <ac:picMk id="2052" creationId="{C1E8E659-C4FE-53EE-8BA6-29E68902E55C}"/>
          </ac:picMkLst>
        </pc:picChg>
        <pc:picChg chg="add del">
          <ac:chgData name="Codie Russell (2315602)" userId="7bf6bf44-e2a0-48f3-b428-8eaac75f7363" providerId="ADAL" clId="{30DB259B-75E3-3940-8D6E-17DA1F319A1C}" dt="2024-01-20T19:16:25.525" v="2886" actId="478"/>
          <ac:picMkLst>
            <pc:docMk/>
            <pc:sldMk cId="688108880" sldId="261"/>
            <ac:picMk id="2054" creationId="{6D23ADCA-E78D-AE2E-1C89-C1C57EB58F0D}"/>
          </ac:picMkLst>
        </pc:picChg>
        <pc:picChg chg="add del mod">
          <ac:chgData name="Codie Russell (2315602)" userId="7bf6bf44-e2a0-48f3-b428-8eaac75f7363" providerId="ADAL" clId="{30DB259B-75E3-3940-8D6E-17DA1F319A1C}" dt="2024-01-20T19:16:24.675" v="2885" actId="14100"/>
          <ac:picMkLst>
            <pc:docMk/>
            <pc:sldMk cId="688108880" sldId="261"/>
            <ac:picMk id="2056" creationId="{296331A2-A916-B664-96BA-42AEBD58F935}"/>
          </ac:picMkLst>
        </pc:picChg>
        <pc:picChg chg="add mod ord">
          <ac:chgData name="Codie Russell (2315602)" userId="7bf6bf44-e2a0-48f3-b428-8eaac75f7363" providerId="ADAL" clId="{30DB259B-75E3-3940-8D6E-17DA1F319A1C}" dt="2024-01-20T21:38:13.267" v="4846" actId="26606"/>
          <ac:picMkLst>
            <pc:docMk/>
            <pc:sldMk cId="688108880" sldId="261"/>
            <ac:picMk id="2058" creationId="{4C993DC9-B54B-46F9-F20C-8D2B490BF2B8}"/>
          </ac:picMkLst>
        </pc:picChg>
        <pc:picChg chg="add mod">
          <ac:chgData name="Codie Russell (2315602)" userId="7bf6bf44-e2a0-48f3-b428-8eaac75f7363" providerId="ADAL" clId="{30DB259B-75E3-3940-8D6E-17DA1F319A1C}" dt="2024-01-20T21:38:13.267" v="4846" actId="26606"/>
          <ac:picMkLst>
            <pc:docMk/>
            <pc:sldMk cId="688108880" sldId="261"/>
            <ac:picMk id="2060" creationId="{D3B0F796-D7D9-C792-AC60-82ADB2C294AB}"/>
          </ac:picMkLst>
        </pc:picChg>
        <pc:picChg chg="add mod">
          <ac:chgData name="Codie Russell (2315602)" userId="7bf6bf44-e2a0-48f3-b428-8eaac75f7363" providerId="ADAL" clId="{30DB259B-75E3-3940-8D6E-17DA1F319A1C}" dt="2024-01-20T21:38:13.267" v="4846" actId="26606"/>
          <ac:picMkLst>
            <pc:docMk/>
            <pc:sldMk cId="688108880" sldId="261"/>
            <ac:picMk id="2062" creationId="{EF469F15-B00C-7856-18BE-F82013C19E83}"/>
          </ac:picMkLst>
        </pc:picChg>
      </pc:sldChg>
      <pc:sldChg chg="addSp delSp modSp mod ord setBg">
        <pc:chgData name="Codie Russell (2315602)" userId="7bf6bf44-e2a0-48f3-b428-8eaac75f7363" providerId="ADAL" clId="{30DB259B-75E3-3940-8D6E-17DA1F319A1C}" dt="2024-01-20T21:39:24.389" v="4869" actId="14100"/>
        <pc:sldMkLst>
          <pc:docMk/>
          <pc:sldMk cId="3856072594" sldId="262"/>
        </pc:sldMkLst>
        <pc:spChg chg="mod ord">
          <ac:chgData name="Codie Russell (2315602)" userId="7bf6bf44-e2a0-48f3-b428-8eaac75f7363" providerId="ADAL" clId="{30DB259B-75E3-3940-8D6E-17DA1F319A1C}" dt="2024-01-20T21:39:24.389" v="4869" actId="14100"/>
          <ac:spMkLst>
            <pc:docMk/>
            <pc:sldMk cId="3856072594" sldId="262"/>
            <ac:spMk id="2" creationId="{D576428E-C631-D8C7-0A8C-42C3F99382D3}"/>
          </ac:spMkLst>
        </pc:spChg>
        <pc:spChg chg="mod ord">
          <ac:chgData name="Codie Russell (2315602)" userId="7bf6bf44-e2a0-48f3-b428-8eaac75f7363" providerId="ADAL" clId="{30DB259B-75E3-3940-8D6E-17DA1F319A1C}" dt="2024-01-20T20:40:57.921" v="4366" actId="207"/>
          <ac:spMkLst>
            <pc:docMk/>
            <pc:sldMk cId="3856072594" sldId="262"/>
            <ac:spMk id="3" creationId="{1E02C1B7-28A5-6C68-FDA0-57B2D1D45F43}"/>
          </ac:spMkLst>
        </pc:spChg>
        <pc:spChg chg="add del">
          <ac:chgData name="Codie Russell (2315602)" userId="7bf6bf44-e2a0-48f3-b428-8eaac75f7363" providerId="ADAL" clId="{30DB259B-75E3-3940-8D6E-17DA1F319A1C}" dt="2024-01-20T18:36:10.759" v="2212" actId="478"/>
          <ac:spMkLst>
            <pc:docMk/>
            <pc:sldMk cId="3856072594" sldId="262"/>
            <ac:spMk id="5" creationId="{39C6CFBF-1D97-47BD-8946-1BA9EE6BE77A}"/>
          </ac:spMkLst>
        </pc:spChg>
        <pc:spChg chg="add del">
          <ac:chgData name="Codie Russell (2315602)" userId="7bf6bf44-e2a0-48f3-b428-8eaac75f7363" providerId="ADAL" clId="{30DB259B-75E3-3940-8D6E-17DA1F319A1C}" dt="2024-01-20T19:09:37.086" v="2830" actId="26606"/>
          <ac:spMkLst>
            <pc:docMk/>
            <pc:sldMk cId="3856072594" sldId="262"/>
            <ac:spMk id="1031" creationId="{987A0FBA-CC04-4256-A8EB-BB3C543E989C}"/>
          </ac:spMkLst>
        </pc:spChg>
        <pc:spChg chg="add del">
          <ac:chgData name="Codie Russell (2315602)" userId="7bf6bf44-e2a0-48f3-b428-8eaac75f7363" providerId="ADAL" clId="{30DB259B-75E3-3940-8D6E-17DA1F319A1C}" dt="2024-01-20T19:09:37.086" v="2830" actId="26606"/>
          <ac:spMkLst>
            <pc:docMk/>
            <pc:sldMk cId="3856072594" sldId="262"/>
            <ac:spMk id="1033" creationId="{66FC6F62-FEC6-45C4-B697-39FDA62A9666}"/>
          </ac:spMkLst>
        </pc:spChg>
        <pc:spChg chg="add del">
          <ac:chgData name="Codie Russell (2315602)" userId="7bf6bf44-e2a0-48f3-b428-8eaac75f7363" providerId="ADAL" clId="{30DB259B-75E3-3940-8D6E-17DA1F319A1C}" dt="2024-01-20T19:10:22.610" v="2832" actId="26606"/>
          <ac:spMkLst>
            <pc:docMk/>
            <pc:sldMk cId="3856072594" sldId="262"/>
            <ac:spMk id="1039" creationId="{987A0FBA-CC04-4256-A8EB-BB3C543E989C}"/>
          </ac:spMkLst>
        </pc:spChg>
        <pc:spChg chg="add del">
          <ac:chgData name="Codie Russell (2315602)" userId="7bf6bf44-e2a0-48f3-b428-8eaac75f7363" providerId="ADAL" clId="{30DB259B-75E3-3940-8D6E-17DA1F319A1C}" dt="2024-01-20T19:10:22.610" v="2832" actId="26606"/>
          <ac:spMkLst>
            <pc:docMk/>
            <pc:sldMk cId="3856072594" sldId="262"/>
            <ac:spMk id="1040" creationId="{E633B38B-B87A-4288-A20F-0223A6C27A5A}"/>
          </ac:spMkLst>
        </pc:spChg>
        <pc:spChg chg="add del">
          <ac:chgData name="Codie Russell (2315602)" userId="7bf6bf44-e2a0-48f3-b428-8eaac75f7363" providerId="ADAL" clId="{30DB259B-75E3-3940-8D6E-17DA1F319A1C}" dt="2024-01-20T19:16:42.639" v="2897" actId="26606"/>
          <ac:spMkLst>
            <pc:docMk/>
            <pc:sldMk cId="3856072594" sldId="262"/>
            <ac:spMk id="1042" creationId="{987A0FBA-CC04-4256-A8EB-BB3C543E989C}"/>
          </ac:spMkLst>
        </pc:spChg>
        <pc:spChg chg="add del">
          <ac:chgData name="Codie Russell (2315602)" userId="7bf6bf44-e2a0-48f3-b428-8eaac75f7363" providerId="ADAL" clId="{30DB259B-75E3-3940-8D6E-17DA1F319A1C}" dt="2024-01-20T19:16:42.639" v="2897" actId="26606"/>
          <ac:spMkLst>
            <pc:docMk/>
            <pc:sldMk cId="3856072594" sldId="262"/>
            <ac:spMk id="1043" creationId="{A3BFB3E6-2D9E-4A5C-826F-44A91F59778D}"/>
          </ac:spMkLst>
        </pc:spChg>
        <pc:spChg chg="add del">
          <ac:chgData name="Codie Russell (2315602)" userId="7bf6bf44-e2a0-48f3-b428-8eaac75f7363" providerId="ADAL" clId="{30DB259B-75E3-3940-8D6E-17DA1F319A1C}" dt="2024-01-20T19:17:13.870" v="2899" actId="26606"/>
          <ac:spMkLst>
            <pc:docMk/>
            <pc:sldMk cId="3856072594" sldId="262"/>
            <ac:spMk id="1048" creationId="{987A0FBA-CC04-4256-A8EB-BB3C543E989C}"/>
          </ac:spMkLst>
        </pc:spChg>
        <pc:spChg chg="add del">
          <ac:chgData name="Codie Russell (2315602)" userId="7bf6bf44-e2a0-48f3-b428-8eaac75f7363" providerId="ADAL" clId="{30DB259B-75E3-3940-8D6E-17DA1F319A1C}" dt="2024-01-20T19:17:13.870" v="2899" actId="26606"/>
          <ac:spMkLst>
            <pc:docMk/>
            <pc:sldMk cId="3856072594" sldId="262"/>
            <ac:spMk id="1050" creationId="{E633B38B-B87A-4288-A20F-0223A6C27A5A}"/>
          </ac:spMkLst>
        </pc:spChg>
        <pc:spChg chg="add del">
          <ac:chgData name="Codie Russell (2315602)" userId="7bf6bf44-e2a0-48f3-b428-8eaac75f7363" providerId="ADAL" clId="{30DB259B-75E3-3940-8D6E-17DA1F319A1C}" dt="2024-01-20T19:17:21.146" v="2901" actId="26606"/>
          <ac:spMkLst>
            <pc:docMk/>
            <pc:sldMk cId="3856072594" sldId="262"/>
            <ac:spMk id="1055" creationId="{987A0FBA-CC04-4256-A8EB-BB3C543E989C}"/>
          </ac:spMkLst>
        </pc:spChg>
        <pc:spChg chg="add del">
          <ac:chgData name="Codie Russell (2315602)" userId="7bf6bf44-e2a0-48f3-b428-8eaac75f7363" providerId="ADAL" clId="{30DB259B-75E3-3940-8D6E-17DA1F319A1C}" dt="2024-01-20T19:17:21.146" v="2901" actId="26606"/>
          <ac:spMkLst>
            <pc:docMk/>
            <pc:sldMk cId="3856072594" sldId="262"/>
            <ac:spMk id="1057" creationId="{87733DA8-1BFC-4737-831B-54DCFE42D60A}"/>
          </ac:spMkLst>
        </pc:spChg>
        <pc:spChg chg="add del">
          <ac:chgData name="Codie Russell (2315602)" userId="7bf6bf44-e2a0-48f3-b428-8eaac75f7363" providerId="ADAL" clId="{30DB259B-75E3-3940-8D6E-17DA1F319A1C}" dt="2024-01-20T19:17:21.146" v="2901" actId="26606"/>
          <ac:spMkLst>
            <pc:docMk/>
            <pc:sldMk cId="3856072594" sldId="262"/>
            <ac:spMk id="1059" creationId="{63165769-7A47-4E0F-825D-AF1179DF680B}"/>
          </ac:spMkLst>
        </pc:spChg>
        <pc:spChg chg="add">
          <ac:chgData name="Codie Russell (2315602)" userId="7bf6bf44-e2a0-48f3-b428-8eaac75f7363" providerId="ADAL" clId="{30DB259B-75E3-3940-8D6E-17DA1F319A1C}" dt="2024-01-20T19:17:21.146" v="2901" actId="26606"/>
          <ac:spMkLst>
            <pc:docMk/>
            <pc:sldMk cId="3856072594" sldId="262"/>
            <ac:spMk id="1064" creationId="{987A0FBA-CC04-4256-A8EB-BB3C543E989C}"/>
          </ac:spMkLst>
        </pc:spChg>
        <pc:spChg chg="add">
          <ac:chgData name="Codie Russell (2315602)" userId="7bf6bf44-e2a0-48f3-b428-8eaac75f7363" providerId="ADAL" clId="{30DB259B-75E3-3940-8D6E-17DA1F319A1C}" dt="2024-01-20T19:17:21.146" v="2901" actId="26606"/>
          <ac:spMkLst>
            <pc:docMk/>
            <pc:sldMk cId="3856072594" sldId="262"/>
            <ac:spMk id="1066" creationId="{3362A0EA-3E81-4464-94B8-70BE5870EDC0}"/>
          </ac:spMkLst>
        </pc:spChg>
        <pc:grpChg chg="add del">
          <ac:chgData name="Codie Russell (2315602)" userId="7bf6bf44-e2a0-48f3-b428-8eaac75f7363" providerId="ADAL" clId="{30DB259B-75E3-3940-8D6E-17DA1F319A1C}" dt="2024-01-20T19:09:37.086" v="2830" actId="26606"/>
          <ac:grpSpMkLst>
            <pc:docMk/>
            <pc:sldMk cId="3856072594" sldId="262"/>
            <ac:grpSpMk id="1035" creationId="{F8D7210F-BCFD-46C1-9A2C-3717368B1A78}"/>
          </ac:grpSpMkLst>
        </pc:grpChg>
        <pc:picChg chg="add mod">
          <ac:chgData name="Codie Russell (2315602)" userId="7bf6bf44-e2a0-48f3-b428-8eaac75f7363" providerId="ADAL" clId="{30DB259B-75E3-3940-8D6E-17DA1F319A1C}" dt="2024-01-20T19:17:27.069" v="2902" actId="1076"/>
          <ac:picMkLst>
            <pc:docMk/>
            <pc:sldMk cId="3856072594" sldId="262"/>
            <ac:picMk id="1026" creationId="{488511DF-643D-8F64-0AB0-DFF1F9F78454}"/>
          </ac:picMkLst>
        </pc:picChg>
      </pc:sldChg>
      <pc:sldChg chg="addSp modSp mod ord setBg">
        <pc:chgData name="Codie Russell (2315602)" userId="7bf6bf44-e2a0-48f3-b428-8eaac75f7363" providerId="ADAL" clId="{30DB259B-75E3-3940-8D6E-17DA1F319A1C}" dt="2024-01-20T17:49:37.600" v="1750" actId="14100"/>
        <pc:sldMkLst>
          <pc:docMk/>
          <pc:sldMk cId="1203849834" sldId="263"/>
        </pc:sldMkLst>
        <pc:spChg chg="mod ord">
          <ac:chgData name="Codie Russell (2315602)" userId="7bf6bf44-e2a0-48f3-b428-8eaac75f7363" providerId="ADAL" clId="{30DB259B-75E3-3940-8D6E-17DA1F319A1C}" dt="2024-01-18T22:39:37.487" v="1212" actId="1076"/>
          <ac:spMkLst>
            <pc:docMk/>
            <pc:sldMk cId="1203849834" sldId="263"/>
            <ac:spMk id="2" creationId="{FB7E46DD-4E59-3800-473F-B3D255283E41}"/>
          </ac:spMkLst>
        </pc:spChg>
        <pc:spChg chg="mod ord">
          <ac:chgData name="Codie Russell (2315602)" userId="7bf6bf44-e2a0-48f3-b428-8eaac75f7363" providerId="ADAL" clId="{30DB259B-75E3-3940-8D6E-17DA1F319A1C}" dt="2024-01-20T17:49:37.600" v="1750" actId="14100"/>
          <ac:spMkLst>
            <pc:docMk/>
            <pc:sldMk cId="1203849834" sldId="263"/>
            <ac:spMk id="3" creationId="{5FB09283-D742-4EA5-F081-2C60D2AE66D5}"/>
          </ac:spMkLst>
        </pc:spChg>
        <pc:spChg chg="add mod">
          <ac:chgData name="Codie Russell (2315602)" userId="7bf6bf44-e2a0-48f3-b428-8eaac75f7363" providerId="ADAL" clId="{30DB259B-75E3-3940-8D6E-17DA1F319A1C}" dt="2024-01-18T22:39:53.096" v="1215" actId="313"/>
          <ac:spMkLst>
            <pc:docMk/>
            <pc:sldMk cId="1203849834" sldId="263"/>
            <ac:spMk id="4" creationId="{90EF3281-A0BB-5500-2370-AF6E41E891CA}"/>
          </ac:spMkLst>
        </pc:spChg>
        <pc:spChg chg="add">
          <ac:chgData name="Codie Russell (2315602)" userId="7bf6bf44-e2a0-48f3-b428-8eaac75f7363" providerId="ADAL" clId="{30DB259B-75E3-3940-8D6E-17DA1F319A1C}" dt="2024-01-18T21:54:18.111" v="804" actId="26606"/>
          <ac:spMkLst>
            <pc:docMk/>
            <pc:sldMk cId="1203849834" sldId="263"/>
            <ac:spMk id="1031" creationId="{987A0FBA-CC04-4256-A8EB-BB3C543E989C}"/>
          </ac:spMkLst>
        </pc:spChg>
        <pc:spChg chg="add">
          <ac:chgData name="Codie Russell (2315602)" userId="7bf6bf44-e2a0-48f3-b428-8eaac75f7363" providerId="ADAL" clId="{30DB259B-75E3-3940-8D6E-17DA1F319A1C}" dt="2024-01-18T21:54:18.111" v="804" actId="26606"/>
          <ac:spMkLst>
            <pc:docMk/>
            <pc:sldMk cId="1203849834" sldId="263"/>
            <ac:spMk id="1033" creationId="{C75CD783-E708-4711-B23C-5B7B72A3D8F0}"/>
          </ac:spMkLst>
        </pc:spChg>
        <pc:spChg chg="add">
          <ac:chgData name="Codie Russell (2315602)" userId="7bf6bf44-e2a0-48f3-b428-8eaac75f7363" providerId="ADAL" clId="{30DB259B-75E3-3940-8D6E-17DA1F319A1C}" dt="2024-01-18T21:54:18.111" v="804" actId="26606"/>
          <ac:spMkLst>
            <pc:docMk/>
            <pc:sldMk cId="1203849834" sldId="263"/>
            <ac:spMk id="1035" creationId="{E633B38B-B87A-4288-A20F-0223A6C27A5A}"/>
          </ac:spMkLst>
        </pc:spChg>
        <pc:picChg chg="add mod">
          <ac:chgData name="Codie Russell (2315602)" userId="7bf6bf44-e2a0-48f3-b428-8eaac75f7363" providerId="ADAL" clId="{30DB259B-75E3-3940-8D6E-17DA1F319A1C}" dt="2024-01-18T21:54:23.549" v="805" actId="1076"/>
          <ac:picMkLst>
            <pc:docMk/>
            <pc:sldMk cId="1203849834" sldId="263"/>
            <ac:picMk id="1026" creationId="{DB62057F-BF23-5BC7-132F-C09AD4A07D34}"/>
          </ac:picMkLst>
        </pc:picChg>
      </pc:sldChg>
      <pc:sldChg chg="addSp delSp modSp mod setBg modAnim">
        <pc:chgData name="Codie Russell (2315602)" userId="7bf6bf44-e2a0-48f3-b428-8eaac75f7363" providerId="ADAL" clId="{30DB259B-75E3-3940-8D6E-17DA1F319A1C}" dt="2024-01-20T20:54:52.082" v="4453" actId="1076"/>
        <pc:sldMkLst>
          <pc:docMk/>
          <pc:sldMk cId="1583008597" sldId="264"/>
        </pc:sldMkLst>
        <pc:spChg chg="mod ord">
          <ac:chgData name="Codie Russell (2315602)" userId="7bf6bf44-e2a0-48f3-b428-8eaac75f7363" providerId="ADAL" clId="{30DB259B-75E3-3940-8D6E-17DA1F319A1C}" dt="2024-01-20T20:52:16.610" v="4423" actId="1076"/>
          <ac:spMkLst>
            <pc:docMk/>
            <pc:sldMk cId="1583008597" sldId="264"/>
            <ac:spMk id="2" creationId="{37BC46E4-6B1E-4B6F-D412-25DA5723E825}"/>
          </ac:spMkLst>
        </pc:spChg>
        <pc:spChg chg="mod ord">
          <ac:chgData name="Codie Russell (2315602)" userId="7bf6bf44-e2a0-48f3-b428-8eaac75f7363" providerId="ADAL" clId="{30DB259B-75E3-3940-8D6E-17DA1F319A1C}" dt="2024-01-20T20:54:52.082" v="4453" actId="1076"/>
          <ac:spMkLst>
            <pc:docMk/>
            <pc:sldMk cId="1583008597" sldId="264"/>
            <ac:spMk id="3" creationId="{EB319890-6866-FAB0-63BF-7FF2A4CF1E66}"/>
          </ac:spMkLst>
        </pc:spChg>
        <pc:spChg chg="add del">
          <ac:chgData name="Codie Russell (2315602)" userId="7bf6bf44-e2a0-48f3-b428-8eaac75f7363" providerId="ADAL" clId="{30DB259B-75E3-3940-8D6E-17DA1F319A1C}" dt="2024-01-20T20:52:04.169" v="4419" actId="26606"/>
          <ac:spMkLst>
            <pc:docMk/>
            <pc:sldMk cId="1583008597" sldId="264"/>
            <ac:spMk id="4105" creationId="{075615F8-B807-416B-8DBB-536E4371AA51}"/>
          </ac:spMkLst>
        </pc:spChg>
        <pc:spChg chg="add del">
          <ac:chgData name="Codie Russell (2315602)" userId="7bf6bf44-e2a0-48f3-b428-8eaac75f7363" providerId="ADAL" clId="{30DB259B-75E3-3940-8D6E-17DA1F319A1C}" dt="2024-01-20T20:52:04.169" v="4419" actId="26606"/>
          <ac:spMkLst>
            <pc:docMk/>
            <pc:sldMk cId="1583008597" sldId="264"/>
            <ac:spMk id="4107" creationId="{20758FF1-C584-443B-AD47-57B8F296C8A8}"/>
          </ac:spMkLst>
        </pc:spChg>
        <pc:spChg chg="add">
          <ac:chgData name="Codie Russell (2315602)" userId="7bf6bf44-e2a0-48f3-b428-8eaac75f7363" providerId="ADAL" clId="{30DB259B-75E3-3940-8D6E-17DA1F319A1C}" dt="2024-01-20T20:52:04.169" v="4419" actId="26606"/>
          <ac:spMkLst>
            <pc:docMk/>
            <pc:sldMk cId="1583008597" sldId="264"/>
            <ac:spMk id="4112" creationId="{075615F8-B807-416B-8DBB-536E4371AA51}"/>
          </ac:spMkLst>
        </pc:spChg>
        <pc:spChg chg="add">
          <ac:chgData name="Codie Russell (2315602)" userId="7bf6bf44-e2a0-48f3-b428-8eaac75f7363" providerId="ADAL" clId="{30DB259B-75E3-3940-8D6E-17DA1F319A1C}" dt="2024-01-20T20:52:04.169" v="4419" actId="26606"/>
          <ac:spMkLst>
            <pc:docMk/>
            <pc:sldMk cId="1583008597" sldId="264"/>
            <ac:spMk id="4114" creationId="{20758FF1-C584-443B-AD47-57B8F296C8A8}"/>
          </ac:spMkLst>
        </pc:spChg>
        <pc:picChg chg="add del mod">
          <ac:chgData name="Codie Russell (2315602)" userId="7bf6bf44-e2a0-48f3-b428-8eaac75f7363" providerId="ADAL" clId="{30DB259B-75E3-3940-8D6E-17DA1F319A1C}" dt="2024-01-20T20:51:13.392" v="4416" actId="478"/>
          <ac:picMkLst>
            <pc:docMk/>
            <pc:sldMk cId="1583008597" sldId="264"/>
            <ac:picMk id="4098" creationId="{DE532B03-336C-4AE7-37F2-BE1EBF4F5C6B}"/>
          </ac:picMkLst>
        </pc:picChg>
        <pc:picChg chg="add mod">
          <ac:chgData name="Codie Russell (2315602)" userId="7bf6bf44-e2a0-48f3-b428-8eaac75f7363" providerId="ADAL" clId="{30DB259B-75E3-3940-8D6E-17DA1F319A1C}" dt="2024-01-20T20:50:15.664" v="4405" actId="27636"/>
          <ac:picMkLst>
            <pc:docMk/>
            <pc:sldMk cId="1583008597" sldId="264"/>
            <ac:picMk id="4100" creationId="{F83D4242-F9CD-AAFB-AC01-20FC8DC55FFE}"/>
          </ac:picMkLst>
        </pc:picChg>
        <pc:picChg chg="add mod ord">
          <ac:chgData name="Codie Russell (2315602)" userId="7bf6bf44-e2a0-48f3-b428-8eaac75f7363" providerId="ADAL" clId="{30DB259B-75E3-3940-8D6E-17DA1F319A1C}" dt="2024-01-20T20:52:04.223" v="4420" actId="27636"/>
          <ac:picMkLst>
            <pc:docMk/>
            <pc:sldMk cId="1583008597" sldId="264"/>
            <ac:picMk id="4102" creationId="{776245E8-CF56-A16E-F072-94E2B3944EDC}"/>
          </ac:picMkLst>
        </pc:picChg>
      </pc:sldChg>
      <pc:sldChg chg="addSp delSp modSp mod setBg addAnim delAnim modAnim">
        <pc:chgData name="Codie Russell (2315602)" userId="7bf6bf44-e2a0-48f3-b428-8eaac75f7363" providerId="ADAL" clId="{30DB259B-75E3-3940-8D6E-17DA1F319A1C}" dt="2024-01-20T22:03:48.269" v="4902" actId="14100"/>
        <pc:sldMkLst>
          <pc:docMk/>
          <pc:sldMk cId="3452098717" sldId="265"/>
        </pc:sldMkLst>
        <pc:spChg chg="mod ord">
          <ac:chgData name="Codie Russell (2315602)" userId="7bf6bf44-e2a0-48f3-b428-8eaac75f7363" providerId="ADAL" clId="{30DB259B-75E3-3940-8D6E-17DA1F319A1C}" dt="2024-01-20T22:03:48.269" v="4902" actId="14100"/>
          <ac:spMkLst>
            <pc:docMk/>
            <pc:sldMk cId="3452098717" sldId="265"/>
            <ac:spMk id="2" creationId="{ACCD9A2E-DFAE-FB86-9F90-5CF5CA885171}"/>
          </ac:spMkLst>
        </pc:spChg>
        <pc:spChg chg="add del mod">
          <ac:chgData name="Codie Russell (2315602)" userId="7bf6bf44-e2a0-48f3-b428-8eaac75f7363" providerId="ADAL" clId="{30DB259B-75E3-3940-8D6E-17DA1F319A1C}" dt="2024-01-20T18:32:28.985" v="2196"/>
          <ac:spMkLst>
            <pc:docMk/>
            <pc:sldMk cId="3452098717" sldId="265"/>
            <ac:spMk id="3" creationId="{74F943AE-5875-EB38-B12D-96058D2330BD}"/>
          </ac:spMkLst>
        </pc:spChg>
        <pc:spChg chg="del mod">
          <ac:chgData name="Codie Russell (2315602)" userId="7bf6bf44-e2a0-48f3-b428-8eaac75f7363" providerId="ADAL" clId="{30DB259B-75E3-3940-8D6E-17DA1F319A1C}" dt="2024-01-18T22:42:13.179" v="1314"/>
          <ac:spMkLst>
            <pc:docMk/>
            <pc:sldMk cId="3452098717" sldId="265"/>
            <ac:spMk id="3" creationId="{96E44159-A250-4E14-9FA2-0AEB75054F09}"/>
          </ac:spMkLst>
        </pc:spChg>
        <pc:spChg chg="add del mod">
          <ac:chgData name="Codie Russell (2315602)" userId="7bf6bf44-e2a0-48f3-b428-8eaac75f7363" providerId="ADAL" clId="{30DB259B-75E3-3940-8D6E-17DA1F319A1C}" dt="2024-01-20T19:21:19.670" v="2916"/>
          <ac:spMkLst>
            <pc:docMk/>
            <pc:sldMk cId="3452098717" sldId="265"/>
            <ac:spMk id="4" creationId="{BAC35331-02C2-F801-F093-32949B6E99C7}"/>
          </ac:spMkLst>
        </pc:spChg>
        <pc:spChg chg="add del mod">
          <ac:chgData name="Codie Russell (2315602)" userId="7bf6bf44-e2a0-48f3-b428-8eaac75f7363" providerId="ADAL" clId="{30DB259B-75E3-3940-8D6E-17DA1F319A1C}" dt="2024-01-20T19:22:22.656" v="2996"/>
          <ac:spMkLst>
            <pc:docMk/>
            <pc:sldMk cId="3452098717" sldId="265"/>
            <ac:spMk id="5" creationId="{E1807311-B9A6-6435-BB5F-CDD0D4CEC695}"/>
          </ac:spMkLst>
        </pc:spChg>
        <pc:spChg chg="add mod">
          <ac:chgData name="Codie Russell (2315602)" userId="7bf6bf44-e2a0-48f3-b428-8eaac75f7363" providerId="ADAL" clId="{30DB259B-75E3-3940-8D6E-17DA1F319A1C}" dt="2024-01-20T22:03:39.145" v="4900" actId="1076"/>
          <ac:spMkLst>
            <pc:docMk/>
            <pc:sldMk cId="3452098717" sldId="265"/>
            <ac:spMk id="6" creationId="{BCABB1A8-27F7-B550-6281-945F366649A6}"/>
          </ac:spMkLst>
        </pc:spChg>
        <pc:spChg chg="add del mod">
          <ac:chgData name="Codie Russell (2315602)" userId="7bf6bf44-e2a0-48f3-b428-8eaac75f7363" providerId="ADAL" clId="{30DB259B-75E3-3940-8D6E-17DA1F319A1C}" dt="2024-01-18T22:42:25.309" v="1319" actId="478"/>
          <ac:spMkLst>
            <pc:docMk/>
            <pc:sldMk cId="3452098717" sldId="265"/>
            <ac:spMk id="7" creationId="{35003913-E31A-092A-26D9-5777BA348736}"/>
          </ac:spMkLst>
        </pc:spChg>
        <pc:spChg chg="add del">
          <ac:chgData name="Codie Russell (2315602)" userId="7bf6bf44-e2a0-48f3-b428-8eaac75f7363" providerId="ADAL" clId="{30DB259B-75E3-3940-8D6E-17DA1F319A1C}" dt="2024-01-20T20:13:22.849" v="3616" actId="478"/>
          <ac:spMkLst>
            <pc:docMk/>
            <pc:sldMk cId="3452098717" sldId="265"/>
            <ac:spMk id="8" creationId="{4510B3C2-AB49-A9DA-9603-DD09964A0EE4}"/>
          </ac:spMkLst>
        </pc:spChg>
        <pc:spChg chg="add del">
          <ac:chgData name="Codie Russell (2315602)" userId="7bf6bf44-e2a0-48f3-b428-8eaac75f7363" providerId="ADAL" clId="{30DB259B-75E3-3940-8D6E-17DA1F319A1C}" dt="2024-01-20T19:23:12.372" v="3162" actId="26606"/>
          <ac:spMkLst>
            <pc:docMk/>
            <pc:sldMk cId="3452098717" sldId="265"/>
            <ac:spMk id="3081" creationId="{A6EF5A53-0A64-4CA5-B9C7-1CB97CB5CF1C}"/>
          </ac:spMkLst>
        </pc:spChg>
        <pc:spChg chg="add del">
          <ac:chgData name="Codie Russell (2315602)" userId="7bf6bf44-e2a0-48f3-b428-8eaac75f7363" providerId="ADAL" clId="{30DB259B-75E3-3940-8D6E-17DA1F319A1C}" dt="2024-01-20T19:23:12.372" v="3162" actId="26606"/>
          <ac:spMkLst>
            <pc:docMk/>
            <pc:sldMk cId="3452098717" sldId="265"/>
            <ac:spMk id="3083" creationId="{34ABFBEA-4EB0-4D02-A2C0-1733CD3D6F12}"/>
          </ac:spMkLst>
        </pc:spChg>
        <pc:spChg chg="add del">
          <ac:chgData name="Codie Russell (2315602)" userId="7bf6bf44-e2a0-48f3-b428-8eaac75f7363" providerId="ADAL" clId="{30DB259B-75E3-3940-8D6E-17DA1F319A1C}" dt="2024-01-20T19:23:12.372" v="3162" actId="26606"/>
          <ac:spMkLst>
            <pc:docMk/>
            <pc:sldMk cId="3452098717" sldId="265"/>
            <ac:spMk id="3085" creationId="{19E083F6-57F4-487B-A766-EA0462B1EED8}"/>
          </ac:spMkLst>
        </pc:spChg>
        <pc:spChg chg="add del">
          <ac:chgData name="Codie Russell (2315602)" userId="7bf6bf44-e2a0-48f3-b428-8eaac75f7363" providerId="ADAL" clId="{30DB259B-75E3-3940-8D6E-17DA1F319A1C}" dt="2024-01-20T19:23:12.372" v="3162" actId="26606"/>
          <ac:spMkLst>
            <pc:docMk/>
            <pc:sldMk cId="3452098717" sldId="265"/>
            <ac:spMk id="3087" creationId="{665A5CBD-5BDA-4345-915C-718F0E585911}"/>
          </ac:spMkLst>
        </pc:spChg>
        <pc:spChg chg="add del">
          <ac:chgData name="Codie Russell (2315602)" userId="7bf6bf44-e2a0-48f3-b428-8eaac75f7363" providerId="ADAL" clId="{30DB259B-75E3-3940-8D6E-17DA1F319A1C}" dt="2024-01-20T19:23:12.372" v="3162" actId="26606"/>
          <ac:spMkLst>
            <pc:docMk/>
            <pc:sldMk cId="3452098717" sldId="265"/>
            <ac:spMk id="3089" creationId="{D3EC99D5-86FA-4CD7-95CF-B41FC946A1E8}"/>
          </ac:spMkLst>
        </pc:spChg>
        <pc:spChg chg="add del">
          <ac:chgData name="Codie Russell (2315602)" userId="7bf6bf44-e2a0-48f3-b428-8eaac75f7363" providerId="ADAL" clId="{30DB259B-75E3-3940-8D6E-17DA1F319A1C}" dt="2024-01-20T19:23:32.031" v="3169" actId="26606"/>
          <ac:spMkLst>
            <pc:docMk/>
            <pc:sldMk cId="3452098717" sldId="265"/>
            <ac:spMk id="3091" creationId="{A6EF5A53-0A64-4CA5-B9C7-1CB97CB5CF1C}"/>
          </ac:spMkLst>
        </pc:spChg>
        <pc:spChg chg="add del">
          <ac:chgData name="Codie Russell (2315602)" userId="7bf6bf44-e2a0-48f3-b428-8eaac75f7363" providerId="ADAL" clId="{30DB259B-75E3-3940-8D6E-17DA1F319A1C}" dt="2024-01-20T19:23:32.031" v="3169" actId="26606"/>
          <ac:spMkLst>
            <pc:docMk/>
            <pc:sldMk cId="3452098717" sldId="265"/>
            <ac:spMk id="3092" creationId="{34ABFBEA-4EB0-4D02-A2C0-1733CD3D6F12}"/>
          </ac:spMkLst>
        </pc:spChg>
        <pc:spChg chg="add del">
          <ac:chgData name="Codie Russell (2315602)" userId="7bf6bf44-e2a0-48f3-b428-8eaac75f7363" providerId="ADAL" clId="{30DB259B-75E3-3940-8D6E-17DA1F319A1C}" dt="2024-01-20T19:23:32.031" v="3169" actId="26606"/>
          <ac:spMkLst>
            <pc:docMk/>
            <pc:sldMk cId="3452098717" sldId="265"/>
            <ac:spMk id="3093" creationId="{19E083F6-57F4-487B-A766-EA0462B1EED8}"/>
          </ac:spMkLst>
        </pc:spChg>
        <pc:spChg chg="add del">
          <ac:chgData name="Codie Russell (2315602)" userId="7bf6bf44-e2a0-48f3-b428-8eaac75f7363" providerId="ADAL" clId="{30DB259B-75E3-3940-8D6E-17DA1F319A1C}" dt="2024-01-20T19:23:32.031" v="3169" actId="26606"/>
          <ac:spMkLst>
            <pc:docMk/>
            <pc:sldMk cId="3452098717" sldId="265"/>
            <ac:spMk id="3094" creationId="{665A5CBD-5BDA-4345-915C-718F0E585911}"/>
          </ac:spMkLst>
        </pc:spChg>
        <pc:spChg chg="add del">
          <ac:chgData name="Codie Russell (2315602)" userId="7bf6bf44-e2a0-48f3-b428-8eaac75f7363" providerId="ADAL" clId="{30DB259B-75E3-3940-8D6E-17DA1F319A1C}" dt="2024-01-20T19:23:32.031" v="3169" actId="26606"/>
          <ac:spMkLst>
            <pc:docMk/>
            <pc:sldMk cId="3452098717" sldId="265"/>
            <ac:spMk id="3095" creationId="{2DF2BFFF-ADAB-4E4F-9F4B-651D0710F2AB}"/>
          </ac:spMkLst>
        </pc:spChg>
        <pc:spChg chg="add del">
          <ac:chgData name="Codie Russell (2315602)" userId="7bf6bf44-e2a0-48f3-b428-8eaac75f7363" providerId="ADAL" clId="{30DB259B-75E3-3940-8D6E-17DA1F319A1C}" dt="2024-01-20T19:23:49.808" v="3172" actId="26606"/>
          <ac:spMkLst>
            <pc:docMk/>
            <pc:sldMk cId="3452098717" sldId="265"/>
            <ac:spMk id="3100" creationId="{A6EF5A53-0A64-4CA5-B9C7-1CB97CB5CF1C}"/>
          </ac:spMkLst>
        </pc:spChg>
        <pc:spChg chg="add del">
          <ac:chgData name="Codie Russell (2315602)" userId="7bf6bf44-e2a0-48f3-b428-8eaac75f7363" providerId="ADAL" clId="{30DB259B-75E3-3940-8D6E-17DA1F319A1C}" dt="2024-01-20T19:23:49.808" v="3172" actId="26606"/>
          <ac:spMkLst>
            <pc:docMk/>
            <pc:sldMk cId="3452098717" sldId="265"/>
            <ac:spMk id="3102" creationId="{34ABFBEA-4EB0-4D02-A2C0-1733CD3D6F12}"/>
          </ac:spMkLst>
        </pc:spChg>
        <pc:spChg chg="add del">
          <ac:chgData name="Codie Russell (2315602)" userId="7bf6bf44-e2a0-48f3-b428-8eaac75f7363" providerId="ADAL" clId="{30DB259B-75E3-3940-8D6E-17DA1F319A1C}" dt="2024-01-20T19:23:49.808" v="3172" actId="26606"/>
          <ac:spMkLst>
            <pc:docMk/>
            <pc:sldMk cId="3452098717" sldId="265"/>
            <ac:spMk id="3104" creationId="{19E083F6-57F4-487B-A766-EA0462B1EED8}"/>
          </ac:spMkLst>
        </pc:spChg>
        <pc:spChg chg="add del">
          <ac:chgData name="Codie Russell (2315602)" userId="7bf6bf44-e2a0-48f3-b428-8eaac75f7363" providerId="ADAL" clId="{30DB259B-75E3-3940-8D6E-17DA1F319A1C}" dt="2024-01-20T19:23:49.808" v="3172" actId="26606"/>
          <ac:spMkLst>
            <pc:docMk/>
            <pc:sldMk cId="3452098717" sldId="265"/>
            <ac:spMk id="3106" creationId="{665A5CBD-5BDA-4345-915C-718F0E585911}"/>
          </ac:spMkLst>
        </pc:spChg>
        <pc:spChg chg="add del">
          <ac:chgData name="Codie Russell (2315602)" userId="7bf6bf44-e2a0-48f3-b428-8eaac75f7363" providerId="ADAL" clId="{30DB259B-75E3-3940-8D6E-17DA1F319A1C}" dt="2024-01-20T19:23:49.808" v="3172" actId="26606"/>
          <ac:spMkLst>
            <pc:docMk/>
            <pc:sldMk cId="3452098717" sldId="265"/>
            <ac:spMk id="3108" creationId="{D3EC99D5-86FA-4CD7-95CF-B41FC946A1E8}"/>
          </ac:spMkLst>
        </pc:spChg>
        <pc:spChg chg="add del">
          <ac:chgData name="Codie Russell (2315602)" userId="7bf6bf44-e2a0-48f3-b428-8eaac75f7363" providerId="ADAL" clId="{30DB259B-75E3-3940-8D6E-17DA1F319A1C}" dt="2024-01-20T19:25:24.538" v="3181" actId="26606"/>
          <ac:spMkLst>
            <pc:docMk/>
            <pc:sldMk cId="3452098717" sldId="265"/>
            <ac:spMk id="3113" creationId="{A6EF5A53-0A64-4CA5-B9C7-1CB97CB5CF1C}"/>
          </ac:spMkLst>
        </pc:spChg>
        <pc:spChg chg="add del">
          <ac:chgData name="Codie Russell (2315602)" userId="7bf6bf44-e2a0-48f3-b428-8eaac75f7363" providerId="ADAL" clId="{30DB259B-75E3-3940-8D6E-17DA1F319A1C}" dt="2024-01-20T19:25:24.538" v="3181" actId="26606"/>
          <ac:spMkLst>
            <pc:docMk/>
            <pc:sldMk cId="3452098717" sldId="265"/>
            <ac:spMk id="3115" creationId="{34ABFBEA-4EB0-4D02-A2C0-1733CD3D6F12}"/>
          </ac:spMkLst>
        </pc:spChg>
        <pc:spChg chg="add del">
          <ac:chgData name="Codie Russell (2315602)" userId="7bf6bf44-e2a0-48f3-b428-8eaac75f7363" providerId="ADAL" clId="{30DB259B-75E3-3940-8D6E-17DA1F319A1C}" dt="2024-01-20T19:25:24.538" v="3181" actId="26606"/>
          <ac:spMkLst>
            <pc:docMk/>
            <pc:sldMk cId="3452098717" sldId="265"/>
            <ac:spMk id="3117" creationId="{19E083F6-57F4-487B-A766-EA0462B1EED8}"/>
          </ac:spMkLst>
        </pc:spChg>
        <pc:spChg chg="add del">
          <ac:chgData name="Codie Russell (2315602)" userId="7bf6bf44-e2a0-48f3-b428-8eaac75f7363" providerId="ADAL" clId="{30DB259B-75E3-3940-8D6E-17DA1F319A1C}" dt="2024-01-20T19:25:24.538" v="3181" actId="26606"/>
          <ac:spMkLst>
            <pc:docMk/>
            <pc:sldMk cId="3452098717" sldId="265"/>
            <ac:spMk id="3119" creationId="{665A5CBD-5BDA-4345-915C-718F0E585911}"/>
          </ac:spMkLst>
        </pc:spChg>
        <pc:spChg chg="add del">
          <ac:chgData name="Codie Russell (2315602)" userId="7bf6bf44-e2a0-48f3-b428-8eaac75f7363" providerId="ADAL" clId="{30DB259B-75E3-3940-8D6E-17DA1F319A1C}" dt="2024-01-20T19:25:24.538" v="3181" actId="26606"/>
          <ac:spMkLst>
            <pc:docMk/>
            <pc:sldMk cId="3452098717" sldId="265"/>
            <ac:spMk id="3121" creationId="{49B03CC1-EF65-45E0-A6F0-114D3F76F096}"/>
          </ac:spMkLst>
        </pc:spChg>
        <pc:spChg chg="add del">
          <ac:chgData name="Codie Russell (2315602)" userId="7bf6bf44-e2a0-48f3-b428-8eaac75f7363" providerId="ADAL" clId="{30DB259B-75E3-3940-8D6E-17DA1F319A1C}" dt="2024-01-20T19:25:24.538" v="3181" actId="26606"/>
          <ac:spMkLst>
            <pc:docMk/>
            <pc:sldMk cId="3452098717" sldId="265"/>
            <ac:spMk id="3123" creationId="{8F00339E-AB33-4929-B7AA-6115766633D3}"/>
          </ac:spMkLst>
        </pc:spChg>
        <pc:spChg chg="add">
          <ac:chgData name="Codie Russell (2315602)" userId="7bf6bf44-e2a0-48f3-b428-8eaac75f7363" providerId="ADAL" clId="{30DB259B-75E3-3940-8D6E-17DA1F319A1C}" dt="2024-01-20T19:25:24.538" v="3181" actId="26606"/>
          <ac:spMkLst>
            <pc:docMk/>
            <pc:sldMk cId="3452098717" sldId="265"/>
            <ac:spMk id="3128" creationId="{A6EF5A53-0A64-4CA5-B9C7-1CB97CB5CF1C}"/>
          </ac:spMkLst>
        </pc:spChg>
        <pc:spChg chg="add">
          <ac:chgData name="Codie Russell (2315602)" userId="7bf6bf44-e2a0-48f3-b428-8eaac75f7363" providerId="ADAL" clId="{30DB259B-75E3-3940-8D6E-17DA1F319A1C}" dt="2024-01-20T19:25:24.538" v="3181" actId="26606"/>
          <ac:spMkLst>
            <pc:docMk/>
            <pc:sldMk cId="3452098717" sldId="265"/>
            <ac:spMk id="3130" creationId="{34ABFBEA-4EB0-4D02-A2C0-1733CD3D6F12}"/>
          </ac:spMkLst>
        </pc:spChg>
        <pc:spChg chg="add">
          <ac:chgData name="Codie Russell (2315602)" userId="7bf6bf44-e2a0-48f3-b428-8eaac75f7363" providerId="ADAL" clId="{30DB259B-75E3-3940-8D6E-17DA1F319A1C}" dt="2024-01-20T19:25:24.538" v="3181" actId="26606"/>
          <ac:spMkLst>
            <pc:docMk/>
            <pc:sldMk cId="3452098717" sldId="265"/>
            <ac:spMk id="3132" creationId="{19E083F6-57F4-487B-A766-EA0462B1EED8}"/>
          </ac:spMkLst>
        </pc:spChg>
        <pc:spChg chg="add">
          <ac:chgData name="Codie Russell (2315602)" userId="7bf6bf44-e2a0-48f3-b428-8eaac75f7363" providerId="ADAL" clId="{30DB259B-75E3-3940-8D6E-17DA1F319A1C}" dt="2024-01-20T19:25:24.538" v="3181" actId="26606"/>
          <ac:spMkLst>
            <pc:docMk/>
            <pc:sldMk cId="3452098717" sldId="265"/>
            <ac:spMk id="3134" creationId="{665A5CBD-5BDA-4345-915C-718F0E585911}"/>
          </ac:spMkLst>
        </pc:spChg>
        <pc:spChg chg="add">
          <ac:chgData name="Codie Russell (2315602)" userId="7bf6bf44-e2a0-48f3-b428-8eaac75f7363" providerId="ADAL" clId="{30DB259B-75E3-3940-8D6E-17DA1F319A1C}" dt="2024-01-20T19:25:24.538" v="3181" actId="26606"/>
          <ac:spMkLst>
            <pc:docMk/>
            <pc:sldMk cId="3452098717" sldId="265"/>
            <ac:spMk id="3136" creationId="{3DAB9C9F-3463-4A56-B1EA-1BD1AA292F64}"/>
          </ac:spMkLst>
        </pc:spChg>
        <pc:picChg chg="add del mod">
          <ac:chgData name="Codie Russell (2315602)" userId="7bf6bf44-e2a0-48f3-b428-8eaac75f7363" providerId="ADAL" clId="{30DB259B-75E3-3940-8D6E-17DA1F319A1C}" dt="2024-01-18T22:42:16.738" v="1317" actId="478"/>
          <ac:picMkLst>
            <pc:docMk/>
            <pc:sldMk cId="3452098717" sldId="265"/>
            <ac:picMk id="5" creationId="{CC00C54D-978E-6527-AFBA-D22E9A22EF7F}"/>
          </ac:picMkLst>
        </pc:picChg>
        <pc:picChg chg="add del mod ord">
          <ac:chgData name="Codie Russell (2315602)" userId="7bf6bf44-e2a0-48f3-b428-8eaac75f7363" providerId="ADAL" clId="{30DB259B-75E3-3940-8D6E-17DA1F319A1C}" dt="2024-01-20T19:24:22.925" v="3178" actId="478"/>
          <ac:picMkLst>
            <pc:docMk/>
            <pc:sldMk cId="3452098717" sldId="265"/>
            <ac:picMk id="3074" creationId="{DBD4F652-FF78-07E1-3E86-62B233900385}"/>
          </ac:picMkLst>
        </pc:picChg>
        <pc:picChg chg="add mod ord">
          <ac:chgData name="Codie Russell (2315602)" userId="7bf6bf44-e2a0-48f3-b428-8eaac75f7363" providerId="ADAL" clId="{30DB259B-75E3-3940-8D6E-17DA1F319A1C}" dt="2024-01-20T19:25:24.538" v="3181" actId="26606"/>
          <ac:picMkLst>
            <pc:docMk/>
            <pc:sldMk cId="3452098717" sldId="265"/>
            <ac:picMk id="3076" creationId="{BD8F3385-38A4-0F04-E98D-7D1F1CBBB35F}"/>
          </ac:picMkLst>
        </pc:picChg>
        <pc:picChg chg="add mod">
          <ac:chgData name="Codie Russell (2315602)" userId="7bf6bf44-e2a0-48f3-b428-8eaac75f7363" providerId="ADAL" clId="{30DB259B-75E3-3940-8D6E-17DA1F319A1C}" dt="2024-01-20T19:25:24.538" v="3181" actId="26606"/>
          <ac:picMkLst>
            <pc:docMk/>
            <pc:sldMk cId="3452098717" sldId="265"/>
            <ac:picMk id="3078" creationId="{42422EE9-E581-16EF-4880-2385ABA94998}"/>
          </ac:picMkLst>
        </pc:picChg>
      </pc:sldChg>
      <pc:sldChg chg="del">
        <pc:chgData name="Codie Russell (2315602)" userId="7bf6bf44-e2a0-48f3-b428-8eaac75f7363" providerId="ADAL" clId="{30DB259B-75E3-3940-8D6E-17DA1F319A1C}" dt="2024-01-18T22:42:43.596" v="1320" actId="2696"/>
        <pc:sldMkLst>
          <pc:docMk/>
          <pc:sldMk cId="1390437790" sldId="266"/>
        </pc:sldMkLst>
      </pc:sldChg>
      <pc:sldChg chg="addSp delSp modSp add del mod setBg">
        <pc:chgData name="Codie Russell (2315602)" userId="7bf6bf44-e2a0-48f3-b428-8eaac75f7363" providerId="ADAL" clId="{30DB259B-75E3-3940-8D6E-17DA1F319A1C}" dt="2024-01-20T22:09:32.112" v="4903" actId="14100"/>
        <pc:sldMkLst>
          <pc:docMk/>
          <pc:sldMk cId="2059353994" sldId="267"/>
        </pc:sldMkLst>
        <pc:spChg chg="mod ord">
          <ac:chgData name="Codie Russell (2315602)" userId="7bf6bf44-e2a0-48f3-b428-8eaac75f7363" providerId="ADAL" clId="{30DB259B-75E3-3940-8D6E-17DA1F319A1C}" dt="2024-01-20T21:05:33.006" v="4636" actId="14100"/>
          <ac:spMkLst>
            <pc:docMk/>
            <pc:sldMk cId="2059353994" sldId="267"/>
            <ac:spMk id="2" creationId="{B563EA9B-414C-42C6-A517-17F7B021BBF7}"/>
          </ac:spMkLst>
        </pc:spChg>
        <pc:spChg chg="del mod">
          <ac:chgData name="Codie Russell (2315602)" userId="7bf6bf44-e2a0-48f3-b428-8eaac75f7363" providerId="ADAL" clId="{30DB259B-75E3-3940-8D6E-17DA1F319A1C}" dt="2024-01-20T20:56:00.659" v="4462" actId="478"/>
          <ac:spMkLst>
            <pc:docMk/>
            <pc:sldMk cId="2059353994" sldId="267"/>
            <ac:spMk id="3" creationId="{E7BF2D5C-7821-58ED-784E-D50EF7050AAC}"/>
          </ac:spMkLst>
        </pc:spChg>
        <pc:spChg chg="add del">
          <ac:chgData name="Codie Russell (2315602)" userId="7bf6bf44-e2a0-48f3-b428-8eaac75f7363" providerId="ADAL" clId="{30DB259B-75E3-3940-8D6E-17DA1F319A1C}" dt="2024-01-20T20:56:00.659" v="4462" actId="478"/>
          <ac:spMkLst>
            <pc:docMk/>
            <pc:sldMk cId="2059353994" sldId="267"/>
            <ac:spMk id="4" creationId="{80D3D211-AEA9-7C8D-64B0-D8CAE516E469}"/>
          </ac:spMkLst>
        </pc:spChg>
        <pc:spChg chg="add del mod">
          <ac:chgData name="Codie Russell (2315602)" userId="7bf6bf44-e2a0-48f3-b428-8eaac75f7363" providerId="ADAL" clId="{30DB259B-75E3-3940-8D6E-17DA1F319A1C}" dt="2024-01-20T20:56:08.259" v="4464" actId="478"/>
          <ac:spMkLst>
            <pc:docMk/>
            <pc:sldMk cId="2059353994" sldId="267"/>
            <ac:spMk id="5" creationId="{4F1143C2-84CB-E4AB-0AFA-C8C7D10495F5}"/>
          </ac:spMkLst>
        </pc:spChg>
        <pc:spChg chg="add del mod">
          <ac:chgData name="Codie Russell (2315602)" userId="7bf6bf44-e2a0-48f3-b428-8eaac75f7363" providerId="ADAL" clId="{30DB259B-75E3-3940-8D6E-17DA1F319A1C}" dt="2024-01-20T20:56:28.259" v="4470" actId="478"/>
          <ac:spMkLst>
            <pc:docMk/>
            <pc:sldMk cId="2059353994" sldId="267"/>
            <ac:spMk id="6" creationId="{6F7E6DB1-F6CE-A8EE-FABB-E8B5DDE56602}"/>
          </ac:spMkLst>
        </pc:spChg>
        <pc:spChg chg="add del mod">
          <ac:chgData name="Codie Russell (2315602)" userId="7bf6bf44-e2a0-48f3-b428-8eaac75f7363" providerId="ADAL" clId="{30DB259B-75E3-3940-8D6E-17DA1F319A1C}" dt="2024-01-20T20:56:28.259" v="4470" actId="478"/>
          <ac:spMkLst>
            <pc:docMk/>
            <pc:sldMk cId="2059353994" sldId="267"/>
            <ac:spMk id="7" creationId="{4295A7F8-EEB4-1841-2E88-6498143DDAE1}"/>
          </ac:spMkLst>
        </pc:spChg>
        <pc:spChg chg="add del mod">
          <ac:chgData name="Codie Russell (2315602)" userId="7bf6bf44-e2a0-48f3-b428-8eaac75f7363" providerId="ADAL" clId="{30DB259B-75E3-3940-8D6E-17DA1F319A1C}" dt="2024-01-20T20:56:45.921" v="4474" actId="478"/>
          <ac:spMkLst>
            <pc:docMk/>
            <pc:sldMk cId="2059353994" sldId="267"/>
            <ac:spMk id="8" creationId="{A4B74A69-200B-A746-99B8-0FD719A94DE4}"/>
          </ac:spMkLst>
        </pc:spChg>
        <pc:spChg chg="add del mod">
          <ac:chgData name="Codie Russell (2315602)" userId="7bf6bf44-e2a0-48f3-b428-8eaac75f7363" providerId="ADAL" clId="{30DB259B-75E3-3940-8D6E-17DA1F319A1C}" dt="2024-01-20T20:56:45.921" v="4474" actId="478"/>
          <ac:spMkLst>
            <pc:docMk/>
            <pc:sldMk cId="2059353994" sldId="267"/>
            <ac:spMk id="9" creationId="{3C6FB368-841D-2438-B892-C03B4459DFAF}"/>
          </ac:spMkLst>
        </pc:spChg>
        <pc:spChg chg="add del mod">
          <ac:chgData name="Codie Russell (2315602)" userId="7bf6bf44-e2a0-48f3-b428-8eaac75f7363" providerId="ADAL" clId="{30DB259B-75E3-3940-8D6E-17DA1F319A1C}" dt="2024-01-20T20:58:50.025" v="4486"/>
          <ac:spMkLst>
            <pc:docMk/>
            <pc:sldMk cId="2059353994" sldId="267"/>
            <ac:spMk id="10" creationId="{BB3402C9-1B83-6DC7-7058-1104042E60EC}"/>
          </ac:spMkLst>
        </pc:spChg>
        <pc:spChg chg="add del mod">
          <ac:chgData name="Codie Russell (2315602)" userId="7bf6bf44-e2a0-48f3-b428-8eaac75f7363" providerId="ADAL" clId="{30DB259B-75E3-3940-8D6E-17DA1F319A1C}" dt="2024-01-20T20:58:36.061" v="4482" actId="478"/>
          <ac:spMkLst>
            <pc:docMk/>
            <pc:sldMk cId="2059353994" sldId="267"/>
            <ac:spMk id="11" creationId="{1090F015-2215-E097-8ADB-1D3E5FDF81A2}"/>
          </ac:spMkLst>
        </pc:spChg>
        <pc:spChg chg="add del mod">
          <ac:chgData name="Codie Russell (2315602)" userId="7bf6bf44-e2a0-48f3-b428-8eaac75f7363" providerId="ADAL" clId="{30DB259B-75E3-3940-8D6E-17DA1F319A1C}" dt="2024-01-20T20:58:33.254" v="4481" actId="478"/>
          <ac:spMkLst>
            <pc:docMk/>
            <pc:sldMk cId="2059353994" sldId="267"/>
            <ac:spMk id="12" creationId="{DEC4294A-3F2A-A526-AC41-0E43B6254D99}"/>
          </ac:spMkLst>
        </pc:spChg>
        <pc:spChg chg="add del mod">
          <ac:chgData name="Codie Russell (2315602)" userId="7bf6bf44-e2a0-48f3-b428-8eaac75f7363" providerId="ADAL" clId="{30DB259B-75E3-3940-8D6E-17DA1F319A1C}" dt="2024-01-20T20:58:49.947" v="4484" actId="478"/>
          <ac:spMkLst>
            <pc:docMk/>
            <pc:sldMk cId="2059353994" sldId="267"/>
            <ac:spMk id="13" creationId="{BF321B9A-A49D-A915-16B3-FA4E10E82FB3}"/>
          </ac:spMkLst>
        </pc:spChg>
        <pc:spChg chg="add mod ord">
          <ac:chgData name="Codie Russell (2315602)" userId="7bf6bf44-e2a0-48f3-b428-8eaac75f7363" providerId="ADAL" clId="{30DB259B-75E3-3940-8D6E-17DA1F319A1C}" dt="2024-01-20T22:09:32.112" v="4903" actId="14100"/>
          <ac:spMkLst>
            <pc:docMk/>
            <pc:sldMk cId="2059353994" sldId="267"/>
            <ac:spMk id="14" creationId="{C0990197-C6C6-2AC7-3574-F8FC4911E109}"/>
          </ac:spMkLst>
        </pc:spChg>
        <pc:spChg chg="add del mod">
          <ac:chgData name="Codie Russell (2315602)" userId="7bf6bf44-e2a0-48f3-b428-8eaac75f7363" providerId="ADAL" clId="{30DB259B-75E3-3940-8D6E-17DA1F319A1C}" dt="2024-01-20T21:03:59.480" v="4623" actId="478"/>
          <ac:spMkLst>
            <pc:docMk/>
            <pc:sldMk cId="2059353994" sldId="267"/>
            <ac:spMk id="15" creationId="{F73DA7E9-1E40-B297-610B-E980C18DA819}"/>
          </ac:spMkLst>
        </pc:spChg>
        <pc:spChg chg="add del">
          <ac:chgData name="Codie Russell (2315602)" userId="7bf6bf44-e2a0-48f3-b428-8eaac75f7363" providerId="ADAL" clId="{30DB259B-75E3-3940-8D6E-17DA1F319A1C}" dt="2024-01-20T21:05:20.247" v="4633" actId="26606"/>
          <ac:spMkLst>
            <pc:docMk/>
            <pc:sldMk cId="2059353994" sldId="267"/>
            <ac:spMk id="5137" creationId="{075615F8-B807-416B-8DBB-536E4371AA51}"/>
          </ac:spMkLst>
        </pc:spChg>
        <pc:spChg chg="add del">
          <ac:chgData name="Codie Russell (2315602)" userId="7bf6bf44-e2a0-48f3-b428-8eaac75f7363" providerId="ADAL" clId="{30DB259B-75E3-3940-8D6E-17DA1F319A1C}" dt="2024-01-20T21:05:20.247" v="4633" actId="26606"/>
          <ac:spMkLst>
            <pc:docMk/>
            <pc:sldMk cId="2059353994" sldId="267"/>
            <ac:spMk id="5139" creationId="{04ADA592-779D-4EE9-AACD-328D0207BB31}"/>
          </ac:spMkLst>
        </pc:spChg>
        <pc:spChg chg="add">
          <ac:chgData name="Codie Russell (2315602)" userId="7bf6bf44-e2a0-48f3-b428-8eaac75f7363" providerId="ADAL" clId="{30DB259B-75E3-3940-8D6E-17DA1F319A1C}" dt="2024-01-20T21:05:20.254" v="4634" actId="26606"/>
          <ac:spMkLst>
            <pc:docMk/>
            <pc:sldMk cId="2059353994" sldId="267"/>
            <ac:spMk id="5141" creationId="{075615F8-B807-416B-8DBB-536E4371AA51}"/>
          </ac:spMkLst>
        </pc:spChg>
        <pc:spChg chg="add">
          <ac:chgData name="Codie Russell (2315602)" userId="7bf6bf44-e2a0-48f3-b428-8eaac75f7363" providerId="ADAL" clId="{30DB259B-75E3-3940-8D6E-17DA1F319A1C}" dt="2024-01-20T21:05:20.254" v="4634" actId="26606"/>
          <ac:spMkLst>
            <pc:docMk/>
            <pc:sldMk cId="2059353994" sldId="267"/>
            <ac:spMk id="5142" creationId="{84B00B68-CFBC-4421-A21F-3AD42916864B}"/>
          </ac:spMkLst>
        </pc:spChg>
        <pc:picChg chg="add mod">
          <ac:chgData name="Codie Russell (2315602)" userId="7bf6bf44-e2a0-48f3-b428-8eaac75f7363" providerId="ADAL" clId="{30DB259B-75E3-3940-8D6E-17DA1F319A1C}" dt="2024-01-20T21:19:29.775" v="4698" actId="571"/>
          <ac:picMkLst>
            <pc:docMk/>
            <pc:sldMk cId="2059353994" sldId="267"/>
            <ac:picMk id="16" creationId="{04B971BA-6F66-9F0E-4376-E3CC9BD77176}"/>
          </ac:picMkLst>
        </pc:picChg>
        <pc:picChg chg="add del">
          <ac:chgData name="Codie Russell (2315602)" userId="7bf6bf44-e2a0-48f3-b428-8eaac75f7363" providerId="ADAL" clId="{30DB259B-75E3-3940-8D6E-17DA1F319A1C}" dt="2024-01-20T20:56:00.659" v="4462" actId="478"/>
          <ac:picMkLst>
            <pc:docMk/>
            <pc:sldMk cId="2059353994" sldId="267"/>
            <ac:picMk id="5122" creationId="{CFD412F2-E820-A35B-0271-4B2BCD505B6F}"/>
          </ac:picMkLst>
        </pc:picChg>
        <pc:picChg chg="add del mod">
          <ac:chgData name="Codie Russell (2315602)" userId="7bf6bf44-e2a0-48f3-b428-8eaac75f7363" providerId="ADAL" clId="{30DB259B-75E3-3940-8D6E-17DA1F319A1C}" dt="2024-01-20T20:56:28.259" v="4470" actId="478"/>
          <ac:picMkLst>
            <pc:docMk/>
            <pc:sldMk cId="2059353994" sldId="267"/>
            <ac:picMk id="5124" creationId="{4C1F5BFE-2660-9EB7-28E6-BB5254DC2493}"/>
          </ac:picMkLst>
        </pc:picChg>
        <pc:picChg chg="add del mod">
          <ac:chgData name="Codie Russell (2315602)" userId="7bf6bf44-e2a0-48f3-b428-8eaac75f7363" providerId="ADAL" clId="{30DB259B-75E3-3940-8D6E-17DA1F319A1C}" dt="2024-01-20T20:56:45.921" v="4474" actId="478"/>
          <ac:picMkLst>
            <pc:docMk/>
            <pc:sldMk cId="2059353994" sldId="267"/>
            <ac:picMk id="5126" creationId="{B88DAE8E-4E2F-B940-44EE-99E427575F46}"/>
          </ac:picMkLst>
        </pc:picChg>
        <pc:picChg chg="add mod">
          <ac:chgData name="Codie Russell (2315602)" userId="7bf6bf44-e2a0-48f3-b428-8eaac75f7363" providerId="ADAL" clId="{30DB259B-75E3-3940-8D6E-17DA1F319A1C}" dt="2024-01-20T21:05:20.254" v="4634" actId="26606"/>
          <ac:picMkLst>
            <pc:docMk/>
            <pc:sldMk cId="2059353994" sldId="267"/>
            <ac:picMk id="5128" creationId="{8193FE3F-DA7A-71E1-1E05-B3F36263E311}"/>
          </ac:picMkLst>
        </pc:picChg>
        <pc:picChg chg="add mod">
          <ac:chgData name="Codie Russell (2315602)" userId="7bf6bf44-e2a0-48f3-b428-8eaac75f7363" providerId="ADAL" clId="{30DB259B-75E3-3940-8D6E-17DA1F319A1C}" dt="2024-01-20T21:05:20.254" v="4634" actId="26606"/>
          <ac:picMkLst>
            <pc:docMk/>
            <pc:sldMk cId="2059353994" sldId="267"/>
            <ac:picMk id="5130" creationId="{97BC8AE6-25E5-8DBA-0704-D6E0CEC575A6}"/>
          </ac:picMkLst>
        </pc:picChg>
        <pc:picChg chg="add mod ord">
          <ac:chgData name="Codie Russell (2315602)" userId="7bf6bf44-e2a0-48f3-b428-8eaac75f7363" providerId="ADAL" clId="{30DB259B-75E3-3940-8D6E-17DA1F319A1C}" dt="2024-01-20T21:05:20.254" v="4634" actId="26606"/>
          <ac:picMkLst>
            <pc:docMk/>
            <pc:sldMk cId="2059353994" sldId="267"/>
            <ac:picMk id="5132" creationId="{577BCF5C-4CF5-BF60-C7D4-E2E8E8F095D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1/20/24</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23210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1/20/24</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43026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1/20/24</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49016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1/20/24</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25332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1/20/24</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58495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1/20/24</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168904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1/20/24</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52036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1/20/24</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14315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1/20/24</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555394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1/20/24</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68574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1/20/24</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13400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1/20/24</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4051001370"/>
      </p:ext>
    </p:extLst>
  </p:cSld>
  <p:clrMap bg1="dk1" tx1="lt1" bg2="dk2" tx2="lt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8" Type="http://schemas.openxmlformats.org/officeDocument/2006/relationships/hyperlink" Target="https://www.scu.edu/oml/about-us/theoretical-framework/#:~:text=Bronfenbrenner%27s%20ecological%20systems%20theory%20is,every%20facet%20of%20your%20life" TargetMode="External"/><Relationship Id="rId13" Type="http://schemas.openxmlformats.org/officeDocument/2006/relationships/hyperlink" Target="https://www.huronlearninglab.com/resources/articles-and-industry-updates/insights/january-2018/exceptional-patient-care#:~:text=It%20means%20providing%20care%20that,type%20of%20exceptional%20care%20experience" TargetMode="External"/><Relationship Id="rId18" Type="http://schemas.openxmlformats.org/officeDocument/2006/relationships/hyperlink" Target="https://www.bigjigstoys.co.uk/blogs/posts/everything-you-need-to-know-about-baby-sensory-toys#:~:text=1.,temperatures%2Floud%20noises%20etc" TargetMode="External"/><Relationship Id="rId3" Type="http://schemas.openxmlformats.org/officeDocument/2006/relationships/hyperlink" Target="https://www.annafreud.org/resources/under-fives-wellbeing/common-difficulties/" TargetMode="External"/><Relationship Id="rId21" Type="http://schemas.openxmlformats.org/officeDocument/2006/relationships/hyperlink" Target="https://www.unicef.org/parenting/child-development/how-music-affects-your-babys-brain-class#:~:text=Music%20at%20early%20ages%20helps,these%20words%20and%20memorize%20them" TargetMode="External"/><Relationship Id="rId7" Type="http://schemas.openxmlformats.org/officeDocument/2006/relationships/hyperlink" Target="https://assets.publishing.service.gov.uk/media/605c5e61d3bf7f2f0d94183a/The_best_start_for_life_a_vision_for_the_1_001_critical_days.pdf" TargetMode="External"/><Relationship Id="rId12" Type="http://schemas.openxmlformats.org/officeDocument/2006/relationships/hyperlink" Target="https://www.pacey.org.uk/" TargetMode="External"/><Relationship Id="rId17" Type="http://schemas.openxmlformats.org/officeDocument/2006/relationships/hyperlink" Target="https://montessoriapprentice.co.uk/montessori-and-loose-parts-play/" TargetMode="External"/><Relationship Id="rId2" Type="http://schemas.openxmlformats.org/officeDocument/2006/relationships/hyperlink" Target="https://www.firstschool.net/blog/10-common-parenting-challenges-when-raising-a-child#:~:text=Being%20a%20Role%20Model%20Being,your%20child%20will%20follow%20you" TargetMode="External"/><Relationship Id="rId16" Type="http://schemas.openxmlformats.org/officeDocument/2006/relationships/hyperlink" Target="https://www.teachearlyyears.com/under-2s/view/the-pikler-approach-part-1#:~:text=The%20nappy%2Dchanging%20is%20carried,is%20crucial%20to%20creating%20trust" TargetMode="External"/><Relationship Id="rId20" Type="http://schemas.openxmlformats.org/officeDocument/2006/relationships/hyperlink" Target="https://www.brighthorizons.com/resources/Article/music-and-children-rhythm-meets-child-development#:~:text=Music%20ignites%20all%20areas%20of,sounds%20and%20meanings%20of%20words" TargetMode="External"/><Relationship Id="rId1" Type="http://schemas.openxmlformats.org/officeDocument/2006/relationships/slideLayout" Target="../slideLayouts/slideLayout2.xml"/><Relationship Id="rId6" Type="http://schemas.openxmlformats.org/officeDocument/2006/relationships/hyperlink" Target="https://thousanddays.org/why-1000-days/" TargetMode="External"/><Relationship Id="rId11" Type="http://schemas.openxmlformats.org/officeDocument/2006/relationships/hyperlink" Target="https://www.local.gov.uk/publications/early-education-and-childcare-changes-and-challenges-future" TargetMode="External"/><Relationship Id="rId24" Type="http://schemas.openxmlformats.org/officeDocument/2006/relationships/hyperlink" Target="https://www.oneeducation.org.uk/inclusive-practice/#:~:text=Inclusive%20practice%20in%20early%20years%20is%20an%20approach%20that%20values,background%20or%20who%20they%20are" TargetMode="External"/><Relationship Id="rId5" Type="http://schemas.openxmlformats.org/officeDocument/2006/relationships/hyperlink" Target="https://www.unicef-irc.org/article/958-the-first-1000-days-of-life-the-brains-window-of-opportunity.html" TargetMode="External"/><Relationship Id="rId15" Type="http://schemas.openxmlformats.org/officeDocument/2006/relationships/hyperlink" Target="https://www.topsdaynurseries.co.uk/how-our-respectful-care-approach-benefits-your-child/#:~:text=Respect%20for%20confidence%20and%20competence&amp;text=Babies%20benefit%20from%20being%20offered,acknowledge%20their%20competence%20and%20value" TargetMode="External"/><Relationship Id="rId23" Type="http://schemas.openxmlformats.org/officeDocument/2006/relationships/hyperlink" Target="https://birthto5matters.org.uk/learning-environments/" TargetMode="External"/><Relationship Id="rId10" Type="http://schemas.openxmlformats.org/officeDocument/2006/relationships/hyperlink" Target="https://www.starschildcaregroup.co.uk/blog/4-reasons-every-nursery-should-have-a-partnership-with-parents#:~:text=A%20partnership%20with%20parents%20ensures,be%20voiced%20to%20the%20parents" TargetMode="External"/><Relationship Id="rId19" Type="http://schemas.openxmlformats.org/officeDocument/2006/relationships/hyperlink" Target="https://sensoryhealth.org/sites/default/files/file-attachments/STAR_Bronfenbrenner_Spielmann_Resource_Final.pdf" TargetMode="External"/><Relationship Id="rId4" Type="http://schemas.openxmlformats.org/officeDocument/2006/relationships/hyperlink" Target="https://www.pregnancybirthbaby.org.au/the-first-1000-days#:~:text=Key%20facts,on%20their%20health%20and%20wellbeing" TargetMode="External"/><Relationship Id="rId9" Type="http://schemas.openxmlformats.org/officeDocument/2006/relationships/hyperlink" Target="https://study.com/academy/lesson/bronfenbrenners-ecological-systems-theory-of-development-definition-examples.html" TargetMode="External"/><Relationship Id="rId14" Type="http://schemas.openxmlformats.org/officeDocument/2006/relationships/hyperlink" Target="https://www.linkedin.com/feed/" TargetMode="External"/><Relationship Id="rId22" Type="http://schemas.openxmlformats.org/officeDocument/2006/relationships/hyperlink" Target="https://kidshealth.org/en/parents/reading-babi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A colorful splattered paint&#10;&#10;Description automatically generated">
            <a:extLst>
              <a:ext uri="{FF2B5EF4-FFF2-40B4-BE49-F238E27FC236}">
                <a16:creationId xmlns:a16="http://schemas.microsoft.com/office/drawing/2014/main" id="{AAC0475C-A5A7-F984-BEB9-4A0D7F4E3751}"/>
              </a:ext>
            </a:extLst>
          </p:cNvPr>
          <p:cNvPicPr>
            <a:picLocks noChangeAspect="1"/>
          </p:cNvPicPr>
          <p:nvPr/>
        </p:nvPicPr>
        <p:blipFill rotWithShape="1">
          <a:blip r:embed="rId2"/>
          <a:srcRect b="1747"/>
          <a:stretch/>
        </p:blipFill>
        <p:spPr>
          <a:xfrm>
            <a:off x="20" y="-1"/>
            <a:ext cx="12191980" cy="6858001"/>
          </a:xfrm>
          <a:custGeom>
            <a:avLst/>
            <a:gdLst/>
            <a:ahLst/>
            <a:cxnLst/>
            <a:rect l="l" t="t" r="r" b="b"/>
            <a:pathLst>
              <a:path w="12191999" h="6857999">
                <a:moveTo>
                  <a:pt x="0" y="0"/>
                </a:moveTo>
                <a:lnTo>
                  <a:pt x="12191999" y="0"/>
                </a:lnTo>
                <a:lnTo>
                  <a:pt x="12191999" y="6857999"/>
                </a:lnTo>
                <a:lnTo>
                  <a:pt x="4628129" y="6857999"/>
                </a:lnTo>
                <a:lnTo>
                  <a:pt x="4734519" y="6819371"/>
                </a:lnTo>
                <a:cubicBezTo>
                  <a:pt x="4938119" y="6741181"/>
                  <a:pt x="5132935" y="6652933"/>
                  <a:pt x="5315781" y="6551721"/>
                </a:cubicBezTo>
                <a:cubicBezTo>
                  <a:pt x="6619811" y="5830059"/>
                  <a:pt x="6364610" y="4934281"/>
                  <a:pt x="6058656" y="3948664"/>
                </a:cubicBezTo>
                <a:cubicBezTo>
                  <a:pt x="5601502" y="2476708"/>
                  <a:pt x="4958009" y="1222984"/>
                  <a:pt x="2540911" y="827627"/>
                </a:cubicBezTo>
                <a:cubicBezTo>
                  <a:pt x="1760946" y="699982"/>
                  <a:pt x="986522" y="591203"/>
                  <a:pt x="238021" y="541759"/>
                </a:cubicBezTo>
                <a:lnTo>
                  <a:pt x="0" y="529223"/>
                </a:lnTo>
                <a:close/>
              </a:path>
            </a:pathLst>
          </a:custGeom>
        </p:spPr>
      </p:pic>
      <p:sp>
        <p:nvSpPr>
          <p:cNvPr id="11" name="Freeform: Shape 10">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Subtitle 2">
            <a:extLst>
              <a:ext uri="{FF2B5EF4-FFF2-40B4-BE49-F238E27FC236}">
                <a16:creationId xmlns:a16="http://schemas.microsoft.com/office/drawing/2014/main" id="{4B6148EA-04C8-ABB8-37EE-57E67B103614}"/>
              </a:ext>
            </a:extLst>
          </p:cNvPr>
          <p:cNvSpPr>
            <a:spLocks noGrp="1"/>
          </p:cNvSpPr>
          <p:nvPr>
            <p:ph type="subTitle" idx="1"/>
          </p:nvPr>
        </p:nvSpPr>
        <p:spPr>
          <a:xfrm>
            <a:off x="762000" y="4571999"/>
            <a:ext cx="4572000" cy="1524000"/>
          </a:xfrm>
        </p:spPr>
        <p:txBody>
          <a:bodyPr anchor="b">
            <a:normAutofit/>
          </a:bodyPr>
          <a:lstStyle/>
          <a:p>
            <a:pPr algn="l"/>
            <a:r>
              <a:rPr lang="en-US" dirty="0"/>
              <a:t>What exceptional care could </a:t>
            </a:r>
            <a:r>
              <a:rPr lang="en-US"/>
              <a:t>look like.</a:t>
            </a:r>
            <a:endParaRPr lang="en-US" dirty="0"/>
          </a:p>
        </p:txBody>
      </p:sp>
      <p:sp>
        <p:nvSpPr>
          <p:cNvPr id="2" name="Title 1">
            <a:extLst>
              <a:ext uri="{FF2B5EF4-FFF2-40B4-BE49-F238E27FC236}">
                <a16:creationId xmlns:a16="http://schemas.microsoft.com/office/drawing/2014/main" id="{2DA11E07-73D0-70AF-1880-8ED53191BF18}"/>
              </a:ext>
            </a:extLst>
          </p:cNvPr>
          <p:cNvSpPr>
            <a:spLocks noGrp="1"/>
          </p:cNvSpPr>
          <p:nvPr>
            <p:ph type="ctrTitle"/>
          </p:nvPr>
        </p:nvSpPr>
        <p:spPr>
          <a:xfrm>
            <a:off x="762000" y="2299787"/>
            <a:ext cx="4572000" cy="2286000"/>
          </a:xfrm>
        </p:spPr>
        <p:txBody>
          <a:bodyPr>
            <a:normAutofit/>
          </a:bodyPr>
          <a:lstStyle/>
          <a:p>
            <a:pPr algn="l"/>
            <a:r>
              <a:rPr lang="en-US" sz="4400"/>
              <a:t>Digital Scrapbook </a:t>
            </a:r>
          </a:p>
        </p:txBody>
      </p:sp>
    </p:spTree>
    <p:extLst>
      <p:ext uri="{BB962C8B-B14F-4D97-AF65-F5344CB8AC3E}">
        <p14:creationId xmlns:p14="http://schemas.microsoft.com/office/powerpoint/2010/main" val="3824622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67" name="Rectangle 2066">
            <a:extLst>
              <a:ext uri="{FF2B5EF4-FFF2-40B4-BE49-F238E27FC236}">
                <a16:creationId xmlns:a16="http://schemas.microsoft.com/office/drawing/2014/main" id="{075615F8-B807-416B-8DBB-536E4371A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 name="TextBox 3">
            <a:extLst>
              <a:ext uri="{FF2B5EF4-FFF2-40B4-BE49-F238E27FC236}">
                <a16:creationId xmlns:a16="http://schemas.microsoft.com/office/drawing/2014/main" id="{A2FF0854-1F20-CEF9-FCAB-4BA1D0033FB6}"/>
              </a:ext>
            </a:extLst>
          </p:cNvPr>
          <p:cNvSpPr txBox="1"/>
          <p:nvPr/>
        </p:nvSpPr>
        <p:spPr>
          <a:xfrm>
            <a:off x="314793" y="970367"/>
            <a:ext cx="4893572" cy="4155266"/>
          </a:xfrm>
          <a:prstGeom prst="rect">
            <a:avLst/>
          </a:prstGeom>
        </p:spPr>
        <p:txBody>
          <a:bodyPr vert="horz" lIns="91440" tIns="45720" rIns="91440" bIns="45720" rtlCol="0">
            <a:noAutofit/>
          </a:bodyPr>
          <a:lstStyle/>
          <a:p>
            <a:pPr defTabSz="914400">
              <a:lnSpc>
                <a:spcPct val="115000"/>
              </a:lnSpc>
              <a:spcAft>
                <a:spcPts val="600"/>
              </a:spcAft>
            </a:pPr>
            <a:r>
              <a:rPr lang="en-US" sz="1100" dirty="0">
                <a:solidFill>
                  <a:schemeClr val="tx1">
                    <a:alpha val="70000"/>
                  </a:schemeClr>
                </a:solidFill>
              </a:rPr>
              <a:t>Pregnancybirth&amp;baby (2024) say that The term "first 1,000 days" describes the life of a child from the time of conception to the age of two years (24 months). The events that occur during a baby's first 1,000 days of life might impact their health and wellness for the rest of their lives. A baby's long-term health may suffer because of stress, trauma, poverty, and violence encountered within the first 1000 days of life. Particularly in the first 1000 days of life, it's critical to give your infant a healthy diet, a secure and caring home environment, and plenty of safety.</a:t>
            </a:r>
          </a:p>
          <a:p>
            <a:pPr defTabSz="914400">
              <a:lnSpc>
                <a:spcPct val="115000"/>
              </a:lnSpc>
              <a:spcAft>
                <a:spcPts val="600"/>
              </a:spcAft>
            </a:pPr>
            <a:r>
              <a:rPr lang="en-US" sz="1100" dirty="0">
                <a:solidFill>
                  <a:schemeClr val="tx1">
                    <a:alpha val="70000"/>
                  </a:schemeClr>
                </a:solidFill>
              </a:rPr>
              <a:t>The first 1,000 days are a period of both great promise and great risk. A child's capacity to develop, learn, and thrive throughout this period is greatly influenced by how well or poorly moms and children are fed and cared for during this time. This is since a child's brain starts to expand and develop throughout the first 1,000 days of life, laying the groundwork for long-term health. Strong insights into how settings, relationships, and nutrition impact a child's future development during the 1,000 days between a woman's pregnancy and the child's second birthday come from research in the domains of neuroscience, biology, and early childhood development suggested thousand days(no date).</a:t>
            </a:r>
          </a:p>
          <a:p>
            <a:pPr indent="-228600" defTabSz="914400">
              <a:lnSpc>
                <a:spcPct val="115000"/>
              </a:lnSpc>
              <a:spcAft>
                <a:spcPts val="600"/>
              </a:spcAft>
              <a:buFont typeface="Arial" panose="020B0604020202020204" pitchFamily="34" charset="0"/>
              <a:buChar char="•"/>
            </a:pPr>
            <a:r>
              <a:rPr lang="en-US" sz="1100" dirty="0">
                <a:solidFill>
                  <a:schemeClr val="tx1">
                    <a:alpha val="70000"/>
                  </a:schemeClr>
                </a:solidFill>
              </a:rPr>
              <a:t>UNICEF (2013) The period approximately from conception and the second birthday is a special window of opportunity during which the bases for long-term neurodevelopment, growth, and optimal health are laid. However, poverty and malnutrition, which are often present in underdeveloped nations, erode this basis, resulting in premature death and serious morbidities including ill health and, more subtly, a considerable loss of developmental potential. The last trimester of pregnancy and the first two years of life are the times when the human brain grows and changes the fastest, but it also has the maximum plasticity during this time.</a:t>
            </a:r>
          </a:p>
        </p:txBody>
      </p:sp>
      <p:pic>
        <p:nvPicPr>
          <p:cNvPr id="2060" name="Picture 12" descr="Barriers to accessing early years services for children | Action For  Children">
            <a:extLst>
              <a:ext uri="{FF2B5EF4-FFF2-40B4-BE49-F238E27FC236}">
                <a16:creationId xmlns:a16="http://schemas.microsoft.com/office/drawing/2014/main" id="{D3B0F796-D7D9-C792-AC60-82ADB2C294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253" r="32798" b="2"/>
          <a:stretch/>
        </p:blipFill>
        <p:spPr bwMode="auto">
          <a:xfrm>
            <a:off x="5334000" y="1524002"/>
            <a:ext cx="3048000" cy="3809994"/>
          </a:xfrm>
          <a:custGeom>
            <a:avLst/>
            <a:gdLst/>
            <a:ahLst/>
            <a:cxnLst/>
            <a:rect l="l" t="t" r="r" b="b"/>
            <a:pathLst>
              <a:path w="3048000" h="3809994">
                <a:moveTo>
                  <a:pt x="1509059" y="376"/>
                </a:moveTo>
                <a:cubicBezTo>
                  <a:pt x="1581157" y="-1118"/>
                  <a:pt x="1653147" y="1825"/>
                  <a:pt x="1724191" y="9661"/>
                </a:cubicBezTo>
                <a:cubicBezTo>
                  <a:pt x="2107047" y="51731"/>
                  <a:pt x="2355473" y="203990"/>
                  <a:pt x="2520549" y="406729"/>
                </a:cubicBezTo>
                <a:cubicBezTo>
                  <a:pt x="2804522" y="755484"/>
                  <a:pt x="2841295" y="1253238"/>
                  <a:pt x="2889511" y="1597923"/>
                </a:cubicBezTo>
                <a:cubicBezTo>
                  <a:pt x="2958155" y="2086177"/>
                  <a:pt x="3025980" y="2574981"/>
                  <a:pt x="3046820" y="3065678"/>
                </a:cubicBezTo>
                <a:cubicBezTo>
                  <a:pt x="3059076" y="3351468"/>
                  <a:pt x="2981034" y="3711894"/>
                  <a:pt x="2568758" y="3794941"/>
                </a:cubicBezTo>
                <a:cubicBezTo>
                  <a:pt x="2293370" y="3850309"/>
                  <a:pt x="2004900" y="3743916"/>
                  <a:pt x="1781805" y="3622870"/>
                </a:cubicBezTo>
                <a:cubicBezTo>
                  <a:pt x="978506" y="3186998"/>
                  <a:pt x="375012" y="2477816"/>
                  <a:pt x="104926" y="1820203"/>
                </a:cubicBezTo>
                <a:cubicBezTo>
                  <a:pt x="-65046" y="1405766"/>
                  <a:pt x="-40122" y="912353"/>
                  <a:pt x="265505" y="527231"/>
                </a:cubicBezTo>
                <a:cubicBezTo>
                  <a:pt x="494319" y="238693"/>
                  <a:pt x="1004369" y="10834"/>
                  <a:pt x="1509059" y="376"/>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5CA08C1-37D6-A157-0D1E-543503D0D361}"/>
              </a:ext>
            </a:extLst>
          </p:cNvPr>
          <p:cNvSpPr>
            <a:spLocks noGrp="1"/>
          </p:cNvSpPr>
          <p:nvPr>
            <p:ph type="title"/>
          </p:nvPr>
        </p:nvSpPr>
        <p:spPr>
          <a:xfrm>
            <a:off x="3684365" y="337011"/>
            <a:ext cx="3048000" cy="770083"/>
          </a:xfrm>
        </p:spPr>
        <p:txBody>
          <a:bodyPr vert="horz" lIns="91440" tIns="45720" rIns="91440" bIns="45720" rtlCol="0" anchor="t">
            <a:normAutofit/>
          </a:bodyPr>
          <a:lstStyle/>
          <a:p>
            <a:r>
              <a:rPr lang="en-US" sz="4000" dirty="0"/>
              <a:t>Introduction</a:t>
            </a:r>
          </a:p>
        </p:txBody>
      </p:sp>
      <p:pic>
        <p:nvPicPr>
          <p:cNvPr id="2058" name="Picture 10" descr="Petite Childcare Day Nursery | Mitcham">
            <a:extLst>
              <a:ext uri="{FF2B5EF4-FFF2-40B4-BE49-F238E27FC236}">
                <a16:creationId xmlns:a16="http://schemas.microsoft.com/office/drawing/2014/main" id="{4C993DC9-B54B-46F9-F20C-8D2B490BF2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948" r="10081" b="3"/>
          <a:stretch/>
        </p:blipFill>
        <p:spPr bwMode="auto">
          <a:xfrm>
            <a:off x="8382003" y="1387478"/>
            <a:ext cx="3047998" cy="1960790"/>
          </a:xfrm>
          <a:custGeom>
            <a:avLst/>
            <a:gdLst/>
            <a:ahLst/>
            <a:cxnLst/>
            <a:rect l="l" t="t" r="r" b="b"/>
            <a:pathLst>
              <a:path w="3047998" h="1960790">
                <a:moveTo>
                  <a:pt x="1754534" y="687"/>
                </a:moveTo>
                <a:cubicBezTo>
                  <a:pt x="2260352" y="-17398"/>
                  <a:pt x="2752360" y="324597"/>
                  <a:pt x="2953400" y="730119"/>
                </a:cubicBezTo>
                <a:cubicBezTo>
                  <a:pt x="3136866" y="1101202"/>
                  <a:pt x="3077339" y="1525566"/>
                  <a:pt x="2562018" y="1777422"/>
                </a:cubicBezTo>
                <a:cubicBezTo>
                  <a:pt x="1968821" y="2067286"/>
                  <a:pt x="365770" y="2051264"/>
                  <a:pt x="56325" y="1453657"/>
                </a:cubicBezTo>
                <a:cubicBezTo>
                  <a:pt x="-84328" y="1181310"/>
                  <a:pt x="53880" y="817303"/>
                  <a:pt x="300129" y="581468"/>
                </a:cubicBezTo>
                <a:cubicBezTo>
                  <a:pt x="645448" y="251368"/>
                  <a:pt x="1189307" y="71409"/>
                  <a:pt x="1653268" y="9193"/>
                </a:cubicBezTo>
                <a:cubicBezTo>
                  <a:pt x="1687030" y="4699"/>
                  <a:pt x="1720812" y="1893"/>
                  <a:pt x="1754534" y="687"/>
                </a:cubicBezTo>
                <a:close/>
              </a:path>
            </a:pathLst>
          </a:custGeom>
          <a:noFill/>
          <a:extLst>
            <a:ext uri="{909E8E84-426E-40DD-AFC4-6F175D3DCCD1}">
              <a14:hiddenFill xmlns:a14="http://schemas.microsoft.com/office/drawing/2010/main">
                <a:solidFill>
                  <a:srgbClr val="FFFFFF"/>
                </a:solidFill>
              </a14:hiddenFill>
            </a:ext>
          </a:extLst>
        </p:spPr>
      </p:pic>
      <p:sp>
        <p:nvSpPr>
          <p:cNvPr id="2069" name="Freeform: Shape 2068">
            <a:extLst>
              <a:ext uri="{FF2B5EF4-FFF2-40B4-BE49-F238E27FC236}">
                <a16:creationId xmlns:a16="http://schemas.microsoft.com/office/drawing/2014/main" id="{84B00B68-CFBC-4421-A21F-3AD429168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9" y="1295569"/>
            <a:ext cx="3173637" cy="1752431"/>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2062" name="Picture 14" descr="Early years and childcare in England: Public spending, private costs, and  the challenges ahead | Institute for Fiscal Studies">
            <a:extLst>
              <a:ext uri="{FF2B5EF4-FFF2-40B4-BE49-F238E27FC236}">
                <a16:creationId xmlns:a16="http://schemas.microsoft.com/office/drawing/2014/main" id="{EF469F15-B00C-7856-18BE-F82013C19E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059" r="2057" b="-1"/>
          <a:stretch/>
        </p:blipFill>
        <p:spPr bwMode="auto">
          <a:xfrm>
            <a:off x="8570689" y="3553068"/>
            <a:ext cx="2750455" cy="1904303"/>
          </a:xfrm>
          <a:custGeom>
            <a:avLst/>
            <a:gdLst/>
            <a:ahLst/>
            <a:cxnLst/>
            <a:rect l="l" t="t" r="r" b="b"/>
            <a:pathLst>
              <a:path w="2750455" h="1904303">
                <a:moveTo>
                  <a:pt x="1652706" y="1235"/>
                </a:moveTo>
                <a:cubicBezTo>
                  <a:pt x="1863126" y="8406"/>
                  <a:pt x="2070434" y="46669"/>
                  <a:pt x="2247246" y="112144"/>
                </a:cubicBezTo>
                <a:cubicBezTo>
                  <a:pt x="2651386" y="261927"/>
                  <a:pt x="2896222" y="553520"/>
                  <a:pt x="2654797" y="940832"/>
                </a:cubicBezTo>
                <a:cubicBezTo>
                  <a:pt x="2376663" y="1386639"/>
                  <a:pt x="1073407" y="2092725"/>
                  <a:pt x="411181" y="1857560"/>
                </a:cubicBezTo>
                <a:cubicBezTo>
                  <a:pt x="109588" y="1750320"/>
                  <a:pt x="-30426" y="1461386"/>
                  <a:pt x="5524" y="1204064"/>
                </a:cubicBezTo>
                <a:cubicBezTo>
                  <a:pt x="55854" y="843633"/>
                  <a:pt x="370314" y="488524"/>
                  <a:pt x="701424" y="242428"/>
                </a:cubicBezTo>
                <a:cubicBezTo>
                  <a:pt x="894420" y="99439"/>
                  <a:pt x="1162994" y="23218"/>
                  <a:pt x="1442263" y="4572"/>
                </a:cubicBezTo>
                <a:cubicBezTo>
                  <a:pt x="1512081" y="-91"/>
                  <a:pt x="1582566" y="-1155"/>
                  <a:pt x="1652706" y="123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8108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64" name="Rectangle 1063">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hanging Your Baby's Nappy | JOHNSON'S® Baby UK">
            <a:extLst>
              <a:ext uri="{FF2B5EF4-FFF2-40B4-BE49-F238E27FC236}">
                <a16:creationId xmlns:a16="http://schemas.microsoft.com/office/drawing/2014/main" id="{488511DF-643D-8F64-0AB0-DFF1F9F784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156" r="41116" b="-2"/>
          <a:stretch/>
        </p:blipFill>
        <p:spPr bwMode="auto">
          <a:xfrm>
            <a:off x="6613176" y="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noFill/>
          <a:extLst>
            <a:ext uri="{909E8E84-426E-40DD-AFC4-6F175D3DCCD1}">
              <a14:hiddenFill xmlns:a14="http://schemas.microsoft.com/office/drawing/2010/main">
                <a:solidFill>
                  <a:srgbClr val="FFFFFF"/>
                </a:solidFill>
              </a14:hiddenFill>
            </a:ext>
          </a:extLst>
        </p:spPr>
      </p:pic>
      <p:sp>
        <p:nvSpPr>
          <p:cNvPr id="1066" name="Freeform: Shape 1065">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1E02C1B7-28A5-6C68-FDA0-57B2D1D45F43}"/>
              </a:ext>
            </a:extLst>
          </p:cNvPr>
          <p:cNvSpPr>
            <a:spLocks noGrp="1"/>
          </p:cNvSpPr>
          <p:nvPr>
            <p:ph idx="1"/>
          </p:nvPr>
        </p:nvSpPr>
        <p:spPr>
          <a:xfrm>
            <a:off x="193431" y="1172308"/>
            <a:ext cx="5902569" cy="4923694"/>
          </a:xfrm>
        </p:spPr>
        <p:txBody>
          <a:bodyPr>
            <a:normAutofit fontScale="77500" lnSpcReduction="20000"/>
          </a:bodyPr>
          <a:lstStyle/>
          <a:p>
            <a:pPr marL="0" indent="0">
              <a:lnSpc>
                <a:spcPct val="115000"/>
              </a:lnSpc>
              <a:buNone/>
            </a:pPr>
            <a:r>
              <a:rPr lang="en-US" sz="1000" dirty="0"/>
              <a:t>James T (2018) explains that exceptional care involves providing care that is harm-free, reduces waste and redundancy, permits prompt access to necessary services, adheres to best practices, and takes patients' choices and treatment goals into account. Here are four tried-and-true methods for guaranteeing this kind of outstanding care experience. Effective communication is essential for providing patients with high-quality care. We should communicate with patients in a timely, open, and understanding manner. We are also able to communicate compassion and empathy through conversation. The importance of saying the correct thing at the appropriate moment should never be undervalued. The intention is to create a top-notch encounter where patients are made to feel important, heard, and given concise explanations. Research has demonstrated that even just taking a seat at the patient's bedside, as opposed to standing, enhances patient happiness, doctor-patient communication, and the patient's comprehension of their illness. If effective communication is the foundation of providing outstanding patient care, then meeting our patients' needs is the keystone. Assuring care service coordination, simple and convenient healthcare, hygienic and peaceful healing surroundings, symptom management awareness, and supportive care are all included in this. The goal is to provide patient-centered care, in which each component of the healthcare system is best suited to meet the needs of the patients. To truly create systems that fulfil the requirements of our patients, we must include them in our care design committees. Establishing a connection with our patients begins with respecting their values, interests, and therapeutic objectives. Honors patients' autonomy, show them respect, and show consideration for their cultural beliefs. By asking for their opinions, we should try to involve patients in decision-making. Inquiring about the patient's preferred method of referral and being considerate while handling private information in shared rooms are further signs of respect. We should treat our patients as guests in their lives. Improving healthcare outcomes requires that we empower our patients to practice self-care. Not only do patients exhibit better results when we inform and involve them in their care, but they also express higher levels of satisfaction. Patients experience better treatment adherence and less anxiety even when the procedure of verbally conveying the care plan is explained to them.</a:t>
            </a:r>
            <a:r>
              <a:rPr lang="en-GB" sz="1000" b="0" i="0" u="none" strike="noStrike" dirty="0">
                <a:effectLst/>
              </a:rPr>
              <a:t> </a:t>
            </a:r>
            <a:r>
              <a:rPr lang="en-GB" sz="1000" b="0" i="0" u="none" strike="noStrike" dirty="0" err="1">
                <a:effectLst/>
              </a:rPr>
              <a:t>Linkedin</a:t>
            </a:r>
            <a:r>
              <a:rPr lang="en-GB" sz="1000" b="0" i="0" u="none" strike="noStrike" dirty="0">
                <a:effectLst/>
              </a:rPr>
              <a:t> says that children that receive outstanding care have positive self-esteem. Social Skills and Friendships: Children can make new acquaintances at creche. They pick up social skills like sharing and playing. Superb care enables kids to develop these crucial social skills. </a:t>
            </a:r>
          </a:p>
          <a:p>
            <a:pPr marL="0" indent="0">
              <a:lnSpc>
                <a:spcPct val="115000"/>
              </a:lnSpc>
              <a:buNone/>
            </a:pPr>
            <a:r>
              <a:rPr lang="en-GB" sz="1000" b="0" i="0" u="none" strike="noStrike" dirty="0">
                <a:effectLst/>
              </a:rPr>
              <a:t>Top day  nurseries (2020) go on to explain that giving babies options improves their behaviour; for example, if they are offered the chance to do something diverting during a tantrum, their behaviour will improve. Allowing children to participate and wait for a response enables them to recognise their worth and skill. Children benefit from commentary when doing tasks like changing diapers, washing hands, changing clothes, or engaging in activities. For instance, workers can ask the kids, "Can I change your nappy?" or ask them questions about the food's origins during mealtimes. This has links to Pikler</a:t>
            </a:r>
            <a:r>
              <a:rPr lang="en-GB" sz="1000" dirty="0"/>
              <a:t>s theory, Marlen, D (2024) states that </a:t>
            </a:r>
            <a:r>
              <a:rPr lang="en-GB" sz="1000" b="0" i="0" u="none" strike="noStrike" dirty="0" err="1">
                <a:effectLst/>
              </a:rPr>
              <a:t>Pikler</a:t>
            </a:r>
            <a:r>
              <a:rPr lang="en-GB" sz="1000" b="0" i="0" u="none" strike="noStrike" dirty="0">
                <a:effectLst/>
              </a:rPr>
              <a:t> wanted to ensure the physical and mental well-being of new-borns and early kids. To accomplish this, she realised (in the 1930s) that fostering secure attachment was essential. She realised that one of the most important ways to accomplish this was to treat people with respect, especially when they needed bodily care. She also recognised the value of supporting children's self-initiated play and its profound effects on kids' development of self-worth, self-control, and many other traits. With the provider completely focused on and involved with the kid, the nappy change is done gently and softly. With this specific youngster, now is a unique moment. We know from attachment theory that building trust requires complete attention. Every child at the </a:t>
            </a:r>
            <a:r>
              <a:rPr lang="en-GB" sz="1000" b="0" i="0" u="none" strike="noStrike" dirty="0" err="1">
                <a:effectLst/>
              </a:rPr>
              <a:t>Pikler</a:t>
            </a:r>
            <a:r>
              <a:rPr lang="en-GB" sz="1000" b="0" i="0" u="none" strike="noStrike" dirty="0">
                <a:effectLst/>
              </a:rPr>
              <a:t> creche enjoys unique hours each day spent alone with their key worker during mealtimes, changing diapers and depending on the child's age, getting ready for and following naps. These one-on-one sessions, which took place multiple times a day during feeding, bathing, sleeping, and dressing activities in the residential nursery, were essential to preserving healthy attachments and a peaceful setting with happy and engaged kids.</a:t>
            </a:r>
          </a:p>
          <a:p>
            <a:pPr marL="0" indent="0">
              <a:lnSpc>
                <a:spcPct val="115000"/>
              </a:lnSpc>
              <a:buNone/>
            </a:pPr>
            <a:endParaRPr lang="en-GB" sz="600" b="0" i="0" u="none" strike="noStrike" dirty="0">
              <a:effectLst/>
            </a:endParaRPr>
          </a:p>
          <a:p>
            <a:pPr marL="0" indent="0">
              <a:lnSpc>
                <a:spcPct val="115000"/>
              </a:lnSpc>
              <a:buNone/>
            </a:pPr>
            <a:endParaRPr lang="en-GB" sz="600" b="0" i="0" u="none" strike="noStrike" dirty="0">
              <a:effectLst/>
            </a:endParaRPr>
          </a:p>
          <a:p>
            <a:pPr marL="0" indent="0">
              <a:lnSpc>
                <a:spcPct val="115000"/>
              </a:lnSpc>
              <a:buNone/>
            </a:pPr>
            <a:endParaRPr lang="en-GB" sz="600" b="0" i="0" u="none" strike="noStrike" dirty="0">
              <a:effectLst/>
            </a:endParaRPr>
          </a:p>
          <a:p>
            <a:pPr marL="0" indent="0">
              <a:lnSpc>
                <a:spcPct val="115000"/>
              </a:lnSpc>
              <a:buNone/>
            </a:pPr>
            <a:endParaRPr lang="en-GB" sz="600" b="0" i="0" u="none" strike="noStrike" dirty="0">
              <a:effectLst/>
            </a:endParaRPr>
          </a:p>
          <a:p>
            <a:pPr marL="0" indent="0">
              <a:lnSpc>
                <a:spcPct val="115000"/>
              </a:lnSpc>
              <a:buNone/>
            </a:pPr>
            <a:endParaRPr lang="en-US" sz="600" dirty="0"/>
          </a:p>
        </p:txBody>
      </p:sp>
      <p:sp>
        <p:nvSpPr>
          <p:cNvPr id="2" name="Title 1">
            <a:extLst>
              <a:ext uri="{FF2B5EF4-FFF2-40B4-BE49-F238E27FC236}">
                <a16:creationId xmlns:a16="http://schemas.microsoft.com/office/drawing/2014/main" id="{D576428E-C631-D8C7-0A8C-42C3F99382D3}"/>
              </a:ext>
            </a:extLst>
          </p:cNvPr>
          <p:cNvSpPr>
            <a:spLocks noGrp="1"/>
          </p:cNvSpPr>
          <p:nvPr>
            <p:ph type="title"/>
          </p:nvPr>
        </p:nvSpPr>
        <p:spPr>
          <a:xfrm>
            <a:off x="2468741" y="205155"/>
            <a:ext cx="2792807" cy="761999"/>
          </a:xfrm>
        </p:spPr>
        <p:txBody>
          <a:bodyPr>
            <a:normAutofit/>
          </a:bodyPr>
          <a:lstStyle/>
          <a:p>
            <a:r>
              <a:rPr lang="en-US" sz="3200" dirty="0"/>
              <a:t>Caregiving </a:t>
            </a:r>
          </a:p>
        </p:txBody>
      </p:sp>
    </p:spTree>
    <p:extLst>
      <p:ext uri="{BB962C8B-B14F-4D97-AF65-F5344CB8AC3E}">
        <p14:creationId xmlns:p14="http://schemas.microsoft.com/office/powerpoint/2010/main" val="3856072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C75CD783-E708-4711-B23C-5B7B72A3D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5578824" cy="6028256"/>
          </a:xfrm>
          <a:custGeom>
            <a:avLst/>
            <a:gdLst>
              <a:gd name="connsiteX0" fmla="*/ 0 w 5578824"/>
              <a:gd name="connsiteY0" fmla="*/ 0 h 6028256"/>
              <a:gd name="connsiteX1" fmla="*/ 3897606 w 5578824"/>
              <a:gd name="connsiteY1" fmla="*/ 0 h 6028256"/>
              <a:gd name="connsiteX2" fmla="*/ 4274232 w 5578824"/>
              <a:gd name="connsiteY2" fmla="*/ 360545 h 6028256"/>
              <a:gd name="connsiteX3" fmla="*/ 4673934 w 5578824"/>
              <a:gd name="connsiteY3" fmla="*/ 738354 h 6028256"/>
              <a:gd name="connsiteX4" fmla="*/ 5421862 w 5578824"/>
              <a:gd name="connsiteY4" fmla="*/ 1773839 h 6028256"/>
              <a:gd name="connsiteX5" fmla="*/ 5469199 w 5578824"/>
              <a:gd name="connsiteY5" fmla="*/ 3329255 h 6028256"/>
              <a:gd name="connsiteX6" fmla="*/ 4741546 w 5578824"/>
              <a:gd name="connsiteY6" fmla="*/ 4877588 h 6028256"/>
              <a:gd name="connsiteX7" fmla="*/ 1325600 w 5578824"/>
              <a:gd name="connsiteY7" fmla="*/ 5980388 h 6028256"/>
              <a:gd name="connsiteX8" fmla="*/ 137593 w 5578824"/>
              <a:gd name="connsiteY8" fmla="*/ 5804042 h 6028256"/>
              <a:gd name="connsiteX9" fmla="*/ 0 w 5578824"/>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9"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Freeform: Shape 1034">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1026" name="Picture 2">
            <a:extLst>
              <a:ext uri="{FF2B5EF4-FFF2-40B4-BE49-F238E27FC236}">
                <a16:creationId xmlns:a16="http://schemas.microsoft.com/office/drawing/2014/main" id="{DB62057F-BF23-5BC7-132F-C09AD4A07D3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4628" y="367241"/>
            <a:ext cx="4329207" cy="458117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FB09283-D742-4EA5-F081-2C60D2AE66D5}"/>
              </a:ext>
            </a:extLst>
          </p:cNvPr>
          <p:cNvSpPr>
            <a:spLocks noGrp="1"/>
          </p:cNvSpPr>
          <p:nvPr>
            <p:ph idx="1"/>
          </p:nvPr>
        </p:nvSpPr>
        <p:spPr>
          <a:xfrm>
            <a:off x="4653835" y="743103"/>
            <a:ext cx="7363994" cy="5837464"/>
          </a:xfrm>
        </p:spPr>
        <p:txBody>
          <a:bodyPr>
            <a:normAutofit fontScale="92500" lnSpcReduction="20000"/>
          </a:bodyPr>
          <a:lstStyle/>
          <a:p>
            <a:pPr marL="0" indent="0">
              <a:lnSpc>
                <a:spcPct val="115000"/>
              </a:lnSpc>
              <a:buNone/>
            </a:pPr>
            <a:r>
              <a:rPr lang="en-US" sz="1200" dirty="0"/>
              <a:t>Hm Government suggest that families can get a wide range of services to help them during their pregnancy, after their baby is delivered, and in the months that follow. Nowadays, in addition to services that are accessible to everyone, such as general practitioners and the NHS, a limited number of services are provided to every new parent or </a:t>
            </a:r>
            <a:r>
              <a:rPr lang="en-US" sz="1200" dirty="0" err="1"/>
              <a:t>carer</a:t>
            </a:r>
            <a:r>
              <a:rPr lang="en-US" sz="1200" dirty="0"/>
              <a:t>. These services include midwifery and health visiting services. While many local partners provide a wider range of services to all their families, many simply provide additional services in response to specific needs, or on a "targeted" basis. These extra services include intense parenting help, mental health support, assistance with quitting smoking, and assistance with nursing. Local governments are required by law to protect and advance the wellbeing of all children, and they must collaborate with partner organizations and agencies to do this. </a:t>
            </a:r>
          </a:p>
          <a:p>
            <a:pPr marL="0" indent="0">
              <a:lnSpc>
                <a:spcPct val="115000"/>
              </a:lnSpc>
              <a:buNone/>
            </a:pPr>
            <a:r>
              <a:rPr lang="en-US" sz="1200" dirty="0"/>
              <a:t>Clearly define your goals and objectives. It is important for each partner to completely comprehend the overall objective that they are pursuing. Even though every person acts in a different way, it's critical that everyone knows the desired result when work starts. Be dedicated to the results; acknowledge that desistance is a journey; therefore, adopt a strengths-based strategy and concentrate on the progress made, no matter how small. Encourage others to acknowledge it as a process as well, since it keeps everyone focused even when things don't go as planned. Because those who are assisting them on their journey are more likely to stick with the established long-term goals, this also encourages children and their families/caregivers to hold onto hope. As each person has their own area of expertise and tasks/responsibilities, it is important that they are clear about the roles and responsibilities as this helps to maintain focus. Knowing this as well as one another's areas of strength and growth can assist you both know what to anticipate from one another. As each person has their own area of expertise and tasks/responsibilities, it is important that they are clear about the roles and responsibilities as this helps to maintain focus. Knowing this as well as one another's areas of strength and growth can assist you both know what to anticipate from one another. After that, tasks can be assigned and divided up effectively to guarantee efficiency and effectiveness. Coordination: Make connections between plans using the   evaluations and action plans to effectively coordinate services. Exhibit professional curiosity by delving deeper than the surface level to comprehend and examine the situation. Good communication is crucial for sharing information with the appropriate individuals at the appropriate times.           </a:t>
            </a:r>
          </a:p>
          <a:p>
            <a:pPr marL="0" indent="0">
              <a:lnSpc>
                <a:spcPct val="115000"/>
              </a:lnSpc>
              <a:buNone/>
            </a:pPr>
            <a:r>
              <a:rPr lang="en-US" sz="1200" dirty="0" err="1"/>
              <a:t>Starschildcaregroup</a:t>
            </a:r>
            <a:r>
              <a:rPr lang="en-US" sz="1200" dirty="0"/>
              <a:t> (2024) state that By working together, parents may make sure that all parents are informed on the growth and learning of their children.  It's crucial to let parents know when changes are made to the curriculum or working methods at children's day nurseries. This links to the Bronfenbrenner. According to Bronfenbrenner's ecological systems theory, the environment has a big influence on how a child develops. The environment is portrayed in Bronfenbrenner's model as a collection of systems that either directly or indirectly affect a child's development. As a result, a child's growth is influenced by both their biology and the surrounding environmental systems.</a:t>
            </a:r>
          </a:p>
          <a:p>
            <a:pPr marL="0" indent="0">
              <a:lnSpc>
                <a:spcPct val="115000"/>
              </a:lnSpc>
              <a:buNone/>
            </a:pPr>
            <a:endParaRPr lang="en-US" sz="1100" dirty="0"/>
          </a:p>
          <a:p>
            <a:pPr marL="0" indent="0">
              <a:lnSpc>
                <a:spcPct val="115000"/>
              </a:lnSpc>
              <a:buNone/>
            </a:pPr>
            <a:endParaRPr lang="en-US" sz="1100" dirty="0"/>
          </a:p>
          <a:p>
            <a:pPr marL="0" indent="0">
              <a:lnSpc>
                <a:spcPct val="115000"/>
              </a:lnSpc>
              <a:buNone/>
            </a:pPr>
            <a:endParaRPr lang="en-US" sz="600" dirty="0"/>
          </a:p>
          <a:p>
            <a:pPr marL="0" indent="0">
              <a:lnSpc>
                <a:spcPct val="115000"/>
              </a:lnSpc>
              <a:buNone/>
            </a:pPr>
            <a:endParaRPr lang="en-US" sz="600" dirty="0"/>
          </a:p>
          <a:p>
            <a:pPr marL="0" indent="0">
              <a:lnSpc>
                <a:spcPct val="115000"/>
              </a:lnSpc>
              <a:buNone/>
            </a:pPr>
            <a:endParaRPr lang="en-US" sz="600" dirty="0"/>
          </a:p>
          <a:p>
            <a:pPr marL="0" indent="0">
              <a:lnSpc>
                <a:spcPct val="115000"/>
              </a:lnSpc>
              <a:buNone/>
            </a:pPr>
            <a:endParaRPr lang="en-US" sz="600" dirty="0"/>
          </a:p>
          <a:p>
            <a:pPr marL="0" indent="0">
              <a:lnSpc>
                <a:spcPct val="115000"/>
              </a:lnSpc>
              <a:buNone/>
            </a:pPr>
            <a:endParaRPr lang="en-US" sz="600" dirty="0"/>
          </a:p>
          <a:p>
            <a:pPr marL="0" indent="0">
              <a:lnSpc>
                <a:spcPct val="115000"/>
              </a:lnSpc>
              <a:buNone/>
            </a:pPr>
            <a:endParaRPr lang="en-US" sz="600" dirty="0"/>
          </a:p>
          <a:p>
            <a:pPr marL="0" indent="0">
              <a:lnSpc>
                <a:spcPct val="115000"/>
              </a:lnSpc>
              <a:buNone/>
            </a:pPr>
            <a:endParaRPr lang="en-US" sz="600" dirty="0"/>
          </a:p>
        </p:txBody>
      </p:sp>
      <p:sp>
        <p:nvSpPr>
          <p:cNvPr id="2" name="Title 1">
            <a:extLst>
              <a:ext uri="{FF2B5EF4-FFF2-40B4-BE49-F238E27FC236}">
                <a16:creationId xmlns:a16="http://schemas.microsoft.com/office/drawing/2014/main" id="{FB7E46DD-4E59-3800-473F-B3D255283E41}"/>
              </a:ext>
            </a:extLst>
          </p:cNvPr>
          <p:cNvSpPr>
            <a:spLocks noGrp="1"/>
          </p:cNvSpPr>
          <p:nvPr>
            <p:ph type="title"/>
          </p:nvPr>
        </p:nvSpPr>
        <p:spPr>
          <a:xfrm>
            <a:off x="6193972" y="0"/>
            <a:ext cx="5334000" cy="743103"/>
          </a:xfrm>
        </p:spPr>
        <p:txBody>
          <a:bodyPr>
            <a:normAutofit/>
          </a:bodyPr>
          <a:lstStyle/>
          <a:p>
            <a:r>
              <a:rPr lang="en-US" sz="3200" dirty="0"/>
              <a:t>Professional Practitioner</a:t>
            </a:r>
          </a:p>
        </p:txBody>
      </p:sp>
      <p:sp>
        <p:nvSpPr>
          <p:cNvPr id="4" name="TextBox 3">
            <a:extLst>
              <a:ext uri="{FF2B5EF4-FFF2-40B4-BE49-F238E27FC236}">
                <a16:creationId xmlns:a16="http://schemas.microsoft.com/office/drawing/2014/main" id="{90EF3281-A0BB-5500-2370-AF6E41E891CA}"/>
              </a:ext>
            </a:extLst>
          </p:cNvPr>
          <p:cNvSpPr txBox="1"/>
          <p:nvPr/>
        </p:nvSpPr>
        <p:spPr>
          <a:xfrm>
            <a:off x="424543" y="5143500"/>
            <a:ext cx="3380014" cy="553998"/>
          </a:xfrm>
          <a:prstGeom prst="rect">
            <a:avLst/>
          </a:prstGeom>
          <a:noFill/>
        </p:spPr>
        <p:txBody>
          <a:bodyPr wrap="square" rtlCol="0">
            <a:spAutoFit/>
          </a:bodyPr>
          <a:lstStyle/>
          <a:p>
            <a:r>
              <a:rPr lang="en-US" dirty="0"/>
              <a:t>(</a:t>
            </a:r>
            <a:r>
              <a:rPr lang="en-US" sz="1200" dirty="0"/>
              <a:t>2024) </a:t>
            </a:r>
            <a:r>
              <a:rPr lang="en-US" sz="1200" i="1" dirty="0"/>
              <a:t>Bronfenbrenner's ecological theory model  </a:t>
            </a:r>
          </a:p>
        </p:txBody>
      </p:sp>
    </p:spTree>
    <p:extLst>
      <p:ext uri="{BB962C8B-B14F-4D97-AF65-F5344CB8AC3E}">
        <p14:creationId xmlns:p14="http://schemas.microsoft.com/office/powerpoint/2010/main" val="1203849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075615F8-B807-416B-8DBB-536E4371A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Want a naughty child? Just call them Jo, William, Ella or Bethany | Metro  News">
            <a:extLst>
              <a:ext uri="{FF2B5EF4-FFF2-40B4-BE49-F238E27FC236}">
                <a16:creationId xmlns:a16="http://schemas.microsoft.com/office/drawing/2014/main" id="{776245E8-CF56-A16E-F072-94E2B3944E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716" b="-1"/>
          <a:stretch/>
        </p:blipFill>
        <p:spPr bwMode="auto">
          <a:xfrm>
            <a:off x="6435910" y="1"/>
            <a:ext cx="5756090" cy="3960681"/>
          </a:xfrm>
          <a:custGeom>
            <a:avLst/>
            <a:gdLst/>
            <a:ahLst/>
            <a:cxnLst/>
            <a:rect l="l" t="t" r="r" b="b"/>
            <a:pathLst>
              <a:path w="5756090" h="3960681">
                <a:moveTo>
                  <a:pt x="0" y="0"/>
                </a:moveTo>
                <a:lnTo>
                  <a:pt x="5756090" y="0"/>
                </a:lnTo>
                <a:lnTo>
                  <a:pt x="5756090" y="3463038"/>
                </a:lnTo>
                <a:lnTo>
                  <a:pt x="5558511" y="3561320"/>
                </a:lnTo>
                <a:cubicBezTo>
                  <a:pt x="4879339" y="3874528"/>
                  <a:pt x="4103797" y="4016776"/>
                  <a:pt x="3480391" y="3940416"/>
                </a:cubicBezTo>
                <a:cubicBezTo>
                  <a:pt x="2751968" y="3851461"/>
                  <a:pt x="2103010" y="3410677"/>
                  <a:pt x="1605774" y="2854397"/>
                </a:cubicBezTo>
                <a:cubicBezTo>
                  <a:pt x="1278696" y="2488237"/>
                  <a:pt x="377050" y="1320622"/>
                  <a:pt x="74389" y="325223"/>
                </a:cubicBezTo>
                <a:cubicBezTo>
                  <a:pt x="51690" y="250568"/>
                  <a:pt x="32361" y="176882"/>
                  <a:pt x="16895" y="104576"/>
                </a:cubicBezTo>
                <a:close/>
              </a:path>
            </a:pathLst>
          </a:custGeom>
          <a:noFill/>
          <a:extLst>
            <a:ext uri="{909E8E84-426E-40DD-AFC4-6F175D3DCCD1}">
              <a14:hiddenFill xmlns:a14="http://schemas.microsoft.com/office/drawing/2010/main">
                <a:solidFill>
                  <a:srgbClr val="FFFFFF"/>
                </a:solidFill>
              </a14:hiddenFill>
            </a:ext>
          </a:extLst>
        </p:spPr>
      </p:pic>
      <p:sp>
        <p:nvSpPr>
          <p:cNvPr id="4114" name="Freeform: Shape 4113">
            <a:extLst>
              <a:ext uri="{FF2B5EF4-FFF2-40B4-BE49-F238E27FC236}">
                <a16:creationId xmlns:a16="http://schemas.microsoft.com/office/drawing/2014/main" id="{20758FF1-C584-443B-AD47-57B8F296C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4051" y="-22158"/>
            <a:ext cx="5517949" cy="4594156"/>
          </a:xfrm>
          <a:custGeom>
            <a:avLst/>
            <a:gdLst>
              <a:gd name="connsiteX0" fmla="*/ 0 w 5756090"/>
              <a:gd name="connsiteY0" fmla="*/ 0 h 3960681"/>
              <a:gd name="connsiteX1" fmla="*/ 5756090 w 5756090"/>
              <a:gd name="connsiteY1" fmla="*/ 0 h 3960681"/>
              <a:gd name="connsiteX2" fmla="*/ 5756090 w 5756090"/>
              <a:gd name="connsiteY2" fmla="*/ 3463038 h 3960681"/>
              <a:gd name="connsiteX3" fmla="*/ 5558511 w 5756090"/>
              <a:gd name="connsiteY3" fmla="*/ 3561320 h 3960681"/>
              <a:gd name="connsiteX4" fmla="*/ 3480391 w 5756090"/>
              <a:gd name="connsiteY4" fmla="*/ 3940416 h 3960681"/>
              <a:gd name="connsiteX5" fmla="*/ 1605774 w 5756090"/>
              <a:gd name="connsiteY5" fmla="*/ 2854397 h 3960681"/>
              <a:gd name="connsiteX6" fmla="*/ 74389 w 5756090"/>
              <a:gd name="connsiteY6" fmla="*/ 325223 h 3960681"/>
              <a:gd name="connsiteX7" fmla="*/ 16895 w 5756090"/>
              <a:gd name="connsiteY7" fmla="*/ 104576 h 3960681"/>
              <a:gd name="connsiteX0" fmla="*/ 5739463 w 5739463"/>
              <a:gd name="connsiteY0" fmla="*/ 0 h 3960681"/>
              <a:gd name="connsiteX1" fmla="*/ 5739463 w 5739463"/>
              <a:gd name="connsiteY1" fmla="*/ 3463038 h 3960681"/>
              <a:gd name="connsiteX2" fmla="*/ 5541884 w 5739463"/>
              <a:gd name="connsiteY2" fmla="*/ 3561320 h 3960681"/>
              <a:gd name="connsiteX3" fmla="*/ 3463764 w 5739463"/>
              <a:gd name="connsiteY3" fmla="*/ 3940416 h 3960681"/>
              <a:gd name="connsiteX4" fmla="*/ 1589147 w 5739463"/>
              <a:gd name="connsiteY4" fmla="*/ 2854397 h 3960681"/>
              <a:gd name="connsiteX5" fmla="*/ 57762 w 5739463"/>
              <a:gd name="connsiteY5" fmla="*/ 325223 h 3960681"/>
              <a:gd name="connsiteX6" fmla="*/ 268 w 5739463"/>
              <a:gd name="connsiteY6" fmla="*/ 104576 h 3960681"/>
              <a:gd name="connsiteX7" fmla="*/ 79475 w 5739463"/>
              <a:gd name="connsiteY7" fmla="*/ 79214 h 3960681"/>
              <a:gd name="connsiteX0" fmla="*/ 5739195 w 5739195"/>
              <a:gd name="connsiteY0" fmla="*/ 0 h 3960681"/>
              <a:gd name="connsiteX1" fmla="*/ 5739195 w 5739195"/>
              <a:gd name="connsiteY1" fmla="*/ 3463038 h 3960681"/>
              <a:gd name="connsiteX2" fmla="*/ 5541616 w 5739195"/>
              <a:gd name="connsiteY2" fmla="*/ 3561320 h 3960681"/>
              <a:gd name="connsiteX3" fmla="*/ 3463496 w 5739195"/>
              <a:gd name="connsiteY3" fmla="*/ 3940416 h 3960681"/>
              <a:gd name="connsiteX4" fmla="*/ 1588879 w 5739195"/>
              <a:gd name="connsiteY4" fmla="*/ 2854397 h 3960681"/>
              <a:gd name="connsiteX5" fmla="*/ 57494 w 5739195"/>
              <a:gd name="connsiteY5" fmla="*/ 325223 h 3960681"/>
              <a:gd name="connsiteX6" fmla="*/ 0 w 5739195"/>
              <a:gd name="connsiteY6" fmla="*/ 104576 h 3960681"/>
              <a:gd name="connsiteX0" fmla="*/ 5739195 w 5739195"/>
              <a:gd name="connsiteY0" fmla="*/ 3358462 h 3856105"/>
              <a:gd name="connsiteX1" fmla="*/ 5541616 w 5739195"/>
              <a:gd name="connsiteY1" fmla="*/ 3456744 h 3856105"/>
              <a:gd name="connsiteX2" fmla="*/ 3463496 w 5739195"/>
              <a:gd name="connsiteY2" fmla="*/ 3835840 h 3856105"/>
              <a:gd name="connsiteX3" fmla="*/ 1588879 w 5739195"/>
              <a:gd name="connsiteY3" fmla="*/ 2749821 h 3856105"/>
              <a:gd name="connsiteX4" fmla="*/ 57494 w 5739195"/>
              <a:gd name="connsiteY4" fmla="*/ 220647 h 3856105"/>
              <a:gd name="connsiteX5" fmla="*/ 0 w 5739195"/>
              <a:gd name="connsiteY5" fmla="*/ 0 h 3856105"/>
              <a:gd name="connsiteX0" fmla="*/ 5799259 w 5799259"/>
              <a:gd name="connsiteY0" fmla="*/ 3482233 h 3979876"/>
              <a:gd name="connsiteX1" fmla="*/ 5601680 w 5799259"/>
              <a:gd name="connsiteY1" fmla="*/ 3580515 h 3979876"/>
              <a:gd name="connsiteX2" fmla="*/ 3523560 w 5799259"/>
              <a:gd name="connsiteY2" fmla="*/ 3959611 h 3979876"/>
              <a:gd name="connsiteX3" fmla="*/ 1648943 w 5799259"/>
              <a:gd name="connsiteY3" fmla="*/ 2873592 h 3979876"/>
              <a:gd name="connsiteX4" fmla="*/ 117558 w 5799259"/>
              <a:gd name="connsiteY4" fmla="*/ 344418 h 3979876"/>
              <a:gd name="connsiteX5" fmla="*/ 0 w 5799259"/>
              <a:gd name="connsiteY5" fmla="*/ 0 h 3979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99259" h="3979876">
                <a:moveTo>
                  <a:pt x="5799259" y="3482233"/>
                </a:moveTo>
                <a:lnTo>
                  <a:pt x="5601680" y="3580515"/>
                </a:lnTo>
                <a:cubicBezTo>
                  <a:pt x="4922508" y="3893723"/>
                  <a:pt x="4146966" y="4035971"/>
                  <a:pt x="3523560" y="3959611"/>
                </a:cubicBezTo>
                <a:cubicBezTo>
                  <a:pt x="2795137" y="3870656"/>
                  <a:pt x="2146179" y="3429872"/>
                  <a:pt x="1648943" y="2873592"/>
                </a:cubicBezTo>
                <a:cubicBezTo>
                  <a:pt x="1321865" y="2507432"/>
                  <a:pt x="420219" y="1339817"/>
                  <a:pt x="117558" y="344418"/>
                </a:cubicBezTo>
                <a:cubicBezTo>
                  <a:pt x="94859" y="269763"/>
                  <a:pt x="15466" y="72306"/>
                  <a:pt x="0"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4100" name="Picture 4" descr="Weaning Problems &amp; Issues – Guide to Weaning - Aptaclub">
            <a:extLst>
              <a:ext uri="{FF2B5EF4-FFF2-40B4-BE49-F238E27FC236}">
                <a16:creationId xmlns:a16="http://schemas.microsoft.com/office/drawing/2014/main" id="{F83D4242-F9CD-AAFB-AC01-20FC8DC55F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160" b="29357"/>
          <a:stretch/>
        </p:blipFill>
        <p:spPr bwMode="auto">
          <a:xfrm>
            <a:off x="3028871" y="4949375"/>
            <a:ext cx="5796193" cy="1908627"/>
          </a:xfrm>
          <a:custGeom>
            <a:avLst/>
            <a:gdLst/>
            <a:ahLst/>
            <a:cxnLst/>
            <a:rect l="l" t="t" r="r" b="b"/>
            <a:pathLst>
              <a:path w="5796193" h="1908627">
                <a:moveTo>
                  <a:pt x="3174283" y="18"/>
                </a:moveTo>
                <a:cubicBezTo>
                  <a:pt x="3946119" y="-4705"/>
                  <a:pt x="4675803" y="959667"/>
                  <a:pt x="5218462" y="1459807"/>
                </a:cubicBezTo>
                <a:cubicBezTo>
                  <a:pt x="5237529" y="1477442"/>
                  <a:pt x="5268648" y="1503898"/>
                  <a:pt x="5309125" y="1537598"/>
                </a:cubicBezTo>
                <a:cubicBezTo>
                  <a:pt x="5427311" y="1636255"/>
                  <a:pt x="5560174" y="1732098"/>
                  <a:pt x="5693890" y="1830997"/>
                </a:cubicBezTo>
                <a:lnTo>
                  <a:pt x="5796193" y="1908627"/>
                </a:lnTo>
                <a:lnTo>
                  <a:pt x="0" y="1908627"/>
                </a:lnTo>
                <a:lnTo>
                  <a:pt x="36796" y="1862978"/>
                </a:lnTo>
                <a:cubicBezTo>
                  <a:pt x="326152" y="1521692"/>
                  <a:pt x="689989" y="1221705"/>
                  <a:pt x="930039" y="1021399"/>
                </a:cubicBezTo>
                <a:cubicBezTo>
                  <a:pt x="1540951" y="511494"/>
                  <a:pt x="2324829" y="5378"/>
                  <a:pt x="3174283" y="18"/>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B319890-6866-FAB0-63BF-7FF2A4CF1E66}"/>
              </a:ext>
            </a:extLst>
          </p:cNvPr>
          <p:cNvSpPr>
            <a:spLocks noGrp="1"/>
          </p:cNvSpPr>
          <p:nvPr>
            <p:ph idx="1"/>
          </p:nvPr>
        </p:nvSpPr>
        <p:spPr>
          <a:xfrm>
            <a:off x="228720" y="800005"/>
            <a:ext cx="6445331" cy="3960681"/>
          </a:xfrm>
        </p:spPr>
        <p:txBody>
          <a:bodyPr>
            <a:noAutofit/>
          </a:bodyPr>
          <a:lstStyle/>
          <a:p>
            <a:pPr marL="0" indent="0">
              <a:lnSpc>
                <a:spcPct val="115000"/>
              </a:lnSpc>
              <a:buNone/>
            </a:pPr>
            <a:r>
              <a:rPr lang="en-US" sz="900" dirty="0"/>
              <a:t>Freud.A (2023) says that Young children can face a variety of challenges in their early years, such as aggression, anxiety, and tantrums. An adult must assist a child in figuring out ways to comprehend and communicate their difficult emotions. Anger can feel unpleasant and overwhelming if a child experiences it intensely and hasn't yet learned what it is. Every newborn and child will occasionally feel scared or anxious. They may act out in response to difficult tasks, strange people (known as stranger anxiety), or being cut off from their primary caregiver (known as separation anxiety).</a:t>
            </a:r>
          </a:p>
          <a:p>
            <a:pPr marL="0" indent="0">
              <a:lnSpc>
                <a:spcPct val="115000"/>
              </a:lnSpc>
              <a:buNone/>
            </a:pPr>
            <a:r>
              <a:rPr lang="en-US" sz="900" dirty="0"/>
              <a:t>Hasting. D (2018)Taking the Lead, One of the hardest things to do is to be a positive and encouraging role model for the child in your care, since they look up to you as their first role model. The more self-control you possess, the higher the likelihood that your child will take after you. It's crucial to guide your child's behavior to encourage good behavior by teaching them appropriate behavior and teaching them about limits and boundaries. Don't put up with frustrated or impolite behavior. It is important to communicate with them and find out why they are acting rudely or angrily by having a conversation with them.  </a:t>
            </a:r>
          </a:p>
          <a:p>
            <a:pPr marL="0" indent="0">
              <a:lnSpc>
                <a:spcPct val="115000"/>
              </a:lnSpc>
              <a:buNone/>
            </a:pPr>
            <a:r>
              <a:rPr lang="en-US" sz="900" dirty="0"/>
              <a:t>Local government association (2024) say that reducing cracks in later life can be achieved by long-lasting and substantial gains in children's outcomes from high-quality early years services. In addition to positively influencing children's development, high-quality childcare guarantees parents' and careers' confidence in using it. We must devote our time and efforts to ensuring that there is adequate, high-quality childcare available so that kids may attend the schools they require. It is possible to guarantee that there is flexibility to fulfil the needs of children and their families in a mixed early years and childcare market. The role of local authorities is crucial in ensuring this is done correctly.</a:t>
            </a:r>
          </a:p>
          <a:p>
            <a:pPr marL="0" indent="0">
              <a:lnSpc>
                <a:spcPct val="115000"/>
              </a:lnSpc>
              <a:buNone/>
            </a:pPr>
            <a:r>
              <a:rPr lang="en-US" sz="900" dirty="0"/>
              <a:t>Pacey (2024) suggest that asking childcare providers about their training history and future professional development goals may help you ensure that the care you receive is of higher quality, as competent </a:t>
            </a:r>
            <a:r>
              <a:rPr lang="en-US" sz="900" dirty="0" err="1"/>
              <a:t>carers</a:t>
            </a:r>
            <a:r>
              <a:rPr lang="en-US" sz="900" dirty="0"/>
              <a:t> provide better care. Childcare workers who operate independently, such nannies, nursery leaders, and childminders, should ideally hold a level 3 early years qualification. solid connections Look for a childcare provider that is warm and loving and always available to satisfy the needs of your child(ren) as they require a stable bond and lots of focused attention. An atmosphere with lots of high-quality toys, tools, and resources, as well as lots of chances for learning and play, both inside and outside of scheduled days, and a well-managed, orderly environment with wholesome meals and pleasant activities friendly mealtimes pleasant interactions: lots of encouragement, praise, and laughing from parents who are actively involved in their children's care and provide feedback. </a:t>
            </a:r>
          </a:p>
          <a:p>
            <a:pPr marL="0" indent="0">
              <a:lnSpc>
                <a:spcPct val="115000"/>
              </a:lnSpc>
              <a:buNone/>
            </a:pPr>
            <a:endParaRPr lang="en-US" sz="900" dirty="0"/>
          </a:p>
        </p:txBody>
      </p:sp>
      <p:sp>
        <p:nvSpPr>
          <p:cNvPr id="2" name="Title 1">
            <a:extLst>
              <a:ext uri="{FF2B5EF4-FFF2-40B4-BE49-F238E27FC236}">
                <a16:creationId xmlns:a16="http://schemas.microsoft.com/office/drawing/2014/main" id="{37BC46E4-6B1E-4B6F-D412-25DA5723E825}"/>
              </a:ext>
            </a:extLst>
          </p:cNvPr>
          <p:cNvSpPr>
            <a:spLocks noGrp="1"/>
          </p:cNvSpPr>
          <p:nvPr>
            <p:ph type="title"/>
          </p:nvPr>
        </p:nvSpPr>
        <p:spPr>
          <a:xfrm>
            <a:off x="2508799" y="61016"/>
            <a:ext cx="3247292" cy="893298"/>
          </a:xfrm>
        </p:spPr>
        <p:txBody>
          <a:bodyPr>
            <a:normAutofit/>
          </a:bodyPr>
          <a:lstStyle/>
          <a:p>
            <a:r>
              <a:rPr lang="en-US" sz="3200" dirty="0"/>
              <a:t>Challenges </a:t>
            </a:r>
          </a:p>
        </p:txBody>
      </p:sp>
    </p:spTree>
    <p:extLst>
      <p:ext uri="{BB962C8B-B14F-4D97-AF65-F5344CB8AC3E}">
        <p14:creationId xmlns:p14="http://schemas.microsoft.com/office/powerpoint/2010/main" val="1583008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28" name="Freeform: Shape 3127">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3130" name="Freeform: Shape 3129">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3132" name="Freeform: Shape 3131">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3134" name="Rectangle 3133">
            <a:extLst>
              <a:ext uri="{FF2B5EF4-FFF2-40B4-BE49-F238E27FC236}">
                <a16:creationId xmlns:a16="http://schemas.microsoft.com/office/drawing/2014/main" id="{665A5CBD-5BDA-4345-915C-718F0E585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CD9A2E-DFAE-FB86-9F90-5CF5CA885171}"/>
              </a:ext>
            </a:extLst>
          </p:cNvPr>
          <p:cNvSpPr>
            <a:spLocks noGrp="1"/>
          </p:cNvSpPr>
          <p:nvPr>
            <p:ph type="title"/>
          </p:nvPr>
        </p:nvSpPr>
        <p:spPr>
          <a:xfrm>
            <a:off x="1587094" y="101391"/>
            <a:ext cx="2377607" cy="753235"/>
          </a:xfrm>
        </p:spPr>
        <p:txBody>
          <a:bodyPr vert="horz" lIns="91440" tIns="45720" rIns="91440" bIns="45720" rtlCol="0" anchor="b">
            <a:normAutofit fontScale="90000"/>
          </a:bodyPr>
          <a:lstStyle/>
          <a:p>
            <a:r>
              <a:rPr lang="en-US" kern="1200" dirty="0">
                <a:solidFill>
                  <a:schemeClr val="tx1"/>
                </a:solidFill>
                <a:latin typeface="+mj-lt"/>
                <a:ea typeface="+mj-ea"/>
                <a:cs typeface="+mj-cs"/>
              </a:rPr>
              <a:t>Activities</a:t>
            </a:r>
          </a:p>
        </p:txBody>
      </p:sp>
      <p:pic>
        <p:nvPicPr>
          <p:cNvPr id="3076" name="Picture 4" descr="11 Music and Movement Activities for Infants and Toddlers - Play. Learn.  Thrive.">
            <a:extLst>
              <a:ext uri="{FF2B5EF4-FFF2-40B4-BE49-F238E27FC236}">
                <a16:creationId xmlns:a16="http://schemas.microsoft.com/office/drawing/2014/main" id="{BD8F3385-38A4-0F04-E98D-7D1F1CBBB35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268" r="1" b="1"/>
          <a:stretch/>
        </p:blipFill>
        <p:spPr bwMode="auto">
          <a:xfrm>
            <a:off x="6962782" y="738842"/>
            <a:ext cx="4429119" cy="2585790"/>
          </a:xfrm>
          <a:custGeom>
            <a:avLst/>
            <a:gdLst/>
            <a:ahLst/>
            <a:cxnLst/>
            <a:rect l="l" t="t" r="r" b="b"/>
            <a:pathLst>
              <a:path w="4429119" h="2585790">
                <a:moveTo>
                  <a:pt x="2549556" y="905"/>
                </a:moveTo>
                <a:cubicBezTo>
                  <a:pt x="3284573" y="-22945"/>
                  <a:pt x="3999521" y="428062"/>
                  <a:pt x="4291657" y="962844"/>
                </a:cubicBezTo>
                <a:cubicBezTo>
                  <a:pt x="4558255" y="1452208"/>
                  <a:pt x="4471755" y="2011838"/>
                  <a:pt x="3722930" y="2343973"/>
                </a:cubicBezTo>
                <a:cubicBezTo>
                  <a:pt x="2860941" y="2726230"/>
                  <a:pt x="531510" y="2705102"/>
                  <a:pt x="81848" y="1917009"/>
                </a:cubicBezTo>
                <a:cubicBezTo>
                  <a:pt x="-122539" y="1557850"/>
                  <a:pt x="78294" y="1077816"/>
                  <a:pt x="436125" y="766809"/>
                </a:cubicBezTo>
                <a:cubicBezTo>
                  <a:pt x="937917" y="331491"/>
                  <a:pt x="1728210" y="94169"/>
                  <a:pt x="2402404" y="12123"/>
                </a:cubicBezTo>
                <a:cubicBezTo>
                  <a:pt x="2451464" y="6196"/>
                  <a:pt x="2500555" y="2495"/>
                  <a:pt x="2549556" y="905"/>
                </a:cubicBezTo>
                <a:close/>
              </a:path>
            </a:pathLst>
          </a:custGeom>
          <a:noFill/>
          <a:extLst>
            <a:ext uri="{909E8E84-426E-40DD-AFC4-6F175D3DCCD1}">
              <a14:hiddenFill xmlns:a14="http://schemas.microsoft.com/office/drawing/2010/main">
                <a:solidFill>
                  <a:srgbClr val="FFFFFF"/>
                </a:solidFill>
              </a14:hiddenFill>
            </a:ext>
          </a:extLst>
        </p:spPr>
      </p:pic>
      <p:sp>
        <p:nvSpPr>
          <p:cNvPr id="3136" name="Freeform: Shape 3135">
            <a:extLst>
              <a:ext uri="{FF2B5EF4-FFF2-40B4-BE49-F238E27FC236}">
                <a16:creationId xmlns:a16="http://schemas.microsoft.com/office/drawing/2014/main" id="{3DAB9C9F-3463-4A56-B1EA-1BD1AA292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26513" y="602311"/>
            <a:ext cx="4429124" cy="2445690"/>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3078" name="Picture 6" descr="Sensory Play for Language Development | KidSense Therapy Group">
            <a:extLst>
              <a:ext uri="{FF2B5EF4-FFF2-40B4-BE49-F238E27FC236}">
                <a16:creationId xmlns:a16="http://schemas.microsoft.com/office/drawing/2014/main" id="{42422EE9-E581-16EF-4880-2385ABA9499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5580"/>
          <a:stretch/>
        </p:blipFill>
        <p:spPr bwMode="auto">
          <a:xfrm>
            <a:off x="7236965" y="3594711"/>
            <a:ext cx="3996753" cy="2511298"/>
          </a:xfrm>
          <a:custGeom>
            <a:avLst/>
            <a:gdLst/>
            <a:ahLst/>
            <a:cxnLst/>
            <a:rect l="l" t="t" r="r" b="b"/>
            <a:pathLst>
              <a:path w="3996753" h="2511298">
                <a:moveTo>
                  <a:pt x="2401588" y="1629"/>
                </a:moveTo>
                <a:cubicBezTo>
                  <a:pt x="2707354" y="11085"/>
                  <a:pt x="3008599" y="61545"/>
                  <a:pt x="3265529" y="147890"/>
                </a:cubicBezTo>
                <a:cubicBezTo>
                  <a:pt x="3852793" y="345417"/>
                  <a:pt x="4208571" y="729954"/>
                  <a:pt x="3857750" y="1240722"/>
                </a:cubicBezTo>
                <a:cubicBezTo>
                  <a:pt x="3453587" y="1828629"/>
                  <a:pt x="1559794" y="2759779"/>
                  <a:pt x="597498" y="2449656"/>
                </a:cubicBezTo>
                <a:cubicBezTo>
                  <a:pt x="159246" y="2308233"/>
                  <a:pt x="-44212" y="1927202"/>
                  <a:pt x="8028" y="1587859"/>
                </a:cubicBezTo>
                <a:cubicBezTo>
                  <a:pt x="81163" y="1112541"/>
                  <a:pt x="538113" y="644242"/>
                  <a:pt x="1019257" y="319702"/>
                </a:cubicBezTo>
                <a:cubicBezTo>
                  <a:pt x="1299703" y="131136"/>
                  <a:pt x="1689976" y="30620"/>
                  <a:pt x="2095788" y="6029"/>
                </a:cubicBezTo>
                <a:cubicBezTo>
                  <a:pt x="2197241" y="-120"/>
                  <a:pt x="2299666" y="-1523"/>
                  <a:pt x="2401588" y="1629"/>
                </a:cubicBez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CABB1A8-27F7-B550-6281-945F366649A6}"/>
              </a:ext>
            </a:extLst>
          </p:cNvPr>
          <p:cNvSpPr txBox="1"/>
          <p:nvPr/>
        </p:nvSpPr>
        <p:spPr>
          <a:xfrm>
            <a:off x="328525" y="970410"/>
            <a:ext cx="6744704" cy="5786199"/>
          </a:xfrm>
          <a:prstGeom prst="rect">
            <a:avLst/>
          </a:prstGeom>
          <a:noFill/>
        </p:spPr>
        <p:txBody>
          <a:bodyPr wrap="square" rtlCol="0">
            <a:spAutoFit/>
          </a:bodyPr>
          <a:lstStyle/>
          <a:p>
            <a:r>
              <a:rPr lang="en-GB" sz="1000" b="0" i="0" u="none" strike="noStrike" dirty="0">
                <a:effectLst/>
              </a:rPr>
              <a:t>Pacey claims that with.’ There is no set way to play; objects can be used completely at the child's discretion. In all meanings of those terms, children can create, explore, and fantasise, giving the items their own purposes and interpretations. We refer to this kind of theatre as "loose parts play." This also links to the Montessori theory. Montessori (no date) says that It seems sense that early childhood education talks a lot about loose parts play. It gives kids the freedom to explore and provides countless chances for them to hone their critical thinking, creativity, problem-solving, and cooperative play skills. Offering kids lovely, frequently natural resources with no set use is the concept behind Loose Parts Play. They are intended to be freely, imaginatively, and creatively explored. Pinecones, sticks, buttons, shells, and wooden shapes are examples of loose parts; outside, they could include pallets, crates, planks, pegs, and textiles. </a:t>
            </a:r>
          </a:p>
          <a:p>
            <a:r>
              <a:rPr lang="en-GB" sz="1000" b="0" i="0" u="none" strike="noStrike" dirty="0">
                <a:effectLst/>
              </a:rPr>
              <a:t>Big jig </a:t>
            </a:r>
            <a:r>
              <a:rPr lang="en-GB" sz="1000" b="0" i="0" u="none" strike="noStrike" dirty="0" err="1">
                <a:effectLst/>
              </a:rPr>
              <a:t>stoys</a:t>
            </a:r>
            <a:r>
              <a:rPr lang="en-GB" sz="1000" b="0" i="0" u="none" strike="noStrike" dirty="0">
                <a:effectLst/>
              </a:rPr>
              <a:t> (2023) insist that to assist young children better understand their surroundings, sensory toys are essential to their development. Enhanced brain development, cognitive growth, improved social and language abilities, acknowledgment of the senses, and chances for parent-child connection are a few advantages. brain growth A baby's brain develops in a variety of ways when they play with sensory toys, which supports normal cognitive development. Alertness and recognition: Babies and toddlers learn how to react appropriately as they grow by investigating various textures, sights, sounds, and smells (think high temperatures/loud noises etc.) Promotes social interaction: A baby's early social development might be helped by engaging in cooperative sensory play with other young children. Spending time in thoughtful sensory experiences with your infant is a great way to bond and spend quality time together. Coming from Bronfenbrenner’s</a:t>
            </a:r>
            <a:r>
              <a:rPr lang="en-GB" sz="1000" dirty="0"/>
              <a:t> theory she says that It focuses on their wants, preferences, and sensory experiences. It considers each person's distinct sensory profile and how this affects their everyday expression and processing of self as well as what they require to be well. This evidence is backed up by STAR institute (2023)</a:t>
            </a:r>
          </a:p>
          <a:p>
            <a:r>
              <a:rPr lang="en-GB" sz="1000" dirty="0"/>
              <a:t>Bright horizons state that . all aspects of a child's development, including their brain, social-emotional, motor, language and and general literacy, are stimulated by music and help them get ready for school. It facilitates the integration of the mind and body. UNICEF (no date)  Early musical exposure aids in a child's acquisition of word sounds and meanings. Early exposure to music fosters emotional expression and sharing in young children. They can respond to music they hear by swaying, bouncing, and moving their hands even at a young age. They're even capable of writing original music. They get the ability to laugh and repeat words, which motivates them to use and retain the words. We've discovered several ways that music affects the brain circuits responsible for empathy, trust, and collaboration, which may help to explain why music has persisted throughout all cultural contexts. We live with music in so many ways. Music can permeate our daily lives when we are at home.</a:t>
            </a:r>
          </a:p>
          <a:p>
            <a:endParaRPr lang="en-GB" sz="1000" dirty="0"/>
          </a:p>
          <a:p>
            <a:r>
              <a:rPr lang="en-GB" sz="1000" dirty="0"/>
              <a:t>Nemours Kids health (2024) says that reading aloud to your child is beneficial for their development and a lovely shared pastime you may do for years to come. Reading to a baby helps them learn how to communicate, develops their vocabulary, listening, and memory abilities, and provides them with knowledge about the world around them. It also introduces ideas like numbers, alphabet, colours, and shapes in an entertaining way. </a:t>
            </a:r>
          </a:p>
          <a:p>
            <a:endParaRPr lang="en-GB" sz="1000" dirty="0">
              <a:solidFill>
                <a:schemeClr val="tx1">
                  <a:lumMod val="75000"/>
                </a:schemeClr>
              </a:solidFill>
            </a:endParaRPr>
          </a:p>
          <a:p>
            <a:endParaRPr lang="en-GB" sz="1000" b="0" i="0" u="none" strike="noStrike" dirty="0">
              <a:solidFill>
                <a:schemeClr val="tx1">
                  <a:lumMod val="75000"/>
                </a:schemeClr>
              </a:solidFill>
              <a:effectLst/>
            </a:endParaRPr>
          </a:p>
        </p:txBody>
      </p:sp>
    </p:spTree>
    <p:extLst>
      <p:ext uri="{BB962C8B-B14F-4D97-AF65-F5344CB8AC3E}">
        <p14:creationId xmlns:p14="http://schemas.microsoft.com/office/powerpoint/2010/main" val="3452098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41" name="Rectangle 5140">
            <a:extLst>
              <a:ext uri="{FF2B5EF4-FFF2-40B4-BE49-F238E27FC236}">
                <a16:creationId xmlns:a16="http://schemas.microsoft.com/office/drawing/2014/main" id="{075615F8-B807-416B-8DBB-536E4371A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TextBox 13">
            <a:extLst>
              <a:ext uri="{FF2B5EF4-FFF2-40B4-BE49-F238E27FC236}">
                <a16:creationId xmlns:a16="http://schemas.microsoft.com/office/drawing/2014/main" id="{C0990197-C6C6-2AC7-3574-F8FC4911E109}"/>
              </a:ext>
            </a:extLst>
          </p:cNvPr>
          <p:cNvSpPr txBox="1"/>
          <p:nvPr/>
        </p:nvSpPr>
        <p:spPr>
          <a:xfrm>
            <a:off x="263471" y="1295568"/>
            <a:ext cx="5188423" cy="5075251"/>
          </a:xfrm>
          <a:prstGeom prst="rect">
            <a:avLst/>
          </a:prstGeom>
        </p:spPr>
        <p:txBody>
          <a:bodyPr vert="horz" lIns="91440" tIns="45720" rIns="91440" bIns="45720" rtlCol="0">
            <a:normAutofit/>
          </a:bodyPr>
          <a:lstStyle/>
          <a:p>
            <a:pPr defTabSz="914400">
              <a:lnSpc>
                <a:spcPct val="115000"/>
              </a:lnSpc>
              <a:spcAft>
                <a:spcPts val="600"/>
              </a:spcAft>
            </a:pPr>
            <a:r>
              <a:rPr lang="en-US" sz="1200" dirty="0">
                <a:solidFill>
                  <a:schemeClr val="tx1">
                    <a:lumMod val="75000"/>
                  </a:schemeClr>
                </a:solidFill>
              </a:rPr>
              <a:t>Birth to 5 matters (no date) Children thrive in environments that meet their distinct and varied developmental needs. In an environment that supports them, children can find safety, comfort, choice, involvement, and opportunity. The best methods to improve children's learning are to give them opportunities that encourage independence, collaboration, creativity, and movement. Kids benefit from outdoor play because it offers unique experiences. Open-ended resources enable children to access and integrate learning and development processes. Inclusive environments provide support and nurture for all children. Skilled specialists optimize each child's growth and educational potential in a nurturing environment.. Pacey (no date) Care providers need to consider not just the physical surroundings—both indoor and outdoor—but also the emotional ones, emphasizing the value of the connections between parents and careers as well as the kids' sense of security and familiarity in the setting. The development and learning of children are greatly aided by an enabling environment. It is commonly known that children learn and grow most effectively in nurturing, accommodating settings that cater to their specific needs while letting them play and explore. One education(2023) </a:t>
            </a:r>
            <a:r>
              <a:rPr lang="en-US" sz="1200" dirty="0">
                <a:solidFill>
                  <a:schemeClr val="tx1">
                    <a:alpha val="70000"/>
                  </a:schemeClr>
                </a:solidFill>
              </a:rPr>
              <a:t>In the early years, inclusive practice is a methodology that respects diversity and guarantees equal learning and development opportunities for all children. To guarantee that every child has an equal opportunity to achieve, regardless of their origin or identity, inclusive practices must be implemented.</a:t>
            </a:r>
          </a:p>
          <a:p>
            <a:pPr defTabSz="914400">
              <a:lnSpc>
                <a:spcPct val="115000"/>
              </a:lnSpc>
              <a:spcAft>
                <a:spcPts val="600"/>
              </a:spcAft>
            </a:pPr>
            <a:endParaRPr lang="en-US" sz="1100" dirty="0">
              <a:solidFill>
                <a:schemeClr val="tx1">
                  <a:alpha val="70000"/>
                </a:schemeClr>
              </a:solidFill>
            </a:endParaRPr>
          </a:p>
        </p:txBody>
      </p:sp>
      <p:pic>
        <p:nvPicPr>
          <p:cNvPr id="5128" name="Picture 8" descr="Enabling Environments - Early Years Matters">
            <a:extLst>
              <a:ext uri="{FF2B5EF4-FFF2-40B4-BE49-F238E27FC236}">
                <a16:creationId xmlns:a16="http://schemas.microsoft.com/office/drawing/2014/main" id="{8193FE3F-DA7A-71E1-1E05-B3F36263E31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175" r="24590" b="2"/>
          <a:stretch/>
        </p:blipFill>
        <p:spPr bwMode="auto">
          <a:xfrm>
            <a:off x="5334000" y="1524002"/>
            <a:ext cx="3048000" cy="3809994"/>
          </a:xfrm>
          <a:custGeom>
            <a:avLst/>
            <a:gdLst/>
            <a:ahLst/>
            <a:cxnLst/>
            <a:rect l="l" t="t" r="r" b="b"/>
            <a:pathLst>
              <a:path w="3048000" h="3809994">
                <a:moveTo>
                  <a:pt x="1509059" y="376"/>
                </a:moveTo>
                <a:cubicBezTo>
                  <a:pt x="1581157" y="-1118"/>
                  <a:pt x="1653147" y="1825"/>
                  <a:pt x="1724191" y="9661"/>
                </a:cubicBezTo>
                <a:cubicBezTo>
                  <a:pt x="2107047" y="51731"/>
                  <a:pt x="2355473" y="203990"/>
                  <a:pt x="2520549" y="406729"/>
                </a:cubicBezTo>
                <a:cubicBezTo>
                  <a:pt x="2804522" y="755484"/>
                  <a:pt x="2841295" y="1253238"/>
                  <a:pt x="2889511" y="1597923"/>
                </a:cubicBezTo>
                <a:cubicBezTo>
                  <a:pt x="2958155" y="2086177"/>
                  <a:pt x="3025980" y="2574981"/>
                  <a:pt x="3046820" y="3065678"/>
                </a:cubicBezTo>
                <a:cubicBezTo>
                  <a:pt x="3059076" y="3351468"/>
                  <a:pt x="2981034" y="3711894"/>
                  <a:pt x="2568758" y="3794941"/>
                </a:cubicBezTo>
                <a:cubicBezTo>
                  <a:pt x="2293370" y="3850309"/>
                  <a:pt x="2004900" y="3743916"/>
                  <a:pt x="1781805" y="3622870"/>
                </a:cubicBezTo>
                <a:cubicBezTo>
                  <a:pt x="978506" y="3186998"/>
                  <a:pt x="375012" y="2477816"/>
                  <a:pt x="104926" y="1820203"/>
                </a:cubicBezTo>
                <a:cubicBezTo>
                  <a:pt x="-65046" y="1405766"/>
                  <a:pt x="-40122" y="912353"/>
                  <a:pt x="265505" y="527231"/>
                </a:cubicBezTo>
                <a:cubicBezTo>
                  <a:pt x="494319" y="238693"/>
                  <a:pt x="1004369" y="10834"/>
                  <a:pt x="1509059" y="376"/>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563EA9B-414C-42C6-A517-17F7B021BBF7}"/>
              </a:ext>
            </a:extLst>
          </p:cNvPr>
          <p:cNvSpPr>
            <a:spLocks noGrp="1"/>
          </p:cNvSpPr>
          <p:nvPr>
            <p:ph type="title"/>
          </p:nvPr>
        </p:nvSpPr>
        <p:spPr>
          <a:xfrm>
            <a:off x="125636" y="214727"/>
            <a:ext cx="4572000" cy="1080842"/>
          </a:xfrm>
        </p:spPr>
        <p:txBody>
          <a:bodyPr vert="horz" lIns="91440" tIns="45720" rIns="91440" bIns="45720" rtlCol="0" anchor="t">
            <a:normAutofit/>
          </a:bodyPr>
          <a:lstStyle/>
          <a:p>
            <a:r>
              <a:rPr lang="en-US" sz="3200" dirty="0"/>
              <a:t>Enabling environments and Inclusive practice </a:t>
            </a:r>
          </a:p>
        </p:txBody>
      </p:sp>
      <p:pic>
        <p:nvPicPr>
          <p:cNvPr id="5130" name="Picture 10" descr="What is an enabling environment – and who is doing the enabling? | Nursery  World">
            <a:extLst>
              <a:ext uri="{FF2B5EF4-FFF2-40B4-BE49-F238E27FC236}">
                <a16:creationId xmlns:a16="http://schemas.microsoft.com/office/drawing/2014/main" id="{97BC8AE6-25E5-8DBA-0704-D6E0CEC575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3332"/>
          <a:stretch/>
        </p:blipFill>
        <p:spPr bwMode="auto">
          <a:xfrm>
            <a:off x="8382003" y="1387478"/>
            <a:ext cx="3047998" cy="1960790"/>
          </a:xfrm>
          <a:custGeom>
            <a:avLst/>
            <a:gdLst/>
            <a:ahLst/>
            <a:cxnLst/>
            <a:rect l="l" t="t" r="r" b="b"/>
            <a:pathLst>
              <a:path w="3047998" h="1960790">
                <a:moveTo>
                  <a:pt x="1754534" y="687"/>
                </a:moveTo>
                <a:cubicBezTo>
                  <a:pt x="2260352" y="-17398"/>
                  <a:pt x="2752360" y="324597"/>
                  <a:pt x="2953400" y="730119"/>
                </a:cubicBezTo>
                <a:cubicBezTo>
                  <a:pt x="3136866" y="1101202"/>
                  <a:pt x="3077339" y="1525566"/>
                  <a:pt x="2562018" y="1777422"/>
                </a:cubicBezTo>
                <a:cubicBezTo>
                  <a:pt x="1968821" y="2067286"/>
                  <a:pt x="365770" y="2051264"/>
                  <a:pt x="56325" y="1453657"/>
                </a:cubicBezTo>
                <a:cubicBezTo>
                  <a:pt x="-84328" y="1181310"/>
                  <a:pt x="53880" y="817303"/>
                  <a:pt x="300129" y="581468"/>
                </a:cubicBezTo>
                <a:cubicBezTo>
                  <a:pt x="645448" y="251368"/>
                  <a:pt x="1189307" y="71409"/>
                  <a:pt x="1653268" y="9193"/>
                </a:cubicBezTo>
                <a:cubicBezTo>
                  <a:pt x="1687030" y="4699"/>
                  <a:pt x="1720812" y="1893"/>
                  <a:pt x="1754534" y="687"/>
                </a:cubicBezTo>
                <a:close/>
              </a:path>
            </a:pathLst>
          </a:custGeom>
          <a:noFill/>
          <a:extLst>
            <a:ext uri="{909E8E84-426E-40DD-AFC4-6F175D3DCCD1}">
              <a14:hiddenFill xmlns:a14="http://schemas.microsoft.com/office/drawing/2010/main">
                <a:solidFill>
                  <a:srgbClr val="FFFFFF"/>
                </a:solidFill>
              </a14:hiddenFill>
            </a:ext>
          </a:extLst>
        </p:spPr>
      </p:pic>
      <p:sp>
        <p:nvSpPr>
          <p:cNvPr id="5142" name="Freeform: Shape 5138">
            <a:extLst>
              <a:ext uri="{FF2B5EF4-FFF2-40B4-BE49-F238E27FC236}">
                <a16:creationId xmlns:a16="http://schemas.microsoft.com/office/drawing/2014/main" id="{84B00B68-CFBC-4421-A21F-3AD429168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9" y="1295569"/>
            <a:ext cx="3173637" cy="1752431"/>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5132" name="Picture 12" descr="How to Create an Enabling Environment in Your Early Years Setting">
            <a:extLst>
              <a:ext uri="{FF2B5EF4-FFF2-40B4-BE49-F238E27FC236}">
                <a16:creationId xmlns:a16="http://schemas.microsoft.com/office/drawing/2014/main" id="{577BCF5C-4CF5-BF60-C7D4-E2E8E8F095D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555" r="2" b="2"/>
          <a:stretch/>
        </p:blipFill>
        <p:spPr bwMode="auto">
          <a:xfrm>
            <a:off x="8570689" y="3553068"/>
            <a:ext cx="2750455" cy="1904303"/>
          </a:xfrm>
          <a:custGeom>
            <a:avLst/>
            <a:gdLst/>
            <a:ahLst/>
            <a:cxnLst/>
            <a:rect l="l" t="t" r="r" b="b"/>
            <a:pathLst>
              <a:path w="2750455" h="1904303">
                <a:moveTo>
                  <a:pt x="1652706" y="1235"/>
                </a:moveTo>
                <a:cubicBezTo>
                  <a:pt x="1863126" y="8406"/>
                  <a:pt x="2070434" y="46669"/>
                  <a:pt x="2247246" y="112144"/>
                </a:cubicBezTo>
                <a:cubicBezTo>
                  <a:pt x="2651386" y="261927"/>
                  <a:pt x="2896222" y="553520"/>
                  <a:pt x="2654797" y="940832"/>
                </a:cubicBezTo>
                <a:cubicBezTo>
                  <a:pt x="2376663" y="1386639"/>
                  <a:pt x="1073407" y="2092725"/>
                  <a:pt x="411181" y="1857560"/>
                </a:cubicBezTo>
                <a:cubicBezTo>
                  <a:pt x="109588" y="1750320"/>
                  <a:pt x="-30426" y="1461386"/>
                  <a:pt x="5524" y="1204064"/>
                </a:cubicBezTo>
                <a:cubicBezTo>
                  <a:pt x="55854" y="843633"/>
                  <a:pt x="370314" y="488524"/>
                  <a:pt x="701424" y="242428"/>
                </a:cubicBezTo>
                <a:cubicBezTo>
                  <a:pt x="894420" y="99439"/>
                  <a:pt x="1162994" y="23218"/>
                  <a:pt x="1442263" y="4572"/>
                </a:cubicBezTo>
                <a:cubicBezTo>
                  <a:pt x="1512081" y="-91"/>
                  <a:pt x="1582566" y="-1155"/>
                  <a:pt x="1652706" y="1235"/>
                </a:cubicBezTo>
                <a:close/>
              </a:path>
            </a:pathLst>
          </a:custGeom>
          <a:noFill/>
          <a:extLst>
            <a:ext uri="{909E8E84-426E-40DD-AFC4-6F175D3DCCD1}">
              <a14:hiddenFill xmlns:a14="http://schemas.microsoft.com/office/drawing/2010/main">
                <a:solidFill>
                  <a:srgbClr val="FFFFFF"/>
                </a:solidFill>
              </a14:hiddenFill>
            </a:ext>
          </a:extLst>
        </p:spPr>
      </p:pic>
      <p:pic>
        <p:nvPicPr>
          <p:cNvPr id="16" name="Picture 12" descr="How to Create an Enabling Environment in Your Early Years Setting">
            <a:extLst>
              <a:ext uri="{FF2B5EF4-FFF2-40B4-BE49-F238E27FC236}">
                <a16:creationId xmlns:a16="http://schemas.microsoft.com/office/drawing/2014/main" id="{04B971BA-6F66-9F0E-4376-E3CC9BD7717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555" r="2" b="2"/>
          <a:stretch/>
        </p:blipFill>
        <p:spPr bwMode="auto">
          <a:xfrm>
            <a:off x="8660871" y="3429693"/>
            <a:ext cx="2750455" cy="1904303"/>
          </a:xfrm>
          <a:custGeom>
            <a:avLst/>
            <a:gdLst/>
            <a:ahLst/>
            <a:cxnLst/>
            <a:rect l="l" t="t" r="r" b="b"/>
            <a:pathLst>
              <a:path w="2750455" h="1904303">
                <a:moveTo>
                  <a:pt x="1652706" y="1235"/>
                </a:moveTo>
                <a:cubicBezTo>
                  <a:pt x="1863126" y="8406"/>
                  <a:pt x="2070434" y="46669"/>
                  <a:pt x="2247246" y="112144"/>
                </a:cubicBezTo>
                <a:cubicBezTo>
                  <a:pt x="2651386" y="261927"/>
                  <a:pt x="2896222" y="553520"/>
                  <a:pt x="2654797" y="940832"/>
                </a:cubicBezTo>
                <a:cubicBezTo>
                  <a:pt x="2376663" y="1386639"/>
                  <a:pt x="1073407" y="2092725"/>
                  <a:pt x="411181" y="1857560"/>
                </a:cubicBezTo>
                <a:cubicBezTo>
                  <a:pt x="109588" y="1750320"/>
                  <a:pt x="-30426" y="1461386"/>
                  <a:pt x="5524" y="1204064"/>
                </a:cubicBezTo>
                <a:cubicBezTo>
                  <a:pt x="55854" y="843633"/>
                  <a:pt x="370314" y="488524"/>
                  <a:pt x="701424" y="242428"/>
                </a:cubicBezTo>
                <a:cubicBezTo>
                  <a:pt x="894420" y="99439"/>
                  <a:pt x="1162994" y="23218"/>
                  <a:pt x="1442263" y="4572"/>
                </a:cubicBezTo>
                <a:cubicBezTo>
                  <a:pt x="1512081" y="-91"/>
                  <a:pt x="1582566" y="-1155"/>
                  <a:pt x="1652706" y="123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9353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69853-DD7A-FDF0-5835-0274CAC058B4}"/>
              </a:ext>
            </a:extLst>
          </p:cNvPr>
          <p:cNvSpPr>
            <a:spLocks noGrp="1"/>
          </p:cNvSpPr>
          <p:nvPr>
            <p:ph type="title"/>
          </p:nvPr>
        </p:nvSpPr>
        <p:spPr>
          <a:xfrm>
            <a:off x="552137" y="0"/>
            <a:ext cx="10668000" cy="6738425"/>
          </a:xfrm>
        </p:spPr>
        <p:txBody>
          <a:bodyPr lIns="90000">
            <a:normAutofit/>
          </a:bodyPr>
          <a:lstStyle/>
          <a:p>
            <a:r>
              <a:rPr lang="en-US" sz="1600" u="sng" dirty="0"/>
              <a:t>Reference List</a:t>
            </a:r>
            <a:br>
              <a:rPr lang="en-US" u="sng" dirty="0"/>
            </a:br>
            <a:r>
              <a:rPr lang="en-US" sz="1100" u="sng" dirty="0">
                <a:latin typeface="Calibri" panose="020F0502020204030204" pitchFamily="34" charset="0"/>
                <a:cs typeface="Calibri" panose="020F0502020204030204" pitchFamily="34" charset="0"/>
              </a:rPr>
              <a:t>Hastings.D</a:t>
            </a:r>
            <a:r>
              <a:rPr lang="en-US" sz="1100" dirty="0">
                <a:latin typeface="Calibri" panose="020F0502020204030204" pitchFamily="34" charset="0"/>
                <a:cs typeface="Calibri" panose="020F0502020204030204" pitchFamily="34" charset="0"/>
              </a:rPr>
              <a:t>(2018) </a:t>
            </a:r>
            <a:r>
              <a:rPr lang="en-US" sz="1100" i="1" dirty="0">
                <a:latin typeface="Calibri" panose="020F0502020204030204" pitchFamily="34" charset="0"/>
                <a:cs typeface="Calibri" panose="020F0502020204030204" pitchFamily="34" charset="0"/>
              </a:rPr>
              <a:t>10 Common Parenting Challenges When Raising a Child . Available at</a:t>
            </a:r>
            <a:r>
              <a:rPr lang="en-US" sz="1100" dirty="0">
                <a:latin typeface="Calibri" panose="020F0502020204030204" pitchFamily="34" charset="0"/>
                <a:cs typeface="Calibri" panose="020F0502020204030204" pitchFamily="34" charset="0"/>
              </a:rPr>
              <a:t>: </a:t>
            </a:r>
            <a:r>
              <a:rPr lang="en-US" sz="1100" dirty="0">
                <a:latin typeface="Calibri" panose="020F0502020204030204" pitchFamily="34" charset="0"/>
                <a:cs typeface="Calibri" panose="020F0502020204030204" pitchFamily="34" charset="0"/>
                <a:hlinkClick r:id="rId2"/>
              </a:rPr>
              <a:t>https://www.firstschool.net/blog/10-common-parenting-challenges-when-raising-a-child#:~:text=Being%20a%20Role%20Model%20Being,your%20child%20will%20follow%20you</a:t>
            </a:r>
            <a:r>
              <a:rPr lang="en-US" sz="1100" dirty="0">
                <a:latin typeface="Calibri" panose="020F0502020204030204" pitchFamily="34" charset="0"/>
                <a:cs typeface="Calibri" panose="020F0502020204030204" pitchFamily="34" charset="0"/>
              </a:rPr>
              <a:t>.  </a:t>
            </a:r>
            <a:br>
              <a:rPr lang="en-US" sz="1100" dirty="0">
                <a:latin typeface="Calibri" panose="020F0502020204030204" pitchFamily="34" charset="0"/>
                <a:cs typeface="Calibri" panose="020F0502020204030204" pitchFamily="34" charset="0"/>
              </a:rPr>
            </a:br>
            <a:r>
              <a:rPr lang="en-US" sz="1100" dirty="0">
                <a:latin typeface="Calibri" panose="020F0502020204030204" pitchFamily="34" charset="0"/>
                <a:cs typeface="Calibri" panose="020F0502020204030204" pitchFamily="34" charset="0"/>
              </a:rPr>
              <a:t>Freud. A(2023) </a:t>
            </a:r>
            <a:r>
              <a:rPr lang="en-US" sz="1100" i="1" dirty="0">
                <a:latin typeface="Calibri" panose="020F0502020204030204" pitchFamily="34" charset="0"/>
                <a:cs typeface="Calibri" panose="020F0502020204030204" pitchFamily="34" charset="0"/>
              </a:rPr>
              <a:t>Common difficulties</a:t>
            </a:r>
            <a:r>
              <a:rPr lang="en-US" sz="1100" dirty="0">
                <a:latin typeface="Calibri" panose="020F0502020204030204" pitchFamily="34" charset="0"/>
                <a:cs typeface="Calibri" panose="020F0502020204030204" pitchFamily="34" charset="0"/>
              </a:rPr>
              <a:t>. Available at: </a:t>
            </a:r>
            <a:r>
              <a:rPr lang="en-US" sz="1100" dirty="0">
                <a:latin typeface="Calibri" panose="020F0502020204030204" pitchFamily="34" charset="0"/>
                <a:cs typeface="Calibri" panose="020F0502020204030204" pitchFamily="34" charset="0"/>
                <a:hlinkClick r:id="rId3"/>
              </a:rPr>
              <a:t>https://www.annafreud.org/resources/under-fives-wellbeing/common-difficulties/</a:t>
            </a:r>
            <a:r>
              <a:rPr lang="en-US" sz="1100" dirty="0">
                <a:latin typeface="Calibri" panose="020F0502020204030204" pitchFamily="34" charset="0"/>
                <a:cs typeface="Calibri" panose="020F0502020204030204" pitchFamily="34" charset="0"/>
              </a:rPr>
              <a:t> </a:t>
            </a:r>
            <a:br>
              <a:rPr lang="en-US" sz="1100" dirty="0">
                <a:latin typeface="Calibri" panose="020F0502020204030204" pitchFamily="34" charset="0"/>
                <a:cs typeface="Calibri" panose="020F0502020204030204" pitchFamily="34" charset="0"/>
              </a:rPr>
            </a:br>
            <a:r>
              <a:rPr lang="en-US" sz="1100" dirty="0">
                <a:latin typeface="Calibri" panose="020F0502020204030204" pitchFamily="34" charset="0"/>
                <a:cs typeface="Calibri" panose="020F0502020204030204" pitchFamily="34" charset="0"/>
              </a:rPr>
              <a:t>Pregnancybirth&amp;baby(2024) </a:t>
            </a:r>
            <a:r>
              <a:rPr lang="en-US" sz="1100" i="1" dirty="0">
                <a:latin typeface="Calibri" panose="020F0502020204030204" pitchFamily="34" charset="0"/>
                <a:cs typeface="Calibri" panose="020F0502020204030204" pitchFamily="34" charset="0"/>
              </a:rPr>
              <a:t>The first 1000 day</a:t>
            </a:r>
            <a:r>
              <a:rPr lang="en-US" sz="1100" dirty="0">
                <a:latin typeface="Calibri" panose="020F0502020204030204" pitchFamily="34" charset="0"/>
                <a:cs typeface="Calibri" panose="020F0502020204030204" pitchFamily="34" charset="0"/>
              </a:rPr>
              <a:t>s. Available at: </a:t>
            </a:r>
            <a:r>
              <a:rPr lang="en-US" sz="1100" dirty="0">
                <a:latin typeface="Calibri" panose="020F0502020204030204" pitchFamily="34" charset="0"/>
                <a:cs typeface="Calibri" panose="020F0502020204030204" pitchFamily="34" charset="0"/>
                <a:hlinkClick r:id="rId4"/>
              </a:rPr>
              <a:t>https://www.pregnancybirthbaby.org.au/the-first-1000-days#:~:text=Key%20facts,on%20their%20health%20and%20wellbeing</a:t>
            </a:r>
            <a:r>
              <a:rPr lang="en-US" sz="1100" dirty="0">
                <a:latin typeface="Calibri" panose="020F0502020204030204" pitchFamily="34" charset="0"/>
                <a:cs typeface="Calibri" panose="020F0502020204030204" pitchFamily="34" charset="0"/>
              </a:rPr>
              <a:t>. </a:t>
            </a:r>
            <a:br>
              <a:rPr lang="en-US" sz="1100" dirty="0">
                <a:latin typeface="Calibri" panose="020F0502020204030204" pitchFamily="34" charset="0"/>
                <a:cs typeface="Calibri" panose="020F0502020204030204" pitchFamily="34" charset="0"/>
              </a:rPr>
            </a:br>
            <a:r>
              <a:rPr lang="en-US" sz="1100" dirty="0" err="1">
                <a:latin typeface="Calibri" panose="020F0502020204030204" pitchFamily="34" charset="0"/>
                <a:cs typeface="Calibri" panose="020F0502020204030204" pitchFamily="34" charset="0"/>
              </a:rPr>
              <a:t>Unicef</a:t>
            </a:r>
            <a:r>
              <a:rPr lang="en-US" sz="1100" dirty="0">
                <a:latin typeface="Calibri" panose="020F0502020204030204" pitchFamily="34" charset="0"/>
                <a:cs typeface="Calibri" panose="020F0502020204030204" pitchFamily="34" charset="0"/>
              </a:rPr>
              <a:t> (2013) The first 1000 days of life: </a:t>
            </a:r>
            <a:r>
              <a:rPr lang="en-US" sz="1100" i="1" dirty="0">
                <a:latin typeface="Calibri" panose="020F0502020204030204" pitchFamily="34" charset="0"/>
                <a:cs typeface="Calibri" panose="020F0502020204030204" pitchFamily="34" charset="0"/>
              </a:rPr>
              <a:t>The brains window of opportun</a:t>
            </a:r>
            <a:r>
              <a:rPr lang="en-US" sz="1100" dirty="0">
                <a:latin typeface="Calibri" panose="020F0502020204030204" pitchFamily="34" charset="0"/>
                <a:cs typeface="Calibri" panose="020F0502020204030204" pitchFamily="34" charset="0"/>
              </a:rPr>
              <a:t>ity. Available at: </a:t>
            </a:r>
            <a:r>
              <a:rPr lang="en-US" sz="1100" dirty="0">
                <a:latin typeface="Calibri" panose="020F0502020204030204" pitchFamily="34" charset="0"/>
                <a:cs typeface="Calibri" panose="020F0502020204030204" pitchFamily="34" charset="0"/>
                <a:hlinkClick r:id="rId5"/>
              </a:rPr>
              <a:t>https://www.unicef-irc.org/article/958-the-first-1000-days-of</a:t>
            </a:r>
            <a:br>
              <a:rPr lang="en-US" sz="1100" dirty="0">
                <a:latin typeface="Calibri" panose="020F0502020204030204" pitchFamily="34" charset="0"/>
                <a:cs typeface="Calibri" panose="020F0502020204030204" pitchFamily="34" charset="0"/>
                <a:hlinkClick r:id="rId5"/>
              </a:rPr>
            </a:br>
            <a:r>
              <a:rPr lang="en-US" sz="1100" dirty="0">
                <a:latin typeface="Calibri" panose="020F0502020204030204" pitchFamily="34" charset="0"/>
                <a:cs typeface="Calibri" panose="020F0502020204030204" pitchFamily="34" charset="0"/>
                <a:hlinkClick r:id="rId5"/>
              </a:rPr>
              <a:t>-life-the-brains-window-of-opportunity.html</a:t>
            </a:r>
            <a:r>
              <a:rPr lang="en-US" sz="1100" dirty="0">
                <a:latin typeface="Calibri" panose="020F0502020204030204" pitchFamily="34" charset="0"/>
                <a:cs typeface="Calibri" panose="020F0502020204030204" pitchFamily="34" charset="0"/>
              </a:rPr>
              <a:t> </a:t>
            </a:r>
            <a:br>
              <a:rPr lang="en-US" sz="1100" dirty="0">
                <a:latin typeface="Calibri" panose="020F0502020204030204" pitchFamily="34" charset="0"/>
                <a:cs typeface="Calibri" panose="020F0502020204030204" pitchFamily="34" charset="0"/>
              </a:rPr>
            </a:br>
            <a:r>
              <a:rPr lang="en-US" sz="1100" dirty="0">
                <a:latin typeface="Calibri" panose="020F0502020204030204" pitchFamily="34" charset="0"/>
                <a:cs typeface="Calibri" panose="020F0502020204030204" pitchFamily="34" charset="0"/>
              </a:rPr>
              <a:t>1000days(no date) 1000 days. Available at: </a:t>
            </a:r>
            <a:r>
              <a:rPr lang="en-US" sz="1100" dirty="0">
                <a:latin typeface="Calibri" panose="020F0502020204030204" pitchFamily="34" charset="0"/>
                <a:cs typeface="Calibri" panose="020F0502020204030204" pitchFamily="34" charset="0"/>
                <a:hlinkClick r:id="rId6"/>
              </a:rPr>
              <a:t>https://thousanddays.org/why-1000-days/</a:t>
            </a:r>
            <a:br>
              <a:rPr lang="en-US" sz="1100" dirty="0">
                <a:latin typeface="Calibri" panose="020F0502020204030204" pitchFamily="34" charset="0"/>
                <a:cs typeface="Calibri" panose="020F0502020204030204" pitchFamily="34" charset="0"/>
              </a:rPr>
            </a:br>
            <a:r>
              <a:rPr lang="en-US" sz="1100" dirty="0">
                <a:latin typeface="Calibri" panose="020F0502020204030204" pitchFamily="34" charset="0"/>
                <a:cs typeface="Calibri" panose="020F0502020204030204" pitchFamily="34" charset="0"/>
              </a:rPr>
              <a:t>HM Government </a:t>
            </a:r>
            <a:r>
              <a:rPr lang="en-US" sz="1100" i="1" dirty="0">
                <a:latin typeface="Calibri" panose="020F0502020204030204" pitchFamily="34" charset="0"/>
                <a:cs typeface="Calibri" panose="020F0502020204030204" pitchFamily="34" charset="0"/>
              </a:rPr>
              <a:t>The best start for life Available at: </a:t>
            </a:r>
            <a:r>
              <a:rPr lang="en-US" sz="1100" i="1" dirty="0">
                <a:latin typeface="Calibri" panose="020F0502020204030204" pitchFamily="34" charset="0"/>
                <a:cs typeface="Calibri" panose="020F0502020204030204" pitchFamily="34" charset="0"/>
                <a:hlinkClick r:id="rId7"/>
              </a:rPr>
              <a:t>https://assets.publishing.service.gov.uk/media/605c5e61d3bf7f2f0d94183a/The_best_start_for_life_a_vision_for_the_1_001_critical_days.pdf</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r>
              <a:rPr lang="en-US" sz="1100" i="1" dirty="0">
                <a:latin typeface="Calibri" panose="020F0502020204030204" pitchFamily="34" charset="0"/>
                <a:cs typeface="Calibri" panose="020F0502020204030204" pitchFamily="34" charset="0"/>
              </a:rPr>
              <a:t>(2024) </a:t>
            </a:r>
            <a:r>
              <a:rPr lang="en-US" sz="1100" i="1" dirty="0" err="1">
                <a:latin typeface="Calibri" panose="020F0502020204030204" pitchFamily="34" charset="0"/>
                <a:cs typeface="Calibri" panose="020F0502020204030204" pitchFamily="34" charset="0"/>
              </a:rPr>
              <a:t>Bronfebrenner</a:t>
            </a:r>
            <a:r>
              <a:rPr lang="en-US" sz="1100" i="1" dirty="0">
                <a:latin typeface="Calibri" panose="020F0502020204030204" pitchFamily="34" charset="0"/>
                <a:cs typeface="Calibri" panose="020F0502020204030204" pitchFamily="34" charset="0"/>
              </a:rPr>
              <a:t> ecological theory model. </a:t>
            </a:r>
            <a:r>
              <a:rPr lang="en-US" sz="1100" dirty="0">
                <a:latin typeface="Calibri" panose="020F0502020204030204" pitchFamily="34" charset="0"/>
                <a:cs typeface="Calibri" panose="020F0502020204030204" pitchFamily="34" charset="0"/>
              </a:rPr>
              <a:t>Available at: </a:t>
            </a:r>
            <a:r>
              <a:rPr lang="en-US" sz="1100" dirty="0">
                <a:latin typeface="Calibri" panose="020F0502020204030204" pitchFamily="34" charset="0"/>
                <a:cs typeface="Calibri" panose="020F0502020204030204" pitchFamily="34" charset="0"/>
                <a:hlinkClick r:id="rId8"/>
              </a:rPr>
              <a:t>https://www.scu.edu/oml/about-us/theoretica</a:t>
            </a:r>
            <a:r>
              <a:rPr lang="en-US" sz="1100" i="1" dirty="0">
                <a:latin typeface="Calibri" panose="020F0502020204030204" pitchFamily="34" charset="0"/>
                <a:cs typeface="Calibri" panose="020F0502020204030204" pitchFamily="34" charset="0"/>
                <a:hlinkClick r:id="rId8"/>
              </a:rPr>
              <a:t>l-framework/#:~:text=Bronfenbrenner%27s%20ecological%20systems%20theory%20is,every%20facet%20of%20your%20life</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r>
              <a:rPr lang="en-US" sz="1100" dirty="0" err="1">
                <a:latin typeface="Calibri" panose="020F0502020204030204" pitchFamily="34" charset="0"/>
                <a:cs typeface="Calibri" panose="020F0502020204030204" pitchFamily="34" charset="0"/>
              </a:rPr>
              <a:t>Study.com</a:t>
            </a:r>
            <a:r>
              <a:rPr lang="en-US" sz="1100" dirty="0">
                <a:latin typeface="Calibri" panose="020F0502020204030204" pitchFamily="34" charset="0"/>
                <a:cs typeface="Calibri" panose="020F0502020204030204" pitchFamily="34" charset="0"/>
              </a:rPr>
              <a:t> (2023</a:t>
            </a:r>
            <a:r>
              <a:rPr lang="en-US" sz="1100" i="1" dirty="0">
                <a:latin typeface="Calibri" panose="020F0502020204030204" pitchFamily="34" charset="0"/>
                <a:cs typeface="Calibri" panose="020F0502020204030204" pitchFamily="34" charset="0"/>
              </a:rPr>
              <a:t>) </a:t>
            </a:r>
            <a:r>
              <a:rPr lang="en-US" sz="1100" i="1" dirty="0" err="1">
                <a:latin typeface="Calibri" panose="020F0502020204030204" pitchFamily="34" charset="0"/>
                <a:cs typeface="Calibri" panose="020F0502020204030204" pitchFamily="34" charset="0"/>
              </a:rPr>
              <a:t>Urie</a:t>
            </a:r>
            <a:r>
              <a:rPr lang="en-US" sz="1100" i="1" dirty="0">
                <a:latin typeface="Calibri" panose="020F0502020204030204" pitchFamily="34" charset="0"/>
                <a:cs typeface="Calibri" panose="020F0502020204030204" pitchFamily="34" charset="0"/>
              </a:rPr>
              <a:t> </a:t>
            </a:r>
            <a:r>
              <a:rPr lang="en-US" sz="1100" i="1" dirty="0" err="1">
                <a:latin typeface="Calibri" panose="020F0502020204030204" pitchFamily="34" charset="0"/>
                <a:cs typeface="Calibri" panose="020F0502020204030204" pitchFamily="34" charset="0"/>
              </a:rPr>
              <a:t>bronfrebrenners</a:t>
            </a:r>
            <a:r>
              <a:rPr lang="en-US" sz="1100" i="1" dirty="0">
                <a:latin typeface="Calibri" panose="020F0502020204030204" pitchFamily="34" charset="0"/>
                <a:cs typeface="Calibri" panose="020F0502020204030204" pitchFamily="34" charset="0"/>
              </a:rPr>
              <a:t> ecological model. </a:t>
            </a:r>
            <a:r>
              <a:rPr lang="en-US" sz="1100" dirty="0">
                <a:latin typeface="Calibri" panose="020F0502020204030204" pitchFamily="34" charset="0"/>
                <a:cs typeface="Calibri" panose="020F0502020204030204" pitchFamily="34" charset="0"/>
              </a:rPr>
              <a:t>Available at : </a:t>
            </a:r>
            <a:r>
              <a:rPr lang="en-US" sz="1100" dirty="0">
                <a:latin typeface="Calibri" panose="020F0502020204030204" pitchFamily="34" charset="0"/>
                <a:cs typeface="Calibri" panose="020F0502020204030204" pitchFamily="34" charset="0"/>
                <a:hlinkClick r:id="rId9"/>
              </a:rPr>
              <a:t>https://study.com/academy/lesson/bronfenbrenners-ecological-systems-theory-of-development-definition-examples.html</a:t>
            </a:r>
            <a:r>
              <a:rPr lang="en-US" sz="1100" dirty="0">
                <a:latin typeface="Calibri" panose="020F0502020204030204" pitchFamily="34" charset="0"/>
                <a:cs typeface="Calibri" panose="020F0502020204030204" pitchFamily="34" charset="0"/>
              </a:rPr>
              <a:t> </a:t>
            </a:r>
            <a:br>
              <a:rPr lang="en-US" sz="1100" dirty="0">
                <a:latin typeface="Calibri" panose="020F0502020204030204" pitchFamily="34" charset="0"/>
                <a:cs typeface="Calibri" panose="020F0502020204030204" pitchFamily="34" charset="0"/>
              </a:rPr>
            </a:br>
            <a:r>
              <a:rPr lang="en-US" sz="1100" i="1" dirty="0" err="1">
                <a:latin typeface="Calibri" panose="020F0502020204030204" pitchFamily="34" charset="0"/>
                <a:cs typeface="Calibri" panose="020F0502020204030204" pitchFamily="34" charset="0"/>
              </a:rPr>
              <a:t>starschildcaregroup</a:t>
            </a:r>
            <a:r>
              <a:rPr lang="en-US" sz="1100" i="1" dirty="0">
                <a:latin typeface="Calibri" panose="020F0502020204030204" pitchFamily="34" charset="0"/>
                <a:cs typeface="Calibri" panose="020F0502020204030204" pitchFamily="34" charset="0"/>
              </a:rPr>
              <a:t> (2024) 4 reasons every nursery should have partnership with parents. Available at : </a:t>
            </a:r>
            <a:r>
              <a:rPr lang="en-US" sz="1100" i="1" dirty="0">
                <a:latin typeface="Calibri" panose="020F0502020204030204" pitchFamily="34" charset="0"/>
                <a:cs typeface="Calibri" panose="020F0502020204030204" pitchFamily="34" charset="0"/>
                <a:hlinkClick r:id="rId10"/>
              </a:rPr>
              <a:t>https://www.starschildcaregroup.co.uk/blog/4-reasons-every-nursery-should-have-a-partnership-with-parents#:~:text=A%20partnership%20with%20parents%20ensures,be%20voiced%20to%20the%20parents</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r>
              <a:rPr lang="en-US" sz="1100" dirty="0">
                <a:latin typeface="Calibri" panose="020F0502020204030204" pitchFamily="34" charset="0"/>
                <a:cs typeface="Calibri" panose="020F0502020204030204" pitchFamily="34" charset="0"/>
              </a:rPr>
              <a:t>Local government association </a:t>
            </a:r>
            <a:r>
              <a:rPr lang="en-US" sz="1100" i="1" dirty="0">
                <a:latin typeface="Calibri" panose="020F0502020204030204" pitchFamily="34" charset="0"/>
                <a:cs typeface="Calibri" panose="020F0502020204030204" pitchFamily="34" charset="0"/>
              </a:rPr>
              <a:t>Early education and childcare: Changes and challenges for the future. Available at </a:t>
            </a:r>
            <a:r>
              <a:rPr lang="en-US" sz="1100" i="1" dirty="0">
                <a:latin typeface="Calibri" panose="020F0502020204030204" pitchFamily="34" charset="0"/>
                <a:cs typeface="Calibri" panose="020F0502020204030204" pitchFamily="34" charset="0"/>
                <a:hlinkClick r:id="rId11"/>
              </a:rPr>
              <a:t>https://www.local.gov.uk/publications/early-education-and-childcare-changes-and-challenges-future</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r>
              <a:rPr lang="en-US" sz="1100" dirty="0">
                <a:latin typeface="Calibri" panose="020F0502020204030204" pitchFamily="34" charset="0"/>
                <a:cs typeface="Calibri" panose="020F0502020204030204" pitchFamily="34" charset="0"/>
              </a:rPr>
              <a:t>Pacey (2024) Available at: </a:t>
            </a:r>
            <a:r>
              <a:rPr lang="en-US" sz="1100" i="1" dirty="0">
                <a:latin typeface="Calibri" panose="020F0502020204030204" pitchFamily="34" charset="0"/>
                <a:cs typeface="Calibri" panose="020F0502020204030204" pitchFamily="34" charset="0"/>
                <a:hlinkClick r:id="rId12"/>
              </a:rPr>
              <a:t>https://www.pacey.org.uk</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r>
              <a:rPr lang="en-US" sz="1100" dirty="0">
                <a:latin typeface="Calibri" panose="020F0502020204030204" pitchFamily="34" charset="0"/>
                <a:cs typeface="Calibri" panose="020F0502020204030204" pitchFamily="34" charset="0"/>
              </a:rPr>
              <a:t>James T, MD, MHCM, FACS (2028) </a:t>
            </a:r>
            <a:r>
              <a:rPr lang="en-US" sz="1100" i="1" dirty="0">
                <a:latin typeface="Calibri" panose="020F0502020204030204" pitchFamily="34" charset="0"/>
                <a:cs typeface="Calibri" panose="020F0502020204030204" pitchFamily="34" charset="0"/>
              </a:rPr>
              <a:t>Ensuring exceptional patient care. Available at: </a:t>
            </a:r>
            <a:r>
              <a:rPr lang="en-US" sz="1100" i="1" dirty="0">
                <a:latin typeface="Calibri" panose="020F0502020204030204" pitchFamily="34" charset="0"/>
                <a:cs typeface="Calibri" panose="020F0502020204030204" pitchFamily="34" charset="0"/>
                <a:hlinkClick r:id="rId13"/>
              </a:rPr>
              <a:t>https://www.huronlearninglab.com/resources/articles-and-industry-updates/insights/january-2018/exceptional-patient-care#:~:text=It%20means%20providing%20care%20that,type%20of%20exceptional%20care%20experience</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r>
              <a:rPr lang="en-US" sz="1100" i="1" dirty="0" err="1">
                <a:latin typeface="Calibri" panose="020F0502020204030204" pitchFamily="34" charset="0"/>
                <a:cs typeface="Calibri" panose="020F0502020204030204" pitchFamily="34" charset="0"/>
              </a:rPr>
              <a:t>Linkedin</a:t>
            </a:r>
            <a:r>
              <a:rPr lang="en-US" sz="1100" i="1" dirty="0">
                <a:latin typeface="Calibri" panose="020F0502020204030204" pitchFamily="34" charset="0"/>
                <a:cs typeface="Calibri" panose="020F0502020204030204" pitchFamily="34" charset="0"/>
              </a:rPr>
              <a:t> (no date) Available at: </a:t>
            </a:r>
            <a:r>
              <a:rPr lang="en-US" sz="1100" i="1" dirty="0">
                <a:latin typeface="Calibri" panose="020F0502020204030204" pitchFamily="34" charset="0"/>
                <a:cs typeface="Calibri" panose="020F0502020204030204" pitchFamily="34" charset="0"/>
                <a:hlinkClick r:id="rId14"/>
              </a:rPr>
              <a:t>https://www.linkedin.com/feed/</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r>
              <a:rPr lang="en-US" sz="1100" i="1" dirty="0">
                <a:latin typeface="Calibri" panose="020F0502020204030204" pitchFamily="34" charset="0"/>
                <a:cs typeface="Calibri" panose="020F0502020204030204" pitchFamily="34" charset="0"/>
              </a:rPr>
              <a:t>Top day nurseries (2020) How our respectful care approach benefits your child  Available at : </a:t>
            </a:r>
            <a:r>
              <a:rPr lang="en-US" sz="1100" i="1" dirty="0">
                <a:latin typeface="Calibri" panose="020F0502020204030204" pitchFamily="34" charset="0"/>
                <a:cs typeface="Calibri" panose="020F0502020204030204" pitchFamily="34" charset="0"/>
                <a:hlinkClick r:id="rId15"/>
              </a:rPr>
              <a:t>https://www.topsdaynurseries.co.uk/how-our-respectful-care-approach-benefits-your-child/#:~:text=Respect%20for%20confidence%20and%20competence&amp;text=Babies%20benefit%20from%20being%20offered,acknowledge%20their%20competence%20and%20value</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r>
              <a:rPr lang="en-US" sz="1100" dirty="0">
                <a:latin typeface="Calibri" panose="020F0502020204030204" pitchFamily="34" charset="0"/>
                <a:cs typeface="Calibri" panose="020F0502020204030204" pitchFamily="34" charset="0"/>
              </a:rPr>
              <a:t>Marlen, D. (2024</a:t>
            </a:r>
            <a:r>
              <a:rPr lang="en-US" sz="1100" i="1" dirty="0">
                <a:latin typeface="Calibri" panose="020F0502020204030204" pitchFamily="34" charset="0"/>
                <a:cs typeface="Calibri" panose="020F0502020204030204" pitchFamily="34" charset="0"/>
              </a:rPr>
              <a:t>) Respectful care in early years- exploring the </a:t>
            </a:r>
            <a:r>
              <a:rPr lang="en-US" sz="1100" i="1" dirty="0" err="1">
                <a:latin typeface="Calibri" panose="020F0502020204030204" pitchFamily="34" charset="0"/>
                <a:cs typeface="Calibri" panose="020F0502020204030204" pitchFamily="34" charset="0"/>
              </a:rPr>
              <a:t>Pikler</a:t>
            </a:r>
            <a:r>
              <a:rPr lang="en-US" sz="1100" i="1" dirty="0">
                <a:latin typeface="Calibri" panose="020F0502020204030204" pitchFamily="34" charset="0"/>
                <a:cs typeface="Calibri" panose="020F0502020204030204" pitchFamily="34" charset="0"/>
              </a:rPr>
              <a:t> approach to nappy changing. Available at: </a:t>
            </a:r>
            <a:br>
              <a:rPr lang="en-US" sz="1100" i="1" dirty="0">
                <a:latin typeface="Calibri" panose="020F0502020204030204" pitchFamily="34" charset="0"/>
                <a:cs typeface="Calibri" panose="020F0502020204030204" pitchFamily="34" charset="0"/>
              </a:rPr>
            </a:br>
            <a:r>
              <a:rPr lang="en-US" sz="1100" i="1" dirty="0">
                <a:latin typeface="Calibri" panose="020F0502020204030204" pitchFamily="34" charset="0"/>
                <a:cs typeface="Calibri" panose="020F0502020204030204" pitchFamily="34" charset="0"/>
                <a:hlinkClick r:id="rId16"/>
              </a:rPr>
              <a:t>https://www.teachearlyyears.com/under-2s/view/the-pikler-approach-part-1#:~:text=The%20nappy%2Dchanging%20is%20carried,is%20crucial%20to%20creating%20trust</a:t>
            </a:r>
            <a:r>
              <a:rPr lang="en-US" sz="1100" i="1" dirty="0">
                <a:latin typeface="Calibri" panose="020F0502020204030204" pitchFamily="34" charset="0"/>
                <a:cs typeface="Calibri" panose="020F0502020204030204" pitchFamily="34" charset="0"/>
              </a:rPr>
              <a:t> Montessori Apprentice Academy ( no date) Montessori and loose parts play.  Available at: </a:t>
            </a:r>
            <a:r>
              <a:rPr lang="en-US" sz="1100" i="1" dirty="0">
                <a:latin typeface="Calibri" panose="020F0502020204030204" pitchFamily="34" charset="0"/>
                <a:cs typeface="Calibri" panose="020F0502020204030204" pitchFamily="34" charset="0"/>
                <a:hlinkClick r:id="rId17"/>
              </a:rPr>
              <a:t>https://montessoriapprentice.co.uk/montessori-and-loose-parts-play/</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r>
              <a:rPr lang="en-US" sz="1100" dirty="0">
                <a:latin typeface="Calibri" panose="020F0502020204030204" pitchFamily="34" charset="0"/>
                <a:cs typeface="Calibri" panose="020F0502020204030204" pitchFamily="34" charset="0"/>
              </a:rPr>
              <a:t>Big jig </a:t>
            </a:r>
            <a:r>
              <a:rPr lang="en-US" sz="1100" dirty="0" err="1">
                <a:latin typeface="Calibri" panose="020F0502020204030204" pitchFamily="34" charset="0"/>
                <a:cs typeface="Calibri" panose="020F0502020204030204" pitchFamily="34" charset="0"/>
              </a:rPr>
              <a:t>stoys</a:t>
            </a:r>
            <a:r>
              <a:rPr lang="en-US" sz="1100" dirty="0">
                <a:latin typeface="Calibri" panose="020F0502020204030204" pitchFamily="34" charset="0"/>
                <a:cs typeface="Calibri" panose="020F0502020204030204" pitchFamily="34" charset="0"/>
              </a:rPr>
              <a:t> (2023) </a:t>
            </a:r>
            <a:r>
              <a:rPr lang="en-US" sz="1100" i="1" dirty="0">
                <a:latin typeface="Calibri" panose="020F0502020204030204" pitchFamily="34" charset="0"/>
                <a:cs typeface="Calibri" panose="020F0502020204030204" pitchFamily="34" charset="0"/>
              </a:rPr>
              <a:t>Everything you need to know about sensory toys. Available at: </a:t>
            </a:r>
            <a:r>
              <a:rPr lang="en-US" sz="1100" i="1" dirty="0">
                <a:latin typeface="Calibri" panose="020F0502020204030204" pitchFamily="34" charset="0"/>
                <a:cs typeface="Calibri" panose="020F0502020204030204" pitchFamily="34" charset="0"/>
                <a:hlinkClick r:id="rId18"/>
              </a:rPr>
              <a:t>https://www.bigjigstoys.co.uk/blogs/posts/everything-you-need-to-know-about-baby-sensory-toys#:~:text=1.,temperatures%2Floud%20noises%20etc</a:t>
            </a:r>
            <a:br>
              <a:rPr lang="en-US" sz="1100" i="1" dirty="0">
                <a:latin typeface="Calibri" panose="020F0502020204030204" pitchFamily="34" charset="0"/>
                <a:cs typeface="Calibri" panose="020F0502020204030204" pitchFamily="34" charset="0"/>
              </a:rPr>
            </a:br>
            <a:r>
              <a:rPr lang="en-US" sz="1100" dirty="0">
                <a:latin typeface="Calibri" panose="020F0502020204030204" pitchFamily="34" charset="0"/>
                <a:cs typeface="Calibri" panose="020F0502020204030204" pitchFamily="34" charset="0"/>
              </a:rPr>
              <a:t>STAR institute (2023) </a:t>
            </a:r>
            <a:r>
              <a:rPr lang="en-US" sz="1100" i="1" dirty="0">
                <a:latin typeface="Calibri" panose="020F0502020204030204" pitchFamily="34" charset="0"/>
                <a:cs typeface="Calibri" panose="020F0502020204030204" pitchFamily="34" charset="0"/>
              </a:rPr>
              <a:t>Navigating your sensory health through ecological systems. Available at: </a:t>
            </a:r>
            <a:r>
              <a:rPr lang="en-US" sz="1100" i="1" dirty="0">
                <a:latin typeface="Calibri" panose="020F0502020204030204" pitchFamily="34" charset="0"/>
                <a:cs typeface="Calibri" panose="020F0502020204030204" pitchFamily="34" charset="0"/>
                <a:hlinkClick r:id="rId19"/>
              </a:rPr>
              <a:t>https://sensoryhealth.org/sites/default/files/file-attachments/STAR_Bronfenbrenner_Spielmann_Resource_Final.pdf</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r>
              <a:rPr lang="en-US" sz="1100" i="1" dirty="0">
                <a:latin typeface="Calibri" panose="020F0502020204030204" pitchFamily="34" charset="0"/>
                <a:cs typeface="Calibri" panose="020F0502020204030204" pitchFamily="34" charset="0"/>
              </a:rPr>
              <a:t>Bright horizons (2022) Music and the brain: The benefits of music. Available at: </a:t>
            </a:r>
            <a:r>
              <a:rPr lang="en-US" sz="1100" i="1" dirty="0">
                <a:latin typeface="Calibri" panose="020F0502020204030204" pitchFamily="34" charset="0"/>
                <a:cs typeface="Calibri" panose="020F0502020204030204" pitchFamily="34" charset="0"/>
                <a:hlinkClick r:id="rId20"/>
              </a:rPr>
              <a:t>https://www.brighthorizons.com/resources/Article/music-and-children-rhythm-meets-child-development#:~:text=Music%20ignites%20all%20areas%20of,sounds%20and%20meanings%20of%20words</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r>
              <a:rPr lang="en-US" sz="1100" dirty="0">
                <a:latin typeface="Calibri" panose="020F0502020204030204" pitchFamily="34" charset="0"/>
                <a:cs typeface="Calibri" panose="020F0502020204030204" pitchFamily="34" charset="0"/>
              </a:rPr>
              <a:t>UNICEF (no date</a:t>
            </a:r>
            <a:r>
              <a:rPr lang="en-US" sz="1100" i="1" dirty="0">
                <a:latin typeface="Calibri" panose="020F0502020204030204" pitchFamily="34" charset="0"/>
                <a:cs typeface="Calibri" panose="020F0502020204030204" pitchFamily="34" charset="0"/>
              </a:rPr>
              <a:t>) How music affects baby's brain: Mini parenting master class. Available at:  </a:t>
            </a:r>
            <a:r>
              <a:rPr lang="en-US" sz="1100" i="1" dirty="0">
                <a:latin typeface="Calibri" panose="020F0502020204030204" pitchFamily="34" charset="0"/>
                <a:cs typeface="Calibri" panose="020F0502020204030204" pitchFamily="34" charset="0"/>
                <a:hlinkClick r:id="rId21"/>
              </a:rPr>
              <a:t>https://www.unicef.org/parenting/child-development/how-music-affects-your-babys-brain-class#:~:text=Music%20at%20early%20ages%20helps,these%20words%20and%20memorize%20them</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r>
              <a:rPr lang="en-US" sz="1100" dirty="0">
                <a:latin typeface="Calibri" panose="020F0502020204030204" pitchFamily="34" charset="0"/>
                <a:cs typeface="Calibri" panose="020F0502020204030204" pitchFamily="34" charset="0"/>
              </a:rPr>
              <a:t>Nemours kids health(2024) </a:t>
            </a:r>
            <a:r>
              <a:rPr lang="en-US" sz="1100" i="1" dirty="0">
                <a:latin typeface="Calibri" panose="020F0502020204030204" pitchFamily="34" charset="0"/>
                <a:cs typeface="Calibri" panose="020F0502020204030204" pitchFamily="34" charset="0"/>
              </a:rPr>
              <a:t>Reading book to babies. Available at: </a:t>
            </a:r>
            <a:r>
              <a:rPr lang="en-US" sz="1100" i="1" dirty="0">
                <a:latin typeface="Calibri" panose="020F0502020204030204" pitchFamily="34" charset="0"/>
                <a:cs typeface="Calibri" panose="020F0502020204030204" pitchFamily="34" charset="0"/>
                <a:hlinkClick r:id="rId22"/>
              </a:rPr>
              <a:t>https://kidshealth.org/en/parents/reading-babies.html</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r>
              <a:rPr lang="en-US" sz="1100" i="1" dirty="0">
                <a:latin typeface="Calibri" panose="020F0502020204030204" pitchFamily="34" charset="0"/>
                <a:cs typeface="Calibri" panose="020F0502020204030204" pitchFamily="34" charset="0"/>
              </a:rPr>
              <a:t>Birth to 5 matters (no date) Learning environments. Available at: </a:t>
            </a:r>
            <a:r>
              <a:rPr lang="en-US" sz="1100" i="1" dirty="0">
                <a:latin typeface="Calibri" panose="020F0502020204030204" pitchFamily="34" charset="0"/>
                <a:cs typeface="Calibri" panose="020F0502020204030204" pitchFamily="34" charset="0"/>
                <a:hlinkClick r:id="rId23"/>
              </a:rPr>
              <a:t>https://birthto5matters.org.uk/learning-environments/</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r>
              <a:rPr lang="en-US" sz="1100" i="1" dirty="0">
                <a:latin typeface="Calibri" panose="020F0502020204030204" pitchFamily="34" charset="0"/>
                <a:cs typeface="Calibri" panose="020F0502020204030204" pitchFamily="34" charset="0"/>
              </a:rPr>
              <a:t>One educati9on(2023) Components of inclusive school and learning environments. </a:t>
            </a:r>
            <a:r>
              <a:rPr lang="en-US" sz="1100" i="1" dirty="0" err="1">
                <a:latin typeface="Calibri" panose="020F0502020204030204" pitchFamily="34" charset="0"/>
                <a:cs typeface="Calibri" panose="020F0502020204030204" pitchFamily="34" charset="0"/>
              </a:rPr>
              <a:t>Availbable</a:t>
            </a:r>
            <a:r>
              <a:rPr lang="en-US" sz="1100" i="1" dirty="0">
                <a:latin typeface="Calibri" panose="020F0502020204030204" pitchFamily="34" charset="0"/>
                <a:cs typeface="Calibri" panose="020F0502020204030204" pitchFamily="34" charset="0"/>
              </a:rPr>
              <a:t> at: </a:t>
            </a:r>
            <a:r>
              <a:rPr lang="en-US" sz="1100" i="1" dirty="0">
                <a:latin typeface="Calibri" panose="020F0502020204030204" pitchFamily="34" charset="0"/>
                <a:cs typeface="Calibri" panose="020F0502020204030204" pitchFamily="34" charset="0"/>
                <a:hlinkClick r:id="rId24"/>
              </a:rPr>
              <a:t>https://www.oneeducation.org.uk/inclusive-practice/#:~:text=Inclusive%20practice%20in%20early%20years%20is%20an%20approach%20that%20values,background%20or%20who%20they%20are</a:t>
            </a:r>
            <a:r>
              <a:rPr lang="en-US" sz="1100" i="1" dirty="0">
                <a:latin typeface="Calibri" panose="020F0502020204030204" pitchFamily="34" charset="0"/>
                <a:cs typeface="Calibri" panose="020F0502020204030204" pitchFamily="34" charset="0"/>
              </a:rPr>
              <a:t>. </a:t>
            </a:r>
            <a:br>
              <a:rPr lang="en-US" sz="1100" i="1" dirty="0">
                <a:latin typeface="Calibri" panose="020F0502020204030204" pitchFamily="34" charset="0"/>
                <a:cs typeface="Calibri" panose="020F0502020204030204" pitchFamily="34" charset="0"/>
              </a:rPr>
            </a:br>
            <a:endParaRPr lang="en-US" sz="1100"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68884654"/>
      </p:ext>
    </p:extLst>
  </p:cSld>
  <p:clrMapOvr>
    <a:masterClrMapping/>
  </p:clrMapOvr>
</p:sld>
</file>

<file path=ppt/theme/theme1.xml><?xml version="1.0" encoding="utf-8"?>
<a:theme xmlns:a="http://schemas.openxmlformats.org/drawingml/2006/main" name="PebbleVTI">
  <a:themeElements>
    <a:clrScheme name="AnalogousFromRegularSeedRightStep">
      <a:dk1>
        <a:srgbClr val="000000"/>
      </a:dk1>
      <a:lt1>
        <a:srgbClr val="FFFFFF"/>
      </a:lt1>
      <a:dk2>
        <a:srgbClr val="211E3B"/>
      </a:dk2>
      <a:lt2>
        <a:srgbClr val="E8E4E2"/>
      </a:lt2>
      <a:accent1>
        <a:srgbClr val="22ADE4"/>
      </a:accent1>
      <a:accent2>
        <a:srgbClr val="1750D5"/>
      </a:accent2>
      <a:accent3>
        <a:srgbClr val="3F29E7"/>
      </a:accent3>
      <a:accent4>
        <a:srgbClr val="7C17D5"/>
      </a:accent4>
      <a:accent5>
        <a:srgbClr val="DD29E7"/>
      </a:accent5>
      <a:accent6>
        <a:srgbClr val="D5178F"/>
      </a:accent6>
      <a:hlink>
        <a:srgbClr val="BF633F"/>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emplate>Office 2013 - 2022 Theme</Template>
  <TotalTime>733</TotalTime>
  <Words>4166</Words>
  <Application>Microsoft Macintosh PowerPoint</Application>
  <PresentationFormat>Widescreen</PresentationFormat>
  <Paragraphs>38</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Avenir Next LT Pro</vt:lpstr>
      <vt:lpstr>Avenir Next LT Pro Light</vt:lpstr>
      <vt:lpstr>Calibri</vt:lpstr>
      <vt:lpstr>Sitka Subheading</vt:lpstr>
      <vt:lpstr>PebbleVTI</vt:lpstr>
      <vt:lpstr>Digital Scrapbook </vt:lpstr>
      <vt:lpstr>Introduction</vt:lpstr>
      <vt:lpstr>Caregiving </vt:lpstr>
      <vt:lpstr>Professional Practitioner</vt:lpstr>
      <vt:lpstr>Challenges </vt:lpstr>
      <vt:lpstr>Activities</vt:lpstr>
      <vt:lpstr>Enabling environments and Inclusive practice </vt:lpstr>
      <vt:lpstr>Reference List Hastings.D(2018) 10 Common Parenting Challenges When Raising a Child . Available at: https://www.firstschool.net/blog/10-common-parenting-challenges-when-raising-a-child#:~:text=Being%20a%20Role%20Model%20Being,your%20child%20will%20follow%20you.   Freud. A(2023) Common difficulties. Available at: https://www.annafreud.org/resources/under-fives-wellbeing/common-difficulties/  Pregnancybirth&amp;baby(2024) The first 1000 days. Available at: https://www.pregnancybirthbaby.org.au/the-first-1000-days#:~:text=Key%20facts,on%20their%20health%20and%20wellbeing.  Unicef (2013) The first 1000 days of life: The brains window of opportunity. Available at: https://www.unicef-irc.org/article/958-the-first-1000-days-of -life-the-brains-window-of-opportunity.html  1000days(no date) 1000 days. Available at: https://thousanddays.org/why-1000-days/ HM Government The best start for life Available at: https://assets.publishing.service.gov.uk/media/605c5e61d3bf7f2f0d94183a/The_best_start_for_life_a_vision_for_the_1_001_critical_days.pdf  (2024) Bronfebrenner ecological theory model. Available at: https://www.scu.edu/oml/about-us/theoretical-framework/#:~:text=Bronfenbrenner%27s%20ecological%20systems%20theory%20is,every%20facet%20of%20your%20life.  Study.com (2023) Urie bronfrebrenners ecological model. Available at : https://study.com/academy/lesson/bronfenbrenners-ecological-systems-theory-of-development-definition-examples.html  starschildcaregroup (2024) 4 reasons every nursery should have partnership with parents. Available at : https://www.starschildcaregroup.co.uk/blog/4-reasons-every-nursery-should-have-a-partnership-with-parents#:~:text=A%20partnership%20with%20parents%20ensures,be%20voiced%20to%20the%20parents.  Local government association Early education and childcare: Changes and challenges for the future. Available at https://www.local.gov.uk/publications/early-education-and-childcare-changes-and-challenges-future  Pacey (2024) Available at: https://www.pacey.org.uk  James T, MD, MHCM, FACS (2028) Ensuring exceptional patient care. Available at: https://www.huronlearninglab.com/resources/articles-and-industry-updates/insights/january-2018/exceptional-patient-care#:~:text=It%20means%20providing%20care%20that,type%20of%20exceptional%20care%20experience.  Linkedin (no date) Available at: https://www.linkedin.com/feed/  Top day nurseries (2020) How our respectful care approach benefits your child  Available at : https://www.topsdaynurseries.co.uk/how-our-respectful-care-approach-benefits-your-child/#:~:text=Respect%20for%20confidence%20and%20competence&amp;text=Babies%20benefit%20from%20being%20offered,acknowledge%20their%20competence%20and%20value.  Marlen, D. (2024) Respectful care in early years- exploring the Pikler approach to nappy changing. Available at:  https://www.teachearlyyears.com/under-2s/view/the-pikler-approach-part-1#:~:text=The%20nappy%2Dchanging%20is%20carried,is%20crucial%20to%20creating%20trust Montessori Apprentice Academy ( no date) Montessori and loose parts play.  Available at: https://montessoriapprentice.co.uk/montessori-and-loose-parts-play/  Big jig stoys (2023) Everything you need to know about sensory toys. Available at: https://www.bigjigstoys.co.uk/blogs/posts/everything-you-need-to-know-about-baby-sensory-toys#:~:text=1.,temperatures%2Floud%20noises%20etc STAR institute (2023) Navigating your sensory health through ecological systems. Available at: https://sensoryhealth.org/sites/default/files/file-attachments/STAR_Bronfenbrenner_Spielmann_Resource_Final.pdf  Bright horizons (2022) Music and the brain: The benefits of music. Available at: https://www.brighthorizons.com/resources/Article/music-and-children-rhythm-meets-child-development#:~:text=Music%20ignites%20all%20areas%20of,sounds%20and%20meanings%20of%20words.  UNICEF (no date) How music affects baby's brain: Mini parenting master class. Available at:  https://www.unicef.org/parenting/child-development/how-music-affects-your-babys-brain-class#:~:text=Music%20at%20early%20ages%20helps,these%20words%20and%20memorize%20them  Nemours kids health(2024) Reading book to babies. Available at: https://kidshealth.org/en/parents/reading-babies.html  Birth to 5 matters (no date) Learning environments. Available at: https://birthto5matters.org.uk/learning-environments/  One educati9on(2023) Components of inclusive school and learning environments. Availbable at: https://www.oneeducation.org.uk/inclusive-practice/#:~:text=Inclusive%20practice%20in%20early%20years%20is%20an%20approach%20that%20values,background%20or%20who%20they%20are.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Codie Russell (2315602)</dc:creator>
  <cp:lastModifiedBy>Codie Russell (2315602)</cp:lastModifiedBy>
  <cp:revision>3</cp:revision>
  <dcterms:created xsi:type="dcterms:W3CDTF">2024-01-11T20:44:47Z</dcterms:created>
  <dcterms:modified xsi:type="dcterms:W3CDTF">2024-01-20T22:09:42Z</dcterms:modified>
</cp:coreProperties>
</file>