
<file path=[Content_Types].xml><?xml version="1.0" encoding="utf-8"?>
<Types xmlns="http://schemas.openxmlformats.org/package/2006/content-types">
  <Override PartName="/ppt/slideMasters/slideMaster3.xml" ContentType="application/vnd.openxmlformats-officedocument.presentationml.slideMaster+xml"/>
  <Override PartName="/ppt/slides/slide29.xml" ContentType="application/vnd.openxmlformats-officedocument.presentationml.slide+xml"/>
  <Override PartName="/ppt/theme/theme5.xml" ContentType="application/vnd.openxmlformats-officedocument.theme+xml"/>
  <Override PartName="/ppt/notesSlides/notesSlide2.xml" ContentType="application/vnd.openxmlformats-officedocument.presentationml.notesSlide+xml"/>
  <Override PartName="/ppt/slides/slide4.xml" ContentType="application/vnd.openxmlformats-officedocument.presentationml.slide+xml"/>
  <Override PartName="/ppt/slides/slide18.xml" ContentType="application/vnd.openxmlformats-officedocument.presentationml.slide+xml"/>
  <Override PartName="/ppt/slides/slide36.xml" ContentType="application/vnd.openxmlformats-officedocument.presentationml.slide+xml"/>
  <Override PartName="/ppt/slideLayouts/slideLayout6.xml" ContentType="application/vnd.openxmlformats-officedocument.presentationml.slideLayout+xml"/>
  <Override PartName="/ppt/slideLayouts/slideLayout17.xml" ContentType="application/vnd.openxmlformats-officedocument.presentationml.slideLayout+xml"/>
  <Override PartName="/ppt/slides/slide25.xml" ContentType="application/vnd.openxmlformats-officedocument.presentationml.slide+xml"/>
  <Override PartName="/ppt/slides/slide43.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notesSlides/notesSlide27.xml" ContentType="application/vnd.openxmlformats-officedocument.presentationml.notesSlide+xml"/>
  <Default Extension="xml" ContentType="application/xml"/>
  <Override PartName="/ppt/slides/slide14.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slideLayouts/slideLayout13.xml" ContentType="application/vnd.openxmlformats-officedocument.presentationml.slideLayout+xml"/>
  <Override PartName="/ppt/notesSlides/notesSlide16.xml" ContentType="application/vnd.openxmlformats-officedocument.presentationml.notesSlide+xml"/>
  <Override PartName="/ppt/slides/slide1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20.xml" ContentType="application/vnd.openxmlformats-officedocument.presentationml.slideLayout+xml"/>
  <Override PartName="/ppt/notesSlides/notesSlide23.xml" ContentType="application/vnd.openxmlformats-officedocument.presentationml.notesSlide+xml"/>
  <Override PartName="/ppt/slideMasters/slideMaster8.xml" ContentType="application/vnd.openxmlformats-officedocument.presentationml.slideMaster+xml"/>
  <Override PartName="/ppt/slideMasters/slideMaster11.xml" ContentType="application/vnd.openxmlformats-officedocument.presentationml.slideMaster+xml"/>
  <Override PartName="/ppt/notesSlides/notesSlide12.xml" ContentType="application/vnd.openxmlformats-officedocument.presentationml.notesSlide+xml"/>
  <Override PartName="/ppt/notesSlides/notesSlide30.xml" ContentType="application/vnd.openxmlformats-officedocument.presentationml.notesSlide+xml"/>
  <Override PartName="/ppt/notesSlides/notesSlide7.xml" ContentType="application/vnd.openxmlformats-officedocument.presentationml.notesSlide+xml"/>
  <Override PartName="/ppt/slideMasters/slideMaster4.xml" ContentType="application/vnd.openxmlformats-officedocument.presentationml.slideMaster+xml"/>
  <Override PartName="/ppt/slides/slide7.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theme/theme6.xml" ContentType="application/vnd.openxmlformats-officedocument.theme+xml"/>
  <Override PartName="/ppt/theme/theme10.xml" ContentType="application/vnd.openxmlformats-officedocument.theme+xml"/>
  <Override PartName="/ppt/notesSlides/notesSlide5.xml" ContentType="application/vnd.openxmlformats-officedocument.presentationml.notesSlide+xml"/>
  <Override PartName="/ppt/slideMasters/slideMaster2.xml" ContentType="application/vnd.openxmlformats-officedocument.presentationml.slideMaster+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Layouts/slideLayout7.xml" ContentType="application/vnd.openxmlformats-officedocument.presentationml.slideLayout+xml"/>
  <Default Extension="png" ContentType="image/png"/>
  <Override PartName="/ppt/theme/theme4.xml" ContentType="application/vnd.openxmlformats-officedocument.theme+xml"/>
  <Override PartName="/ppt/notesSlides/notesSlide1.xml" ContentType="application/vnd.openxmlformats-officedocument.presentationml.notesSlide+xml"/>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Layouts/slideLayout18.xml" ContentType="application/vnd.openxmlformats-officedocument.presentationml.slideLayout+xml"/>
  <Override PartName="/ppt/notesSlides/notesSlide19.xml" ContentType="application/vnd.openxmlformats-officedocument.presentationml.notesSlid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Default Extension="jpeg" ContentType="image/jpeg"/>
  <Override PartName="/ppt/slideLayouts/slideLayout3.xml" ContentType="application/vnd.openxmlformats-officedocument.presentationml.slideLayout+xml"/>
  <Override PartName="/ppt/slideLayouts/slideLayout16.xml" ContentType="application/vnd.openxmlformats-officedocument.presentationml.slideLayout+xml"/>
  <Default Extension="emf" ContentType="image/x-emf"/>
  <Override PartName="/ppt/notesSlides/notesSlide17.xml" ContentType="application/vnd.openxmlformats-officedocument.presentationml.notesSlide+xml"/>
  <Override PartName="/ppt/notesSlides/notesSlide28.xml" ContentType="application/vnd.openxmlformats-officedocument.presentationml.notesSlide+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Layouts/slideLayout1.xml" ContentType="application/vnd.openxmlformats-officedocument.presentationml.slideLayout+xml"/>
  <Override PartName="/ppt/slideLayouts/slideLayout14.xml" ContentType="application/vnd.openxmlformats-officedocument.presentationml.slideLayout+xml"/>
  <Override PartName="/ppt/notesSlides/notesSlide15.xml" ContentType="application/vnd.openxmlformats-officedocument.presentationml.notesSlide+xml"/>
  <Override PartName="/ppt/notesSlides/notesSlide24.xml" ContentType="application/vnd.openxmlformats-officedocument.presentationml.notesSlide+xml"/>
  <Override PartName="/ppt/notesSlides/notesSlide26.xml" ContentType="application/vnd.openxmlformats-officedocument.presentationml.notesSlide+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s/slide40.xml" ContentType="application/vnd.openxmlformats-officedocument.presentationml.slide+xml"/>
  <Override PartName="/ppt/slideLayouts/slideLayout12.xml" ContentType="application/vnd.openxmlformats-officedocument.presentationml.slideLayout+xml"/>
  <Override PartName="/ppt/slideLayouts/slideLayout21.xml" ContentType="application/vnd.openxmlformats-officedocument.presentationml.slideLayout+xml"/>
  <Override PartName="/ppt/notesSlides/notesSlide13.xml" ContentType="application/vnd.openxmlformats-officedocument.presentationml.notesSlide+xml"/>
  <Override PartName="/ppt/notesSlides/notesSlide22.xml" ContentType="application/vnd.openxmlformats-officedocument.presentationml.notesSlide+xml"/>
  <Override PartName="/ppt/notesSlides/notesSlide33.xml" ContentType="application/vnd.openxmlformats-officedocument.presentationml.notesSlide+xml"/>
  <Override PartName="/ppt/slideMasters/slideMaster9.xml" ContentType="application/vnd.openxmlformats-officedocument.presentationml.slideMaster+xml"/>
  <Override PartName="/ppt/slideLayouts/slideLayout10.xml" ContentType="application/vnd.openxmlformats-officedocument.presentationml.slideLayout+xml"/>
  <Default Extension="tiff" ContentType="image/tiff"/>
  <Override PartName="/ppt/notesSlides/notesSlide8.xml" ContentType="application/vnd.openxmlformats-officedocument.presentationml.notesSlide+xml"/>
  <Override PartName="/ppt/notesSlides/notesSlide11.xml" ContentType="application/vnd.openxmlformats-officedocument.presentationml.notesSlide+xml"/>
  <Override PartName="/ppt/notesSlides/notesSlide20.xml" ContentType="application/vnd.openxmlformats-officedocument.presentationml.notesSlide+xml"/>
  <Override PartName="/ppt/notesSlides/notesSlide31.xml" ContentType="application/vnd.openxmlformats-officedocument.presentationml.notesSlide+xml"/>
  <Override PartName="/ppt/slideMasters/slideMaster7.xml" ContentType="application/vnd.openxmlformats-officedocument.presentationml.slideMaster+xml"/>
  <Override PartName="/ppt/slideMasters/slideMaster10.xml" ContentType="application/vnd.openxmlformats-officedocument.presentationml.slideMaster+xml"/>
  <Override PartName="/ppt/theme/theme9.xml" ContentType="application/vnd.openxmlformats-officedocument.theme+xml"/>
  <Override PartName="/ppt/theme/theme13.xml" ContentType="application/vnd.openxmlformats-officedocument.theme+xml"/>
  <Override PartName="/ppt/notesSlides/notesSlide6.xml" ContentType="application/vnd.openxmlformats-officedocument.presentationml.notesSlide+xml"/>
  <Override PartName="/ppt/slideMasters/slideMaster5.xml" ContentType="application/vnd.openxmlformats-officedocument.presentationml.slideMaster+xml"/>
  <Override PartName="/ppt/slides/slide8.xml" ContentType="application/vnd.openxmlformats-officedocument.presentationml.slide+xml"/>
  <Override PartName="/ppt/handoutMasters/handoutMaster1.xml" ContentType="application/vnd.openxmlformats-officedocument.presentationml.handoutMaster+xml"/>
  <Override PartName="/ppt/theme/theme7.xml" ContentType="application/vnd.openxmlformats-officedocument.theme+xml"/>
  <Override PartName="/ppt/theme/theme11.xml" ContentType="application/vnd.openxmlformats-officedocument.theme+xml"/>
  <Override PartName="/ppt/notesSlides/notesSlide4.xml" ContentType="application/vnd.openxmlformats-officedocument.presentationml.notesSlide+xml"/>
  <Override PartName="/docProps/core.xml" ContentType="application/vnd.openxmlformats-package.core-properties+xml"/>
  <Override PartName="/ppt/slides/slide6.xml" ContentType="application/vnd.openxmlformats-officedocument.presentationml.slide+xml"/>
  <Override PartName="/ppt/slides/slide38.xml" ContentType="application/vnd.openxmlformats-officedocument.presentationml.slide+xml"/>
  <Override PartName="/ppt/slideLayouts/slideLayout8.xml" ContentType="application/vnd.openxmlformats-officedocument.presentationml.slideLayout+xml"/>
  <Override PartName="/ppt/slideLayouts/slideLayout19.xml" ContentType="application/vnd.openxmlformats-officedocument.presentationml.slideLayout+xml"/>
  <Override PartName="/ppt/slideMasters/slideMaster1.xml" ContentType="application/vnd.openxmlformats-officedocument.presentationml.slideMaster+xml"/>
  <Override PartName="/ppt/slides/slide27.xml" ContentType="application/vnd.openxmlformats-officedocument.presentationml.slide+xml"/>
  <Override PartName="/ppt/slideLayouts/slideLayout4.xml" ContentType="application/vnd.openxmlformats-officedocument.presentationml.slideLayout+xml"/>
  <Override PartName="/ppt/theme/theme3.xml" ContentType="application/vnd.openxmlformats-officedocument.theme+xml"/>
  <Override PartName="/ppt/notesSlides/notesSlide29.xml" ContentType="application/vnd.openxmlformats-officedocument.presentationml.notesSlide+xml"/>
  <Override PartName="/ppt/slides/slide2.xml" ContentType="application/vnd.openxmlformats-officedocument.presentationml.slide+xml"/>
  <Override PartName="/ppt/slides/slide16.xml" ContentType="application/vnd.openxmlformats-officedocument.presentationml.slide+xml"/>
  <Override PartName="/ppt/slides/slide34.xml" ContentType="application/vnd.openxmlformats-officedocument.presentationml.slide+xml"/>
  <Override PartName="/ppt/slideLayouts/slideLayout15.xml" ContentType="application/vnd.openxmlformats-officedocument.presentationml.slideLayout+xml"/>
  <Override PartName="/ppt/notesSlides/notesSlide18.xml" ContentType="application/vnd.openxmlformats-officedocument.presentationml.notesSlide+xml"/>
  <Default Extension="rels" ContentType="application/vnd.openxmlformats-package.relationships+xml"/>
  <Override PartName="/ppt/slides/slide23.xml" ContentType="application/vnd.openxmlformats-officedocument.presentationml.slide+xml"/>
  <Override PartName="/ppt/slides/slide41.xml" ContentType="application/vnd.openxmlformats-officedocument.presentationml.slide+xml"/>
  <Override PartName="/ppt/slideLayouts/slideLayout22.xml" ContentType="application/vnd.openxmlformats-officedocument.presentationml.slideLayout+xml"/>
  <Override PartName="/ppt/notesSlides/notesSlide25.xml" ContentType="application/vnd.openxmlformats-officedocument.presentationml.notesSlide+xml"/>
  <Override PartName="/ppt/slides/slide12.xml" ContentType="application/vnd.openxmlformats-officedocument.presentationml.slide+xml"/>
  <Override PartName="/ppt/slides/slide30.xml" ContentType="application/vnd.openxmlformats-officedocument.presentationml.slide+xml"/>
  <Override PartName="/ppt/slideLayouts/slideLayout11.xml" ContentType="application/vnd.openxmlformats-officedocument.presentationml.slideLayout+xml"/>
  <Override PartName="/ppt/notesSlides/notesSlide14.xml" ContentType="application/vnd.openxmlformats-officedocument.presentationml.notesSlide+xml"/>
  <Override PartName="/ppt/notesSlides/notesSlide32.xml" ContentType="application/vnd.openxmlformats-officedocument.presentationml.notesSlide+xml"/>
  <Override PartName="/ppt/notesSlides/notesSlide9.xml" ContentType="application/vnd.openxmlformats-officedocument.presentationml.notesSlide+xml"/>
  <Override PartName="/ppt/notesSlides/notesSlide21.xml" ContentType="application/vnd.openxmlformats-officedocument.presentationml.notesSlide+xml"/>
  <Override PartName="/ppt/slideMasters/slideMaster6.xml" ContentType="application/vnd.openxmlformats-officedocument.presentationml.slideMaster+xml"/>
  <Override PartName="/ppt/theme/theme8.xml" ContentType="application/vnd.openxmlformats-officedocument.theme+xml"/>
  <Override PartName="/ppt/theme/theme12.xml" ContentType="application/vnd.openxmlformats-officedocument.theme+xml"/>
  <Override PartName="/ppt/notesSlides/notesSlide10.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 id="2147483674" r:id="rId2"/>
    <p:sldMasterId id="2147483676" r:id="rId3"/>
    <p:sldMasterId id="2147483678" r:id="rId4"/>
    <p:sldMasterId id="2147483680" r:id="rId5"/>
    <p:sldMasterId id="2147483682" r:id="rId6"/>
    <p:sldMasterId id="2147483684" r:id="rId7"/>
    <p:sldMasterId id="2147483688" r:id="rId8"/>
    <p:sldMasterId id="2147483690" r:id="rId9"/>
    <p:sldMasterId id="2147483692" r:id="rId10"/>
    <p:sldMasterId id="2147483694" r:id="rId11"/>
  </p:sldMasterIdLst>
  <p:notesMasterIdLst>
    <p:notesMasterId r:id="rId55"/>
  </p:notesMasterIdLst>
  <p:handoutMasterIdLst>
    <p:handoutMasterId r:id="rId56"/>
  </p:handoutMasterIdLst>
  <p:sldIdLst>
    <p:sldId id="256" r:id="rId12"/>
    <p:sldId id="272" r:id="rId13"/>
    <p:sldId id="278" r:id="rId14"/>
    <p:sldId id="273" r:id="rId15"/>
    <p:sldId id="277" r:id="rId16"/>
    <p:sldId id="271" r:id="rId17"/>
    <p:sldId id="276" r:id="rId18"/>
    <p:sldId id="288" r:id="rId19"/>
    <p:sldId id="258" r:id="rId20"/>
    <p:sldId id="259" r:id="rId21"/>
    <p:sldId id="261" r:id="rId22"/>
    <p:sldId id="281" r:id="rId23"/>
    <p:sldId id="263" r:id="rId24"/>
    <p:sldId id="279" r:id="rId25"/>
    <p:sldId id="260" r:id="rId26"/>
    <p:sldId id="280" r:id="rId27"/>
    <p:sldId id="264" r:id="rId28"/>
    <p:sldId id="298" r:id="rId29"/>
    <p:sldId id="297" r:id="rId30"/>
    <p:sldId id="299" r:id="rId31"/>
    <p:sldId id="300" r:id="rId32"/>
    <p:sldId id="301" r:id="rId33"/>
    <p:sldId id="302" r:id="rId34"/>
    <p:sldId id="290" r:id="rId35"/>
    <p:sldId id="310" r:id="rId36"/>
    <p:sldId id="312" r:id="rId37"/>
    <p:sldId id="309" r:id="rId38"/>
    <p:sldId id="303" r:id="rId39"/>
    <p:sldId id="304" r:id="rId40"/>
    <p:sldId id="305" r:id="rId41"/>
    <p:sldId id="306" r:id="rId42"/>
    <p:sldId id="307" r:id="rId43"/>
    <p:sldId id="308" r:id="rId44"/>
    <p:sldId id="313" r:id="rId45"/>
    <p:sldId id="294" r:id="rId46"/>
    <p:sldId id="291" r:id="rId47"/>
    <p:sldId id="296" r:id="rId48"/>
    <p:sldId id="268" r:id="rId49"/>
    <p:sldId id="283" r:id="rId50"/>
    <p:sldId id="284" r:id="rId51"/>
    <p:sldId id="285" r:id="rId52"/>
    <p:sldId id="289" r:id="rId53"/>
    <p:sldId id="274" r:id="rId54"/>
  </p:sldIdLst>
  <p:sldSz cx="9144000" cy="6858000" type="screen4x3"/>
  <p:notesSz cx="6669088" cy="9753600"/>
  <p:defaultTextStyle>
    <a:defPPr>
      <a:defRPr lang="en-US"/>
    </a:defPPr>
    <a:lvl1pPr algn="l" defTabSz="454102" rtl="0" fontAlgn="base">
      <a:spcBef>
        <a:spcPct val="0"/>
      </a:spcBef>
      <a:spcAft>
        <a:spcPct val="0"/>
      </a:spcAft>
      <a:defRPr kern="1200">
        <a:solidFill>
          <a:schemeClr val="tx1"/>
        </a:solidFill>
        <a:latin typeface="Arial" charset="0"/>
        <a:ea typeface="+mn-ea"/>
        <a:cs typeface="Arial" charset="0"/>
      </a:defRPr>
    </a:lvl1pPr>
    <a:lvl2pPr marL="454102" algn="l" defTabSz="454102" rtl="0" fontAlgn="base">
      <a:spcBef>
        <a:spcPct val="0"/>
      </a:spcBef>
      <a:spcAft>
        <a:spcPct val="0"/>
      </a:spcAft>
      <a:defRPr kern="1200">
        <a:solidFill>
          <a:schemeClr val="tx1"/>
        </a:solidFill>
        <a:latin typeface="Arial" charset="0"/>
        <a:ea typeface="+mn-ea"/>
        <a:cs typeface="Arial" charset="0"/>
      </a:defRPr>
    </a:lvl2pPr>
    <a:lvl3pPr marL="908227" algn="l" defTabSz="454102" rtl="0" fontAlgn="base">
      <a:spcBef>
        <a:spcPct val="0"/>
      </a:spcBef>
      <a:spcAft>
        <a:spcPct val="0"/>
      </a:spcAft>
      <a:defRPr kern="1200">
        <a:solidFill>
          <a:schemeClr val="tx1"/>
        </a:solidFill>
        <a:latin typeface="Arial" charset="0"/>
        <a:ea typeface="+mn-ea"/>
        <a:cs typeface="Arial" charset="0"/>
      </a:defRPr>
    </a:lvl3pPr>
    <a:lvl4pPr marL="1362362" algn="l" defTabSz="454102" rtl="0" fontAlgn="base">
      <a:spcBef>
        <a:spcPct val="0"/>
      </a:spcBef>
      <a:spcAft>
        <a:spcPct val="0"/>
      </a:spcAft>
      <a:defRPr kern="1200">
        <a:solidFill>
          <a:schemeClr val="tx1"/>
        </a:solidFill>
        <a:latin typeface="Arial" charset="0"/>
        <a:ea typeface="+mn-ea"/>
        <a:cs typeface="Arial" charset="0"/>
      </a:defRPr>
    </a:lvl4pPr>
    <a:lvl5pPr marL="1816490" algn="l" defTabSz="454102" rtl="0" fontAlgn="base">
      <a:spcBef>
        <a:spcPct val="0"/>
      </a:spcBef>
      <a:spcAft>
        <a:spcPct val="0"/>
      </a:spcAft>
      <a:defRPr kern="1200">
        <a:solidFill>
          <a:schemeClr val="tx1"/>
        </a:solidFill>
        <a:latin typeface="Arial" charset="0"/>
        <a:ea typeface="+mn-ea"/>
        <a:cs typeface="Arial" charset="0"/>
      </a:defRPr>
    </a:lvl5pPr>
    <a:lvl6pPr marL="2270638" algn="l" defTabSz="908227" rtl="0" eaLnBrk="1" latinLnBrk="0" hangingPunct="1">
      <a:defRPr kern="1200">
        <a:solidFill>
          <a:schemeClr val="tx1"/>
        </a:solidFill>
        <a:latin typeface="Arial" charset="0"/>
        <a:ea typeface="+mn-ea"/>
        <a:cs typeface="Arial" charset="0"/>
      </a:defRPr>
    </a:lvl6pPr>
    <a:lvl7pPr marL="2724728" algn="l" defTabSz="908227" rtl="0" eaLnBrk="1" latinLnBrk="0" hangingPunct="1">
      <a:defRPr kern="1200">
        <a:solidFill>
          <a:schemeClr val="tx1"/>
        </a:solidFill>
        <a:latin typeface="Arial" charset="0"/>
        <a:ea typeface="+mn-ea"/>
        <a:cs typeface="Arial" charset="0"/>
      </a:defRPr>
    </a:lvl7pPr>
    <a:lvl8pPr marL="3178850" algn="l" defTabSz="908227" rtl="0" eaLnBrk="1" latinLnBrk="0" hangingPunct="1">
      <a:defRPr kern="1200">
        <a:solidFill>
          <a:schemeClr val="tx1"/>
        </a:solidFill>
        <a:latin typeface="Arial" charset="0"/>
        <a:ea typeface="+mn-ea"/>
        <a:cs typeface="Arial" charset="0"/>
      </a:defRPr>
    </a:lvl8pPr>
    <a:lvl9pPr marL="3632959" algn="l" defTabSz="908227" rtl="0" eaLnBrk="1" latinLnBrk="0" hangingPunct="1">
      <a:defRPr kern="1200">
        <a:solidFill>
          <a:schemeClr val="tx1"/>
        </a:solidFill>
        <a:latin typeface="Arial" charset="0"/>
        <a:ea typeface="+mn-ea"/>
        <a:cs typeface="Arial" charset="0"/>
      </a:defRPr>
    </a:lvl9pPr>
  </p:defaultTextStyle>
  <p:extLst>
    <p:ext uri="{EFAFB233-063F-42B5-8137-9DF3F51BA10A}">
      <p15:sldGuideLst xmlns=""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A600"/>
  </p:clrMru>
  <p:extLst>
    <p:ext uri="{E76CE94A-603C-4142-B9EB-6D1370010A27}">
      <p14:discardImageEditData xmlns="" xmlns:p14="http://schemas.microsoft.com/office/powerpoint/2010/main" val="0"/>
    </p:ext>
    <p:ext uri="{D31A062A-798A-4329-ABDD-BBA856620510}">
      <p14:defaultImageDpi xmlns="" xmlns:p14="http://schemas.microsoft.com/office/powerpoint/2010/main" val="220"/>
    </p:ext>
    <p:ext uri="{FD5EFAAD-0ECE-453E-9831-46B23BE46B34}">
      <p15:chartTrackingRefBased xmlns=""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591" autoAdjust="0"/>
    <p:restoredTop sz="72152" autoAdjust="0"/>
  </p:normalViewPr>
  <p:slideViewPr>
    <p:cSldViewPr snapToGrid="0" snapToObjects="1">
      <p:cViewPr varScale="1">
        <p:scale>
          <a:sx n="80" d="100"/>
          <a:sy n="80" d="100"/>
        </p:scale>
        <p:origin x="-1872" y="-84"/>
      </p:cViewPr>
      <p:guideLst>
        <p:guide orient="horz" pos="2160"/>
        <p:guide pos="2880"/>
      </p:guideLst>
    </p:cSldViewPr>
  </p:slideViewPr>
  <p:outlineViewPr>
    <p:cViewPr>
      <p:scale>
        <a:sx n="33" d="100"/>
        <a:sy n="33" d="100"/>
      </p:scale>
      <p:origin x="0" y="3486"/>
    </p:cViewPr>
  </p:outlineViewPr>
  <p:notesTextViewPr>
    <p:cViewPr>
      <p:scale>
        <a:sx n="100" d="100"/>
        <a:sy n="100" d="100"/>
      </p:scale>
      <p:origin x="0" y="0"/>
    </p:cViewPr>
  </p:notesTextViewPr>
  <p:sorterViewPr>
    <p:cViewPr>
      <p:scale>
        <a:sx n="100" d="100"/>
        <a:sy n="100" d="100"/>
      </p:scale>
      <p:origin x="0" y="144"/>
    </p:cViewPr>
  </p:sorterViewPr>
  <p:gridSpacing cx="78028800" cy="78028800"/>
</p:viewPr>
</file>

<file path=ppt/_rels/presentation.xml.rels><?xml version="1.0" encoding="UTF-8" standalone="yes"?>
<Relationships xmlns="http://schemas.openxmlformats.org/package/2006/relationships"><Relationship Id="rId13" Type="http://schemas.openxmlformats.org/officeDocument/2006/relationships/slide" Target="slides/slide2.xml"/><Relationship Id="rId18" Type="http://schemas.openxmlformats.org/officeDocument/2006/relationships/slide" Target="slides/slide7.xml"/><Relationship Id="rId26" Type="http://schemas.openxmlformats.org/officeDocument/2006/relationships/slide" Target="slides/slide15.xml"/><Relationship Id="rId39" Type="http://schemas.openxmlformats.org/officeDocument/2006/relationships/slide" Target="slides/slide28.xml"/><Relationship Id="rId21" Type="http://schemas.openxmlformats.org/officeDocument/2006/relationships/slide" Target="slides/slide10.xml"/><Relationship Id="rId34" Type="http://schemas.openxmlformats.org/officeDocument/2006/relationships/slide" Target="slides/slide23.xml"/><Relationship Id="rId42" Type="http://schemas.openxmlformats.org/officeDocument/2006/relationships/slide" Target="slides/slide31.xml"/><Relationship Id="rId47" Type="http://schemas.openxmlformats.org/officeDocument/2006/relationships/slide" Target="slides/slide36.xml"/><Relationship Id="rId50" Type="http://schemas.openxmlformats.org/officeDocument/2006/relationships/slide" Target="slides/slide39.xml"/><Relationship Id="rId55" Type="http://schemas.openxmlformats.org/officeDocument/2006/relationships/notesMaster" Target="notesMasters/notesMaster1.xml"/><Relationship Id="rId7" Type="http://schemas.openxmlformats.org/officeDocument/2006/relationships/slideMaster" Target="slideMasters/slideMaster7.xml"/><Relationship Id="rId12" Type="http://schemas.openxmlformats.org/officeDocument/2006/relationships/slide" Target="slides/slide1.xml"/><Relationship Id="rId17" Type="http://schemas.openxmlformats.org/officeDocument/2006/relationships/slide" Target="slides/slide6.xml"/><Relationship Id="rId25" Type="http://schemas.openxmlformats.org/officeDocument/2006/relationships/slide" Target="slides/slide14.xml"/><Relationship Id="rId33" Type="http://schemas.openxmlformats.org/officeDocument/2006/relationships/slide" Target="slides/slide22.xml"/><Relationship Id="rId38" Type="http://schemas.openxmlformats.org/officeDocument/2006/relationships/slide" Target="slides/slide27.xml"/><Relationship Id="rId46" Type="http://schemas.openxmlformats.org/officeDocument/2006/relationships/slide" Target="slides/slide35.xml"/><Relationship Id="rId59"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5.xml"/><Relationship Id="rId20" Type="http://schemas.openxmlformats.org/officeDocument/2006/relationships/slide" Target="slides/slide9.xml"/><Relationship Id="rId29" Type="http://schemas.openxmlformats.org/officeDocument/2006/relationships/slide" Target="slides/slide18.xml"/><Relationship Id="rId41" Type="http://schemas.openxmlformats.org/officeDocument/2006/relationships/slide" Target="slides/slide30.xml"/><Relationship Id="rId54" Type="http://schemas.openxmlformats.org/officeDocument/2006/relationships/slide" Target="slides/slide43.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Master" Target="slideMasters/slideMaster11.xml"/><Relationship Id="rId24" Type="http://schemas.openxmlformats.org/officeDocument/2006/relationships/slide" Target="slides/slide13.xml"/><Relationship Id="rId32" Type="http://schemas.openxmlformats.org/officeDocument/2006/relationships/slide" Target="slides/slide21.xml"/><Relationship Id="rId37" Type="http://schemas.openxmlformats.org/officeDocument/2006/relationships/slide" Target="slides/slide26.xml"/><Relationship Id="rId40" Type="http://schemas.openxmlformats.org/officeDocument/2006/relationships/slide" Target="slides/slide29.xml"/><Relationship Id="rId45" Type="http://schemas.openxmlformats.org/officeDocument/2006/relationships/slide" Target="slides/slide34.xml"/><Relationship Id="rId53" Type="http://schemas.openxmlformats.org/officeDocument/2006/relationships/slide" Target="slides/slide42.xml"/><Relationship Id="rId58" Type="http://schemas.openxmlformats.org/officeDocument/2006/relationships/viewProps" Target="viewProps.xml"/><Relationship Id="rId5" Type="http://schemas.openxmlformats.org/officeDocument/2006/relationships/slideMaster" Target="slideMasters/slideMaster5.xml"/><Relationship Id="rId15" Type="http://schemas.openxmlformats.org/officeDocument/2006/relationships/slide" Target="slides/slide4.xml"/><Relationship Id="rId23" Type="http://schemas.openxmlformats.org/officeDocument/2006/relationships/slide" Target="slides/slide12.xml"/><Relationship Id="rId28" Type="http://schemas.openxmlformats.org/officeDocument/2006/relationships/slide" Target="slides/slide17.xml"/><Relationship Id="rId36" Type="http://schemas.openxmlformats.org/officeDocument/2006/relationships/slide" Target="slides/slide25.xml"/><Relationship Id="rId49" Type="http://schemas.openxmlformats.org/officeDocument/2006/relationships/slide" Target="slides/slide38.xml"/><Relationship Id="rId57" Type="http://schemas.openxmlformats.org/officeDocument/2006/relationships/presProps" Target="presProps.xml"/><Relationship Id="rId10" Type="http://schemas.openxmlformats.org/officeDocument/2006/relationships/slideMaster" Target="slideMasters/slideMaster10.xml"/><Relationship Id="rId19" Type="http://schemas.openxmlformats.org/officeDocument/2006/relationships/slide" Target="slides/slide8.xml"/><Relationship Id="rId31" Type="http://schemas.openxmlformats.org/officeDocument/2006/relationships/slide" Target="slides/slide20.xml"/><Relationship Id="rId44" Type="http://schemas.openxmlformats.org/officeDocument/2006/relationships/slide" Target="slides/slide33.xml"/><Relationship Id="rId52" Type="http://schemas.openxmlformats.org/officeDocument/2006/relationships/slide" Target="slides/slide41.xml"/><Relationship Id="rId60" Type="http://schemas.openxmlformats.org/officeDocument/2006/relationships/tableStyles" Target="tableStyles.xml"/><Relationship Id="rId4" Type="http://schemas.openxmlformats.org/officeDocument/2006/relationships/slideMaster" Target="slideMasters/slideMaster4.xml"/><Relationship Id="rId9" Type="http://schemas.openxmlformats.org/officeDocument/2006/relationships/slideMaster" Target="slideMasters/slideMaster9.xml"/><Relationship Id="rId14" Type="http://schemas.openxmlformats.org/officeDocument/2006/relationships/slide" Target="slides/slide3.xml"/><Relationship Id="rId22" Type="http://schemas.openxmlformats.org/officeDocument/2006/relationships/slide" Target="slides/slide11.xml"/><Relationship Id="rId27" Type="http://schemas.openxmlformats.org/officeDocument/2006/relationships/slide" Target="slides/slide16.xml"/><Relationship Id="rId30" Type="http://schemas.openxmlformats.org/officeDocument/2006/relationships/slide" Target="slides/slide19.xml"/><Relationship Id="rId35" Type="http://schemas.openxmlformats.org/officeDocument/2006/relationships/slide" Target="slides/slide24.xml"/><Relationship Id="rId43" Type="http://schemas.openxmlformats.org/officeDocument/2006/relationships/slide" Target="slides/slide32.xml"/><Relationship Id="rId48" Type="http://schemas.openxmlformats.org/officeDocument/2006/relationships/slide" Target="slides/slide37.xml"/><Relationship Id="rId56" Type="http://schemas.openxmlformats.org/officeDocument/2006/relationships/handoutMaster" Target="handoutMasters/handoutMaster1.xml"/><Relationship Id="rId8" Type="http://schemas.openxmlformats.org/officeDocument/2006/relationships/slideMaster" Target="slideMasters/slideMaster8.xml"/><Relationship Id="rId51" Type="http://schemas.openxmlformats.org/officeDocument/2006/relationships/slide" Target="slides/slide40.xml"/><Relationship Id="rId3" Type="http://schemas.openxmlformats.org/officeDocument/2006/relationships/slideMaster" Target="slideMasters/slideMaster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1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89785" tIns="44892" rIns="89785" bIns="44892" rtlCol="0"/>
          <a:lstStyle>
            <a:lvl1pPr algn="r">
              <a:defRPr sz="1200"/>
            </a:lvl1pPr>
          </a:lstStyle>
          <a:p>
            <a:fld id="{BEE5D23D-8A93-47DF-B491-0CE9FE7F789E}" type="datetimeFigureOut">
              <a:rPr lang="en-GB" smtClean="0"/>
              <a:pPr/>
              <a:t>01/11/2017</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89785" tIns="44892" rIns="89785" bIns="44892"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89785" tIns="44892" rIns="89785" bIns="44892" rtlCol="0" anchor="b"/>
          <a:lstStyle>
            <a:lvl1pPr algn="r">
              <a:defRPr sz="1200"/>
            </a:lvl1pPr>
          </a:lstStyle>
          <a:p>
            <a:fld id="{50638C20-90B2-4AB6-9384-8D000DBF3534}" type="slidenum">
              <a:rPr lang="en-GB" smtClean="0"/>
              <a:pPr/>
              <a:t>‹#›</a:t>
            </a:fld>
            <a:endParaRPr lang="en-GB"/>
          </a:p>
        </p:txBody>
      </p:sp>
    </p:spTree>
    <p:extLst>
      <p:ext uri="{BB962C8B-B14F-4D97-AF65-F5344CB8AC3E}">
        <p14:creationId xmlns="" xmlns:p14="http://schemas.microsoft.com/office/powerpoint/2010/main" val="46562811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1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89785" tIns="44892" rIns="89785" bIns="44892" rtlCol="0"/>
          <a:lstStyle>
            <a:lvl1pPr algn="r">
              <a:defRPr sz="1200"/>
            </a:lvl1pPr>
          </a:lstStyle>
          <a:p>
            <a:fld id="{B70562B0-4951-4EDF-B84D-939E138064F0}" type="datetimeFigureOut">
              <a:rPr lang="en-GB" smtClean="0"/>
              <a:pPr/>
              <a:t>01/11/2017</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89785" tIns="44892" rIns="89785" bIns="44892" rtlCol="0" anchor="ctr"/>
          <a:lstStyle/>
          <a:p>
            <a:endParaRPr lang="en-GB"/>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89785" tIns="44892" rIns="89785" bIns="44892"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64227"/>
            <a:ext cx="2889938" cy="487680"/>
          </a:xfrm>
          <a:prstGeom prst="rect">
            <a:avLst/>
          </a:prstGeom>
        </p:spPr>
        <p:txBody>
          <a:bodyPr vert="horz" lIns="89785" tIns="44892" rIns="89785" bIns="44892"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89785" tIns="44892" rIns="89785" bIns="44892" rtlCol="0" anchor="b"/>
          <a:lstStyle>
            <a:lvl1pPr algn="r">
              <a:defRPr sz="1200"/>
            </a:lvl1pPr>
          </a:lstStyle>
          <a:p>
            <a:fld id="{D71FD647-BAE1-4C92-9F56-E46A04EDAB92}" type="slidenum">
              <a:rPr lang="en-GB" smtClean="0"/>
              <a:pPr/>
              <a:t>‹#›</a:t>
            </a:fld>
            <a:endParaRPr lang="en-GB"/>
          </a:p>
        </p:txBody>
      </p:sp>
    </p:spTree>
    <p:extLst>
      <p:ext uri="{BB962C8B-B14F-4D97-AF65-F5344CB8AC3E}">
        <p14:creationId xmlns="" xmlns:p14="http://schemas.microsoft.com/office/powerpoint/2010/main" val="108050944"/>
      </p:ext>
    </p:extLst>
  </p:cSld>
  <p:clrMap bg1="lt1" tx1="dk1" bg2="lt2" tx2="dk2" accent1="accent1" accent2="accent2" accent3="accent3" accent4="accent4" accent5="accent5" accent6="accent6" hlink="hlink" folHlink="folHlink"/>
  <p:notesStyle>
    <a:lvl1pPr marL="0" algn="l" defTabSz="908227" rtl="0" eaLnBrk="1" latinLnBrk="0" hangingPunct="1">
      <a:defRPr sz="1200" kern="1200">
        <a:solidFill>
          <a:schemeClr val="tx1"/>
        </a:solidFill>
        <a:latin typeface="+mn-lt"/>
        <a:ea typeface="+mn-ea"/>
        <a:cs typeface="+mn-cs"/>
      </a:defRPr>
    </a:lvl1pPr>
    <a:lvl2pPr marL="454102" algn="l" defTabSz="908227" rtl="0" eaLnBrk="1" latinLnBrk="0" hangingPunct="1">
      <a:defRPr sz="1200" kern="1200">
        <a:solidFill>
          <a:schemeClr val="tx1"/>
        </a:solidFill>
        <a:latin typeface="+mn-lt"/>
        <a:ea typeface="+mn-ea"/>
        <a:cs typeface="+mn-cs"/>
      </a:defRPr>
    </a:lvl2pPr>
    <a:lvl3pPr marL="908227" algn="l" defTabSz="908227" rtl="0" eaLnBrk="1" latinLnBrk="0" hangingPunct="1">
      <a:defRPr sz="1200" kern="1200">
        <a:solidFill>
          <a:schemeClr val="tx1"/>
        </a:solidFill>
        <a:latin typeface="+mn-lt"/>
        <a:ea typeface="+mn-ea"/>
        <a:cs typeface="+mn-cs"/>
      </a:defRPr>
    </a:lvl3pPr>
    <a:lvl4pPr marL="1362362" algn="l" defTabSz="908227" rtl="0" eaLnBrk="1" latinLnBrk="0" hangingPunct="1">
      <a:defRPr sz="1200" kern="1200">
        <a:solidFill>
          <a:schemeClr val="tx1"/>
        </a:solidFill>
        <a:latin typeface="+mn-lt"/>
        <a:ea typeface="+mn-ea"/>
        <a:cs typeface="+mn-cs"/>
      </a:defRPr>
    </a:lvl4pPr>
    <a:lvl5pPr marL="1816490" algn="l" defTabSz="908227" rtl="0" eaLnBrk="1" latinLnBrk="0" hangingPunct="1">
      <a:defRPr sz="1200" kern="1200">
        <a:solidFill>
          <a:schemeClr val="tx1"/>
        </a:solidFill>
        <a:latin typeface="+mn-lt"/>
        <a:ea typeface="+mn-ea"/>
        <a:cs typeface="+mn-cs"/>
      </a:defRPr>
    </a:lvl5pPr>
    <a:lvl6pPr marL="2270638" algn="l" defTabSz="908227" rtl="0" eaLnBrk="1" latinLnBrk="0" hangingPunct="1">
      <a:defRPr sz="1200" kern="1200">
        <a:solidFill>
          <a:schemeClr val="tx1"/>
        </a:solidFill>
        <a:latin typeface="+mn-lt"/>
        <a:ea typeface="+mn-ea"/>
        <a:cs typeface="+mn-cs"/>
      </a:defRPr>
    </a:lvl6pPr>
    <a:lvl7pPr marL="2724728" algn="l" defTabSz="908227" rtl="0" eaLnBrk="1" latinLnBrk="0" hangingPunct="1">
      <a:defRPr sz="1200" kern="1200">
        <a:solidFill>
          <a:schemeClr val="tx1"/>
        </a:solidFill>
        <a:latin typeface="+mn-lt"/>
        <a:ea typeface="+mn-ea"/>
        <a:cs typeface="+mn-cs"/>
      </a:defRPr>
    </a:lvl7pPr>
    <a:lvl8pPr marL="3178850" algn="l" defTabSz="908227" rtl="0" eaLnBrk="1" latinLnBrk="0" hangingPunct="1">
      <a:defRPr sz="1200" kern="1200">
        <a:solidFill>
          <a:schemeClr val="tx1"/>
        </a:solidFill>
        <a:latin typeface="+mn-lt"/>
        <a:ea typeface="+mn-ea"/>
        <a:cs typeface="+mn-cs"/>
      </a:defRPr>
    </a:lvl8pPr>
    <a:lvl9pPr marL="3632959" algn="l" defTabSz="908227"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a:t>
            </a:r>
            <a:r>
              <a:rPr lang="en-GB" baseline="0" dirty="0" smtClean="0"/>
              <a:t> four local consortia in Wales have developed a ‘</a:t>
            </a:r>
            <a:r>
              <a:rPr lang="en-GB" baseline="0" dirty="0" err="1" smtClean="0"/>
              <a:t>Siarter</a:t>
            </a:r>
            <a:r>
              <a:rPr lang="en-GB" baseline="0" dirty="0" smtClean="0"/>
              <a:t> </a:t>
            </a:r>
            <a:r>
              <a:rPr lang="en-GB" baseline="0" dirty="0" err="1" smtClean="0"/>
              <a:t>Iaith</a:t>
            </a:r>
            <a:r>
              <a:rPr lang="en-GB" baseline="0" dirty="0" smtClean="0"/>
              <a:t> to develop the standards of Welsh within primary schools.</a:t>
            </a:r>
          </a:p>
          <a:p>
            <a:endParaRPr lang="en-GB" baseline="0" dirty="0" smtClean="0"/>
          </a:p>
          <a:p>
            <a:r>
              <a:rPr lang="en-GB" dirty="0" smtClean="0"/>
              <a:t>A </a:t>
            </a:r>
            <a:r>
              <a:rPr lang="en-GB" dirty="0" smtClean="0"/>
              <a:t>Welsh language charter</a:t>
            </a:r>
            <a:r>
              <a:rPr lang="en-GB" baseline="0" dirty="0" smtClean="0"/>
              <a:t> developed by ERW to develop the level of Welsh in all schools in the ERW region – both English and Welsh medium schools.</a:t>
            </a:r>
          </a:p>
          <a:p>
            <a:endParaRPr lang="en-GB" baseline="0" dirty="0" smtClean="0"/>
          </a:p>
          <a:p>
            <a:r>
              <a:rPr lang="en-GB" baseline="0" dirty="0" smtClean="0"/>
              <a:t>Expectations are obviously different in the two sectors</a:t>
            </a:r>
          </a:p>
          <a:p>
            <a:endParaRPr lang="en-GB" baseline="0" dirty="0" smtClean="0"/>
          </a:p>
          <a:p>
            <a:pPr marL="0" marR="0" lvl="0" indent="0" algn="l" defTabSz="908227" rtl="0" eaLnBrk="1" fontAlgn="auto" latinLnBrk="0" hangingPunct="1">
              <a:lnSpc>
                <a:spcPct val="100000"/>
              </a:lnSpc>
              <a:spcBef>
                <a:spcPts val="0"/>
              </a:spcBef>
              <a:spcAft>
                <a:spcPts val="0"/>
              </a:spcAft>
              <a:buClrTx/>
              <a:buSzTx/>
              <a:buFontTx/>
              <a:buNone/>
              <a:tabLst/>
              <a:defRPr/>
            </a:pPr>
            <a:r>
              <a:rPr lang="en-GB" dirty="0" smtClean="0"/>
              <a:t>ERW – the education consortium in</a:t>
            </a:r>
            <a:r>
              <a:rPr lang="en-GB" baseline="0" dirty="0" smtClean="0"/>
              <a:t> West Wales – </a:t>
            </a:r>
            <a:r>
              <a:rPr lang="en-GB" baseline="0" dirty="0" err="1" smtClean="0"/>
              <a:t>NeathPort</a:t>
            </a:r>
            <a:r>
              <a:rPr lang="en-GB" baseline="0" dirty="0" smtClean="0"/>
              <a:t> Talbot / Swansea / Carmarthenshire / Ceredigion / Pembrokeshire / Powys</a:t>
            </a:r>
          </a:p>
          <a:p>
            <a:pPr marL="0" marR="0" lvl="0" indent="0" algn="l" defTabSz="908227" rtl="0" eaLnBrk="1" fontAlgn="auto" latinLnBrk="0" hangingPunct="1">
              <a:lnSpc>
                <a:spcPct val="100000"/>
              </a:lnSpc>
              <a:spcBef>
                <a:spcPts val="0"/>
              </a:spcBef>
              <a:spcAft>
                <a:spcPts val="0"/>
              </a:spcAft>
              <a:buClrTx/>
              <a:buSzTx/>
              <a:buFontTx/>
              <a:buNone/>
              <a:tabLst/>
              <a:defRPr/>
            </a:pPr>
            <a:endParaRPr lang="en-GB" baseline="0" dirty="0" smtClean="0"/>
          </a:p>
          <a:p>
            <a:r>
              <a:rPr lang="en-GB" sz="1200" kern="1200" baseline="0" dirty="0" smtClean="0">
                <a:solidFill>
                  <a:schemeClr val="tx1"/>
                </a:solidFill>
                <a:latin typeface="+mn-lt"/>
                <a:ea typeface="+mn-ea"/>
                <a:cs typeface="+mn-cs"/>
              </a:rPr>
              <a:t>The simple objective of the Language Charter is to provide a clear framework, which</a:t>
            </a:r>
          </a:p>
          <a:p>
            <a:r>
              <a:rPr lang="en-GB" sz="1200" kern="1200" baseline="0" dirty="0" smtClean="0">
                <a:solidFill>
                  <a:schemeClr val="tx1"/>
                </a:solidFill>
                <a:latin typeface="+mn-lt"/>
                <a:ea typeface="+mn-ea"/>
                <a:cs typeface="+mn-cs"/>
              </a:rPr>
              <a:t>can be used to promote and increase the use of Welsh by children in a whole school</a:t>
            </a:r>
          </a:p>
          <a:p>
            <a:r>
              <a:rPr lang="en-GB" sz="1200" kern="1200" baseline="0" dirty="0" smtClean="0">
                <a:solidFill>
                  <a:schemeClr val="tx1"/>
                </a:solidFill>
                <a:latin typeface="+mn-lt"/>
                <a:ea typeface="+mn-ea"/>
                <a:cs typeface="+mn-cs"/>
              </a:rPr>
              <a:t>context. In a nutshell, the Charter’s main aim is to promote a strong Welsh ethos in</a:t>
            </a:r>
          </a:p>
          <a:p>
            <a:r>
              <a:rPr lang="en-GB" sz="1200" kern="1200" baseline="0" dirty="0" smtClean="0">
                <a:solidFill>
                  <a:schemeClr val="tx1"/>
                </a:solidFill>
                <a:latin typeface="+mn-lt"/>
                <a:ea typeface="+mn-ea"/>
                <a:cs typeface="+mn-cs"/>
              </a:rPr>
              <a:t>schools and to provide a range of enriching activities that propel the children to enjoy</a:t>
            </a:r>
          </a:p>
          <a:p>
            <a:r>
              <a:rPr lang="en-GB" sz="1200" kern="1200" baseline="0" dirty="0" smtClean="0">
                <a:solidFill>
                  <a:schemeClr val="tx1"/>
                </a:solidFill>
                <a:latin typeface="+mn-lt"/>
                <a:ea typeface="+mn-ea"/>
                <a:cs typeface="+mn-cs"/>
              </a:rPr>
              <a:t>learning Welsh.</a:t>
            </a:r>
          </a:p>
          <a:p>
            <a:r>
              <a:rPr lang="en-GB" sz="1200" kern="1200" baseline="0" dirty="0" smtClean="0">
                <a:solidFill>
                  <a:schemeClr val="tx1"/>
                </a:solidFill>
                <a:latin typeface="+mn-lt"/>
                <a:ea typeface="+mn-ea"/>
                <a:cs typeface="+mn-cs"/>
              </a:rPr>
              <a:t>The Language Charter exhorts participation from every member of the school</a:t>
            </a:r>
          </a:p>
          <a:p>
            <a:r>
              <a:rPr lang="en-GB" sz="1200" kern="1200" baseline="0" dirty="0" smtClean="0">
                <a:solidFill>
                  <a:schemeClr val="tx1"/>
                </a:solidFill>
                <a:latin typeface="+mn-lt"/>
                <a:ea typeface="+mn-ea"/>
                <a:cs typeface="+mn-cs"/>
              </a:rPr>
              <a:t>community, and members of the school workforce and council, the pupils and their</a:t>
            </a:r>
          </a:p>
          <a:p>
            <a:r>
              <a:rPr lang="en-GB" sz="1200" kern="1200" baseline="0" dirty="0" smtClean="0">
                <a:solidFill>
                  <a:schemeClr val="tx1"/>
                </a:solidFill>
                <a:latin typeface="+mn-lt"/>
                <a:ea typeface="+mn-ea"/>
                <a:cs typeface="+mn-cs"/>
              </a:rPr>
              <a:t>parents, school governors and the wider community are all encouraged to take full</a:t>
            </a:r>
          </a:p>
          <a:p>
            <a:r>
              <a:rPr lang="en-GB" sz="1200" kern="1200" baseline="0" dirty="0" smtClean="0">
                <a:solidFill>
                  <a:schemeClr val="tx1"/>
                </a:solidFill>
                <a:latin typeface="+mn-lt"/>
                <a:ea typeface="+mn-ea"/>
                <a:cs typeface="+mn-cs"/>
              </a:rPr>
              <a:t>ownership of it. The </a:t>
            </a:r>
            <a:r>
              <a:rPr lang="en-GB" sz="1200" kern="1200" baseline="0" dirty="0" err="1" smtClean="0">
                <a:solidFill>
                  <a:schemeClr val="tx1"/>
                </a:solidFill>
                <a:latin typeface="+mn-lt"/>
                <a:ea typeface="+mn-ea"/>
                <a:cs typeface="+mn-cs"/>
              </a:rPr>
              <a:t>Criw</a:t>
            </a:r>
            <a:r>
              <a:rPr lang="en-GB" sz="1200" kern="1200" baseline="0" dirty="0" smtClean="0">
                <a:solidFill>
                  <a:schemeClr val="tx1"/>
                </a:solidFill>
                <a:latin typeface="+mn-lt"/>
                <a:ea typeface="+mn-ea"/>
                <a:cs typeface="+mn-cs"/>
              </a:rPr>
              <a:t> </a:t>
            </a:r>
            <a:r>
              <a:rPr lang="en-GB" sz="1200" kern="1200" baseline="0" dirty="0" err="1" smtClean="0">
                <a:solidFill>
                  <a:schemeClr val="tx1"/>
                </a:solidFill>
                <a:latin typeface="+mn-lt"/>
                <a:ea typeface="+mn-ea"/>
                <a:cs typeface="+mn-cs"/>
              </a:rPr>
              <a:t>Cymraeg</a:t>
            </a:r>
            <a:r>
              <a:rPr lang="en-GB" sz="1200" kern="1200" baseline="0" dirty="0" smtClean="0">
                <a:solidFill>
                  <a:schemeClr val="tx1"/>
                </a:solidFill>
                <a:latin typeface="+mn-lt"/>
                <a:ea typeface="+mn-ea"/>
                <a:cs typeface="+mn-cs"/>
              </a:rPr>
              <a:t> are instrumental in leading and driving the</a:t>
            </a:r>
          </a:p>
          <a:p>
            <a:r>
              <a:rPr lang="en-GB" sz="1200" kern="1200" baseline="0" dirty="0" smtClean="0">
                <a:solidFill>
                  <a:schemeClr val="tx1"/>
                </a:solidFill>
                <a:latin typeface="+mn-lt"/>
                <a:ea typeface="+mn-ea"/>
                <a:cs typeface="+mn-cs"/>
              </a:rPr>
              <a:t>Language Charter forward.</a:t>
            </a:r>
          </a:p>
          <a:p>
            <a:endParaRPr lang="en-GB" dirty="0"/>
          </a:p>
        </p:txBody>
      </p:sp>
      <p:sp>
        <p:nvSpPr>
          <p:cNvPr id="4" name="Slide Number Placeholder 3"/>
          <p:cNvSpPr>
            <a:spLocks noGrp="1"/>
          </p:cNvSpPr>
          <p:nvPr>
            <p:ph type="sldNum" sz="quarter" idx="10"/>
          </p:nvPr>
        </p:nvSpPr>
        <p:spPr/>
        <p:txBody>
          <a:bodyPr/>
          <a:lstStyle/>
          <a:p>
            <a:fld id="{D71FD647-BAE1-4C92-9F56-E46A04EDAB92}" type="slidenum">
              <a:rPr lang="en-GB" smtClean="0"/>
              <a:pPr/>
              <a:t>1</a:t>
            </a:fld>
            <a:endParaRPr lang="en-GB"/>
          </a:p>
        </p:txBody>
      </p:sp>
    </p:spTree>
    <p:extLst>
      <p:ext uri="{BB962C8B-B14F-4D97-AF65-F5344CB8AC3E}">
        <p14:creationId xmlns="" xmlns:p14="http://schemas.microsoft.com/office/powerpoint/2010/main" val="12628446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smtClean="0"/>
          </a:p>
          <a:p>
            <a:r>
              <a:rPr lang="en-GB" baseline="0" dirty="0" smtClean="0"/>
              <a:t>It has now progressed to almost all schools in the ERW region</a:t>
            </a:r>
          </a:p>
          <a:p>
            <a:endParaRPr lang="en-GB" baseline="0" dirty="0" smtClean="0"/>
          </a:p>
          <a:p>
            <a:pPr marL="0" marR="0" lvl="0" indent="0" algn="l" defTabSz="908227" rtl="0" eaLnBrk="1" fontAlgn="auto" latinLnBrk="0" hangingPunct="1">
              <a:lnSpc>
                <a:spcPct val="100000"/>
              </a:lnSpc>
              <a:spcBef>
                <a:spcPts val="0"/>
              </a:spcBef>
              <a:spcAft>
                <a:spcPts val="0"/>
              </a:spcAft>
              <a:buClrTx/>
              <a:buSzTx/>
              <a:buFontTx/>
              <a:buNone/>
              <a:tabLst/>
              <a:defRPr/>
            </a:pPr>
            <a:r>
              <a:rPr lang="en-US" sz="1200" dirty="0" smtClean="0"/>
              <a:t>All schools are invited to  participate in the Charter from September 2016 onwards.</a:t>
            </a:r>
          </a:p>
          <a:p>
            <a:pPr marL="0" marR="0" lvl="0" indent="0" algn="l" defTabSz="908227" rtl="0" eaLnBrk="1" fontAlgn="auto" latinLnBrk="0" hangingPunct="1">
              <a:lnSpc>
                <a:spcPct val="100000"/>
              </a:lnSpc>
              <a:spcBef>
                <a:spcPts val="0"/>
              </a:spcBef>
              <a:spcAft>
                <a:spcPts val="0"/>
              </a:spcAft>
              <a:buClrTx/>
              <a:buSzTx/>
              <a:buFontTx/>
              <a:buNone/>
              <a:tabLst/>
              <a:defRPr/>
            </a:pPr>
            <a:endParaRPr lang="en-US" sz="1200" dirty="0" smtClean="0"/>
          </a:p>
          <a:p>
            <a:pPr marL="0" marR="0" lvl="0" indent="0" algn="l" defTabSz="908227" rtl="0" eaLnBrk="1" fontAlgn="auto" latinLnBrk="0" hangingPunct="1">
              <a:lnSpc>
                <a:spcPct val="100000"/>
              </a:lnSpc>
              <a:spcBef>
                <a:spcPts val="0"/>
              </a:spcBef>
              <a:spcAft>
                <a:spcPts val="0"/>
              </a:spcAft>
              <a:buClrTx/>
              <a:buSzTx/>
              <a:buFontTx/>
              <a:buNone/>
              <a:tabLst/>
              <a:defRPr/>
            </a:pPr>
            <a:r>
              <a:rPr lang="en-US" sz="1200" dirty="0" smtClean="0"/>
              <a:t>These are also our partnership schools. Did anyone</a:t>
            </a:r>
            <a:r>
              <a:rPr lang="en-US" sz="1200" baseline="0" dirty="0" smtClean="0"/>
              <a:t> go there on PTE last year? What was apparent? </a:t>
            </a:r>
            <a:endParaRPr lang="en-US" sz="1200" dirty="0" smtClean="0"/>
          </a:p>
          <a:p>
            <a:endParaRPr lang="en-GB" dirty="0"/>
          </a:p>
        </p:txBody>
      </p:sp>
      <p:sp>
        <p:nvSpPr>
          <p:cNvPr id="4" name="Slide Number Placeholder 3"/>
          <p:cNvSpPr>
            <a:spLocks noGrp="1"/>
          </p:cNvSpPr>
          <p:nvPr>
            <p:ph type="sldNum" sz="quarter" idx="10"/>
          </p:nvPr>
        </p:nvSpPr>
        <p:spPr/>
        <p:txBody>
          <a:bodyPr/>
          <a:lstStyle/>
          <a:p>
            <a:fld id="{D71FD647-BAE1-4C92-9F56-E46A04EDAB92}" type="slidenum">
              <a:rPr lang="en-GB" smtClean="0"/>
              <a:pPr/>
              <a:t>2</a:t>
            </a:fld>
            <a:endParaRPr lang="en-GB"/>
          </a:p>
        </p:txBody>
      </p:sp>
    </p:spTree>
    <p:extLst>
      <p:ext uri="{BB962C8B-B14F-4D97-AF65-F5344CB8AC3E}">
        <p14:creationId xmlns="" xmlns:p14="http://schemas.microsoft.com/office/powerpoint/2010/main" val="28875992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charset="0"/>
              <a:buNone/>
            </a:pPr>
            <a:r>
              <a:rPr lang="en-US" sz="2000" dirty="0" err="1"/>
              <a:t>Siarter</a:t>
            </a:r>
            <a:r>
              <a:rPr lang="en-US" sz="2000" dirty="0"/>
              <a:t> </a:t>
            </a:r>
            <a:r>
              <a:rPr lang="en-US" sz="2000" b="1" i="1" dirty="0" err="1">
                <a:solidFill>
                  <a:srgbClr val="008000"/>
                </a:solidFill>
              </a:rPr>
              <a:t>Cymraeg</a:t>
            </a:r>
            <a:r>
              <a:rPr lang="en-US" sz="2000" b="1" i="1" dirty="0">
                <a:solidFill>
                  <a:srgbClr val="008000"/>
                </a:solidFill>
              </a:rPr>
              <a:t> Campus </a:t>
            </a:r>
            <a:r>
              <a:rPr lang="en-US" sz="2000" dirty="0"/>
              <a:t>has been developed by ERW Welsh in Education </a:t>
            </a:r>
            <a:r>
              <a:rPr lang="en-US" sz="2000" dirty="0" smtClean="0"/>
              <a:t>officers</a:t>
            </a:r>
          </a:p>
          <a:p>
            <a:pPr marL="0" indent="0">
              <a:buFont typeface="Arial" charset="0"/>
              <a:buNone/>
            </a:pPr>
            <a:endParaRPr lang="en-US" sz="2000" dirty="0" smtClean="0"/>
          </a:p>
          <a:p>
            <a:pPr marL="0" indent="0">
              <a:buFont typeface="Arial" charset="0"/>
              <a:buNone/>
            </a:pPr>
            <a:r>
              <a:rPr lang="en-US" sz="2000" dirty="0" smtClean="0"/>
              <a:t>Other pilot schools include – has anyone been to these schools? What did they notice?</a:t>
            </a:r>
            <a:endParaRPr lang="en-US" sz="2000" dirty="0"/>
          </a:p>
          <a:p>
            <a:pPr marL="336694" indent="-336694">
              <a:buFont typeface="Arial" charset="0"/>
              <a:buChar char="•"/>
            </a:pPr>
            <a:endParaRPr lang="en-US" sz="2000" dirty="0"/>
          </a:p>
          <a:p>
            <a:pPr marL="0" indent="0">
              <a:buFont typeface="Arial" charset="0"/>
              <a:buNone/>
            </a:pPr>
            <a:r>
              <a:rPr lang="en-US" sz="2000" dirty="0" smtClean="0"/>
              <a:t>St</a:t>
            </a:r>
            <a:r>
              <a:rPr lang="en-US" sz="2000" baseline="0" dirty="0" smtClean="0"/>
              <a:t> Mary’s Catholic Primary School</a:t>
            </a:r>
          </a:p>
          <a:p>
            <a:pPr marL="0" indent="0">
              <a:buFont typeface="Arial" charset="0"/>
              <a:buNone/>
            </a:pPr>
            <a:r>
              <a:rPr lang="en-US" sz="2000" baseline="0" dirty="0" smtClean="0"/>
              <a:t>St Francis Catholic school</a:t>
            </a:r>
          </a:p>
          <a:p>
            <a:pPr marL="0" indent="0">
              <a:buFont typeface="Arial" charset="0"/>
              <a:buNone/>
            </a:pPr>
            <a:r>
              <a:rPr lang="en-US" sz="2000" baseline="0" dirty="0" smtClean="0"/>
              <a:t>Swiss Valley – </a:t>
            </a:r>
            <a:r>
              <a:rPr lang="en-US" sz="2000" baseline="0" dirty="0" err="1" smtClean="0"/>
              <a:t>Llanelli</a:t>
            </a:r>
            <a:r>
              <a:rPr lang="en-US" sz="2000" baseline="0" dirty="0" smtClean="0"/>
              <a:t>, Carmarthenshire</a:t>
            </a:r>
          </a:p>
          <a:p>
            <a:pPr marL="0" indent="0">
              <a:buFont typeface="Arial" charset="0"/>
              <a:buNone/>
            </a:pPr>
            <a:r>
              <a:rPr lang="en-US" sz="2000" baseline="0" dirty="0" smtClean="0"/>
              <a:t>St Aidan’s CIW School – </a:t>
            </a:r>
            <a:r>
              <a:rPr lang="en-US" sz="2000" baseline="0" dirty="0" err="1" smtClean="0"/>
              <a:t>Pembs</a:t>
            </a:r>
            <a:endParaRPr lang="en-US" sz="2000" baseline="0" dirty="0" smtClean="0"/>
          </a:p>
          <a:p>
            <a:pPr marL="0" indent="0">
              <a:buFont typeface="Arial" charset="0"/>
              <a:buNone/>
            </a:pPr>
            <a:r>
              <a:rPr lang="en-US" sz="2000" baseline="0" dirty="0" err="1" smtClean="0"/>
              <a:t>Llangynidr</a:t>
            </a:r>
            <a:r>
              <a:rPr lang="en-US" sz="2000" baseline="0" dirty="0" smtClean="0"/>
              <a:t> – Carmarthenshire</a:t>
            </a:r>
          </a:p>
          <a:p>
            <a:pPr marL="0" indent="0">
              <a:buFont typeface="Arial" charset="0"/>
              <a:buNone/>
            </a:pPr>
            <a:r>
              <a:rPr lang="en-US" sz="2000" baseline="0" dirty="0" smtClean="0"/>
              <a:t>Priory – </a:t>
            </a:r>
            <a:r>
              <a:rPr lang="en-US" sz="2000" baseline="0" dirty="0" err="1" smtClean="0"/>
              <a:t>Brecon</a:t>
            </a:r>
            <a:r>
              <a:rPr lang="en-US" sz="2000" baseline="0" dirty="0" smtClean="0"/>
              <a:t> – </a:t>
            </a:r>
            <a:r>
              <a:rPr lang="en-US" sz="2000" baseline="0" dirty="0" err="1" smtClean="0"/>
              <a:t>Powys</a:t>
            </a:r>
            <a:endParaRPr lang="en-US" sz="2000" baseline="0" dirty="0" smtClean="0"/>
          </a:p>
          <a:p>
            <a:pPr marL="0" indent="0">
              <a:buFont typeface="Arial" charset="0"/>
              <a:buNone/>
            </a:pPr>
            <a:r>
              <a:rPr lang="en-US" sz="2000" baseline="0" dirty="0" err="1" smtClean="0"/>
              <a:t>Ysgol</a:t>
            </a:r>
            <a:r>
              <a:rPr lang="en-US" sz="2000" baseline="0" dirty="0" smtClean="0"/>
              <a:t> </a:t>
            </a:r>
            <a:r>
              <a:rPr lang="en-US" sz="2000" baseline="0" dirty="0" err="1" smtClean="0"/>
              <a:t>Gynradd</a:t>
            </a:r>
            <a:r>
              <a:rPr lang="en-US" sz="2000" baseline="0" dirty="0" smtClean="0"/>
              <a:t> </a:t>
            </a:r>
            <a:r>
              <a:rPr lang="en-US" sz="2000" baseline="0" dirty="0" err="1" smtClean="0"/>
              <a:t>Cei</a:t>
            </a:r>
            <a:r>
              <a:rPr lang="en-US" sz="2000" baseline="0" dirty="0" smtClean="0"/>
              <a:t> </a:t>
            </a:r>
            <a:r>
              <a:rPr lang="en-US" sz="2000" baseline="0" dirty="0" err="1" smtClean="0"/>
              <a:t>Newydd</a:t>
            </a:r>
            <a:r>
              <a:rPr lang="en-US" sz="2000" baseline="0" dirty="0" smtClean="0"/>
              <a:t> – Central Primary School Port Talbot</a:t>
            </a:r>
          </a:p>
          <a:p>
            <a:pPr marL="0" indent="0">
              <a:buFont typeface="Arial" charset="0"/>
              <a:buNone/>
            </a:pPr>
            <a:r>
              <a:rPr lang="en-US" sz="2000" baseline="0" dirty="0" err="1" smtClean="0"/>
              <a:t>Buttington</a:t>
            </a:r>
            <a:r>
              <a:rPr lang="en-US" sz="2000" baseline="0" dirty="0" smtClean="0"/>
              <a:t> </a:t>
            </a:r>
            <a:r>
              <a:rPr lang="en-US" sz="2000" baseline="0" dirty="0" err="1" smtClean="0"/>
              <a:t>Trewen</a:t>
            </a:r>
            <a:r>
              <a:rPr lang="en-US" sz="2000" baseline="0" dirty="0" smtClean="0"/>
              <a:t> CP School</a:t>
            </a:r>
          </a:p>
          <a:p>
            <a:pPr marL="0" indent="0">
              <a:buFont typeface="Arial" charset="0"/>
              <a:buNone/>
            </a:pPr>
            <a:r>
              <a:rPr lang="en-US" sz="2000" dirty="0" err="1" smtClean="0"/>
              <a:t>Blaenhonddan</a:t>
            </a:r>
            <a:r>
              <a:rPr lang="en-US" sz="2000" dirty="0" smtClean="0"/>
              <a:t> – Neath</a:t>
            </a:r>
          </a:p>
          <a:p>
            <a:pPr marL="0" indent="0">
              <a:buFont typeface="Arial" charset="0"/>
              <a:buNone/>
            </a:pPr>
            <a:r>
              <a:rPr lang="en-US" sz="2000" dirty="0" err="1" smtClean="0"/>
              <a:t>Predergast</a:t>
            </a:r>
            <a:r>
              <a:rPr lang="en-US" sz="2000" dirty="0" smtClean="0"/>
              <a:t> – </a:t>
            </a:r>
            <a:r>
              <a:rPr lang="en-US" sz="2000" dirty="0" err="1" smtClean="0"/>
              <a:t>Pembs</a:t>
            </a:r>
            <a:endParaRPr lang="en-US" sz="2000" dirty="0" smtClean="0"/>
          </a:p>
          <a:p>
            <a:pPr marL="0" indent="0">
              <a:buFont typeface="Arial" charset="0"/>
              <a:buNone/>
            </a:pPr>
            <a:endParaRPr lang="en-US" sz="2000" dirty="0"/>
          </a:p>
          <a:p>
            <a:pPr marL="448925" indent="-336694">
              <a:buFont typeface="Arial" charset="0"/>
              <a:buChar char="•"/>
            </a:pPr>
            <a:endParaRPr lang="en-US" sz="2000" dirty="0"/>
          </a:p>
          <a:p>
            <a:endParaRPr lang="en-US" dirty="0"/>
          </a:p>
        </p:txBody>
      </p:sp>
    </p:spTree>
    <p:extLst>
      <p:ext uri="{BB962C8B-B14F-4D97-AF65-F5344CB8AC3E}">
        <p14:creationId xmlns="" xmlns:p14="http://schemas.microsoft.com/office/powerpoint/2010/main" val="19601116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 xmlns:p14="http://schemas.microsoft.com/office/powerpoint/2010/main" val="4625907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How do you think this could be done?</a:t>
            </a:r>
          </a:p>
          <a:p>
            <a:endParaRPr lang="en-GB" dirty="0" smtClean="0"/>
          </a:p>
          <a:p>
            <a:r>
              <a:rPr lang="en-GB" dirty="0" smtClean="0"/>
              <a:t>1. eisteddfod, </a:t>
            </a:r>
            <a:endParaRPr lang="en-GB" dirty="0"/>
          </a:p>
        </p:txBody>
      </p:sp>
      <p:sp>
        <p:nvSpPr>
          <p:cNvPr id="4" name="Slide Number Placeholder 3"/>
          <p:cNvSpPr>
            <a:spLocks noGrp="1"/>
          </p:cNvSpPr>
          <p:nvPr>
            <p:ph type="sldNum" sz="quarter" idx="10"/>
          </p:nvPr>
        </p:nvSpPr>
        <p:spPr/>
        <p:txBody>
          <a:bodyPr/>
          <a:lstStyle/>
          <a:p>
            <a:fld id="{D71FD647-BAE1-4C92-9F56-E46A04EDAB92}" type="slidenum">
              <a:rPr lang="en-GB" smtClean="0"/>
              <a:pPr/>
              <a:t>6</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Comments made by Estyn </a:t>
            </a:r>
          </a:p>
          <a:p>
            <a:endParaRPr lang="en-GB" dirty="0" smtClean="0"/>
          </a:p>
          <a:p>
            <a:r>
              <a:rPr lang="en-GB" dirty="0" smtClean="0"/>
              <a:t>Who are Estyn? HM Inspectorate</a:t>
            </a:r>
            <a:r>
              <a:rPr lang="en-GB" baseline="0" dirty="0" smtClean="0"/>
              <a:t> for Education and training in Wales</a:t>
            </a:r>
          </a:p>
          <a:p>
            <a:endParaRPr lang="en-GB" baseline="0" dirty="0" smtClean="0"/>
          </a:p>
          <a:p>
            <a:r>
              <a:rPr lang="en-GB" baseline="0" dirty="0" smtClean="0"/>
              <a:t>Refer back to what we learnt last year in our Estyn theory session</a:t>
            </a:r>
            <a:endParaRPr lang="en-GB" dirty="0"/>
          </a:p>
        </p:txBody>
      </p:sp>
      <p:sp>
        <p:nvSpPr>
          <p:cNvPr id="4" name="Slide Number Placeholder 3"/>
          <p:cNvSpPr>
            <a:spLocks noGrp="1"/>
          </p:cNvSpPr>
          <p:nvPr>
            <p:ph type="sldNum" sz="quarter" idx="10"/>
          </p:nvPr>
        </p:nvSpPr>
        <p:spPr/>
        <p:txBody>
          <a:bodyPr/>
          <a:lstStyle/>
          <a:p>
            <a:fld id="{D71FD647-BAE1-4C92-9F56-E46A04EDAB92}" type="slidenum">
              <a:rPr lang="en-GB" smtClean="0"/>
              <a:pPr/>
              <a:t>7</a:t>
            </a:fld>
            <a:endParaRPr lang="en-GB"/>
          </a:p>
        </p:txBody>
      </p:sp>
    </p:spTree>
    <p:extLst>
      <p:ext uri="{BB962C8B-B14F-4D97-AF65-F5344CB8AC3E}">
        <p14:creationId xmlns="" xmlns:p14="http://schemas.microsoft.com/office/powerpoint/2010/main" val="197138833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smtClean="0"/>
              <a:t>Ysgol</a:t>
            </a:r>
            <a:r>
              <a:rPr lang="en-GB" dirty="0" smtClean="0"/>
              <a:t> </a:t>
            </a:r>
            <a:r>
              <a:rPr lang="en-GB" dirty="0" err="1" smtClean="0"/>
              <a:t>Brynhafren</a:t>
            </a:r>
            <a:r>
              <a:rPr lang="en-GB" dirty="0" smtClean="0"/>
              <a:t>, Powys</a:t>
            </a:r>
          </a:p>
          <a:p>
            <a:endParaRPr lang="en-GB" dirty="0" smtClean="0"/>
          </a:p>
          <a:p>
            <a:r>
              <a:rPr lang="en-GB" sz="1200" b="1" kern="1200" dirty="0" err="1" smtClean="0">
                <a:solidFill>
                  <a:schemeClr val="tx1"/>
                </a:solidFill>
                <a:effectLst/>
                <a:latin typeface="+mn-lt"/>
                <a:ea typeface="+mn-ea"/>
                <a:cs typeface="+mn-cs"/>
              </a:rPr>
              <a:t>Brynhafren</a:t>
            </a:r>
            <a:r>
              <a:rPr lang="en-GB" sz="1200" b="1" kern="1200" dirty="0" smtClean="0">
                <a:solidFill>
                  <a:schemeClr val="tx1"/>
                </a:solidFill>
                <a:effectLst/>
                <a:latin typeface="+mn-lt"/>
                <a:ea typeface="+mn-ea"/>
                <a:cs typeface="+mn-cs"/>
              </a:rPr>
              <a:t> County Primary School</a:t>
            </a:r>
            <a:r>
              <a:rPr lang="en-GB" sz="1200" kern="1200" dirty="0" smtClean="0">
                <a:solidFill>
                  <a:schemeClr val="tx1"/>
                </a:solidFill>
                <a:effectLst/>
                <a:latin typeface="+mn-lt"/>
                <a:ea typeface="+mn-ea"/>
                <a:cs typeface="+mn-cs"/>
              </a:rPr>
              <a:t> is a small rural primary school on the Powys / Shropshire border, overlooking the confluence of the Rivers Severn and </a:t>
            </a:r>
            <a:r>
              <a:rPr lang="en-GB" sz="1200" kern="1200" dirty="0" err="1" smtClean="0">
                <a:solidFill>
                  <a:schemeClr val="tx1"/>
                </a:solidFill>
                <a:effectLst/>
                <a:latin typeface="+mn-lt"/>
                <a:ea typeface="+mn-ea"/>
                <a:cs typeface="+mn-cs"/>
              </a:rPr>
              <a:t>Vrynwy</a:t>
            </a:r>
            <a:r>
              <a:rPr lang="en-GB" sz="1200" kern="1200" dirty="0" smtClean="0">
                <a:solidFill>
                  <a:schemeClr val="tx1"/>
                </a:solidFill>
                <a:effectLst/>
                <a:latin typeface="+mn-lt"/>
                <a:ea typeface="+mn-ea"/>
                <a:cs typeface="+mn-cs"/>
              </a:rPr>
              <a:t>.</a:t>
            </a:r>
            <a:endParaRPr lang="en-GB" dirty="0" smtClean="0"/>
          </a:p>
          <a:p>
            <a:endParaRPr lang="en-GB" dirty="0" smtClean="0"/>
          </a:p>
          <a:p>
            <a:r>
              <a:rPr lang="en-GB" sz="1200" kern="1200" dirty="0" smtClean="0">
                <a:solidFill>
                  <a:schemeClr val="tx1"/>
                </a:solidFill>
                <a:effectLst/>
                <a:latin typeface="+mn-lt"/>
                <a:ea typeface="+mn-ea"/>
                <a:cs typeface="+mn-cs"/>
              </a:rPr>
              <a:t>In common with many smaller rural schools throughout Wales, a fall in the local school roll has meant that it too has recently been forced to reduce its staff-pupil ratio: it now has three full-time teachers (including the Headmaster).</a:t>
            </a:r>
          </a:p>
          <a:p>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The school actively promotes its official School Motto, which is: </a:t>
            </a:r>
            <a:r>
              <a:rPr lang="en-GB" sz="1200" b="1" kern="1200" dirty="0" err="1" smtClean="0">
                <a:solidFill>
                  <a:schemeClr val="tx1"/>
                </a:solidFill>
                <a:effectLst/>
                <a:latin typeface="+mn-lt"/>
                <a:ea typeface="+mn-ea"/>
                <a:cs typeface="+mn-cs"/>
              </a:rPr>
              <a:t>Tyfu</a:t>
            </a:r>
            <a:r>
              <a:rPr lang="en-GB" sz="1200" b="1" kern="1200" dirty="0" smtClean="0">
                <a:solidFill>
                  <a:schemeClr val="tx1"/>
                </a:solidFill>
                <a:effectLst/>
                <a:latin typeface="+mn-lt"/>
                <a:ea typeface="+mn-ea"/>
                <a:cs typeface="+mn-cs"/>
              </a:rPr>
              <a:t> a </a:t>
            </a:r>
            <a:r>
              <a:rPr lang="en-GB" sz="1200" b="1" kern="1200" dirty="0" err="1" smtClean="0">
                <a:solidFill>
                  <a:schemeClr val="tx1"/>
                </a:solidFill>
                <a:effectLst/>
                <a:latin typeface="+mn-lt"/>
                <a:ea typeface="+mn-ea"/>
                <a:cs typeface="+mn-cs"/>
              </a:rPr>
              <a:t>dysgu</a:t>
            </a:r>
            <a:r>
              <a:rPr lang="en-GB" sz="1200" b="1" kern="1200" dirty="0" smtClean="0">
                <a:solidFill>
                  <a:schemeClr val="tx1"/>
                </a:solidFill>
                <a:effectLst/>
                <a:latin typeface="+mn-lt"/>
                <a:ea typeface="+mn-ea"/>
                <a:cs typeface="+mn-cs"/>
              </a:rPr>
              <a:t> </a:t>
            </a:r>
            <a:r>
              <a:rPr lang="en-GB" sz="1200" b="1" kern="1200" dirty="0" err="1" smtClean="0">
                <a:solidFill>
                  <a:schemeClr val="tx1"/>
                </a:solidFill>
                <a:effectLst/>
                <a:latin typeface="+mn-lt"/>
                <a:ea typeface="+mn-ea"/>
                <a:cs typeface="+mn-cs"/>
              </a:rPr>
              <a:t>gyda’n</a:t>
            </a:r>
            <a:r>
              <a:rPr lang="en-GB" sz="1200" b="1" kern="1200" dirty="0" smtClean="0">
                <a:solidFill>
                  <a:schemeClr val="tx1"/>
                </a:solidFill>
                <a:effectLst/>
                <a:latin typeface="+mn-lt"/>
                <a:ea typeface="+mn-ea"/>
                <a:cs typeface="+mn-cs"/>
              </a:rPr>
              <a:t> </a:t>
            </a:r>
            <a:r>
              <a:rPr lang="en-GB" sz="1200" b="1" kern="1200" dirty="0" err="1" smtClean="0">
                <a:solidFill>
                  <a:schemeClr val="tx1"/>
                </a:solidFill>
                <a:effectLst/>
                <a:latin typeface="+mn-lt"/>
                <a:ea typeface="+mn-ea"/>
                <a:cs typeface="+mn-cs"/>
              </a:rPr>
              <a:t>gilydd</a:t>
            </a:r>
            <a:r>
              <a:rPr lang="en-GB" sz="1200" b="1" kern="1200" dirty="0" smtClean="0">
                <a:solidFill>
                  <a:schemeClr val="tx1"/>
                </a:solidFill>
                <a:effectLst/>
                <a:latin typeface="+mn-lt"/>
                <a:ea typeface="+mn-ea"/>
                <a:cs typeface="+mn-cs"/>
              </a:rPr>
              <a:t> – ‘Growing and Learning Together’</a:t>
            </a:r>
            <a:r>
              <a:rPr lang="en-GB" sz="1200" kern="1200" dirty="0" smtClean="0">
                <a:solidFill>
                  <a:schemeClr val="tx1"/>
                </a:solidFill>
                <a:effectLst/>
                <a:latin typeface="+mn-lt"/>
                <a:ea typeface="+mn-ea"/>
                <a:cs typeface="+mn-cs"/>
              </a:rPr>
              <a:t>.</a:t>
            </a:r>
          </a:p>
          <a:p>
            <a:endParaRPr lang="en-GB" dirty="0" smtClean="0"/>
          </a:p>
          <a:p>
            <a:r>
              <a:rPr lang="en-GB" dirty="0" smtClean="0"/>
              <a:t>http://www.brynhafren.powys.sch.uk/en_GB/</a:t>
            </a:r>
          </a:p>
          <a:p>
            <a:endParaRPr lang="en-GB" dirty="0" smtClean="0"/>
          </a:p>
          <a:p>
            <a:endParaRPr lang="en-GB" dirty="0"/>
          </a:p>
        </p:txBody>
      </p:sp>
      <p:sp>
        <p:nvSpPr>
          <p:cNvPr id="4" name="Slide Number Placeholder 3"/>
          <p:cNvSpPr>
            <a:spLocks noGrp="1"/>
          </p:cNvSpPr>
          <p:nvPr>
            <p:ph type="sldNum" sz="quarter" idx="10"/>
          </p:nvPr>
        </p:nvSpPr>
        <p:spPr/>
        <p:txBody>
          <a:bodyPr/>
          <a:lstStyle/>
          <a:p>
            <a:fld id="{D71FD647-BAE1-4C92-9F56-E46A04EDAB92}" type="slidenum">
              <a:rPr lang="en-GB" smtClean="0"/>
              <a:pPr/>
              <a:t>8</a:t>
            </a:fld>
            <a:endParaRPr lang="en-GB"/>
          </a:p>
        </p:txBody>
      </p:sp>
    </p:spTree>
    <p:extLst>
      <p:ext uri="{BB962C8B-B14F-4D97-AF65-F5344CB8AC3E}">
        <p14:creationId xmlns="" xmlns:p14="http://schemas.microsoft.com/office/powerpoint/2010/main" val="15349301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All schools have a school development plan (SDP) where they prioritise what they feel needs to be developed in the short,</a:t>
            </a:r>
            <a:r>
              <a:rPr lang="en-GB" baseline="0" dirty="0" smtClean="0"/>
              <a:t> medium and long term. This is often in response to the national agenda (</a:t>
            </a:r>
            <a:r>
              <a:rPr lang="en-GB" baseline="0" dirty="0" err="1" smtClean="0"/>
              <a:t>eg</a:t>
            </a:r>
            <a:r>
              <a:rPr lang="en-GB" baseline="0" dirty="0" smtClean="0"/>
              <a:t> literacy and numeracy, digital competence, Welsh 2</a:t>
            </a:r>
            <a:r>
              <a:rPr lang="en-GB" baseline="30000" dirty="0" smtClean="0"/>
              <a:t>nd</a:t>
            </a:r>
            <a:r>
              <a:rPr lang="en-GB" baseline="0" dirty="0" smtClean="0"/>
              <a:t> Language) or following a recent Estyn </a:t>
            </a:r>
            <a:r>
              <a:rPr lang="en-GB" baseline="0" dirty="0" err="1" smtClean="0"/>
              <a:t>inpection</a:t>
            </a:r>
            <a:endParaRPr lang="en-GB" dirty="0"/>
          </a:p>
        </p:txBody>
      </p:sp>
      <p:sp>
        <p:nvSpPr>
          <p:cNvPr id="4" name="Slide Number Placeholder 3"/>
          <p:cNvSpPr>
            <a:spLocks noGrp="1"/>
          </p:cNvSpPr>
          <p:nvPr>
            <p:ph type="sldNum" sz="quarter" idx="10"/>
          </p:nvPr>
        </p:nvSpPr>
        <p:spPr/>
        <p:txBody>
          <a:bodyPr/>
          <a:lstStyle/>
          <a:p>
            <a:fld id="{D71FD647-BAE1-4C92-9F56-E46A04EDAB92}" type="slidenum">
              <a:rPr lang="en-GB" smtClean="0"/>
              <a:pPr/>
              <a:t>9</a:t>
            </a:fld>
            <a:endParaRPr lang="en-GB"/>
          </a:p>
        </p:txBody>
      </p:sp>
    </p:spTree>
    <p:extLst>
      <p:ext uri="{BB962C8B-B14F-4D97-AF65-F5344CB8AC3E}">
        <p14:creationId xmlns="" xmlns:p14="http://schemas.microsoft.com/office/powerpoint/2010/main" val="156027714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These will be discussed in more detail later in the presentation</a:t>
            </a:r>
          </a:p>
          <a:p>
            <a:endParaRPr lang="en-GB" dirty="0" smtClean="0"/>
          </a:p>
          <a:p>
            <a:r>
              <a:rPr lang="en-GB" dirty="0" err="1" smtClean="0"/>
              <a:t>Athrawes</a:t>
            </a:r>
            <a:r>
              <a:rPr lang="en-GB" dirty="0" smtClean="0"/>
              <a:t> Fro comes to the school</a:t>
            </a:r>
            <a:r>
              <a:rPr lang="en-GB" baseline="0" dirty="0" smtClean="0"/>
              <a:t> when the school believes that it has achieved the award to assess against the strict criteria.</a:t>
            </a:r>
          </a:p>
          <a:p>
            <a:endParaRPr lang="en-GB" baseline="0" dirty="0" smtClean="0"/>
          </a:p>
          <a:p>
            <a:endParaRPr lang="en-GB" dirty="0"/>
          </a:p>
        </p:txBody>
      </p:sp>
      <p:sp>
        <p:nvSpPr>
          <p:cNvPr id="4" name="Slide Number Placeholder 3"/>
          <p:cNvSpPr>
            <a:spLocks noGrp="1"/>
          </p:cNvSpPr>
          <p:nvPr>
            <p:ph type="sldNum" sz="quarter" idx="10"/>
          </p:nvPr>
        </p:nvSpPr>
        <p:spPr/>
        <p:txBody>
          <a:bodyPr/>
          <a:lstStyle/>
          <a:p>
            <a:fld id="{D71FD647-BAE1-4C92-9F56-E46A04EDAB92}" type="slidenum">
              <a:rPr lang="en-GB" smtClean="0"/>
              <a:pPr/>
              <a:t>10</a:t>
            </a:fld>
            <a:endParaRPr lang="en-GB"/>
          </a:p>
        </p:txBody>
      </p:sp>
    </p:spTree>
    <p:extLst>
      <p:ext uri="{BB962C8B-B14F-4D97-AF65-F5344CB8AC3E}">
        <p14:creationId xmlns="" xmlns:p14="http://schemas.microsoft.com/office/powerpoint/2010/main" val="57336976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a:bodyPr>
          <a:lstStyle/>
          <a:p>
            <a:r>
              <a:rPr lang="en-GB" sz="1200" b="1" kern="1200" baseline="0" dirty="0" smtClean="0">
                <a:solidFill>
                  <a:schemeClr val="tx1"/>
                </a:solidFill>
                <a:latin typeface="+mn-lt"/>
                <a:ea typeface="+mn-ea"/>
                <a:cs typeface="+mn-cs"/>
              </a:rPr>
              <a:t>Setting a Baseline and Evaluating Impact</a:t>
            </a:r>
          </a:p>
          <a:p>
            <a:r>
              <a:rPr lang="en-GB" sz="1200" kern="1200" baseline="0" dirty="0" smtClean="0">
                <a:solidFill>
                  <a:schemeClr val="tx1"/>
                </a:solidFill>
                <a:latin typeface="+mn-lt"/>
                <a:ea typeface="+mn-ea"/>
                <a:cs typeface="+mn-cs"/>
              </a:rPr>
              <a:t>An appropriate method of setting a baseline and of evaluating success has been</a:t>
            </a:r>
          </a:p>
          <a:p>
            <a:r>
              <a:rPr lang="en-GB" sz="1200" kern="1200" baseline="0" dirty="0" smtClean="0">
                <a:solidFill>
                  <a:schemeClr val="tx1"/>
                </a:solidFill>
                <a:latin typeface="+mn-lt"/>
                <a:ea typeface="+mn-ea"/>
                <a:cs typeface="+mn-cs"/>
              </a:rPr>
              <a:t>developed in connection with the objective of promoting and increasing the use of</a:t>
            </a:r>
          </a:p>
          <a:p>
            <a:r>
              <a:rPr lang="en-GB" sz="1200" kern="1200" baseline="0" dirty="0" smtClean="0">
                <a:solidFill>
                  <a:schemeClr val="tx1"/>
                </a:solidFill>
                <a:latin typeface="+mn-lt"/>
                <a:ea typeface="+mn-ea"/>
                <a:cs typeface="+mn-cs"/>
              </a:rPr>
              <a:t>Welsh by children in a whole school context. Primary school pupils throughout ERW</a:t>
            </a:r>
          </a:p>
          <a:p>
            <a:r>
              <a:rPr lang="en-GB" sz="1200" kern="1200" baseline="0" dirty="0" smtClean="0">
                <a:solidFill>
                  <a:schemeClr val="tx1"/>
                </a:solidFill>
                <a:latin typeface="+mn-lt"/>
                <a:ea typeface="+mn-ea"/>
                <a:cs typeface="+mn-cs"/>
              </a:rPr>
              <a:t>will be asked ten questions in an on-line questionnaire.</a:t>
            </a:r>
          </a:p>
          <a:p>
            <a:r>
              <a:rPr lang="en-GB" sz="1200" kern="1200" baseline="0" dirty="0" smtClean="0">
                <a:solidFill>
                  <a:schemeClr val="tx1"/>
                </a:solidFill>
                <a:latin typeface="+mn-lt"/>
                <a:ea typeface="+mn-ea"/>
                <a:cs typeface="+mn-cs"/>
              </a:rPr>
              <a:t>This questionnaire will allow children in years 3 to 6 to give details about their use of</a:t>
            </a:r>
          </a:p>
          <a:p>
            <a:r>
              <a:rPr lang="en-GB" sz="1200" kern="1200" baseline="0" dirty="0" smtClean="0">
                <a:solidFill>
                  <a:schemeClr val="tx1"/>
                </a:solidFill>
                <a:latin typeface="+mn-lt"/>
                <a:ea typeface="+mn-ea"/>
                <a:cs typeface="+mn-cs"/>
              </a:rPr>
              <a:t>Welsh within the classroom, on the playground and - beyond school lessons and will</a:t>
            </a:r>
          </a:p>
          <a:p>
            <a:r>
              <a:rPr lang="en-GB" sz="1200" kern="1200" baseline="0" dirty="0" smtClean="0">
                <a:solidFill>
                  <a:schemeClr val="tx1"/>
                </a:solidFill>
                <a:latin typeface="+mn-lt"/>
                <a:ea typeface="+mn-ea"/>
                <a:cs typeface="+mn-cs"/>
              </a:rPr>
              <a:t>thus provide an opportunity to measure children’s attitude towards learning Welsh (i.e.</a:t>
            </a:r>
          </a:p>
          <a:p>
            <a:r>
              <a:rPr lang="en-GB" sz="1200" kern="1200" baseline="0" dirty="0" smtClean="0">
                <a:solidFill>
                  <a:schemeClr val="tx1"/>
                </a:solidFill>
                <a:latin typeface="+mn-lt"/>
                <a:ea typeface="+mn-ea"/>
                <a:cs typeface="+mn-cs"/>
              </a:rPr>
              <a:t>whether or not they feel that the language is important to them.) and also how</a:t>
            </a:r>
          </a:p>
          <a:p>
            <a:r>
              <a:rPr lang="en-GB" sz="1200" kern="1200" baseline="0" dirty="0" smtClean="0">
                <a:solidFill>
                  <a:schemeClr val="tx1"/>
                </a:solidFill>
                <a:latin typeface="+mn-lt"/>
                <a:ea typeface="+mn-ea"/>
                <a:cs typeface="+mn-cs"/>
              </a:rPr>
              <a:t>confident children are about using Welsh in different contexts during the school day.</a:t>
            </a:r>
          </a:p>
          <a:p>
            <a:r>
              <a:rPr lang="en-GB" sz="1200" kern="1200" baseline="0" dirty="0" smtClean="0">
                <a:solidFill>
                  <a:schemeClr val="tx1"/>
                </a:solidFill>
                <a:latin typeface="+mn-lt"/>
                <a:ea typeface="+mn-ea"/>
                <a:cs typeface="+mn-cs"/>
              </a:rPr>
              <a:t>Every pupil will provide their answers on a scale of zero to ten, by choosing a number</a:t>
            </a:r>
          </a:p>
          <a:p>
            <a:r>
              <a:rPr lang="en-GB" sz="1200" kern="1200" baseline="0" dirty="0" smtClean="0">
                <a:solidFill>
                  <a:schemeClr val="tx1"/>
                </a:solidFill>
                <a:latin typeface="+mn-lt"/>
                <a:ea typeface="+mn-ea"/>
                <a:cs typeface="+mn-cs"/>
              </a:rPr>
              <a:t>beside every statement to reflect how much use they make of the Welsh language in</a:t>
            </a:r>
          </a:p>
          <a:p>
            <a:r>
              <a:rPr lang="en-GB" sz="1200" kern="1200" baseline="0" dirty="0" smtClean="0">
                <a:solidFill>
                  <a:schemeClr val="tx1"/>
                </a:solidFill>
                <a:latin typeface="+mn-lt"/>
                <a:ea typeface="+mn-ea"/>
                <a:cs typeface="+mn-cs"/>
              </a:rPr>
              <a:t>certain contexts and how confident they feel when doing so. It is advised that teachers</a:t>
            </a:r>
          </a:p>
          <a:p>
            <a:r>
              <a:rPr lang="en-GB" sz="1200" kern="1200" baseline="0" dirty="0" smtClean="0">
                <a:solidFill>
                  <a:schemeClr val="tx1"/>
                </a:solidFill>
                <a:latin typeface="+mn-lt"/>
                <a:ea typeface="+mn-ea"/>
                <a:cs typeface="+mn-cs"/>
              </a:rPr>
              <a:t>display the questionnaire on the whiteboard and discuss the statements before the</a:t>
            </a:r>
          </a:p>
          <a:p>
            <a:r>
              <a:rPr lang="en-GB" sz="1200" kern="1200" baseline="0" dirty="0" smtClean="0">
                <a:solidFill>
                  <a:schemeClr val="tx1"/>
                </a:solidFill>
                <a:latin typeface="+mn-lt"/>
                <a:ea typeface="+mn-ea"/>
                <a:cs typeface="+mn-cs"/>
              </a:rPr>
              <a:t>pupils complete the questionnaire individually.</a:t>
            </a:r>
          </a:p>
          <a:p>
            <a:r>
              <a:rPr lang="en-GB" sz="1200" kern="1200" baseline="0" dirty="0" smtClean="0">
                <a:solidFill>
                  <a:schemeClr val="tx1"/>
                </a:solidFill>
                <a:latin typeface="+mn-lt"/>
                <a:ea typeface="+mn-ea"/>
                <a:cs typeface="+mn-cs"/>
              </a:rPr>
              <a:t>This data will provide firm evidence about the language situation at every school, and</a:t>
            </a:r>
          </a:p>
          <a:p>
            <a:r>
              <a:rPr lang="en-GB" sz="1200" kern="1200" baseline="0" dirty="0" smtClean="0">
                <a:solidFill>
                  <a:schemeClr val="tx1"/>
                </a:solidFill>
                <a:latin typeface="+mn-lt"/>
                <a:ea typeface="+mn-ea"/>
                <a:cs typeface="+mn-cs"/>
              </a:rPr>
              <a:t>allow us to establish a baseline.</a:t>
            </a:r>
          </a:p>
          <a:p>
            <a:r>
              <a:rPr lang="en-GB" sz="1200" kern="1200" baseline="0" dirty="0" smtClean="0">
                <a:solidFill>
                  <a:schemeClr val="tx1"/>
                </a:solidFill>
                <a:latin typeface="+mn-lt"/>
                <a:ea typeface="+mn-ea"/>
                <a:cs typeface="+mn-cs"/>
              </a:rPr>
              <a:t>After a period of time, the questionnaire will be revisited - and the same questions</a:t>
            </a:r>
          </a:p>
          <a:p>
            <a:r>
              <a:rPr lang="en-GB" sz="1200" kern="1200" baseline="0" dirty="0" smtClean="0">
                <a:solidFill>
                  <a:schemeClr val="tx1"/>
                </a:solidFill>
                <a:latin typeface="+mn-lt"/>
                <a:ea typeface="+mn-ea"/>
                <a:cs typeface="+mn-cs"/>
              </a:rPr>
              <a:t>asked for a second time - in order to observe what impact has been made in</a:t>
            </a:r>
          </a:p>
          <a:p>
            <a:r>
              <a:rPr lang="en-GB" sz="1200" kern="1200" baseline="0" dirty="0" smtClean="0">
                <a:solidFill>
                  <a:schemeClr val="tx1"/>
                </a:solidFill>
                <a:latin typeface="+mn-lt"/>
                <a:ea typeface="+mn-ea"/>
                <a:cs typeface="+mn-cs"/>
              </a:rPr>
              <a:t>connection with promoting and developing the use of Welsh by primary school pupils</a:t>
            </a:r>
          </a:p>
          <a:p>
            <a:r>
              <a:rPr lang="en-GB" sz="1200" kern="1200" baseline="0" dirty="0" smtClean="0">
                <a:solidFill>
                  <a:schemeClr val="tx1"/>
                </a:solidFill>
                <a:latin typeface="+mn-lt"/>
                <a:ea typeface="+mn-ea"/>
                <a:cs typeface="+mn-cs"/>
              </a:rPr>
              <a:t>in a number of various contexts</a:t>
            </a:r>
            <a:endParaRPr lang="en-GB" dirty="0"/>
          </a:p>
        </p:txBody>
      </p:sp>
      <p:sp>
        <p:nvSpPr>
          <p:cNvPr id="4" name="Slide Number Placeholder 3"/>
          <p:cNvSpPr>
            <a:spLocks noGrp="1"/>
          </p:cNvSpPr>
          <p:nvPr>
            <p:ph type="sldNum" sz="quarter" idx="10"/>
          </p:nvPr>
        </p:nvSpPr>
        <p:spPr/>
        <p:txBody>
          <a:bodyPr/>
          <a:lstStyle/>
          <a:p>
            <a:fld id="{D71FD647-BAE1-4C92-9F56-E46A04EDAB92}" type="slidenum">
              <a:rPr lang="en-GB" smtClean="0"/>
              <a:pPr/>
              <a:t>11</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These are the questions. They grade what they think from 0 to 10</a:t>
            </a:r>
            <a:endParaRPr lang="en-GB" dirty="0"/>
          </a:p>
        </p:txBody>
      </p:sp>
      <p:sp>
        <p:nvSpPr>
          <p:cNvPr id="4" name="Slide Number Placeholder 3"/>
          <p:cNvSpPr>
            <a:spLocks noGrp="1"/>
          </p:cNvSpPr>
          <p:nvPr>
            <p:ph type="sldNum" sz="quarter" idx="10"/>
          </p:nvPr>
        </p:nvSpPr>
        <p:spPr/>
        <p:txBody>
          <a:bodyPr/>
          <a:lstStyle/>
          <a:p>
            <a:fld id="{D71FD647-BAE1-4C92-9F56-E46A04EDAB92}" type="slidenum">
              <a:rPr lang="en-GB" smtClean="0"/>
              <a:pPr/>
              <a:t>12</a:t>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At the start of the process KS2 children complete a</a:t>
            </a:r>
            <a:r>
              <a:rPr lang="en-GB" baseline="0" dirty="0" smtClean="0"/>
              <a:t> questionnaire with these ten statements. They have to choose a number between o and 10 on how they regard different aspects of Welsh within the school</a:t>
            </a:r>
          </a:p>
          <a:p>
            <a:endParaRPr lang="en-GB" baseline="0" dirty="0" smtClean="0"/>
          </a:p>
          <a:p>
            <a:endParaRPr lang="en-GB" baseline="0" dirty="0" smtClean="0"/>
          </a:p>
          <a:p>
            <a:r>
              <a:rPr lang="en-GB" baseline="0" dirty="0" smtClean="0"/>
              <a:t>The blue line her demonstrates the results from the school from the results of the initial questionnaire – (</a:t>
            </a:r>
            <a:r>
              <a:rPr lang="en-GB" baseline="0" dirty="0" err="1" smtClean="0"/>
              <a:t>eg</a:t>
            </a:r>
            <a:r>
              <a:rPr lang="en-GB" baseline="0" dirty="0" smtClean="0"/>
              <a:t> a low score) the red line denotes the 2</a:t>
            </a:r>
            <a:r>
              <a:rPr lang="en-GB" baseline="30000" dirty="0" smtClean="0"/>
              <a:t>nd</a:t>
            </a:r>
            <a:r>
              <a:rPr lang="en-GB" baseline="0" dirty="0" smtClean="0"/>
              <a:t> reading – there is an improvement! The red scores are taken when the school recognises that it is ready to be assessed.</a:t>
            </a:r>
          </a:p>
          <a:p>
            <a:endParaRPr lang="en-GB" baseline="0" dirty="0" smtClean="0"/>
          </a:p>
          <a:p>
            <a:endParaRPr lang="en-GB" baseline="0" dirty="0" smtClean="0"/>
          </a:p>
          <a:p>
            <a:endParaRPr lang="en-GB" baseline="0" dirty="0" smtClean="0"/>
          </a:p>
          <a:p>
            <a:endParaRPr lang="en-GB" baseline="0" dirty="0" smtClean="0"/>
          </a:p>
          <a:p>
            <a:endParaRPr lang="en-GB" baseline="0" dirty="0" smtClean="0"/>
          </a:p>
          <a:p>
            <a:endParaRPr lang="en-GB" baseline="0" dirty="0" smtClean="0"/>
          </a:p>
          <a:p>
            <a:endParaRPr lang="en-GB" dirty="0"/>
          </a:p>
        </p:txBody>
      </p:sp>
      <p:sp>
        <p:nvSpPr>
          <p:cNvPr id="4" name="Slide Number Placeholder 3"/>
          <p:cNvSpPr>
            <a:spLocks noGrp="1"/>
          </p:cNvSpPr>
          <p:nvPr>
            <p:ph type="sldNum" sz="quarter" idx="10"/>
          </p:nvPr>
        </p:nvSpPr>
        <p:spPr/>
        <p:txBody>
          <a:bodyPr/>
          <a:lstStyle/>
          <a:p>
            <a:fld id="{D71FD647-BAE1-4C92-9F56-E46A04EDAB92}" type="slidenum">
              <a:rPr lang="en-GB" smtClean="0"/>
              <a:pPr/>
              <a:t>13</a:t>
            </a:fld>
            <a:endParaRPr lang="en-GB"/>
          </a:p>
        </p:txBody>
      </p:sp>
    </p:spTree>
    <p:extLst>
      <p:ext uri="{BB962C8B-B14F-4D97-AF65-F5344CB8AC3E}">
        <p14:creationId xmlns="" xmlns:p14="http://schemas.microsoft.com/office/powerpoint/2010/main" val="293430220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baseline="0" dirty="0" smtClean="0">
                <a:solidFill>
                  <a:schemeClr val="tx1"/>
                </a:solidFill>
                <a:latin typeface="+mn-lt"/>
                <a:ea typeface="+mn-ea"/>
                <a:cs typeface="+mn-cs"/>
              </a:rPr>
              <a:t>Bronze, Silver and Gold Awards</a:t>
            </a:r>
          </a:p>
          <a:p>
            <a:r>
              <a:rPr lang="en-GB" sz="1200" kern="1200" baseline="0" dirty="0" smtClean="0">
                <a:solidFill>
                  <a:schemeClr val="tx1"/>
                </a:solidFill>
                <a:latin typeface="+mn-lt"/>
                <a:ea typeface="+mn-ea"/>
                <a:cs typeface="+mn-cs"/>
              </a:rPr>
              <a:t>To ensure that all efforts are rewarded, the Charter is based on the principle that</a:t>
            </a:r>
          </a:p>
          <a:p>
            <a:r>
              <a:rPr lang="en-GB" sz="1200" kern="1200" baseline="0" dirty="0" smtClean="0">
                <a:solidFill>
                  <a:schemeClr val="tx1"/>
                </a:solidFill>
                <a:latin typeface="+mn-lt"/>
                <a:ea typeface="+mn-ea"/>
                <a:cs typeface="+mn-cs"/>
              </a:rPr>
              <a:t>every school follows challenging but attainable targets in connection with promoting</a:t>
            </a:r>
          </a:p>
          <a:p>
            <a:r>
              <a:rPr lang="en-GB" sz="1200" kern="1200" baseline="0" dirty="0" smtClean="0">
                <a:solidFill>
                  <a:schemeClr val="tx1"/>
                </a:solidFill>
                <a:latin typeface="+mn-lt"/>
                <a:ea typeface="+mn-ea"/>
                <a:cs typeface="+mn-cs"/>
              </a:rPr>
              <a:t>the use of the Welsh language. The specific targets included in the Language Charter</a:t>
            </a:r>
          </a:p>
          <a:p>
            <a:r>
              <a:rPr lang="en-GB" sz="1200" kern="1200" baseline="0" dirty="0" smtClean="0">
                <a:solidFill>
                  <a:schemeClr val="tx1"/>
                </a:solidFill>
                <a:latin typeface="+mn-lt"/>
                <a:ea typeface="+mn-ea"/>
                <a:cs typeface="+mn-cs"/>
              </a:rPr>
              <a:t>can form part of a school’s Welsh Development Plan.</a:t>
            </a:r>
          </a:p>
          <a:p>
            <a:r>
              <a:rPr lang="en-GB" sz="1200" kern="1200" baseline="0" dirty="0" smtClean="0">
                <a:solidFill>
                  <a:schemeClr val="tx1"/>
                </a:solidFill>
                <a:latin typeface="+mn-lt"/>
                <a:ea typeface="+mn-ea"/>
                <a:cs typeface="+mn-cs"/>
              </a:rPr>
              <a:t>By identifying success criteria for each target - we have prepared an Implementation</a:t>
            </a:r>
          </a:p>
          <a:p>
            <a:r>
              <a:rPr lang="en-GB" sz="1200" kern="1200" baseline="0" dirty="0" smtClean="0">
                <a:solidFill>
                  <a:schemeClr val="tx1"/>
                </a:solidFill>
                <a:latin typeface="+mn-lt"/>
                <a:ea typeface="+mn-ea"/>
                <a:cs typeface="+mn-cs"/>
              </a:rPr>
              <a:t>Programme that every school should be able to complete successfully </a:t>
            </a:r>
            <a:r>
              <a:rPr lang="en-GB" sz="1200" i="1" kern="1200" baseline="0" dirty="0" smtClean="0">
                <a:solidFill>
                  <a:schemeClr val="tx1"/>
                </a:solidFill>
                <a:latin typeface="+mn-lt"/>
                <a:ea typeface="+mn-ea"/>
                <a:cs typeface="+mn-cs"/>
              </a:rPr>
              <a:t>(see Appendix).</a:t>
            </a:r>
          </a:p>
          <a:p>
            <a:r>
              <a:rPr lang="en-GB" sz="1200" kern="1200" baseline="0" dirty="0" smtClean="0">
                <a:solidFill>
                  <a:schemeClr val="tx1"/>
                </a:solidFill>
                <a:latin typeface="+mn-lt"/>
                <a:ea typeface="+mn-ea"/>
                <a:cs typeface="+mn-cs"/>
              </a:rPr>
              <a:t>The Language Charter is based on steps that are deemed to be good practice, and</a:t>
            </a:r>
          </a:p>
          <a:p>
            <a:r>
              <a:rPr lang="en-GB" sz="1200" kern="1200" baseline="0" dirty="0" smtClean="0">
                <a:solidFill>
                  <a:schemeClr val="tx1"/>
                </a:solidFill>
                <a:latin typeface="+mn-lt"/>
                <a:ea typeface="+mn-ea"/>
                <a:cs typeface="+mn-cs"/>
              </a:rPr>
              <a:t>that every school should therefore be able to implement. Achieving these initial goals</a:t>
            </a:r>
          </a:p>
          <a:p>
            <a:r>
              <a:rPr lang="en-GB" sz="1200" kern="1200" baseline="0" dirty="0" smtClean="0">
                <a:solidFill>
                  <a:schemeClr val="tx1"/>
                </a:solidFill>
                <a:latin typeface="+mn-lt"/>
                <a:ea typeface="+mn-ea"/>
                <a:cs typeface="+mn-cs"/>
              </a:rPr>
              <a:t>in the first year will ensure a bronze award for the school.</a:t>
            </a:r>
          </a:p>
          <a:p>
            <a:r>
              <a:rPr lang="en-GB" sz="1200" kern="1200" baseline="0" dirty="0" smtClean="0">
                <a:solidFill>
                  <a:schemeClr val="tx1"/>
                </a:solidFill>
                <a:latin typeface="+mn-lt"/>
                <a:ea typeface="+mn-ea"/>
                <a:cs typeface="+mn-cs"/>
              </a:rPr>
              <a:t>The aim is to achieve the gold award over a three year period.</a:t>
            </a:r>
          </a:p>
          <a:p>
            <a:endParaRPr lang="en-GB" dirty="0"/>
          </a:p>
        </p:txBody>
      </p:sp>
      <p:sp>
        <p:nvSpPr>
          <p:cNvPr id="4" name="Slide Number Placeholder 3"/>
          <p:cNvSpPr>
            <a:spLocks noGrp="1"/>
          </p:cNvSpPr>
          <p:nvPr>
            <p:ph type="sldNum" sz="quarter" idx="10"/>
          </p:nvPr>
        </p:nvSpPr>
        <p:spPr/>
        <p:txBody>
          <a:bodyPr/>
          <a:lstStyle/>
          <a:p>
            <a:fld id="{D71FD647-BAE1-4C92-9F56-E46A04EDAB92}" type="slidenum">
              <a:rPr lang="en-GB" smtClean="0"/>
              <a:pPr/>
              <a:t>14</a:t>
            </a:fld>
            <a:endParaRPr lang="en-GB"/>
          </a:p>
        </p:txBody>
      </p:sp>
    </p:spTree>
    <p:extLst>
      <p:ext uri="{BB962C8B-B14F-4D97-AF65-F5344CB8AC3E}">
        <p14:creationId xmlns="" xmlns:p14="http://schemas.microsoft.com/office/powerpoint/2010/main" val="278913389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Here are the 10 headings to develop</a:t>
            </a:r>
            <a:r>
              <a:rPr lang="en-GB" baseline="0" dirty="0" smtClean="0"/>
              <a:t> GOOD PRACTICE</a:t>
            </a:r>
            <a:r>
              <a:rPr lang="en-GB" dirty="0" smtClean="0"/>
              <a:t> within the BRONZE</a:t>
            </a:r>
            <a:r>
              <a:rPr lang="en-GB" baseline="0" dirty="0" smtClean="0"/>
              <a:t> award</a:t>
            </a:r>
          </a:p>
          <a:p>
            <a:endParaRPr lang="en-GB" baseline="0" dirty="0" smtClean="0"/>
          </a:p>
          <a:p>
            <a:r>
              <a:rPr lang="en-GB" baseline="0" dirty="0" smtClean="0"/>
              <a:t>Each heading has 10 sub – headings – therefore 100 goals to achieve to gain this award</a:t>
            </a:r>
          </a:p>
          <a:p>
            <a:endParaRPr lang="en-GB" baseline="0" dirty="0" smtClean="0"/>
          </a:p>
          <a:p>
            <a:r>
              <a:rPr lang="en-GB" dirty="0" smtClean="0"/>
              <a:t>Some are easy to achieve (</a:t>
            </a:r>
            <a:r>
              <a:rPr lang="en-GB" dirty="0" err="1" smtClean="0"/>
              <a:t>ie</a:t>
            </a:r>
            <a:r>
              <a:rPr lang="en-GB" dirty="0" smtClean="0"/>
              <a:t> what schools would naturally do anyway)</a:t>
            </a:r>
            <a:r>
              <a:rPr lang="en-GB" baseline="0" dirty="0" smtClean="0"/>
              <a:t> </a:t>
            </a:r>
            <a:r>
              <a:rPr lang="en-GB" dirty="0" smtClean="0"/>
              <a:t>– others are more challenging</a:t>
            </a:r>
            <a:endParaRPr lang="en-GB" dirty="0"/>
          </a:p>
        </p:txBody>
      </p:sp>
      <p:sp>
        <p:nvSpPr>
          <p:cNvPr id="4" name="Slide Number Placeholder 3"/>
          <p:cNvSpPr>
            <a:spLocks noGrp="1"/>
          </p:cNvSpPr>
          <p:nvPr>
            <p:ph type="sldNum" sz="quarter" idx="10"/>
          </p:nvPr>
        </p:nvSpPr>
        <p:spPr/>
        <p:txBody>
          <a:bodyPr/>
          <a:lstStyle/>
          <a:p>
            <a:fld id="{D71FD647-BAE1-4C92-9F56-E46A04EDAB92}" type="slidenum">
              <a:rPr lang="en-GB" smtClean="0"/>
              <a:pPr/>
              <a:t>15</a:t>
            </a:fld>
            <a:endParaRPr lang="en-GB"/>
          </a:p>
        </p:txBody>
      </p:sp>
    </p:spTree>
    <p:extLst>
      <p:ext uri="{BB962C8B-B14F-4D97-AF65-F5344CB8AC3E}">
        <p14:creationId xmlns="" xmlns:p14="http://schemas.microsoft.com/office/powerpoint/2010/main" val="29225313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baseline="0" dirty="0" smtClean="0">
                <a:solidFill>
                  <a:schemeClr val="tx1"/>
                </a:solidFill>
                <a:latin typeface="+mn-lt"/>
                <a:ea typeface="+mn-ea"/>
                <a:cs typeface="+mn-cs"/>
              </a:rPr>
              <a:t>Success criteria have been tailored to each</a:t>
            </a:r>
          </a:p>
          <a:p>
            <a:r>
              <a:rPr lang="en-GB" sz="1200" kern="1200" baseline="0" dirty="0" smtClean="0">
                <a:solidFill>
                  <a:schemeClr val="tx1"/>
                </a:solidFill>
                <a:latin typeface="+mn-lt"/>
                <a:ea typeface="+mn-ea"/>
                <a:cs typeface="+mn-cs"/>
              </a:rPr>
              <a:t>of the ten targets. All of the success criteria</a:t>
            </a:r>
          </a:p>
          <a:p>
            <a:r>
              <a:rPr lang="en-GB" sz="1200" kern="1200" baseline="0" dirty="0" smtClean="0">
                <a:solidFill>
                  <a:schemeClr val="tx1"/>
                </a:solidFill>
                <a:latin typeface="+mn-lt"/>
                <a:ea typeface="+mn-ea"/>
                <a:cs typeface="+mn-cs"/>
              </a:rPr>
              <a:t>must be met in order to complete a target.</a:t>
            </a:r>
          </a:p>
          <a:p>
            <a:r>
              <a:rPr lang="en-GB" sz="1200" kern="1200" baseline="0" dirty="0" smtClean="0">
                <a:solidFill>
                  <a:schemeClr val="tx1"/>
                </a:solidFill>
                <a:latin typeface="+mn-lt"/>
                <a:ea typeface="+mn-ea"/>
                <a:cs typeface="+mn-cs"/>
              </a:rPr>
              <a:t>When you have completed all ten targets,</a:t>
            </a:r>
          </a:p>
          <a:p>
            <a:r>
              <a:rPr lang="en-GB" sz="1200" kern="1200" baseline="0" dirty="0" smtClean="0">
                <a:solidFill>
                  <a:schemeClr val="tx1"/>
                </a:solidFill>
                <a:latin typeface="+mn-lt"/>
                <a:ea typeface="+mn-ea"/>
                <a:cs typeface="+mn-cs"/>
              </a:rPr>
              <a:t>contact your Welsh in Education officer</a:t>
            </a:r>
          </a:p>
          <a:p>
            <a:r>
              <a:rPr lang="en-GB" sz="1200" kern="1200" baseline="0" dirty="0" smtClean="0">
                <a:solidFill>
                  <a:schemeClr val="tx1"/>
                </a:solidFill>
                <a:latin typeface="+mn-lt"/>
                <a:ea typeface="+mn-ea"/>
                <a:cs typeface="+mn-cs"/>
              </a:rPr>
              <a:t>who will evaluate the progress you have</a:t>
            </a:r>
          </a:p>
          <a:p>
            <a:r>
              <a:rPr lang="en-GB" sz="1200" kern="1200" baseline="0" dirty="0" smtClean="0">
                <a:solidFill>
                  <a:schemeClr val="tx1"/>
                </a:solidFill>
                <a:latin typeface="+mn-lt"/>
                <a:ea typeface="+mn-ea"/>
                <a:cs typeface="+mn-cs"/>
              </a:rPr>
              <a:t>made. The officer will take into</a:t>
            </a:r>
          </a:p>
          <a:p>
            <a:r>
              <a:rPr lang="en-GB" sz="1200" kern="1200" baseline="0" dirty="0" smtClean="0">
                <a:solidFill>
                  <a:schemeClr val="tx1"/>
                </a:solidFill>
                <a:latin typeface="+mn-lt"/>
                <a:ea typeface="+mn-ea"/>
                <a:cs typeface="+mn-cs"/>
              </a:rPr>
              <a:t>consideration a range of evidence including</a:t>
            </a:r>
          </a:p>
          <a:p>
            <a:r>
              <a:rPr lang="en-GB" sz="1200" kern="1200" baseline="0" dirty="0" smtClean="0">
                <a:solidFill>
                  <a:schemeClr val="tx1"/>
                </a:solidFill>
                <a:latin typeface="+mn-lt"/>
                <a:ea typeface="+mn-ea"/>
                <a:cs typeface="+mn-cs"/>
              </a:rPr>
              <a:t>listening to learners and meeting with</a:t>
            </a:r>
          </a:p>
          <a:p>
            <a:r>
              <a:rPr lang="en-GB" sz="1200" kern="1200" baseline="0" dirty="0" smtClean="0">
                <a:solidFill>
                  <a:schemeClr val="tx1"/>
                </a:solidFill>
                <a:latin typeface="+mn-lt"/>
                <a:ea typeface="+mn-ea"/>
                <a:cs typeface="+mn-cs"/>
              </a:rPr>
              <a:t>designated staff to be able to judge whether</a:t>
            </a:r>
          </a:p>
          <a:p>
            <a:r>
              <a:rPr lang="en-GB" sz="1200" kern="1200" baseline="0" dirty="0" smtClean="0">
                <a:solidFill>
                  <a:schemeClr val="tx1"/>
                </a:solidFill>
                <a:latin typeface="+mn-lt"/>
                <a:ea typeface="+mn-ea"/>
                <a:cs typeface="+mn-cs"/>
              </a:rPr>
              <a:t>the school has achieved the award.</a:t>
            </a:r>
          </a:p>
          <a:p>
            <a:endParaRPr lang="en-GB" sz="1200" kern="1200" baseline="0" dirty="0" smtClean="0">
              <a:solidFill>
                <a:schemeClr val="tx1"/>
              </a:solidFill>
              <a:latin typeface="+mn-lt"/>
              <a:ea typeface="+mn-ea"/>
              <a:cs typeface="+mn-cs"/>
            </a:endParaRPr>
          </a:p>
          <a:p>
            <a:r>
              <a:rPr lang="en-GB" dirty="0" smtClean="0"/>
              <a:t>Target 1 on the BRONZE award – </a:t>
            </a:r>
          </a:p>
          <a:p>
            <a:pPr marL="0" indent="0">
              <a:buNone/>
            </a:pPr>
            <a:endParaRPr lang="en-GB" dirty="0" smtClean="0"/>
          </a:p>
          <a:p>
            <a:pPr marL="0" indent="0">
              <a:buNone/>
            </a:pPr>
            <a:r>
              <a:rPr lang="en-GB" dirty="0" smtClean="0"/>
              <a:t>This is one of the 10 targets </a:t>
            </a:r>
            <a:r>
              <a:rPr lang="en-GB" dirty="0" err="1" smtClean="0"/>
              <a:t>ie</a:t>
            </a:r>
            <a:r>
              <a:rPr lang="en-GB" dirty="0" smtClean="0"/>
              <a:t> 10% of what they have to achieve to get the award</a:t>
            </a:r>
          </a:p>
          <a:p>
            <a:pPr marL="0" indent="0">
              <a:buNone/>
            </a:pPr>
            <a:endParaRPr lang="en-GB" dirty="0" smtClean="0"/>
          </a:p>
          <a:p>
            <a:pPr marL="0" indent="0">
              <a:buNone/>
            </a:pPr>
            <a:r>
              <a:rPr lang="en-GB" dirty="0" smtClean="0"/>
              <a:t>read</a:t>
            </a:r>
            <a:r>
              <a:rPr lang="en-GB" baseline="0" dirty="0" smtClean="0"/>
              <a:t> them out – </a:t>
            </a:r>
          </a:p>
          <a:p>
            <a:pPr marL="0" indent="0">
              <a:buNone/>
            </a:pPr>
            <a:endParaRPr lang="en-GB" baseline="0" dirty="0" smtClean="0"/>
          </a:p>
          <a:p>
            <a:pPr marL="0" indent="0">
              <a:buNone/>
            </a:pPr>
            <a:r>
              <a:rPr lang="en-GB" baseline="0" dirty="0" smtClean="0"/>
              <a:t>can students reflect on whether these aspects were observed in last year’s PTE?</a:t>
            </a:r>
          </a:p>
          <a:p>
            <a:pPr marL="0" indent="0">
              <a:buNone/>
            </a:pPr>
            <a:endParaRPr lang="en-GB" baseline="0" dirty="0" smtClean="0"/>
          </a:p>
          <a:p>
            <a:pPr marL="0" indent="0">
              <a:buNone/>
            </a:pPr>
            <a:r>
              <a:rPr lang="en-GB" baseline="0" dirty="0" smtClean="0"/>
              <a:t>Welsh on all displays – key Welsh patterns / questions / vocab on walls in class</a:t>
            </a:r>
          </a:p>
          <a:p>
            <a:pPr marL="0" indent="0">
              <a:buNone/>
            </a:pPr>
            <a:endParaRPr lang="en-GB" baseline="0" dirty="0" smtClean="0"/>
          </a:p>
          <a:p>
            <a:pPr marL="0" indent="0">
              <a:buNone/>
            </a:pPr>
            <a:r>
              <a:rPr lang="en-GB" dirty="0" err="1" smtClean="0"/>
              <a:t>Croeso</a:t>
            </a:r>
            <a:r>
              <a:rPr lang="en-GB" dirty="0" smtClean="0"/>
              <a:t> sign as you come into the school – you know that you are in a school in Wales</a:t>
            </a:r>
          </a:p>
          <a:p>
            <a:pPr marL="0" indent="0">
              <a:buNone/>
            </a:pPr>
            <a:endParaRPr lang="en-GB" dirty="0" smtClean="0"/>
          </a:p>
          <a:p>
            <a:pPr marL="0" indent="0">
              <a:buNone/>
            </a:pPr>
            <a:r>
              <a:rPr lang="en-GB" dirty="0" smtClean="0"/>
              <a:t>Welsh signs around</a:t>
            </a:r>
            <a:r>
              <a:rPr lang="en-GB" baseline="0" dirty="0" smtClean="0"/>
              <a:t> the school</a:t>
            </a:r>
            <a:endParaRPr lang="en-GB" dirty="0" smtClean="0"/>
          </a:p>
          <a:p>
            <a:pPr marL="0" indent="0">
              <a:buNone/>
            </a:pPr>
            <a:endParaRPr lang="en-GB" dirty="0" smtClean="0"/>
          </a:p>
          <a:p>
            <a:pPr marL="0" indent="0">
              <a:buNone/>
            </a:pPr>
            <a:r>
              <a:rPr lang="en-GB" dirty="0" smtClean="0"/>
              <a:t>School clerk answers the phone in Welsh</a:t>
            </a:r>
          </a:p>
          <a:p>
            <a:pPr marL="0" indent="0">
              <a:buNone/>
            </a:pPr>
            <a:endParaRPr lang="en-GB" dirty="0" smtClean="0"/>
          </a:p>
          <a:p>
            <a:pPr marL="0" indent="0">
              <a:buNone/>
            </a:pPr>
            <a:r>
              <a:rPr lang="en-GB" dirty="0" smtClean="0"/>
              <a:t>Welsh books in the reading corner</a:t>
            </a:r>
          </a:p>
          <a:p>
            <a:pPr marL="0" indent="0">
              <a:buNone/>
            </a:pPr>
            <a:endParaRPr lang="en-GB" dirty="0" smtClean="0"/>
          </a:p>
          <a:p>
            <a:pPr marL="0" indent="0">
              <a:buNone/>
            </a:pPr>
            <a:r>
              <a:rPr lang="en-GB" dirty="0" err="1" smtClean="0"/>
              <a:t>Siarter</a:t>
            </a:r>
            <a:r>
              <a:rPr lang="en-GB" baseline="0" dirty="0" smtClean="0"/>
              <a:t> display in prominent place</a:t>
            </a:r>
          </a:p>
          <a:p>
            <a:pPr marL="0" indent="0">
              <a:buNone/>
            </a:pPr>
            <a:endParaRPr lang="en-GB" baseline="0" dirty="0" smtClean="0"/>
          </a:p>
          <a:p>
            <a:pPr marL="0" indent="0">
              <a:buNone/>
            </a:pPr>
            <a:endParaRPr lang="en-GB" dirty="0" smtClean="0"/>
          </a:p>
          <a:p>
            <a:pPr marL="0" indent="0">
              <a:buNone/>
            </a:pPr>
            <a:endParaRPr lang="en-GB" dirty="0" smtClean="0"/>
          </a:p>
          <a:p>
            <a:pPr marL="0" indent="0">
              <a:buNone/>
            </a:pPr>
            <a:endParaRPr lang="en-GB" dirty="0"/>
          </a:p>
        </p:txBody>
      </p:sp>
      <p:sp>
        <p:nvSpPr>
          <p:cNvPr id="4" name="Slide Number Placeholder 3"/>
          <p:cNvSpPr>
            <a:spLocks noGrp="1"/>
          </p:cNvSpPr>
          <p:nvPr>
            <p:ph type="sldNum" sz="quarter" idx="10"/>
          </p:nvPr>
        </p:nvSpPr>
        <p:spPr/>
        <p:txBody>
          <a:bodyPr/>
          <a:lstStyle/>
          <a:p>
            <a:fld id="{D71FD647-BAE1-4C92-9F56-E46A04EDAB92}" type="slidenum">
              <a:rPr lang="en-GB" smtClean="0"/>
              <a:pPr/>
              <a:t>16</a:t>
            </a:fld>
            <a:endParaRPr lang="en-GB"/>
          </a:p>
        </p:txBody>
      </p:sp>
    </p:spTree>
    <p:extLst>
      <p:ext uri="{BB962C8B-B14F-4D97-AF65-F5344CB8AC3E}">
        <p14:creationId xmlns="" xmlns:p14="http://schemas.microsoft.com/office/powerpoint/2010/main" val="224506103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CRIW </a:t>
            </a:r>
            <a:r>
              <a:rPr lang="en-GB" dirty="0" err="1" smtClean="0"/>
              <a:t>Cymraeg</a:t>
            </a:r>
            <a:r>
              <a:rPr lang="en-GB" dirty="0" smtClean="0"/>
              <a:t> are key to driving the </a:t>
            </a:r>
            <a:r>
              <a:rPr lang="en-GB" dirty="0" err="1" smtClean="0"/>
              <a:t>siarter</a:t>
            </a:r>
            <a:r>
              <a:rPr lang="en-GB" dirty="0" smtClean="0"/>
              <a:t> forward</a:t>
            </a:r>
          </a:p>
          <a:p>
            <a:endParaRPr lang="en-GB" dirty="0" smtClean="0"/>
          </a:p>
          <a:p>
            <a:endParaRPr lang="en-GB" dirty="0"/>
          </a:p>
        </p:txBody>
      </p:sp>
      <p:sp>
        <p:nvSpPr>
          <p:cNvPr id="4" name="Slide Number Placeholder 3"/>
          <p:cNvSpPr>
            <a:spLocks noGrp="1"/>
          </p:cNvSpPr>
          <p:nvPr>
            <p:ph type="sldNum" sz="quarter" idx="10"/>
          </p:nvPr>
        </p:nvSpPr>
        <p:spPr/>
        <p:txBody>
          <a:bodyPr/>
          <a:lstStyle/>
          <a:p>
            <a:fld id="{D71FD647-BAE1-4C92-9F56-E46A04EDAB92}" type="slidenum">
              <a:rPr lang="en-GB" smtClean="0"/>
              <a:pPr/>
              <a:t>18</a:t>
            </a:fld>
            <a:endParaRPr lang="en-GB"/>
          </a:p>
        </p:txBody>
      </p:sp>
    </p:spTree>
    <p:extLst>
      <p:ext uri="{BB962C8B-B14F-4D97-AF65-F5344CB8AC3E}">
        <p14:creationId xmlns="" xmlns:p14="http://schemas.microsoft.com/office/powerpoint/2010/main" val="408986742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1" kern="1200" baseline="0" dirty="0" err="1" smtClean="0">
                <a:solidFill>
                  <a:schemeClr val="tx1"/>
                </a:solidFill>
                <a:latin typeface="+mn-lt"/>
                <a:ea typeface="+mn-ea"/>
                <a:cs typeface="+mn-cs"/>
              </a:rPr>
              <a:t>Criw</a:t>
            </a:r>
            <a:r>
              <a:rPr lang="en-GB" sz="1200" b="1" kern="1200" baseline="0" dirty="0" smtClean="0">
                <a:solidFill>
                  <a:schemeClr val="tx1"/>
                </a:solidFill>
                <a:latin typeface="+mn-lt"/>
                <a:ea typeface="+mn-ea"/>
                <a:cs typeface="+mn-cs"/>
              </a:rPr>
              <a:t> </a:t>
            </a:r>
            <a:r>
              <a:rPr lang="en-GB" sz="1200" b="1" kern="1200" baseline="0" dirty="0" err="1" smtClean="0">
                <a:solidFill>
                  <a:schemeClr val="tx1"/>
                </a:solidFill>
                <a:latin typeface="+mn-lt"/>
                <a:ea typeface="+mn-ea"/>
                <a:cs typeface="+mn-cs"/>
              </a:rPr>
              <a:t>Cymraeg</a:t>
            </a:r>
            <a:r>
              <a:rPr lang="en-GB" sz="1200" b="1" kern="1200" baseline="0" dirty="0" smtClean="0">
                <a:solidFill>
                  <a:schemeClr val="tx1"/>
                </a:solidFill>
                <a:latin typeface="+mn-lt"/>
                <a:ea typeface="+mn-ea"/>
                <a:cs typeface="+mn-cs"/>
              </a:rPr>
              <a:t> involvement</a:t>
            </a:r>
          </a:p>
          <a:p>
            <a:r>
              <a:rPr lang="en-GB" sz="1200" kern="1200" baseline="0" dirty="0" smtClean="0">
                <a:solidFill>
                  <a:schemeClr val="tx1"/>
                </a:solidFill>
                <a:latin typeface="+mn-lt"/>
                <a:ea typeface="+mn-ea"/>
                <a:cs typeface="+mn-cs"/>
              </a:rPr>
              <a:t>To fully achieve the ten targets within each award of the language charter, it is</a:t>
            </a:r>
          </a:p>
          <a:p>
            <a:r>
              <a:rPr lang="en-GB" sz="1200" kern="1200" baseline="0" dirty="0" smtClean="0">
                <a:solidFill>
                  <a:schemeClr val="tx1"/>
                </a:solidFill>
                <a:latin typeface="+mn-lt"/>
                <a:ea typeface="+mn-ea"/>
                <a:cs typeface="+mn-cs"/>
              </a:rPr>
              <a:t>imperative that your school has established a ‘</a:t>
            </a:r>
            <a:r>
              <a:rPr lang="en-GB" sz="1200" kern="1200" baseline="0" dirty="0" err="1" smtClean="0">
                <a:solidFill>
                  <a:schemeClr val="tx1"/>
                </a:solidFill>
                <a:latin typeface="+mn-lt"/>
                <a:ea typeface="+mn-ea"/>
                <a:cs typeface="+mn-cs"/>
              </a:rPr>
              <a:t>Criw</a:t>
            </a:r>
            <a:r>
              <a:rPr lang="en-GB" sz="1200" kern="1200" baseline="0" dirty="0" smtClean="0">
                <a:solidFill>
                  <a:schemeClr val="tx1"/>
                </a:solidFill>
                <a:latin typeface="+mn-lt"/>
                <a:ea typeface="+mn-ea"/>
                <a:cs typeface="+mn-cs"/>
              </a:rPr>
              <a:t> </a:t>
            </a:r>
            <a:r>
              <a:rPr lang="en-GB" sz="1200" kern="1200" baseline="0" dirty="0" err="1" smtClean="0">
                <a:solidFill>
                  <a:schemeClr val="tx1"/>
                </a:solidFill>
                <a:latin typeface="+mn-lt"/>
                <a:ea typeface="+mn-ea"/>
                <a:cs typeface="+mn-cs"/>
              </a:rPr>
              <a:t>Cymraeg</a:t>
            </a:r>
            <a:r>
              <a:rPr lang="en-GB" sz="1200" kern="1200" baseline="0" dirty="0" smtClean="0">
                <a:solidFill>
                  <a:schemeClr val="tx1"/>
                </a:solidFill>
                <a:latin typeface="+mn-lt"/>
                <a:ea typeface="+mn-ea"/>
                <a:cs typeface="+mn-cs"/>
              </a:rPr>
              <a:t>’ to lead Welsh </a:t>
            </a:r>
            <a:r>
              <a:rPr lang="en-GB" sz="1200" kern="1200" baseline="0" dirty="0" err="1" smtClean="0">
                <a:solidFill>
                  <a:schemeClr val="tx1"/>
                </a:solidFill>
                <a:latin typeface="+mn-lt"/>
                <a:ea typeface="+mn-ea"/>
                <a:cs typeface="+mn-cs"/>
              </a:rPr>
              <a:t>initaitives</a:t>
            </a:r>
            <a:endParaRPr lang="en-GB" sz="1200" kern="1200" baseline="0" dirty="0" smtClean="0">
              <a:solidFill>
                <a:schemeClr val="tx1"/>
              </a:solidFill>
              <a:latin typeface="+mn-lt"/>
              <a:ea typeface="+mn-ea"/>
              <a:cs typeface="+mn-cs"/>
            </a:endParaRPr>
          </a:p>
          <a:p>
            <a:r>
              <a:rPr lang="en-GB" sz="1200" kern="1200" baseline="0" dirty="0" smtClean="0">
                <a:solidFill>
                  <a:schemeClr val="tx1"/>
                </a:solidFill>
                <a:latin typeface="+mn-lt"/>
                <a:ea typeface="+mn-ea"/>
                <a:cs typeface="+mn-cs"/>
              </a:rPr>
              <a:t>within the school.</a:t>
            </a:r>
          </a:p>
          <a:p>
            <a:r>
              <a:rPr lang="en-GB" sz="1200" kern="1200" baseline="0" dirty="0" smtClean="0">
                <a:solidFill>
                  <a:schemeClr val="tx1"/>
                </a:solidFill>
                <a:latin typeface="+mn-lt"/>
                <a:ea typeface="+mn-ea"/>
                <a:cs typeface="+mn-cs"/>
              </a:rPr>
              <a:t>The </a:t>
            </a:r>
            <a:r>
              <a:rPr lang="en-GB" sz="1200" kern="1200" baseline="0" dirty="0" err="1" smtClean="0">
                <a:solidFill>
                  <a:schemeClr val="tx1"/>
                </a:solidFill>
                <a:latin typeface="+mn-lt"/>
                <a:ea typeface="+mn-ea"/>
                <a:cs typeface="+mn-cs"/>
              </a:rPr>
              <a:t>Criw</a:t>
            </a:r>
            <a:r>
              <a:rPr lang="en-GB" sz="1200" kern="1200" baseline="0" dirty="0" smtClean="0">
                <a:solidFill>
                  <a:schemeClr val="tx1"/>
                </a:solidFill>
                <a:latin typeface="+mn-lt"/>
                <a:ea typeface="+mn-ea"/>
                <a:cs typeface="+mn-cs"/>
              </a:rPr>
              <a:t> </a:t>
            </a:r>
            <a:r>
              <a:rPr lang="en-GB" sz="1200" kern="1200" baseline="0" dirty="0" err="1" smtClean="0">
                <a:solidFill>
                  <a:schemeClr val="tx1"/>
                </a:solidFill>
                <a:latin typeface="+mn-lt"/>
                <a:ea typeface="+mn-ea"/>
                <a:cs typeface="+mn-cs"/>
              </a:rPr>
              <a:t>Cymraeg</a:t>
            </a:r>
            <a:r>
              <a:rPr lang="en-GB" sz="1200" kern="1200" baseline="0" dirty="0" smtClean="0">
                <a:solidFill>
                  <a:schemeClr val="tx1"/>
                </a:solidFill>
                <a:latin typeface="+mn-lt"/>
                <a:ea typeface="+mn-ea"/>
                <a:cs typeface="+mn-cs"/>
              </a:rPr>
              <a:t> usually consists of two members from each year group and meet</a:t>
            </a:r>
          </a:p>
          <a:p>
            <a:r>
              <a:rPr lang="en-GB" sz="1200" kern="1200" baseline="0" dirty="0" smtClean="0">
                <a:solidFill>
                  <a:schemeClr val="tx1"/>
                </a:solidFill>
                <a:latin typeface="+mn-lt"/>
                <a:ea typeface="+mn-ea"/>
                <a:cs typeface="+mn-cs"/>
              </a:rPr>
              <a:t>weekly with the Welsh coordinator to discuss weekly business </a:t>
            </a:r>
            <a:r>
              <a:rPr lang="en-GB" sz="1200" kern="1200" baseline="0" dirty="0" err="1" smtClean="0">
                <a:solidFill>
                  <a:schemeClr val="tx1"/>
                </a:solidFill>
                <a:latin typeface="+mn-lt"/>
                <a:ea typeface="+mn-ea"/>
                <a:cs typeface="+mn-cs"/>
              </a:rPr>
              <a:t>e.g</a:t>
            </a:r>
            <a:r>
              <a:rPr lang="en-GB" sz="1200" kern="1200" baseline="0" dirty="0" smtClean="0">
                <a:solidFill>
                  <a:schemeClr val="tx1"/>
                </a:solidFill>
                <a:latin typeface="+mn-lt"/>
                <a:ea typeface="+mn-ea"/>
                <a:cs typeface="+mn-cs"/>
              </a:rPr>
              <a:t> phrase of the week,</a:t>
            </a:r>
          </a:p>
          <a:p>
            <a:r>
              <a:rPr lang="en-GB" sz="1200" kern="1200" baseline="0" dirty="0" smtClean="0">
                <a:solidFill>
                  <a:schemeClr val="tx1"/>
                </a:solidFill>
                <a:latin typeface="+mn-lt"/>
                <a:ea typeface="+mn-ea"/>
                <a:cs typeface="+mn-cs"/>
              </a:rPr>
              <a:t>rewards etc; current </a:t>
            </a:r>
            <a:r>
              <a:rPr lang="en-GB" sz="1200" kern="1200" baseline="0" dirty="0" err="1" smtClean="0">
                <a:solidFill>
                  <a:schemeClr val="tx1"/>
                </a:solidFill>
                <a:latin typeface="+mn-lt"/>
                <a:ea typeface="+mn-ea"/>
                <a:cs typeface="+mn-cs"/>
              </a:rPr>
              <a:t>initatives</a:t>
            </a:r>
            <a:r>
              <a:rPr lang="en-GB" sz="1200" kern="1200" baseline="0" dirty="0" smtClean="0">
                <a:solidFill>
                  <a:schemeClr val="tx1"/>
                </a:solidFill>
                <a:latin typeface="+mn-lt"/>
                <a:ea typeface="+mn-ea"/>
                <a:cs typeface="+mn-cs"/>
              </a:rPr>
              <a:t> and progress with the language charter.</a:t>
            </a:r>
          </a:p>
          <a:p>
            <a:r>
              <a:rPr lang="en-GB" sz="1200" kern="1200" baseline="0" dirty="0" smtClean="0">
                <a:solidFill>
                  <a:schemeClr val="tx1"/>
                </a:solidFill>
                <a:latin typeface="+mn-lt"/>
                <a:ea typeface="+mn-ea"/>
                <a:cs typeface="+mn-cs"/>
              </a:rPr>
              <a:t>A guide to setting up a </a:t>
            </a:r>
            <a:r>
              <a:rPr lang="en-GB" sz="1200" kern="1200" baseline="0" dirty="0" err="1" smtClean="0">
                <a:solidFill>
                  <a:schemeClr val="tx1"/>
                </a:solidFill>
                <a:latin typeface="+mn-lt"/>
                <a:ea typeface="+mn-ea"/>
                <a:cs typeface="+mn-cs"/>
              </a:rPr>
              <a:t>succesful</a:t>
            </a:r>
            <a:r>
              <a:rPr lang="en-GB" sz="1200" kern="1200" baseline="0" dirty="0" smtClean="0">
                <a:solidFill>
                  <a:schemeClr val="tx1"/>
                </a:solidFill>
                <a:latin typeface="+mn-lt"/>
                <a:ea typeface="+mn-ea"/>
                <a:cs typeface="+mn-cs"/>
              </a:rPr>
              <a:t> ‘</a:t>
            </a:r>
            <a:r>
              <a:rPr lang="en-GB" sz="1200" kern="1200" baseline="0" dirty="0" err="1" smtClean="0">
                <a:solidFill>
                  <a:schemeClr val="tx1"/>
                </a:solidFill>
                <a:latin typeface="+mn-lt"/>
                <a:ea typeface="+mn-ea"/>
                <a:cs typeface="+mn-cs"/>
              </a:rPr>
              <a:t>Criw</a:t>
            </a:r>
            <a:r>
              <a:rPr lang="en-GB" sz="1200" kern="1200" baseline="0" dirty="0" smtClean="0">
                <a:solidFill>
                  <a:schemeClr val="tx1"/>
                </a:solidFill>
                <a:latin typeface="+mn-lt"/>
                <a:ea typeface="+mn-ea"/>
                <a:cs typeface="+mn-cs"/>
              </a:rPr>
              <a:t> </a:t>
            </a:r>
            <a:r>
              <a:rPr lang="en-GB" sz="1200" kern="1200" baseline="0" dirty="0" err="1" smtClean="0">
                <a:solidFill>
                  <a:schemeClr val="tx1"/>
                </a:solidFill>
                <a:latin typeface="+mn-lt"/>
                <a:ea typeface="+mn-ea"/>
                <a:cs typeface="+mn-cs"/>
              </a:rPr>
              <a:t>Cymraeg</a:t>
            </a:r>
            <a:r>
              <a:rPr lang="en-GB" sz="1200" kern="1200" baseline="0" dirty="0" smtClean="0">
                <a:solidFill>
                  <a:schemeClr val="tx1"/>
                </a:solidFill>
                <a:latin typeface="+mn-lt"/>
                <a:ea typeface="+mn-ea"/>
                <a:cs typeface="+mn-cs"/>
              </a:rPr>
              <a:t>’ is included within the resource pack available on the </a:t>
            </a:r>
            <a:r>
              <a:rPr lang="en-GB" sz="1200" kern="1200" baseline="0" dirty="0" err="1" smtClean="0">
                <a:solidFill>
                  <a:schemeClr val="tx1"/>
                </a:solidFill>
                <a:latin typeface="+mn-lt"/>
                <a:ea typeface="+mn-ea"/>
                <a:cs typeface="+mn-cs"/>
              </a:rPr>
              <a:t>Cymraeg</a:t>
            </a:r>
            <a:r>
              <a:rPr lang="en-GB" sz="1200" kern="1200" baseline="0" dirty="0" smtClean="0">
                <a:solidFill>
                  <a:schemeClr val="tx1"/>
                </a:solidFill>
                <a:latin typeface="+mn-lt"/>
                <a:ea typeface="+mn-ea"/>
                <a:cs typeface="+mn-cs"/>
              </a:rPr>
              <a:t> Campus </a:t>
            </a:r>
            <a:r>
              <a:rPr lang="en-GB" sz="1200" kern="1200" baseline="0" dirty="0" err="1" smtClean="0">
                <a:solidFill>
                  <a:schemeClr val="tx1"/>
                </a:solidFill>
                <a:latin typeface="+mn-lt"/>
                <a:ea typeface="+mn-ea"/>
                <a:cs typeface="+mn-cs"/>
              </a:rPr>
              <a:t>Hwb</a:t>
            </a:r>
            <a:r>
              <a:rPr lang="en-GB" sz="1200" kern="1200" baseline="0" dirty="0" smtClean="0">
                <a:solidFill>
                  <a:schemeClr val="tx1"/>
                </a:solidFill>
                <a:latin typeface="+mn-lt"/>
                <a:ea typeface="+mn-ea"/>
                <a:cs typeface="+mn-cs"/>
              </a:rPr>
              <a:t> Network.</a:t>
            </a:r>
            <a:endParaRPr lang="en-GB" dirty="0"/>
          </a:p>
        </p:txBody>
      </p:sp>
      <p:sp>
        <p:nvSpPr>
          <p:cNvPr id="4" name="Slide Number Placeholder 3"/>
          <p:cNvSpPr>
            <a:spLocks noGrp="1"/>
          </p:cNvSpPr>
          <p:nvPr>
            <p:ph type="sldNum" sz="quarter" idx="10"/>
          </p:nvPr>
        </p:nvSpPr>
        <p:spPr/>
        <p:txBody>
          <a:bodyPr/>
          <a:lstStyle/>
          <a:p>
            <a:fld id="{D71FD647-BAE1-4C92-9F56-E46A04EDAB92}" type="slidenum">
              <a:rPr lang="en-GB" smtClean="0"/>
              <a:pPr/>
              <a:t>19</a:t>
            </a:fld>
            <a:endParaRPr lang="en-GB"/>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Two stream school ( Welsh stream a</a:t>
            </a:r>
            <a:r>
              <a:rPr lang="en-GB" baseline="0" dirty="0" smtClean="0"/>
              <a:t>nd English stream)</a:t>
            </a:r>
            <a:r>
              <a:rPr lang="en-GB" dirty="0" smtClean="0"/>
              <a:t>on the Swansea / Carmarthenshire border</a:t>
            </a:r>
          </a:p>
          <a:p>
            <a:endParaRPr lang="en-GB" dirty="0" smtClean="0"/>
          </a:p>
          <a:p>
            <a:r>
              <a:rPr lang="en-GB" dirty="0" smtClean="0"/>
              <a:t>Was a ‘red’ school now moved to being a ‘green’ school – from special measures to excellent</a:t>
            </a:r>
          </a:p>
          <a:p>
            <a:endParaRPr lang="en-GB" dirty="0" smtClean="0"/>
          </a:p>
          <a:p>
            <a:r>
              <a:rPr lang="en-GB" dirty="0" smtClean="0"/>
              <a:t>All teachers in both steams are able to speak Welsh – </a:t>
            </a:r>
            <a:r>
              <a:rPr lang="en-GB" dirty="0" err="1" smtClean="0"/>
              <a:t>headteacher</a:t>
            </a:r>
            <a:r>
              <a:rPr lang="en-GB" dirty="0" smtClean="0"/>
              <a:t> is a Welsh learner</a:t>
            </a:r>
          </a:p>
          <a:p>
            <a:endParaRPr lang="en-GB" dirty="0" smtClean="0"/>
          </a:p>
          <a:p>
            <a:r>
              <a:rPr lang="en-GB" dirty="0" smtClean="0"/>
              <a:t>Welsh has a VERY high profile in the school</a:t>
            </a:r>
          </a:p>
          <a:p>
            <a:endParaRPr lang="en-GB" dirty="0" smtClean="0"/>
          </a:p>
          <a:p>
            <a:r>
              <a:rPr lang="en-GB" dirty="0" smtClean="0"/>
              <a:t>Some of the teachers in the EM stream teacher certain subjects in the WM stream – part of their CPD – Continuing</a:t>
            </a:r>
            <a:r>
              <a:rPr lang="en-GB" baseline="0" dirty="0" smtClean="0"/>
              <a:t> Professional Development</a:t>
            </a:r>
            <a:endParaRPr lang="en-GB" dirty="0" smtClean="0"/>
          </a:p>
          <a:p>
            <a:endParaRPr lang="en-GB" dirty="0" smtClean="0"/>
          </a:p>
          <a:p>
            <a:r>
              <a:rPr lang="en-GB" dirty="0" smtClean="0"/>
              <a:t>High</a:t>
            </a:r>
            <a:r>
              <a:rPr lang="en-GB" baseline="0" dirty="0" smtClean="0"/>
              <a:t> proportion of TAs speak Welsh too</a:t>
            </a:r>
          </a:p>
          <a:p>
            <a:endParaRPr lang="en-GB" baseline="0" dirty="0" smtClean="0"/>
          </a:p>
          <a:p>
            <a:r>
              <a:rPr lang="en-GB" dirty="0" smtClean="0"/>
              <a:t>Different expectations from the </a:t>
            </a:r>
            <a:r>
              <a:rPr lang="en-GB" dirty="0" err="1" smtClean="0"/>
              <a:t>Siarter</a:t>
            </a:r>
            <a:r>
              <a:rPr lang="en-GB" dirty="0" smtClean="0"/>
              <a:t> </a:t>
            </a:r>
            <a:r>
              <a:rPr lang="en-GB" dirty="0" err="1" smtClean="0"/>
              <a:t>iaith</a:t>
            </a:r>
            <a:r>
              <a:rPr lang="en-GB" dirty="0" smtClean="0"/>
              <a:t> from the 2 streams</a:t>
            </a:r>
          </a:p>
          <a:p>
            <a:endParaRPr lang="en-GB" dirty="0" smtClean="0"/>
          </a:p>
          <a:p>
            <a:endParaRPr lang="en-GB" dirty="0"/>
          </a:p>
        </p:txBody>
      </p:sp>
      <p:sp>
        <p:nvSpPr>
          <p:cNvPr id="4" name="Slide Number Placeholder 3"/>
          <p:cNvSpPr>
            <a:spLocks noGrp="1"/>
          </p:cNvSpPr>
          <p:nvPr>
            <p:ph type="sldNum" sz="quarter" idx="10"/>
          </p:nvPr>
        </p:nvSpPr>
        <p:spPr/>
        <p:txBody>
          <a:bodyPr/>
          <a:lstStyle/>
          <a:p>
            <a:fld id="{D71FD647-BAE1-4C92-9F56-E46A04EDAB92}" type="slidenum">
              <a:rPr lang="en-GB" smtClean="0"/>
              <a:pPr/>
              <a:t>21</a:t>
            </a:fld>
            <a:endParaRPr lang="en-GB"/>
          </a:p>
        </p:txBody>
      </p:sp>
    </p:spTree>
    <p:extLst>
      <p:ext uri="{BB962C8B-B14F-4D97-AF65-F5344CB8AC3E}">
        <p14:creationId xmlns="" xmlns:p14="http://schemas.microsoft.com/office/powerpoint/2010/main" val="359668512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Wicked Giant of </a:t>
            </a:r>
            <a:r>
              <a:rPr lang="en-GB" dirty="0" err="1" smtClean="0"/>
              <a:t>Gilfach</a:t>
            </a:r>
            <a:r>
              <a:rPr lang="en-GB" dirty="0" smtClean="0"/>
              <a:t> </a:t>
            </a:r>
            <a:r>
              <a:rPr lang="en-GB" dirty="0" err="1" smtClean="0"/>
              <a:t>Fargoed</a:t>
            </a:r>
            <a:r>
              <a:rPr lang="en-GB" smtClean="0"/>
              <a:t> - </a:t>
            </a:r>
            <a:endParaRPr lang="en-GB" dirty="0"/>
          </a:p>
        </p:txBody>
      </p:sp>
      <p:sp>
        <p:nvSpPr>
          <p:cNvPr id="4" name="Slide Number Placeholder 3"/>
          <p:cNvSpPr>
            <a:spLocks noGrp="1"/>
          </p:cNvSpPr>
          <p:nvPr>
            <p:ph type="sldNum" sz="quarter" idx="10"/>
          </p:nvPr>
        </p:nvSpPr>
        <p:spPr/>
        <p:txBody>
          <a:bodyPr/>
          <a:lstStyle/>
          <a:p>
            <a:fld id="{D71FD647-BAE1-4C92-9F56-E46A04EDAB92}" type="slidenum">
              <a:rPr lang="en-GB" smtClean="0"/>
              <a:pPr/>
              <a:t>24</a:t>
            </a:fld>
            <a:endParaRPr lang="en-GB"/>
          </a:p>
        </p:txBody>
      </p:sp>
    </p:spTree>
    <p:extLst>
      <p:ext uri="{BB962C8B-B14F-4D97-AF65-F5344CB8AC3E}">
        <p14:creationId xmlns="" xmlns:p14="http://schemas.microsoft.com/office/powerpoint/2010/main" val="359668512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In the school foyer</a:t>
            </a:r>
            <a:r>
              <a:rPr lang="en-GB" baseline="0" dirty="0" smtClean="0"/>
              <a:t> – Instant realisation that you are in a school in Wales</a:t>
            </a:r>
            <a:endParaRPr lang="en-GB" dirty="0"/>
          </a:p>
        </p:txBody>
      </p:sp>
      <p:sp>
        <p:nvSpPr>
          <p:cNvPr id="4" name="Slide Number Placeholder 3"/>
          <p:cNvSpPr>
            <a:spLocks noGrp="1"/>
          </p:cNvSpPr>
          <p:nvPr>
            <p:ph type="sldNum" sz="quarter" idx="10"/>
          </p:nvPr>
        </p:nvSpPr>
        <p:spPr/>
        <p:txBody>
          <a:bodyPr/>
          <a:lstStyle/>
          <a:p>
            <a:fld id="{D71FD647-BAE1-4C92-9F56-E46A04EDAB92}" type="slidenum">
              <a:rPr lang="en-GB" smtClean="0"/>
              <a:pPr/>
              <a:t>26</a:t>
            </a:fld>
            <a:endParaRPr lang="en-GB"/>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All staff are involved </a:t>
            </a:r>
            <a:r>
              <a:rPr lang="en-GB" dirty="0" err="1" smtClean="0"/>
              <a:t>eg</a:t>
            </a:r>
            <a:r>
              <a:rPr lang="en-GB" dirty="0" smtClean="0"/>
              <a:t> the cook in the school is Welsh speaking and so a lot of Welsh is spoken in the dining hall at lunch time. Menus are written </a:t>
            </a:r>
            <a:r>
              <a:rPr lang="en-GB" smtClean="0"/>
              <a:t>and displayed in </a:t>
            </a:r>
            <a:r>
              <a:rPr lang="en-GB" dirty="0" smtClean="0"/>
              <a:t>Welsh. Cook listens to readers at the end of the day after finishing in the kitchen</a:t>
            </a:r>
          </a:p>
          <a:p>
            <a:endParaRPr lang="en-GB" dirty="0" smtClean="0"/>
          </a:p>
          <a:p>
            <a:endParaRPr lang="en-GB" dirty="0"/>
          </a:p>
        </p:txBody>
      </p:sp>
      <p:sp>
        <p:nvSpPr>
          <p:cNvPr id="4" name="Slide Number Placeholder 3"/>
          <p:cNvSpPr>
            <a:spLocks noGrp="1"/>
          </p:cNvSpPr>
          <p:nvPr>
            <p:ph type="sldNum" sz="quarter" idx="10"/>
          </p:nvPr>
        </p:nvSpPr>
        <p:spPr/>
        <p:txBody>
          <a:bodyPr/>
          <a:lstStyle/>
          <a:p>
            <a:fld id="{D71FD647-BAE1-4C92-9F56-E46A04EDAB92}" type="slidenum">
              <a:rPr lang="en-GB" smtClean="0"/>
              <a:pPr/>
              <a:t>27</a:t>
            </a:fld>
            <a:endParaRPr lang="en-GB"/>
          </a:p>
        </p:txBody>
      </p:sp>
    </p:spTree>
    <p:extLst>
      <p:ext uri="{BB962C8B-B14F-4D97-AF65-F5344CB8AC3E}">
        <p14:creationId xmlns="" xmlns:p14="http://schemas.microsoft.com/office/powerpoint/2010/main" val="359668512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A cross curricular display but</a:t>
            </a:r>
            <a:r>
              <a:rPr lang="en-GB" baseline="0" dirty="0" smtClean="0"/>
              <a:t> Welsh questions have been added to show that we can use Welsh in all situations</a:t>
            </a:r>
            <a:endParaRPr lang="en-GB" dirty="0"/>
          </a:p>
        </p:txBody>
      </p:sp>
      <p:sp>
        <p:nvSpPr>
          <p:cNvPr id="4" name="Slide Number Placeholder 3"/>
          <p:cNvSpPr>
            <a:spLocks noGrp="1"/>
          </p:cNvSpPr>
          <p:nvPr>
            <p:ph type="sldNum" sz="quarter" idx="10"/>
          </p:nvPr>
        </p:nvSpPr>
        <p:spPr/>
        <p:txBody>
          <a:bodyPr/>
          <a:lstStyle/>
          <a:p>
            <a:fld id="{D71FD647-BAE1-4C92-9F56-E46A04EDAB92}" type="slidenum">
              <a:rPr lang="en-GB" smtClean="0"/>
              <a:pPr/>
              <a:t>28</a:t>
            </a:fld>
            <a:endParaRPr lang="en-GB"/>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Each class teacher had a self-profile as you entered</a:t>
            </a:r>
            <a:r>
              <a:rPr lang="en-GB" baseline="0" dirty="0" smtClean="0"/>
              <a:t> their classroom</a:t>
            </a:r>
            <a:endParaRPr lang="en-GB" dirty="0"/>
          </a:p>
        </p:txBody>
      </p:sp>
      <p:sp>
        <p:nvSpPr>
          <p:cNvPr id="4" name="Slide Number Placeholder 3"/>
          <p:cNvSpPr>
            <a:spLocks noGrp="1"/>
          </p:cNvSpPr>
          <p:nvPr>
            <p:ph type="sldNum" sz="quarter" idx="10"/>
          </p:nvPr>
        </p:nvSpPr>
        <p:spPr/>
        <p:txBody>
          <a:bodyPr/>
          <a:lstStyle/>
          <a:p>
            <a:fld id="{D71FD647-BAE1-4C92-9F56-E46A04EDAB92}" type="slidenum">
              <a:rPr lang="en-GB" smtClean="0"/>
              <a:pPr/>
              <a:t>31</a:t>
            </a:fld>
            <a:endParaRPr lang="en-GB"/>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As you entered the reception</a:t>
            </a:r>
            <a:r>
              <a:rPr lang="en-GB" baseline="0" dirty="0" smtClean="0"/>
              <a:t> class. A profile of each member of staff within the unit</a:t>
            </a:r>
            <a:endParaRPr lang="en-GB" dirty="0"/>
          </a:p>
        </p:txBody>
      </p:sp>
      <p:sp>
        <p:nvSpPr>
          <p:cNvPr id="4" name="Slide Number Placeholder 3"/>
          <p:cNvSpPr>
            <a:spLocks noGrp="1"/>
          </p:cNvSpPr>
          <p:nvPr>
            <p:ph type="sldNum" sz="quarter" idx="10"/>
          </p:nvPr>
        </p:nvSpPr>
        <p:spPr/>
        <p:txBody>
          <a:bodyPr/>
          <a:lstStyle/>
          <a:p>
            <a:fld id="{D71FD647-BAE1-4C92-9F56-E46A04EDAB92}" type="slidenum">
              <a:rPr lang="en-GB" smtClean="0"/>
              <a:pPr/>
              <a:t>32</a:t>
            </a:fld>
            <a:endParaRPr lang="en-GB"/>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Newly amalgamated school. Now one primary school was 2</a:t>
            </a:r>
            <a:r>
              <a:rPr lang="en-GB" baseline="0" dirty="0" smtClean="0"/>
              <a:t> separate schools on three sites. </a:t>
            </a:r>
            <a:r>
              <a:rPr lang="en-GB" baseline="0" dirty="0" err="1" smtClean="0"/>
              <a:t>Gorseinon</a:t>
            </a:r>
            <a:r>
              <a:rPr lang="en-GB" baseline="0" dirty="0" smtClean="0"/>
              <a:t> Nursery &amp; Infant School joined </a:t>
            </a:r>
            <a:r>
              <a:rPr lang="en-GB" baseline="0" dirty="0" err="1" smtClean="0"/>
              <a:t>Gorseinon</a:t>
            </a:r>
            <a:r>
              <a:rPr lang="en-GB" baseline="0" dirty="0" smtClean="0"/>
              <a:t> Junior School to create </a:t>
            </a:r>
            <a:r>
              <a:rPr lang="en-GB" baseline="0" dirty="0" err="1" smtClean="0"/>
              <a:t>Gorseinon</a:t>
            </a:r>
            <a:r>
              <a:rPr lang="en-GB" baseline="0" dirty="0" smtClean="0"/>
              <a:t> Primary School. Still on 3 sites around </a:t>
            </a:r>
            <a:r>
              <a:rPr lang="en-GB" baseline="0" dirty="0" err="1" smtClean="0"/>
              <a:t>Gorseinon</a:t>
            </a:r>
            <a:r>
              <a:rPr lang="en-GB" baseline="0" dirty="0" smtClean="0"/>
              <a:t>. Have a brand new school built in the next year.</a:t>
            </a:r>
          </a:p>
          <a:p>
            <a:endParaRPr lang="en-GB" baseline="0" dirty="0" smtClean="0"/>
          </a:p>
          <a:p>
            <a:r>
              <a:rPr lang="en-GB" baseline="0" dirty="0" smtClean="0"/>
              <a:t> </a:t>
            </a:r>
            <a:endParaRPr lang="en-GB" dirty="0"/>
          </a:p>
        </p:txBody>
      </p:sp>
      <p:sp>
        <p:nvSpPr>
          <p:cNvPr id="4" name="Slide Number Placeholder 3"/>
          <p:cNvSpPr>
            <a:spLocks noGrp="1"/>
          </p:cNvSpPr>
          <p:nvPr>
            <p:ph type="sldNum" sz="quarter" idx="10"/>
          </p:nvPr>
        </p:nvSpPr>
        <p:spPr/>
        <p:txBody>
          <a:bodyPr/>
          <a:lstStyle/>
          <a:p>
            <a:fld id="{D71FD647-BAE1-4C92-9F56-E46A04EDAB92}" type="slidenum">
              <a:rPr lang="en-GB" smtClean="0"/>
              <a:pPr/>
              <a:t>33</a:t>
            </a:fld>
            <a:endParaRPr lang="en-GB"/>
          </a:p>
        </p:txBody>
      </p:sp>
    </p:spTree>
    <p:extLst>
      <p:ext uri="{BB962C8B-B14F-4D97-AF65-F5344CB8AC3E}">
        <p14:creationId xmlns="" xmlns:p14="http://schemas.microsoft.com/office/powerpoint/2010/main" val="359668512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Winners from St David’s day Eisteddfod</a:t>
            </a:r>
            <a:endParaRPr lang="en-GB" dirty="0"/>
          </a:p>
        </p:txBody>
      </p:sp>
      <p:sp>
        <p:nvSpPr>
          <p:cNvPr id="4" name="Slide Number Placeholder 3"/>
          <p:cNvSpPr>
            <a:spLocks noGrp="1"/>
          </p:cNvSpPr>
          <p:nvPr>
            <p:ph type="sldNum" sz="quarter" idx="10"/>
          </p:nvPr>
        </p:nvSpPr>
        <p:spPr/>
        <p:txBody>
          <a:bodyPr/>
          <a:lstStyle/>
          <a:p>
            <a:fld id="{D71FD647-BAE1-4C92-9F56-E46A04EDAB92}" type="slidenum">
              <a:rPr lang="en-GB" smtClean="0"/>
              <a:pPr/>
              <a:t>34</a:t>
            </a:fld>
            <a:endParaRPr lang="en-GB"/>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smtClean="0"/>
              <a:t>Weather </a:t>
            </a:r>
            <a:r>
              <a:rPr lang="en-GB" baseline="0" dirty="0" smtClean="0"/>
              <a:t>chart</a:t>
            </a:r>
          </a:p>
          <a:p>
            <a:endParaRPr lang="en-GB" baseline="0" dirty="0" smtClean="0"/>
          </a:p>
          <a:p>
            <a:r>
              <a:rPr lang="en-GB" baseline="0" dirty="0" smtClean="0"/>
              <a:t>Commands – </a:t>
            </a:r>
            <a:r>
              <a:rPr lang="en-GB" baseline="0" dirty="0" err="1" smtClean="0"/>
              <a:t>mae</a:t>
            </a:r>
            <a:r>
              <a:rPr lang="en-GB" baseline="0" dirty="0" smtClean="0"/>
              <a:t> </a:t>
            </a:r>
            <a:r>
              <a:rPr lang="en-GB" baseline="0" dirty="0" err="1" smtClean="0"/>
              <a:t>hi’n</a:t>
            </a:r>
            <a:r>
              <a:rPr lang="en-GB" baseline="0" dirty="0" smtClean="0"/>
              <a:t> </a:t>
            </a:r>
            <a:r>
              <a:rPr lang="en-GB" baseline="0" dirty="0" err="1" smtClean="0"/>
              <a:t>amser</a:t>
            </a:r>
            <a:r>
              <a:rPr lang="en-GB" baseline="0" dirty="0" smtClean="0"/>
              <a:t>…..</a:t>
            </a:r>
          </a:p>
          <a:p>
            <a:endParaRPr lang="en-GB" baseline="0" dirty="0" smtClean="0"/>
          </a:p>
          <a:p>
            <a:r>
              <a:rPr lang="en-GB" dirty="0" smtClean="0"/>
              <a:t>Asks questions</a:t>
            </a:r>
          </a:p>
          <a:p>
            <a:endParaRPr lang="en-GB" dirty="0" smtClean="0"/>
          </a:p>
          <a:p>
            <a:r>
              <a:rPr lang="en-GB" dirty="0" smtClean="0"/>
              <a:t>More suggestions</a:t>
            </a:r>
            <a:r>
              <a:rPr lang="en-GB" baseline="0" dirty="0" smtClean="0"/>
              <a:t> / ideas from this link</a:t>
            </a:r>
            <a:endParaRPr lang="en-GB" dirty="0" smtClean="0"/>
          </a:p>
          <a:p>
            <a:endParaRPr lang="en-GB" dirty="0" smtClean="0"/>
          </a:p>
          <a:p>
            <a:r>
              <a:rPr lang="en-GB" dirty="0" smtClean="0"/>
              <a:t>http://www.cscjes.org.uk/Knowledge-Bank/Welsh/Cymraeg-Ail-Iaith/Welsh-Scheme-of-Work/Helpwr-Heddiw.aspx</a:t>
            </a:r>
            <a:endParaRPr lang="en-GB" dirty="0"/>
          </a:p>
        </p:txBody>
      </p:sp>
      <p:sp>
        <p:nvSpPr>
          <p:cNvPr id="4" name="Slide Number Placeholder 3"/>
          <p:cNvSpPr>
            <a:spLocks noGrp="1"/>
          </p:cNvSpPr>
          <p:nvPr>
            <p:ph type="sldNum" sz="quarter" idx="10"/>
          </p:nvPr>
        </p:nvSpPr>
        <p:spPr/>
        <p:txBody>
          <a:bodyPr/>
          <a:lstStyle/>
          <a:p>
            <a:fld id="{D71FD647-BAE1-4C92-9F56-E46A04EDAB92}" type="slidenum">
              <a:rPr lang="en-GB" smtClean="0"/>
              <a:pPr/>
              <a:t>36</a:t>
            </a:fld>
            <a:endParaRPr lang="en-GB"/>
          </a:p>
        </p:txBody>
      </p:sp>
    </p:spTree>
    <p:extLst>
      <p:ext uri="{BB962C8B-B14F-4D97-AF65-F5344CB8AC3E}">
        <p14:creationId xmlns="" xmlns:p14="http://schemas.microsoft.com/office/powerpoint/2010/main" val="325857784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Create a randomiser (</a:t>
            </a:r>
            <a:r>
              <a:rPr lang="en-GB" dirty="0" err="1" smtClean="0"/>
              <a:t>powerpoint</a:t>
            </a:r>
            <a:r>
              <a:rPr lang="en-GB" dirty="0" smtClean="0"/>
              <a:t>)</a:t>
            </a:r>
            <a:r>
              <a:rPr lang="en-GB" baseline="0" dirty="0" smtClean="0"/>
              <a:t> with all the questions in Welsh that the children know. </a:t>
            </a:r>
          </a:p>
          <a:p>
            <a:endParaRPr lang="en-GB" baseline="0" dirty="0" smtClean="0"/>
          </a:p>
          <a:p>
            <a:r>
              <a:rPr lang="en-GB" baseline="0" dirty="0" err="1" smtClean="0"/>
              <a:t>Eg</a:t>
            </a:r>
            <a:endParaRPr lang="en-GB" baseline="0" dirty="0" smtClean="0"/>
          </a:p>
          <a:p>
            <a:r>
              <a:rPr lang="en-GB" baseline="0" dirty="0" err="1" smtClean="0"/>
              <a:t>Pwy</a:t>
            </a:r>
            <a:r>
              <a:rPr lang="en-GB" baseline="0" dirty="0" smtClean="0"/>
              <a:t> </a:t>
            </a:r>
            <a:r>
              <a:rPr lang="en-GB" baseline="0" dirty="0" err="1" smtClean="0"/>
              <a:t>wyt</a:t>
            </a:r>
            <a:r>
              <a:rPr lang="en-GB" baseline="0" dirty="0" smtClean="0"/>
              <a:t> </a:t>
            </a:r>
            <a:r>
              <a:rPr lang="en-GB" baseline="0" dirty="0" err="1" smtClean="0"/>
              <a:t>ti</a:t>
            </a:r>
            <a:r>
              <a:rPr lang="en-GB" baseline="0" dirty="0" smtClean="0"/>
              <a:t>?</a:t>
            </a:r>
          </a:p>
          <a:p>
            <a:r>
              <a:rPr lang="en-GB" baseline="0" dirty="0" err="1" smtClean="0"/>
              <a:t>Ble</a:t>
            </a:r>
            <a:r>
              <a:rPr lang="en-GB" baseline="0" dirty="0" smtClean="0"/>
              <a:t> </a:t>
            </a:r>
            <a:r>
              <a:rPr lang="en-GB" baseline="0" dirty="0" err="1" smtClean="0"/>
              <a:t>wyt</a:t>
            </a:r>
            <a:r>
              <a:rPr lang="en-GB" baseline="0" dirty="0" smtClean="0"/>
              <a:t> </a:t>
            </a:r>
            <a:r>
              <a:rPr lang="en-GB" baseline="0" dirty="0" err="1" smtClean="0"/>
              <a:t>ti’n</a:t>
            </a:r>
            <a:r>
              <a:rPr lang="en-GB" baseline="0" dirty="0" smtClean="0"/>
              <a:t> </a:t>
            </a:r>
            <a:r>
              <a:rPr lang="en-GB" baseline="0" dirty="0" err="1" smtClean="0"/>
              <a:t>byw</a:t>
            </a:r>
            <a:r>
              <a:rPr lang="en-GB" baseline="0" dirty="0" smtClean="0"/>
              <a:t>?</a:t>
            </a:r>
          </a:p>
          <a:p>
            <a:r>
              <a:rPr lang="en-GB" baseline="0" dirty="0" err="1" smtClean="0"/>
              <a:t>Sut</a:t>
            </a:r>
            <a:r>
              <a:rPr lang="en-GB" baseline="0" dirty="0" smtClean="0"/>
              <a:t> </a:t>
            </a:r>
            <a:r>
              <a:rPr lang="en-GB" baseline="0" dirty="0" err="1" smtClean="0"/>
              <a:t>wyt</a:t>
            </a:r>
            <a:r>
              <a:rPr lang="en-GB" baseline="0" dirty="0" smtClean="0"/>
              <a:t> </a:t>
            </a:r>
            <a:r>
              <a:rPr lang="en-GB" baseline="0" dirty="0" err="1" smtClean="0"/>
              <a:t>ti</a:t>
            </a:r>
            <a:r>
              <a:rPr lang="en-GB" baseline="0" dirty="0" smtClean="0"/>
              <a:t> </a:t>
            </a:r>
            <a:r>
              <a:rPr lang="en-GB" baseline="0" dirty="0" err="1" smtClean="0"/>
              <a:t>heddiw</a:t>
            </a:r>
            <a:r>
              <a:rPr lang="en-GB" baseline="0" dirty="0" smtClean="0"/>
              <a:t>?</a:t>
            </a:r>
          </a:p>
          <a:p>
            <a:r>
              <a:rPr lang="en-GB" baseline="0" dirty="0" smtClean="0"/>
              <a:t>Beth </a:t>
            </a:r>
            <a:r>
              <a:rPr lang="en-GB" baseline="0" dirty="0" err="1" smtClean="0"/>
              <a:t>ydyd</a:t>
            </a:r>
            <a:r>
              <a:rPr lang="en-GB" baseline="0" dirty="0" smtClean="0"/>
              <a:t> </a:t>
            </a:r>
            <a:r>
              <a:rPr lang="en-GB" baseline="0" dirty="0" err="1" smtClean="0"/>
              <a:t>dy</a:t>
            </a:r>
            <a:r>
              <a:rPr lang="en-GB" baseline="0" dirty="0" smtClean="0"/>
              <a:t> </a:t>
            </a:r>
            <a:r>
              <a:rPr lang="en-GB" baseline="0" dirty="0" err="1" smtClean="0"/>
              <a:t>rif</a:t>
            </a:r>
            <a:r>
              <a:rPr lang="en-GB" baseline="0" dirty="0" smtClean="0"/>
              <a:t> </a:t>
            </a:r>
            <a:r>
              <a:rPr lang="en-GB" baseline="0" dirty="0" err="1" smtClean="0"/>
              <a:t>ffon</a:t>
            </a:r>
            <a:r>
              <a:rPr lang="en-GB" baseline="0" dirty="0" smtClean="0"/>
              <a:t>?</a:t>
            </a:r>
          </a:p>
          <a:p>
            <a:endParaRPr lang="en-GB" dirty="0"/>
          </a:p>
        </p:txBody>
      </p:sp>
      <p:sp>
        <p:nvSpPr>
          <p:cNvPr id="4" name="Slide Number Placeholder 3"/>
          <p:cNvSpPr>
            <a:spLocks noGrp="1"/>
          </p:cNvSpPr>
          <p:nvPr>
            <p:ph type="sldNum" sz="quarter" idx="10"/>
          </p:nvPr>
        </p:nvSpPr>
        <p:spPr/>
        <p:txBody>
          <a:bodyPr/>
          <a:lstStyle/>
          <a:p>
            <a:fld id="{D71FD647-BAE1-4C92-9F56-E46A04EDAB92}" type="slidenum">
              <a:rPr lang="en-GB" smtClean="0"/>
              <a:pPr/>
              <a:t>37</a:t>
            </a:fld>
            <a:endParaRPr lang="en-GB"/>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defTabSz="573626">
              <a:defRPr/>
            </a:pPr>
            <a:r>
              <a:rPr lang="en-US" dirty="0" smtClean="0"/>
              <a:t>Evaluating progress is paramount to the successful implementation of the Language Charter. Schools need to ensure effective use is made of visual targets in order to remind everybody of the progress made in the charter.  The ‘</a:t>
            </a:r>
            <a:r>
              <a:rPr lang="en-US" i="1" u="sng" dirty="0" err="1" smtClean="0">
                <a:latin typeface="Avenir Next Demi Bold"/>
                <a:ea typeface="Avenir Next Demi Bold"/>
                <a:cs typeface="Avenir Next Demi Bold"/>
                <a:sym typeface="Avenir Next Demi Bold"/>
              </a:rPr>
              <a:t>Taniwch</a:t>
            </a:r>
            <a:r>
              <a:rPr lang="en-US" i="1" u="sng" dirty="0" smtClean="0">
                <a:latin typeface="Avenir Next Demi Bold"/>
                <a:ea typeface="Avenir Next Demi Bold"/>
                <a:cs typeface="Avenir Next Demi Bold"/>
                <a:sym typeface="Avenir Next Demi Bold"/>
              </a:rPr>
              <a:t> y </a:t>
            </a:r>
            <a:r>
              <a:rPr lang="en-US" i="1" u="sng" dirty="0" err="1" smtClean="0">
                <a:latin typeface="Avenir Next Demi Bold"/>
                <a:ea typeface="Avenir Next Demi Bold"/>
                <a:cs typeface="Avenir Next Demi Bold"/>
                <a:sym typeface="Avenir Next Demi Bold"/>
              </a:rPr>
              <a:t>Ddraig</a:t>
            </a:r>
            <a:r>
              <a:rPr lang="en-US" dirty="0" smtClean="0"/>
              <a:t>’ display is an example of this.  An individual school may create their own bespoke display. The targets and success criteria are shared with the entire school community, so that everyone participates in achieving the award.</a:t>
            </a:r>
          </a:p>
          <a:p>
            <a:pPr algn="just" defTabSz="573626">
              <a:defRPr/>
            </a:pPr>
            <a:endParaRPr lang="en-US" dirty="0" smtClean="0"/>
          </a:p>
          <a:p>
            <a:pPr algn="just" defTabSz="573626">
              <a:defRPr/>
            </a:pPr>
            <a:r>
              <a:rPr lang="en-US" dirty="0" smtClean="0"/>
              <a:t>Whole school approach</a:t>
            </a:r>
          </a:p>
          <a:p>
            <a:pPr algn="just" defTabSz="573626">
              <a:defRPr/>
            </a:pPr>
            <a:endParaRPr lang="en-US" dirty="0" smtClean="0"/>
          </a:p>
          <a:p>
            <a:pPr algn="just" defTabSz="573626">
              <a:defRPr/>
            </a:pPr>
            <a:endParaRPr lang="en-US" dirty="0" smtClean="0"/>
          </a:p>
          <a:p>
            <a:r>
              <a:rPr lang="en-GB" sz="1200" b="1" kern="1200" baseline="0" dirty="0" smtClean="0">
                <a:solidFill>
                  <a:schemeClr val="tx1"/>
                </a:solidFill>
                <a:latin typeface="+mn-lt"/>
                <a:ea typeface="+mn-ea"/>
                <a:cs typeface="+mn-cs"/>
              </a:rPr>
              <a:t>Displaying the school’s progress in the Language Charter</a:t>
            </a:r>
          </a:p>
          <a:p>
            <a:r>
              <a:rPr lang="en-GB" sz="1200" kern="1200" baseline="0" dirty="0" smtClean="0">
                <a:solidFill>
                  <a:schemeClr val="tx1"/>
                </a:solidFill>
                <a:latin typeface="+mn-lt"/>
                <a:ea typeface="+mn-ea"/>
                <a:cs typeface="+mn-cs"/>
              </a:rPr>
              <a:t>Evaluating progress is paramount to the successful implementation of the Language</a:t>
            </a:r>
          </a:p>
          <a:p>
            <a:r>
              <a:rPr lang="en-GB" sz="1200" kern="1200" baseline="0" dirty="0" smtClean="0">
                <a:solidFill>
                  <a:schemeClr val="tx1"/>
                </a:solidFill>
                <a:latin typeface="+mn-lt"/>
                <a:ea typeface="+mn-ea"/>
                <a:cs typeface="+mn-cs"/>
              </a:rPr>
              <a:t>Charter. Schools need to ensure effective use is made of visual targets in order to</a:t>
            </a:r>
          </a:p>
          <a:p>
            <a:r>
              <a:rPr lang="en-GB" sz="1200" kern="1200" baseline="0" dirty="0" smtClean="0">
                <a:solidFill>
                  <a:schemeClr val="tx1"/>
                </a:solidFill>
                <a:latin typeface="+mn-lt"/>
                <a:ea typeface="+mn-ea"/>
                <a:cs typeface="+mn-cs"/>
              </a:rPr>
              <a:t>remind everybody of the progress made in the charter. The ‘</a:t>
            </a:r>
            <a:r>
              <a:rPr lang="en-GB" sz="1200" b="1" i="1" kern="1200" baseline="0" dirty="0" err="1" smtClean="0">
                <a:solidFill>
                  <a:schemeClr val="tx1"/>
                </a:solidFill>
                <a:latin typeface="+mn-lt"/>
                <a:ea typeface="+mn-ea"/>
                <a:cs typeface="+mn-cs"/>
              </a:rPr>
              <a:t>Taniwch</a:t>
            </a:r>
            <a:r>
              <a:rPr lang="en-GB" sz="1200" b="1" i="1" kern="1200" baseline="0" dirty="0" smtClean="0">
                <a:solidFill>
                  <a:schemeClr val="tx1"/>
                </a:solidFill>
                <a:latin typeface="+mn-lt"/>
                <a:ea typeface="+mn-ea"/>
                <a:cs typeface="+mn-cs"/>
              </a:rPr>
              <a:t> y </a:t>
            </a:r>
            <a:r>
              <a:rPr lang="en-GB" sz="1200" b="1" i="1" kern="1200" baseline="0" dirty="0" err="1" smtClean="0">
                <a:solidFill>
                  <a:schemeClr val="tx1"/>
                </a:solidFill>
                <a:latin typeface="+mn-lt"/>
                <a:ea typeface="+mn-ea"/>
                <a:cs typeface="+mn-cs"/>
              </a:rPr>
              <a:t>Ddraig</a:t>
            </a:r>
            <a:r>
              <a:rPr lang="en-GB" sz="1200" b="1" i="1" kern="1200" baseline="0" dirty="0" smtClean="0">
                <a:solidFill>
                  <a:schemeClr val="tx1"/>
                </a:solidFill>
                <a:latin typeface="+mn-lt"/>
                <a:ea typeface="+mn-ea"/>
                <a:cs typeface="+mn-cs"/>
              </a:rPr>
              <a:t>’</a:t>
            </a:r>
          </a:p>
          <a:p>
            <a:r>
              <a:rPr lang="en-GB" sz="1200" kern="1200" baseline="0" dirty="0" smtClean="0">
                <a:solidFill>
                  <a:schemeClr val="tx1"/>
                </a:solidFill>
                <a:latin typeface="+mn-lt"/>
                <a:ea typeface="+mn-ea"/>
                <a:cs typeface="+mn-cs"/>
              </a:rPr>
              <a:t>display is an example of this. An individual school may create their own bespoke</a:t>
            </a:r>
          </a:p>
          <a:p>
            <a:r>
              <a:rPr lang="en-GB" sz="1200" kern="1200" baseline="0" dirty="0" smtClean="0">
                <a:solidFill>
                  <a:schemeClr val="tx1"/>
                </a:solidFill>
                <a:latin typeface="+mn-lt"/>
                <a:ea typeface="+mn-ea"/>
                <a:cs typeface="+mn-cs"/>
              </a:rPr>
              <a:t>display. The targets and success criteria are shared with the entire school community,</a:t>
            </a:r>
          </a:p>
          <a:p>
            <a:r>
              <a:rPr lang="en-GB" sz="1200" kern="1200" baseline="0" dirty="0" smtClean="0">
                <a:solidFill>
                  <a:schemeClr val="tx1"/>
                </a:solidFill>
                <a:latin typeface="+mn-lt"/>
                <a:ea typeface="+mn-ea"/>
                <a:cs typeface="+mn-cs"/>
              </a:rPr>
              <a:t>so that everyone participates in achieving the award.</a:t>
            </a:r>
          </a:p>
          <a:p>
            <a:r>
              <a:rPr lang="en-GB" sz="1200" kern="1200" baseline="0" dirty="0" smtClean="0">
                <a:solidFill>
                  <a:schemeClr val="tx1"/>
                </a:solidFill>
                <a:latin typeface="+mn-lt"/>
                <a:ea typeface="+mn-ea"/>
                <a:cs typeface="+mn-cs"/>
              </a:rPr>
              <a:t>There is no specific order in which the school can complete the targets. The school</a:t>
            </a:r>
          </a:p>
          <a:p>
            <a:r>
              <a:rPr lang="en-GB" sz="1200" kern="1200" baseline="0" dirty="0" smtClean="0">
                <a:solidFill>
                  <a:schemeClr val="tx1"/>
                </a:solidFill>
                <a:latin typeface="+mn-lt"/>
                <a:ea typeface="+mn-ea"/>
                <a:cs typeface="+mn-cs"/>
              </a:rPr>
              <a:t>can begin to work on any of the ten targets. Progress is displayed by ticking the</a:t>
            </a:r>
          </a:p>
          <a:p>
            <a:r>
              <a:rPr lang="en-GB" sz="1200" kern="1200" baseline="0" dirty="0" smtClean="0">
                <a:solidFill>
                  <a:schemeClr val="tx1"/>
                </a:solidFill>
                <a:latin typeface="+mn-lt"/>
                <a:ea typeface="+mn-ea"/>
                <a:cs typeface="+mn-cs"/>
              </a:rPr>
              <a:t>criteria met. When a school has completed all of the success criteria within a target,</a:t>
            </a:r>
          </a:p>
          <a:p>
            <a:r>
              <a:rPr lang="en-GB" sz="1200" kern="1200" baseline="0" dirty="0" smtClean="0">
                <a:solidFill>
                  <a:schemeClr val="tx1"/>
                </a:solidFill>
                <a:latin typeface="+mn-lt"/>
                <a:ea typeface="+mn-ea"/>
                <a:cs typeface="+mn-cs"/>
              </a:rPr>
              <a:t>they can place a flame above the target number to clearly evidence that the target</a:t>
            </a:r>
          </a:p>
          <a:p>
            <a:r>
              <a:rPr lang="en-GB" sz="1200" kern="1200" baseline="0" dirty="0" smtClean="0">
                <a:solidFill>
                  <a:schemeClr val="tx1"/>
                </a:solidFill>
                <a:latin typeface="+mn-lt"/>
                <a:ea typeface="+mn-ea"/>
                <a:cs typeface="+mn-cs"/>
              </a:rPr>
              <a:t>has been achieved.</a:t>
            </a:r>
          </a:p>
          <a:p>
            <a:r>
              <a:rPr lang="en-GB" sz="1200" kern="1200" baseline="0" dirty="0" smtClean="0">
                <a:solidFill>
                  <a:schemeClr val="tx1"/>
                </a:solidFill>
                <a:latin typeface="+mn-lt"/>
                <a:ea typeface="+mn-ea"/>
                <a:cs typeface="+mn-cs"/>
              </a:rPr>
              <a:t>By using this visual display, the whole school community will support and encourage</a:t>
            </a:r>
          </a:p>
          <a:p>
            <a:r>
              <a:rPr lang="en-GB" sz="1200" kern="1200" baseline="0" dirty="0" smtClean="0">
                <a:solidFill>
                  <a:schemeClr val="tx1"/>
                </a:solidFill>
                <a:latin typeface="+mn-lt"/>
                <a:ea typeface="+mn-ea"/>
                <a:cs typeface="+mn-cs"/>
              </a:rPr>
              <a:t>one another to </a:t>
            </a:r>
            <a:r>
              <a:rPr lang="en-GB" sz="1200" kern="1200" baseline="0" dirty="0" err="1" smtClean="0">
                <a:solidFill>
                  <a:schemeClr val="tx1"/>
                </a:solidFill>
                <a:latin typeface="+mn-lt"/>
                <a:ea typeface="+mn-ea"/>
                <a:cs typeface="+mn-cs"/>
              </a:rPr>
              <a:t>achive</a:t>
            </a:r>
            <a:r>
              <a:rPr lang="en-GB" sz="1200" kern="1200" baseline="0" dirty="0" smtClean="0">
                <a:solidFill>
                  <a:schemeClr val="tx1"/>
                </a:solidFill>
                <a:latin typeface="+mn-lt"/>
                <a:ea typeface="+mn-ea"/>
                <a:cs typeface="+mn-cs"/>
              </a:rPr>
              <a:t> the award.</a:t>
            </a:r>
            <a:endParaRPr lang="en-US" dirty="0" smtClean="0"/>
          </a:p>
          <a:p>
            <a:endParaRPr lang="en-US" dirty="0"/>
          </a:p>
        </p:txBody>
      </p:sp>
    </p:spTree>
    <p:extLst>
      <p:ext uri="{BB962C8B-B14F-4D97-AF65-F5344CB8AC3E}">
        <p14:creationId xmlns="" xmlns:p14="http://schemas.microsoft.com/office/powerpoint/2010/main" val="6930337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Staff attend Welsh courses</a:t>
            </a:r>
          </a:p>
          <a:p>
            <a:endParaRPr lang="en-GB" dirty="0" smtClean="0"/>
          </a:p>
          <a:p>
            <a:r>
              <a:rPr lang="en-GB" dirty="0" smtClean="0"/>
              <a:t>YCC is strong across all areas of the curriculum</a:t>
            </a:r>
          </a:p>
          <a:p>
            <a:endParaRPr lang="en-GB" dirty="0" smtClean="0"/>
          </a:p>
          <a:p>
            <a:r>
              <a:rPr lang="en-GB" dirty="0" smtClean="0"/>
              <a:t>Debate – is learning Welsh</a:t>
            </a:r>
            <a:r>
              <a:rPr lang="en-GB" baseline="0" dirty="0" smtClean="0"/>
              <a:t> an advantage in life?</a:t>
            </a:r>
          </a:p>
          <a:p>
            <a:endParaRPr lang="en-GB" baseline="0" dirty="0" smtClean="0"/>
          </a:p>
          <a:p>
            <a:r>
              <a:rPr lang="en-GB" baseline="0" dirty="0" smtClean="0"/>
              <a:t>Sacks to go home </a:t>
            </a:r>
          </a:p>
          <a:p>
            <a:endParaRPr lang="en-GB" baseline="0" dirty="0" smtClean="0"/>
          </a:p>
          <a:p>
            <a:endParaRPr lang="en-GB" dirty="0"/>
          </a:p>
        </p:txBody>
      </p:sp>
      <p:sp>
        <p:nvSpPr>
          <p:cNvPr id="4" name="Slide Number Placeholder 3"/>
          <p:cNvSpPr>
            <a:spLocks noGrp="1"/>
          </p:cNvSpPr>
          <p:nvPr>
            <p:ph type="sldNum" sz="quarter" idx="10"/>
          </p:nvPr>
        </p:nvSpPr>
        <p:spPr/>
        <p:txBody>
          <a:bodyPr/>
          <a:lstStyle/>
          <a:p>
            <a:fld id="{D71FD647-BAE1-4C92-9F56-E46A04EDAB92}" type="slidenum">
              <a:rPr lang="en-GB" smtClean="0"/>
              <a:pPr/>
              <a:t>40</a:t>
            </a:fld>
            <a:endParaRPr lang="en-GB"/>
          </a:p>
        </p:txBody>
      </p:sp>
    </p:spTree>
    <p:extLst>
      <p:ext uri="{BB962C8B-B14F-4D97-AF65-F5344CB8AC3E}">
        <p14:creationId xmlns="" xmlns:p14="http://schemas.microsoft.com/office/powerpoint/2010/main" val="6774325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D71FD647-BAE1-4C92-9F56-E46A04EDAB92}" type="slidenum">
              <a:rPr lang="en-GB" smtClean="0"/>
              <a:pPr/>
              <a:t>41</a:t>
            </a:fld>
            <a:endParaRPr lang="en-GB"/>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The </a:t>
            </a:r>
            <a:r>
              <a:rPr lang="en-GB" dirty="0" err="1" smtClean="0"/>
              <a:t>Athrawes</a:t>
            </a:r>
            <a:r>
              <a:rPr lang="en-GB" dirty="0" smtClean="0"/>
              <a:t> Fro assigned to the school will visit the school during the year to offer support. When the school thinks that they are ready to meet the targets within the level that they are aiming for, the </a:t>
            </a:r>
            <a:r>
              <a:rPr lang="en-GB" dirty="0" err="1" smtClean="0"/>
              <a:t>athrwes</a:t>
            </a:r>
            <a:r>
              <a:rPr lang="en-GB" dirty="0" smtClean="0"/>
              <a:t> fro will visit the school as an assessor to judge the </a:t>
            </a:r>
            <a:r>
              <a:rPr lang="en-GB" dirty="0" err="1" smtClean="0"/>
              <a:t>achool</a:t>
            </a:r>
            <a:r>
              <a:rPr lang="en-GB" dirty="0" smtClean="0"/>
              <a:t> against the success criteria within each target. If they have achieved</a:t>
            </a:r>
            <a:r>
              <a:rPr lang="en-GB" baseline="0" dirty="0" smtClean="0"/>
              <a:t> all 100 ‘sub targets’ then the achieve </a:t>
            </a:r>
            <a:r>
              <a:rPr lang="en-GB" baseline="0" smtClean="0"/>
              <a:t>the award</a:t>
            </a:r>
            <a:endParaRPr lang="en-GB" baseline="0" dirty="0" smtClean="0"/>
          </a:p>
          <a:p>
            <a:endParaRPr lang="en-GB" baseline="0" dirty="0" smtClean="0"/>
          </a:p>
          <a:p>
            <a:r>
              <a:rPr lang="en-GB" sz="1200" b="1" kern="1200" baseline="0" dirty="0" smtClean="0">
                <a:solidFill>
                  <a:schemeClr val="tx1"/>
                </a:solidFill>
                <a:latin typeface="+mn-lt"/>
                <a:ea typeface="+mn-ea"/>
                <a:cs typeface="+mn-cs"/>
              </a:rPr>
              <a:t>Providing Evidence</a:t>
            </a:r>
          </a:p>
          <a:p>
            <a:r>
              <a:rPr lang="en-GB" sz="1200" kern="1200" baseline="0" dirty="0" smtClean="0">
                <a:solidFill>
                  <a:schemeClr val="tx1"/>
                </a:solidFill>
                <a:latin typeface="+mn-lt"/>
                <a:ea typeface="+mn-ea"/>
                <a:cs typeface="+mn-cs"/>
              </a:rPr>
              <a:t>Collecting a range of evidence is good practice, and will also help with evidencing</a:t>
            </a:r>
          </a:p>
          <a:p>
            <a:r>
              <a:rPr lang="en-GB" sz="1200" kern="1200" baseline="0" dirty="0" smtClean="0">
                <a:solidFill>
                  <a:schemeClr val="tx1"/>
                </a:solidFill>
                <a:latin typeface="+mn-lt"/>
                <a:ea typeface="+mn-ea"/>
                <a:cs typeface="+mn-cs"/>
              </a:rPr>
              <a:t>progress. Here are suggestions for your evidence portfolio.</a:t>
            </a:r>
          </a:p>
          <a:p>
            <a:r>
              <a:rPr lang="en-GB" sz="1200" kern="1200" baseline="0" dirty="0" smtClean="0">
                <a:solidFill>
                  <a:schemeClr val="tx1"/>
                </a:solidFill>
                <a:latin typeface="+mn-lt"/>
                <a:ea typeface="+mn-ea"/>
                <a:cs typeface="+mn-cs"/>
              </a:rPr>
              <a:t>* photographic evidence of displays and activities</a:t>
            </a:r>
          </a:p>
          <a:p>
            <a:r>
              <a:rPr lang="en-GB" sz="1200" kern="1200" baseline="0" dirty="0" smtClean="0">
                <a:solidFill>
                  <a:schemeClr val="tx1"/>
                </a:solidFill>
                <a:latin typeface="+mn-lt"/>
                <a:ea typeface="+mn-ea"/>
                <a:cs typeface="+mn-cs"/>
              </a:rPr>
              <a:t>* minutes of </a:t>
            </a:r>
            <a:r>
              <a:rPr lang="en-GB" sz="1200" kern="1200" baseline="0" dirty="0" err="1" smtClean="0">
                <a:solidFill>
                  <a:schemeClr val="tx1"/>
                </a:solidFill>
                <a:latin typeface="+mn-lt"/>
                <a:ea typeface="+mn-ea"/>
                <a:cs typeface="+mn-cs"/>
              </a:rPr>
              <a:t>Criw</a:t>
            </a:r>
            <a:r>
              <a:rPr lang="en-GB" sz="1200" kern="1200" baseline="0" dirty="0" smtClean="0">
                <a:solidFill>
                  <a:schemeClr val="tx1"/>
                </a:solidFill>
                <a:latin typeface="+mn-lt"/>
                <a:ea typeface="+mn-ea"/>
                <a:cs typeface="+mn-cs"/>
              </a:rPr>
              <a:t> </a:t>
            </a:r>
            <a:r>
              <a:rPr lang="en-GB" sz="1200" kern="1200" baseline="0" dirty="0" err="1" smtClean="0">
                <a:solidFill>
                  <a:schemeClr val="tx1"/>
                </a:solidFill>
                <a:latin typeface="+mn-lt"/>
                <a:ea typeface="+mn-ea"/>
                <a:cs typeface="+mn-cs"/>
              </a:rPr>
              <a:t>Cymraeg</a:t>
            </a:r>
            <a:r>
              <a:rPr lang="en-GB" sz="1200" kern="1200" baseline="0" dirty="0" smtClean="0">
                <a:solidFill>
                  <a:schemeClr val="tx1"/>
                </a:solidFill>
                <a:latin typeface="+mn-lt"/>
                <a:ea typeface="+mn-ea"/>
                <a:cs typeface="+mn-cs"/>
              </a:rPr>
              <a:t> meetings</a:t>
            </a:r>
          </a:p>
          <a:p>
            <a:r>
              <a:rPr lang="en-GB" sz="1200" kern="1200" baseline="0" dirty="0" smtClean="0">
                <a:solidFill>
                  <a:schemeClr val="tx1"/>
                </a:solidFill>
                <a:latin typeface="+mn-lt"/>
                <a:ea typeface="+mn-ea"/>
                <a:cs typeface="+mn-cs"/>
              </a:rPr>
              <a:t>* written articles or news items detailing activities</a:t>
            </a:r>
          </a:p>
          <a:p>
            <a:r>
              <a:rPr lang="en-GB" sz="1200" kern="1200" baseline="0" dirty="0" smtClean="0">
                <a:solidFill>
                  <a:schemeClr val="tx1"/>
                </a:solidFill>
                <a:latin typeface="+mn-lt"/>
                <a:ea typeface="+mn-ea"/>
                <a:cs typeface="+mn-cs"/>
              </a:rPr>
              <a:t>* pupil participation and accomplishments in eisteddfodau</a:t>
            </a:r>
          </a:p>
          <a:p>
            <a:r>
              <a:rPr lang="en-GB" sz="1200" kern="1200" baseline="0" dirty="0" smtClean="0">
                <a:solidFill>
                  <a:schemeClr val="tx1"/>
                </a:solidFill>
                <a:latin typeface="+mn-lt"/>
                <a:ea typeface="+mn-ea"/>
                <a:cs typeface="+mn-cs"/>
              </a:rPr>
              <a:t>* specific events held to mark special dates in the Welsh calendar</a:t>
            </a:r>
          </a:p>
          <a:p>
            <a:r>
              <a:rPr lang="en-GB" sz="1200" kern="1200" baseline="0" dirty="0" smtClean="0">
                <a:solidFill>
                  <a:schemeClr val="tx1"/>
                </a:solidFill>
                <a:latin typeface="+mn-lt"/>
                <a:ea typeface="+mn-ea"/>
                <a:cs typeface="+mn-cs"/>
              </a:rPr>
              <a:t>* newsletters</a:t>
            </a:r>
          </a:p>
          <a:p>
            <a:r>
              <a:rPr lang="en-GB" sz="1200" kern="1200" baseline="0" dirty="0" smtClean="0">
                <a:solidFill>
                  <a:schemeClr val="tx1"/>
                </a:solidFill>
                <a:latin typeface="+mn-lt"/>
                <a:ea typeface="+mn-ea"/>
                <a:cs typeface="+mn-cs"/>
              </a:rPr>
              <a:t>* results and analysis of the on-line questionnaire</a:t>
            </a:r>
          </a:p>
          <a:p>
            <a:r>
              <a:rPr lang="en-GB" sz="1200" kern="1200" baseline="0" dirty="0" smtClean="0">
                <a:solidFill>
                  <a:schemeClr val="tx1"/>
                </a:solidFill>
                <a:latin typeface="+mn-lt"/>
                <a:ea typeface="+mn-ea"/>
                <a:cs typeface="+mn-cs"/>
              </a:rPr>
              <a:t>* questionnaire</a:t>
            </a:r>
          </a:p>
          <a:p>
            <a:r>
              <a:rPr lang="en-GB" sz="1200" kern="1200" baseline="0" dirty="0" smtClean="0">
                <a:solidFill>
                  <a:schemeClr val="tx1"/>
                </a:solidFill>
                <a:latin typeface="+mn-lt"/>
                <a:ea typeface="+mn-ea"/>
                <a:cs typeface="+mn-cs"/>
              </a:rPr>
              <a:t>* evidence of visible targets e.g. </a:t>
            </a:r>
            <a:r>
              <a:rPr lang="en-GB" sz="1200" kern="1200" baseline="0" dirty="0" err="1" smtClean="0">
                <a:solidFill>
                  <a:schemeClr val="tx1"/>
                </a:solidFill>
                <a:latin typeface="+mn-lt"/>
                <a:ea typeface="+mn-ea"/>
                <a:cs typeface="+mn-cs"/>
              </a:rPr>
              <a:t>Taniwch</a:t>
            </a:r>
            <a:r>
              <a:rPr lang="en-GB" sz="1200" kern="1200" baseline="0" dirty="0" smtClean="0">
                <a:solidFill>
                  <a:schemeClr val="tx1"/>
                </a:solidFill>
                <a:latin typeface="+mn-lt"/>
                <a:ea typeface="+mn-ea"/>
                <a:cs typeface="+mn-cs"/>
              </a:rPr>
              <a:t> y </a:t>
            </a:r>
            <a:r>
              <a:rPr lang="en-GB" sz="1200" kern="1200" baseline="0" dirty="0" err="1" smtClean="0">
                <a:solidFill>
                  <a:schemeClr val="tx1"/>
                </a:solidFill>
                <a:latin typeface="+mn-lt"/>
                <a:ea typeface="+mn-ea"/>
                <a:cs typeface="+mn-cs"/>
              </a:rPr>
              <a:t>Ddraig</a:t>
            </a:r>
            <a:r>
              <a:rPr lang="en-GB" sz="1200" kern="1200" baseline="0" dirty="0" smtClean="0">
                <a:solidFill>
                  <a:schemeClr val="tx1"/>
                </a:solidFill>
                <a:latin typeface="+mn-lt"/>
                <a:ea typeface="+mn-ea"/>
                <a:cs typeface="+mn-cs"/>
              </a:rPr>
              <a:t> (pictures of progress made)</a:t>
            </a:r>
            <a:endParaRPr lang="en-GB" dirty="0"/>
          </a:p>
        </p:txBody>
      </p:sp>
      <p:sp>
        <p:nvSpPr>
          <p:cNvPr id="4" name="Slide Number Placeholder 3"/>
          <p:cNvSpPr>
            <a:spLocks noGrp="1"/>
          </p:cNvSpPr>
          <p:nvPr>
            <p:ph type="sldNum" sz="quarter" idx="10"/>
          </p:nvPr>
        </p:nvSpPr>
        <p:spPr/>
        <p:txBody>
          <a:bodyPr/>
          <a:lstStyle/>
          <a:p>
            <a:fld id="{D71FD647-BAE1-4C92-9F56-E46A04EDAB92}" type="slidenum">
              <a:rPr lang="en-GB" smtClean="0"/>
              <a:pPr/>
              <a:t>42</a:t>
            </a:fld>
            <a:endParaRPr lang="en-GB"/>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smtClean="0"/>
          </a:p>
          <a:p>
            <a:endParaRPr lang="en-GB" dirty="0"/>
          </a:p>
        </p:txBody>
      </p:sp>
      <p:sp>
        <p:nvSpPr>
          <p:cNvPr id="4" name="Slide Number Placeholder 3"/>
          <p:cNvSpPr>
            <a:spLocks noGrp="1"/>
          </p:cNvSpPr>
          <p:nvPr>
            <p:ph type="sldNum" sz="quarter" idx="10"/>
          </p:nvPr>
        </p:nvSpPr>
        <p:spPr/>
        <p:txBody>
          <a:bodyPr/>
          <a:lstStyle/>
          <a:p>
            <a:fld id="{D71FD647-BAE1-4C92-9F56-E46A04EDAB92}" type="slidenum">
              <a:rPr lang="en-GB" smtClean="0"/>
              <a:pPr/>
              <a:t>43</a:t>
            </a:fld>
            <a:endParaRPr lang="en-GB"/>
          </a:p>
        </p:txBody>
      </p:sp>
    </p:spTree>
    <p:extLst>
      <p:ext uri="{BB962C8B-B14F-4D97-AF65-F5344CB8AC3E}">
        <p14:creationId xmlns="" xmlns:p14="http://schemas.microsoft.com/office/powerpoint/2010/main" val="15644463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905132"/>
            <a:ext cx="7543800" cy="2593975"/>
          </a:xfrm>
        </p:spPr>
        <p:txBody>
          <a:bodyPr anchor="b"/>
          <a:lstStyle>
            <a:lvl1pPr>
              <a:defRPr sz="6600">
                <a:ln>
                  <a:noFill/>
                </a:ln>
                <a:solidFill>
                  <a:schemeClr val="tx2"/>
                </a:solidFill>
              </a:defRPr>
            </a:lvl1pPr>
          </a:lstStyle>
          <a:p>
            <a:r>
              <a:rPr lang="cy-GB" smtClean="0"/>
              <a:t>Click to edit Master title style</a:t>
            </a:r>
            <a:endParaRPr lang="en-US" dirty="0"/>
          </a:p>
        </p:txBody>
      </p:sp>
      <p:sp>
        <p:nvSpPr>
          <p:cNvPr id="3" name="Subtitle 2"/>
          <p:cNvSpPr>
            <a:spLocks noGrp="1"/>
          </p:cNvSpPr>
          <p:nvPr>
            <p:ph type="subTitle" idx="1"/>
          </p:nvPr>
        </p:nvSpPr>
        <p:spPr>
          <a:xfrm>
            <a:off x="685800" y="4572000"/>
            <a:ext cx="6461760" cy="1066800"/>
          </a:xfrm>
        </p:spPr>
        <p:txBody>
          <a:bodyPr>
            <a:normAutofit/>
          </a:bodyPr>
          <a:lstStyle>
            <a:lvl1pPr marL="0" indent="0" algn="l">
              <a:buNone/>
              <a:defRPr sz="2000">
                <a:solidFill>
                  <a:schemeClr val="tx1">
                    <a:tint val="75000"/>
                  </a:schemeClr>
                </a:solidFill>
              </a:defRPr>
            </a:lvl1pPr>
            <a:lvl2pPr marL="454102" indent="0" algn="ctr">
              <a:buNone/>
              <a:defRPr>
                <a:solidFill>
                  <a:schemeClr val="tx1">
                    <a:tint val="75000"/>
                  </a:schemeClr>
                </a:solidFill>
              </a:defRPr>
            </a:lvl2pPr>
            <a:lvl3pPr marL="908227" indent="0" algn="ctr">
              <a:buNone/>
              <a:defRPr>
                <a:solidFill>
                  <a:schemeClr val="tx1">
                    <a:tint val="75000"/>
                  </a:schemeClr>
                </a:solidFill>
              </a:defRPr>
            </a:lvl3pPr>
            <a:lvl4pPr marL="1362362" indent="0" algn="ctr">
              <a:buNone/>
              <a:defRPr>
                <a:solidFill>
                  <a:schemeClr val="tx1">
                    <a:tint val="75000"/>
                  </a:schemeClr>
                </a:solidFill>
              </a:defRPr>
            </a:lvl4pPr>
            <a:lvl5pPr marL="1816490" indent="0" algn="ctr">
              <a:buNone/>
              <a:defRPr>
                <a:solidFill>
                  <a:schemeClr val="tx1">
                    <a:tint val="75000"/>
                  </a:schemeClr>
                </a:solidFill>
              </a:defRPr>
            </a:lvl5pPr>
            <a:lvl6pPr marL="2270638" indent="0" algn="ctr">
              <a:buNone/>
              <a:defRPr>
                <a:solidFill>
                  <a:schemeClr val="tx1">
                    <a:tint val="75000"/>
                  </a:schemeClr>
                </a:solidFill>
              </a:defRPr>
            </a:lvl6pPr>
            <a:lvl7pPr marL="2724728" indent="0" algn="ctr">
              <a:buNone/>
              <a:defRPr>
                <a:solidFill>
                  <a:schemeClr val="tx1">
                    <a:tint val="75000"/>
                  </a:schemeClr>
                </a:solidFill>
              </a:defRPr>
            </a:lvl7pPr>
            <a:lvl8pPr marL="3178850" indent="0" algn="ctr">
              <a:buNone/>
              <a:defRPr>
                <a:solidFill>
                  <a:schemeClr val="tx1">
                    <a:tint val="75000"/>
                  </a:schemeClr>
                </a:solidFill>
              </a:defRPr>
            </a:lvl8pPr>
            <a:lvl9pPr marL="3632959" indent="0" algn="ctr">
              <a:buNone/>
              <a:defRPr>
                <a:solidFill>
                  <a:schemeClr val="tx1">
                    <a:tint val="75000"/>
                  </a:schemeClr>
                </a:solidFill>
              </a:defRPr>
            </a:lvl9pPr>
          </a:lstStyle>
          <a:p>
            <a:r>
              <a:rPr lang="cy-GB" smtClean="0"/>
              <a:t>Click to edit Master subtitle style</a:t>
            </a:r>
            <a:endParaRPr lang="en-US" dirty="0"/>
          </a:p>
        </p:txBody>
      </p:sp>
      <p:sp>
        <p:nvSpPr>
          <p:cNvPr id="4" name="Slide Number Placeholder 5"/>
          <p:cNvSpPr>
            <a:spLocks noGrp="1"/>
          </p:cNvSpPr>
          <p:nvPr>
            <p:ph type="sldNum" sz="quarter" idx="10"/>
          </p:nvPr>
        </p:nvSpPr>
        <p:spPr>
          <a:ln/>
        </p:spPr>
        <p:txBody>
          <a:bodyPr/>
          <a:lstStyle>
            <a:lvl1pPr>
              <a:defRPr/>
            </a:lvl1pPr>
          </a:lstStyle>
          <a:p>
            <a:pPr>
              <a:defRPr/>
            </a:pPr>
            <a:fld id="{C5760218-F8BD-4683-B96B-3BFA99C0FDB7}" type="slidenum">
              <a:rPr lang="en-US"/>
              <a:pPr>
                <a:defRPr/>
              </a:pPr>
              <a:t>‹#›</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Date Placeholder 3"/>
          <p:cNvSpPr>
            <a:spLocks noGrp="1"/>
          </p:cNvSpPr>
          <p:nvPr>
            <p:ph type="dt" sz="half" idx="12"/>
          </p:nvPr>
        </p:nvSpPr>
        <p:spPr/>
        <p:txBody>
          <a:bodyPr/>
          <a:lstStyle>
            <a:lvl1pPr>
              <a:defRPr/>
            </a:lvl1pPr>
          </a:lstStyle>
          <a:p>
            <a:pPr>
              <a:defRPr/>
            </a:pPr>
            <a:fld id="{CB478276-9AC1-443D-B3D1-49653115E96A}" type="datetimeFigureOut">
              <a:rPr lang="en-US"/>
              <a:pPr>
                <a:defRPr/>
              </a:pPr>
              <a:t>11/1/2017</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smtClean="0"/>
              <a:t>Click to edit Master title style</a:t>
            </a:r>
            <a:endParaRPr lang="en-US"/>
          </a:p>
        </p:txBody>
      </p:sp>
      <p:sp>
        <p:nvSpPr>
          <p:cNvPr id="3" name="Content Placeholder 2"/>
          <p:cNvSpPr>
            <a:spLocks noGrp="1"/>
          </p:cNvSpPr>
          <p:nvPr>
            <p:ph idx="1"/>
          </p:nvPr>
        </p:nvSpPr>
        <p:spPr/>
        <p:txBody>
          <a:body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4" name="Slide Number Placeholder 5"/>
          <p:cNvSpPr>
            <a:spLocks noGrp="1"/>
          </p:cNvSpPr>
          <p:nvPr>
            <p:ph type="sldNum" sz="quarter" idx="10"/>
          </p:nvPr>
        </p:nvSpPr>
        <p:spPr>
          <a:ln/>
        </p:spPr>
        <p:txBody>
          <a:bodyPr/>
          <a:lstStyle>
            <a:lvl1pPr>
              <a:defRPr/>
            </a:lvl1pPr>
          </a:lstStyle>
          <a:p>
            <a:pPr>
              <a:defRPr/>
            </a:pPr>
            <a:fld id="{EA22882E-1BF6-400A-9814-DB5BEBBDD6DA}" type="slidenum">
              <a:rPr lang="en-US"/>
              <a:pPr>
                <a:defRPr/>
              </a:pPr>
              <a:t>‹#›</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Date Placeholder 3"/>
          <p:cNvSpPr>
            <a:spLocks noGrp="1"/>
          </p:cNvSpPr>
          <p:nvPr>
            <p:ph type="dt" sz="half" idx="12"/>
          </p:nvPr>
        </p:nvSpPr>
        <p:spPr/>
        <p:txBody>
          <a:bodyPr/>
          <a:lstStyle>
            <a:lvl1pPr>
              <a:defRPr/>
            </a:lvl1pPr>
          </a:lstStyle>
          <a:p>
            <a:pPr>
              <a:defRPr/>
            </a:pPr>
            <a:fld id="{7B35F8DA-27D9-4FDE-B04E-B10D8516F2E5}" type="datetimeFigureOut">
              <a:rPr lang="en-US"/>
              <a:pPr>
                <a:defRPr/>
              </a:pPr>
              <a:t>11/1/2017</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445" y="5486400"/>
            <a:ext cx="7659687" cy="1168400"/>
          </a:xfrm>
        </p:spPr>
        <p:txBody>
          <a:bodyPr anchor="t"/>
          <a:lstStyle>
            <a:lvl1pPr algn="l">
              <a:defRPr sz="3600" b="0" cap="all"/>
            </a:lvl1pPr>
          </a:lstStyle>
          <a:p>
            <a:r>
              <a:rPr lang="cy-GB" smtClean="0"/>
              <a:t>Click to edit Master title style</a:t>
            </a:r>
            <a:endParaRPr lang="en-US" dirty="0"/>
          </a:p>
        </p:txBody>
      </p:sp>
      <p:sp>
        <p:nvSpPr>
          <p:cNvPr id="3" name="Text Placeholder 2"/>
          <p:cNvSpPr>
            <a:spLocks noGrp="1"/>
          </p:cNvSpPr>
          <p:nvPr>
            <p:ph type="body" idx="1"/>
          </p:nvPr>
        </p:nvSpPr>
        <p:spPr>
          <a:xfrm>
            <a:off x="722315" y="3852863"/>
            <a:ext cx="6135687" cy="1633538"/>
          </a:xfrm>
        </p:spPr>
        <p:txBody>
          <a:bodyPr anchor="b"/>
          <a:lstStyle>
            <a:lvl1pPr marL="0" indent="0">
              <a:buNone/>
              <a:defRPr sz="2000">
                <a:solidFill>
                  <a:schemeClr val="tx1">
                    <a:tint val="75000"/>
                  </a:schemeClr>
                </a:solidFill>
              </a:defRPr>
            </a:lvl1pPr>
            <a:lvl2pPr marL="454102" indent="0">
              <a:buNone/>
              <a:defRPr sz="1800">
                <a:solidFill>
                  <a:schemeClr val="tx1">
                    <a:tint val="75000"/>
                  </a:schemeClr>
                </a:solidFill>
              </a:defRPr>
            </a:lvl2pPr>
            <a:lvl3pPr marL="908227" indent="0">
              <a:buNone/>
              <a:defRPr sz="1600">
                <a:solidFill>
                  <a:schemeClr val="tx1">
                    <a:tint val="75000"/>
                  </a:schemeClr>
                </a:solidFill>
              </a:defRPr>
            </a:lvl3pPr>
            <a:lvl4pPr marL="1362362" indent="0">
              <a:buNone/>
              <a:defRPr sz="1400">
                <a:solidFill>
                  <a:schemeClr val="tx1">
                    <a:tint val="75000"/>
                  </a:schemeClr>
                </a:solidFill>
              </a:defRPr>
            </a:lvl4pPr>
            <a:lvl5pPr marL="1816490" indent="0">
              <a:buNone/>
              <a:defRPr sz="1400">
                <a:solidFill>
                  <a:schemeClr val="tx1">
                    <a:tint val="75000"/>
                  </a:schemeClr>
                </a:solidFill>
              </a:defRPr>
            </a:lvl5pPr>
            <a:lvl6pPr marL="2270638" indent="0">
              <a:buNone/>
              <a:defRPr sz="1400">
                <a:solidFill>
                  <a:schemeClr val="tx1">
                    <a:tint val="75000"/>
                  </a:schemeClr>
                </a:solidFill>
              </a:defRPr>
            </a:lvl6pPr>
            <a:lvl7pPr marL="2724728" indent="0">
              <a:buNone/>
              <a:defRPr sz="1400">
                <a:solidFill>
                  <a:schemeClr val="tx1">
                    <a:tint val="75000"/>
                  </a:schemeClr>
                </a:solidFill>
              </a:defRPr>
            </a:lvl7pPr>
            <a:lvl8pPr marL="3178850" indent="0">
              <a:buNone/>
              <a:defRPr sz="1400">
                <a:solidFill>
                  <a:schemeClr val="tx1">
                    <a:tint val="75000"/>
                  </a:schemeClr>
                </a:solidFill>
              </a:defRPr>
            </a:lvl8pPr>
            <a:lvl9pPr marL="3632959" indent="0">
              <a:buNone/>
              <a:defRPr sz="1400">
                <a:solidFill>
                  <a:schemeClr val="tx1">
                    <a:tint val="75000"/>
                  </a:schemeClr>
                </a:solidFill>
              </a:defRPr>
            </a:lvl9pPr>
          </a:lstStyle>
          <a:p>
            <a:pPr lvl="0"/>
            <a:r>
              <a:rPr lang="cy-GB" smtClean="0"/>
              <a:t>Click to edit Master text styles</a:t>
            </a:r>
          </a:p>
        </p:txBody>
      </p:sp>
      <p:sp>
        <p:nvSpPr>
          <p:cNvPr id="4" name="Slide Number Placeholder 5"/>
          <p:cNvSpPr>
            <a:spLocks noGrp="1"/>
          </p:cNvSpPr>
          <p:nvPr>
            <p:ph type="sldNum" sz="quarter" idx="10"/>
          </p:nvPr>
        </p:nvSpPr>
        <p:spPr>
          <a:ln/>
        </p:spPr>
        <p:txBody>
          <a:bodyPr/>
          <a:lstStyle>
            <a:lvl1pPr>
              <a:defRPr/>
            </a:lvl1pPr>
          </a:lstStyle>
          <a:p>
            <a:pPr>
              <a:defRPr/>
            </a:pPr>
            <a:fld id="{1B47C394-85B5-4ACC-93E2-838248053E7B}" type="slidenum">
              <a:rPr lang="en-US"/>
              <a:pPr>
                <a:defRPr/>
              </a:pPr>
              <a:t>‹#›</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Date Placeholder 3"/>
          <p:cNvSpPr>
            <a:spLocks noGrp="1"/>
          </p:cNvSpPr>
          <p:nvPr>
            <p:ph type="dt" sz="half" idx="12"/>
          </p:nvPr>
        </p:nvSpPr>
        <p:spPr/>
        <p:txBody>
          <a:bodyPr/>
          <a:lstStyle>
            <a:lvl1pPr>
              <a:defRPr/>
            </a:lvl1pPr>
          </a:lstStyle>
          <a:p>
            <a:pPr>
              <a:defRPr/>
            </a:pPr>
            <a:fld id="{E3E79D46-D647-4667-9EAC-69E7B230FA32}" type="datetimeFigureOut">
              <a:rPr lang="en-US"/>
              <a:pPr>
                <a:defRPr/>
              </a:pPr>
              <a:t>11/1/2017</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smtClean="0"/>
              <a:t>Click to edit Master title style</a:t>
            </a:r>
            <a:endParaRPr lang="en-US"/>
          </a:p>
        </p:txBody>
      </p:sp>
      <p:sp>
        <p:nvSpPr>
          <p:cNvPr id="3" name="Content Placeholder 2"/>
          <p:cNvSpPr>
            <a:spLocks noGrp="1"/>
          </p:cNvSpPr>
          <p:nvPr>
            <p:ph sz="half" idx="1"/>
          </p:nvPr>
        </p:nvSpPr>
        <p:spPr>
          <a:xfrm>
            <a:off x="457200" y="1536192"/>
            <a:ext cx="3657600" cy="459028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dirty="0"/>
          </a:p>
        </p:txBody>
      </p:sp>
      <p:sp>
        <p:nvSpPr>
          <p:cNvPr id="4" name="Content Placeholder 3"/>
          <p:cNvSpPr>
            <a:spLocks noGrp="1"/>
          </p:cNvSpPr>
          <p:nvPr>
            <p:ph sz="half" idx="2"/>
          </p:nvPr>
        </p:nvSpPr>
        <p:spPr>
          <a:xfrm>
            <a:off x="4419600" y="1536192"/>
            <a:ext cx="3657600" cy="459028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dirty="0"/>
          </a:p>
        </p:txBody>
      </p:sp>
      <p:sp>
        <p:nvSpPr>
          <p:cNvPr id="5" name="Slide Number Placeholder 5"/>
          <p:cNvSpPr>
            <a:spLocks noGrp="1"/>
          </p:cNvSpPr>
          <p:nvPr>
            <p:ph type="sldNum" sz="quarter" idx="10"/>
          </p:nvPr>
        </p:nvSpPr>
        <p:spPr>
          <a:ln/>
        </p:spPr>
        <p:txBody>
          <a:bodyPr/>
          <a:lstStyle>
            <a:lvl1pPr>
              <a:defRPr/>
            </a:lvl1pPr>
          </a:lstStyle>
          <a:p>
            <a:pPr>
              <a:defRPr/>
            </a:pPr>
            <a:fld id="{CA65C441-8FB2-47E3-9976-8FA1574991ED}" type="slidenum">
              <a:rPr lang="en-US"/>
              <a:pPr>
                <a:defRPr/>
              </a:pPr>
              <a:t>‹#›</a:t>
            </a:fld>
            <a:endParaRPr lang="en-US"/>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Date Placeholder 3"/>
          <p:cNvSpPr>
            <a:spLocks noGrp="1"/>
          </p:cNvSpPr>
          <p:nvPr>
            <p:ph type="dt" sz="half" idx="12"/>
          </p:nvPr>
        </p:nvSpPr>
        <p:spPr/>
        <p:txBody>
          <a:bodyPr/>
          <a:lstStyle>
            <a:lvl1pPr>
              <a:defRPr/>
            </a:lvl1pPr>
          </a:lstStyle>
          <a:p>
            <a:pPr>
              <a:defRPr/>
            </a:pPr>
            <a:fld id="{3E33BDD0-2A50-40AD-BA65-AE8E070C2A32}" type="datetimeFigureOut">
              <a:rPr lang="en-US"/>
              <a:pPr>
                <a:defRPr/>
              </a:pPr>
              <a:t>11/1/2017</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y-GB" smtClean="0"/>
              <a:t>Click to edit Master title style</a:t>
            </a:r>
            <a:endParaRPr lang="en-US"/>
          </a:p>
        </p:txBody>
      </p:sp>
      <p:sp>
        <p:nvSpPr>
          <p:cNvPr id="3" name="Text Placeholder 2"/>
          <p:cNvSpPr>
            <a:spLocks noGrp="1"/>
          </p:cNvSpPr>
          <p:nvPr>
            <p:ph type="body" idx="1"/>
          </p:nvPr>
        </p:nvSpPr>
        <p:spPr>
          <a:xfrm>
            <a:off x="457200" y="1535113"/>
            <a:ext cx="3657600" cy="639762"/>
          </a:xfrm>
        </p:spPr>
        <p:txBody>
          <a:bodyPr anchor="b">
            <a:noAutofit/>
          </a:bodyPr>
          <a:lstStyle>
            <a:lvl1pPr marL="0" indent="0" algn="ctr">
              <a:buNone/>
              <a:defRPr sz="2000" b="1">
                <a:solidFill>
                  <a:schemeClr val="tx2"/>
                </a:solidFill>
              </a:defRPr>
            </a:lvl1pPr>
            <a:lvl2pPr marL="454102" indent="0">
              <a:buNone/>
              <a:defRPr sz="2000" b="1"/>
            </a:lvl2pPr>
            <a:lvl3pPr marL="908227" indent="0">
              <a:buNone/>
              <a:defRPr sz="1800" b="1"/>
            </a:lvl3pPr>
            <a:lvl4pPr marL="1362362" indent="0">
              <a:buNone/>
              <a:defRPr sz="1600" b="1"/>
            </a:lvl4pPr>
            <a:lvl5pPr marL="1816490" indent="0">
              <a:buNone/>
              <a:defRPr sz="1600" b="1"/>
            </a:lvl5pPr>
            <a:lvl6pPr marL="2270638" indent="0">
              <a:buNone/>
              <a:defRPr sz="1600" b="1"/>
            </a:lvl6pPr>
            <a:lvl7pPr marL="2724728" indent="0">
              <a:buNone/>
              <a:defRPr sz="1600" b="1"/>
            </a:lvl7pPr>
            <a:lvl8pPr marL="3178850" indent="0">
              <a:buNone/>
              <a:defRPr sz="1600" b="1"/>
            </a:lvl8pPr>
            <a:lvl9pPr marL="3632959" indent="0">
              <a:buNone/>
              <a:defRPr sz="1600" b="1"/>
            </a:lvl9pPr>
          </a:lstStyle>
          <a:p>
            <a:pPr lvl="0"/>
            <a:r>
              <a:rPr lang="cy-GB" smtClean="0"/>
              <a:t>Click to edit Master text styles</a:t>
            </a:r>
          </a:p>
        </p:txBody>
      </p:sp>
      <p:sp>
        <p:nvSpPr>
          <p:cNvPr id="4" name="Content Placeholder 3"/>
          <p:cNvSpPr>
            <a:spLocks noGrp="1"/>
          </p:cNvSpPr>
          <p:nvPr>
            <p:ph sz="half" idx="2"/>
          </p:nvPr>
        </p:nvSpPr>
        <p:spPr>
          <a:xfrm>
            <a:off x="457200" y="2174875"/>
            <a:ext cx="365760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dirty="0"/>
          </a:p>
        </p:txBody>
      </p:sp>
      <p:sp>
        <p:nvSpPr>
          <p:cNvPr id="5" name="Text Placeholder 4"/>
          <p:cNvSpPr>
            <a:spLocks noGrp="1"/>
          </p:cNvSpPr>
          <p:nvPr>
            <p:ph type="body" sz="quarter" idx="3"/>
          </p:nvPr>
        </p:nvSpPr>
        <p:spPr>
          <a:xfrm>
            <a:off x="4419600" y="1535113"/>
            <a:ext cx="3657600" cy="639762"/>
          </a:xfrm>
        </p:spPr>
        <p:txBody>
          <a:bodyPr anchor="b">
            <a:noAutofit/>
          </a:bodyPr>
          <a:lstStyle>
            <a:lvl1pPr marL="0" indent="0" algn="ctr">
              <a:buNone/>
              <a:defRPr sz="2000" b="1">
                <a:solidFill>
                  <a:schemeClr val="tx2"/>
                </a:solidFill>
              </a:defRPr>
            </a:lvl1pPr>
            <a:lvl2pPr marL="454102" indent="0">
              <a:buNone/>
              <a:defRPr sz="2000" b="1"/>
            </a:lvl2pPr>
            <a:lvl3pPr marL="908227" indent="0">
              <a:buNone/>
              <a:defRPr sz="1800" b="1"/>
            </a:lvl3pPr>
            <a:lvl4pPr marL="1362362" indent="0">
              <a:buNone/>
              <a:defRPr sz="1600" b="1"/>
            </a:lvl4pPr>
            <a:lvl5pPr marL="1816490" indent="0">
              <a:buNone/>
              <a:defRPr sz="1600" b="1"/>
            </a:lvl5pPr>
            <a:lvl6pPr marL="2270638" indent="0">
              <a:buNone/>
              <a:defRPr sz="1600" b="1"/>
            </a:lvl6pPr>
            <a:lvl7pPr marL="2724728" indent="0">
              <a:buNone/>
              <a:defRPr sz="1600" b="1"/>
            </a:lvl7pPr>
            <a:lvl8pPr marL="3178850" indent="0">
              <a:buNone/>
              <a:defRPr sz="1600" b="1"/>
            </a:lvl8pPr>
            <a:lvl9pPr marL="3632959" indent="0">
              <a:buNone/>
              <a:defRPr sz="1600" b="1"/>
            </a:lvl9pPr>
          </a:lstStyle>
          <a:p>
            <a:pPr lvl="0"/>
            <a:r>
              <a:rPr lang="cy-GB" smtClean="0"/>
              <a:t>Click to edit Master text styles</a:t>
            </a:r>
          </a:p>
        </p:txBody>
      </p:sp>
      <p:sp>
        <p:nvSpPr>
          <p:cNvPr id="6" name="Content Placeholder 5"/>
          <p:cNvSpPr>
            <a:spLocks noGrp="1"/>
          </p:cNvSpPr>
          <p:nvPr>
            <p:ph sz="quarter" idx="4"/>
          </p:nvPr>
        </p:nvSpPr>
        <p:spPr>
          <a:xfrm>
            <a:off x="4419600" y="2174875"/>
            <a:ext cx="365760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7" name="Slide Number Placeholder 5"/>
          <p:cNvSpPr>
            <a:spLocks noGrp="1"/>
          </p:cNvSpPr>
          <p:nvPr>
            <p:ph type="sldNum" sz="quarter" idx="10"/>
          </p:nvPr>
        </p:nvSpPr>
        <p:spPr>
          <a:ln/>
        </p:spPr>
        <p:txBody>
          <a:bodyPr/>
          <a:lstStyle>
            <a:lvl1pPr>
              <a:defRPr/>
            </a:lvl1pPr>
          </a:lstStyle>
          <a:p>
            <a:pPr>
              <a:defRPr/>
            </a:pPr>
            <a:fld id="{2894090C-6819-4BE6-B49B-C1E59B7FE8E3}" type="slidenum">
              <a:rPr lang="en-US"/>
              <a:pPr>
                <a:defRPr/>
              </a:pPr>
              <a:t>‹#›</a:t>
            </a:fld>
            <a:endParaRPr lang="en-US"/>
          </a:p>
        </p:txBody>
      </p:sp>
      <p:sp>
        <p:nvSpPr>
          <p:cNvPr id="8" name="Footer Placeholder 4"/>
          <p:cNvSpPr>
            <a:spLocks noGrp="1"/>
          </p:cNvSpPr>
          <p:nvPr>
            <p:ph type="ftr" sz="quarter" idx="11"/>
          </p:nvPr>
        </p:nvSpPr>
        <p:spPr/>
        <p:txBody>
          <a:bodyPr/>
          <a:lstStyle>
            <a:lvl1pPr>
              <a:defRPr/>
            </a:lvl1pPr>
          </a:lstStyle>
          <a:p>
            <a:pPr>
              <a:defRPr/>
            </a:pPr>
            <a:endParaRPr lang="en-US"/>
          </a:p>
        </p:txBody>
      </p:sp>
      <p:sp>
        <p:nvSpPr>
          <p:cNvPr id="9" name="Date Placeholder 3"/>
          <p:cNvSpPr>
            <a:spLocks noGrp="1"/>
          </p:cNvSpPr>
          <p:nvPr>
            <p:ph type="dt" sz="half" idx="12"/>
          </p:nvPr>
        </p:nvSpPr>
        <p:spPr/>
        <p:txBody>
          <a:bodyPr/>
          <a:lstStyle>
            <a:lvl1pPr>
              <a:defRPr/>
            </a:lvl1pPr>
          </a:lstStyle>
          <a:p>
            <a:pPr>
              <a:defRPr/>
            </a:pPr>
            <a:fld id="{7C7CF261-BA45-4B5E-B914-1743E1430561}" type="datetimeFigureOut">
              <a:rPr lang="en-US"/>
              <a:pPr>
                <a:defRPr/>
              </a:pPr>
              <a:t>11/1/2017</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smtClean="0"/>
              <a:t>Click to edit Master title style</a:t>
            </a:r>
            <a:endParaRPr lang="en-US"/>
          </a:p>
        </p:txBody>
      </p:sp>
      <p:sp>
        <p:nvSpPr>
          <p:cNvPr id="3" name="Slide Number Placeholder 5"/>
          <p:cNvSpPr>
            <a:spLocks noGrp="1"/>
          </p:cNvSpPr>
          <p:nvPr>
            <p:ph type="sldNum" sz="quarter" idx="10"/>
          </p:nvPr>
        </p:nvSpPr>
        <p:spPr>
          <a:ln/>
        </p:spPr>
        <p:txBody>
          <a:bodyPr/>
          <a:lstStyle>
            <a:lvl1pPr>
              <a:defRPr/>
            </a:lvl1pPr>
          </a:lstStyle>
          <a:p>
            <a:pPr>
              <a:defRPr/>
            </a:pPr>
            <a:fld id="{BA2A86CE-5D6E-4753-AE8C-3531BE85EDDE}" type="slidenum">
              <a:rPr lang="en-US"/>
              <a:pPr>
                <a:defRPr/>
              </a:pPr>
              <a:t>‹#›</a:t>
            </a:fld>
            <a:endParaRPr lang="en-US"/>
          </a:p>
        </p:txBody>
      </p:sp>
      <p:sp>
        <p:nvSpPr>
          <p:cNvPr id="4" name="Footer Placeholder 4"/>
          <p:cNvSpPr>
            <a:spLocks noGrp="1"/>
          </p:cNvSpPr>
          <p:nvPr>
            <p:ph type="ftr" sz="quarter" idx="11"/>
          </p:nvPr>
        </p:nvSpPr>
        <p:spPr/>
        <p:txBody>
          <a:bodyPr/>
          <a:lstStyle>
            <a:lvl1pPr>
              <a:defRPr/>
            </a:lvl1pPr>
          </a:lstStyle>
          <a:p>
            <a:pPr>
              <a:defRPr/>
            </a:pPr>
            <a:endParaRPr lang="en-US"/>
          </a:p>
        </p:txBody>
      </p:sp>
      <p:sp>
        <p:nvSpPr>
          <p:cNvPr id="5" name="Date Placeholder 3"/>
          <p:cNvSpPr>
            <a:spLocks noGrp="1"/>
          </p:cNvSpPr>
          <p:nvPr>
            <p:ph type="dt" sz="half" idx="12"/>
          </p:nvPr>
        </p:nvSpPr>
        <p:spPr/>
        <p:txBody>
          <a:bodyPr/>
          <a:lstStyle>
            <a:lvl1pPr>
              <a:defRPr/>
            </a:lvl1pPr>
          </a:lstStyle>
          <a:p>
            <a:pPr>
              <a:defRPr/>
            </a:pPr>
            <a:fld id="{52954008-7009-4344-90A0-880A846DDCDF}" type="datetimeFigureOut">
              <a:rPr lang="en-US"/>
              <a:pPr>
                <a:defRPr/>
              </a:pPr>
              <a:t>11/1/2017</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Slide Number Placeholder 5"/>
          <p:cNvSpPr>
            <a:spLocks noGrp="1"/>
          </p:cNvSpPr>
          <p:nvPr>
            <p:ph type="sldNum" sz="quarter" idx="10"/>
          </p:nvPr>
        </p:nvSpPr>
        <p:spPr>
          <a:ln/>
        </p:spPr>
        <p:txBody>
          <a:bodyPr/>
          <a:lstStyle>
            <a:lvl1pPr>
              <a:defRPr/>
            </a:lvl1pPr>
          </a:lstStyle>
          <a:p>
            <a:pPr>
              <a:defRPr/>
            </a:pPr>
            <a:fld id="{AB793465-5835-4970-8188-3C7763D00A16}" type="slidenum">
              <a:rPr lang="en-US"/>
              <a:pPr>
                <a:defRPr/>
              </a:pPr>
              <a:t>‹#›</a:t>
            </a:fld>
            <a:endParaRPr lang="en-US"/>
          </a:p>
        </p:txBody>
      </p:sp>
      <p:sp>
        <p:nvSpPr>
          <p:cNvPr id="3" name="Footer Placeholder 4"/>
          <p:cNvSpPr>
            <a:spLocks noGrp="1"/>
          </p:cNvSpPr>
          <p:nvPr>
            <p:ph type="ftr" sz="quarter" idx="11"/>
          </p:nvPr>
        </p:nvSpPr>
        <p:spPr/>
        <p:txBody>
          <a:bodyPr/>
          <a:lstStyle>
            <a:lvl1pPr>
              <a:defRPr/>
            </a:lvl1pPr>
          </a:lstStyle>
          <a:p>
            <a:pPr>
              <a:defRPr/>
            </a:pPr>
            <a:endParaRPr lang="en-US"/>
          </a:p>
        </p:txBody>
      </p:sp>
      <p:sp>
        <p:nvSpPr>
          <p:cNvPr id="4" name="Date Placeholder 3"/>
          <p:cNvSpPr>
            <a:spLocks noGrp="1"/>
          </p:cNvSpPr>
          <p:nvPr>
            <p:ph type="dt" sz="half" idx="12"/>
          </p:nvPr>
        </p:nvSpPr>
        <p:spPr/>
        <p:txBody>
          <a:bodyPr/>
          <a:lstStyle>
            <a:lvl1pPr>
              <a:defRPr/>
            </a:lvl1pPr>
          </a:lstStyle>
          <a:p>
            <a:pPr>
              <a:defRPr/>
            </a:pPr>
            <a:fld id="{3248C4CC-3E87-44C7-A6EB-2A233E52BE09}" type="datetimeFigureOut">
              <a:rPr lang="en-US"/>
              <a:pPr>
                <a:defRPr/>
              </a:pPr>
              <a:t>11/1/2017</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4801" y="5495544"/>
            <a:ext cx="7772400" cy="594360"/>
          </a:xfrm>
        </p:spPr>
        <p:txBody>
          <a:bodyPr anchor="b"/>
          <a:lstStyle>
            <a:lvl1pPr algn="ctr">
              <a:defRPr sz="2200" b="1"/>
            </a:lvl1pPr>
          </a:lstStyle>
          <a:p>
            <a:r>
              <a:rPr lang="cy-GB" smtClean="0"/>
              <a:t>Click to edit Master title style</a:t>
            </a:r>
            <a:endParaRPr lang="en-US" dirty="0"/>
          </a:p>
        </p:txBody>
      </p:sp>
      <p:sp>
        <p:nvSpPr>
          <p:cNvPr id="4" name="Text Placeholder 3"/>
          <p:cNvSpPr>
            <a:spLocks noGrp="1"/>
          </p:cNvSpPr>
          <p:nvPr>
            <p:ph type="body" sz="half" idx="2"/>
          </p:nvPr>
        </p:nvSpPr>
        <p:spPr>
          <a:xfrm>
            <a:off x="304931" y="6096001"/>
            <a:ext cx="7772401" cy="609600"/>
          </a:xfrm>
        </p:spPr>
        <p:txBody>
          <a:bodyPr>
            <a:normAutofit/>
          </a:bodyPr>
          <a:lstStyle>
            <a:lvl1pPr marL="0" indent="0" algn="ctr">
              <a:buNone/>
              <a:defRPr sz="1600"/>
            </a:lvl1pPr>
            <a:lvl2pPr marL="454102" indent="0">
              <a:buNone/>
              <a:defRPr sz="1200"/>
            </a:lvl2pPr>
            <a:lvl3pPr marL="908227" indent="0">
              <a:buNone/>
              <a:defRPr sz="1000"/>
            </a:lvl3pPr>
            <a:lvl4pPr marL="1362362" indent="0">
              <a:buNone/>
              <a:defRPr sz="900"/>
            </a:lvl4pPr>
            <a:lvl5pPr marL="1816490" indent="0">
              <a:buNone/>
              <a:defRPr sz="900"/>
            </a:lvl5pPr>
            <a:lvl6pPr marL="2270638" indent="0">
              <a:buNone/>
              <a:defRPr sz="900"/>
            </a:lvl6pPr>
            <a:lvl7pPr marL="2724728" indent="0">
              <a:buNone/>
              <a:defRPr sz="900"/>
            </a:lvl7pPr>
            <a:lvl8pPr marL="3178850" indent="0">
              <a:buNone/>
              <a:defRPr sz="900"/>
            </a:lvl8pPr>
            <a:lvl9pPr marL="3632959" indent="0">
              <a:buNone/>
              <a:defRPr sz="900"/>
            </a:lvl9pPr>
          </a:lstStyle>
          <a:p>
            <a:pPr lvl="0"/>
            <a:r>
              <a:rPr lang="cy-GB" smtClean="0"/>
              <a:t>Click to edit Master text styles</a:t>
            </a:r>
          </a:p>
        </p:txBody>
      </p:sp>
      <p:sp>
        <p:nvSpPr>
          <p:cNvPr id="9" name="Content Placeholder 8"/>
          <p:cNvSpPr>
            <a:spLocks noGrp="1"/>
          </p:cNvSpPr>
          <p:nvPr>
            <p:ph sz="quarter" idx="13"/>
          </p:nvPr>
        </p:nvSpPr>
        <p:spPr>
          <a:xfrm>
            <a:off x="304800" y="381001"/>
            <a:ext cx="7772400" cy="4942840"/>
          </a:xfrm>
        </p:spPr>
        <p:txBody>
          <a:body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5" name="Slide Number Placeholder 5"/>
          <p:cNvSpPr>
            <a:spLocks noGrp="1"/>
          </p:cNvSpPr>
          <p:nvPr>
            <p:ph type="sldNum" sz="quarter" idx="14"/>
          </p:nvPr>
        </p:nvSpPr>
        <p:spPr>
          <a:ln/>
        </p:spPr>
        <p:txBody>
          <a:bodyPr/>
          <a:lstStyle>
            <a:lvl1pPr>
              <a:defRPr/>
            </a:lvl1pPr>
          </a:lstStyle>
          <a:p>
            <a:pPr>
              <a:defRPr/>
            </a:pPr>
            <a:fld id="{D8367890-BD67-4B75-9926-5D87BFEAD9E1}" type="slidenum">
              <a:rPr lang="en-US"/>
              <a:pPr>
                <a:defRPr/>
              </a:pPr>
              <a:t>‹#›</a:t>
            </a:fld>
            <a:endParaRPr lang="en-US"/>
          </a:p>
        </p:txBody>
      </p:sp>
      <p:sp>
        <p:nvSpPr>
          <p:cNvPr id="6" name="Footer Placeholder 4"/>
          <p:cNvSpPr>
            <a:spLocks noGrp="1"/>
          </p:cNvSpPr>
          <p:nvPr>
            <p:ph type="ftr" sz="quarter" idx="15"/>
          </p:nvPr>
        </p:nvSpPr>
        <p:spPr/>
        <p:txBody>
          <a:bodyPr/>
          <a:lstStyle>
            <a:lvl1pPr>
              <a:defRPr/>
            </a:lvl1pPr>
          </a:lstStyle>
          <a:p>
            <a:pPr>
              <a:defRPr/>
            </a:pPr>
            <a:endParaRPr lang="en-US"/>
          </a:p>
        </p:txBody>
      </p:sp>
      <p:sp>
        <p:nvSpPr>
          <p:cNvPr id="7" name="Date Placeholder 3"/>
          <p:cNvSpPr>
            <a:spLocks noGrp="1"/>
          </p:cNvSpPr>
          <p:nvPr>
            <p:ph type="dt" sz="half" idx="16"/>
          </p:nvPr>
        </p:nvSpPr>
        <p:spPr/>
        <p:txBody>
          <a:bodyPr/>
          <a:lstStyle>
            <a:lvl1pPr>
              <a:defRPr/>
            </a:lvl1pPr>
          </a:lstStyle>
          <a:p>
            <a:pPr>
              <a:defRPr/>
            </a:pPr>
            <a:fld id="{8AA4343F-A960-4256-8CE9-35C04DF5BBC1}" type="datetimeFigureOut">
              <a:rPr lang="en-US"/>
              <a:pPr>
                <a:defRPr/>
              </a:pPr>
              <a:t>11/1/2017</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1752" y="5495278"/>
            <a:ext cx="7772400" cy="594626"/>
          </a:xfrm>
        </p:spPr>
        <p:txBody>
          <a:bodyPr anchor="b"/>
          <a:lstStyle>
            <a:lvl1pPr algn="ctr">
              <a:defRPr sz="2200" b="1">
                <a:ln>
                  <a:noFill/>
                </a:ln>
                <a:solidFill>
                  <a:schemeClr val="tx2"/>
                </a:solidFill>
              </a:defRPr>
            </a:lvl1pPr>
          </a:lstStyle>
          <a:p>
            <a:r>
              <a:rPr lang="cy-GB" smtClean="0"/>
              <a:t>Click to edit Master title style</a:t>
            </a:r>
            <a:endParaRPr lang="en-US" dirty="0"/>
          </a:p>
        </p:txBody>
      </p:sp>
      <p:sp>
        <p:nvSpPr>
          <p:cNvPr id="3" name="Picture Placeholder 2"/>
          <p:cNvSpPr>
            <a:spLocks noGrp="1"/>
          </p:cNvSpPr>
          <p:nvPr>
            <p:ph type="pic" idx="1"/>
          </p:nvPr>
        </p:nvSpPr>
        <p:spPr>
          <a:xfrm>
            <a:off x="0" y="0"/>
            <a:ext cx="8458200" cy="5486400"/>
          </a:xfrm>
        </p:spPr>
        <p:txBody>
          <a:bodyPr rtlCol="0">
            <a:normAutofit/>
          </a:bodyPr>
          <a:lstStyle>
            <a:lvl1pPr marL="0" indent="0">
              <a:buNone/>
              <a:defRPr sz="3200"/>
            </a:lvl1pPr>
            <a:lvl2pPr marL="454102" indent="0">
              <a:buNone/>
              <a:defRPr sz="2800"/>
            </a:lvl2pPr>
            <a:lvl3pPr marL="908227" indent="0">
              <a:buNone/>
              <a:defRPr sz="2400"/>
            </a:lvl3pPr>
            <a:lvl4pPr marL="1362362" indent="0">
              <a:buNone/>
              <a:defRPr sz="2000"/>
            </a:lvl4pPr>
            <a:lvl5pPr marL="1816490" indent="0">
              <a:buNone/>
              <a:defRPr sz="2000"/>
            </a:lvl5pPr>
            <a:lvl6pPr marL="2270638" indent="0">
              <a:buNone/>
              <a:defRPr sz="2000"/>
            </a:lvl6pPr>
            <a:lvl7pPr marL="2724728" indent="0">
              <a:buNone/>
              <a:defRPr sz="2000"/>
            </a:lvl7pPr>
            <a:lvl8pPr marL="3178850" indent="0">
              <a:buNone/>
              <a:defRPr sz="2000"/>
            </a:lvl8pPr>
            <a:lvl9pPr marL="3632959" indent="0">
              <a:buNone/>
              <a:defRPr sz="2000"/>
            </a:lvl9pPr>
          </a:lstStyle>
          <a:p>
            <a:pPr lvl="0"/>
            <a:r>
              <a:rPr lang="cy-GB" noProof="0" smtClean="0"/>
              <a:t>Drag picture to placeholder or click icon to add</a:t>
            </a:r>
            <a:endParaRPr lang="en-US" noProof="0" dirty="0"/>
          </a:p>
        </p:txBody>
      </p:sp>
      <p:sp>
        <p:nvSpPr>
          <p:cNvPr id="4" name="Text Placeholder 3"/>
          <p:cNvSpPr>
            <a:spLocks noGrp="1"/>
          </p:cNvSpPr>
          <p:nvPr>
            <p:ph type="body" sz="half" idx="2"/>
          </p:nvPr>
        </p:nvSpPr>
        <p:spPr>
          <a:xfrm>
            <a:off x="301752" y="6096000"/>
            <a:ext cx="7772400" cy="612648"/>
          </a:xfrm>
        </p:spPr>
        <p:txBody>
          <a:bodyPr>
            <a:normAutofit/>
          </a:bodyPr>
          <a:lstStyle>
            <a:lvl1pPr marL="0" indent="0" algn="ctr">
              <a:buNone/>
              <a:defRPr sz="1600"/>
            </a:lvl1pPr>
            <a:lvl2pPr marL="454102" indent="0">
              <a:buNone/>
              <a:defRPr sz="1200"/>
            </a:lvl2pPr>
            <a:lvl3pPr marL="908227" indent="0">
              <a:buNone/>
              <a:defRPr sz="1000"/>
            </a:lvl3pPr>
            <a:lvl4pPr marL="1362362" indent="0">
              <a:buNone/>
              <a:defRPr sz="900"/>
            </a:lvl4pPr>
            <a:lvl5pPr marL="1816490" indent="0">
              <a:buNone/>
              <a:defRPr sz="900"/>
            </a:lvl5pPr>
            <a:lvl6pPr marL="2270638" indent="0">
              <a:buNone/>
              <a:defRPr sz="900"/>
            </a:lvl6pPr>
            <a:lvl7pPr marL="2724728" indent="0">
              <a:buNone/>
              <a:defRPr sz="900"/>
            </a:lvl7pPr>
            <a:lvl8pPr marL="3178850" indent="0">
              <a:buNone/>
              <a:defRPr sz="900"/>
            </a:lvl8pPr>
            <a:lvl9pPr marL="3632959" indent="0">
              <a:buNone/>
              <a:defRPr sz="900"/>
            </a:lvl9pPr>
          </a:lstStyle>
          <a:p>
            <a:pPr lvl="0"/>
            <a:r>
              <a:rPr lang="cy-GB" smtClean="0"/>
              <a:t>Click to edit Master text styles</a:t>
            </a:r>
          </a:p>
        </p:txBody>
      </p:sp>
      <p:sp>
        <p:nvSpPr>
          <p:cNvPr id="5" name="Slide Number Placeholder 5"/>
          <p:cNvSpPr>
            <a:spLocks noGrp="1"/>
          </p:cNvSpPr>
          <p:nvPr>
            <p:ph type="sldNum" sz="quarter" idx="10"/>
          </p:nvPr>
        </p:nvSpPr>
        <p:spPr>
          <a:ln/>
        </p:spPr>
        <p:txBody>
          <a:bodyPr/>
          <a:lstStyle>
            <a:lvl1pPr>
              <a:defRPr/>
            </a:lvl1pPr>
          </a:lstStyle>
          <a:p>
            <a:pPr>
              <a:defRPr/>
            </a:pPr>
            <a:fld id="{59F75BFA-B811-4808-8DE4-4F147E1E3C52}" type="slidenum">
              <a:rPr lang="en-US"/>
              <a:pPr>
                <a:defRPr/>
              </a:pPr>
              <a:t>‹#›</a:t>
            </a:fld>
            <a:endParaRPr lang="en-US"/>
          </a:p>
        </p:txBody>
      </p:sp>
      <p:sp>
        <p:nvSpPr>
          <p:cNvPr id="6" name="Footer Placeholder 4"/>
          <p:cNvSpPr>
            <a:spLocks noGrp="1"/>
          </p:cNvSpPr>
          <p:nvPr>
            <p:ph type="ftr" sz="quarter" idx="11"/>
          </p:nvPr>
        </p:nvSpPr>
        <p:spPr/>
        <p:txBody>
          <a:bodyPr/>
          <a:lstStyle>
            <a:lvl1pPr>
              <a:defRPr/>
            </a:lvl1pPr>
          </a:lstStyle>
          <a:p>
            <a:pPr>
              <a:defRPr/>
            </a:pPr>
            <a:endParaRPr lang="en-US"/>
          </a:p>
        </p:txBody>
      </p:sp>
      <p:sp>
        <p:nvSpPr>
          <p:cNvPr id="7" name="Date Placeholder 3"/>
          <p:cNvSpPr>
            <a:spLocks noGrp="1"/>
          </p:cNvSpPr>
          <p:nvPr>
            <p:ph type="dt" sz="half" idx="12"/>
          </p:nvPr>
        </p:nvSpPr>
        <p:spPr/>
        <p:txBody>
          <a:bodyPr/>
          <a:lstStyle>
            <a:lvl1pPr>
              <a:defRPr/>
            </a:lvl1pPr>
          </a:lstStyle>
          <a:p>
            <a:pPr>
              <a:defRPr/>
            </a:pPr>
            <a:fld id="{5B27C21D-1ADB-4F4A-95DE-876C1132C02E}" type="datetimeFigureOut">
              <a:rPr lang="en-US"/>
              <a:pPr>
                <a:defRPr/>
              </a:pPr>
              <a:t>11/1/2017</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4" name="Slide Number Placeholder 5"/>
          <p:cNvSpPr>
            <a:spLocks noGrp="1"/>
          </p:cNvSpPr>
          <p:nvPr>
            <p:ph type="sldNum" sz="quarter" idx="10"/>
          </p:nvPr>
        </p:nvSpPr>
        <p:spPr>
          <a:ln/>
        </p:spPr>
        <p:txBody>
          <a:bodyPr/>
          <a:lstStyle>
            <a:lvl1pPr>
              <a:defRPr/>
            </a:lvl1pPr>
          </a:lstStyle>
          <a:p>
            <a:pPr>
              <a:defRPr/>
            </a:pPr>
            <a:fld id="{C55361EE-DAC2-488D-8869-BD9184375F28}" type="slidenum">
              <a:rPr lang="en-US"/>
              <a:pPr>
                <a:defRPr/>
              </a:pPr>
              <a:t>‹#›</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Date Placeholder 3"/>
          <p:cNvSpPr>
            <a:spLocks noGrp="1"/>
          </p:cNvSpPr>
          <p:nvPr>
            <p:ph type="dt" sz="half" idx="12"/>
          </p:nvPr>
        </p:nvSpPr>
        <p:spPr/>
        <p:txBody>
          <a:bodyPr/>
          <a:lstStyle>
            <a:lvl1pPr>
              <a:defRPr/>
            </a:lvl1pPr>
          </a:lstStyle>
          <a:p>
            <a:pPr>
              <a:defRPr/>
            </a:pPr>
            <a:fld id="{0E42FF1A-F8FF-4BFC-8F25-8BD8E582DB25}" type="datetimeFigureOut">
              <a:rPr lang="en-US"/>
              <a:pPr>
                <a:defRPr/>
              </a:pPr>
              <a:t>11/1/2017</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770"/>
            <a:ext cx="1752600" cy="5851525"/>
          </a:xfrm>
        </p:spPr>
        <p:txBody>
          <a:bodyPr vert="eaVert" anchor="b" anchorCtr="0"/>
          <a:lstStyle/>
          <a:p>
            <a:r>
              <a:rPr lang="cy-GB" smtClean="0"/>
              <a:t>Click to edit Master title style</a:t>
            </a:r>
            <a:endParaRPr lang="en-US" dirty="0"/>
          </a:p>
        </p:txBody>
      </p:sp>
      <p:sp>
        <p:nvSpPr>
          <p:cNvPr id="3" name="Vertical Text Placeholder 2"/>
          <p:cNvSpPr>
            <a:spLocks noGrp="1"/>
          </p:cNvSpPr>
          <p:nvPr>
            <p:ph type="body" orient="vert" idx="1"/>
          </p:nvPr>
        </p:nvSpPr>
        <p:spPr>
          <a:xfrm>
            <a:off x="457200" y="274770"/>
            <a:ext cx="6019800" cy="5851525"/>
          </a:xfrm>
        </p:spPr>
        <p:txBody>
          <a:bodyPr vert="eaVert"/>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4" name="Slide Number Placeholder 5"/>
          <p:cNvSpPr>
            <a:spLocks noGrp="1"/>
          </p:cNvSpPr>
          <p:nvPr>
            <p:ph type="sldNum" sz="quarter" idx="10"/>
          </p:nvPr>
        </p:nvSpPr>
        <p:spPr>
          <a:ln/>
        </p:spPr>
        <p:txBody>
          <a:bodyPr/>
          <a:lstStyle>
            <a:lvl1pPr>
              <a:defRPr/>
            </a:lvl1pPr>
          </a:lstStyle>
          <a:p>
            <a:pPr>
              <a:defRPr/>
            </a:pPr>
            <a:fld id="{DB36A513-E574-46FF-A8C4-C877861B6D1F}" type="slidenum">
              <a:rPr lang="en-US"/>
              <a:pPr>
                <a:defRPr/>
              </a:pPr>
              <a:t>‹#›</a:t>
            </a:fld>
            <a:endParaRPr lang="en-US"/>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Date Placeholder 3"/>
          <p:cNvSpPr>
            <a:spLocks noGrp="1"/>
          </p:cNvSpPr>
          <p:nvPr>
            <p:ph type="dt" sz="half" idx="12"/>
          </p:nvPr>
        </p:nvSpPr>
        <p:spPr/>
        <p:txBody>
          <a:bodyPr/>
          <a:lstStyle>
            <a:lvl1pPr>
              <a:defRPr/>
            </a:lvl1pPr>
          </a:lstStyle>
          <a:p>
            <a:pPr>
              <a:defRPr/>
            </a:pPr>
            <a:fld id="{88332B86-D502-41EF-ACF7-9DDDEA2816BB}" type="datetimeFigureOut">
              <a:rPr lang="en-US"/>
              <a:pPr>
                <a:defRPr/>
              </a:pPr>
              <a:t>11/1/2017</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cSld name="Title &amp; Subtitle">
    <p:spTree>
      <p:nvGrpSpPr>
        <p:cNvPr id="1" name=""/>
        <p:cNvGrpSpPr/>
        <p:nvPr/>
      </p:nvGrpSpPr>
      <p:grpSpPr>
        <a:xfrm>
          <a:off x="0" y="0"/>
          <a:ext cx="0" cy="0"/>
          <a:chOff x="0" y="0"/>
          <a:chExt cx="0" cy="0"/>
        </a:xfrm>
      </p:grpSpPr>
      <p:sp>
        <p:nvSpPr>
          <p:cNvPr id="11" name="Shape 11"/>
          <p:cNvSpPr>
            <a:spLocks noGrp="1"/>
          </p:cNvSpPr>
          <p:nvPr>
            <p:ph type="title"/>
          </p:nvPr>
        </p:nvSpPr>
        <p:spPr>
          <a:xfrm>
            <a:off x="893048" y="1151930"/>
            <a:ext cx="7358063" cy="2321719"/>
          </a:xfrm>
          <a:prstGeom prst="rect">
            <a:avLst/>
          </a:prstGeom>
        </p:spPr>
        <p:txBody>
          <a:bodyPr anchor="b"/>
          <a:lstStyle/>
          <a:p>
            <a:r>
              <a:t>Title Text</a:t>
            </a:r>
          </a:p>
        </p:txBody>
      </p:sp>
      <p:sp>
        <p:nvSpPr>
          <p:cNvPr id="12" name="Shape 12"/>
          <p:cNvSpPr>
            <a:spLocks noGrp="1"/>
          </p:cNvSpPr>
          <p:nvPr>
            <p:ph type="body" sz="quarter" idx="1"/>
          </p:nvPr>
        </p:nvSpPr>
        <p:spPr>
          <a:xfrm>
            <a:off x="893048" y="3536156"/>
            <a:ext cx="7358063" cy="794742"/>
          </a:xfrm>
          <a:prstGeom prst="rect">
            <a:avLst/>
          </a:prstGeom>
        </p:spPr>
        <p:txBody>
          <a:bodyPr anchor="t"/>
          <a:lstStyle>
            <a:lvl1pPr marL="0" indent="0" algn="ctr">
              <a:spcBef>
                <a:spcPts val="0"/>
              </a:spcBef>
              <a:buSzTx/>
              <a:buNone/>
              <a:defRPr sz="2500"/>
            </a:lvl1pPr>
            <a:lvl2pPr marL="0" indent="0" algn="ctr">
              <a:spcBef>
                <a:spcPts val="0"/>
              </a:spcBef>
              <a:buSzTx/>
              <a:buNone/>
              <a:defRPr sz="2500"/>
            </a:lvl2pPr>
            <a:lvl3pPr marL="0" indent="0" algn="ctr">
              <a:spcBef>
                <a:spcPts val="0"/>
              </a:spcBef>
              <a:buSzTx/>
              <a:buNone/>
              <a:defRPr sz="2500"/>
            </a:lvl3pPr>
            <a:lvl4pPr marL="0" indent="0" algn="ctr">
              <a:spcBef>
                <a:spcPts val="0"/>
              </a:spcBef>
              <a:buSzTx/>
              <a:buNone/>
              <a:defRPr sz="2500"/>
            </a:lvl4pPr>
            <a:lvl5pPr marL="0" indent="0" algn="ctr">
              <a:spcBef>
                <a:spcPts val="0"/>
              </a:spcBef>
              <a:buSzTx/>
              <a:buNone/>
              <a:defRPr sz="2500"/>
            </a:lvl5pPr>
          </a:lstStyle>
          <a:p>
            <a:r>
              <a:t>Body Level One</a:t>
            </a:r>
          </a:p>
          <a:p>
            <a:pPr lvl="1"/>
            <a:r>
              <a:t>Body Level Two</a:t>
            </a:r>
          </a:p>
          <a:p>
            <a:pPr lvl="2"/>
            <a:r>
              <a:t>Body Level Three</a:t>
            </a:r>
          </a:p>
          <a:p>
            <a:pPr lvl="3"/>
            <a:r>
              <a:t>Body Level Four</a:t>
            </a:r>
          </a:p>
          <a:p>
            <a:pPr lvl="4"/>
            <a:r>
              <a:t>Body Level Five</a:t>
            </a:r>
          </a:p>
        </p:txBody>
      </p:sp>
      <p:sp>
        <p:nvSpPr>
          <p:cNvPr id="13" name="Shape 13"/>
          <p:cNvSpPr>
            <a:spLocks noGrp="1"/>
          </p:cNvSpPr>
          <p:nvPr>
            <p:ph type="sldNum" sz="quarter" idx="2"/>
          </p:nvPr>
        </p:nvSpPr>
        <p:spPr>
          <a:prstGeom prst="rect">
            <a:avLst/>
          </a:prstGeom>
        </p:spPr>
        <p:txBody>
          <a:bodyPr/>
          <a:lstStyle/>
          <a:p>
            <a:fld id="{86CB4B4D-7CA3-9044-876B-883B54F8677D}" type="slidenum">
              <a:rPr/>
              <a:pPr/>
              <a:t>‹#›</a:t>
            </a:fld>
            <a:endParaRPr/>
          </a:p>
        </p:txBody>
      </p:sp>
    </p:spTree>
  </p:cSld>
  <p:clrMapOvr>
    <a:masterClrMapping/>
  </p:clrMapOvr>
  <p:transition spd="med"/>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628650" y="6356351"/>
            <a:ext cx="2057400" cy="365125"/>
          </a:xfrm>
          <a:prstGeom prst="rect">
            <a:avLst/>
          </a:prstGeom>
        </p:spPr>
        <p:txBody>
          <a:bodyPr/>
          <a:lstStyle/>
          <a:p>
            <a:fld id="{425556E5-6DE7-45F0-80EA-DFA308466C5C}" type="datetimeFigureOut">
              <a:rPr lang="en-GB" smtClean="0"/>
              <a:pPr/>
              <a:t>01/11/2017</a:t>
            </a:fld>
            <a:endParaRPr lang="en-GB"/>
          </a:p>
        </p:txBody>
      </p:sp>
      <p:sp>
        <p:nvSpPr>
          <p:cNvPr id="3" name="Footer Placeholder 2"/>
          <p:cNvSpPr>
            <a:spLocks noGrp="1"/>
          </p:cNvSpPr>
          <p:nvPr>
            <p:ph type="ftr" sz="quarter" idx="11"/>
          </p:nvPr>
        </p:nvSpPr>
        <p:spPr>
          <a:xfrm>
            <a:off x="3028950" y="6356351"/>
            <a:ext cx="3086100" cy="365125"/>
          </a:xfrm>
          <a:prstGeom prst="rect">
            <a:avLst/>
          </a:prstGeom>
        </p:spPr>
        <p:txBody>
          <a:bodyPr/>
          <a:lstStyle/>
          <a:p>
            <a:endParaRPr lang="en-GB"/>
          </a:p>
        </p:txBody>
      </p:sp>
      <p:sp>
        <p:nvSpPr>
          <p:cNvPr id="4" name="Slide Number Placeholder 3"/>
          <p:cNvSpPr>
            <a:spLocks noGrp="1"/>
          </p:cNvSpPr>
          <p:nvPr>
            <p:ph type="sldNum" sz="quarter" idx="12"/>
          </p:nvPr>
        </p:nvSpPr>
        <p:spPr/>
        <p:txBody>
          <a:bodyPr/>
          <a:lstStyle/>
          <a:p>
            <a:fld id="{B0039BE1-547F-4145-B8DC-0ACCD88EDE64}" type="slidenum">
              <a:rPr lang="en-GB" smtClean="0"/>
              <a:pPr/>
              <a:t>‹#›</a:t>
            </a:fld>
            <a:endParaRPr lang="en-GB"/>
          </a:p>
        </p:txBody>
      </p:sp>
    </p:spTree>
    <p:extLst>
      <p:ext uri="{BB962C8B-B14F-4D97-AF65-F5344CB8AC3E}">
        <p14:creationId xmlns="" xmlns:p14="http://schemas.microsoft.com/office/powerpoint/2010/main" val="369473114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cSld name="Title &amp; Subtitle">
    <p:spTree>
      <p:nvGrpSpPr>
        <p:cNvPr id="1" name=""/>
        <p:cNvGrpSpPr/>
        <p:nvPr/>
      </p:nvGrpSpPr>
      <p:grpSpPr>
        <a:xfrm>
          <a:off x="0" y="0"/>
          <a:ext cx="0" cy="0"/>
          <a:chOff x="0" y="0"/>
          <a:chExt cx="0" cy="0"/>
        </a:xfrm>
      </p:grpSpPr>
      <p:sp>
        <p:nvSpPr>
          <p:cNvPr id="11" name="Shape 11"/>
          <p:cNvSpPr>
            <a:spLocks noGrp="1"/>
          </p:cNvSpPr>
          <p:nvPr>
            <p:ph type="title"/>
          </p:nvPr>
        </p:nvSpPr>
        <p:spPr>
          <a:xfrm>
            <a:off x="893047" y="1151930"/>
            <a:ext cx="7358063" cy="2321719"/>
          </a:xfrm>
          <a:prstGeom prst="rect">
            <a:avLst/>
          </a:prstGeom>
        </p:spPr>
        <p:txBody>
          <a:bodyPr anchor="b"/>
          <a:lstStyle/>
          <a:p>
            <a:r>
              <a:t>Title Text</a:t>
            </a:r>
          </a:p>
        </p:txBody>
      </p:sp>
      <p:sp>
        <p:nvSpPr>
          <p:cNvPr id="12" name="Shape 12"/>
          <p:cNvSpPr>
            <a:spLocks noGrp="1"/>
          </p:cNvSpPr>
          <p:nvPr>
            <p:ph type="body" sz="quarter" idx="1"/>
          </p:nvPr>
        </p:nvSpPr>
        <p:spPr>
          <a:xfrm>
            <a:off x="893047" y="3536156"/>
            <a:ext cx="7358063" cy="794742"/>
          </a:xfrm>
          <a:prstGeom prst="rect">
            <a:avLst/>
          </a:prstGeom>
        </p:spPr>
        <p:txBody>
          <a:bodyPr anchor="t"/>
          <a:lstStyle>
            <a:lvl1pPr marL="0" indent="0" algn="ctr">
              <a:spcBef>
                <a:spcPts val="0"/>
              </a:spcBef>
              <a:buSzTx/>
              <a:buNone/>
              <a:defRPr sz="2500"/>
            </a:lvl1pPr>
            <a:lvl2pPr marL="0" indent="0" algn="ctr">
              <a:spcBef>
                <a:spcPts val="0"/>
              </a:spcBef>
              <a:buSzTx/>
              <a:buNone/>
              <a:defRPr sz="2500"/>
            </a:lvl2pPr>
            <a:lvl3pPr marL="0" indent="0" algn="ctr">
              <a:spcBef>
                <a:spcPts val="0"/>
              </a:spcBef>
              <a:buSzTx/>
              <a:buNone/>
              <a:defRPr sz="2500"/>
            </a:lvl3pPr>
            <a:lvl4pPr marL="0" indent="0" algn="ctr">
              <a:spcBef>
                <a:spcPts val="0"/>
              </a:spcBef>
              <a:buSzTx/>
              <a:buNone/>
              <a:defRPr sz="2500"/>
            </a:lvl4pPr>
            <a:lvl5pPr marL="0" indent="0" algn="ctr">
              <a:spcBef>
                <a:spcPts val="0"/>
              </a:spcBef>
              <a:buSzTx/>
              <a:buNone/>
              <a:defRPr sz="2500"/>
            </a:lvl5pPr>
          </a:lstStyle>
          <a:p>
            <a:r>
              <a:t>Body Level One</a:t>
            </a:r>
          </a:p>
          <a:p>
            <a:pPr lvl="1"/>
            <a:r>
              <a:t>Body Level Two</a:t>
            </a:r>
          </a:p>
          <a:p>
            <a:pPr lvl="2"/>
            <a:r>
              <a:t>Body Level Three</a:t>
            </a:r>
          </a:p>
          <a:p>
            <a:pPr lvl="3"/>
            <a:r>
              <a:t>Body Level Four</a:t>
            </a:r>
          </a:p>
          <a:p>
            <a:pPr lvl="4"/>
            <a:r>
              <a:t>Body Level Five</a:t>
            </a:r>
          </a:p>
        </p:txBody>
      </p:sp>
      <p:sp>
        <p:nvSpPr>
          <p:cNvPr id="13" name="Shape 13"/>
          <p:cNvSpPr>
            <a:spLocks noGrp="1"/>
          </p:cNvSpPr>
          <p:nvPr>
            <p:ph type="sldNum" sz="quarter" idx="2"/>
          </p:nvPr>
        </p:nvSpPr>
        <p:spPr>
          <a:prstGeom prst="rect">
            <a:avLst/>
          </a:prstGeom>
        </p:spPr>
        <p:txBody>
          <a:bodyPr/>
          <a:lstStyle/>
          <a:p>
            <a:fld id="{86CB4B4D-7CA3-9044-876B-883B54F8677D}" type="slidenum">
              <a:rPr/>
              <a:pPr/>
              <a:t>‹#›</a:t>
            </a:fld>
            <a:endParaRPr/>
          </a:p>
        </p:txBody>
      </p:sp>
    </p:spTree>
  </p:cSld>
  <p:clrMapOvr>
    <a:masterClrMapping/>
  </p:clrMapOvr>
  <p:transition spd="med"/>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cSld name="Title &amp; Subtitle">
    <p:spTree>
      <p:nvGrpSpPr>
        <p:cNvPr id="1" name=""/>
        <p:cNvGrpSpPr/>
        <p:nvPr/>
      </p:nvGrpSpPr>
      <p:grpSpPr>
        <a:xfrm>
          <a:off x="0" y="0"/>
          <a:ext cx="0" cy="0"/>
          <a:chOff x="0" y="0"/>
          <a:chExt cx="0" cy="0"/>
        </a:xfrm>
      </p:grpSpPr>
      <p:sp>
        <p:nvSpPr>
          <p:cNvPr id="11" name="Shape 11"/>
          <p:cNvSpPr>
            <a:spLocks noGrp="1"/>
          </p:cNvSpPr>
          <p:nvPr>
            <p:ph type="title"/>
          </p:nvPr>
        </p:nvSpPr>
        <p:spPr>
          <a:xfrm>
            <a:off x="893045" y="1151930"/>
            <a:ext cx="7358063" cy="2321719"/>
          </a:xfrm>
          <a:prstGeom prst="rect">
            <a:avLst/>
          </a:prstGeom>
        </p:spPr>
        <p:txBody>
          <a:bodyPr anchor="b"/>
          <a:lstStyle/>
          <a:p>
            <a:r>
              <a:t>Title Text</a:t>
            </a:r>
          </a:p>
        </p:txBody>
      </p:sp>
      <p:sp>
        <p:nvSpPr>
          <p:cNvPr id="12" name="Shape 12"/>
          <p:cNvSpPr>
            <a:spLocks noGrp="1"/>
          </p:cNvSpPr>
          <p:nvPr>
            <p:ph type="body" sz="quarter" idx="1"/>
          </p:nvPr>
        </p:nvSpPr>
        <p:spPr>
          <a:xfrm>
            <a:off x="893045" y="3536156"/>
            <a:ext cx="7358063" cy="794742"/>
          </a:xfrm>
          <a:prstGeom prst="rect">
            <a:avLst/>
          </a:prstGeom>
        </p:spPr>
        <p:txBody>
          <a:bodyPr anchor="t"/>
          <a:lstStyle>
            <a:lvl1pPr marL="0" indent="0" algn="ctr">
              <a:spcBef>
                <a:spcPts val="0"/>
              </a:spcBef>
              <a:buSzTx/>
              <a:buNone/>
              <a:defRPr sz="2500"/>
            </a:lvl1pPr>
            <a:lvl2pPr marL="0" indent="0" algn="ctr">
              <a:spcBef>
                <a:spcPts val="0"/>
              </a:spcBef>
              <a:buSzTx/>
              <a:buNone/>
              <a:defRPr sz="2500"/>
            </a:lvl2pPr>
            <a:lvl3pPr marL="0" indent="0" algn="ctr">
              <a:spcBef>
                <a:spcPts val="0"/>
              </a:spcBef>
              <a:buSzTx/>
              <a:buNone/>
              <a:defRPr sz="2500"/>
            </a:lvl3pPr>
            <a:lvl4pPr marL="0" indent="0" algn="ctr">
              <a:spcBef>
                <a:spcPts val="0"/>
              </a:spcBef>
              <a:buSzTx/>
              <a:buNone/>
              <a:defRPr sz="2500"/>
            </a:lvl4pPr>
            <a:lvl5pPr marL="0" indent="0" algn="ctr">
              <a:spcBef>
                <a:spcPts val="0"/>
              </a:spcBef>
              <a:buSzTx/>
              <a:buNone/>
              <a:defRPr sz="2500"/>
            </a:lvl5pPr>
          </a:lstStyle>
          <a:p>
            <a:r>
              <a:t>Body Level One</a:t>
            </a:r>
          </a:p>
          <a:p>
            <a:pPr lvl="1"/>
            <a:r>
              <a:t>Body Level Two</a:t>
            </a:r>
          </a:p>
          <a:p>
            <a:pPr lvl="2"/>
            <a:r>
              <a:t>Body Level Three</a:t>
            </a:r>
          </a:p>
          <a:p>
            <a:pPr lvl="3"/>
            <a:r>
              <a:t>Body Level Four</a:t>
            </a:r>
          </a:p>
          <a:p>
            <a:pPr lvl="4"/>
            <a:r>
              <a:t>Body Level Five</a:t>
            </a:r>
          </a:p>
        </p:txBody>
      </p:sp>
      <p:sp>
        <p:nvSpPr>
          <p:cNvPr id="13" name="Shape 13"/>
          <p:cNvSpPr>
            <a:spLocks noGrp="1"/>
          </p:cNvSpPr>
          <p:nvPr>
            <p:ph type="sldNum" sz="quarter" idx="2"/>
          </p:nvPr>
        </p:nvSpPr>
        <p:spPr>
          <a:prstGeom prst="rect">
            <a:avLst/>
          </a:prstGeom>
        </p:spPr>
        <p:txBody>
          <a:bodyPr/>
          <a:lstStyle/>
          <a:p>
            <a:fld id="{86CB4B4D-7CA3-9044-876B-883B54F8677D}" type="slidenum">
              <a:rPr/>
              <a:pPr/>
              <a:t>‹#›</a:t>
            </a:fld>
            <a:endParaRPr/>
          </a:p>
        </p:txBody>
      </p:sp>
    </p:spTree>
  </p:cSld>
  <p:clrMapOvr>
    <a:masterClrMapping/>
  </p:clrMapOvr>
  <p:transition spd="med"/>
</p:sldLayout>
</file>

<file path=ppt/slideLayouts/slideLayout16.xml><?xml version="1.0" encoding="utf-8"?>
<p:sldLayout xmlns:a="http://schemas.openxmlformats.org/drawingml/2006/main" xmlns:r="http://schemas.openxmlformats.org/officeDocument/2006/relationships" xmlns:p="http://schemas.openxmlformats.org/presentationml/2006/main" type="title">
  <p:cSld name="Title &amp; Subtitle">
    <p:spTree>
      <p:nvGrpSpPr>
        <p:cNvPr id="1" name=""/>
        <p:cNvGrpSpPr/>
        <p:nvPr/>
      </p:nvGrpSpPr>
      <p:grpSpPr>
        <a:xfrm>
          <a:off x="0" y="0"/>
          <a:ext cx="0" cy="0"/>
          <a:chOff x="0" y="0"/>
          <a:chExt cx="0" cy="0"/>
        </a:xfrm>
      </p:grpSpPr>
      <p:sp>
        <p:nvSpPr>
          <p:cNvPr id="11" name="Shape 11"/>
          <p:cNvSpPr>
            <a:spLocks noGrp="1"/>
          </p:cNvSpPr>
          <p:nvPr>
            <p:ph type="title"/>
          </p:nvPr>
        </p:nvSpPr>
        <p:spPr>
          <a:xfrm>
            <a:off x="893042" y="1151930"/>
            <a:ext cx="7358063" cy="2321719"/>
          </a:xfrm>
          <a:prstGeom prst="rect">
            <a:avLst/>
          </a:prstGeom>
        </p:spPr>
        <p:txBody>
          <a:bodyPr anchor="b"/>
          <a:lstStyle/>
          <a:p>
            <a:r>
              <a:t>Title Text</a:t>
            </a:r>
          </a:p>
        </p:txBody>
      </p:sp>
      <p:sp>
        <p:nvSpPr>
          <p:cNvPr id="12" name="Shape 12"/>
          <p:cNvSpPr>
            <a:spLocks noGrp="1"/>
          </p:cNvSpPr>
          <p:nvPr>
            <p:ph type="body" sz="quarter" idx="1"/>
          </p:nvPr>
        </p:nvSpPr>
        <p:spPr>
          <a:xfrm>
            <a:off x="893042" y="3536156"/>
            <a:ext cx="7358063" cy="794742"/>
          </a:xfrm>
          <a:prstGeom prst="rect">
            <a:avLst/>
          </a:prstGeom>
        </p:spPr>
        <p:txBody>
          <a:bodyPr anchor="t"/>
          <a:lstStyle>
            <a:lvl1pPr marL="0" indent="0" algn="ctr">
              <a:spcBef>
                <a:spcPts val="0"/>
              </a:spcBef>
              <a:buSzTx/>
              <a:buNone/>
              <a:defRPr sz="2500"/>
            </a:lvl1pPr>
            <a:lvl2pPr marL="0" indent="0" algn="ctr">
              <a:spcBef>
                <a:spcPts val="0"/>
              </a:spcBef>
              <a:buSzTx/>
              <a:buNone/>
              <a:defRPr sz="2500"/>
            </a:lvl2pPr>
            <a:lvl3pPr marL="0" indent="0" algn="ctr">
              <a:spcBef>
                <a:spcPts val="0"/>
              </a:spcBef>
              <a:buSzTx/>
              <a:buNone/>
              <a:defRPr sz="2500"/>
            </a:lvl3pPr>
            <a:lvl4pPr marL="0" indent="0" algn="ctr">
              <a:spcBef>
                <a:spcPts val="0"/>
              </a:spcBef>
              <a:buSzTx/>
              <a:buNone/>
              <a:defRPr sz="2500"/>
            </a:lvl4pPr>
            <a:lvl5pPr marL="0" indent="0" algn="ctr">
              <a:spcBef>
                <a:spcPts val="0"/>
              </a:spcBef>
              <a:buSzTx/>
              <a:buNone/>
              <a:defRPr sz="2500"/>
            </a:lvl5pPr>
          </a:lstStyle>
          <a:p>
            <a:r>
              <a:t>Body Level One</a:t>
            </a:r>
          </a:p>
          <a:p>
            <a:pPr lvl="1"/>
            <a:r>
              <a:t>Body Level Two</a:t>
            </a:r>
          </a:p>
          <a:p>
            <a:pPr lvl="2"/>
            <a:r>
              <a:t>Body Level Three</a:t>
            </a:r>
          </a:p>
          <a:p>
            <a:pPr lvl="3"/>
            <a:r>
              <a:t>Body Level Four</a:t>
            </a:r>
          </a:p>
          <a:p>
            <a:pPr lvl="4"/>
            <a:r>
              <a:t>Body Level Five</a:t>
            </a:r>
          </a:p>
        </p:txBody>
      </p:sp>
      <p:sp>
        <p:nvSpPr>
          <p:cNvPr id="13" name="Shape 13"/>
          <p:cNvSpPr>
            <a:spLocks noGrp="1"/>
          </p:cNvSpPr>
          <p:nvPr>
            <p:ph type="sldNum" sz="quarter" idx="2"/>
          </p:nvPr>
        </p:nvSpPr>
        <p:spPr>
          <a:prstGeom prst="rect">
            <a:avLst/>
          </a:prstGeom>
        </p:spPr>
        <p:txBody>
          <a:bodyPr/>
          <a:lstStyle/>
          <a:p>
            <a:fld id="{86CB4B4D-7CA3-9044-876B-883B54F8677D}" type="slidenum">
              <a:rPr/>
              <a:pPr/>
              <a:t>‹#›</a:t>
            </a:fld>
            <a:endParaRPr/>
          </a:p>
        </p:txBody>
      </p:sp>
    </p:spTree>
  </p:cSld>
  <p:clrMapOvr>
    <a:masterClrMapping/>
  </p:clrMapOvr>
  <p:transition spd="med"/>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cSld name="Title &amp; Subtitle">
    <p:spTree>
      <p:nvGrpSpPr>
        <p:cNvPr id="1" name=""/>
        <p:cNvGrpSpPr/>
        <p:nvPr/>
      </p:nvGrpSpPr>
      <p:grpSpPr>
        <a:xfrm>
          <a:off x="0" y="0"/>
          <a:ext cx="0" cy="0"/>
          <a:chOff x="0" y="0"/>
          <a:chExt cx="0" cy="0"/>
        </a:xfrm>
      </p:grpSpPr>
      <p:sp>
        <p:nvSpPr>
          <p:cNvPr id="11" name="Shape 11"/>
          <p:cNvSpPr>
            <a:spLocks noGrp="1"/>
          </p:cNvSpPr>
          <p:nvPr>
            <p:ph type="title"/>
          </p:nvPr>
        </p:nvSpPr>
        <p:spPr>
          <a:xfrm>
            <a:off x="893038" y="1151930"/>
            <a:ext cx="7358063" cy="2321719"/>
          </a:xfrm>
          <a:prstGeom prst="rect">
            <a:avLst/>
          </a:prstGeom>
        </p:spPr>
        <p:txBody>
          <a:bodyPr anchor="b"/>
          <a:lstStyle/>
          <a:p>
            <a:r>
              <a:t>Title Text</a:t>
            </a:r>
          </a:p>
        </p:txBody>
      </p:sp>
      <p:sp>
        <p:nvSpPr>
          <p:cNvPr id="12" name="Shape 12"/>
          <p:cNvSpPr>
            <a:spLocks noGrp="1"/>
          </p:cNvSpPr>
          <p:nvPr>
            <p:ph type="body" sz="quarter" idx="1"/>
          </p:nvPr>
        </p:nvSpPr>
        <p:spPr>
          <a:xfrm>
            <a:off x="893038" y="3536156"/>
            <a:ext cx="7358063" cy="794742"/>
          </a:xfrm>
          <a:prstGeom prst="rect">
            <a:avLst/>
          </a:prstGeom>
        </p:spPr>
        <p:txBody>
          <a:bodyPr anchor="t"/>
          <a:lstStyle>
            <a:lvl1pPr marL="0" indent="0" algn="ctr">
              <a:spcBef>
                <a:spcPts val="0"/>
              </a:spcBef>
              <a:buSzTx/>
              <a:buNone/>
              <a:defRPr sz="2500"/>
            </a:lvl1pPr>
            <a:lvl2pPr marL="0" indent="0" algn="ctr">
              <a:spcBef>
                <a:spcPts val="0"/>
              </a:spcBef>
              <a:buSzTx/>
              <a:buNone/>
              <a:defRPr sz="2500"/>
            </a:lvl2pPr>
            <a:lvl3pPr marL="0" indent="0" algn="ctr">
              <a:spcBef>
                <a:spcPts val="0"/>
              </a:spcBef>
              <a:buSzTx/>
              <a:buNone/>
              <a:defRPr sz="2500"/>
            </a:lvl3pPr>
            <a:lvl4pPr marL="0" indent="0" algn="ctr">
              <a:spcBef>
                <a:spcPts val="0"/>
              </a:spcBef>
              <a:buSzTx/>
              <a:buNone/>
              <a:defRPr sz="2500"/>
            </a:lvl4pPr>
            <a:lvl5pPr marL="0" indent="0" algn="ctr">
              <a:spcBef>
                <a:spcPts val="0"/>
              </a:spcBef>
              <a:buSzTx/>
              <a:buNone/>
              <a:defRPr sz="2500"/>
            </a:lvl5pPr>
          </a:lstStyle>
          <a:p>
            <a:r>
              <a:t>Body Level One</a:t>
            </a:r>
          </a:p>
          <a:p>
            <a:pPr lvl="1"/>
            <a:r>
              <a:t>Body Level Two</a:t>
            </a:r>
          </a:p>
          <a:p>
            <a:pPr lvl="2"/>
            <a:r>
              <a:t>Body Level Three</a:t>
            </a:r>
          </a:p>
          <a:p>
            <a:pPr lvl="3"/>
            <a:r>
              <a:t>Body Level Four</a:t>
            </a:r>
          </a:p>
          <a:p>
            <a:pPr lvl="4"/>
            <a:r>
              <a:t>Body Level Five</a:t>
            </a:r>
          </a:p>
        </p:txBody>
      </p:sp>
      <p:sp>
        <p:nvSpPr>
          <p:cNvPr id="13" name="Shape 13"/>
          <p:cNvSpPr>
            <a:spLocks noGrp="1"/>
          </p:cNvSpPr>
          <p:nvPr>
            <p:ph type="sldNum" sz="quarter" idx="2"/>
          </p:nvPr>
        </p:nvSpPr>
        <p:spPr>
          <a:prstGeom prst="rect">
            <a:avLst/>
          </a:prstGeom>
        </p:spPr>
        <p:txBody>
          <a:bodyPr/>
          <a:lstStyle/>
          <a:p>
            <a:fld id="{86CB4B4D-7CA3-9044-876B-883B54F8677D}" type="slidenum">
              <a:rPr/>
              <a:pPr/>
              <a:t>‹#›</a:t>
            </a:fld>
            <a:endParaRPr/>
          </a:p>
        </p:txBody>
      </p:sp>
    </p:spTree>
  </p:cSld>
  <p:clrMapOvr>
    <a:masterClrMapping/>
  </p:clrMapOvr>
  <p:transition spd="med"/>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cSld name="Title &amp; Subtitle">
    <p:spTree>
      <p:nvGrpSpPr>
        <p:cNvPr id="1" name=""/>
        <p:cNvGrpSpPr/>
        <p:nvPr/>
      </p:nvGrpSpPr>
      <p:grpSpPr>
        <a:xfrm>
          <a:off x="0" y="0"/>
          <a:ext cx="0" cy="0"/>
          <a:chOff x="0" y="0"/>
          <a:chExt cx="0" cy="0"/>
        </a:xfrm>
      </p:grpSpPr>
      <p:sp>
        <p:nvSpPr>
          <p:cNvPr id="11" name="Shape 11"/>
          <p:cNvSpPr>
            <a:spLocks noGrp="1"/>
          </p:cNvSpPr>
          <p:nvPr>
            <p:ph type="title"/>
          </p:nvPr>
        </p:nvSpPr>
        <p:spPr>
          <a:xfrm>
            <a:off x="893033" y="1151930"/>
            <a:ext cx="7358063" cy="2321719"/>
          </a:xfrm>
          <a:prstGeom prst="rect">
            <a:avLst/>
          </a:prstGeom>
        </p:spPr>
        <p:txBody>
          <a:bodyPr anchor="b"/>
          <a:lstStyle/>
          <a:p>
            <a:r>
              <a:t>Title Text</a:t>
            </a:r>
          </a:p>
        </p:txBody>
      </p:sp>
      <p:sp>
        <p:nvSpPr>
          <p:cNvPr id="12" name="Shape 12"/>
          <p:cNvSpPr>
            <a:spLocks noGrp="1"/>
          </p:cNvSpPr>
          <p:nvPr>
            <p:ph type="body" sz="quarter" idx="1"/>
          </p:nvPr>
        </p:nvSpPr>
        <p:spPr>
          <a:xfrm>
            <a:off x="893033" y="3536156"/>
            <a:ext cx="7358063" cy="794742"/>
          </a:xfrm>
          <a:prstGeom prst="rect">
            <a:avLst/>
          </a:prstGeom>
        </p:spPr>
        <p:txBody>
          <a:bodyPr anchor="t"/>
          <a:lstStyle>
            <a:lvl1pPr marL="0" indent="0" algn="ctr">
              <a:spcBef>
                <a:spcPts val="0"/>
              </a:spcBef>
              <a:buSzTx/>
              <a:buNone/>
              <a:defRPr sz="2500"/>
            </a:lvl1pPr>
            <a:lvl2pPr marL="0" indent="0" algn="ctr">
              <a:spcBef>
                <a:spcPts val="0"/>
              </a:spcBef>
              <a:buSzTx/>
              <a:buNone/>
              <a:defRPr sz="2500"/>
            </a:lvl2pPr>
            <a:lvl3pPr marL="0" indent="0" algn="ctr">
              <a:spcBef>
                <a:spcPts val="0"/>
              </a:spcBef>
              <a:buSzTx/>
              <a:buNone/>
              <a:defRPr sz="2500"/>
            </a:lvl3pPr>
            <a:lvl4pPr marL="0" indent="0" algn="ctr">
              <a:spcBef>
                <a:spcPts val="0"/>
              </a:spcBef>
              <a:buSzTx/>
              <a:buNone/>
              <a:defRPr sz="2500"/>
            </a:lvl4pPr>
            <a:lvl5pPr marL="0" indent="0" algn="ctr">
              <a:spcBef>
                <a:spcPts val="0"/>
              </a:spcBef>
              <a:buSzTx/>
              <a:buNone/>
              <a:defRPr sz="2500"/>
            </a:lvl5pPr>
          </a:lstStyle>
          <a:p>
            <a:r>
              <a:t>Body Level One</a:t>
            </a:r>
          </a:p>
          <a:p>
            <a:pPr lvl="1"/>
            <a:r>
              <a:t>Body Level Two</a:t>
            </a:r>
          </a:p>
          <a:p>
            <a:pPr lvl="2"/>
            <a:r>
              <a:t>Body Level Three</a:t>
            </a:r>
          </a:p>
          <a:p>
            <a:pPr lvl="3"/>
            <a:r>
              <a:t>Body Level Four</a:t>
            </a:r>
          </a:p>
          <a:p>
            <a:pPr lvl="4"/>
            <a:r>
              <a:t>Body Level Five</a:t>
            </a:r>
          </a:p>
        </p:txBody>
      </p:sp>
      <p:sp>
        <p:nvSpPr>
          <p:cNvPr id="13" name="Shape 13"/>
          <p:cNvSpPr>
            <a:spLocks noGrp="1"/>
          </p:cNvSpPr>
          <p:nvPr>
            <p:ph type="sldNum" sz="quarter" idx="2"/>
          </p:nvPr>
        </p:nvSpPr>
        <p:spPr>
          <a:prstGeom prst="rect">
            <a:avLst/>
          </a:prstGeom>
        </p:spPr>
        <p:txBody>
          <a:bodyPr/>
          <a:lstStyle/>
          <a:p>
            <a:fld id="{86CB4B4D-7CA3-9044-876B-883B54F8677D}" type="slidenum">
              <a:rPr/>
              <a:pPr/>
              <a:t>‹#›</a:t>
            </a:fld>
            <a:endParaRPr/>
          </a:p>
        </p:txBody>
      </p:sp>
    </p:spTree>
  </p:cSld>
  <p:clrMapOvr>
    <a:masterClrMapping/>
  </p:clrMapOvr>
  <p:transition spd="med"/>
</p:sldLayout>
</file>

<file path=ppt/slideLayouts/slideLayout19.xml><?xml version="1.0" encoding="utf-8"?>
<p:sldLayout xmlns:a="http://schemas.openxmlformats.org/drawingml/2006/main" xmlns:r="http://schemas.openxmlformats.org/officeDocument/2006/relationships" xmlns:p="http://schemas.openxmlformats.org/presentationml/2006/main" type="title">
  <p:cSld name="Title &amp; Subtitle">
    <p:spTree>
      <p:nvGrpSpPr>
        <p:cNvPr id="1" name=""/>
        <p:cNvGrpSpPr/>
        <p:nvPr/>
      </p:nvGrpSpPr>
      <p:grpSpPr>
        <a:xfrm>
          <a:off x="0" y="0"/>
          <a:ext cx="0" cy="0"/>
          <a:chOff x="0" y="0"/>
          <a:chExt cx="0" cy="0"/>
        </a:xfrm>
      </p:grpSpPr>
      <p:sp>
        <p:nvSpPr>
          <p:cNvPr id="11" name="Shape 11"/>
          <p:cNvSpPr>
            <a:spLocks noGrp="1"/>
          </p:cNvSpPr>
          <p:nvPr>
            <p:ph type="title"/>
          </p:nvPr>
        </p:nvSpPr>
        <p:spPr>
          <a:xfrm>
            <a:off x="893020" y="1151930"/>
            <a:ext cx="7358063" cy="2321719"/>
          </a:xfrm>
          <a:prstGeom prst="rect">
            <a:avLst/>
          </a:prstGeom>
        </p:spPr>
        <p:txBody>
          <a:bodyPr anchor="b"/>
          <a:lstStyle/>
          <a:p>
            <a:r>
              <a:t>Title Text</a:t>
            </a:r>
          </a:p>
        </p:txBody>
      </p:sp>
      <p:sp>
        <p:nvSpPr>
          <p:cNvPr id="12" name="Shape 12"/>
          <p:cNvSpPr>
            <a:spLocks noGrp="1"/>
          </p:cNvSpPr>
          <p:nvPr>
            <p:ph type="body" sz="quarter" idx="1"/>
          </p:nvPr>
        </p:nvSpPr>
        <p:spPr>
          <a:xfrm>
            <a:off x="893020" y="3536156"/>
            <a:ext cx="7358063" cy="794742"/>
          </a:xfrm>
          <a:prstGeom prst="rect">
            <a:avLst/>
          </a:prstGeom>
        </p:spPr>
        <p:txBody>
          <a:bodyPr anchor="t"/>
          <a:lstStyle>
            <a:lvl1pPr marL="0" indent="0" algn="ctr">
              <a:spcBef>
                <a:spcPts val="0"/>
              </a:spcBef>
              <a:buSzTx/>
              <a:buNone/>
              <a:defRPr sz="2500"/>
            </a:lvl1pPr>
            <a:lvl2pPr marL="0" indent="0" algn="ctr">
              <a:spcBef>
                <a:spcPts val="0"/>
              </a:spcBef>
              <a:buSzTx/>
              <a:buNone/>
              <a:defRPr sz="2500"/>
            </a:lvl2pPr>
            <a:lvl3pPr marL="0" indent="0" algn="ctr">
              <a:spcBef>
                <a:spcPts val="0"/>
              </a:spcBef>
              <a:buSzTx/>
              <a:buNone/>
              <a:defRPr sz="2500"/>
            </a:lvl3pPr>
            <a:lvl4pPr marL="0" indent="0" algn="ctr">
              <a:spcBef>
                <a:spcPts val="0"/>
              </a:spcBef>
              <a:buSzTx/>
              <a:buNone/>
              <a:defRPr sz="2500"/>
            </a:lvl4pPr>
            <a:lvl5pPr marL="0" indent="0" algn="ctr">
              <a:spcBef>
                <a:spcPts val="0"/>
              </a:spcBef>
              <a:buSzTx/>
              <a:buNone/>
              <a:defRPr sz="2500"/>
            </a:lvl5pPr>
          </a:lstStyle>
          <a:p>
            <a:r>
              <a:t>Body Level One</a:t>
            </a:r>
          </a:p>
          <a:p>
            <a:pPr lvl="1"/>
            <a:r>
              <a:t>Body Level Two</a:t>
            </a:r>
          </a:p>
          <a:p>
            <a:pPr lvl="2"/>
            <a:r>
              <a:t>Body Level Three</a:t>
            </a:r>
          </a:p>
          <a:p>
            <a:pPr lvl="3"/>
            <a:r>
              <a:t>Body Level Four</a:t>
            </a:r>
          </a:p>
          <a:p>
            <a:pPr lvl="4"/>
            <a:r>
              <a:t>Body Level Five</a:t>
            </a:r>
          </a:p>
        </p:txBody>
      </p:sp>
      <p:sp>
        <p:nvSpPr>
          <p:cNvPr id="13" name="Shape 13"/>
          <p:cNvSpPr>
            <a:spLocks noGrp="1"/>
          </p:cNvSpPr>
          <p:nvPr>
            <p:ph type="sldNum" sz="quarter" idx="2"/>
          </p:nvPr>
        </p:nvSpPr>
        <p:spPr>
          <a:prstGeom prst="rect">
            <a:avLst/>
          </a:prstGeom>
        </p:spPr>
        <p:txBody>
          <a:bodyPr/>
          <a:lstStyle/>
          <a:p>
            <a:fld id="{86CB4B4D-7CA3-9044-876B-883B54F8677D}" type="slidenum">
              <a:rPr/>
              <a:pPr/>
              <a:t>‹#›</a:t>
            </a:fld>
            <a:endParaRPr/>
          </a:p>
        </p:txBody>
      </p:sp>
    </p:spTree>
  </p:cSld>
  <p:clrMapOvr>
    <a:masterClrMapping/>
  </p:clrMapOvr>
  <p:transition spd="med"/>
</p:sldLayout>
</file>

<file path=ppt/slideLayouts/slideLayout20.xml><?xml version="1.0" encoding="utf-8"?>
<p:sldLayout xmlns:a="http://schemas.openxmlformats.org/drawingml/2006/main" xmlns:r="http://schemas.openxmlformats.org/officeDocument/2006/relationships" xmlns:p="http://schemas.openxmlformats.org/presentationml/2006/main" type="title">
  <p:cSld name="Title &amp; Subtitle">
    <p:spTree>
      <p:nvGrpSpPr>
        <p:cNvPr id="1" name=""/>
        <p:cNvGrpSpPr/>
        <p:nvPr/>
      </p:nvGrpSpPr>
      <p:grpSpPr>
        <a:xfrm>
          <a:off x="0" y="0"/>
          <a:ext cx="0" cy="0"/>
          <a:chOff x="0" y="0"/>
          <a:chExt cx="0" cy="0"/>
        </a:xfrm>
      </p:grpSpPr>
      <p:sp>
        <p:nvSpPr>
          <p:cNvPr id="11" name="Shape 11"/>
          <p:cNvSpPr>
            <a:spLocks noGrp="1"/>
          </p:cNvSpPr>
          <p:nvPr>
            <p:ph type="title"/>
          </p:nvPr>
        </p:nvSpPr>
        <p:spPr>
          <a:xfrm>
            <a:off x="893012" y="1151930"/>
            <a:ext cx="7358063" cy="2321719"/>
          </a:xfrm>
          <a:prstGeom prst="rect">
            <a:avLst/>
          </a:prstGeom>
        </p:spPr>
        <p:txBody>
          <a:bodyPr anchor="b"/>
          <a:lstStyle/>
          <a:p>
            <a:r>
              <a:t>Title Text</a:t>
            </a:r>
          </a:p>
        </p:txBody>
      </p:sp>
      <p:sp>
        <p:nvSpPr>
          <p:cNvPr id="12" name="Shape 12"/>
          <p:cNvSpPr>
            <a:spLocks noGrp="1"/>
          </p:cNvSpPr>
          <p:nvPr>
            <p:ph type="body" sz="quarter" idx="1"/>
          </p:nvPr>
        </p:nvSpPr>
        <p:spPr>
          <a:xfrm>
            <a:off x="893012" y="3536156"/>
            <a:ext cx="7358063" cy="794742"/>
          </a:xfrm>
          <a:prstGeom prst="rect">
            <a:avLst/>
          </a:prstGeom>
        </p:spPr>
        <p:txBody>
          <a:bodyPr anchor="t"/>
          <a:lstStyle>
            <a:lvl1pPr marL="0" indent="0" algn="ctr">
              <a:spcBef>
                <a:spcPts val="0"/>
              </a:spcBef>
              <a:buSzTx/>
              <a:buNone/>
              <a:defRPr sz="2500"/>
            </a:lvl1pPr>
            <a:lvl2pPr marL="0" indent="0" algn="ctr">
              <a:spcBef>
                <a:spcPts val="0"/>
              </a:spcBef>
              <a:buSzTx/>
              <a:buNone/>
              <a:defRPr sz="2500"/>
            </a:lvl2pPr>
            <a:lvl3pPr marL="0" indent="0" algn="ctr">
              <a:spcBef>
                <a:spcPts val="0"/>
              </a:spcBef>
              <a:buSzTx/>
              <a:buNone/>
              <a:defRPr sz="2500"/>
            </a:lvl3pPr>
            <a:lvl4pPr marL="0" indent="0" algn="ctr">
              <a:spcBef>
                <a:spcPts val="0"/>
              </a:spcBef>
              <a:buSzTx/>
              <a:buNone/>
              <a:defRPr sz="2500"/>
            </a:lvl4pPr>
            <a:lvl5pPr marL="0" indent="0" algn="ctr">
              <a:spcBef>
                <a:spcPts val="0"/>
              </a:spcBef>
              <a:buSzTx/>
              <a:buNone/>
              <a:defRPr sz="2500"/>
            </a:lvl5pPr>
          </a:lstStyle>
          <a:p>
            <a:r>
              <a:t>Body Level One</a:t>
            </a:r>
          </a:p>
          <a:p>
            <a:pPr lvl="1"/>
            <a:r>
              <a:t>Body Level Two</a:t>
            </a:r>
          </a:p>
          <a:p>
            <a:pPr lvl="2"/>
            <a:r>
              <a:t>Body Level Three</a:t>
            </a:r>
          </a:p>
          <a:p>
            <a:pPr lvl="3"/>
            <a:r>
              <a:t>Body Level Four</a:t>
            </a:r>
          </a:p>
          <a:p>
            <a:pPr lvl="4"/>
            <a:r>
              <a:t>Body Level Five</a:t>
            </a:r>
          </a:p>
        </p:txBody>
      </p:sp>
      <p:sp>
        <p:nvSpPr>
          <p:cNvPr id="13" name="Shape 13"/>
          <p:cNvSpPr>
            <a:spLocks noGrp="1"/>
          </p:cNvSpPr>
          <p:nvPr>
            <p:ph type="sldNum" sz="quarter" idx="2"/>
          </p:nvPr>
        </p:nvSpPr>
        <p:spPr>
          <a:prstGeom prst="rect">
            <a:avLst/>
          </a:prstGeom>
        </p:spPr>
        <p:txBody>
          <a:bodyPr/>
          <a:lstStyle/>
          <a:p>
            <a:fld id="{86CB4B4D-7CA3-9044-876B-883B54F8677D}" type="slidenum">
              <a:rPr/>
              <a:pPr/>
              <a:t>‹#›</a:t>
            </a:fld>
            <a:endParaRPr/>
          </a:p>
        </p:txBody>
      </p:sp>
    </p:spTree>
  </p:cSld>
  <p:clrMapOvr>
    <a:masterClrMapping/>
  </p:clrMapOvr>
  <p:transition spd="med"/>
</p:sldLayout>
</file>

<file path=ppt/slideLayouts/slideLayout21.xml><?xml version="1.0" encoding="utf-8"?>
<p:sldLayout xmlns:a="http://schemas.openxmlformats.org/drawingml/2006/main" xmlns:r="http://schemas.openxmlformats.org/officeDocument/2006/relationships" xmlns:p="http://schemas.openxmlformats.org/presentationml/2006/main" type="title">
  <p:cSld name="Title &amp; Subtitle">
    <p:spTree>
      <p:nvGrpSpPr>
        <p:cNvPr id="1" name=""/>
        <p:cNvGrpSpPr/>
        <p:nvPr/>
      </p:nvGrpSpPr>
      <p:grpSpPr>
        <a:xfrm>
          <a:off x="0" y="0"/>
          <a:ext cx="0" cy="0"/>
          <a:chOff x="0" y="0"/>
          <a:chExt cx="0" cy="0"/>
        </a:xfrm>
      </p:grpSpPr>
      <p:sp>
        <p:nvSpPr>
          <p:cNvPr id="11" name="Shape 11"/>
          <p:cNvSpPr>
            <a:spLocks noGrp="1"/>
          </p:cNvSpPr>
          <p:nvPr>
            <p:ph type="title"/>
          </p:nvPr>
        </p:nvSpPr>
        <p:spPr>
          <a:xfrm>
            <a:off x="893003" y="1151930"/>
            <a:ext cx="7358063" cy="2321719"/>
          </a:xfrm>
          <a:prstGeom prst="rect">
            <a:avLst/>
          </a:prstGeom>
        </p:spPr>
        <p:txBody>
          <a:bodyPr anchor="b"/>
          <a:lstStyle/>
          <a:p>
            <a:r>
              <a:t>Title Text</a:t>
            </a:r>
          </a:p>
        </p:txBody>
      </p:sp>
      <p:sp>
        <p:nvSpPr>
          <p:cNvPr id="12" name="Shape 12"/>
          <p:cNvSpPr>
            <a:spLocks noGrp="1"/>
          </p:cNvSpPr>
          <p:nvPr>
            <p:ph type="body" sz="quarter" idx="1"/>
          </p:nvPr>
        </p:nvSpPr>
        <p:spPr>
          <a:xfrm>
            <a:off x="893003" y="3536156"/>
            <a:ext cx="7358063" cy="794742"/>
          </a:xfrm>
          <a:prstGeom prst="rect">
            <a:avLst/>
          </a:prstGeom>
        </p:spPr>
        <p:txBody>
          <a:bodyPr anchor="t"/>
          <a:lstStyle>
            <a:lvl1pPr marL="0" indent="0" algn="ctr">
              <a:spcBef>
                <a:spcPts val="0"/>
              </a:spcBef>
              <a:buSzTx/>
              <a:buNone/>
              <a:defRPr sz="2500"/>
            </a:lvl1pPr>
            <a:lvl2pPr marL="0" indent="0" algn="ctr">
              <a:spcBef>
                <a:spcPts val="0"/>
              </a:spcBef>
              <a:buSzTx/>
              <a:buNone/>
              <a:defRPr sz="2500"/>
            </a:lvl2pPr>
            <a:lvl3pPr marL="0" indent="0" algn="ctr">
              <a:spcBef>
                <a:spcPts val="0"/>
              </a:spcBef>
              <a:buSzTx/>
              <a:buNone/>
              <a:defRPr sz="2500"/>
            </a:lvl3pPr>
            <a:lvl4pPr marL="0" indent="0" algn="ctr">
              <a:spcBef>
                <a:spcPts val="0"/>
              </a:spcBef>
              <a:buSzTx/>
              <a:buNone/>
              <a:defRPr sz="2500"/>
            </a:lvl4pPr>
            <a:lvl5pPr marL="0" indent="0" algn="ctr">
              <a:spcBef>
                <a:spcPts val="0"/>
              </a:spcBef>
              <a:buSzTx/>
              <a:buNone/>
              <a:defRPr sz="2500"/>
            </a:lvl5pPr>
          </a:lstStyle>
          <a:p>
            <a:r>
              <a:t>Body Level One</a:t>
            </a:r>
          </a:p>
          <a:p>
            <a:pPr lvl="1"/>
            <a:r>
              <a:t>Body Level Two</a:t>
            </a:r>
          </a:p>
          <a:p>
            <a:pPr lvl="2"/>
            <a:r>
              <a:t>Body Level Three</a:t>
            </a:r>
          </a:p>
          <a:p>
            <a:pPr lvl="3"/>
            <a:r>
              <a:t>Body Level Four</a:t>
            </a:r>
          </a:p>
          <a:p>
            <a:pPr lvl="4"/>
            <a:r>
              <a:t>Body Level Five</a:t>
            </a:r>
          </a:p>
        </p:txBody>
      </p:sp>
      <p:sp>
        <p:nvSpPr>
          <p:cNvPr id="13" name="Shape 13"/>
          <p:cNvSpPr>
            <a:spLocks noGrp="1"/>
          </p:cNvSpPr>
          <p:nvPr>
            <p:ph type="sldNum" sz="quarter" idx="2"/>
          </p:nvPr>
        </p:nvSpPr>
        <p:spPr>
          <a:prstGeom prst="rect">
            <a:avLst/>
          </a:prstGeom>
        </p:spPr>
        <p:txBody>
          <a:bodyPr/>
          <a:lstStyle/>
          <a:p>
            <a:fld id="{86CB4B4D-7CA3-9044-876B-883B54F8677D}" type="slidenum">
              <a:rPr/>
              <a:pPr/>
              <a:t>‹#›</a:t>
            </a:fld>
            <a:endParaRPr/>
          </a:p>
        </p:txBody>
      </p:sp>
    </p:spTree>
  </p:cSld>
  <p:clrMapOvr>
    <a:masterClrMapping/>
  </p:clrMapOvr>
  <p:transition spd="med"/>
</p:sldLayout>
</file>

<file path=ppt/slideLayouts/slideLayout22.xml><?xml version="1.0" encoding="utf-8"?>
<p:sldLayout xmlns:a="http://schemas.openxmlformats.org/drawingml/2006/main" xmlns:r="http://schemas.openxmlformats.org/officeDocument/2006/relationships" xmlns:p="http://schemas.openxmlformats.org/presentationml/2006/main" type="title">
  <p:cSld name="Title &amp; Subtitle">
    <p:spTree>
      <p:nvGrpSpPr>
        <p:cNvPr id="1" name=""/>
        <p:cNvGrpSpPr/>
        <p:nvPr/>
      </p:nvGrpSpPr>
      <p:grpSpPr>
        <a:xfrm>
          <a:off x="0" y="0"/>
          <a:ext cx="0" cy="0"/>
          <a:chOff x="0" y="0"/>
          <a:chExt cx="0" cy="0"/>
        </a:xfrm>
      </p:grpSpPr>
      <p:sp>
        <p:nvSpPr>
          <p:cNvPr id="11" name="Shape 11"/>
          <p:cNvSpPr>
            <a:spLocks noGrp="1"/>
          </p:cNvSpPr>
          <p:nvPr>
            <p:ph type="title"/>
          </p:nvPr>
        </p:nvSpPr>
        <p:spPr>
          <a:xfrm>
            <a:off x="892993" y="1151930"/>
            <a:ext cx="7358063" cy="2321719"/>
          </a:xfrm>
          <a:prstGeom prst="rect">
            <a:avLst/>
          </a:prstGeom>
        </p:spPr>
        <p:txBody>
          <a:bodyPr anchor="b"/>
          <a:lstStyle/>
          <a:p>
            <a:r>
              <a:t>Title Text</a:t>
            </a:r>
          </a:p>
        </p:txBody>
      </p:sp>
      <p:sp>
        <p:nvSpPr>
          <p:cNvPr id="12" name="Shape 12"/>
          <p:cNvSpPr>
            <a:spLocks noGrp="1"/>
          </p:cNvSpPr>
          <p:nvPr>
            <p:ph type="body" sz="quarter" idx="1"/>
          </p:nvPr>
        </p:nvSpPr>
        <p:spPr>
          <a:xfrm>
            <a:off x="892993" y="3536156"/>
            <a:ext cx="7358063" cy="794742"/>
          </a:xfrm>
          <a:prstGeom prst="rect">
            <a:avLst/>
          </a:prstGeom>
        </p:spPr>
        <p:txBody>
          <a:bodyPr anchor="t"/>
          <a:lstStyle>
            <a:lvl1pPr marL="0" indent="0" algn="ctr">
              <a:spcBef>
                <a:spcPts val="0"/>
              </a:spcBef>
              <a:buSzTx/>
              <a:buNone/>
              <a:defRPr sz="2500"/>
            </a:lvl1pPr>
            <a:lvl2pPr marL="0" indent="0" algn="ctr">
              <a:spcBef>
                <a:spcPts val="0"/>
              </a:spcBef>
              <a:buSzTx/>
              <a:buNone/>
              <a:defRPr sz="2500"/>
            </a:lvl2pPr>
            <a:lvl3pPr marL="0" indent="0" algn="ctr">
              <a:spcBef>
                <a:spcPts val="0"/>
              </a:spcBef>
              <a:buSzTx/>
              <a:buNone/>
              <a:defRPr sz="2500"/>
            </a:lvl3pPr>
            <a:lvl4pPr marL="0" indent="0" algn="ctr">
              <a:spcBef>
                <a:spcPts val="0"/>
              </a:spcBef>
              <a:buSzTx/>
              <a:buNone/>
              <a:defRPr sz="2500"/>
            </a:lvl4pPr>
            <a:lvl5pPr marL="0" indent="0" algn="ctr">
              <a:spcBef>
                <a:spcPts val="0"/>
              </a:spcBef>
              <a:buSzTx/>
              <a:buNone/>
              <a:defRPr sz="2500"/>
            </a:lvl5pPr>
          </a:lstStyle>
          <a:p>
            <a:r>
              <a:t>Body Level One</a:t>
            </a:r>
          </a:p>
          <a:p>
            <a:pPr lvl="1"/>
            <a:r>
              <a:t>Body Level Two</a:t>
            </a:r>
          </a:p>
          <a:p>
            <a:pPr lvl="2"/>
            <a:r>
              <a:t>Body Level Three</a:t>
            </a:r>
          </a:p>
          <a:p>
            <a:pPr lvl="3"/>
            <a:r>
              <a:t>Body Level Four</a:t>
            </a:r>
          </a:p>
          <a:p>
            <a:pPr lvl="4"/>
            <a:r>
              <a:t>Body Level Five</a:t>
            </a:r>
          </a:p>
        </p:txBody>
      </p:sp>
      <p:sp>
        <p:nvSpPr>
          <p:cNvPr id="13" name="Shape 13"/>
          <p:cNvSpPr>
            <a:spLocks noGrp="1"/>
          </p:cNvSpPr>
          <p:nvPr>
            <p:ph type="sldNum" sz="quarter" idx="2"/>
          </p:nvPr>
        </p:nvSpPr>
        <p:spPr>
          <a:prstGeom prst="rect">
            <a:avLst/>
          </a:prstGeom>
        </p:spPr>
        <p:txBody>
          <a:bodyPr/>
          <a:lstStyle/>
          <a:p>
            <a:fld id="{86CB4B4D-7CA3-9044-876B-883B54F8677D}" type="slidenum">
              <a:rPr/>
              <a:pPr/>
              <a:t>‹#›</a:t>
            </a:fld>
            <a:endParaRPr/>
          </a:p>
        </p:txBody>
      </p:sp>
    </p:spTree>
  </p:cSld>
  <p:clrMapOvr>
    <a:masterClrMapping/>
  </p:clrMapOvr>
  <p:transition spd="med"/>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s>
</file>

<file path=ppt/slideMasters/_rels/slideMaster3.xml.rels><?xml version="1.0" encoding="UTF-8" standalone="yes"?>
<Relationships xmlns="http://schemas.openxmlformats.org/package/2006/relationships"><Relationship Id="rId2" Type="http://schemas.openxmlformats.org/officeDocument/2006/relationships/theme" Target="../theme/theme3.xml"/><Relationship Id="rId1" Type="http://schemas.openxmlformats.org/officeDocument/2006/relationships/slideLayout" Target="../slideLayouts/slideLayout14.xml"/></Relationships>
</file>

<file path=ppt/slideMasters/_rels/slideMaster4.xml.rels><?xml version="1.0" encoding="UTF-8" standalone="yes"?>
<Relationships xmlns="http://schemas.openxmlformats.org/package/2006/relationships"><Relationship Id="rId2" Type="http://schemas.openxmlformats.org/officeDocument/2006/relationships/theme" Target="../theme/theme4.xml"/><Relationship Id="rId1" Type="http://schemas.openxmlformats.org/officeDocument/2006/relationships/slideLayout" Target="../slideLayouts/slideLayout15.xml"/></Relationships>
</file>

<file path=ppt/slideMasters/_rels/slideMaster5.xml.rels><?xml version="1.0" encoding="UTF-8" standalone="yes"?>
<Relationships xmlns="http://schemas.openxmlformats.org/package/2006/relationships"><Relationship Id="rId2" Type="http://schemas.openxmlformats.org/officeDocument/2006/relationships/theme" Target="../theme/theme5.xml"/><Relationship Id="rId1" Type="http://schemas.openxmlformats.org/officeDocument/2006/relationships/slideLayout" Target="../slideLayouts/slideLayout16.xml"/></Relationships>
</file>

<file path=ppt/slideMasters/_rels/slideMaster6.xml.rels><?xml version="1.0" encoding="UTF-8" standalone="yes"?>
<Relationships xmlns="http://schemas.openxmlformats.org/package/2006/relationships"><Relationship Id="rId2" Type="http://schemas.openxmlformats.org/officeDocument/2006/relationships/theme" Target="../theme/theme6.xml"/><Relationship Id="rId1" Type="http://schemas.openxmlformats.org/officeDocument/2006/relationships/slideLayout" Target="../slideLayouts/slideLayout17.xml"/></Relationships>
</file>

<file path=ppt/slideMasters/_rels/slideMaster7.xml.rels><?xml version="1.0" encoding="UTF-8" standalone="yes"?>
<Relationships xmlns="http://schemas.openxmlformats.org/package/2006/relationships"><Relationship Id="rId2" Type="http://schemas.openxmlformats.org/officeDocument/2006/relationships/theme" Target="../theme/theme7.xml"/><Relationship Id="rId1" Type="http://schemas.openxmlformats.org/officeDocument/2006/relationships/slideLayout" Target="../slideLayouts/slideLayout18.xml"/></Relationships>
</file>

<file path=ppt/slideMasters/_rels/slideMaster8.xml.rels><?xml version="1.0" encoding="UTF-8" standalone="yes"?>
<Relationships xmlns="http://schemas.openxmlformats.org/package/2006/relationships"><Relationship Id="rId2" Type="http://schemas.openxmlformats.org/officeDocument/2006/relationships/theme" Target="../theme/theme8.xml"/><Relationship Id="rId1" Type="http://schemas.openxmlformats.org/officeDocument/2006/relationships/slideLayout" Target="../slideLayouts/slideLayout19.xml"/></Relationships>
</file>

<file path=ppt/slideMasters/_rels/slideMaster9.xml.rels><?xml version="1.0" encoding="UTF-8" standalone="yes"?>
<Relationships xmlns="http://schemas.openxmlformats.org/package/2006/relationships"><Relationship Id="rId2" Type="http://schemas.openxmlformats.org/officeDocument/2006/relationships/theme" Target="../theme/theme9.xml"/><Relationship Id="rId1" Type="http://schemas.openxmlformats.org/officeDocument/2006/relationships/slideLayout" Target="../slideLayouts/slideLayout20.xml"/></Relationships>
</file>

<file path=ppt/slideMasters/_rels/slideMaster10.xml.rels><?xml version="1.0" encoding="UTF-8" standalone="yes"?>
<Relationships xmlns="http://schemas.openxmlformats.org/package/2006/relationships"><Relationship Id="rId2" Type="http://schemas.openxmlformats.org/officeDocument/2006/relationships/theme" Target="../theme/theme10.xml"/><Relationship Id="rId1" Type="http://schemas.openxmlformats.org/officeDocument/2006/relationships/slideLayout" Target="../slideLayouts/slideLayout21.xml"/></Relationships>
</file>

<file path=ppt/slideMasters/_rels/slideMaster11.xml.rels><?xml version="1.0" encoding="UTF-8" standalone="yes"?>
<Relationships xmlns="http://schemas.openxmlformats.org/package/2006/relationships"><Relationship Id="rId2" Type="http://schemas.openxmlformats.org/officeDocument/2006/relationships/theme" Target="../theme/theme11.xml"/><Relationship Id="rId1"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7620000" cy="1143000"/>
          </a:xfrm>
          <a:prstGeom prst="rect">
            <a:avLst/>
          </a:prstGeom>
        </p:spPr>
        <p:txBody>
          <a:bodyPr vert="horz" lIns="90815" tIns="45408" rIns="90815" bIns="45408" rtlCol="0" anchor="ctr">
            <a:noAutofit/>
          </a:bodyPr>
          <a:lstStyle/>
          <a:p>
            <a:r>
              <a:rPr lang="cy-GB" smtClean="0"/>
              <a:t>Click to edit Master title style</a:t>
            </a:r>
            <a:endParaRPr lang="en-US" dirty="0"/>
          </a:p>
        </p:txBody>
      </p:sp>
      <p:sp>
        <p:nvSpPr>
          <p:cNvPr id="1027" name="Text Placeholder 2"/>
          <p:cNvSpPr>
            <a:spLocks noGrp="1"/>
          </p:cNvSpPr>
          <p:nvPr>
            <p:ph type="body" idx="1"/>
          </p:nvPr>
        </p:nvSpPr>
        <p:spPr bwMode="auto">
          <a:xfrm>
            <a:off x="457200" y="1600200"/>
            <a:ext cx="7620000" cy="4800600"/>
          </a:xfrm>
          <a:prstGeom prst="rect">
            <a:avLst/>
          </a:prstGeom>
          <a:noFill/>
          <a:ln w="9525">
            <a:noFill/>
            <a:miter lim="800000"/>
            <a:headEnd/>
            <a:tailEnd/>
          </a:ln>
        </p:spPr>
        <p:txBody>
          <a:bodyPr vert="horz" wrap="square" lIns="90815" tIns="45408" rIns="90815" bIns="45408" numCol="1" anchor="t" anchorCtr="0" compatLnSpc="1">
            <a:prstTxWarp prst="textNoShape">
              <a:avLst/>
            </a:prstTxWarp>
          </a:body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smtClean="0"/>
          </a:p>
        </p:txBody>
      </p:sp>
      <p:sp>
        <p:nvSpPr>
          <p:cNvPr id="7" name="Rectangle 6"/>
          <p:cNvSpPr/>
          <p:nvPr/>
        </p:nvSpPr>
        <p:spPr>
          <a:xfrm>
            <a:off x="8458200" y="0"/>
            <a:ext cx="6858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lIns="90815" tIns="45408" rIns="90815" bIns="45408" anchor="ctr"/>
          <a:lstStyle/>
          <a:p>
            <a:pPr algn="ctr" fontAlgn="auto">
              <a:spcBef>
                <a:spcPts val="0"/>
              </a:spcBef>
              <a:spcAft>
                <a:spcPts val="0"/>
              </a:spcAft>
              <a:defRPr/>
            </a:pPr>
            <a:endParaRPr lang="en-US"/>
          </a:p>
        </p:txBody>
      </p:sp>
      <p:sp>
        <p:nvSpPr>
          <p:cNvPr id="8" name="Rectangle 7"/>
          <p:cNvSpPr/>
          <p:nvPr/>
        </p:nvSpPr>
        <p:spPr>
          <a:xfrm>
            <a:off x="8458200" y="5486400"/>
            <a:ext cx="685800" cy="6858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lIns="90815" tIns="45408" rIns="90815" bIns="45408" anchor="ctr"/>
          <a:lstStyle/>
          <a:p>
            <a:pPr algn="ctr" fontAlgn="auto">
              <a:spcBef>
                <a:spcPts val="0"/>
              </a:spcBef>
              <a:spcAft>
                <a:spcPts val="0"/>
              </a:spcAft>
              <a:defRPr/>
            </a:pPr>
            <a:endParaRPr lang="en-US"/>
          </a:p>
        </p:txBody>
      </p:sp>
      <p:sp>
        <p:nvSpPr>
          <p:cNvPr id="6" name="Slide Number Placeholder 5"/>
          <p:cNvSpPr>
            <a:spLocks noGrp="1"/>
          </p:cNvSpPr>
          <p:nvPr>
            <p:ph type="sldNum" sz="quarter" idx="4"/>
          </p:nvPr>
        </p:nvSpPr>
        <p:spPr>
          <a:xfrm>
            <a:off x="8531357" y="5648325"/>
            <a:ext cx="549275" cy="396875"/>
          </a:xfrm>
          <a:prstGeom prst="bracketPair">
            <a:avLst>
              <a:gd name="adj" fmla="val 17949"/>
            </a:avLst>
          </a:prstGeom>
          <a:ln w="19050">
            <a:solidFill>
              <a:srgbClr val="FFFFFF"/>
            </a:solidFill>
          </a:ln>
        </p:spPr>
        <p:txBody>
          <a:bodyPr vert="horz" lIns="0" tIns="0" rIns="0" bIns="0" rtlCol="0" anchor="ctr"/>
          <a:lstStyle>
            <a:lvl1pPr algn="ctr" fontAlgn="auto">
              <a:spcBef>
                <a:spcPts val="0"/>
              </a:spcBef>
              <a:spcAft>
                <a:spcPts val="0"/>
              </a:spcAft>
              <a:defRPr sz="1800" smtClean="0">
                <a:solidFill>
                  <a:srgbClr val="FFFFFF"/>
                </a:solidFill>
                <a:latin typeface="+mn-lt"/>
                <a:cs typeface="+mn-cs"/>
              </a:defRPr>
            </a:lvl1pPr>
          </a:lstStyle>
          <a:p>
            <a:pPr>
              <a:defRPr/>
            </a:pPr>
            <a:fld id="{4CBC45BD-6067-4988-BD37-A6BEE55D3BED}" type="slidenum">
              <a:rPr lang="en-US"/>
              <a:pPr>
                <a:defRPr/>
              </a:pPr>
              <a:t>‹#›</a:t>
            </a:fld>
            <a:endParaRPr lang="en-US"/>
          </a:p>
        </p:txBody>
      </p:sp>
      <p:sp>
        <p:nvSpPr>
          <p:cNvPr id="5" name="Footer Placeholder 4"/>
          <p:cNvSpPr>
            <a:spLocks noGrp="1"/>
          </p:cNvSpPr>
          <p:nvPr>
            <p:ph type="ftr" sz="quarter" idx="3"/>
          </p:nvPr>
        </p:nvSpPr>
        <p:spPr>
          <a:xfrm rot="16200000">
            <a:off x="7587588" y="4049051"/>
            <a:ext cx="2366963" cy="365125"/>
          </a:xfrm>
          <a:prstGeom prst="rect">
            <a:avLst/>
          </a:prstGeom>
        </p:spPr>
        <p:txBody>
          <a:bodyPr vert="horz" lIns="90815" tIns="45408" rIns="90815" bIns="45408" rtlCol="0" anchor="ctr"/>
          <a:lstStyle>
            <a:lvl1pPr algn="r" fontAlgn="auto">
              <a:spcBef>
                <a:spcPts val="0"/>
              </a:spcBef>
              <a:spcAft>
                <a:spcPts val="0"/>
              </a:spcAft>
              <a:defRPr sz="1200">
                <a:solidFill>
                  <a:schemeClr val="bg2"/>
                </a:solidFill>
                <a:latin typeface="+mn-lt"/>
                <a:cs typeface="+mn-cs"/>
              </a:defRPr>
            </a:lvl1pPr>
          </a:lstStyle>
          <a:p>
            <a:pPr>
              <a:defRPr/>
            </a:pPr>
            <a:endParaRPr lang="en-US"/>
          </a:p>
        </p:txBody>
      </p:sp>
      <p:sp>
        <p:nvSpPr>
          <p:cNvPr id="4" name="Date Placeholder 3"/>
          <p:cNvSpPr>
            <a:spLocks noGrp="1"/>
          </p:cNvSpPr>
          <p:nvPr>
            <p:ph type="dt" sz="half" idx="2"/>
          </p:nvPr>
        </p:nvSpPr>
        <p:spPr>
          <a:xfrm rot="16200000">
            <a:off x="7551738" y="1646369"/>
            <a:ext cx="2438400" cy="365125"/>
          </a:xfrm>
          <a:prstGeom prst="rect">
            <a:avLst/>
          </a:prstGeom>
        </p:spPr>
        <p:txBody>
          <a:bodyPr vert="horz" lIns="90815" tIns="45408" rIns="90815" bIns="45408" rtlCol="0" anchor="ctr"/>
          <a:lstStyle>
            <a:lvl1pPr algn="l" fontAlgn="auto">
              <a:spcBef>
                <a:spcPts val="0"/>
              </a:spcBef>
              <a:spcAft>
                <a:spcPts val="0"/>
              </a:spcAft>
              <a:defRPr sz="1200" smtClean="0">
                <a:solidFill>
                  <a:schemeClr val="bg2"/>
                </a:solidFill>
                <a:latin typeface="+mn-lt"/>
                <a:cs typeface="+mn-cs"/>
              </a:defRPr>
            </a:lvl1pPr>
          </a:lstStyle>
          <a:p>
            <a:pPr>
              <a:defRPr/>
            </a:pPr>
            <a:fld id="{1E0F8771-99C9-4120-8676-12C1145836EF}" type="datetimeFigureOut">
              <a:rPr lang="en-US"/>
              <a:pPr>
                <a:defRPr/>
              </a:pPr>
              <a:t>11/1/2017</a:t>
            </a:fld>
            <a:endParaRPr lang="en-US"/>
          </a:p>
        </p:txBody>
      </p:sp>
    </p:spTree>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txStyles>
    <p:titleStyle>
      <a:lvl1pPr algn="l" rtl="0" fontAlgn="base">
        <a:spcBef>
          <a:spcPct val="0"/>
        </a:spcBef>
        <a:spcAft>
          <a:spcPct val="0"/>
        </a:spcAft>
        <a:defRPr sz="4600" kern="1200" spc="-100">
          <a:solidFill>
            <a:schemeClr val="tx2"/>
          </a:solidFill>
          <a:latin typeface="+mj-lt"/>
          <a:ea typeface="+mj-ea"/>
          <a:cs typeface="+mj-cs"/>
        </a:defRPr>
      </a:lvl1pPr>
      <a:lvl2pPr algn="l" rtl="0" fontAlgn="base">
        <a:spcBef>
          <a:spcPct val="0"/>
        </a:spcBef>
        <a:spcAft>
          <a:spcPct val="0"/>
        </a:spcAft>
        <a:defRPr sz="4600">
          <a:solidFill>
            <a:schemeClr val="tx2"/>
          </a:solidFill>
          <a:latin typeface="Cambria" pitchFamily="18" charset="0"/>
        </a:defRPr>
      </a:lvl2pPr>
      <a:lvl3pPr algn="l" rtl="0" fontAlgn="base">
        <a:spcBef>
          <a:spcPct val="0"/>
        </a:spcBef>
        <a:spcAft>
          <a:spcPct val="0"/>
        </a:spcAft>
        <a:defRPr sz="4600">
          <a:solidFill>
            <a:schemeClr val="tx2"/>
          </a:solidFill>
          <a:latin typeface="Cambria" pitchFamily="18" charset="0"/>
        </a:defRPr>
      </a:lvl3pPr>
      <a:lvl4pPr algn="l" rtl="0" fontAlgn="base">
        <a:spcBef>
          <a:spcPct val="0"/>
        </a:spcBef>
        <a:spcAft>
          <a:spcPct val="0"/>
        </a:spcAft>
        <a:defRPr sz="4600">
          <a:solidFill>
            <a:schemeClr val="tx2"/>
          </a:solidFill>
          <a:latin typeface="Cambria" pitchFamily="18" charset="0"/>
        </a:defRPr>
      </a:lvl4pPr>
      <a:lvl5pPr algn="l" rtl="0" fontAlgn="base">
        <a:spcBef>
          <a:spcPct val="0"/>
        </a:spcBef>
        <a:spcAft>
          <a:spcPct val="0"/>
        </a:spcAft>
        <a:defRPr sz="4600">
          <a:solidFill>
            <a:schemeClr val="tx2"/>
          </a:solidFill>
          <a:latin typeface="Cambria" pitchFamily="18" charset="0"/>
        </a:defRPr>
      </a:lvl5pPr>
      <a:lvl6pPr marL="454102" algn="l" rtl="0" fontAlgn="base">
        <a:spcBef>
          <a:spcPct val="0"/>
        </a:spcBef>
        <a:spcAft>
          <a:spcPct val="0"/>
        </a:spcAft>
        <a:defRPr sz="4600">
          <a:solidFill>
            <a:schemeClr val="tx2"/>
          </a:solidFill>
          <a:latin typeface="Cambria" pitchFamily="18" charset="0"/>
        </a:defRPr>
      </a:lvl6pPr>
      <a:lvl7pPr marL="908227" algn="l" rtl="0" fontAlgn="base">
        <a:spcBef>
          <a:spcPct val="0"/>
        </a:spcBef>
        <a:spcAft>
          <a:spcPct val="0"/>
        </a:spcAft>
        <a:defRPr sz="4600">
          <a:solidFill>
            <a:schemeClr val="tx2"/>
          </a:solidFill>
          <a:latin typeface="Cambria" pitchFamily="18" charset="0"/>
        </a:defRPr>
      </a:lvl7pPr>
      <a:lvl8pPr marL="1362362" algn="l" rtl="0" fontAlgn="base">
        <a:spcBef>
          <a:spcPct val="0"/>
        </a:spcBef>
        <a:spcAft>
          <a:spcPct val="0"/>
        </a:spcAft>
        <a:defRPr sz="4600">
          <a:solidFill>
            <a:schemeClr val="tx2"/>
          </a:solidFill>
          <a:latin typeface="Cambria" pitchFamily="18" charset="0"/>
        </a:defRPr>
      </a:lvl8pPr>
      <a:lvl9pPr marL="1816490" algn="l" rtl="0" fontAlgn="base">
        <a:spcBef>
          <a:spcPct val="0"/>
        </a:spcBef>
        <a:spcAft>
          <a:spcPct val="0"/>
        </a:spcAft>
        <a:defRPr sz="4600">
          <a:solidFill>
            <a:schemeClr val="tx2"/>
          </a:solidFill>
          <a:latin typeface="Cambria" pitchFamily="18" charset="0"/>
        </a:defRPr>
      </a:lvl9pPr>
    </p:titleStyle>
    <p:bodyStyle>
      <a:lvl1pPr marL="340615" indent="-227037" algn="l" rtl="0" fontAlgn="base">
        <a:spcBef>
          <a:spcPct val="20000"/>
        </a:spcBef>
        <a:spcAft>
          <a:spcPct val="0"/>
        </a:spcAft>
        <a:buClr>
          <a:schemeClr val="accent1"/>
        </a:buClr>
        <a:buFont typeface="Arial" charset="0"/>
        <a:buChar char="•"/>
        <a:defRPr sz="2200" kern="1200">
          <a:solidFill>
            <a:schemeClr val="tx1"/>
          </a:solidFill>
          <a:latin typeface="+mn-lt"/>
          <a:ea typeface="+mn-ea"/>
          <a:cs typeface="+mn-cs"/>
        </a:defRPr>
      </a:lvl1pPr>
      <a:lvl2pPr marL="635422" indent="-227037" algn="l" rtl="0" fontAlgn="base">
        <a:spcBef>
          <a:spcPct val="20000"/>
        </a:spcBef>
        <a:spcAft>
          <a:spcPct val="0"/>
        </a:spcAft>
        <a:buClr>
          <a:schemeClr val="accent2"/>
        </a:buClr>
        <a:buFont typeface="Arial" charset="0"/>
        <a:buChar char="•"/>
        <a:defRPr sz="2000" kern="1200">
          <a:solidFill>
            <a:schemeClr val="tx1"/>
          </a:solidFill>
          <a:latin typeface="+mn-lt"/>
          <a:ea typeface="+mn-ea"/>
          <a:cs typeface="+mn-cs"/>
        </a:defRPr>
      </a:lvl2pPr>
      <a:lvl3pPr marL="998115" indent="-227037" algn="l" rtl="0" fontAlgn="base">
        <a:spcBef>
          <a:spcPct val="20000"/>
        </a:spcBef>
        <a:spcAft>
          <a:spcPct val="0"/>
        </a:spcAft>
        <a:buClr>
          <a:srgbClr val="F1C9B4"/>
        </a:buClr>
        <a:buFont typeface="Arial" charset="0"/>
        <a:buChar char="•"/>
        <a:defRPr kern="1200">
          <a:solidFill>
            <a:schemeClr val="tx1"/>
          </a:solidFill>
          <a:latin typeface="+mn-lt"/>
          <a:ea typeface="+mn-ea"/>
          <a:cs typeface="+mn-cs"/>
        </a:defRPr>
      </a:lvl3pPr>
      <a:lvl4pPr marL="1270908" indent="-227037" algn="l" rtl="0" fontAlgn="base">
        <a:spcBef>
          <a:spcPct val="20000"/>
        </a:spcBef>
        <a:spcAft>
          <a:spcPct val="0"/>
        </a:spcAft>
        <a:buClr>
          <a:srgbClr val="4C5A6A"/>
        </a:buClr>
        <a:buFont typeface="Arial" charset="0"/>
        <a:buChar char="•"/>
        <a:defRPr sz="1600" kern="1200">
          <a:solidFill>
            <a:schemeClr val="tx1"/>
          </a:solidFill>
          <a:latin typeface="+mn-lt"/>
          <a:ea typeface="+mn-ea"/>
          <a:cs typeface="+mn-cs"/>
        </a:defRPr>
      </a:lvl4pPr>
      <a:lvl5pPr marL="1543698" indent="-227037" algn="l" rtl="0" fontAlgn="base">
        <a:spcBef>
          <a:spcPct val="20000"/>
        </a:spcBef>
        <a:spcAft>
          <a:spcPct val="0"/>
        </a:spcAft>
        <a:buClr>
          <a:srgbClr val="1725A0"/>
        </a:buClr>
        <a:buFont typeface="Arial" charset="0"/>
        <a:buChar char="•"/>
        <a:defRPr sz="1400" kern="1200">
          <a:solidFill>
            <a:schemeClr val="tx1"/>
          </a:solidFill>
          <a:latin typeface="+mn-lt"/>
          <a:ea typeface="+mn-ea"/>
          <a:cs typeface="+mn-cs"/>
        </a:defRPr>
      </a:lvl5pPr>
      <a:lvl6pPr marL="1725669" indent="-181630" algn="l" defTabSz="908227" rtl="0" eaLnBrk="1" latinLnBrk="0" hangingPunct="1">
        <a:spcBef>
          <a:spcPct val="20000"/>
        </a:spcBef>
        <a:buClr>
          <a:schemeClr val="accent1"/>
        </a:buClr>
        <a:buFont typeface="Arial" pitchFamily="34" charset="0"/>
        <a:buChar char="•"/>
        <a:defRPr sz="1400" kern="1200" baseline="0">
          <a:solidFill>
            <a:schemeClr val="tx1"/>
          </a:solidFill>
          <a:latin typeface="+mn-lt"/>
          <a:ea typeface="+mn-ea"/>
          <a:cs typeface="+mn-cs"/>
        </a:defRPr>
      </a:lvl6pPr>
      <a:lvl7pPr marL="1907316" indent="-181630" algn="l" defTabSz="908227" rtl="0" eaLnBrk="1" latinLnBrk="0" hangingPunct="1">
        <a:spcBef>
          <a:spcPct val="20000"/>
        </a:spcBef>
        <a:buClr>
          <a:schemeClr val="accent2"/>
        </a:buClr>
        <a:buFont typeface="Arial" pitchFamily="34" charset="0"/>
        <a:buChar char="•"/>
        <a:defRPr sz="1400" kern="1200">
          <a:solidFill>
            <a:schemeClr val="tx1"/>
          </a:solidFill>
          <a:latin typeface="+mn-lt"/>
          <a:ea typeface="+mn-ea"/>
          <a:cs typeface="+mn-cs"/>
        </a:defRPr>
      </a:lvl7pPr>
      <a:lvl8pPr marL="2088971" indent="-181630" algn="l" defTabSz="908227" rtl="0" eaLnBrk="1" latinLnBrk="0" hangingPunct="1">
        <a:spcBef>
          <a:spcPct val="20000"/>
        </a:spcBef>
        <a:buClr>
          <a:schemeClr val="accent3"/>
        </a:buClr>
        <a:buFont typeface="Arial" pitchFamily="34" charset="0"/>
        <a:buChar char="•"/>
        <a:defRPr sz="1400" kern="1200">
          <a:solidFill>
            <a:schemeClr val="tx1"/>
          </a:solidFill>
          <a:latin typeface="+mn-lt"/>
          <a:ea typeface="+mn-ea"/>
          <a:cs typeface="+mn-cs"/>
        </a:defRPr>
      </a:lvl8pPr>
      <a:lvl9pPr marL="2270638" indent="-181630" algn="l" defTabSz="908227" rtl="0" eaLnBrk="1" latinLnBrk="0" hangingPunct="1">
        <a:spcBef>
          <a:spcPct val="20000"/>
        </a:spcBef>
        <a:buClr>
          <a:schemeClr val="accent4"/>
        </a:buClr>
        <a:buFont typeface="Arial" pitchFamily="34" charset="0"/>
        <a:buChar char="•"/>
        <a:defRPr sz="1400" kern="1200">
          <a:solidFill>
            <a:schemeClr val="tx1"/>
          </a:solidFill>
          <a:latin typeface="+mn-lt"/>
          <a:ea typeface="+mn-ea"/>
          <a:cs typeface="+mn-cs"/>
        </a:defRPr>
      </a:lvl9pPr>
    </p:bodyStyle>
    <p:otherStyle>
      <a:defPPr>
        <a:defRPr lang="en-US"/>
      </a:defPPr>
      <a:lvl1pPr marL="0" algn="l" defTabSz="908227" rtl="0" eaLnBrk="1" latinLnBrk="0" hangingPunct="1">
        <a:defRPr sz="1800" kern="1200">
          <a:solidFill>
            <a:schemeClr val="tx1"/>
          </a:solidFill>
          <a:latin typeface="+mn-lt"/>
          <a:ea typeface="+mn-ea"/>
          <a:cs typeface="+mn-cs"/>
        </a:defRPr>
      </a:lvl1pPr>
      <a:lvl2pPr marL="454102" algn="l" defTabSz="908227" rtl="0" eaLnBrk="1" latinLnBrk="0" hangingPunct="1">
        <a:defRPr sz="1800" kern="1200">
          <a:solidFill>
            <a:schemeClr val="tx1"/>
          </a:solidFill>
          <a:latin typeface="+mn-lt"/>
          <a:ea typeface="+mn-ea"/>
          <a:cs typeface="+mn-cs"/>
        </a:defRPr>
      </a:lvl2pPr>
      <a:lvl3pPr marL="908227" algn="l" defTabSz="908227" rtl="0" eaLnBrk="1" latinLnBrk="0" hangingPunct="1">
        <a:defRPr sz="1800" kern="1200">
          <a:solidFill>
            <a:schemeClr val="tx1"/>
          </a:solidFill>
          <a:latin typeface="+mn-lt"/>
          <a:ea typeface="+mn-ea"/>
          <a:cs typeface="+mn-cs"/>
        </a:defRPr>
      </a:lvl3pPr>
      <a:lvl4pPr marL="1362362" algn="l" defTabSz="908227" rtl="0" eaLnBrk="1" latinLnBrk="0" hangingPunct="1">
        <a:defRPr sz="1800" kern="1200">
          <a:solidFill>
            <a:schemeClr val="tx1"/>
          </a:solidFill>
          <a:latin typeface="+mn-lt"/>
          <a:ea typeface="+mn-ea"/>
          <a:cs typeface="+mn-cs"/>
        </a:defRPr>
      </a:lvl4pPr>
      <a:lvl5pPr marL="1816490" algn="l" defTabSz="908227" rtl="0" eaLnBrk="1" latinLnBrk="0" hangingPunct="1">
        <a:defRPr sz="1800" kern="1200">
          <a:solidFill>
            <a:schemeClr val="tx1"/>
          </a:solidFill>
          <a:latin typeface="+mn-lt"/>
          <a:ea typeface="+mn-ea"/>
          <a:cs typeface="+mn-cs"/>
        </a:defRPr>
      </a:lvl5pPr>
      <a:lvl6pPr marL="2270638" algn="l" defTabSz="908227" rtl="0" eaLnBrk="1" latinLnBrk="0" hangingPunct="1">
        <a:defRPr sz="1800" kern="1200">
          <a:solidFill>
            <a:schemeClr val="tx1"/>
          </a:solidFill>
          <a:latin typeface="+mn-lt"/>
          <a:ea typeface="+mn-ea"/>
          <a:cs typeface="+mn-cs"/>
        </a:defRPr>
      </a:lvl6pPr>
      <a:lvl7pPr marL="2724728" algn="l" defTabSz="908227" rtl="0" eaLnBrk="1" latinLnBrk="0" hangingPunct="1">
        <a:defRPr sz="1800" kern="1200">
          <a:solidFill>
            <a:schemeClr val="tx1"/>
          </a:solidFill>
          <a:latin typeface="+mn-lt"/>
          <a:ea typeface="+mn-ea"/>
          <a:cs typeface="+mn-cs"/>
        </a:defRPr>
      </a:lvl7pPr>
      <a:lvl8pPr marL="3178850" algn="l" defTabSz="908227" rtl="0" eaLnBrk="1" latinLnBrk="0" hangingPunct="1">
        <a:defRPr sz="1800" kern="1200">
          <a:solidFill>
            <a:schemeClr val="tx1"/>
          </a:solidFill>
          <a:latin typeface="+mn-lt"/>
          <a:ea typeface="+mn-ea"/>
          <a:cs typeface="+mn-cs"/>
        </a:defRPr>
      </a:lvl8pPr>
      <a:lvl9pPr marL="3632959" algn="l" defTabSz="908227"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Shape 2"/>
          <p:cNvSpPr>
            <a:spLocks noGrp="1"/>
          </p:cNvSpPr>
          <p:nvPr>
            <p:ph type="body" idx="1"/>
          </p:nvPr>
        </p:nvSpPr>
        <p:spPr>
          <a:xfrm>
            <a:off x="893047" y="893047"/>
            <a:ext cx="7358063" cy="5072063"/>
          </a:xfrm>
          <a:prstGeom prst="rect">
            <a:avLst/>
          </a:prstGeom>
          <a:ln w="12700">
            <a:miter lim="400000"/>
          </a:ln>
          <a:extLst>
            <a:ext uri="{C572A759-6A51-4108-AA02-DFA0A04FC94B}">
              <ma14:wrappingTextBoxFlag xmlns="" xmlns:ma14="http://schemas.microsoft.com/office/mac/drawingml/2011/main" val="1"/>
            </a:ext>
          </a:extLst>
        </p:spPr>
        <p:txBody>
          <a:bodyPr lIns="35564" tIns="35564" rIns="35564" bIns="35564" anchor="ctr"/>
          <a:lstStyle/>
          <a:p>
            <a:r>
              <a:t>Body Level One</a:t>
            </a:r>
          </a:p>
          <a:p>
            <a:pPr lvl="1"/>
            <a:r>
              <a:t>Body Level Two</a:t>
            </a:r>
          </a:p>
          <a:p>
            <a:pPr lvl="2"/>
            <a:r>
              <a:t>Body Level Three</a:t>
            </a:r>
          </a:p>
          <a:p>
            <a:pPr lvl="3"/>
            <a:r>
              <a:t>Body Level Four</a:t>
            </a:r>
          </a:p>
          <a:p>
            <a:pPr lvl="4"/>
            <a:r>
              <a:t>Body Level Five</a:t>
            </a:r>
          </a:p>
        </p:txBody>
      </p:sp>
      <p:sp>
        <p:nvSpPr>
          <p:cNvPr id="3" name="Shape 3"/>
          <p:cNvSpPr>
            <a:spLocks noGrp="1"/>
          </p:cNvSpPr>
          <p:nvPr>
            <p:ph type="title"/>
          </p:nvPr>
        </p:nvSpPr>
        <p:spPr>
          <a:xfrm>
            <a:off x="893047" y="178594"/>
            <a:ext cx="7358063" cy="1714500"/>
          </a:xfrm>
          <a:prstGeom prst="rect">
            <a:avLst/>
          </a:prstGeom>
          <a:ln w="12700">
            <a:miter lim="400000"/>
          </a:ln>
          <a:extLst>
            <a:ext uri="{C572A759-6A51-4108-AA02-DFA0A04FC94B}">
              <ma14:wrappingTextBoxFlag xmlns="" xmlns:ma14="http://schemas.microsoft.com/office/mac/drawingml/2011/main" val="1"/>
            </a:ext>
          </a:extLst>
        </p:spPr>
        <p:txBody>
          <a:bodyPr lIns="35564" tIns="35564" rIns="35564" bIns="35564" anchor="ctr"/>
          <a:lstStyle/>
          <a:p>
            <a:r>
              <a:t>Title Text</a:t>
            </a:r>
          </a:p>
        </p:txBody>
      </p:sp>
      <p:sp>
        <p:nvSpPr>
          <p:cNvPr id="4" name="Shape 4"/>
          <p:cNvSpPr>
            <a:spLocks noGrp="1"/>
          </p:cNvSpPr>
          <p:nvPr>
            <p:ph type="sldNum" sz="quarter" idx="2"/>
          </p:nvPr>
        </p:nvSpPr>
        <p:spPr>
          <a:xfrm>
            <a:off x="4428877" y="6509743"/>
            <a:ext cx="277317" cy="272186"/>
          </a:xfrm>
          <a:prstGeom prst="rect">
            <a:avLst/>
          </a:prstGeom>
          <a:ln w="12700">
            <a:miter lim="400000"/>
          </a:ln>
        </p:spPr>
        <p:txBody>
          <a:bodyPr wrap="none" lIns="35564" tIns="35564" rIns="35564" bIns="35564">
            <a:spAutoFit/>
          </a:bodyPr>
          <a:lstStyle>
            <a:lvl1pPr>
              <a:defRPr sz="1300"/>
            </a:lvl1pPr>
          </a:lstStyle>
          <a:p>
            <a:pPr algn="ctr" defTabSz="409113" fontAlgn="auto" hangingPunct="0">
              <a:spcBef>
                <a:spcPts val="0"/>
              </a:spcBef>
              <a:spcAft>
                <a:spcPts val="0"/>
              </a:spcAft>
            </a:pPr>
            <a:fld id="{86CB4B4D-7CA3-9044-876B-883B54F8677D}" type="slidenum">
              <a:rPr lang="en-GB" kern="0" smtClean="0">
                <a:solidFill>
                  <a:srgbClr val="000000"/>
                </a:solidFill>
                <a:latin typeface="Gill Sans"/>
                <a:sym typeface="Gill Sans"/>
              </a:rPr>
              <a:pPr algn="ctr" defTabSz="409113" fontAlgn="auto" hangingPunct="0">
                <a:spcBef>
                  <a:spcPts val="0"/>
                </a:spcBef>
                <a:spcAft>
                  <a:spcPts val="0"/>
                </a:spcAft>
              </a:pPr>
              <a:t>‹#›</a:t>
            </a:fld>
            <a:endParaRPr lang="en-GB" kern="0">
              <a:solidFill>
                <a:srgbClr val="000000"/>
              </a:solidFill>
              <a:latin typeface="Gill Sans"/>
              <a:sym typeface="Gill Sans"/>
            </a:endParaRPr>
          </a:p>
        </p:txBody>
      </p:sp>
    </p:spTree>
  </p:cSld>
  <p:clrMap bg1="lt1" tx1="dk1" bg2="lt2" tx2="dk2" accent1="accent1" accent2="accent2" accent3="accent3" accent4="accent4" accent5="accent5" accent6="accent6" hlink="hlink" folHlink="folHlink"/>
  <p:sldLayoutIdLst>
    <p:sldLayoutId id="2147483675" r:id="rId1"/>
    <p:sldLayoutId id="2147483696" r:id="rId2"/>
  </p:sldLayoutIdLst>
  <p:transition spd="med"/>
  <p:txStyles>
    <p:titleStyle>
      <a:lvl1pPr marL="0" marR="0" indent="0" algn="ctr" defTabSz="409113" rtl="0" latinLnBrk="0">
        <a:lnSpc>
          <a:spcPct val="100000"/>
        </a:lnSpc>
        <a:spcBef>
          <a:spcPts val="0"/>
        </a:spcBef>
        <a:spcAft>
          <a:spcPts val="0"/>
        </a:spcAft>
        <a:buClrTx/>
        <a:buSzTx/>
        <a:buFontTx/>
        <a:buNone/>
        <a:tabLst/>
        <a:defRPr sz="5900" b="0" i="0" u="none" strike="noStrike" cap="none" spc="0" baseline="0">
          <a:ln>
            <a:noFill/>
          </a:ln>
          <a:solidFill>
            <a:srgbClr val="000000"/>
          </a:solidFill>
          <a:uFillTx/>
          <a:latin typeface="+mn-lt"/>
          <a:ea typeface="+mn-ea"/>
          <a:cs typeface="+mn-cs"/>
          <a:sym typeface="Gill Sans"/>
        </a:defRPr>
      </a:lvl1pPr>
      <a:lvl2pPr marL="0" marR="0" indent="160096" algn="ctr" defTabSz="409113" rtl="0" latinLnBrk="0">
        <a:lnSpc>
          <a:spcPct val="100000"/>
        </a:lnSpc>
        <a:spcBef>
          <a:spcPts val="0"/>
        </a:spcBef>
        <a:spcAft>
          <a:spcPts val="0"/>
        </a:spcAft>
        <a:buClrTx/>
        <a:buSzTx/>
        <a:buFontTx/>
        <a:buNone/>
        <a:tabLst/>
        <a:defRPr sz="5900" b="0" i="0" u="none" strike="noStrike" cap="none" spc="0" baseline="0">
          <a:ln>
            <a:noFill/>
          </a:ln>
          <a:solidFill>
            <a:srgbClr val="000000"/>
          </a:solidFill>
          <a:uFillTx/>
          <a:latin typeface="+mn-lt"/>
          <a:ea typeface="+mn-ea"/>
          <a:cs typeface="+mn-cs"/>
          <a:sym typeface="Gill Sans"/>
        </a:defRPr>
      </a:lvl2pPr>
      <a:lvl3pPr marL="0" marR="0" indent="320164" algn="ctr" defTabSz="409113" rtl="0" latinLnBrk="0">
        <a:lnSpc>
          <a:spcPct val="100000"/>
        </a:lnSpc>
        <a:spcBef>
          <a:spcPts val="0"/>
        </a:spcBef>
        <a:spcAft>
          <a:spcPts val="0"/>
        </a:spcAft>
        <a:buClrTx/>
        <a:buSzTx/>
        <a:buFontTx/>
        <a:buNone/>
        <a:tabLst/>
        <a:defRPr sz="5900" b="0" i="0" u="none" strike="noStrike" cap="none" spc="0" baseline="0">
          <a:ln>
            <a:noFill/>
          </a:ln>
          <a:solidFill>
            <a:srgbClr val="000000"/>
          </a:solidFill>
          <a:uFillTx/>
          <a:latin typeface="+mn-lt"/>
          <a:ea typeface="+mn-ea"/>
          <a:cs typeface="+mn-cs"/>
          <a:sym typeface="Gill Sans"/>
        </a:defRPr>
      </a:lvl3pPr>
      <a:lvl4pPr marL="0" marR="0" indent="480271" algn="ctr" defTabSz="409113" rtl="0" latinLnBrk="0">
        <a:lnSpc>
          <a:spcPct val="100000"/>
        </a:lnSpc>
        <a:spcBef>
          <a:spcPts val="0"/>
        </a:spcBef>
        <a:spcAft>
          <a:spcPts val="0"/>
        </a:spcAft>
        <a:buClrTx/>
        <a:buSzTx/>
        <a:buFontTx/>
        <a:buNone/>
        <a:tabLst/>
        <a:defRPr sz="5900" b="0" i="0" u="none" strike="noStrike" cap="none" spc="0" baseline="0">
          <a:ln>
            <a:noFill/>
          </a:ln>
          <a:solidFill>
            <a:srgbClr val="000000"/>
          </a:solidFill>
          <a:uFillTx/>
          <a:latin typeface="+mn-lt"/>
          <a:ea typeface="+mn-ea"/>
          <a:cs typeface="+mn-cs"/>
          <a:sym typeface="Gill Sans"/>
        </a:defRPr>
      </a:lvl4pPr>
      <a:lvl5pPr marL="0" marR="0" indent="640344" algn="ctr" defTabSz="409113" rtl="0" latinLnBrk="0">
        <a:lnSpc>
          <a:spcPct val="100000"/>
        </a:lnSpc>
        <a:spcBef>
          <a:spcPts val="0"/>
        </a:spcBef>
        <a:spcAft>
          <a:spcPts val="0"/>
        </a:spcAft>
        <a:buClrTx/>
        <a:buSzTx/>
        <a:buFontTx/>
        <a:buNone/>
        <a:tabLst/>
        <a:defRPr sz="5900" b="0" i="0" u="none" strike="noStrike" cap="none" spc="0" baseline="0">
          <a:ln>
            <a:noFill/>
          </a:ln>
          <a:solidFill>
            <a:srgbClr val="000000"/>
          </a:solidFill>
          <a:uFillTx/>
          <a:latin typeface="+mn-lt"/>
          <a:ea typeface="+mn-ea"/>
          <a:cs typeface="+mn-cs"/>
          <a:sym typeface="Gill Sans"/>
        </a:defRPr>
      </a:lvl5pPr>
      <a:lvl6pPr marL="0" marR="0" indent="800445" algn="ctr" defTabSz="409113" rtl="0" latinLnBrk="0">
        <a:lnSpc>
          <a:spcPct val="100000"/>
        </a:lnSpc>
        <a:spcBef>
          <a:spcPts val="0"/>
        </a:spcBef>
        <a:spcAft>
          <a:spcPts val="0"/>
        </a:spcAft>
        <a:buClrTx/>
        <a:buSzTx/>
        <a:buFontTx/>
        <a:buNone/>
        <a:tabLst/>
        <a:defRPr sz="5900" b="0" i="0" u="none" strike="noStrike" cap="none" spc="0" baseline="0">
          <a:ln>
            <a:noFill/>
          </a:ln>
          <a:solidFill>
            <a:srgbClr val="000000"/>
          </a:solidFill>
          <a:uFillTx/>
          <a:latin typeface="+mn-lt"/>
          <a:ea typeface="+mn-ea"/>
          <a:cs typeface="+mn-cs"/>
          <a:sym typeface="Gill Sans"/>
        </a:defRPr>
      </a:lvl6pPr>
      <a:lvl7pPr marL="0" marR="0" indent="960531" algn="ctr" defTabSz="409113" rtl="0" latinLnBrk="0">
        <a:lnSpc>
          <a:spcPct val="100000"/>
        </a:lnSpc>
        <a:spcBef>
          <a:spcPts val="0"/>
        </a:spcBef>
        <a:spcAft>
          <a:spcPts val="0"/>
        </a:spcAft>
        <a:buClrTx/>
        <a:buSzTx/>
        <a:buFontTx/>
        <a:buNone/>
        <a:tabLst/>
        <a:defRPr sz="5900" b="0" i="0" u="none" strike="noStrike" cap="none" spc="0" baseline="0">
          <a:ln>
            <a:noFill/>
          </a:ln>
          <a:solidFill>
            <a:srgbClr val="000000"/>
          </a:solidFill>
          <a:uFillTx/>
          <a:latin typeface="+mn-lt"/>
          <a:ea typeface="+mn-ea"/>
          <a:cs typeface="+mn-cs"/>
          <a:sym typeface="Gill Sans"/>
        </a:defRPr>
      </a:lvl7pPr>
      <a:lvl8pPr marL="0" marR="0" indent="1120632" algn="ctr" defTabSz="409113" rtl="0" latinLnBrk="0">
        <a:lnSpc>
          <a:spcPct val="100000"/>
        </a:lnSpc>
        <a:spcBef>
          <a:spcPts val="0"/>
        </a:spcBef>
        <a:spcAft>
          <a:spcPts val="0"/>
        </a:spcAft>
        <a:buClrTx/>
        <a:buSzTx/>
        <a:buFontTx/>
        <a:buNone/>
        <a:tabLst/>
        <a:defRPr sz="5900" b="0" i="0" u="none" strike="noStrike" cap="none" spc="0" baseline="0">
          <a:ln>
            <a:noFill/>
          </a:ln>
          <a:solidFill>
            <a:srgbClr val="000000"/>
          </a:solidFill>
          <a:uFillTx/>
          <a:latin typeface="+mn-lt"/>
          <a:ea typeface="+mn-ea"/>
          <a:cs typeface="+mn-cs"/>
          <a:sym typeface="Gill Sans"/>
        </a:defRPr>
      </a:lvl8pPr>
      <a:lvl9pPr marL="0" marR="0" indent="1280699" algn="ctr" defTabSz="409113" rtl="0" latinLnBrk="0">
        <a:lnSpc>
          <a:spcPct val="100000"/>
        </a:lnSpc>
        <a:spcBef>
          <a:spcPts val="0"/>
        </a:spcBef>
        <a:spcAft>
          <a:spcPts val="0"/>
        </a:spcAft>
        <a:buClrTx/>
        <a:buSzTx/>
        <a:buFontTx/>
        <a:buNone/>
        <a:tabLst/>
        <a:defRPr sz="5900" b="0" i="0" u="none" strike="noStrike" cap="none" spc="0" baseline="0">
          <a:ln>
            <a:noFill/>
          </a:ln>
          <a:solidFill>
            <a:srgbClr val="000000"/>
          </a:solidFill>
          <a:uFillTx/>
          <a:latin typeface="+mn-lt"/>
          <a:ea typeface="+mn-ea"/>
          <a:cs typeface="+mn-cs"/>
          <a:sym typeface="Gill Sans"/>
        </a:defRPr>
      </a:lvl9pPr>
    </p:titleStyle>
    <p:bodyStyle>
      <a:lvl1pPr marL="622560" marR="0" indent="-400202" algn="l" defTabSz="409113" rtl="0" latinLnBrk="0">
        <a:lnSpc>
          <a:spcPct val="100000"/>
        </a:lnSpc>
        <a:spcBef>
          <a:spcPts val="3375"/>
        </a:spcBef>
        <a:spcAft>
          <a:spcPts val="0"/>
        </a:spcAft>
        <a:buClrTx/>
        <a:buSzPct val="171000"/>
        <a:buFontTx/>
        <a:buChar char="•"/>
        <a:tabLst/>
        <a:defRPr sz="3000" b="0" i="0" u="none" strike="noStrike" cap="none" spc="0" baseline="0">
          <a:ln>
            <a:noFill/>
          </a:ln>
          <a:solidFill>
            <a:srgbClr val="000000"/>
          </a:solidFill>
          <a:uFillTx/>
          <a:latin typeface="+mn-lt"/>
          <a:ea typeface="+mn-ea"/>
          <a:cs typeface="+mn-cs"/>
          <a:sym typeface="Gill Sans"/>
        </a:defRPr>
      </a:lvl1pPr>
      <a:lvl2pPr marL="933841" marR="0" indent="-400202" algn="l" defTabSz="409113" rtl="0" latinLnBrk="0">
        <a:lnSpc>
          <a:spcPct val="100000"/>
        </a:lnSpc>
        <a:spcBef>
          <a:spcPts val="3375"/>
        </a:spcBef>
        <a:spcAft>
          <a:spcPts val="0"/>
        </a:spcAft>
        <a:buClrTx/>
        <a:buSzPct val="171000"/>
        <a:buFontTx/>
        <a:buChar char="•"/>
        <a:tabLst/>
        <a:defRPr sz="3000" b="0" i="0" u="none" strike="noStrike" cap="none" spc="0" baseline="0">
          <a:ln>
            <a:noFill/>
          </a:ln>
          <a:solidFill>
            <a:srgbClr val="000000"/>
          </a:solidFill>
          <a:uFillTx/>
          <a:latin typeface="+mn-lt"/>
          <a:ea typeface="+mn-ea"/>
          <a:cs typeface="+mn-cs"/>
          <a:sym typeface="Gill Sans"/>
        </a:defRPr>
      </a:lvl2pPr>
      <a:lvl3pPr marL="1245120" marR="0" indent="-400202" algn="l" defTabSz="409113" rtl="0" latinLnBrk="0">
        <a:lnSpc>
          <a:spcPct val="100000"/>
        </a:lnSpc>
        <a:spcBef>
          <a:spcPts val="3375"/>
        </a:spcBef>
        <a:spcAft>
          <a:spcPts val="0"/>
        </a:spcAft>
        <a:buClrTx/>
        <a:buSzPct val="171000"/>
        <a:buFontTx/>
        <a:buChar char="•"/>
        <a:tabLst/>
        <a:defRPr sz="3000" b="0" i="0" u="none" strike="noStrike" cap="none" spc="0" baseline="0">
          <a:ln>
            <a:noFill/>
          </a:ln>
          <a:solidFill>
            <a:srgbClr val="000000"/>
          </a:solidFill>
          <a:uFillTx/>
          <a:latin typeface="+mn-lt"/>
          <a:ea typeface="+mn-ea"/>
          <a:cs typeface="+mn-cs"/>
          <a:sym typeface="Gill Sans"/>
        </a:defRPr>
      </a:lvl3pPr>
      <a:lvl4pPr marL="1556408" marR="0" indent="-400202" algn="l" defTabSz="409113" rtl="0" latinLnBrk="0">
        <a:lnSpc>
          <a:spcPct val="100000"/>
        </a:lnSpc>
        <a:spcBef>
          <a:spcPts val="3375"/>
        </a:spcBef>
        <a:spcAft>
          <a:spcPts val="0"/>
        </a:spcAft>
        <a:buClrTx/>
        <a:buSzPct val="171000"/>
        <a:buFontTx/>
        <a:buChar char="•"/>
        <a:tabLst/>
        <a:defRPr sz="3000" b="0" i="0" u="none" strike="noStrike" cap="none" spc="0" baseline="0">
          <a:ln>
            <a:noFill/>
          </a:ln>
          <a:solidFill>
            <a:srgbClr val="000000"/>
          </a:solidFill>
          <a:uFillTx/>
          <a:latin typeface="+mn-lt"/>
          <a:ea typeface="+mn-ea"/>
          <a:cs typeface="+mn-cs"/>
          <a:sym typeface="Gill Sans"/>
        </a:defRPr>
      </a:lvl4pPr>
      <a:lvl5pPr marL="1867694" marR="0" indent="-400202" algn="l" defTabSz="409113" rtl="0" latinLnBrk="0">
        <a:lnSpc>
          <a:spcPct val="100000"/>
        </a:lnSpc>
        <a:spcBef>
          <a:spcPts val="3375"/>
        </a:spcBef>
        <a:spcAft>
          <a:spcPts val="0"/>
        </a:spcAft>
        <a:buClrTx/>
        <a:buSzPct val="171000"/>
        <a:buFontTx/>
        <a:buChar char="•"/>
        <a:tabLst/>
        <a:defRPr sz="3000" b="0" i="0" u="none" strike="noStrike" cap="none" spc="0" baseline="0">
          <a:ln>
            <a:noFill/>
          </a:ln>
          <a:solidFill>
            <a:srgbClr val="000000"/>
          </a:solidFill>
          <a:uFillTx/>
          <a:latin typeface="+mn-lt"/>
          <a:ea typeface="+mn-ea"/>
          <a:cs typeface="+mn-cs"/>
          <a:sym typeface="Gill Sans"/>
        </a:defRPr>
      </a:lvl5pPr>
      <a:lvl6pPr marL="2116695" marR="0" indent="-400202" algn="l" defTabSz="409113" rtl="0" latinLnBrk="0">
        <a:lnSpc>
          <a:spcPct val="100000"/>
        </a:lnSpc>
        <a:spcBef>
          <a:spcPts val="3375"/>
        </a:spcBef>
        <a:spcAft>
          <a:spcPts val="0"/>
        </a:spcAft>
        <a:buClrTx/>
        <a:buSzPct val="171000"/>
        <a:buFontTx/>
        <a:buChar char="•"/>
        <a:tabLst/>
        <a:defRPr sz="3000" b="0" i="0" u="none" strike="noStrike" cap="none" spc="0" baseline="0">
          <a:ln>
            <a:noFill/>
          </a:ln>
          <a:solidFill>
            <a:srgbClr val="000000"/>
          </a:solidFill>
          <a:uFillTx/>
          <a:latin typeface="+mn-lt"/>
          <a:ea typeface="+mn-ea"/>
          <a:cs typeface="+mn-cs"/>
          <a:sym typeface="Gill Sans"/>
        </a:defRPr>
      </a:lvl6pPr>
      <a:lvl7pPr marL="2365764" marR="0" indent="-400202" algn="l" defTabSz="409113" rtl="0" latinLnBrk="0">
        <a:lnSpc>
          <a:spcPct val="100000"/>
        </a:lnSpc>
        <a:spcBef>
          <a:spcPts val="3375"/>
        </a:spcBef>
        <a:spcAft>
          <a:spcPts val="0"/>
        </a:spcAft>
        <a:buClrTx/>
        <a:buSzPct val="171000"/>
        <a:buFontTx/>
        <a:buChar char="•"/>
        <a:tabLst/>
        <a:defRPr sz="3000" b="0" i="0" u="none" strike="noStrike" cap="none" spc="0" baseline="0">
          <a:ln>
            <a:noFill/>
          </a:ln>
          <a:solidFill>
            <a:srgbClr val="000000"/>
          </a:solidFill>
          <a:uFillTx/>
          <a:latin typeface="+mn-lt"/>
          <a:ea typeface="+mn-ea"/>
          <a:cs typeface="+mn-cs"/>
          <a:sym typeface="Gill Sans"/>
        </a:defRPr>
      </a:lvl7pPr>
      <a:lvl8pPr marL="2614769" marR="0" indent="-400202" algn="l" defTabSz="409113" rtl="0" latinLnBrk="0">
        <a:lnSpc>
          <a:spcPct val="100000"/>
        </a:lnSpc>
        <a:spcBef>
          <a:spcPts val="3375"/>
        </a:spcBef>
        <a:spcAft>
          <a:spcPts val="0"/>
        </a:spcAft>
        <a:buClrTx/>
        <a:buSzPct val="171000"/>
        <a:buFontTx/>
        <a:buChar char="•"/>
        <a:tabLst/>
        <a:defRPr sz="3000" b="0" i="0" u="none" strike="noStrike" cap="none" spc="0" baseline="0">
          <a:ln>
            <a:noFill/>
          </a:ln>
          <a:solidFill>
            <a:srgbClr val="000000"/>
          </a:solidFill>
          <a:uFillTx/>
          <a:latin typeface="+mn-lt"/>
          <a:ea typeface="+mn-ea"/>
          <a:cs typeface="+mn-cs"/>
          <a:sym typeface="Gill Sans"/>
        </a:defRPr>
      </a:lvl8pPr>
      <a:lvl9pPr marL="2863797" marR="0" indent="-400202" algn="l" defTabSz="409113" rtl="0" latinLnBrk="0">
        <a:lnSpc>
          <a:spcPct val="100000"/>
        </a:lnSpc>
        <a:spcBef>
          <a:spcPts val="3375"/>
        </a:spcBef>
        <a:spcAft>
          <a:spcPts val="0"/>
        </a:spcAft>
        <a:buClrTx/>
        <a:buSzPct val="171000"/>
        <a:buFontTx/>
        <a:buChar char="•"/>
        <a:tabLst/>
        <a:defRPr sz="3000" b="0" i="0" u="none" strike="noStrike" cap="none" spc="0" baseline="0">
          <a:ln>
            <a:noFill/>
          </a:ln>
          <a:solidFill>
            <a:srgbClr val="000000"/>
          </a:solidFill>
          <a:uFillTx/>
          <a:latin typeface="+mn-lt"/>
          <a:ea typeface="+mn-ea"/>
          <a:cs typeface="+mn-cs"/>
          <a:sym typeface="Gill Sans"/>
        </a:defRPr>
      </a:lvl9pPr>
    </p:bodyStyle>
    <p:otherStyle>
      <a:lvl1pPr marL="0" marR="0" indent="0" algn="ctr" defTabSz="409113" latinLnBrk="0">
        <a:lnSpc>
          <a:spcPct val="100000"/>
        </a:lnSpc>
        <a:spcBef>
          <a:spcPts val="0"/>
        </a:spcBef>
        <a:spcAft>
          <a:spcPts val="0"/>
        </a:spcAft>
        <a:buClrTx/>
        <a:buSzTx/>
        <a:buFontTx/>
        <a:buNone/>
        <a:tabLst/>
        <a:defRPr sz="1300" b="0" i="0" u="none" strike="noStrike" cap="none" spc="0" baseline="0">
          <a:ln>
            <a:noFill/>
          </a:ln>
          <a:solidFill>
            <a:schemeClr val="tx1"/>
          </a:solidFill>
          <a:uFillTx/>
          <a:latin typeface="+mn-lt"/>
          <a:ea typeface="+mn-ea"/>
          <a:cs typeface="+mn-cs"/>
          <a:sym typeface="Gill Sans"/>
        </a:defRPr>
      </a:lvl1pPr>
      <a:lvl2pPr marL="0" marR="0" indent="160096" algn="ctr" defTabSz="409113" latinLnBrk="0">
        <a:lnSpc>
          <a:spcPct val="100000"/>
        </a:lnSpc>
        <a:spcBef>
          <a:spcPts val="0"/>
        </a:spcBef>
        <a:spcAft>
          <a:spcPts val="0"/>
        </a:spcAft>
        <a:buClrTx/>
        <a:buSzTx/>
        <a:buFontTx/>
        <a:buNone/>
        <a:tabLst/>
        <a:defRPr sz="1300" b="0" i="0" u="none" strike="noStrike" cap="none" spc="0" baseline="0">
          <a:ln>
            <a:noFill/>
          </a:ln>
          <a:solidFill>
            <a:schemeClr val="tx1"/>
          </a:solidFill>
          <a:uFillTx/>
          <a:latin typeface="+mn-lt"/>
          <a:ea typeface="+mn-ea"/>
          <a:cs typeface="+mn-cs"/>
          <a:sym typeface="Gill Sans"/>
        </a:defRPr>
      </a:lvl2pPr>
      <a:lvl3pPr marL="0" marR="0" indent="320164" algn="ctr" defTabSz="409113" latinLnBrk="0">
        <a:lnSpc>
          <a:spcPct val="100000"/>
        </a:lnSpc>
        <a:spcBef>
          <a:spcPts val="0"/>
        </a:spcBef>
        <a:spcAft>
          <a:spcPts val="0"/>
        </a:spcAft>
        <a:buClrTx/>
        <a:buSzTx/>
        <a:buFontTx/>
        <a:buNone/>
        <a:tabLst/>
        <a:defRPr sz="1300" b="0" i="0" u="none" strike="noStrike" cap="none" spc="0" baseline="0">
          <a:ln>
            <a:noFill/>
          </a:ln>
          <a:solidFill>
            <a:schemeClr val="tx1"/>
          </a:solidFill>
          <a:uFillTx/>
          <a:latin typeface="+mn-lt"/>
          <a:ea typeface="+mn-ea"/>
          <a:cs typeface="+mn-cs"/>
          <a:sym typeface="Gill Sans"/>
        </a:defRPr>
      </a:lvl3pPr>
      <a:lvl4pPr marL="0" marR="0" indent="480271" algn="ctr" defTabSz="409113" latinLnBrk="0">
        <a:lnSpc>
          <a:spcPct val="100000"/>
        </a:lnSpc>
        <a:spcBef>
          <a:spcPts val="0"/>
        </a:spcBef>
        <a:spcAft>
          <a:spcPts val="0"/>
        </a:spcAft>
        <a:buClrTx/>
        <a:buSzTx/>
        <a:buFontTx/>
        <a:buNone/>
        <a:tabLst/>
        <a:defRPr sz="1300" b="0" i="0" u="none" strike="noStrike" cap="none" spc="0" baseline="0">
          <a:ln>
            <a:noFill/>
          </a:ln>
          <a:solidFill>
            <a:schemeClr val="tx1"/>
          </a:solidFill>
          <a:uFillTx/>
          <a:latin typeface="+mn-lt"/>
          <a:ea typeface="+mn-ea"/>
          <a:cs typeface="+mn-cs"/>
          <a:sym typeface="Gill Sans"/>
        </a:defRPr>
      </a:lvl4pPr>
      <a:lvl5pPr marL="0" marR="0" indent="640344" algn="ctr" defTabSz="409113" latinLnBrk="0">
        <a:lnSpc>
          <a:spcPct val="100000"/>
        </a:lnSpc>
        <a:spcBef>
          <a:spcPts val="0"/>
        </a:spcBef>
        <a:spcAft>
          <a:spcPts val="0"/>
        </a:spcAft>
        <a:buClrTx/>
        <a:buSzTx/>
        <a:buFontTx/>
        <a:buNone/>
        <a:tabLst/>
        <a:defRPr sz="1300" b="0" i="0" u="none" strike="noStrike" cap="none" spc="0" baseline="0">
          <a:ln>
            <a:noFill/>
          </a:ln>
          <a:solidFill>
            <a:schemeClr val="tx1"/>
          </a:solidFill>
          <a:uFillTx/>
          <a:latin typeface="+mn-lt"/>
          <a:ea typeface="+mn-ea"/>
          <a:cs typeface="+mn-cs"/>
          <a:sym typeface="Gill Sans"/>
        </a:defRPr>
      </a:lvl5pPr>
      <a:lvl6pPr marL="0" marR="0" indent="800445" algn="ctr" defTabSz="409113" latinLnBrk="0">
        <a:lnSpc>
          <a:spcPct val="100000"/>
        </a:lnSpc>
        <a:spcBef>
          <a:spcPts val="0"/>
        </a:spcBef>
        <a:spcAft>
          <a:spcPts val="0"/>
        </a:spcAft>
        <a:buClrTx/>
        <a:buSzTx/>
        <a:buFontTx/>
        <a:buNone/>
        <a:tabLst/>
        <a:defRPr sz="1300" b="0" i="0" u="none" strike="noStrike" cap="none" spc="0" baseline="0">
          <a:ln>
            <a:noFill/>
          </a:ln>
          <a:solidFill>
            <a:schemeClr val="tx1"/>
          </a:solidFill>
          <a:uFillTx/>
          <a:latin typeface="+mn-lt"/>
          <a:ea typeface="+mn-ea"/>
          <a:cs typeface="+mn-cs"/>
          <a:sym typeface="Gill Sans"/>
        </a:defRPr>
      </a:lvl6pPr>
      <a:lvl7pPr marL="0" marR="0" indent="960531" algn="ctr" defTabSz="409113" latinLnBrk="0">
        <a:lnSpc>
          <a:spcPct val="100000"/>
        </a:lnSpc>
        <a:spcBef>
          <a:spcPts val="0"/>
        </a:spcBef>
        <a:spcAft>
          <a:spcPts val="0"/>
        </a:spcAft>
        <a:buClrTx/>
        <a:buSzTx/>
        <a:buFontTx/>
        <a:buNone/>
        <a:tabLst/>
        <a:defRPr sz="1300" b="0" i="0" u="none" strike="noStrike" cap="none" spc="0" baseline="0">
          <a:ln>
            <a:noFill/>
          </a:ln>
          <a:solidFill>
            <a:schemeClr val="tx1"/>
          </a:solidFill>
          <a:uFillTx/>
          <a:latin typeface="+mn-lt"/>
          <a:ea typeface="+mn-ea"/>
          <a:cs typeface="+mn-cs"/>
          <a:sym typeface="Gill Sans"/>
        </a:defRPr>
      </a:lvl7pPr>
      <a:lvl8pPr marL="0" marR="0" indent="1120632" algn="ctr" defTabSz="409113" latinLnBrk="0">
        <a:lnSpc>
          <a:spcPct val="100000"/>
        </a:lnSpc>
        <a:spcBef>
          <a:spcPts val="0"/>
        </a:spcBef>
        <a:spcAft>
          <a:spcPts val="0"/>
        </a:spcAft>
        <a:buClrTx/>
        <a:buSzTx/>
        <a:buFontTx/>
        <a:buNone/>
        <a:tabLst/>
        <a:defRPr sz="1300" b="0" i="0" u="none" strike="noStrike" cap="none" spc="0" baseline="0">
          <a:ln>
            <a:noFill/>
          </a:ln>
          <a:solidFill>
            <a:schemeClr val="tx1"/>
          </a:solidFill>
          <a:uFillTx/>
          <a:latin typeface="+mn-lt"/>
          <a:ea typeface="+mn-ea"/>
          <a:cs typeface="+mn-cs"/>
          <a:sym typeface="Gill Sans"/>
        </a:defRPr>
      </a:lvl8pPr>
      <a:lvl9pPr marL="0" marR="0" indent="1280699" algn="ctr" defTabSz="409113" latinLnBrk="0">
        <a:lnSpc>
          <a:spcPct val="100000"/>
        </a:lnSpc>
        <a:spcBef>
          <a:spcPts val="0"/>
        </a:spcBef>
        <a:spcAft>
          <a:spcPts val="0"/>
        </a:spcAft>
        <a:buClrTx/>
        <a:buSzTx/>
        <a:buFontTx/>
        <a:buNone/>
        <a:tabLst/>
        <a:defRPr sz="1300" b="0" i="0" u="none" strike="noStrike" cap="none" spc="0" baseline="0">
          <a:ln>
            <a:noFill/>
          </a:ln>
          <a:solidFill>
            <a:schemeClr val="tx1"/>
          </a:solidFill>
          <a:uFillTx/>
          <a:latin typeface="+mn-lt"/>
          <a:ea typeface="+mn-ea"/>
          <a:cs typeface="+mn-cs"/>
          <a:sym typeface="Gill San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Shape 2"/>
          <p:cNvSpPr>
            <a:spLocks noGrp="1"/>
          </p:cNvSpPr>
          <p:nvPr>
            <p:ph type="body" idx="1"/>
          </p:nvPr>
        </p:nvSpPr>
        <p:spPr>
          <a:xfrm>
            <a:off x="893046" y="893046"/>
            <a:ext cx="7358063" cy="5072063"/>
          </a:xfrm>
          <a:prstGeom prst="rect">
            <a:avLst/>
          </a:prstGeom>
          <a:ln w="12700">
            <a:miter lim="400000"/>
          </a:ln>
          <a:extLst>
            <a:ext uri="{C572A759-6A51-4108-AA02-DFA0A04FC94B}">
              <ma14:wrappingTextBoxFlag xmlns="" xmlns:ma14="http://schemas.microsoft.com/office/mac/drawingml/2011/main" val="1"/>
            </a:ext>
          </a:extLst>
        </p:spPr>
        <p:txBody>
          <a:bodyPr lIns="35566" tIns="35566" rIns="35566" bIns="35566" anchor="ctr"/>
          <a:lstStyle/>
          <a:p>
            <a:r>
              <a:t>Body Level One</a:t>
            </a:r>
          </a:p>
          <a:p>
            <a:pPr lvl="1"/>
            <a:r>
              <a:t>Body Level Two</a:t>
            </a:r>
          </a:p>
          <a:p>
            <a:pPr lvl="2"/>
            <a:r>
              <a:t>Body Level Three</a:t>
            </a:r>
          </a:p>
          <a:p>
            <a:pPr lvl="3"/>
            <a:r>
              <a:t>Body Level Four</a:t>
            </a:r>
          </a:p>
          <a:p>
            <a:pPr lvl="4"/>
            <a:r>
              <a:t>Body Level Five</a:t>
            </a:r>
          </a:p>
        </p:txBody>
      </p:sp>
      <p:sp>
        <p:nvSpPr>
          <p:cNvPr id="3" name="Shape 3"/>
          <p:cNvSpPr>
            <a:spLocks noGrp="1"/>
          </p:cNvSpPr>
          <p:nvPr>
            <p:ph type="title"/>
          </p:nvPr>
        </p:nvSpPr>
        <p:spPr>
          <a:xfrm>
            <a:off x="893046" y="178594"/>
            <a:ext cx="7358063" cy="1714500"/>
          </a:xfrm>
          <a:prstGeom prst="rect">
            <a:avLst/>
          </a:prstGeom>
          <a:ln w="12700">
            <a:miter lim="400000"/>
          </a:ln>
          <a:extLst>
            <a:ext uri="{C572A759-6A51-4108-AA02-DFA0A04FC94B}">
              <ma14:wrappingTextBoxFlag xmlns="" xmlns:ma14="http://schemas.microsoft.com/office/mac/drawingml/2011/main" val="1"/>
            </a:ext>
          </a:extLst>
        </p:spPr>
        <p:txBody>
          <a:bodyPr lIns="35566" tIns="35566" rIns="35566" bIns="35566" anchor="ctr"/>
          <a:lstStyle/>
          <a:p>
            <a:r>
              <a:t>Title Text</a:t>
            </a:r>
          </a:p>
        </p:txBody>
      </p:sp>
      <p:sp>
        <p:nvSpPr>
          <p:cNvPr id="4" name="Shape 4"/>
          <p:cNvSpPr>
            <a:spLocks noGrp="1"/>
          </p:cNvSpPr>
          <p:nvPr>
            <p:ph type="sldNum" sz="quarter" idx="2"/>
          </p:nvPr>
        </p:nvSpPr>
        <p:spPr>
          <a:xfrm>
            <a:off x="4428877" y="6509743"/>
            <a:ext cx="277317" cy="272186"/>
          </a:xfrm>
          <a:prstGeom prst="rect">
            <a:avLst/>
          </a:prstGeom>
          <a:ln w="12700">
            <a:miter lim="400000"/>
          </a:ln>
        </p:spPr>
        <p:txBody>
          <a:bodyPr wrap="none" lIns="35566" tIns="35566" rIns="35566" bIns="35566">
            <a:spAutoFit/>
          </a:bodyPr>
          <a:lstStyle>
            <a:lvl1pPr>
              <a:defRPr sz="1300"/>
            </a:lvl1pPr>
          </a:lstStyle>
          <a:p>
            <a:pPr algn="ctr" defTabSz="409134" fontAlgn="auto" hangingPunct="0">
              <a:spcBef>
                <a:spcPts val="0"/>
              </a:spcBef>
              <a:spcAft>
                <a:spcPts val="0"/>
              </a:spcAft>
            </a:pPr>
            <a:fld id="{86CB4B4D-7CA3-9044-876B-883B54F8677D}" type="slidenum">
              <a:rPr lang="en-GB" kern="0" smtClean="0">
                <a:solidFill>
                  <a:srgbClr val="000000"/>
                </a:solidFill>
                <a:latin typeface="Gill Sans"/>
                <a:sym typeface="Gill Sans"/>
              </a:rPr>
              <a:pPr algn="ctr" defTabSz="409134" fontAlgn="auto" hangingPunct="0">
                <a:spcBef>
                  <a:spcPts val="0"/>
                </a:spcBef>
                <a:spcAft>
                  <a:spcPts val="0"/>
                </a:spcAft>
              </a:pPr>
              <a:t>‹#›</a:t>
            </a:fld>
            <a:endParaRPr lang="en-GB" kern="0">
              <a:solidFill>
                <a:srgbClr val="000000"/>
              </a:solidFill>
              <a:latin typeface="Gill Sans"/>
              <a:sym typeface="Gill Sans"/>
            </a:endParaRPr>
          </a:p>
        </p:txBody>
      </p:sp>
    </p:spTree>
  </p:cSld>
  <p:clrMap bg1="lt1" tx1="dk1" bg2="lt2" tx2="dk2" accent1="accent1" accent2="accent2" accent3="accent3" accent4="accent4" accent5="accent5" accent6="accent6" hlink="hlink" folHlink="folHlink"/>
  <p:sldLayoutIdLst>
    <p:sldLayoutId id="2147483677" r:id="rId1"/>
  </p:sldLayoutIdLst>
  <p:transition spd="med"/>
  <p:txStyles>
    <p:titleStyle>
      <a:lvl1pPr marL="0" marR="0" indent="0" algn="ctr" defTabSz="409134" rtl="0" latinLnBrk="0">
        <a:lnSpc>
          <a:spcPct val="100000"/>
        </a:lnSpc>
        <a:spcBef>
          <a:spcPts val="0"/>
        </a:spcBef>
        <a:spcAft>
          <a:spcPts val="0"/>
        </a:spcAft>
        <a:buClrTx/>
        <a:buSzTx/>
        <a:buFontTx/>
        <a:buNone/>
        <a:tabLst/>
        <a:defRPr sz="5900" b="0" i="0" u="none" strike="noStrike" cap="none" spc="0" baseline="0">
          <a:ln>
            <a:noFill/>
          </a:ln>
          <a:solidFill>
            <a:srgbClr val="000000"/>
          </a:solidFill>
          <a:uFillTx/>
          <a:latin typeface="+mn-lt"/>
          <a:ea typeface="+mn-ea"/>
          <a:cs typeface="+mn-cs"/>
          <a:sym typeface="Gill Sans"/>
        </a:defRPr>
      </a:lvl1pPr>
      <a:lvl2pPr marL="0" marR="0" indent="160104" algn="ctr" defTabSz="409134" rtl="0" latinLnBrk="0">
        <a:lnSpc>
          <a:spcPct val="100000"/>
        </a:lnSpc>
        <a:spcBef>
          <a:spcPts val="0"/>
        </a:spcBef>
        <a:spcAft>
          <a:spcPts val="0"/>
        </a:spcAft>
        <a:buClrTx/>
        <a:buSzTx/>
        <a:buFontTx/>
        <a:buNone/>
        <a:tabLst/>
        <a:defRPr sz="5900" b="0" i="0" u="none" strike="noStrike" cap="none" spc="0" baseline="0">
          <a:ln>
            <a:noFill/>
          </a:ln>
          <a:solidFill>
            <a:srgbClr val="000000"/>
          </a:solidFill>
          <a:uFillTx/>
          <a:latin typeface="+mn-lt"/>
          <a:ea typeface="+mn-ea"/>
          <a:cs typeface="+mn-cs"/>
          <a:sym typeface="Gill Sans"/>
        </a:defRPr>
      </a:lvl2pPr>
      <a:lvl3pPr marL="0" marR="0" indent="320180" algn="ctr" defTabSz="409134" rtl="0" latinLnBrk="0">
        <a:lnSpc>
          <a:spcPct val="100000"/>
        </a:lnSpc>
        <a:spcBef>
          <a:spcPts val="0"/>
        </a:spcBef>
        <a:spcAft>
          <a:spcPts val="0"/>
        </a:spcAft>
        <a:buClrTx/>
        <a:buSzTx/>
        <a:buFontTx/>
        <a:buNone/>
        <a:tabLst/>
        <a:defRPr sz="5900" b="0" i="0" u="none" strike="noStrike" cap="none" spc="0" baseline="0">
          <a:ln>
            <a:noFill/>
          </a:ln>
          <a:solidFill>
            <a:srgbClr val="000000"/>
          </a:solidFill>
          <a:uFillTx/>
          <a:latin typeface="+mn-lt"/>
          <a:ea typeface="+mn-ea"/>
          <a:cs typeface="+mn-cs"/>
          <a:sym typeface="Gill Sans"/>
        </a:defRPr>
      </a:lvl3pPr>
      <a:lvl4pPr marL="0" marR="0" indent="480295" algn="ctr" defTabSz="409134" rtl="0" latinLnBrk="0">
        <a:lnSpc>
          <a:spcPct val="100000"/>
        </a:lnSpc>
        <a:spcBef>
          <a:spcPts val="0"/>
        </a:spcBef>
        <a:spcAft>
          <a:spcPts val="0"/>
        </a:spcAft>
        <a:buClrTx/>
        <a:buSzTx/>
        <a:buFontTx/>
        <a:buNone/>
        <a:tabLst/>
        <a:defRPr sz="5900" b="0" i="0" u="none" strike="noStrike" cap="none" spc="0" baseline="0">
          <a:ln>
            <a:noFill/>
          </a:ln>
          <a:solidFill>
            <a:srgbClr val="000000"/>
          </a:solidFill>
          <a:uFillTx/>
          <a:latin typeface="+mn-lt"/>
          <a:ea typeface="+mn-ea"/>
          <a:cs typeface="+mn-cs"/>
          <a:sym typeface="Gill Sans"/>
        </a:defRPr>
      </a:lvl4pPr>
      <a:lvl5pPr marL="0" marR="0" indent="640377" algn="ctr" defTabSz="409134" rtl="0" latinLnBrk="0">
        <a:lnSpc>
          <a:spcPct val="100000"/>
        </a:lnSpc>
        <a:spcBef>
          <a:spcPts val="0"/>
        </a:spcBef>
        <a:spcAft>
          <a:spcPts val="0"/>
        </a:spcAft>
        <a:buClrTx/>
        <a:buSzTx/>
        <a:buFontTx/>
        <a:buNone/>
        <a:tabLst/>
        <a:defRPr sz="5900" b="0" i="0" u="none" strike="noStrike" cap="none" spc="0" baseline="0">
          <a:ln>
            <a:noFill/>
          </a:ln>
          <a:solidFill>
            <a:srgbClr val="000000"/>
          </a:solidFill>
          <a:uFillTx/>
          <a:latin typeface="+mn-lt"/>
          <a:ea typeface="+mn-ea"/>
          <a:cs typeface="+mn-cs"/>
          <a:sym typeface="Gill Sans"/>
        </a:defRPr>
      </a:lvl5pPr>
      <a:lvl6pPr marL="0" marR="0" indent="800486" algn="ctr" defTabSz="409134" rtl="0" latinLnBrk="0">
        <a:lnSpc>
          <a:spcPct val="100000"/>
        </a:lnSpc>
        <a:spcBef>
          <a:spcPts val="0"/>
        </a:spcBef>
        <a:spcAft>
          <a:spcPts val="0"/>
        </a:spcAft>
        <a:buClrTx/>
        <a:buSzTx/>
        <a:buFontTx/>
        <a:buNone/>
        <a:tabLst/>
        <a:defRPr sz="5900" b="0" i="0" u="none" strike="noStrike" cap="none" spc="0" baseline="0">
          <a:ln>
            <a:noFill/>
          </a:ln>
          <a:solidFill>
            <a:srgbClr val="000000"/>
          </a:solidFill>
          <a:uFillTx/>
          <a:latin typeface="+mn-lt"/>
          <a:ea typeface="+mn-ea"/>
          <a:cs typeface="+mn-cs"/>
          <a:sym typeface="Gill Sans"/>
        </a:defRPr>
      </a:lvl6pPr>
      <a:lvl7pPr marL="0" marR="0" indent="960580" algn="ctr" defTabSz="409134" rtl="0" latinLnBrk="0">
        <a:lnSpc>
          <a:spcPct val="100000"/>
        </a:lnSpc>
        <a:spcBef>
          <a:spcPts val="0"/>
        </a:spcBef>
        <a:spcAft>
          <a:spcPts val="0"/>
        </a:spcAft>
        <a:buClrTx/>
        <a:buSzTx/>
        <a:buFontTx/>
        <a:buNone/>
        <a:tabLst/>
        <a:defRPr sz="5900" b="0" i="0" u="none" strike="noStrike" cap="none" spc="0" baseline="0">
          <a:ln>
            <a:noFill/>
          </a:ln>
          <a:solidFill>
            <a:srgbClr val="000000"/>
          </a:solidFill>
          <a:uFillTx/>
          <a:latin typeface="+mn-lt"/>
          <a:ea typeface="+mn-ea"/>
          <a:cs typeface="+mn-cs"/>
          <a:sym typeface="Gill Sans"/>
        </a:defRPr>
      </a:lvl7pPr>
      <a:lvl8pPr marL="0" marR="0" indent="1120689" algn="ctr" defTabSz="409134" rtl="0" latinLnBrk="0">
        <a:lnSpc>
          <a:spcPct val="100000"/>
        </a:lnSpc>
        <a:spcBef>
          <a:spcPts val="0"/>
        </a:spcBef>
        <a:spcAft>
          <a:spcPts val="0"/>
        </a:spcAft>
        <a:buClrTx/>
        <a:buSzTx/>
        <a:buFontTx/>
        <a:buNone/>
        <a:tabLst/>
        <a:defRPr sz="5900" b="0" i="0" u="none" strike="noStrike" cap="none" spc="0" baseline="0">
          <a:ln>
            <a:noFill/>
          </a:ln>
          <a:solidFill>
            <a:srgbClr val="000000"/>
          </a:solidFill>
          <a:uFillTx/>
          <a:latin typeface="+mn-lt"/>
          <a:ea typeface="+mn-ea"/>
          <a:cs typeface="+mn-cs"/>
          <a:sym typeface="Gill Sans"/>
        </a:defRPr>
      </a:lvl8pPr>
      <a:lvl9pPr marL="0" marR="0" indent="1280764" algn="ctr" defTabSz="409134" rtl="0" latinLnBrk="0">
        <a:lnSpc>
          <a:spcPct val="100000"/>
        </a:lnSpc>
        <a:spcBef>
          <a:spcPts val="0"/>
        </a:spcBef>
        <a:spcAft>
          <a:spcPts val="0"/>
        </a:spcAft>
        <a:buClrTx/>
        <a:buSzTx/>
        <a:buFontTx/>
        <a:buNone/>
        <a:tabLst/>
        <a:defRPr sz="5900" b="0" i="0" u="none" strike="noStrike" cap="none" spc="0" baseline="0">
          <a:ln>
            <a:noFill/>
          </a:ln>
          <a:solidFill>
            <a:srgbClr val="000000"/>
          </a:solidFill>
          <a:uFillTx/>
          <a:latin typeface="+mn-lt"/>
          <a:ea typeface="+mn-ea"/>
          <a:cs typeface="+mn-cs"/>
          <a:sym typeface="Gill Sans"/>
        </a:defRPr>
      </a:lvl9pPr>
    </p:titleStyle>
    <p:bodyStyle>
      <a:lvl1pPr marL="622592" marR="0" indent="-400223" algn="l" defTabSz="409134" rtl="0" latinLnBrk="0">
        <a:lnSpc>
          <a:spcPct val="100000"/>
        </a:lnSpc>
        <a:spcBef>
          <a:spcPts val="3375"/>
        </a:spcBef>
        <a:spcAft>
          <a:spcPts val="0"/>
        </a:spcAft>
        <a:buClrTx/>
        <a:buSzPct val="171000"/>
        <a:buFontTx/>
        <a:buChar char="•"/>
        <a:tabLst/>
        <a:defRPr sz="3000" b="0" i="0" u="none" strike="noStrike" cap="none" spc="0" baseline="0">
          <a:ln>
            <a:noFill/>
          </a:ln>
          <a:solidFill>
            <a:srgbClr val="000000"/>
          </a:solidFill>
          <a:uFillTx/>
          <a:latin typeface="+mn-lt"/>
          <a:ea typeface="+mn-ea"/>
          <a:cs typeface="+mn-cs"/>
          <a:sym typeface="Gill Sans"/>
        </a:defRPr>
      </a:lvl1pPr>
      <a:lvl2pPr marL="933888" marR="0" indent="-400223" algn="l" defTabSz="409134" rtl="0" latinLnBrk="0">
        <a:lnSpc>
          <a:spcPct val="100000"/>
        </a:lnSpc>
        <a:spcBef>
          <a:spcPts val="3375"/>
        </a:spcBef>
        <a:spcAft>
          <a:spcPts val="0"/>
        </a:spcAft>
        <a:buClrTx/>
        <a:buSzPct val="171000"/>
        <a:buFontTx/>
        <a:buChar char="•"/>
        <a:tabLst/>
        <a:defRPr sz="3000" b="0" i="0" u="none" strike="noStrike" cap="none" spc="0" baseline="0">
          <a:ln>
            <a:noFill/>
          </a:ln>
          <a:solidFill>
            <a:srgbClr val="000000"/>
          </a:solidFill>
          <a:uFillTx/>
          <a:latin typeface="+mn-lt"/>
          <a:ea typeface="+mn-ea"/>
          <a:cs typeface="+mn-cs"/>
          <a:sym typeface="Gill Sans"/>
        </a:defRPr>
      </a:lvl2pPr>
      <a:lvl3pPr marL="1245184" marR="0" indent="-400223" algn="l" defTabSz="409134" rtl="0" latinLnBrk="0">
        <a:lnSpc>
          <a:spcPct val="100000"/>
        </a:lnSpc>
        <a:spcBef>
          <a:spcPts val="3375"/>
        </a:spcBef>
        <a:spcAft>
          <a:spcPts val="0"/>
        </a:spcAft>
        <a:buClrTx/>
        <a:buSzPct val="171000"/>
        <a:buFontTx/>
        <a:buChar char="•"/>
        <a:tabLst/>
        <a:defRPr sz="3000" b="0" i="0" u="none" strike="noStrike" cap="none" spc="0" baseline="0">
          <a:ln>
            <a:noFill/>
          </a:ln>
          <a:solidFill>
            <a:srgbClr val="000000"/>
          </a:solidFill>
          <a:uFillTx/>
          <a:latin typeface="+mn-lt"/>
          <a:ea typeface="+mn-ea"/>
          <a:cs typeface="+mn-cs"/>
          <a:sym typeface="Gill Sans"/>
        </a:defRPr>
      </a:lvl3pPr>
      <a:lvl4pPr marL="1556488" marR="0" indent="-400223" algn="l" defTabSz="409134" rtl="0" latinLnBrk="0">
        <a:lnSpc>
          <a:spcPct val="100000"/>
        </a:lnSpc>
        <a:spcBef>
          <a:spcPts val="3375"/>
        </a:spcBef>
        <a:spcAft>
          <a:spcPts val="0"/>
        </a:spcAft>
        <a:buClrTx/>
        <a:buSzPct val="171000"/>
        <a:buFontTx/>
        <a:buChar char="•"/>
        <a:tabLst/>
        <a:defRPr sz="3000" b="0" i="0" u="none" strike="noStrike" cap="none" spc="0" baseline="0">
          <a:ln>
            <a:noFill/>
          </a:ln>
          <a:solidFill>
            <a:srgbClr val="000000"/>
          </a:solidFill>
          <a:uFillTx/>
          <a:latin typeface="+mn-lt"/>
          <a:ea typeface="+mn-ea"/>
          <a:cs typeface="+mn-cs"/>
          <a:sym typeface="Gill Sans"/>
        </a:defRPr>
      </a:lvl4pPr>
      <a:lvl5pPr marL="1867789" marR="0" indent="-400223" algn="l" defTabSz="409134" rtl="0" latinLnBrk="0">
        <a:lnSpc>
          <a:spcPct val="100000"/>
        </a:lnSpc>
        <a:spcBef>
          <a:spcPts val="3375"/>
        </a:spcBef>
        <a:spcAft>
          <a:spcPts val="0"/>
        </a:spcAft>
        <a:buClrTx/>
        <a:buSzPct val="171000"/>
        <a:buFontTx/>
        <a:buChar char="•"/>
        <a:tabLst/>
        <a:defRPr sz="3000" b="0" i="0" u="none" strike="noStrike" cap="none" spc="0" baseline="0">
          <a:ln>
            <a:noFill/>
          </a:ln>
          <a:solidFill>
            <a:srgbClr val="000000"/>
          </a:solidFill>
          <a:uFillTx/>
          <a:latin typeface="+mn-lt"/>
          <a:ea typeface="+mn-ea"/>
          <a:cs typeface="+mn-cs"/>
          <a:sym typeface="Gill Sans"/>
        </a:defRPr>
      </a:lvl5pPr>
      <a:lvl6pPr marL="2116803" marR="0" indent="-400223" algn="l" defTabSz="409134" rtl="0" latinLnBrk="0">
        <a:lnSpc>
          <a:spcPct val="100000"/>
        </a:lnSpc>
        <a:spcBef>
          <a:spcPts val="3375"/>
        </a:spcBef>
        <a:spcAft>
          <a:spcPts val="0"/>
        </a:spcAft>
        <a:buClrTx/>
        <a:buSzPct val="171000"/>
        <a:buFontTx/>
        <a:buChar char="•"/>
        <a:tabLst/>
        <a:defRPr sz="3000" b="0" i="0" u="none" strike="noStrike" cap="none" spc="0" baseline="0">
          <a:ln>
            <a:noFill/>
          </a:ln>
          <a:solidFill>
            <a:srgbClr val="000000"/>
          </a:solidFill>
          <a:uFillTx/>
          <a:latin typeface="+mn-lt"/>
          <a:ea typeface="+mn-ea"/>
          <a:cs typeface="+mn-cs"/>
          <a:sym typeface="Gill Sans"/>
        </a:defRPr>
      </a:lvl6pPr>
      <a:lvl7pPr marL="2365885" marR="0" indent="-400223" algn="l" defTabSz="409134" rtl="0" latinLnBrk="0">
        <a:lnSpc>
          <a:spcPct val="100000"/>
        </a:lnSpc>
        <a:spcBef>
          <a:spcPts val="3375"/>
        </a:spcBef>
        <a:spcAft>
          <a:spcPts val="0"/>
        </a:spcAft>
        <a:buClrTx/>
        <a:buSzPct val="171000"/>
        <a:buFontTx/>
        <a:buChar char="•"/>
        <a:tabLst/>
        <a:defRPr sz="3000" b="0" i="0" u="none" strike="noStrike" cap="none" spc="0" baseline="0">
          <a:ln>
            <a:noFill/>
          </a:ln>
          <a:solidFill>
            <a:srgbClr val="000000"/>
          </a:solidFill>
          <a:uFillTx/>
          <a:latin typeface="+mn-lt"/>
          <a:ea typeface="+mn-ea"/>
          <a:cs typeface="+mn-cs"/>
          <a:sym typeface="Gill Sans"/>
        </a:defRPr>
      </a:lvl7pPr>
      <a:lvl8pPr marL="2614903" marR="0" indent="-400223" algn="l" defTabSz="409134" rtl="0" latinLnBrk="0">
        <a:lnSpc>
          <a:spcPct val="100000"/>
        </a:lnSpc>
        <a:spcBef>
          <a:spcPts val="3375"/>
        </a:spcBef>
        <a:spcAft>
          <a:spcPts val="0"/>
        </a:spcAft>
        <a:buClrTx/>
        <a:buSzPct val="171000"/>
        <a:buFontTx/>
        <a:buChar char="•"/>
        <a:tabLst/>
        <a:defRPr sz="3000" b="0" i="0" u="none" strike="noStrike" cap="none" spc="0" baseline="0">
          <a:ln>
            <a:noFill/>
          </a:ln>
          <a:solidFill>
            <a:srgbClr val="000000"/>
          </a:solidFill>
          <a:uFillTx/>
          <a:latin typeface="+mn-lt"/>
          <a:ea typeface="+mn-ea"/>
          <a:cs typeface="+mn-cs"/>
          <a:sym typeface="Gill Sans"/>
        </a:defRPr>
      </a:lvl8pPr>
      <a:lvl9pPr marL="2863944" marR="0" indent="-400223" algn="l" defTabSz="409134" rtl="0" latinLnBrk="0">
        <a:lnSpc>
          <a:spcPct val="100000"/>
        </a:lnSpc>
        <a:spcBef>
          <a:spcPts val="3375"/>
        </a:spcBef>
        <a:spcAft>
          <a:spcPts val="0"/>
        </a:spcAft>
        <a:buClrTx/>
        <a:buSzPct val="171000"/>
        <a:buFontTx/>
        <a:buChar char="•"/>
        <a:tabLst/>
        <a:defRPr sz="3000" b="0" i="0" u="none" strike="noStrike" cap="none" spc="0" baseline="0">
          <a:ln>
            <a:noFill/>
          </a:ln>
          <a:solidFill>
            <a:srgbClr val="000000"/>
          </a:solidFill>
          <a:uFillTx/>
          <a:latin typeface="+mn-lt"/>
          <a:ea typeface="+mn-ea"/>
          <a:cs typeface="+mn-cs"/>
          <a:sym typeface="Gill Sans"/>
        </a:defRPr>
      </a:lvl9pPr>
    </p:bodyStyle>
    <p:otherStyle>
      <a:lvl1pPr marL="0" marR="0" indent="0" algn="ctr" defTabSz="409134" latinLnBrk="0">
        <a:lnSpc>
          <a:spcPct val="100000"/>
        </a:lnSpc>
        <a:spcBef>
          <a:spcPts val="0"/>
        </a:spcBef>
        <a:spcAft>
          <a:spcPts val="0"/>
        </a:spcAft>
        <a:buClrTx/>
        <a:buSzTx/>
        <a:buFontTx/>
        <a:buNone/>
        <a:tabLst/>
        <a:defRPr sz="1300" b="0" i="0" u="none" strike="noStrike" cap="none" spc="0" baseline="0">
          <a:ln>
            <a:noFill/>
          </a:ln>
          <a:solidFill>
            <a:schemeClr val="tx1"/>
          </a:solidFill>
          <a:uFillTx/>
          <a:latin typeface="+mn-lt"/>
          <a:ea typeface="+mn-ea"/>
          <a:cs typeface="+mn-cs"/>
          <a:sym typeface="Gill Sans"/>
        </a:defRPr>
      </a:lvl1pPr>
      <a:lvl2pPr marL="0" marR="0" indent="160104" algn="ctr" defTabSz="409134" latinLnBrk="0">
        <a:lnSpc>
          <a:spcPct val="100000"/>
        </a:lnSpc>
        <a:spcBef>
          <a:spcPts val="0"/>
        </a:spcBef>
        <a:spcAft>
          <a:spcPts val="0"/>
        </a:spcAft>
        <a:buClrTx/>
        <a:buSzTx/>
        <a:buFontTx/>
        <a:buNone/>
        <a:tabLst/>
        <a:defRPr sz="1300" b="0" i="0" u="none" strike="noStrike" cap="none" spc="0" baseline="0">
          <a:ln>
            <a:noFill/>
          </a:ln>
          <a:solidFill>
            <a:schemeClr val="tx1"/>
          </a:solidFill>
          <a:uFillTx/>
          <a:latin typeface="+mn-lt"/>
          <a:ea typeface="+mn-ea"/>
          <a:cs typeface="+mn-cs"/>
          <a:sym typeface="Gill Sans"/>
        </a:defRPr>
      </a:lvl2pPr>
      <a:lvl3pPr marL="0" marR="0" indent="320180" algn="ctr" defTabSz="409134" latinLnBrk="0">
        <a:lnSpc>
          <a:spcPct val="100000"/>
        </a:lnSpc>
        <a:spcBef>
          <a:spcPts val="0"/>
        </a:spcBef>
        <a:spcAft>
          <a:spcPts val="0"/>
        </a:spcAft>
        <a:buClrTx/>
        <a:buSzTx/>
        <a:buFontTx/>
        <a:buNone/>
        <a:tabLst/>
        <a:defRPr sz="1300" b="0" i="0" u="none" strike="noStrike" cap="none" spc="0" baseline="0">
          <a:ln>
            <a:noFill/>
          </a:ln>
          <a:solidFill>
            <a:schemeClr val="tx1"/>
          </a:solidFill>
          <a:uFillTx/>
          <a:latin typeface="+mn-lt"/>
          <a:ea typeface="+mn-ea"/>
          <a:cs typeface="+mn-cs"/>
          <a:sym typeface="Gill Sans"/>
        </a:defRPr>
      </a:lvl3pPr>
      <a:lvl4pPr marL="0" marR="0" indent="480295" algn="ctr" defTabSz="409134" latinLnBrk="0">
        <a:lnSpc>
          <a:spcPct val="100000"/>
        </a:lnSpc>
        <a:spcBef>
          <a:spcPts val="0"/>
        </a:spcBef>
        <a:spcAft>
          <a:spcPts val="0"/>
        </a:spcAft>
        <a:buClrTx/>
        <a:buSzTx/>
        <a:buFontTx/>
        <a:buNone/>
        <a:tabLst/>
        <a:defRPr sz="1300" b="0" i="0" u="none" strike="noStrike" cap="none" spc="0" baseline="0">
          <a:ln>
            <a:noFill/>
          </a:ln>
          <a:solidFill>
            <a:schemeClr val="tx1"/>
          </a:solidFill>
          <a:uFillTx/>
          <a:latin typeface="+mn-lt"/>
          <a:ea typeface="+mn-ea"/>
          <a:cs typeface="+mn-cs"/>
          <a:sym typeface="Gill Sans"/>
        </a:defRPr>
      </a:lvl4pPr>
      <a:lvl5pPr marL="0" marR="0" indent="640377" algn="ctr" defTabSz="409134" latinLnBrk="0">
        <a:lnSpc>
          <a:spcPct val="100000"/>
        </a:lnSpc>
        <a:spcBef>
          <a:spcPts val="0"/>
        </a:spcBef>
        <a:spcAft>
          <a:spcPts val="0"/>
        </a:spcAft>
        <a:buClrTx/>
        <a:buSzTx/>
        <a:buFontTx/>
        <a:buNone/>
        <a:tabLst/>
        <a:defRPr sz="1300" b="0" i="0" u="none" strike="noStrike" cap="none" spc="0" baseline="0">
          <a:ln>
            <a:noFill/>
          </a:ln>
          <a:solidFill>
            <a:schemeClr val="tx1"/>
          </a:solidFill>
          <a:uFillTx/>
          <a:latin typeface="+mn-lt"/>
          <a:ea typeface="+mn-ea"/>
          <a:cs typeface="+mn-cs"/>
          <a:sym typeface="Gill Sans"/>
        </a:defRPr>
      </a:lvl5pPr>
      <a:lvl6pPr marL="0" marR="0" indent="800486" algn="ctr" defTabSz="409134" latinLnBrk="0">
        <a:lnSpc>
          <a:spcPct val="100000"/>
        </a:lnSpc>
        <a:spcBef>
          <a:spcPts val="0"/>
        </a:spcBef>
        <a:spcAft>
          <a:spcPts val="0"/>
        </a:spcAft>
        <a:buClrTx/>
        <a:buSzTx/>
        <a:buFontTx/>
        <a:buNone/>
        <a:tabLst/>
        <a:defRPr sz="1300" b="0" i="0" u="none" strike="noStrike" cap="none" spc="0" baseline="0">
          <a:ln>
            <a:noFill/>
          </a:ln>
          <a:solidFill>
            <a:schemeClr val="tx1"/>
          </a:solidFill>
          <a:uFillTx/>
          <a:latin typeface="+mn-lt"/>
          <a:ea typeface="+mn-ea"/>
          <a:cs typeface="+mn-cs"/>
          <a:sym typeface="Gill Sans"/>
        </a:defRPr>
      </a:lvl6pPr>
      <a:lvl7pPr marL="0" marR="0" indent="960580" algn="ctr" defTabSz="409134" latinLnBrk="0">
        <a:lnSpc>
          <a:spcPct val="100000"/>
        </a:lnSpc>
        <a:spcBef>
          <a:spcPts val="0"/>
        </a:spcBef>
        <a:spcAft>
          <a:spcPts val="0"/>
        </a:spcAft>
        <a:buClrTx/>
        <a:buSzTx/>
        <a:buFontTx/>
        <a:buNone/>
        <a:tabLst/>
        <a:defRPr sz="1300" b="0" i="0" u="none" strike="noStrike" cap="none" spc="0" baseline="0">
          <a:ln>
            <a:noFill/>
          </a:ln>
          <a:solidFill>
            <a:schemeClr val="tx1"/>
          </a:solidFill>
          <a:uFillTx/>
          <a:latin typeface="+mn-lt"/>
          <a:ea typeface="+mn-ea"/>
          <a:cs typeface="+mn-cs"/>
          <a:sym typeface="Gill Sans"/>
        </a:defRPr>
      </a:lvl7pPr>
      <a:lvl8pPr marL="0" marR="0" indent="1120689" algn="ctr" defTabSz="409134" latinLnBrk="0">
        <a:lnSpc>
          <a:spcPct val="100000"/>
        </a:lnSpc>
        <a:spcBef>
          <a:spcPts val="0"/>
        </a:spcBef>
        <a:spcAft>
          <a:spcPts val="0"/>
        </a:spcAft>
        <a:buClrTx/>
        <a:buSzTx/>
        <a:buFontTx/>
        <a:buNone/>
        <a:tabLst/>
        <a:defRPr sz="1300" b="0" i="0" u="none" strike="noStrike" cap="none" spc="0" baseline="0">
          <a:ln>
            <a:noFill/>
          </a:ln>
          <a:solidFill>
            <a:schemeClr val="tx1"/>
          </a:solidFill>
          <a:uFillTx/>
          <a:latin typeface="+mn-lt"/>
          <a:ea typeface="+mn-ea"/>
          <a:cs typeface="+mn-cs"/>
          <a:sym typeface="Gill Sans"/>
        </a:defRPr>
      </a:lvl8pPr>
      <a:lvl9pPr marL="0" marR="0" indent="1280764" algn="ctr" defTabSz="409134" latinLnBrk="0">
        <a:lnSpc>
          <a:spcPct val="100000"/>
        </a:lnSpc>
        <a:spcBef>
          <a:spcPts val="0"/>
        </a:spcBef>
        <a:spcAft>
          <a:spcPts val="0"/>
        </a:spcAft>
        <a:buClrTx/>
        <a:buSzTx/>
        <a:buFontTx/>
        <a:buNone/>
        <a:tabLst/>
        <a:defRPr sz="1300" b="0" i="0" u="none" strike="noStrike" cap="none" spc="0" baseline="0">
          <a:ln>
            <a:noFill/>
          </a:ln>
          <a:solidFill>
            <a:schemeClr val="tx1"/>
          </a:solidFill>
          <a:uFillTx/>
          <a:latin typeface="+mn-lt"/>
          <a:ea typeface="+mn-ea"/>
          <a:cs typeface="+mn-cs"/>
          <a:sym typeface="Gill San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Shape 2"/>
          <p:cNvSpPr>
            <a:spLocks noGrp="1"/>
          </p:cNvSpPr>
          <p:nvPr>
            <p:ph type="body" idx="1"/>
          </p:nvPr>
        </p:nvSpPr>
        <p:spPr>
          <a:xfrm>
            <a:off x="893044" y="893044"/>
            <a:ext cx="7358063" cy="5072063"/>
          </a:xfrm>
          <a:prstGeom prst="rect">
            <a:avLst/>
          </a:prstGeom>
          <a:ln w="12700">
            <a:miter lim="400000"/>
          </a:ln>
          <a:extLst>
            <a:ext uri="{C572A759-6A51-4108-AA02-DFA0A04FC94B}">
              <ma14:wrappingTextBoxFlag xmlns="" xmlns:ma14="http://schemas.microsoft.com/office/mac/drawingml/2011/main" val="1"/>
            </a:ext>
          </a:extLst>
        </p:spPr>
        <p:txBody>
          <a:bodyPr lIns="35570" tIns="35570" rIns="35570" bIns="35570" anchor="ctr"/>
          <a:lstStyle/>
          <a:p>
            <a:r>
              <a:t>Body Level One</a:t>
            </a:r>
          </a:p>
          <a:p>
            <a:pPr lvl="1"/>
            <a:r>
              <a:t>Body Level Two</a:t>
            </a:r>
          </a:p>
          <a:p>
            <a:pPr lvl="2"/>
            <a:r>
              <a:t>Body Level Three</a:t>
            </a:r>
          </a:p>
          <a:p>
            <a:pPr lvl="3"/>
            <a:r>
              <a:t>Body Level Four</a:t>
            </a:r>
          </a:p>
          <a:p>
            <a:pPr lvl="4"/>
            <a:r>
              <a:t>Body Level Five</a:t>
            </a:r>
          </a:p>
        </p:txBody>
      </p:sp>
      <p:sp>
        <p:nvSpPr>
          <p:cNvPr id="3" name="Shape 3"/>
          <p:cNvSpPr>
            <a:spLocks noGrp="1"/>
          </p:cNvSpPr>
          <p:nvPr>
            <p:ph type="title"/>
          </p:nvPr>
        </p:nvSpPr>
        <p:spPr>
          <a:xfrm>
            <a:off x="893044" y="178594"/>
            <a:ext cx="7358063" cy="1714500"/>
          </a:xfrm>
          <a:prstGeom prst="rect">
            <a:avLst/>
          </a:prstGeom>
          <a:ln w="12700">
            <a:miter lim="400000"/>
          </a:ln>
          <a:extLst>
            <a:ext uri="{C572A759-6A51-4108-AA02-DFA0A04FC94B}">
              <ma14:wrappingTextBoxFlag xmlns="" xmlns:ma14="http://schemas.microsoft.com/office/mac/drawingml/2011/main" val="1"/>
            </a:ext>
          </a:extLst>
        </p:spPr>
        <p:txBody>
          <a:bodyPr lIns="35570" tIns="35570" rIns="35570" bIns="35570" anchor="ctr"/>
          <a:lstStyle/>
          <a:p>
            <a:r>
              <a:t>Title Text</a:t>
            </a:r>
          </a:p>
        </p:txBody>
      </p:sp>
      <p:sp>
        <p:nvSpPr>
          <p:cNvPr id="4" name="Shape 4"/>
          <p:cNvSpPr>
            <a:spLocks noGrp="1"/>
          </p:cNvSpPr>
          <p:nvPr>
            <p:ph type="sldNum" sz="quarter" idx="2"/>
          </p:nvPr>
        </p:nvSpPr>
        <p:spPr>
          <a:xfrm>
            <a:off x="4428877" y="6509743"/>
            <a:ext cx="277317" cy="272186"/>
          </a:xfrm>
          <a:prstGeom prst="rect">
            <a:avLst/>
          </a:prstGeom>
          <a:ln w="12700">
            <a:miter lim="400000"/>
          </a:ln>
        </p:spPr>
        <p:txBody>
          <a:bodyPr wrap="none" lIns="35570" tIns="35570" rIns="35570" bIns="35570">
            <a:spAutoFit/>
          </a:bodyPr>
          <a:lstStyle>
            <a:lvl1pPr>
              <a:defRPr sz="1300"/>
            </a:lvl1pPr>
          </a:lstStyle>
          <a:p>
            <a:pPr algn="ctr" defTabSz="409176" fontAlgn="auto" hangingPunct="0">
              <a:spcBef>
                <a:spcPts val="0"/>
              </a:spcBef>
              <a:spcAft>
                <a:spcPts val="0"/>
              </a:spcAft>
            </a:pPr>
            <a:fld id="{86CB4B4D-7CA3-9044-876B-883B54F8677D}" type="slidenum">
              <a:rPr lang="en-GB" kern="0" smtClean="0">
                <a:solidFill>
                  <a:srgbClr val="000000"/>
                </a:solidFill>
                <a:latin typeface="Gill Sans"/>
                <a:sym typeface="Gill Sans"/>
              </a:rPr>
              <a:pPr algn="ctr" defTabSz="409176" fontAlgn="auto" hangingPunct="0">
                <a:spcBef>
                  <a:spcPts val="0"/>
                </a:spcBef>
                <a:spcAft>
                  <a:spcPts val="0"/>
                </a:spcAft>
              </a:pPr>
              <a:t>‹#›</a:t>
            </a:fld>
            <a:endParaRPr lang="en-GB" kern="0">
              <a:solidFill>
                <a:srgbClr val="000000"/>
              </a:solidFill>
              <a:latin typeface="Gill Sans"/>
              <a:sym typeface="Gill Sans"/>
            </a:endParaRPr>
          </a:p>
        </p:txBody>
      </p:sp>
    </p:spTree>
  </p:cSld>
  <p:clrMap bg1="lt1" tx1="dk1" bg2="lt2" tx2="dk2" accent1="accent1" accent2="accent2" accent3="accent3" accent4="accent4" accent5="accent5" accent6="accent6" hlink="hlink" folHlink="folHlink"/>
  <p:sldLayoutIdLst>
    <p:sldLayoutId id="2147483679" r:id="rId1"/>
  </p:sldLayoutIdLst>
  <p:transition spd="med"/>
  <p:txStyles>
    <p:titleStyle>
      <a:lvl1pPr marL="0" marR="0" indent="0" algn="ctr" defTabSz="409176" rtl="0" latinLnBrk="0">
        <a:lnSpc>
          <a:spcPct val="100000"/>
        </a:lnSpc>
        <a:spcBef>
          <a:spcPts val="0"/>
        </a:spcBef>
        <a:spcAft>
          <a:spcPts val="0"/>
        </a:spcAft>
        <a:buClrTx/>
        <a:buSzTx/>
        <a:buFontTx/>
        <a:buNone/>
        <a:tabLst/>
        <a:defRPr sz="5900" b="0" i="0" u="none" strike="noStrike" cap="none" spc="0" baseline="0">
          <a:ln>
            <a:noFill/>
          </a:ln>
          <a:solidFill>
            <a:srgbClr val="000000"/>
          </a:solidFill>
          <a:uFillTx/>
          <a:latin typeface="+mn-lt"/>
          <a:ea typeface="+mn-ea"/>
          <a:cs typeface="+mn-cs"/>
          <a:sym typeface="Gill Sans"/>
        </a:defRPr>
      </a:lvl1pPr>
      <a:lvl2pPr marL="0" marR="0" indent="160120" algn="ctr" defTabSz="409176" rtl="0" latinLnBrk="0">
        <a:lnSpc>
          <a:spcPct val="100000"/>
        </a:lnSpc>
        <a:spcBef>
          <a:spcPts val="0"/>
        </a:spcBef>
        <a:spcAft>
          <a:spcPts val="0"/>
        </a:spcAft>
        <a:buClrTx/>
        <a:buSzTx/>
        <a:buFontTx/>
        <a:buNone/>
        <a:tabLst/>
        <a:defRPr sz="5900" b="0" i="0" u="none" strike="noStrike" cap="none" spc="0" baseline="0">
          <a:ln>
            <a:noFill/>
          </a:ln>
          <a:solidFill>
            <a:srgbClr val="000000"/>
          </a:solidFill>
          <a:uFillTx/>
          <a:latin typeface="+mn-lt"/>
          <a:ea typeface="+mn-ea"/>
          <a:cs typeface="+mn-cs"/>
          <a:sym typeface="Gill Sans"/>
        </a:defRPr>
      </a:lvl2pPr>
      <a:lvl3pPr marL="0" marR="0" indent="320214" algn="ctr" defTabSz="409176" rtl="0" latinLnBrk="0">
        <a:lnSpc>
          <a:spcPct val="100000"/>
        </a:lnSpc>
        <a:spcBef>
          <a:spcPts val="0"/>
        </a:spcBef>
        <a:spcAft>
          <a:spcPts val="0"/>
        </a:spcAft>
        <a:buClrTx/>
        <a:buSzTx/>
        <a:buFontTx/>
        <a:buNone/>
        <a:tabLst/>
        <a:defRPr sz="5900" b="0" i="0" u="none" strike="noStrike" cap="none" spc="0" baseline="0">
          <a:ln>
            <a:noFill/>
          </a:ln>
          <a:solidFill>
            <a:srgbClr val="000000"/>
          </a:solidFill>
          <a:uFillTx/>
          <a:latin typeface="+mn-lt"/>
          <a:ea typeface="+mn-ea"/>
          <a:cs typeface="+mn-cs"/>
          <a:sym typeface="Gill Sans"/>
        </a:defRPr>
      </a:lvl3pPr>
      <a:lvl4pPr marL="0" marR="0" indent="480343" algn="ctr" defTabSz="409176" rtl="0" latinLnBrk="0">
        <a:lnSpc>
          <a:spcPct val="100000"/>
        </a:lnSpc>
        <a:spcBef>
          <a:spcPts val="0"/>
        </a:spcBef>
        <a:spcAft>
          <a:spcPts val="0"/>
        </a:spcAft>
        <a:buClrTx/>
        <a:buSzTx/>
        <a:buFontTx/>
        <a:buNone/>
        <a:tabLst/>
        <a:defRPr sz="5900" b="0" i="0" u="none" strike="noStrike" cap="none" spc="0" baseline="0">
          <a:ln>
            <a:noFill/>
          </a:ln>
          <a:solidFill>
            <a:srgbClr val="000000"/>
          </a:solidFill>
          <a:uFillTx/>
          <a:latin typeface="+mn-lt"/>
          <a:ea typeface="+mn-ea"/>
          <a:cs typeface="+mn-cs"/>
          <a:sym typeface="Gill Sans"/>
        </a:defRPr>
      </a:lvl4pPr>
      <a:lvl5pPr marL="0" marR="0" indent="640443" algn="ctr" defTabSz="409176" rtl="0" latinLnBrk="0">
        <a:lnSpc>
          <a:spcPct val="100000"/>
        </a:lnSpc>
        <a:spcBef>
          <a:spcPts val="0"/>
        </a:spcBef>
        <a:spcAft>
          <a:spcPts val="0"/>
        </a:spcAft>
        <a:buClrTx/>
        <a:buSzTx/>
        <a:buFontTx/>
        <a:buNone/>
        <a:tabLst/>
        <a:defRPr sz="5900" b="0" i="0" u="none" strike="noStrike" cap="none" spc="0" baseline="0">
          <a:ln>
            <a:noFill/>
          </a:ln>
          <a:solidFill>
            <a:srgbClr val="000000"/>
          </a:solidFill>
          <a:uFillTx/>
          <a:latin typeface="+mn-lt"/>
          <a:ea typeface="+mn-ea"/>
          <a:cs typeface="+mn-cs"/>
          <a:sym typeface="Gill Sans"/>
        </a:defRPr>
      </a:lvl5pPr>
      <a:lvl6pPr marL="0" marR="0" indent="800568" algn="ctr" defTabSz="409176" rtl="0" latinLnBrk="0">
        <a:lnSpc>
          <a:spcPct val="100000"/>
        </a:lnSpc>
        <a:spcBef>
          <a:spcPts val="0"/>
        </a:spcBef>
        <a:spcAft>
          <a:spcPts val="0"/>
        </a:spcAft>
        <a:buClrTx/>
        <a:buSzTx/>
        <a:buFontTx/>
        <a:buNone/>
        <a:tabLst/>
        <a:defRPr sz="5900" b="0" i="0" u="none" strike="noStrike" cap="none" spc="0" baseline="0">
          <a:ln>
            <a:noFill/>
          </a:ln>
          <a:solidFill>
            <a:srgbClr val="000000"/>
          </a:solidFill>
          <a:uFillTx/>
          <a:latin typeface="+mn-lt"/>
          <a:ea typeface="+mn-ea"/>
          <a:cs typeface="+mn-cs"/>
          <a:sym typeface="Gill Sans"/>
        </a:defRPr>
      </a:lvl6pPr>
      <a:lvl7pPr marL="0" marR="0" indent="960678" algn="ctr" defTabSz="409176" rtl="0" latinLnBrk="0">
        <a:lnSpc>
          <a:spcPct val="100000"/>
        </a:lnSpc>
        <a:spcBef>
          <a:spcPts val="0"/>
        </a:spcBef>
        <a:spcAft>
          <a:spcPts val="0"/>
        </a:spcAft>
        <a:buClrTx/>
        <a:buSzTx/>
        <a:buFontTx/>
        <a:buNone/>
        <a:tabLst/>
        <a:defRPr sz="5900" b="0" i="0" u="none" strike="noStrike" cap="none" spc="0" baseline="0">
          <a:ln>
            <a:noFill/>
          </a:ln>
          <a:solidFill>
            <a:srgbClr val="000000"/>
          </a:solidFill>
          <a:uFillTx/>
          <a:latin typeface="+mn-lt"/>
          <a:ea typeface="+mn-ea"/>
          <a:cs typeface="+mn-cs"/>
          <a:sym typeface="Gill Sans"/>
        </a:defRPr>
      </a:lvl7pPr>
      <a:lvl8pPr marL="0" marR="0" indent="1120804" algn="ctr" defTabSz="409176" rtl="0" latinLnBrk="0">
        <a:lnSpc>
          <a:spcPct val="100000"/>
        </a:lnSpc>
        <a:spcBef>
          <a:spcPts val="0"/>
        </a:spcBef>
        <a:spcAft>
          <a:spcPts val="0"/>
        </a:spcAft>
        <a:buClrTx/>
        <a:buSzTx/>
        <a:buFontTx/>
        <a:buNone/>
        <a:tabLst/>
        <a:defRPr sz="5900" b="0" i="0" u="none" strike="noStrike" cap="none" spc="0" baseline="0">
          <a:ln>
            <a:noFill/>
          </a:ln>
          <a:solidFill>
            <a:srgbClr val="000000"/>
          </a:solidFill>
          <a:uFillTx/>
          <a:latin typeface="+mn-lt"/>
          <a:ea typeface="+mn-ea"/>
          <a:cs typeface="+mn-cs"/>
          <a:sym typeface="Gill Sans"/>
        </a:defRPr>
      </a:lvl8pPr>
      <a:lvl9pPr marL="0" marR="0" indent="1280896" algn="ctr" defTabSz="409176" rtl="0" latinLnBrk="0">
        <a:lnSpc>
          <a:spcPct val="100000"/>
        </a:lnSpc>
        <a:spcBef>
          <a:spcPts val="0"/>
        </a:spcBef>
        <a:spcAft>
          <a:spcPts val="0"/>
        </a:spcAft>
        <a:buClrTx/>
        <a:buSzTx/>
        <a:buFontTx/>
        <a:buNone/>
        <a:tabLst/>
        <a:defRPr sz="5900" b="0" i="0" u="none" strike="noStrike" cap="none" spc="0" baseline="0">
          <a:ln>
            <a:noFill/>
          </a:ln>
          <a:solidFill>
            <a:srgbClr val="000000"/>
          </a:solidFill>
          <a:uFillTx/>
          <a:latin typeface="+mn-lt"/>
          <a:ea typeface="+mn-ea"/>
          <a:cs typeface="+mn-cs"/>
          <a:sym typeface="Gill Sans"/>
        </a:defRPr>
      </a:lvl9pPr>
    </p:titleStyle>
    <p:bodyStyle>
      <a:lvl1pPr marL="622656" marR="0" indent="-400264" algn="l" defTabSz="409176" rtl="0" latinLnBrk="0">
        <a:lnSpc>
          <a:spcPct val="100000"/>
        </a:lnSpc>
        <a:spcBef>
          <a:spcPts val="3375"/>
        </a:spcBef>
        <a:spcAft>
          <a:spcPts val="0"/>
        </a:spcAft>
        <a:buClrTx/>
        <a:buSzPct val="171000"/>
        <a:buFontTx/>
        <a:buChar char="•"/>
        <a:tabLst/>
        <a:defRPr sz="3000" b="0" i="0" u="none" strike="noStrike" cap="none" spc="0" baseline="0">
          <a:ln>
            <a:noFill/>
          </a:ln>
          <a:solidFill>
            <a:srgbClr val="000000"/>
          </a:solidFill>
          <a:uFillTx/>
          <a:latin typeface="+mn-lt"/>
          <a:ea typeface="+mn-ea"/>
          <a:cs typeface="+mn-cs"/>
          <a:sym typeface="Gill Sans"/>
        </a:defRPr>
      </a:lvl1pPr>
      <a:lvl2pPr marL="933984" marR="0" indent="-400264" algn="l" defTabSz="409176" rtl="0" latinLnBrk="0">
        <a:lnSpc>
          <a:spcPct val="100000"/>
        </a:lnSpc>
        <a:spcBef>
          <a:spcPts val="3375"/>
        </a:spcBef>
        <a:spcAft>
          <a:spcPts val="0"/>
        </a:spcAft>
        <a:buClrTx/>
        <a:buSzPct val="171000"/>
        <a:buFontTx/>
        <a:buChar char="•"/>
        <a:tabLst/>
        <a:defRPr sz="3000" b="0" i="0" u="none" strike="noStrike" cap="none" spc="0" baseline="0">
          <a:ln>
            <a:noFill/>
          </a:ln>
          <a:solidFill>
            <a:srgbClr val="000000"/>
          </a:solidFill>
          <a:uFillTx/>
          <a:latin typeface="+mn-lt"/>
          <a:ea typeface="+mn-ea"/>
          <a:cs typeface="+mn-cs"/>
          <a:sym typeface="Gill Sans"/>
        </a:defRPr>
      </a:lvl2pPr>
      <a:lvl3pPr marL="1245312" marR="0" indent="-400264" algn="l" defTabSz="409176" rtl="0" latinLnBrk="0">
        <a:lnSpc>
          <a:spcPct val="100000"/>
        </a:lnSpc>
        <a:spcBef>
          <a:spcPts val="3375"/>
        </a:spcBef>
        <a:spcAft>
          <a:spcPts val="0"/>
        </a:spcAft>
        <a:buClrTx/>
        <a:buSzPct val="171000"/>
        <a:buFontTx/>
        <a:buChar char="•"/>
        <a:tabLst/>
        <a:defRPr sz="3000" b="0" i="0" u="none" strike="noStrike" cap="none" spc="0" baseline="0">
          <a:ln>
            <a:noFill/>
          </a:ln>
          <a:solidFill>
            <a:srgbClr val="000000"/>
          </a:solidFill>
          <a:uFillTx/>
          <a:latin typeface="+mn-lt"/>
          <a:ea typeface="+mn-ea"/>
          <a:cs typeface="+mn-cs"/>
          <a:sym typeface="Gill Sans"/>
        </a:defRPr>
      </a:lvl3pPr>
      <a:lvl4pPr marL="1556647" marR="0" indent="-400264" algn="l" defTabSz="409176" rtl="0" latinLnBrk="0">
        <a:lnSpc>
          <a:spcPct val="100000"/>
        </a:lnSpc>
        <a:spcBef>
          <a:spcPts val="3375"/>
        </a:spcBef>
        <a:spcAft>
          <a:spcPts val="0"/>
        </a:spcAft>
        <a:buClrTx/>
        <a:buSzPct val="171000"/>
        <a:buFontTx/>
        <a:buChar char="•"/>
        <a:tabLst/>
        <a:defRPr sz="3000" b="0" i="0" u="none" strike="noStrike" cap="none" spc="0" baseline="0">
          <a:ln>
            <a:noFill/>
          </a:ln>
          <a:solidFill>
            <a:srgbClr val="000000"/>
          </a:solidFill>
          <a:uFillTx/>
          <a:latin typeface="+mn-lt"/>
          <a:ea typeface="+mn-ea"/>
          <a:cs typeface="+mn-cs"/>
          <a:sym typeface="Gill Sans"/>
        </a:defRPr>
      </a:lvl4pPr>
      <a:lvl5pPr marL="1867979" marR="0" indent="-400264" algn="l" defTabSz="409176" rtl="0" latinLnBrk="0">
        <a:lnSpc>
          <a:spcPct val="100000"/>
        </a:lnSpc>
        <a:spcBef>
          <a:spcPts val="3375"/>
        </a:spcBef>
        <a:spcAft>
          <a:spcPts val="0"/>
        </a:spcAft>
        <a:buClrTx/>
        <a:buSzPct val="171000"/>
        <a:buFontTx/>
        <a:buChar char="•"/>
        <a:tabLst/>
        <a:defRPr sz="3000" b="0" i="0" u="none" strike="noStrike" cap="none" spc="0" baseline="0">
          <a:ln>
            <a:noFill/>
          </a:ln>
          <a:solidFill>
            <a:srgbClr val="000000"/>
          </a:solidFill>
          <a:uFillTx/>
          <a:latin typeface="+mn-lt"/>
          <a:ea typeface="+mn-ea"/>
          <a:cs typeface="+mn-cs"/>
          <a:sym typeface="Gill Sans"/>
        </a:defRPr>
      </a:lvl5pPr>
      <a:lvl6pPr marL="2117021" marR="0" indent="-400264" algn="l" defTabSz="409176" rtl="0" latinLnBrk="0">
        <a:lnSpc>
          <a:spcPct val="100000"/>
        </a:lnSpc>
        <a:spcBef>
          <a:spcPts val="3375"/>
        </a:spcBef>
        <a:spcAft>
          <a:spcPts val="0"/>
        </a:spcAft>
        <a:buClrTx/>
        <a:buSzPct val="171000"/>
        <a:buFontTx/>
        <a:buChar char="•"/>
        <a:tabLst/>
        <a:defRPr sz="3000" b="0" i="0" u="none" strike="noStrike" cap="none" spc="0" baseline="0">
          <a:ln>
            <a:noFill/>
          </a:ln>
          <a:solidFill>
            <a:srgbClr val="000000"/>
          </a:solidFill>
          <a:uFillTx/>
          <a:latin typeface="+mn-lt"/>
          <a:ea typeface="+mn-ea"/>
          <a:cs typeface="+mn-cs"/>
          <a:sym typeface="Gill Sans"/>
        </a:defRPr>
      </a:lvl6pPr>
      <a:lvl7pPr marL="2366127" marR="0" indent="-400264" algn="l" defTabSz="409176" rtl="0" latinLnBrk="0">
        <a:lnSpc>
          <a:spcPct val="100000"/>
        </a:lnSpc>
        <a:spcBef>
          <a:spcPts val="3375"/>
        </a:spcBef>
        <a:spcAft>
          <a:spcPts val="0"/>
        </a:spcAft>
        <a:buClrTx/>
        <a:buSzPct val="171000"/>
        <a:buFontTx/>
        <a:buChar char="•"/>
        <a:tabLst/>
        <a:defRPr sz="3000" b="0" i="0" u="none" strike="noStrike" cap="none" spc="0" baseline="0">
          <a:ln>
            <a:noFill/>
          </a:ln>
          <a:solidFill>
            <a:srgbClr val="000000"/>
          </a:solidFill>
          <a:uFillTx/>
          <a:latin typeface="+mn-lt"/>
          <a:ea typeface="+mn-ea"/>
          <a:cs typeface="+mn-cs"/>
          <a:sym typeface="Gill Sans"/>
        </a:defRPr>
      </a:lvl7pPr>
      <a:lvl8pPr marL="2615171" marR="0" indent="-400264" algn="l" defTabSz="409176" rtl="0" latinLnBrk="0">
        <a:lnSpc>
          <a:spcPct val="100000"/>
        </a:lnSpc>
        <a:spcBef>
          <a:spcPts val="3375"/>
        </a:spcBef>
        <a:spcAft>
          <a:spcPts val="0"/>
        </a:spcAft>
        <a:buClrTx/>
        <a:buSzPct val="171000"/>
        <a:buFontTx/>
        <a:buChar char="•"/>
        <a:tabLst/>
        <a:defRPr sz="3000" b="0" i="0" u="none" strike="noStrike" cap="none" spc="0" baseline="0">
          <a:ln>
            <a:noFill/>
          </a:ln>
          <a:solidFill>
            <a:srgbClr val="000000"/>
          </a:solidFill>
          <a:uFillTx/>
          <a:latin typeface="+mn-lt"/>
          <a:ea typeface="+mn-ea"/>
          <a:cs typeface="+mn-cs"/>
          <a:sym typeface="Gill Sans"/>
        </a:defRPr>
      </a:lvl8pPr>
      <a:lvl9pPr marL="2864237" marR="0" indent="-400264" algn="l" defTabSz="409176" rtl="0" latinLnBrk="0">
        <a:lnSpc>
          <a:spcPct val="100000"/>
        </a:lnSpc>
        <a:spcBef>
          <a:spcPts val="3375"/>
        </a:spcBef>
        <a:spcAft>
          <a:spcPts val="0"/>
        </a:spcAft>
        <a:buClrTx/>
        <a:buSzPct val="171000"/>
        <a:buFontTx/>
        <a:buChar char="•"/>
        <a:tabLst/>
        <a:defRPr sz="3000" b="0" i="0" u="none" strike="noStrike" cap="none" spc="0" baseline="0">
          <a:ln>
            <a:noFill/>
          </a:ln>
          <a:solidFill>
            <a:srgbClr val="000000"/>
          </a:solidFill>
          <a:uFillTx/>
          <a:latin typeface="+mn-lt"/>
          <a:ea typeface="+mn-ea"/>
          <a:cs typeface="+mn-cs"/>
          <a:sym typeface="Gill Sans"/>
        </a:defRPr>
      </a:lvl9pPr>
    </p:bodyStyle>
    <p:otherStyle>
      <a:lvl1pPr marL="0" marR="0" indent="0" algn="ctr" defTabSz="409176" latinLnBrk="0">
        <a:lnSpc>
          <a:spcPct val="100000"/>
        </a:lnSpc>
        <a:spcBef>
          <a:spcPts val="0"/>
        </a:spcBef>
        <a:spcAft>
          <a:spcPts val="0"/>
        </a:spcAft>
        <a:buClrTx/>
        <a:buSzTx/>
        <a:buFontTx/>
        <a:buNone/>
        <a:tabLst/>
        <a:defRPr sz="1300" b="0" i="0" u="none" strike="noStrike" cap="none" spc="0" baseline="0">
          <a:ln>
            <a:noFill/>
          </a:ln>
          <a:solidFill>
            <a:schemeClr val="tx1"/>
          </a:solidFill>
          <a:uFillTx/>
          <a:latin typeface="+mn-lt"/>
          <a:ea typeface="+mn-ea"/>
          <a:cs typeface="+mn-cs"/>
          <a:sym typeface="Gill Sans"/>
        </a:defRPr>
      </a:lvl1pPr>
      <a:lvl2pPr marL="0" marR="0" indent="160120" algn="ctr" defTabSz="409176" latinLnBrk="0">
        <a:lnSpc>
          <a:spcPct val="100000"/>
        </a:lnSpc>
        <a:spcBef>
          <a:spcPts val="0"/>
        </a:spcBef>
        <a:spcAft>
          <a:spcPts val="0"/>
        </a:spcAft>
        <a:buClrTx/>
        <a:buSzTx/>
        <a:buFontTx/>
        <a:buNone/>
        <a:tabLst/>
        <a:defRPr sz="1300" b="0" i="0" u="none" strike="noStrike" cap="none" spc="0" baseline="0">
          <a:ln>
            <a:noFill/>
          </a:ln>
          <a:solidFill>
            <a:schemeClr val="tx1"/>
          </a:solidFill>
          <a:uFillTx/>
          <a:latin typeface="+mn-lt"/>
          <a:ea typeface="+mn-ea"/>
          <a:cs typeface="+mn-cs"/>
          <a:sym typeface="Gill Sans"/>
        </a:defRPr>
      </a:lvl2pPr>
      <a:lvl3pPr marL="0" marR="0" indent="320214" algn="ctr" defTabSz="409176" latinLnBrk="0">
        <a:lnSpc>
          <a:spcPct val="100000"/>
        </a:lnSpc>
        <a:spcBef>
          <a:spcPts val="0"/>
        </a:spcBef>
        <a:spcAft>
          <a:spcPts val="0"/>
        </a:spcAft>
        <a:buClrTx/>
        <a:buSzTx/>
        <a:buFontTx/>
        <a:buNone/>
        <a:tabLst/>
        <a:defRPr sz="1300" b="0" i="0" u="none" strike="noStrike" cap="none" spc="0" baseline="0">
          <a:ln>
            <a:noFill/>
          </a:ln>
          <a:solidFill>
            <a:schemeClr val="tx1"/>
          </a:solidFill>
          <a:uFillTx/>
          <a:latin typeface="+mn-lt"/>
          <a:ea typeface="+mn-ea"/>
          <a:cs typeface="+mn-cs"/>
          <a:sym typeface="Gill Sans"/>
        </a:defRPr>
      </a:lvl3pPr>
      <a:lvl4pPr marL="0" marR="0" indent="480343" algn="ctr" defTabSz="409176" latinLnBrk="0">
        <a:lnSpc>
          <a:spcPct val="100000"/>
        </a:lnSpc>
        <a:spcBef>
          <a:spcPts val="0"/>
        </a:spcBef>
        <a:spcAft>
          <a:spcPts val="0"/>
        </a:spcAft>
        <a:buClrTx/>
        <a:buSzTx/>
        <a:buFontTx/>
        <a:buNone/>
        <a:tabLst/>
        <a:defRPr sz="1300" b="0" i="0" u="none" strike="noStrike" cap="none" spc="0" baseline="0">
          <a:ln>
            <a:noFill/>
          </a:ln>
          <a:solidFill>
            <a:schemeClr val="tx1"/>
          </a:solidFill>
          <a:uFillTx/>
          <a:latin typeface="+mn-lt"/>
          <a:ea typeface="+mn-ea"/>
          <a:cs typeface="+mn-cs"/>
          <a:sym typeface="Gill Sans"/>
        </a:defRPr>
      </a:lvl4pPr>
      <a:lvl5pPr marL="0" marR="0" indent="640443" algn="ctr" defTabSz="409176" latinLnBrk="0">
        <a:lnSpc>
          <a:spcPct val="100000"/>
        </a:lnSpc>
        <a:spcBef>
          <a:spcPts val="0"/>
        </a:spcBef>
        <a:spcAft>
          <a:spcPts val="0"/>
        </a:spcAft>
        <a:buClrTx/>
        <a:buSzTx/>
        <a:buFontTx/>
        <a:buNone/>
        <a:tabLst/>
        <a:defRPr sz="1300" b="0" i="0" u="none" strike="noStrike" cap="none" spc="0" baseline="0">
          <a:ln>
            <a:noFill/>
          </a:ln>
          <a:solidFill>
            <a:schemeClr val="tx1"/>
          </a:solidFill>
          <a:uFillTx/>
          <a:latin typeface="+mn-lt"/>
          <a:ea typeface="+mn-ea"/>
          <a:cs typeface="+mn-cs"/>
          <a:sym typeface="Gill Sans"/>
        </a:defRPr>
      </a:lvl5pPr>
      <a:lvl6pPr marL="0" marR="0" indent="800568" algn="ctr" defTabSz="409176" latinLnBrk="0">
        <a:lnSpc>
          <a:spcPct val="100000"/>
        </a:lnSpc>
        <a:spcBef>
          <a:spcPts val="0"/>
        </a:spcBef>
        <a:spcAft>
          <a:spcPts val="0"/>
        </a:spcAft>
        <a:buClrTx/>
        <a:buSzTx/>
        <a:buFontTx/>
        <a:buNone/>
        <a:tabLst/>
        <a:defRPr sz="1300" b="0" i="0" u="none" strike="noStrike" cap="none" spc="0" baseline="0">
          <a:ln>
            <a:noFill/>
          </a:ln>
          <a:solidFill>
            <a:schemeClr val="tx1"/>
          </a:solidFill>
          <a:uFillTx/>
          <a:latin typeface="+mn-lt"/>
          <a:ea typeface="+mn-ea"/>
          <a:cs typeface="+mn-cs"/>
          <a:sym typeface="Gill Sans"/>
        </a:defRPr>
      </a:lvl6pPr>
      <a:lvl7pPr marL="0" marR="0" indent="960678" algn="ctr" defTabSz="409176" latinLnBrk="0">
        <a:lnSpc>
          <a:spcPct val="100000"/>
        </a:lnSpc>
        <a:spcBef>
          <a:spcPts val="0"/>
        </a:spcBef>
        <a:spcAft>
          <a:spcPts val="0"/>
        </a:spcAft>
        <a:buClrTx/>
        <a:buSzTx/>
        <a:buFontTx/>
        <a:buNone/>
        <a:tabLst/>
        <a:defRPr sz="1300" b="0" i="0" u="none" strike="noStrike" cap="none" spc="0" baseline="0">
          <a:ln>
            <a:noFill/>
          </a:ln>
          <a:solidFill>
            <a:schemeClr val="tx1"/>
          </a:solidFill>
          <a:uFillTx/>
          <a:latin typeface="+mn-lt"/>
          <a:ea typeface="+mn-ea"/>
          <a:cs typeface="+mn-cs"/>
          <a:sym typeface="Gill Sans"/>
        </a:defRPr>
      </a:lvl7pPr>
      <a:lvl8pPr marL="0" marR="0" indent="1120804" algn="ctr" defTabSz="409176" latinLnBrk="0">
        <a:lnSpc>
          <a:spcPct val="100000"/>
        </a:lnSpc>
        <a:spcBef>
          <a:spcPts val="0"/>
        </a:spcBef>
        <a:spcAft>
          <a:spcPts val="0"/>
        </a:spcAft>
        <a:buClrTx/>
        <a:buSzTx/>
        <a:buFontTx/>
        <a:buNone/>
        <a:tabLst/>
        <a:defRPr sz="1300" b="0" i="0" u="none" strike="noStrike" cap="none" spc="0" baseline="0">
          <a:ln>
            <a:noFill/>
          </a:ln>
          <a:solidFill>
            <a:schemeClr val="tx1"/>
          </a:solidFill>
          <a:uFillTx/>
          <a:latin typeface="+mn-lt"/>
          <a:ea typeface="+mn-ea"/>
          <a:cs typeface="+mn-cs"/>
          <a:sym typeface="Gill Sans"/>
        </a:defRPr>
      </a:lvl8pPr>
      <a:lvl9pPr marL="0" marR="0" indent="1280896" algn="ctr" defTabSz="409176" latinLnBrk="0">
        <a:lnSpc>
          <a:spcPct val="100000"/>
        </a:lnSpc>
        <a:spcBef>
          <a:spcPts val="0"/>
        </a:spcBef>
        <a:spcAft>
          <a:spcPts val="0"/>
        </a:spcAft>
        <a:buClrTx/>
        <a:buSzTx/>
        <a:buFontTx/>
        <a:buNone/>
        <a:tabLst/>
        <a:defRPr sz="1300" b="0" i="0" u="none" strike="noStrike" cap="none" spc="0" baseline="0">
          <a:ln>
            <a:noFill/>
          </a:ln>
          <a:solidFill>
            <a:schemeClr val="tx1"/>
          </a:solidFill>
          <a:uFillTx/>
          <a:latin typeface="+mn-lt"/>
          <a:ea typeface="+mn-ea"/>
          <a:cs typeface="+mn-cs"/>
          <a:sym typeface="Gill San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Shape 2"/>
          <p:cNvSpPr>
            <a:spLocks noGrp="1"/>
          </p:cNvSpPr>
          <p:nvPr>
            <p:ph type="body" idx="1"/>
          </p:nvPr>
        </p:nvSpPr>
        <p:spPr>
          <a:xfrm>
            <a:off x="893041" y="893041"/>
            <a:ext cx="7358063" cy="5072063"/>
          </a:xfrm>
          <a:prstGeom prst="rect">
            <a:avLst/>
          </a:prstGeom>
          <a:ln w="12700">
            <a:miter lim="400000"/>
          </a:ln>
          <a:extLst>
            <a:ext uri="{C572A759-6A51-4108-AA02-DFA0A04FC94B}">
              <ma14:wrappingTextBoxFlag xmlns="" xmlns:ma14="http://schemas.microsoft.com/office/mac/drawingml/2011/main" val="1"/>
            </a:ext>
          </a:extLst>
        </p:spPr>
        <p:txBody>
          <a:bodyPr lIns="35576" tIns="35576" rIns="35576" bIns="35576" anchor="ctr"/>
          <a:lstStyle/>
          <a:p>
            <a:r>
              <a:t>Body Level One</a:t>
            </a:r>
          </a:p>
          <a:p>
            <a:pPr lvl="1"/>
            <a:r>
              <a:t>Body Level Two</a:t>
            </a:r>
          </a:p>
          <a:p>
            <a:pPr lvl="2"/>
            <a:r>
              <a:t>Body Level Three</a:t>
            </a:r>
          </a:p>
          <a:p>
            <a:pPr lvl="3"/>
            <a:r>
              <a:t>Body Level Four</a:t>
            </a:r>
          </a:p>
          <a:p>
            <a:pPr lvl="4"/>
            <a:r>
              <a:t>Body Level Five</a:t>
            </a:r>
          </a:p>
        </p:txBody>
      </p:sp>
      <p:sp>
        <p:nvSpPr>
          <p:cNvPr id="3" name="Shape 3"/>
          <p:cNvSpPr>
            <a:spLocks noGrp="1"/>
          </p:cNvSpPr>
          <p:nvPr>
            <p:ph type="title"/>
          </p:nvPr>
        </p:nvSpPr>
        <p:spPr>
          <a:xfrm>
            <a:off x="893041" y="178594"/>
            <a:ext cx="7358063" cy="1714500"/>
          </a:xfrm>
          <a:prstGeom prst="rect">
            <a:avLst/>
          </a:prstGeom>
          <a:ln w="12700">
            <a:miter lim="400000"/>
          </a:ln>
          <a:extLst>
            <a:ext uri="{C572A759-6A51-4108-AA02-DFA0A04FC94B}">
              <ma14:wrappingTextBoxFlag xmlns="" xmlns:ma14="http://schemas.microsoft.com/office/mac/drawingml/2011/main" val="1"/>
            </a:ext>
          </a:extLst>
        </p:spPr>
        <p:txBody>
          <a:bodyPr lIns="35576" tIns="35576" rIns="35576" bIns="35576" anchor="ctr"/>
          <a:lstStyle/>
          <a:p>
            <a:r>
              <a:t>Title Text</a:t>
            </a:r>
          </a:p>
        </p:txBody>
      </p:sp>
      <p:sp>
        <p:nvSpPr>
          <p:cNvPr id="4" name="Shape 4"/>
          <p:cNvSpPr>
            <a:spLocks noGrp="1"/>
          </p:cNvSpPr>
          <p:nvPr>
            <p:ph type="sldNum" sz="quarter" idx="2"/>
          </p:nvPr>
        </p:nvSpPr>
        <p:spPr>
          <a:xfrm>
            <a:off x="4428877" y="6509743"/>
            <a:ext cx="277317" cy="272186"/>
          </a:xfrm>
          <a:prstGeom prst="rect">
            <a:avLst/>
          </a:prstGeom>
          <a:ln w="12700">
            <a:miter lim="400000"/>
          </a:ln>
        </p:spPr>
        <p:txBody>
          <a:bodyPr wrap="none" lIns="35576" tIns="35576" rIns="35576" bIns="35576">
            <a:spAutoFit/>
          </a:bodyPr>
          <a:lstStyle>
            <a:lvl1pPr>
              <a:defRPr sz="1300"/>
            </a:lvl1pPr>
          </a:lstStyle>
          <a:p>
            <a:pPr algn="ctr" defTabSz="409239" fontAlgn="auto" hangingPunct="0">
              <a:spcBef>
                <a:spcPts val="0"/>
              </a:spcBef>
              <a:spcAft>
                <a:spcPts val="0"/>
              </a:spcAft>
            </a:pPr>
            <a:fld id="{86CB4B4D-7CA3-9044-876B-883B54F8677D}" type="slidenum">
              <a:rPr lang="en-GB" kern="0" smtClean="0">
                <a:solidFill>
                  <a:srgbClr val="000000"/>
                </a:solidFill>
                <a:latin typeface="Gill Sans"/>
                <a:sym typeface="Gill Sans"/>
              </a:rPr>
              <a:pPr algn="ctr" defTabSz="409239" fontAlgn="auto" hangingPunct="0">
                <a:spcBef>
                  <a:spcPts val="0"/>
                </a:spcBef>
                <a:spcAft>
                  <a:spcPts val="0"/>
                </a:spcAft>
              </a:pPr>
              <a:t>‹#›</a:t>
            </a:fld>
            <a:endParaRPr lang="en-GB" kern="0">
              <a:solidFill>
                <a:srgbClr val="000000"/>
              </a:solidFill>
              <a:latin typeface="Gill Sans"/>
              <a:sym typeface="Gill Sans"/>
            </a:endParaRPr>
          </a:p>
        </p:txBody>
      </p:sp>
    </p:spTree>
  </p:cSld>
  <p:clrMap bg1="lt1" tx1="dk1" bg2="lt2" tx2="dk2" accent1="accent1" accent2="accent2" accent3="accent3" accent4="accent4" accent5="accent5" accent6="accent6" hlink="hlink" folHlink="folHlink"/>
  <p:sldLayoutIdLst>
    <p:sldLayoutId id="2147483681" r:id="rId1"/>
  </p:sldLayoutIdLst>
  <p:transition spd="med"/>
  <p:txStyles>
    <p:titleStyle>
      <a:lvl1pPr marL="0" marR="0" indent="0" algn="ctr" defTabSz="409239" rtl="0" latinLnBrk="0">
        <a:lnSpc>
          <a:spcPct val="100000"/>
        </a:lnSpc>
        <a:spcBef>
          <a:spcPts val="0"/>
        </a:spcBef>
        <a:spcAft>
          <a:spcPts val="0"/>
        </a:spcAft>
        <a:buClrTx/>
        <a:buSzTx/>
        <a:buFontTx/>
        <a:buNone/>
        <a:tabLst/>
        <a:defRPr sz="5900" b="0" i="0" u="none" strike="noStrike" cap="none" spc="0" baseline="0">
          <a:ln>
            <a:noFill/>
          </a:ln>
          <a:solidFill>
            <a:srgbClr val="000000"/>
          </a:solidFill>
          <a:uFillTx/>
          <a:latin typeface="+mn-lt"/>
          <a:ea typeface="+mn-ea"/>
          <a:cs typeface="+mn-cs"/>
          <a:sym typeface="Gill Sans"/>
        </a:defRPr>
      </a:lvl1pPr>
      <a:lvl2pPr marL="0" marR="0" indent="160144" algn="ctr" defTabSz="409239" rtl="0" latinLnBrk="0">
        <a:lnSpc>
          <a:spcPct val="100000"/>
        </a:lnSpc>
        <a:spcBef>
          <a:spcPts val="0"/>
        </a:spcBef>
        <a:spcAft>
          <a:spcPts val="0"/>
        </a:spcAft>
        <a:buClrTx/>
        <a:buSzTx/>
        <a:buFontTx/>
        <a:buNone/>
        <a:tabLst/>
        <a:defRPr sz="5900" b="0" i="0" u="none" strike="noStrike" cap="none" spc="0" baseline="0">
          <a:ln>
            <a:noFill/>
          </a:ln>
          <a:solidFill>
            <a:srgbClr val="000000"/>
          </a:solidFill>
          <a:uFillTx/>
          <a:latin typeface="+mn-lt"/>
          <a:ea typeface="+mn-ea"/>
          <a:cs typeface="+mn-cs"/>
          <a:sym typeface="Gill Sans"/>
        </a:defRPr>
      </a:lvl2pPr>
      <a:lvl3pPr marL="0" marR="0" indent="320263" algn="ctr" defTabSz="409239" rtl="0" latinLnBrk="0">
        <a:lnSpc>
          <a:spcPct val="100000"/>
        </a:lnSpc>
        <a:spcBef>
          <a:spcPts val="0"/>
        </a:spcBef>
        <a:spcAft>
          <a:spcPts val="0"/>
        </a:spcAft>
        <a:buClrTx/>
        <a:buSzTx/>
        <a:buFontTx/>
        <a:buNone/>
        <a:tabLst/>
        <a:defRPr sz="5900" b="0" i="0" u="none" strike="noStrike" cap="none" spc="0" baseline="0">
          <a:ln>
            <a:noFill/>
          </a:ln>
          <a:solidFill>
            <a:srgbClr val="000000"/>
          </a:solidFill>
          <a:uFillTx/>
          <a:latin typeface="+mn-lt"/>
          <a:ea typeface="+mn-ea"/>
          <a:cs typeface="+mn-cs"/>
          <a:sym typeface="Gill Sans"/>
        </a:defRPr>
      </a:lvl3pPr>
      <a:lvl4pPr marL="0" marR="0" indent="480416" algn="ctr" defTabSz="409239" rtl="0" latinLnBrk="0">
        <a:lnSpc>
          <a:spcPct val="100000"/>
        </a:lnSpc>
        <a:spcBef>
          <a:spcPts val="0"/>
        </a:spcBef>
        <a:spcAft>
          <a:spcPts val="0"/>
        </a:spcAft>
        <a:buClrTx/>
        <a:buSzTx/>
        <a:buFontTx/>
        <a:buNone/>
        <a:tabLst/>
        <a:defRPr sz="5900" b="0" i="0" u="none" strike="noStrike" cap="none" spc="0" baseline="0">
          <a:ln>
            <a:noFill/>
          </a:ln>
          <a:solidFill>
            <a:srgbClr val="000000"/>
          </a:solidFill>
          <a:uFillTx/>
          <a:latin typeface="+mn-lt"/>
          <a:ea typeface="+mn-ea"/>
          <a:cs typeface="+mn-cs"/>
          <a:sym typeface="Gill Sans"/>
        </a:defRPr>
      </a:lvl4pPr>
      <a:lvl5pPr marL="0" marR="0" indent="640541" algn="ctr" defTabSz="409239" rtl="0" latinLnBrk="0">
        <a:lnSpc>
          <a:spcPct val="100000"/>
        </a:lnSpc>
        <a:spcBef>
          <a:spcPts val="0"/>
        </a:spcBef>
        <a:spcAft>
          <a:spcPts val="0"/>
        </a:spcAft>
        <a:buClrTx/>
        <a:buSzTx/>
        <a:buFontTx/>
        <a:buNone/>
        <a:tabLst/>
        <a:defRPr sz="5900" b="0" i="0" u="none" strike="noStrike" cap="none" spc="0" baseline="0">
          <a:ln>
            <a:noFill/>
          </a:ln>
          <a:solidFill>
            <a:srgbClr val="000000"/>
          </a:solidFill>
          <a:uFillTx/>
          <a:latin typeface="+mn-lt"/>
          <a:ea typeface="+mn-ea"/>
          <a:cs typeface="+mn-cs"/>
          <a:sym typeface="Gill Sans"/>
        </a:defRPr>
      </a:lvl5pPr>
      <a:lvl6pPr marL="0" marR="0" indent="800691" algn="ctr" defTabSz="409239" rtl="0" latinLnBrk="0">
        <a:lnSpc>
          <a:spcPct val="100000"/>
        </a:lnSpc>
        <a:spcBef>
          <a:spcPts val="0"/>
        </a:spcBef>
        <a:spcAft>
          <a:spcPts val="0"/>
        </a:spcAft>
        <a:buClrTx/>
        <a:buSzTx/>
        <a:buFontTx/>
        <a:buNone/>
        <a:tabLst/>
        <a:defRPr sz="5900" b="0" i="0" u="none" strike="noStrike" cap="none" spc="0" baseline="0">
          <a:ln>
            <a:noFill/>
          </a:ln>
          <a:solidFill>
            <a:srgbClr val="000000"/>
          </a:solidFill>
          <a:uFillTx/>
          <a:latin typeface="+mn-lt"/>
          <a:ea typeface="+mn-ea"/>
          <a:cs typeface="+mn-cs"/>
          <a:sym typeface="Gill Sans"/>
        </a:defRPr>
      </a:lvl6pPr>
      <a:lvl7pPr marL="0" marR="0" indent="960825" algn="ctr" defTabSz="409239" rtl="0" latinLnBrk="0">
        <a:lnSpc>
          <a:spcPct val="100000"/>
        </a:lnSpc>
        <a:spcBef>
          <a:spcPts val="0"/>
        </a:spcBef>
        <a:spcAft>
          <a:spcPts val="0"/>
        </a:spcAft>
        <a:buClrTx/>
        <a:buSzTx/>
        <a:buFontTx/>
        <a:buNone/>
        <a:tabLst/>
        <a:defRPr sz="5900" b="0" i="0" u="none" strike="noStrike" cap="none" spc="0" baseline="0">
          <a:ln>
            <a:noFill/>
          </a:ln>
          <a:solidFill>
            <a:srgbClr val="000000"/>
          </a:solidFill>
          <a:uFillTx/>
          <a:latin typeface="+mn-lt"/>
          <a:ea typeface="+mn-ea"/>
          <a:cs typeface="+mn-cs"/>
          <a:sym typeface="Gill Sans"/>
        </a:defRPr>
      </a:lvl7pPr>
      <a:lvl8pPr marL="0" marR="0" indent="1120975" algn="ctr" defTabSz="409239" rtl="0" latinLnBrk="0">
        <a:lnSpc>
          <a:spcPct val="100000"/>
        </a:lnSpc>
        <a:spcBef>
          <a:spcPts val="0"/>
        </a:spcBef>
        <a:spcAft>
          <a:spcPts val="0"/>
        </a:spcAft>
        <a:buClrTx/>
        <a:buSzTx/>
        <a:buFontTx/>
        <a:buNone/>
        <a:tabLst/>
        <a:defRPr sz="5900" b="0" i="0" u="none" strike="noStrike" cap="none" spc="0" baseline="0">
          <a:ln>
            <a:noFill/>
          </a:ln>
          <a:solidFill>
            <a:srgbClr val="000000"/>
          </a:solidFill>
          <a:uFillTx/>
          <a:latin typeface="+mn-lt"/>
          <a:ea typeface="+mn-ea"/>
          <a:cs typeface="+mn-cs"/>
          <a:sym typeface="Gill Sans"/>
        </a:defRPr>
      </a:lvl8pPr>
      <a:lvl9pPr marL="0" marR="0" indent="1281093" algn="ctr" defTabSz="409239" rtl="0" latinLnBrk="0">
        <a:lnSpc>
          <a:spcPct val="100000"/>
        </a:lnSpc>
        <a:spcBef>
          <a:spcPts val="0"/>
        </a:spcBef>
        <a:spcAft>
          <a:spcPts val="0"/>
        </a:spcAft>
        <a:buClrTx/>
        <a:buSzTx/>
        <a:buFontTx/>
        <a:buNone/>
        <a:tabLst/>
        <a:defRPr sz="5900" b="0" i="0" u="none" strike="noStrike" cap="none" spc="0" baseline="0">
          <a:ln>
            <a:noFill/>
          </a:ln>
          <a:solidFill>
            <a:srgbClr val="000000"/>
          </a:solidFill>
          <a:uFillTx/>
          <a:latin typeface="+mn-lt"/>
          <a:ea typeface="+mn-ea"/>
          <a:cs typeface="+mn-cs"/>
          <a:sym typeface="Gill Sans"/>
        </a:defRPr>
      </a:lvl9pPr>
    </p:titleStyle>
    <p:bodyStyle>
      <a:lvl1pPr marL="622752" marR="0" indent="-400327" algn="l" defTabSz="409239" rtl="0" latinLnBrk="0">
        <a:lnSpc>
          <a:spcPct val="100000"/>
        </a:lnSpc>
        <a:spcBef>
          <a:spcPts val="3375"/>
        </a:spcBef>
        <a:spcAft>
          <a:spcPts val="0"/>
        </a:spcAft>
        <a:buClrTx/>
        <a:buSzPct val="171000"/>
        <a:buFontTx/>
        <a:buChar char="•"/>
        <a:tabLst/>
        <a:defRPr sz="3000" b="0" i="0" u="none" strike="noStrike" cap="none" spc="0" baseline="0">
          <a:ln>
            <a:noFill/>
          </a:ln>
          <a:solidFill>
            <a:srgbClr val="000000"/>
          </a:solidFill>
          <a:uFillTx/>
          <a:latin typeface="+mn-lt"/>
          <a:ea typeface="+mn-ea"/>
          <a:cs typeface="+mn-cs"/>
          <a:sym typeface="Gill Sans"/>
        </a:defRPr>
      </a:lvl1pPr>
      <a:lvl2pPr marL="934128" marR="0" indent="-400327" algn="l" defTabSz="409239" rtl="0" latinLnBrk="0">
        <a:lnSpc>
          <a:spcPct val="100000"/>
        </a:lnSpc>
        <a:spcBef>
          <a:spcPts val="3375"/>
        </a:spcBef>
        <a:spcAft>
          <a:spcPts val="0"/>
        </a:spcAft>
        <a:buClrTx/>
        <a:buSzPct val="171000"/>
        <a:buFontTx/>
        <a:buChar char="•"/>
        <a:tabLst/>
        <a:defRPr sz="3000" b="0" i="0" u="none" strike="noStrike" cap="none" spc="0" baseline="0">
          <a:ln>
            <a:noFill/>
          </a:ln>
          <a:solidFill>
            <a:srgbClr val="000000"/>
          </a:solidFill>
          <a:uFillTx/>
          <a:latin typeface="+mn-lt"/>
          <a:ea typeface="+mn-ea"/>
          <a:cs typeface="+mn-cs"/>
          <a:sym typeface="Gill Sans"/>
        </a:defRPr>
      </a:lvl2pPr>
      <a:lvl3pPr marL="1245504" marR="0" indent="-400327" algn="l" defTabSz="409239" rtl="0" latinLnBrk="0">
        <a:lnSpc>
          <a:spcPct val="100000"/>
        </a:lnSpc>
        <a:spcBef>
          <a:spcPts val="3375"/>
        </a:spcBef>
        <a:spcAft>
          <a:spcPts val="0"/>
        </a:spcAft>
        <a:buClrTx/>
        <a:buSzPct val="171000"/>
        <a:buFontTx/>
        <a:buChar char="•"/>
        <a:tabLst/>
        <a:defRPr sz="3000" b="0" i="0" u="none" strike="noStrike" cap="none" spc="0" baseline="0">
          <a:ln>
            <a:noFill/>
          </a:ln>
          <a:solidFill>
            <a:srgbClr val="000000"/>
          </a:solidFill>
          <a:uFillTx/>
          <a:latin typeface="+mn-lt"/>
          <a:ea typeface="+mn-ea"/>
          <a:cs typeface="+mn-cs"/>
          <a:sym typeface="Gill Sans"/>
        </a:defRPr>
      </a:lvl3pPr>
      <a:lvl4pPr marL="1556886" marR="0" indent="-400327" algn="l" defTabSz="409239" rtl="0" latinLnBrk="0">
        <a:lnSpc>
          <a:spcPct val="100000"/>
        </a:lnSpc>
        <a:spcBef>
          <a:spcPts val="3375"/>
        </a:spcBef>
        <a:spcAft>
          <a:spcPts val="0"/>
        </a:spcAft>
        <a:buClrTx/>
        <a:buSzPct val="171000"/>
        <a:buFontTx/>
        <a:buChar char="•"/>
        <a:tabLst/>
        <a:defRPr sz="3000" b="0" i="0" u="none" strike="noStrike" cap="none" spc="0" baseline="0">
          <a:ln>
            <a:noFill/>
          </a:ln>
          <a:solidFill>
            <a:srgbClr val="000000"/>
          </a:solidFill>
          <a:uFillTx/>
          <a:latin typeface="+mn-lt"/>
          <a:ea typeface="+mn-ea"/>
          <a:cs typeface="+mn-cs"/>
          <a:sym typeface="Gill Sans"/>
        </a:defRPr>
      </a:lvl4pPr>
      <a:lvl5pPr marL="1868266" marR="0" indent="-400327" algn="l" defTabSz="409239" rtl="0" latinLnBrk="0">
        <a:lnSpc>
          <a:spcPct val="100000"/>
        </a:lnSpc>
        <a:spcBef>
          <a:spcPts val="3375"/>
        </a:spcBef>
        <a:spcAft>
          <a:spcPts val="0"/>
        </a:spcAft>
        <a:buClrTx/>
        <a:buSzPct val="171000"/>
        <a:buFontTx/>
        <a:buChar char="•"/>
        <a:tabLst/>
        <a:defRPr sz="3000" b="0" i="0" u="none" strike="noStrike" cap="none" spc="0" baseline="0">
          <a:ln>
            <a:noFill/>
          </a:ln>
          <a:solidFill>
            <a:srgbClr val="000000"/>
          </a:solidFill>
          <a:uFillTx/>
          <a:latin typeface="+mn-lt"/>
          <a:ea typeface="+mn-ea"/>
          <a:cs typeface="+mn-cs"/>
          <a:sym typeface="Gill Sans"/>
        </a:defRPr>
      </a:lvl5pPr>
      <a:lvl6pPr marL="2117348" marR="0" indent="-400327" algn="l" defTabSz="409239" rtl="0" latinLnBrk="0">
        <a:lnSpc>
          <a:spcPct val="100000"/>
        </a:lnSpc>
        <a:spcBef>
          <a:spcPts val="3375"/>
        </a:spcBef>
        <a:spcAft>
          <a:spcPts val="0"/>
        </a:spcAft>
        <a:buClrTx/>
        <a:buSzPct val="171000"/>
        <a:buFontTx/>
        <a:buChar char="•"/>
        <a:tabLst/>
        <a:defRPr sz="3000" b="0" i="0" u="none" strike="noStrike" cap="none" spc="0" baseline="0">
          <a:ln>
            <a:noFill/>
          </a:ln>
          <a:solidFill>
            <a:srgbClr val="000000"/>
          </a:solidFill>
          <a:uFillTx/>
          <a:latin typeface="+mn-lt"/>
          <a:ea typeface="+mn-ea"/>
          <a:cs typeface="+mn-cs"/>
          <a:sym typeface="Gill Sans"/>
        </a:defRPr>
      </a:lvl6pPr>
      <a:lvl7pPr marL="2366490" marR="0" indent="-400327" algn="l" defTabSz="409239" rtl="0" latinLnBrk="0">
        <a:lnSpc>
          <a:spcPct val="100000"/>
        </a:lnSpc>
        <a:spcBef>
          <a:spcPts val="3375"/>
        </a:spcBef>
        <a:spcAft>
          <a:spcPts val="0"/>
        </a:spcAft>
        <a:buClrTx/>
        <a:buSzPct val="171000"/>
        <a:buFontTx/>
        <a:buChar char="•"/>
        <a:tabLst/>
        <a:defRPr sz="3000" b="0" i="0" u="none" strike="noStrike" cap="none" spc="0" baseline="0">
          <a:ln>
            <a:noFill/>
          </a:ln>
          <a:solidFill>
            <a:srgbClr val="000000"/>
          </a:solidFill>
          <a:uFillTx/>
          <a:latin typeface="+mn-lt"/>
          <a:ea typeface="+mn-ea"/>
          <a:cs typeface="+mn-cs"/>
          <a:sym typeface="Gill Sans"/>
        </a:defRPr>
      </a:lvl7pPr>
      <a:lvl8pPr marL="2615573" marR="0" indent="-400327" algn="l" defTabSz="409239" rtl="0" latinLnBrk="0">
        <a:lnSpc>
          <a:spcPct val="100000"/>
        </a:lnSpc>
        <a:spcBef>
          <a:spcPts val="3375"/>
        </a:spcBef>
        <a:spcAft>
          <a:spcPts val="0"/>
        </a:spcAft>
        <a:buClrTx/>
        <a:buSzPct val="171000"/>
        <a:buFontTx/>
        <a:buChar char="•"/>
        <a:tabLst/>
        <a:defRPr sz="3000" b="0" i="0" u="none" strike="noStrike" cap="none" spc="0" baseline="0">
          <a:ln>
            <a:noFill/>
          </a:ln>
          <a:solidFill>
            <a:srgbClr val="000000"/>
          </a:solidFill>
          <a:uFillTx/>
          <a:latin typeface="+mn-lt"/>
          <a:ea typeface="+mn-ea"/>
          <a:cs typeface="+mn-cs"/>
          <a:sym typeface="Gill Sans"/>
        </a:defRPr>
      </a:lvl8pPr>
      <a:lvl9pPr marL="2864678" marR="0" indent="-400327" algn="l" defTabSz="409239" rtl="0" latinLnBrk="0">
        <a:lnSpc>
          <a:spcPct val="100000"/>
        </a:lnSpc>
        <a:spcBef>
          <a:spcPts val="3375"/>
        </a:spcBef>
        <a:spcAft>
          <a:spcPts val="0"/>
        </a:spcAft>
        <a:buClrTx/>
        <a:buSzPct val="171000"/>
        <a:buFontTx/>
        <a:buChar char="•"/>
        <a:tabLst/>
        <a:defRPr sz="3000" b="0" i="0" u="none" strike="noStrike" cap="none" spc="0" baseline="0">
          <a:ln>
            <a:noFill/>
          </a:ln>
          <a:solidFill>
            <a:srgbClr val="000000"/>
          </a:solidFill>
          <a:uFillTx/>
          <a:latin typeface="+mn-lt"/>
          <a:ea typeface="+mn-ea"/>
          <a:cs typeface="+mn-cs"/>
          <a:sym typeface="Gill Sans"/>
        </a:defRPr>
      </a:lvl9pPr>
    </p:bodyStyle>
    <p:otherStyle>
      <a:lvl1pPr marL="0" marR="0" indent="0" algn="ctr" defTabSz="409239" latinLnBrk="0">
        <a:lnSpc>
          <a:spcPct val="100000"/>
        </a:lnSpc>
        <a:spcBef>
          <a:spcPts val="0"/>
        </a:spcBef>
        <a:spcAft>
          <a:spcPts val="0"/>
        </a:spcAft>
        <a:buClrTx/>
        <a:buSzTx/>
        <a:buFontTx/>
        <a:buNone/>
        <a:tabLst/>
        <a:defRPr sz="1300" b="0" i="0" u="none" strike="noStrike" cap="none" spc="0" baseline="0">
          <a:ln>
            <a:noFill/>
          </a:ln>
          <a:solidFill>
            <a:schemeClr val="tx1"/>
          </a:solidFill>
          <a:uFillTx/>
          <a:latin typeface="+mn-lt"/>
          <a:ea typeface="+mn-ea"/>
          <a:cs typeface="+mn-cs"/>
          <a:sym typeface="Gill Sans"/>
        </a:defRPr>
      </a:lvl1pPr>
      <a:lvl2pPr marL="0" marR="0" indent="160144" algn="ctr" defTabSz="409239" latinLnBrk="0">
        <a:lnSpc>
          <a:spcPct val="100000"/>
        </a:lnSpc>
        <a:spcBef>
          <a:spcPts val="0"/>
        </a:spcBef>
        <a:spcAft>
          <a:spcPts val="0"/>
        </a:spcAft>
        <a:buClrTx/>
        <a:buSzTx/>
        <a:buFontTx/>
        <a:buNone/>
        <a:tabLst/>
        <a:defRPr sz="1300" b="0" i="0" u="none" strike="noStrike" cap="none" spc="0" baseline="0">
          <a:ln>
            <a:noFill/>
          </a:ln>
          <a:solidFill>
            <a:schemeClr val="tx1"/>
          </a:solidFill>
          <a:uFillTx/>
          <a:latin typeface="+mn-lt"/>
          <a:ea typeface="+mn-ea"/>
          <a:cs typeface="+mn-cs"/>
          <a:sym typeface="Gill Sans"/>
        </a:defRPr>
      </a:lvl2pPr>
      <a:lvl3pPr marL="0" marR="0" indent="320263" algn="ctr" defTabSz="409239" latinLnBrk="0">
        <a:lnSpc>
          <a:spcPct val="100000"/>
        </a:lnSpc>
        <a:spcBef>
          <a:spcPts val="0"/>
        </a:spcBef>
        <a:spcAft>
          <a:spcPts val="0"/>
        </a:spcAft>
        <a:buClrTx/>
        <a:buSzTx/>
        <a:buFontTx/>
        <a:buNone/>
        <a:tabLst/>
        <a:defRPr sz="1300" b="0" i="0" u="none" strike="noStrike" cap="none" spc="0" baseline="0">
          <a:ln>
            <a:noFill/>
          </a:ln>
          <a:solidFill>
            <a:schemeClr val="tx1"/>
          </a:solidFill>
          <a:uFillTx/>
          <a:latin typeface="+mn-lt"/>
          <a:ea typeface="+mn-ea"/>
          <a:cs typeface="+mn-cs"/>
          <a:sym typeface="Gill Sans"/>
        </a:defRPr>
      </a:lvl3pPr>
      <a:lvl4pPr marL="0" marR="0" indent="480416" algn="ctr" defTabSz="409239" latinLnBrk="0">
        <a:lnSpc>
          <a:spcPct val="100000"/>
        </a:lnSpc>
        <a:spcBef>
          <a:spcPts val="0"/>
        </a:spcBef>
        <a:spcAft>
          <a:spcPts val="0"/>
        </a:spcAft>
        <a:buClrTx/>
        <a:buSzTx/>
        <a:buFontTx/>
        <a:buNone/>
        <a:tabLst/>
        <a:defRPr sz="1300" b="0" i="0" u="none" strike="noStrike" cap="none" spc="0" baseline="0">
          <a:ln>
            <a:noFill/>
          </a:ln>
          <a:solidFill>
            <a:schemeClr val="tx1"/>
          </a:solidFill>
          <a:uFillTx/>
          <a:latin typeface="+mn-lt"/>
          <a:ea typeface="+mn-ea"/>
          <a:cs typeface="+mn-cs"/>
          <a:sym typeface="Gill Sans"/>
        </a:defRPr>
      </a:lvl4pPr>
      <a:lvl5pPr marL="0" marR="0" indent="640541" algn="ctr" defTabSz="409239" latinLnBrk="0">
        <a:lnSpc>
          <a:spcPct val="100000"/>
        </a:lnSpc>
        <a:spcBef>
          <a:spcPts val="0"/>
        </a:spcBef>
        <a:spcAft>
          <a:spcPts val="0"/>
        </a:spcAft>
        <a:buClrTx/>
        <a:buSzTx/>
        <a:buFontTx/>
        <a:buNone/>
        <a:tabLst/>
        <a:defRPr sz="1300" b="0" i="0" u="none" strike="noStrike" cap="none" spc="0" baseline="0">
          <a:ln>
            <a:noFill/>
          </a:ln>
          <a:solidFill>
            <a:schemeClr val="tx1"/>
          </a:solidFill>
          <a:uFillTx/>
          <a:latin typeface="+mn-lt"/>
          <a:ea typeface="+mn-ea"/>
          <a:cs typeface="+mn-cs"/>
          <a:sym typeface="Gill Sans"/>
        </a:defRPr>
      </a:lvl5pPr>
      <a:lvl6pPr marL="0" marR="0" indent="800691" algn="ctr" defTabSz="409239" latinLnBrk="0">
        <a:lnSpc>
          <a:spcPct val="100000"/>
        </a:lnSpc>
        <a:spcBef>
          <a:spcPts val="0"/>
        </a:spcBef>
        <a:spcAft>
          <a:spcPts val="0"/>
        </a:spcAft>
        <a:buClrTx/>
        <a:buSzTx/>
        <a:buFontTx/>
        <a:buNone/>
        <a:tabLst/>
        <a:defRPr sz="1300" b="0" i="0" u="none" strike="noStrike" cap="none" spc="0" baseline="0">
          <a:ln>
            <a:noFill/>
          </a:ln>
          <a:solidFill>
            <a:schemeClr val="tx1"/>
          </a:solidFill>
          <a:uFillTx/>
          <a:latin typeface="+mn-lt"/>
          <a:ea typeface="+mn-ea"/>
          <a:cs typeface="+mn-cs"/>
          <a:sym typeface="Gill Sans"/>
        </a:defRPr>
      </a:lvl6pPr>
      <a:lvl7pPr marL="0" marR="0" indent="960825" algn="ctr" defTabSz="409239" latinLnBrk="0">
        <a:lnSpc>
          <a:spcPct val="100000"/>
        </a:lnSpc>
        <a:spcBef>
          <a:spcPts val="0"/>
        </a:spcBef>
        <a:spcAft>
          <a:spcPts val="0"/>
        </a:spcAft>
        <a:buClrTx/>
        <a:buSzTx/>
        <a:buFontTx/>
        <a:buNone/>
        <a:tabLst/>
        <a:defRPr sz="1300" b="0" i="0" u="none" strike="noStrike" cap="none" spc="0" baseline="0">
          <a:ln>
            <a:noFill/>
          </a:ln>
          <a:solidFill>
            <a:schemeClr val="tx1"/>
          </a:solidFill>
          <a:uFillTx/>
          <a:latin typeface="+mn-lt"/>
          <a:ea typeface="+mn-ea"/>
          <a:cs typeface="+mn-cs"/>
          <a:sym typeface="Gill Sans"/>
        </a:defRPr>
      </a:lvl7pPr>
      <a:lvl8pPr marL="0" marR="0" indent="1120975" algn="ctr" defTabSz="409239" latinLnBrk="0">
        <a:lnSpc>
          <a:spcPct val="100000"/>
        </a:lnSpc>
        <a:spcBef>
          <a:spcPts val="0"/>
        </a:spcBef>
        <a:spcAft>
          <a:spcPts val="0"/>
        </a:spcAft>
        <a:buClrTx/>
        <a:buSzTx/>
        <a:buFontTx/>
        <a:buNone/>
        <a:tabLst/>
        <a:defRPr sz="1300" b="0" i="0" u="none" strike="noStrike" cap="none" spc="0" baseline="0">
          <a:ln>
            <a:noFill/>
          </a:ln>
          <a:solidFill>
            <a:schemeClr val="tx1"/>
          </a:solidFill>
          <a:uFillTx/>
          <a:latin typeface="+mn-lt"/>
          <a:ea typeface="+mn-ea"/>
          <a:cs typeface="+mn-cs"/>
          <a:sym typeface="Gill Sans"/>
        </a:defRPr>
      </a:lvl8pPr>
      <a:lvl9pPr marL="0" marR="0" indent="1281093" algn="ctr" defTabSz="409239" latinLnBrk="0">
        <a:lnSpc>
          <a:spcPct val="100000"/>
        </a:lnSpc>
        <a:spcBef>
          <a:spcPts val="0"/>
        </a:spcBef>
        <a:spcAft>
          <a:spcPts val="0"/>
        </a:spcAft>
        <a:buClrTx/>
        <a:buSzTx/>
        <a:buFontTx/>
        <a:buNone/>
        <a:tabLst/>
        <a:defRPr sz="1300" b="0" i="0" u="none" strike="noStrike" cap="none" spc="0" baseline="0">
          <a:ln>
            <a:noFill/>
          </a:ln>
          <a:solidFill>
            <a:schemeClr val="tx1"/>
          </a:solidFill>
          <a:uFillTx/>
          <a:latin typeface="+mn-lt"/>
          <a:ea typeface="+mn-ea"/>
          <a:cs typeface="+mn-cs"/>
          <a:sym typeface="Gill San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Shape 2"/>
          <p:cNvSpPr>
            <a:spLocks noGrp="1"/>
          </p:cNvSpPr>
          <p:nvPr>
            <p:ph type="body" idx="1"/>
          </p:nvPr>
        </p:nvSpPr>
        <p:spPr>
          <a:xfrm>
            <a:off x="893037" y="893037"/>
            <a:ext cx="7358063" cy="5072063"/>
          </a:xfrm>
          <a:prstGeom prst="rect">
            <a:avLst/>
          </a:prstGeom>
          <a:ln w="12700">
            <a:miter lim="400000"/>
          </a:ln>
          <a:extLst>
            <a:ext uri="{C572A759-6A51-4108-AA02-DFA0A04FC94B}">
              <ma14:wrappingTextBoxFlag xmlns="" xmlns:ma14="http://schemas.microsoft.com/office/mac/drawingml/2011/main" val="1"/>
            </a:ext>
          </a:extLst>
        </p:spPr>
        <p:txBody>
          <a:bodyPr lIns="35584" tIns="35584" rIns="35584" bIns="35584" anchor="ctr"/>
          <a:lstStyle/>
          <a:p>
            <a:r>
              <a:t>Body Level One</a:t>
            </a:r>
          </a:p>
          <a:p>
            <a:pPr lvl="1"/>
            <a:r>
              <a:t>Body Level Two</a:t>
            </a:r>
          </a:p>
          <a:p>
            <a:pPr lvl="2"/>
            <a:r>
              <a:t>Body Level Three</a:t>
            </a:r>
          </a:p>
          <a:p>
            <a:pPr lvl="3"/>
            <a:r>
              <a:t>Body Level Four</a:t>
            </a:r>
          </a:p>
          <a:p>
            <a:pPr lvl="4"/>
            <a:r>
              <a:t>Body Level Five</a:t>
            </a:r>
          </a:p>
        </p:txBody>
      </p:sp>
      <p:sp>
        <p:nvSpPr>
          <p:cNvPr id="3" name="Shape 3"/>
          <p:cNvSpPr>
            <a:spLocks noGrp="1"/>
          </p:cNvSpPr>
          <p:nvPr>
            <p:ph type="title"/>
          </p:nvPr>
        </p:nvSpPr>
        <p:spPr>
          <a:xfrm>
            <a:off x="893037" y="178594"/>
            <a:ext cx="7358063" cy="1714500"/>
          </a:xfrm>
          <a:prstGeom prst="rect">
            <a:avLst/>
          </a:prstGeom>
          <a:ln w="12700">
            <a:miter lim="400000"/>
          </a:ln>
          <a:extLst>
            <a:ext uri="{C572A759-6A51-4108-AA02-DFA0A04FC94B}">
              <ma14:wrappingTextBoxFlag xmlns="" xmlns:ma14="http://schemas.microsoft.com/office/mac/drawingml/2011/main" val="1"/>
            </a:ext>
          </a:extLst>
        </p:spPr>
        <p:txBody>
          <a:bodyPr lIns="35584" tIns="35584" rIns="35584" bIns="35584" anchor="ctr"/>
          <a:lstStyle/>
          <a:p>
            <a:r>
              <a:t>Title Text</a:t>
            </a:r>
          </a:p>
        </p:txBody>
      </p:sp>
      <p:sp>
        <p:nvSpPr>
          <p:cNvPr id="4" name="Shape 4"/>
          <p:cNvSpPr>
            <a:spLocks noGrp="1"/>
          </p:cNvSpPr>
          <p:nvPr>
            <p:ph type="sldNum" sz="quarter" idx="2"/>
          </p:nvPr>
        </p:nvSpPr>
        <p:spPr>
          <a:xfrm>
            <a:off x="4428877" y="6509743"/>
            <a:ext cx="277317" cy="272186"/>
          </a:xfrm>
          <a:prstGeom prst="rect">
            <a:avLst/>
          </a:prstGeom>
          <a:ln w="12700">
            <a:miter lim="400000"/>
          </a:ln>
        </p:spPr>
        <p:txBody>
          <a:bodyPr wrap="none" lIns="35584" tIns="35584" rIns="35584" bIns="35584">
            <a:spAutoFit/>
          </a:bodyPr>
          <a:lstStyle>
            <a:lvl1pPr>
              <a:defRPr sz="1300"/>
            </a:lvl1pPr>
          </a:lstStyle>
          <a:p>
            <a:pPr algn="ctr" defTabSz="409323" fontAlgn="auto" hangingPunct="0">
              <a:spcBef>
                <a:spcPts val="0"/>
              </a:spcBef>
              <a:spcAft>
                <a:spcPts val="0"/>
              </a:spcAft>
            </a:pPr>
            <a:fld id="{86CB4B4D-7CA3-9044-876B-883B54F8677D}" type="slidenum">
              <a:rPr lang="en-GB" kern="0" smtClean="0">
                <a:solidFill>
                  <a:srgbClr val="000000"/>
                </a:solidFill>
                <a:latin typeface="Gill Sans"/>
                <a:sym typeface="Gill Sans"/>
              </a:rPr>
              <a:pPr algn="ctr" defTabSz="409323" fontAlgn="auto" hangingPunct="0">
                <a:spcBef>
                  <a:spcPts val="0"/>
                </a:spcBef>
                <a:spcAft>
                  <a:spcPts val="0"/>
                </a:spcAft>
              </a:pPr>
              <a:t>‹#›</a:t>
            </a:fld>
            <a:endParaRPr lang="en-GB" kern="0">
              <a:solidFill>
                <a:srgbClr val="000000"/>
              </a:solidFill>
              <a:latin typeface="Gill Sans"/>
              <a:sym typeface="Gill Sans"/>
            </a:endParaRPr>
          </a:p>
        </p:txBody>
      </p:sp>
    </p:spTree>
  </p:cSld>
  <p:clrMap bg1="lt1" tx1="dk1" bg2="lt2" tx2="dk2" accent1="accent1" accent2="accent2" accent3="accent3" accent4="accent4" accent5="accent5" accent6="accent6" hlink="hlink" folHlink="folHlink"/>
  <p:sldLayoutIdLst>
    <p:sldLayoutId id="2147483683" r:id="rId1"/>
  </p:sldLayoutIdLst>
  <p:transition spd="med"/>
  <p:txStyles>
    <p:titleStyle>
      <a:lvl1pPr marL="0" marR="0" indent="0" algn="ctr" defTabSz="409323" rtl="0" latinLnBrk="0">
        <a:lnSpc>
          <a:spcPct val="100000"/>
        </a:lnSpc>
        <a:spcBef>
          <a:spcPts val="0"/>
        </a:spcBef>
        <a:spcAft>
          <a:spcPts val="0"/>
        </a:spcAft>
        <a:buClrTx/>
        <a:buSzTx/>
        <a:buFontTx/>
        <a:buNone/>
        <a:tabLst/>
        <a:defRPr sz="5900" b="0" i="0" u="none" strike="noStrike" cap="none" spc="0" baseline="0">
          <a:ln>
            <a:noFill/>
          </a:ln>
          <a:solidFill>
            <a:srgbClr val="000000"/>
          </a:solidFill>
          <a:uFillTx/>
          <a:latin typeface="+mn-lt"/>
          <a:ea typeface="+mn-ea"/>
          <a:cs typeface="+mn-cs"/>
          <a:sym typeface="Gill Sans"/>
        </a:defRPr>
      </a:lvl1pPr>
      <a:lvl2pPr marL="0" marR="0" indent="160176" algn="ctr" defTabSz="409323" rtl="0" latinLnBrk="0">
        <a:lnSpc>
          <a:spcPct val="100000"/>
        </a:lnSpc>
        <a:spcBef>
          <a:spcPts val="0"/>
        </a:spcBef>
        <a:spcAft>
          <a:spcPts val="0"/>
        </a:spcAft>
        <a:buClrTx/>
        <a:buSzTx/>
        <a:buFontTx/>
        <a:buNone/>
        <a:tabLst/>
        <a:defRPr sz="5900" b="0" i="0" u="none" strike="noStrike" cap="none" spc="0" baseline="0">
          <a:ln>
            <a:noFill/>
          </a:ln>
          <a:solidFill>
            <a:srgbClr val="000000"/>
          </a:solidFill>
          <a:uFillTx/>
          <a:latin typeface="+mn-lt"/>
          <a:ea typeface="+mn-ea"/>
          <a:cs typeface="+mn-cs"/>
          <a:sym typeface="Gill Sans"/>
        </a:defRPr>
      </a:lvl2pPr>
      <a:lvl3pPr marL="0" marR="0" indent="320330" algn="ctr" defTabSz="409323" rtl="0" latinLnBrk="0">
        <a:lnSpc>
          <a:spcPct val="100000"/>
        </a:lnSpc>
        <a:spcBef>
          <a:spcPts val="0"/>
        </a:spcBef>
        <a:spcAft>
          <a:spcPts val="0"/>
        </a:spcAft>
        <a:buClrTx/>
        <a:buSzTx/>
        <a:buFontTx/>
        <a:buNone/>
        <a:tabLst/>
        <a:defRPr sz="5900" b="0" i="0" u="none" strike="noStrike" cap="none" spc="0" baseline="0">
          <a:ln>
            <a:noFill/>
          </a:ln>
          <a:solidFill>
            <a:srgbClr val="000000"/>
          </a:solidFill>
          <a:uFillTx/>
          <a:latin typeface="+mn-lt"/>
          <a:ea typeface="+mn-ea"/>
          <a:cs typeface="+mn-cs"/>
          <a:sym typeface="Gill Sans"/>
        </a:defRPr>
      </a:lvl3pPr>
      <a:lvl4pPr marL="0" marR="0" indent="480515" algn="ctr" defTabSz="409323" rtl="0" latinLnBrk="0">
        <a:lnSpc>
          <a:spcPct val="100000"/>
        </a:lnSpc>
        <a:spcBef>
          <a:spcPts val="0"/>
        </a:spcBef>
        <a:spcAft>
          <a:spcPts val="0"/>
        </a:spcAft>
        <a:buClrTx/>
        <a:buSzTx/>
        <a:buFontTx/>
        <a:buNone/>
        <a:tabLst/>
        <a:defRPr sz="5900" b="0" i="0" u="none" strike="noStrike" cap="none" spc="0" baseline="0">
          <a:ln>
            <a:noFill/>
          </a:ln>
          <a:solidFill>
            <a:srgbClr val="000000"/>
          </a:solidFill>
          <a:uFillTx/>
          <a:latin typeface="+mn-lt"/>
          <a:ea typeface="+mn-ea"/>
          <a:cs typeface="+mn-cs"/>
          <a:sym typeface="Gill Sans"/>
        </a:defRPr>
      </a:lvl4pPr>
      <a:lvl5pPr marL="0" marR="0" indent="640673" algn="ctr" defTabSz="409323" rtl="0" latinLnBrk="0">
        <a:lnSpc>
          <a:spcPct val="100000"/>
        </a:lnSpc>
        <a:spcBef>
          <a:spcPts val="0"/>
        </a:spcBef>
        <a:spcAft>
          <a:spcPts val="0"/>
        </a:spcAft>
        <a:buClrTx/>
        <a:buSzTx/>
        <a:buFontTx/>
        <a:buNone/>
        <a:tabLst/>
        <a:defRPr sz="5900" b="0" i="0" u="none" strike="noStrike" cap="none" spc="0" baseline="0">
          <a:ln>
            <a:noFill/>
          </a:ln>
          <a:solidFill>
            <a:srgbClr val="000000"/>
          </a:solidFill>
          <a:uFillTx/>
          <a:latin typeface="+mn-lt"/>
          <a:ea typeface="+mn-ea"/>
          <a:cs typeface="+mn-cs"/>
          <a:sym typeface="Gill Sans"/>
        </a:defRPr>
      </a:lvl5pPr>
      <a:lvl6pPr marL="0" marR="0" indent="800855" algn="ctr" defTabSz="409323" rtl="0" latinLnBrk="0">
        <a:lnSpc>
          <a:spcPct val="100000"/>
        </a:lnSpc>
        <a:spcBef>
          <a:spcPts val="0"/>
        </a:spcBef>
        <a:spcAft>
          <a:spcPts val="0"/>
        </a:spcAft>
        <a:buClrTx/>
        <a:buSzTx/>
        <a:buFontTx/>
        <a:buNone/>
        <a:tabLst/>
        <a:defRPr sz="5900" b="0" i="0" u="none" strike="noStrike" cap="none" spc="0" baseline="0">
          <a:ln>
            <a:noFill/>
          </a:ln>
          <a:solidFill>
            <a:srgbClr val="000000"/>
          </a:solidFill>
          <a:uFillTx/>
          <a:latin typeface="+mn-lt"/>
          <a:ea typeface="+mn-ea"/>
          <a:cs typeface="+mn-cs"/>
          <a:sym typeface="Gill Sans"/>
        </a:defRPr>
      </a:lvl6pPr>
      <a:lvl7pPr marL="0" marR="0" indent="961022" algn="ctr" defTabSz="409323" rtl="0" latinLnBrk="0">
        <a:lnSpc>
          <a:spcPct val="100000"/>
        </a:lnSpc>
        <a:spcBef>
          <a:spcPts val="0"/>
        </a:spcBef>
        <a:spcAft>
          <a:spcPts val="0"/>
        </a:spcAft>
        <a:buClrTx/>
        <a:buSzTx/>
        <a:buFontTx/>
        <a:buNone/>
        <a:tabLst/>
        <a:defRPr sz="5900" b="0" i="0" u="none" strike="noStrike" cap="none" spc="0" baseline="0">
          <a:ln>
            <a:noFill/>
          </a:ln>
          <a:solidFill>
            <a:srgbClr val="000000"/>
          </a:solidFill>
          <a:uFillTx/>
          <a:latin typeface="+mn-lt"/>
          <a:ea typeface="+mn-ea"/>
          <a:cs typeface="+mn-cs"/>
          <a:sym typeface="Gill Sans"/>
        </a:defRPr>
      </a:lvl7pPr>
      <a:lvl8pPr marL="0" marR="0" indent="1121203" algn="ctr" defTabSz="409323" rtl="0" latinLnBrk="0">
        <a:lnSpc>
          <a:spcPct val="100000"/>
        </a:lnSpc>
        <a:spcBef>
          <a:spcPts val="0"/>
        </a:spcBef>
        <a:spcAft>
          <a:spcPts val="0"/>
        </a:spcAft>
        <a:buClrTx/>
        <a:buSzTx/>
        <a:buFontTx/>
        <a:buNone/>
        <a:tabLst/>
        <a:defRPr sz="5900" b="0" i="0" u="none" strike="noStrike" cap="none" spc="0" baseline="0">
          <a:ln>
            <a:noFill/>
          </a:ln>
          <a:solidFill>
            <a:srgbClr val="000000"/>
          </a:solidFill>
          <a:uFillTx/>
          <a:latin typeface="+mn-lt"/>
          <a:ea typeface="+mn-ea"/>
          <a:cs typeface="+mn-cs"/>
          <a:sym typeface="Gill Sans"/>
        </a:defRPr>
      </a:lvl8pPr>
      <a:lvl9pPr marL="0" marR="0" indent="1281356" algn="ctr" defTabSz="409323" rtl="0" latinLnBrk="0">
        <a:lnSpc>
          <a:spcPct val="100000"/>
        </a:lnSpc>
        <a:spcBef>
          <a:spcPts val="0"/>
        </a:spcBef>
        <a:spcAft>
          <a:spcPts val="0"/>
        </a:spcAft>
        <a:buClrTx/>
        <a:buSzTx/>
        <a:buFontTx/>
        <a:buNone/>
        <a:tabLst/>
        <a:defRPr sz="5900" b="0" i="0" u="none" strike="noStrike" cap="none" spc="0" baseline="0">
          <a:ln>
            <a:noFill/>
          </a:ln>
          <a:solidFill>
            <a:srgbClr val="000000"/>
          </a:solidFill>
          <a:uFillTx/>
          <a:latin typeface="+mn-lt"/>
          <a:ea typeface="+mn-ea"/>
          <a:cs typeface="+mn-cs"/>
          <a:sym typeface="Gill Sans"/>
        </a:defRPr>
      </a:lvl9pPr>
    </p:titleStyle>
    <p:bodyStyle>
      <a:lvl1pPr marL="622880" marR="0" indent="-400410" algn="l" defTabSz="409323" rtl="0" latinLnBrk="0">
        <a:lnSpc>
          <a:spcPct val="100000"/>
        </a:lnSpc>
        <a:spcBef>
          <a:spcPts val="3375"/>
        </a:spcBef>
        <a:spcAft>
          <a:spcPts val="0"/>
        </a:spcAft>
        <a:buClrTx/>
        <a:buSzPct val="171000"/>
        <a:buFontTx/>
        <a:buChar char="•"/>
        <a:tabLst/>
        <a:defRPr sz="3000" b="0" i="0" u="none" strike="noStrike" cap="none" spc="0" baseline="0">
          <a:ln>
            <a:noFill/>
          </a:ln>
          <a:solidFill>
            <a:srgbClr val="000000"/>
          </a:solidFill>
          <a:uFillTx/>
          <a:latin typeface="+mn-lt"/>
          <a:ea typeface="+mn-ea"/>
          <a:cs typeface="+mn-cs"/>
          <a:sym typeface="Gill Sans"/>
        </a:defRPr>
      </a:lvl1pPr>
      <a:lvl2pPr marL="934320" marR="0" indent="-400410" algn="l" defTabSz="409323" rtl="0" latinLnBrk="0">
        <a:lnSpc>
          <a:spcPct val="100000"/>
        </a:lnSpc>
        <a:spcBef>
          <a:spcPts val="3375"/>
        </a:spcBef>
        <a:spcAft>
          <a:spcPts val="0"/>
        </a:spcAft>
        <a:buClrTx/>
        <a:buSzPct val="171000"/>
        <a:buFontTx/>
        <a:buChar char="•"/>
        <a:tabLst/>
        <a:defRPr sz="3000" b="0" i="0" u="none" strike="noStrike" cap="none" spc="0" baseline="0">
          <a:ln>
            <a:noFill/>
          </a:ln>
          <a:solidFill>
            <a:srgbClr val="000000"/>
          </a:solidFill>
          <a:uFillTx/>
          <a:latin typeface="+mn-lt"/>
          <a:ea typeface="+mn-ea"/>
          <a:cs typeface="+mn-cs"/>
          <a:sym typeface="Gill Sans"/>
        </a:defRPr>
      </a:lvl2pPr>
      <a:lvl3pPr marL="1245760" marR="0" indent="-400410" algn="l" defTabSz="409323" rtl="0" latinLnBrk="0">
        <a:lnSpc>
          <a:spcPct val="100000"/>
        </a:lnSpc>
        <a:spcBef>
          <a:spcPts val="3375"/>
        </a:spcBef>
        <a:spcAft>
          <a:spcPts val="0"/>
        </a:spcAft>
        <a:buClrTx/>
        <a:buSzPct val="171000"/>
        <a:buFontTx/>
        <a:buChar char="•"/>
        <a:tabLst/>
        <a:defRPr sz="3000" b="0" i="0" u="none" strike="noStrike" cap="none" spc="0" baseline="0">
          <a:ln>
            <a:noFill/>
          </a:ln>
          <a:solidFill>
            <a:srgbClr val="000000"/>
          </a:solidFill>
          <a:uFillTx/>
          <a:latin typeface="+mn-lt"/>
          <a:ea typeface="+mn-ea"/>
          <a:cs typeface="+mn-cs"/>
          <a:sym typeface="Gill Sans"/>
        </a:defRPr>
      </a:lvl3pPr>
      <a:lvl4pPr marL="1557204" marR="0" indent="-400410" algn="l" defTabSz="409323" rtl="0" latinLnBrk="0">
        <a:lnSpc>
          <a:spcPct val="100000"/>
        </a:lnSpc>
        <a:spcBef>
          <a:spcPts val="3375"/>
        </a:spcBef>
        <a:spcAft>
          <a:spcPts val="0"/>
        </a:spcAft>
        <a:buClrTx/>
        <a:buSzPct val="171000"/>
        <a:buFontTx/>
        <a:buChar char="•"/>
        <a:tabLst/>
        <a:defRPr sz="3000" b="0" i="0" u="none" strike="noStrike" cap="none" spc="0" baseline="0">
          <a:ln>
            <a:noFill/>
          </a:ln>
          <a:solidFill>
            <a:srgbClr val="000000"/>
          </a:solidFill>
          <a:uFillTx/>
          <a:latin typeface="+mn-lt"/>
          <a:ea typeface="+mn-ea"/>
          <a:cs typeface="+mn-cs"/>
          <a:sym typeface="Gill Sans"/>
        </a:defRPr>
      </a:lvl4pPr>
      <a:lvl5pPr marL="1868647" marR="0" indent="-400410" algn="l" defTabSz="409323" rtl="0" latinLnBrk="0">
        <a:lnSpc>
          <a:spcPct val="100000"/>
        </a:lnSpc>
        <a:spcBef>
          <a:spcPts val="3375"/>
        </a:spcBef>
        <a:spcAft>
          <a:spcPts val="0"/>
        </a:spcAft>
        <a:buClrTx/>
        <a:buSzPct val="171000"/>
        <a:buFontTx/>
        <a:buChar char="•"/>
        <a:tabLst/>
        <a:defRPr sz="3000" b="0" i="0" u="none" strike="noStrike" cap="none" spc="0" baseline="0">
          <a:ln>
            <a:noFill/>
          </a:ln>
          <a:solidFill>
            <a:srgbClr val="000000"/>
          </a:solidFill>
          <a:uFillTx/>
          <a:latin typeface="+mn-lt"/>
          <a:ea typeface="+mn-ea"/>
          <a:cs typeface="+mn-cs"/>
          <a:sym typeface="Gill Sans"/>
        </a:defRPr>
      </a:lvl5pPr>
      <a:lvl6pPr marL="2117781" marR="0" indent="-400410" algn="l" defTabSz="409323" rtl="0" latinLnBrk="0">
        <a:lnSpc>
          <a:spcPct val="100000"/>
        </a:lnSpc>
        <a:spcBef>
          <a:spcPts val="3375"/>
        </a:spcBef>
        <a:spcAft>
          <a:spcPts val="0"/>
        </a:spcAft>
        <a:buClrTx/>
        <a:buSzPct val="171000"/>
        <a:buFontTx/>
        <a:buChar char="•"/>
        <a:tabLst/>
        <a:defRPr sz="3000" b="0" i="0" u="none" strike="noStrike" cap="none" spc="0" baseline="0">
          <a:ln>
            <a:noFill/>
          </a:ln>
          <a:solidFill>
            <a:srgbClr val="000000"/>
          </a:solidFill>
          <a:uFillTx/>
          <a:latin typeface="+mn-lt"/>
          <a:ea typeface="+mn-ea"/>
          <a:cs typeface="+mn-cs"/>
          <a:sym typeface="Gill Sans"/>
        </a:defRPr>
      </a:lvl6pPr>
      <a:lvl7pPr marL="2366974" marR="0" indent="-400410" algn="l" defTabSz="409323" rtl="0" latinLnBrk="0">
        <a:lnSpc>
          <a:spcPct val="100000"/>
        </a:lnSpc>
        <a:spcBef>
          <a:spcPts val="3375"/>
        </a:spcBef>
        <a:spcAft>
          <a:spcPts val="0"/>
        </a:spcAft>
        <a:buClrTx/>
        <a:buSzPct val="171000"/>
        <a:buFontTx/>
        <a:buChar char="•"/>
        <a:tabLst/>
        <a:defRPr sz="3000" b="0" i="0" u="none" strike="noStrike" cap="none" spc="0" baseline="0">
          <a:ln>
            <a:noFill/>
          </a:ln>
          <a:solidFill>
            <a:srgbClr val="000000"/>
          </a:solidFill>
          <a:uFillTx/>
          <a:latin typeface="+mn-lt"/>
          <a:ea typeface="+mn-ea"/>
          <a:cs typeface="+mn-cs"/>
          <a:sym typeface="Gill Sans"/>
        </a:defRPr>
      </a:lvl7pPr>
      <a:lvl8pPr marL="2616109" marR="0" indent="-400410" algn="l" defTabSz="409323" rtl="0" latinLnBrk="0">
        <a:lnSpc>
          <a:spcPct val="100000"/>
        </a:lnSpc>
        <a:spcBef>
          <a:spcPts val="3375"/>
        </a:spcBef>
        <a:spcAft>
          <a:spcPts val="0"/>
        </a:spcAft>
        <a:buClrTx/>
        <a:buSzPct val="171000"/>
        <a:buFontTx/>
        <a:buChar char="•"/>
        <a:tabLst/>
        <a:defRPr sz="3000" b="0" i="0" u="none" strike="noStrike" cap="none" spc="0" baseline="0">
          <a:ln>
            <a:noFill/>
          </a:ln>
          <a:solidFill>
            <a:srgbClr val="000000"/>
          </a:solidFill>
          <a:uFillTx/>
          <a:latin typeface="+mn-lt"/>
          <a:ea typeface="+mn-ea"/>
          <a:cs typeface="+mn-cs"/>
          <a:sym typeface="Gill Sans"/>
        </a:defRPr>
      </a:lvl8pPr>
      <a:lvl9pPr marL="2865265" marR="0" indent="-400410" algn="l" defTabSz="409323" rtl="0" latinLnBrk="0">
        <a:lnSpc>
          <a:spcPct val="100000"/>
        </a:lnSpc>
        <a:spcBef>
          <a:spcPts val="3375"/>
        </a:spcBef>
        <a:spcAft>
          <a:spcPts val="0"/>
        </a:spcAft>
        <a:buClrTx/>
        <a:buSzPct val="171000"/>
        <a:buFontTx/>
        <a:buChar char="•"/>
        <a:tabLst/>
        <a:defRPr sz="3000" b="0" i="0" u="none" strike="noStrike" cap="none" spc="0" baseline="0">
          <a:ln>
            <a:noFill/>
          </a:ln>
          <a:solidFill>
            <a:srgbClr val="000000"/>
          </a:solidFill>
          <a:uFillTx/>
          <a:latin typeface="+mn-lt"/>
          <a:ea typeface="+mn-ea"/>
          <a:cs typeface="+mn-cs"/>
          <a:sym typeface="Gill Sans"/>
        </a:defRPr>
      </a:lvl9pPr>
    </p:bodyStyle>
    <p:otherStyle>
      <a:lvl1pPr marL="0" marR="0" indent="0" algn="ctr" defTabSz="409323" latinLnBrk="0">
        <a:lnSpc>
          <a:spcPct val="100000"/>
        </a:lnSpc>
        <a:spcBef>
          <a:spcPts val="0"/>
        </a:spcBef>
        <a:spcAft>
          <a:spcPts val="0"/>
        </a:spcAft>
        <a:buClrTx/>
        <a:buSzTx/>
        <a:buFontTx/>
        <a:buNone/>
        <a:tabLst/>
        <a:defRPr sz="1300" b="0" i="0" u="none" strike="noStrike" cap="none" spc="0" baseline="0">
          <a:ln>
            <a:noFill/>
          </a:ln>
          <a:solidFill>
            <a:schemeClr val="tx1"/>
          </a:solidFill>
          <a:uFillTx/>
          <a:latin typeface="+mn-lt"/>
          <a:ea typeface="+mn-ea"/>
          <a:cs typeface="+mn-cs"/>
          <a:sym typeface="Gill Sans"/>
        </a:defRPr>
      </a:lvl1pPr>
      <a:lvl2pPr marL="0" marR="0" indent="160176" algn="ctr" defTabSz="409323" latinLnBrk="0">
        <a:lnSpc>
          <a:spcPct val="100000"/>
        </a:lnSpc>
        <a:spcBef>
          <a:spcPts val="0"/>
        </a:spcBef>
        <a:spcAft>
          <a:spcPts val="0"/>
        </a:spcAft>
        <a:buClrTx/>
        <a:buSzTx/>
        <a:buFontTx/>
        <a:buNone/>
        <a:tabLst/>
        <a:defRPr sz="1300" b="0" i="0" u="none" strike="noStrike" cap="none" spc="0" baseline="0">
          <a:ln>
            <a:noFill/>
          </a:ln>
          <a:solidFill>
            <a:schemeClr val="tx1"/>
          </a:solidFill>
          <a:uFillTx/>
          <a:latin typeface="+mn-lt"/>
          <a:ea typeface="+mn-ea"/>
          <a:cs typeface="+mn-cs"/>
          <a:sym typeface="Gill Sans"/>
        </a:defRPr>
      </a:lvl2pPr>
      <a:lvl3pPr marL="0" marR="0" indent="320330" algn="ctr" defTabSz="409323" latinLnBrk="0">
        <a:lnSpc>
          <a:spcPct val="100000"/>
        </a:lnSpc>
        <a:spcBef>
          <a:spcPts val="0"/>
        </a:spcBef>
        <a:spcAft>
          <a:spcPts val="0"/>
        </a:spcAft>
        <a:buClrTx/>
        <a:buSzTx/>
        <a:buFontTx/>
        <a:buNone/>
        <a:tabLst/>
        <a:defRPr sz="1300" b="0" i="0" u="none" strike="noStrike" cap="none" spc="0" baseline="0">
          <a:ln>
            <a:noFill/>
          </a:ln>
          <a:solidFill>
            <a:schemeClr val="tx1"/>
          </a:solidFill>
          <a:uFillTx/>
          <a:latin typeface="+mn-lt"/>
          <a:ea typeface="+mn-ea"/>
          <a:cs typeface="+mn-cs"/>
          <a:sym typeface="Gill Sans"/>
        </a:defRPr>
      </a:lvl3pPr>
      <a:lvl4pPr marL="0" marR="0" indent="480515" algn="ctr" defTabSz="409323" latinLnBrk="0">
        <a:lnSpc>
          <a:spcPct val="100000"/>
        </a:lnSpc>
        <a:spcBef>
          <a:spcPts val="0"/>
        </a:spcBef>
        <a:spcAft>
          <a:spcPts val="0"/>
        </a:spcAft>
        <a:buClrTx/>
        <a:buSzTx/>
        <a:buFontTx/>
        <a:buNone/>
        <a:tabLst/>
        <a:defRPr sz="1300" b="0" i="0" u="none" strike="noStrike" cap="none" spc="0" baseline="0">
          <a:ln>
            <a:noFill/>
          </a:ln>
          <a:solidFill>
            <a:schemeClr val="tx1"/>
          </a:solidFill>
          <a:uFillTx/>
          <a:latin typeface="+mn-lt"/>
          <a:ea typeface="+mn-ea"/>
          <a:cs typeface="+mn-cs"/>
          <a:sym typeface="Gill Sans"/>
        </a:defRPr>
      </a:lvl4pPr>
      <a:lvl5pPr marL="0" marR="0" indent="640673" algn="ctr" defTabSz="409323" latinLnBrk="0">
        <a:lnSpc>
          <a:spcPct val="100000"/>
        </a:lnSpc>
        <a:spcBef>
          <a:spcPts val="0"/>
        </a:spcBef>
        <a:spcAft>
          <a:spcPts val="0"/>
        </a:spcAft>
        <a:buClrTx/>
        <a:buSzTx/>
        <a:buFontTx/>
        <a:buNone/>
        <a:tabLst/>
        <a:defRPr sz="1300" b="0" i="0" u="none" strike="noStrike" cap="none" spc="0" baseline="0">
          <a:ln>
            <a:noFill/>
          </a:ln>
          <a:solidFill>
            <a:schemeClr val="tx1"/>
          </a:solidFill>
          <a:uFillTx/>
          <a:latin typeface="+mn-lt"/>
          <a:ea typeface="+mn-ea"/>
          <a:cs typeface="+mn-cs"/>
          <a:sym typeface="Gill Sans"/>
        </a:defRPr>
      </a:lvl5pPr>
      <a:lvl6pPr marL="0" marR="0" indent="800855" algn="ctr" defTabSz="409323" latinLnBrk="0">
        <a:lnSpc>
          <a:spcPct val="100000"/>
        </a:lnSpc>
        <a:spcBef>
          <a:spcPts val="0"/>
        </a:spcBef>
        <a:spcAft>
          <a:spcPts val="0"/>
        </a:spcAft>
        <a:buClrTx/>
        <a:buSzTx/>
        <a:buFontTx/>
        <a:buNone/>
        <a:tabLst/>
        <a:defRPr sz="1300" b="0" i="0" u="none" strike="noStrike" cap="none" spc="0" baseline="0">
          <a:ln>
            <a:noFill/>
          </a:ln>
          <a:solidFill>
            <a:schemeClr val="tx1"/>
          </a:solidFill>
          <a:uFillTx/>
          <a:latin typeface="+mn-lt"/>
          <a:ea typeface="+mn-ea"/>
          <a:cs typeface="+mn-cs"/>
          <a:sym typeface="Gill Sans"/>
        </a:defRPr>
      </a:lvl6pPr>
      <a:lvl7pPr marL="0" marR="0" indent="961022" algn="ctr" defTabSz="409323" latinLnBrk="0">
        <a:lnSpc>
          <a:spcPct val="100000"/>
        </a:lnSpc>
        <a:spcBef>
          <a:spcPts val="0"/>
        </a:spcBef>
        <a:spcAft>
          <a:spcPts val="0"/>
        </a:spcAft>
        <a:buClrTx/>
        <a:buSzTx/>
        <a:buFontTx/>
        <a:buNone/>
        <a:tabLst/>
        <a:defRPr sz="1300" b="0" i="0" u="none" strike="noStrike" cap="none" spc="0" baseline="0">
          <a:ln>
            <a:noFill/>
          </a:ln>
          <a:solidFill>
            <a:schemeClr val="tx1"/>
          </a:solidFill>
          <a:uFillTx/>
          <a:latin typeface="+mn-lt"/>
          <a:ea typeface="+mn-ea"/>
          <a:cs typeface="+mn-cs"/>
          <a:sym typeface="Gill Sans"/>
        </a:defRPr>
      </a:lvl7pPr>
      <a:lvl8pPr marL="0" marR="0" indent="1121203" algn="ctr" defTabSz="409323" latinLnBrk="0">
        <a:lnSpc>
          <a:spcPct val="100000"/>
        </a:lnSpc>
        <a:spcBef>
          <a:spcPts val="0"/>
        </a:spcBef>
        <a:spcAft>
          <a:spcPts val="0"/>
        </a:spcAft>
        <a:buClrTx/>
        <a:buSzTx/>
        <a:buFontTx/>
        <a:buNone/>
        <a:tabLst/>
        <a:defRPr sz="1300" b="0" i="0" u="none" strike="noStrike" cap="none" spc="0" baseline="0">
          <a:ln>
            <a:noFill/>
          </a:ln>
          <a:solidFill>
            <a:schemeClr val="tx1"/>
          </a:solidFill>
          <a:uFillTx/>
          <a:latin typeface="+mn-lt"/>
          <a:ea typeface="+mn-ea"/>
          <a:cs typeface="+mn-cs"/>
          <a:sym typeface="Gill Sans"/>
        </a:defRPr>
      </a:lvl8pPr>
      <a:lvl9pPr marL="0" marR="0" indent="1281356" algn="ctr" defTabSz="409323" latinLnBrk="0">
        <a:lnSpc>
          <a:spcPct val="100000"/>
        </a:lnSpc>
        <a:spcBef>
          <a:spcPts val="0"/>
        </a:spcBef>
        <a:spcAft>
          <a:spcPts val="0"/>
        </a:spcAft>
        <a:buClrTx/>
        <a:buSzTx/>
        <a:buFontTx/>
        <a:buNone/>
        <a:tabLst/>
        <a:defRPr sz="1300" b="0" i="0" u="none" strike="noStrike" cap="none" spc="0" baseline="0">
          <a:ln>
            <a:noFill/>
          </a:ln>
          <a:solidFill>
            <a:schemeClr val="tx1"/>
          </a:solidFill>
          <a:uFillTx/>
          <a:latin typeface="+mn-lt"/>
          <a:ea typeface="+mn-ea"/>
          <a:cs typeface="+mn-cs"/>
          <a:sym typeface="Gill San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Shape 2"/>
          <p:cNvSpPr>
            <a:spLocks noGrp="1"/>
          </p:cNvSpPr>
          <p:nvPr>
            <p:ph type="body" idx="1"/>
          </p:nvPr>
        </p:nvSpPr>
        <p:spPr>
          <a:xfrm>
            <a:off x="893032" y="893032"/>
            <a:ext cx="7358063" cy="5072063"/>
          </a:xfrm>
          <a:prstGeom prst="rect">
            <a:avLst/>
          </a:prstGeom>
          <a:ln w="12700">
            <a:miter lim="400000"/>
          </a:ln>
          <a:extLst>
            <a:ext uri="{C572A759-6A51-4108-AA02-DFA0A04FC94B}">
              <ma14:wrappingTextBoxFlag xmlns="" xmlns:ma14="http://schemas.microsoft.com/office/mac/drawingml/2011/main" val="1"/>
            </a:ext>
          </a:extLst>
        </p:spPr>
        <p:txBody>
          <a:bodyPr lIns="35593" tIns="35593" rIns="35593" bIns="35593" anchor="ctr"/>
          <a:lstStyle/>
          <a:p>
            <a:r>
              <a:t>Body Level One</a:t>
            </a:r>
          </a:p>
          <a:p>
            <a:pPr lvl="1"/>
            <a:r>
              <a:t>Body Level Two</a:t>
            </a:r>
          </a:p>
          <a:p>
            <a:pPr lvl="2"/>
            <a:r>
              <a:t>Body Level Three</a:t>
            </a:r>
          </a:p>
          <a:p>
            <a:pPr lvl="3"/>
            <a:r>
              <a:t>Body Level Four</a:t>
            </a:r>
          </a:p>
          <a:p>
            <a:pPr lvl="4"/>
            <a:r>
              <a:t>Body Level Five</a:t>
            </a:r>
          </a:p>
        </p:txBody>
      </p:sp>
      <p:sp>
        <p:nvSpPr>
          <p:cNvPr id="3" name="Shape 3"/>
          <p:cNvSpPr>
            <a:spLocks noGrp="1"/>
          </p:cNvSpPr>
          <p:nvPr>
            <p:ph type="title"/>
          </p:nvPr>
        </p:nvSpPr>
        <p:spPr>
          <a:xfrm>
            <a:off x="893032" y="178594"/>
            <a:ext cx="7358063" cy="1714500"/>
          </a:xfrm>
          <a:prstGeom prst="rect">
            <a:avLst/>
          </a:prstGeom>
          <a:ln w="12700">
            <a:miter lim="400000"/>
          </a:ln>
          <a:extLst>
            <a:ext uri="{C572A759-6A51-4108-AA02-DFA0A04FC94B}">
              <ma14:wrappingTextBoxFlag xmlns="" xmlns:ma14="http://schemas.microsoft.com/office/mac/drawingml/2011/main" val="1"/>
            </a:ext>
          </a:extLst>
        </p:spPr>
        <p:txBody>
          <a:bodyPr lIns="35593" tIns="35593" rIns="35593" bIns="35593" anchor="ctr"/>
          <a:lstStyle/>
          <a:p>
            <a:r>
              <a:t>Title Text</a:t>
            </a:r>
          </a:p>
        </p:txBody>
      </p:sp>
      <p:sp>
        <p:nvSpPr>
          <p:cNvPr id="4" name="Shape 4"/>
          <p:cNvSpPr>
            <a:spLocks noGrp="1"/>
          </p:cNvSpPr>
          <p:nvPr>
            <p:ph type="sldNum" sz="quarter" idx="2"/>
          </p:nvPr>
        </p:nvSpPr>
        <p:spPr>
          <a:xfrm>
            <a:off x="4428877" y="6509743"/>
            <a:ext cx="277317" cy="272186"/>
          </a:xfrm>
          <a:prstGeom prst="rect">
            <a:avLst/>
          </a:prstGeom>
          <a:ln w="12700">
            <a:miter lim="400000"/>
          </a:ln>
        </p:spPr>
        <p:txBody>
          <a:bodyPr wrap="none" lIns="35593" tIns="35593" rIns="35593" bIns="35593">
            <a:spAutoFit/>
          </a:bodyPr>
          <a:lstStyle>
            <a:lvl1pPr>
              <a:defRPr sz="1300"/>
            </a:lvl1pPr>
          </a:lstStyle>
          <a:p>
            <a:pPr algn="ctr" defTabSz="409428" fontAlgn="auto" hangingPunct="0">
              <a:spcBef>
                <a:spcPts val="0"/>
              </a:spcBef>
              <a:spcAft>
                <a:spcPts val="0"/>
              </a:spcAft>
            </a:pPr>
            <a:fld id="{86CB4B4D-7CA3-9044-876B-883B54F8677D}" type="slidenum">
              <a:rPr lang="en-GB" kern="0" smtClean="0">
                <a:solidFill>
                  <a:srgbClr val="000000"/>
                </a:solidFill>
                <a:latin typeface="Gill Sans"/>
                <a:sym typeface="Gill Sans"/>
              </a:rPr>
              <a:pPr algn="ctr" defTabSz="409428" fontAlgn="auto" hangingPunct="0">
                <a:spcBef>
                  <a:spcPts val="0"/>
                </a:spcBef>
                <a:spcAft>
                  <a:spcPts val="0"/>
                </a:spcAft>
              </a:pPr>
              <a:t>‹#›</a:t>
            </a:fld>
            <a:endParaRPr lang="en-GB" kern="0">
              <a:solidFill>
                <a:srgbClr val="000000"/>
              </a:solidFill>
              <a:latin typeface="Gill Sans"/>
              <a:sym typeface="Gill Sans"/>
            </a:endParaRPr>
          </a:p>
        </p:txBody>
      </p:sp>
    </p:spTree>
  </p:cSld>
  <p:clrMap bg1="lt1" tx1="dk1" bg2="lt2" tx2="dk2" accent1="accent1" accent2="accent2" accent3="accent3" accent4="accent4" accent5="accent5" accent6="accent6" hlink="hlink" folHlink="folHlink"/>
  <p:sldLayoutIdLst>
    <p:sldLayoutId id="2147483685" r:id="rId1"/>
  </p:sldLayoutIdLst>
  <p:transition spd="med"/>
  <p:txStyles>
    <p:titleStyle>
      <a:lvl1pPr marL="0" marR="0" indent="0" algn="ctr" defTabSz="409428" rtl="0" latinLnBrk="0">
        <a:lnSpc>
          <a:spcPct val="100000"/>
        </a:lnSpc>
        <a:spcBef>
          <a:spcPts val="0"/>
        </a:spcBef>
        <a:spcAft>
          <a:spcPts val="0"/>
        </a:spcAft>
        <a:buClrTx/>
        <a:buSzTx/>
        <a:buFontTx/>
        <a:buNone/>
        <a:tabLst/>
        <a:defRPr sz="5900" b="0" i="0" u="none" strike="noStrike" cap="none" spc="0" baseline="0">
          <a:ln>
            <a:noFill/>
          </a:ln>
          <a:solidFill>
            <a:srgbClr val="000000"/>
          </a:solidFill>
          <a:uFillTx/>
          <a:latin typeface="+mn-lt"/>
          <a:ea typeface="+mn-ea"/>
          <a:cs typeface="+mn-cs"/>
          <a:sym typeface="Gill Sans"/>
        </a:defRPr>
      </a:lvl1pPr>
      <a:lvl2pPr marL="0" marR="0" indent="160217" algn="ctr" defTabSz="409428" rtl="0" latinLnBrk="0">
        <a:lnSpc>
          <a:spcPct val="100000"/>
        </a:lnSpc>
        <a:spcBef>
          <a:spcPts val="0"/>
        </a:spcBef>
        <a:spcAft>
          <a:spcPts val="0"/>
        </a:spcAft>
        <a:buClrTx/>
        <a:buSzTx/>
        <a:buFontTx/>
        <a:buNone/>
        <a:tabLst/>
        <a:defRPr sz="5900" b="0" i="0" u="none" strike="noStrike" cap="none" spc="0" baseline="0">
          <a:ln>
            <a:noFill/>
          </a:ln>
          <a:solidFill>
            <a:srgbClr val="000000"/>
          </a:solidFill>
          <a:uFillTx/>
          <a:latin typeface="+mn-lt"/>
          <a:ea typeface="+mn-ea"/>
          <a:cs typeface="+mn-cs"/>
          <a:sym typeface="Gill Sans"/>
        </a:defRPr>
      </a:lvl2pPr>
      <a:lvl3pPr marL="0" marR="0" indent="320413" algn="ctr" defTabSz="409428" rtl="0" latinLnBrk="0">
        <a:lnSpc>
          <a:spcPct val="100000"/>
        </a:lnSpc>
        <a:spcBef>
          <a:spcPts val="0"/>
        </a:spcBef>
        <a:spcAft>
          <a:spcPts val="0"/>
        </a:spcAft>
        <a:buClrTx/>
        <a:buSzTx/>
        <a:buFontTx/>
        <a:buNone/>
        <a:tabLst/>
        <a:defRPr sz="5900" b="0" i="0" u="none" strike="noStrike" cap="none" spc="0" baseline="0">
          <a:ln>
            <a:noFill/>
          </a:ln>
          <a:solidFill>
            <a:srgbClr val="000000"/>
          </a:solidFill>
          <a:uFillTx/>
          <a:latin typeface="+mn-lt"/>
          <a:ea typeface="+mn-ea"/>
          <a:cs typeface="+mn-cs"/>
          <a:sym typeface="Gill Sans"/>
        </a:defRPr>
      </a:lvl3pPr>
      <a:lvl4pPr marL="0" marR="0" indent="480637" algn="ctr" defTabSz="409428" rtl="0" latinLnBrk="0">
        <a:lnSpc>
          <a:spcPct val="100000"/>
        </a:lnSpc>
        <a:spcBef>
          <a:spcPts val="0"/>
        </a:spcBef>
        <a:spcAft>
          <a:spcPts val="0"/>
        </a:spcAft>
        <a:buClrTx/>
        <a:buSzTx/>
        <a:buFontTx/>
        <a:buNone/>
        <a:tabLst/>
        <a:defRPr sz="5900" b="0" i="0" u="none" strike="noStrike" cap="none" spc="0" baseline="0">
          <a:ln>
            <a:noFill/>
          </a:ln>
          <a:solidFill>
            <a:srgbClr val="000000"/>
          </a:solidFill>
          <a:uFillTx/>
          <a:latin typeface="+mn-lt"/>
          <a:ea typeface="+mn-ea"/>
          <a:cs typeface="+mn-cs"/>
          <a:sym typeface="Gill Sans"/>
        </a:defRPr>
      </a:lvl4pPr>
      <a:lvl5pPr marL="0" marR="0" indent="640837" algn="ctr" defTabSz="409428" rtl="0" latinLnBrk="0">
        <a:lnSpc>
          <a:spcPct val="100000"/>
        </a:lnSpc>
        <a:spcBef>
          <a:spcPts val="0"/>
        </a:spcBef>
        <a:spcAft>
          <a:spcPts val="0"/>
        </a:spcAft>
        <a:buClrTx/>
        <a:buSzTx/>
        <a:buFontTx/>
        <a:buNone/>
        <a:tabLst/>
        <a:defRPr sz="5900" b="0" i="0" u="none" strike="noStrike" cap="none" spc="0" baseline="0">
          <a:ln>
            <a:noFill/>
          </a:ln>
          <a:solidFill>
            <a:srgbClr val="000000"/>
          </a:solidFill>
          <a:uFillTx/>
          <a:latin typeface="+mn-lt"/>
          <a:ea typeface="+mn-ea"/>
          <a:cs typeface="+mn-cs"/>
          <a:sym typeface="Gill Sans"/>
        </a:defRPr>
      </a:lvl5pPr>
      <a:lvl6pPr marL="0" marR="0" indent="801060" algn="ctr" defTabSz="409428" rtl="0" latinLnBrk="0">
        <a:lnSpc>
          <a:spcPct val="100000"/>
        </a:lnSpc>
        <a:spcBef>
          <a:spcPts val="0"/>
        </a:spcBef>
        <a:spcAft>
          <a:spcPts val="0"/>
        </a:spcAft>
        <a:buClrTx/>
        <a:buSzTx/>
        <a:buFontTx/>
        <a:buNone/>
        <a:tabLst/>
        <a:defRPr sz="5900" b="0" i="0" u="none" strike="noStrike" cap="none" spc="0" baseline="0">
          <a:ln>
            <a:noFill/>
          </a:ln>
          <a:solidFill>
            <a:srgbClr val="000000"/>
          </a:solidFill>
          <a:uFillTx/>
          <a:latin typeface="+mn-lt"/>
          <a:ea typeface="+mn-ea"/>
          <a:cs typeface="+mn-cs"/>
          <a:sym typeface="Gill Sans"/>
        </a:defRPr>
      </a:lvl6pPr>
      <a:lvl7pPr marL="0" marR="0" indent="961267" algn="ctr" defTabSz="409428" rtl="0" latinLnBrk="0">
        <a:lnSpc>
          <a:spcPct val="100000"/>
        </a:lnSpc>
        <a:spcBef>
          <a:spcPts val="0"/>
        </a:spcBef>
        <a:spcAft>
          <a:spcPts val="0"/>
        </a:spcAft>
        <a:buClrTx/>
        <a:buSzTx/>
        <a:buFontTx/>
        <a:buNone/>
        <a:tabLst/>
        <a:defRPr sz="5900" b="0" i="0" u="none" strike="noStrike" cap="none" spc="0" baseline="0">
          <a:ln>
            <a:noFill/>
          </a:ln>
          <a:solidFill>
            <a:srgbClr val="000000"/>
          </a:solidFill>
          <a:uFillTx/>
          <a:latin typeface="+mn-lt"/>
          <a:ea typeface="+mn-ea"/>
          <a:cs typeface="+mn-cs"/>
          <a:sym typeface="Gill Sans"/>
        </a:defRPr>
      </a:lvl7pPr>
      <a:lvl8pPr marL="0" marR="0" indent="1121489" algn="ctr" defTabSz="409428" rtl="0" latinLnBrk="0">
        <a:lnSpc>
          <a:spcPct val="100000"/>
        </a:lnSpc>
        <a:spcBef>
          <a:spcPts val="0"/>
        </a:spcBef>
        <a:spcAft>
          <a:spcPts val="0"/>
        </a:spcAft>
        <a:buClrTx/>
        <a:buSzTx/>
        <a:buFontTx/>
        <a:buNone/>
        <a:tabLst/>
        <a:defRPr sz="5900" b="0" i="0" u="none" strike="noStrike" cap="none" spc="0" baseline="0">
          <a:ln>
            <a:noFill/>
          </a:ln>
          <a:solidFill>
            <a:srgbClr val="000000"/>
          </a:solidFill>
          <a:uFillTx/>
          <a:latin typeface="+mn-lt"/>
          <a:ea typeface="+mn-ea"/>
          <a:cs typeface="+mn-cs"/>
          <a:sym typeface="Gill Sans"/>
        </a:defRPr>
      </a:lvl8pPr>
      <a:lvl9pPr marL="0" marR="0" indent="1281685" algn="ctr" defTabSz="409428" rtl="0" latinLnBrk="0">
        <a:lnSpc>
          <a:spcPct val="100000"/>
        </a:lnSpc>
        <a:spcBef>
          <a:spcPts val="0"/>
        </a:spcBef>
        <a:spcAft>
          <a:spcPts val="0"/>
        </a:spcAft>
        <a:buClrTx/>
        <a:buSzTx/>
        <a:buFontTx/>
        <a:buNone/>
        <a:tabLst/>
        <a:defRPr sz="5900" b="0" i="0" u="none" strike="noStrike" cap="none" spc="0" baseline="0">
          <a:ln>
            <a:noFill/>
          </a:ln>
          <a:solidFill>
            <a:srgbClr val="000000"/>
          </a:solidFill>
          <a:uFillTx/>
          <a:latin typeface="+mn-lt"/>
          <a:ea typeface="+mn-ea"/>
          <a:cs typeface="+mn-cs"/>
          <a:sym typeface="Gill Sans"/>
        </a:defRPr>
      </a:lvl9pPr>
    </p:titleStyle>
    <p:bodyStyle>
      <a:lvl1pPr marL="623040" marR="0" indent="-400513" algn="l" defTabSz="409428" rtl="0" latinLnBrk="0">
        <a:lnSpc>
          <a:spcPct val="100000"/>
        </a:lnSpc>
        <a:spcBef>
          <a:spcPts val="3375"/>
        </a:spcBef>
        <a:spcAft>
          <a:spcPts val="0"/>
        </a:spcAft>
        <a:buClrTx/>
        <a:buSzPct val="171000"/>
        <a:buFontTx/>
        <a:buChar char="•"/>
        <a:tabLst/>
        <a:defRPr sz="3000" b="0" i="0" u="none" strike="noStrike" cap="none" spc="0" baseline="0">
          <a:ln>
            <a:noFill/>
          </a:ln>
          <a:solidFill>
            <a:srgbClr val="000000"/>
          </a:solidFill>
          <a:uFillTx/>
          <a:latin typeface="+mn-lt"/>
          <a:ea typeface="+mn-ea"/>
          <a:cs typeface="+mn-cs"/>
          <a:sym typeface="Gill Sans"/>
        </a:defRPr>
      </a:lvl1pPr>
      <a:lvl2pPr marL="934560" marR="0" indent="-400513" algn="l" defTabSz="409428" rtl="0" latinLnBrk="0">
        <a:lnSpc>
          <a:spcPct val="100000"/>
        </a:lnSpc>
        <a:spcBef>
          <a:spcPts val="3375"/>
        </a:spcBef>
        <a:spcAft>
          <a:spcPts val="0"/>
        </a:spcAft>
        <a:buClrTx/>
        <a:buSzPct val="171000"/>
        <a:buFontTx/>
        <a:buChar char="•"/>
        <a:tabLst/>
        <a:defRPr sz="3000" b="0" i="0" u="none" strike="noStrike" cap="none" spc="0" baseline="0">
          <a:ln>
            <a:noFill/>
          </a:ln>
          <a:solidFill>
            <a:srgbClr val="000000"/>
          </a:solidFill>
          <a:uFillTx/>
          <a:latin typeface="+mn-lt"/>
          <a:ea typeface="+mn-ea"/>
          <a:cs typeface="+mn-cs"/>
          <a:sym typeface="Gill Sans"/>
        </a:defRPr>
      </a:lvl2pPr>
      <a:lvl3pPr marL="1246080" marR="0" indent="-400513" algn="l" defTabSz="409428" rtl="0" latinLnBrk="0">
        <a:lnSpc>
          <a:spcPct val="100000"/>
        </a:lnSpc>
        <a:spcBef>
          <a:spcPts val="3375"/>
        </a:spcBef>
        <a:spcAft>
          <a:spcPts val="0"/>
        </a:spcAft>
        <a:buClrTx/>
        <a:buSzPct val="171000"/>
        <a:buFontTx/>
        <a:buChar char="•"/>
        <a:tabLst/>
        <a:defRPr sz="3000" b="0" i="0" u="none" strike="noStrike" cap="none" spc="0" baseline="0">
          <a:ln>
            <a:noFill/>
          </a:ln>
          <a:solidFill>
            <a:srgbClr val="000000"/>
          </a:solidFill>
          <a:uFillTx/>
          <a:latin typeface="+mn-lt"/>
          <a:ea typeface="+mn-ea"/>
          <a:cs typeface="+mn-cs"/>
          <a:sym typeface="Gill Sans"/>
        </a:defRPr>
      </a:lvl3pPr>
      <a:lvl4pPr marL="1557602" marR="0" indent="-400513" algn="l" defTabSz="409428" rtl="0" latinLnBrk="0">
        <a:lnSpc>
          <a:spcPct val="100000"/>
        </a:lnSpc>
        <a:spcBef>
          <a:spcPts val="3375"/>
        </a:spcBef>
        <a:spcAft>
          <a:spcPts val="0"/>
        </a:spcAft>
        <a:buClrTx/>
        <a:buSzPct val="171000"/>
        <a:buFontTx/>
        <a:buChar char="•"/>
        <a:tabLst/>
        <a:defRPr sz="3000" b="0" i="0" u="none" strike="noStrike" cap="none" spc="0" baseline="0">
          <a:ln>
            <a:noFill/>
          </a:ln>
          <a:solidFill>
            <a:srgbClr val="000000"/>
          </a:solidFill>
          <a:uFillTx/>
          <a:latin typeface="+mn-lt"/>
          <a:ea typeface="+mn-ea"/>
          <a:cs typeface="+mn-cs"/>
          <a:sym typeface="Gill Sans"/>
        </a:defRPr>
      </a:lvl4pPr>
      <a:lvl5pPr marL="1869127" marR="0" indent="-400513" algn="l" defTabSz="409428" rtl="0" latinLnBrk="0">
        <a:lnSpc>
          <a:spcPct val="100000"/>
        </a:lnSpc>
        <a:spcBef>
          <a:spcPts val="3375"/>
        </a:spcBef>
        <a:spcAft>
          <a:spcPts val="0"/>
        </a:spcAft>
        <a:buClrTx/>
        <a:buSzPct val="171000"/>
        <a:buFontTx/>
        <a:buChar char="•"/>
        <a:tabLst/>
        <a:defRPr sz="3000" b="0" i="0" u="none" strike="noStrike" cap="none" spc="0" baseline="0">
          <a:ln>
            <a:noFill/>
          </a:ln>
          <a:solidFill>
            <a:srgbClr val="000000"/>
          </a:solidFill>
          <a:uFillTx/>
          <a:latin typeface="+mn-lt"/>
          <a:ea typeface="+mn-ea"/>
          <a:cs typeface="+mn-cs"/>
          <a:sym typeface="Gill Sans"/>
        </a:defRPr>
      </a:lvl5pPr>
      <a:lvl6pPr marL="2118326" marR="0" indent="-400513" algn="l" defTabSz="409428" rtl="0" latinLnBrk="0">
        <a:lnSpc>
          <a:spcPct val="100000"/>
        </a:lnSpc>
        <a:spcBef>
          <a:spcPts val="3375"/>
        </a:spcBef>
        <a:spcAft>
          <a:spcPts val="0"/>
        </a:spcAft>
        <a:buClrTx/>
        <a:buSzPct val="171000"/>
        <a:buFontTx/>
        <a:buChar char="•"/>
        <a:tabLst/>
        <a:defRPr sz="3000" b="0" i="0" u="none" strike="noStrike" cap="none" spc="0" baseline="0">
          <a:ln>
            <a:noFill/>
          </a:ln>
          <a:solidFill>
            <a:srgbClr val="000000"/>
          </a:solidFill>
          <a:uFillTx/>
          <a:latin typeface="+mn-lt"/>
          <a:ea typeface="+mn-ea"/>
          <a:cs typeface="+mn-cs"/>
          <a:sym typeface="Gill Sans"/>
        </a:defRPr>
      </a:lvl6pPr>
      <a:lvl7pPr marL="2367579" marR="0" indent="-400513" algn="l" defTabSz="409428" rtl="0" latinLnBrk="0">
        <a:lnSpc>
          <a:spcPct val="100000"/>
        </a:lnSpc>
        <a:spcBef>
          <a:spcPts val="3375"/>
        </a:spcBef>
        <a:spcAft>
          <a:spcPts val="0"/>
        </a:spcAft>
        <a:buClrTx/>
        <a:buSzPct val="171000"/>
        <a:buFontTx/>
        <a:buChar char="•"/>
        <a:tabLst/>
        <a:defRPr sz="3000" b="0" i="0" u="none" strike="noStrike" cap="none" spc="0" baseline="0">
          <a:ln>
            <a:noFill/>
          </a:ln>
          <a:solidFill>
            <a:srgbClr val="000000"/>
          </a:solidFill>
          <a:uFillTx/>
          <a:latin typeface="+mn-lt"/>
          <a:ea typeface="+mn-ea"/>
          <a:cs typeface="+mn-cs"/>
          <a:sym typeface="Gill Sans"/>
        </a:defRPr>
      </a:lvl7pPr>
      <a:lvl8pPr marL="2616779" marR="0" indent="-400513" algn="l" defTabSz="409428" rtl="0" latinLnBrk="0">
        <a:lnSpc>
          <a:spcPct val="100000"/>
        </a:lnSpc>
        <a:spcBef>
          <a:spcPts val="3375"/>
        </a:spcBef>
        <a:spcAft>
          <a:spcPts val="0"/>
        </a:spcAft>
        <a:buClrTx/>
        <a:buSzPct val="171000"/>
        <a:buFontTx/>
        <a:buChar char="•"/>
        <a:tabLst/>
        <a:defRPr sz="3000" b="0" i="0" u="none" strike="noStrike" cap="none" spc="0" baseline="0">
          <a:ln>
            <a:noFill/>
          </a:ln>
          <a:solidFill>
            <a:srgbClr val="000000"/>
          </a:solidFill>
          <a:uFillTx/>
          <a:latin typeface="+mn-lt"/>
          <a:ea typeface="+mn-ea"/>
          <a:cs typeface="+mn-cs"/>
          <a:sym typeface="Gill Sans"/>
        </a:defRPr>
      </a:lvl8pPr>
      <a:lvl9pPr marL="2865999" marR="0" indent="-400513" algn="l" defTabSz="409428" rtl="0" latinLnBrk="0">
        <a:lnSpc>
          <a:spcPct val="100000"/>
        </a:lnSpc>
        <a:spcBef>
          <a:spcPts val="3375"/>
        </a:spcBef>
        <a:spcAft>
          <a:spcPts val="0"/>
        </a:spcAft>
        <a:buClrTx/>
        <a:buSzPct val="171000"/>
        <a:buFontTx/>
        <a:buChar char="•"/>
        <a:tabLst/>
        <a:defRPr sz="3000" b="0" i="0" u="none" strike="noStrike" cap="none" spc="0" baseline="0">
          <a:ln>
            <a:noFill/>
          </a:ln>
          <a:solidFill>
            <a:srgbClr val="000000"/>
          </a:solidFill>
          <a:uFillTx/>
          <a:latin typeface="+mn-lt"/>
          <a:ea typeface="+mn-ea"/>
          <a:cs typeface="+mn-cs"/>
          <a:sym typeface="Gill Sans"/>
        </a:defRPr>
      </a:lvl9pPr>
    </p:bodyStyle>
    <p:otherStyle>
      <a:lvl1pPr marL="0" marR="0" indent="0" algn="ctr" defTabSz="409428" latinLnBrk="0">
        <a:lnSpc>
          <a:spcPct val="100000"/>
        </a:lnSpc>
        <a:spcBef>
          <a:spcPts val="0"/>
        </a:spcBef>
        <a:spcAft>
          <a:spcPts val="0"/>
        </a:spcAft>
        <a:buClrTx/>
        <a:buSzTx/>
        <a:buFontTx/>
        <a:buNone/>
        <a:tabLst/>
        <a:defRPr sz="1300" b="0" i="0" u="none" strike="noStrike" cap="none" spc="0" baseline="0">
          <a:ln>
            <a:noFill/>
          </a:ln>
          <a:solidFill>
            <a:schemeClr val="tx1"/>
          </a:solidFill>
          <a:uFillTx/>
          <a:latin typeface="+mn-lt"/>
          <a:ea typeface="+mn-ea"/>
          <a:cs typeface="+mn-cs"/>
          <a:sym typeface="Gill Sans"/>
        </a:defRPr>
      </a:lvl1pPr>
      <a:lvl2pPr marL="0" marR="0" indent="160217" algn="ctr" defTabSz="409428" latinLnBrk="0">
        <a:lnSpc>
          <a:spcPct val="100000"/>
        </a:lnSpc>
        <a:spcBef>
          <a:spcPts val="0"/>
        </a:spcBef>
        <a:spcAft>
          <a:spcPts val="0"/>
        </a:spcAft>
        <a:buClrTx/>
        <a:buSzTx/>
        <a:buFontTx/>
        <a:buNone/>
        <a:tabLst/>
        <a:defRPr sz="1300" b="0" i="0" u="none" strike="noStrike" cap="none" spc="0" baseline="0">
          <a:ln>
            <a:noFill/>
          </a:ln>
          <a:solidFill>
            <a:schemeClr val="tx1"/>
          </a:solidFill>
          <a:uFillTx/>
          <a:latin typeface="+mn-lt"/>
          <a:ea typeface="+mn-ea"/>
          <a:cs typeface="+mn-cs"/>
          <a:sym typeface="Gill Sans"/>
        </a:defRPr>
      </a:lvl2pPr>
      <a:lvl3pPr marL="0" marR="0" indent="320413" algn="ctr" defTabSz="409428" latinLnBrk="0">
        <a:lnSpc>
          <a:spcPct val="100000"/>
        </a:lnSpc>
        <a:spcBef>
          <a:spcPts val="0"/>
        </a:spcBef>
        <a:spcAft>
          <a:spcPts val="0"/>
        </a:spcAft>
        <a:buClrTx/>
        <a:buSzTx/>
        <a:buFontTx/>
        <a:buNone/>
        <a:tabLst/>
        <a:defRPr sz="1300" b="0" i="0" u="none" strike="noStrike" cap="none" spc="0" baseline="0">
          <a:ln>
            <a:noFill/>
          </a:ln>
          <a:solidFill>
            <a:schemeClr val="tx1"/>
          </a:solidFill>
          <a:uFillTx/>
          <a:latin typeface="+mn-lt"/>
          <a:ea typeface="+mn-ea"/>
          <a:cs typeface="+mn-cs"/>
          <a:sym typeface="Gill Sans"/>
        </a:defRPr>
      </a:lvl3pPr>
      <a:lvl4pPr marL="0" marR="0" indent="480637" algn="ctr" defTabSz="409428" latinLnBrk="0">
        <a:lnSpc>
          <a:spcPct val="100000"/>
        </a:lnSpc>
        <a:spcBef>
          <a:spcPts val="0"/>
        </a:spcBef>
        <a:spcAft>
          <a:spcPts val="0"/>
        </a:spcAft>
        <a:buClrTx/>
        <a:buSzTx/>
        <a:buFontTx/>
        <a:buNone/>
        <a:tabLst/>
        <a:defRPr sz="1300" b="0" i="0" u="none" strike="noStrike" cap="none" spc="0" baseline="0">
          <a:ln>
            <a:noFill/>
          </a:ln>
          <a:solidFill>
            <a:schemeClr val="tx1"/>
          </a:solidFill>
          <a:uFillTx/>
          <a:latin typeface="+mn-lt"/>
          <a:ea typeface="+mn-ea"/>
          <a:cs typeface="+mn-cs"/>
          <a:sym typeface="Gill Sans"/>
        </a:defRPr>
      </a:lvl4pPr>
      <a:lvl5pPr marL="0" marR="0" indent="640837" algn="ctr" defTabSz="409428" latinLnBrk="0">
        <a:lnSpc>
          <a:spcPct val="100000"/>
        </a:lnSpc>
        <a:spcBef>
          <a:spcPts val="0"/>
        </a:spcBef>
        <a:spcAft>
          <a:spcPts val="0"/>
        </a:spcAft>
        <a:buClrTx/>
        <a:buSzTx/>
        <a:buFontTx/>
        <a:buNone/>
        <a:tabLst/>
        <a:defRPr sz="1300" b="0" i="0" u="none" strike="noStrike" cap="none" spc="0" baseline="0">
          <a:ln>
            <a:noFill/>
          </a:ln>
          <a:solidFill>
            <a:schemeClr val="tx1"/>
          </a:solidFill>
          <a:uFillTx/>
          <a:latin typeface="+mn-lt"/>
          <a:ea typeface="+mn-ea"/>
          <a:cs typeface="+mn-cs"/>
          <a:sym typeface="Gill Sans"/>
        </a:defRPr>
      </a:lvl5pPr>
      <a:lvl6pPr marL="0" marR="0" indent="801060" algn="ctr" defTabSz="409428" latinLnBrk="0">
        <a:lnSpc>
          <a:spcPct val="100000"/>
        </a:lnSpc>
        <a:spcBef>
          <a:spcPts val="0"/>
        </a:spcBef>
        <a:spcAft>
          <a:spcPts val="0"/>
        </a:spcAft>
        <a:buClrTx/>
        <a:buSzTx/>
        <a:buFontTx/>
        <a:buNone/>
        <a:tabLst/>
        <a:defRPr sz="1300" b="0" i="0" u="none" strike="noStrike" cap="none" spc="0" baseline="0">
          <a:ln>
            <a:noFill/>
          </a:ln>
          <a:solidFill>
            <a:schemeClr val="tx1"/>
          </a:solidFill>
          <a:uFillTx/>
          <a:latin typeface="+mn-lt"/>
          <a:ea typeface="+mn-ea"/>
          <a:cs typeface="+mn-cs"/>
          <a:sym typeface="Gill Sans"/>
        </a:defRPr>
      </a:lvl6pPr>
      <a:lvl7pPr marL="0" marR="0" indent="961267" algn="ctr" defTabSz="409428" latinLnBrk="0">
        <a:lnSpc>
          <a:spcPct val="100000"/>
        </a:lnSpc>
        <a:spcBef>
          <a:spcPts val="0"/>
        </a:spcBef>
        <a:spcAft>
          <a:spcPts val="0"/>
        </a:spcAft>
        <a:buClrTx/>
        <a:buSzTx/>
        <a:buFontTx/>
        <a:buNone/>
        <a:tabLst/>
        <a:defRPr sz="1300" b="0" i="0" u="none" strike="noStrike" cap="none" spc="0" baseline="0">
          <a:ln>
            <a:noFill/>
          </a:ln>
          <a:solidFill>
            <a:schemeClr val="tx1"/>
          </a:solidFill>
          <a:uFillTx/>
          <a:latin typeface="+mn-lt"/>
          <a:ea typeface="+mn-ea"/>
          <a:cs typeface="+mn-cs"/>
          <a:sym typeface="Gill Sans"/>
        </a:defRPr>
      </a:lvl7pPr>
      <a:lvl8pPr marL="0" marR="0" indent="1121489" algn="ctr" defTabSz="409428" latinLnBrk="0">
        <a:lnSpc>
          <a:spcPct val="100000"/>
        </a:lnSpc>
        <a:spcBef>
          <a:spcPts val="0"/>
        </a:spcBef>
        <a:spcAft>
          <a:spcPts val="0"/>
        </a:spcAft>
        <a:buClrTx/>
        <a:buSzTx/>
        <a:buFontTx/>
        <a:buNone/>
        <a:tabLst/>
        <a:defRPr sz="1300" b="0" i="0" u="none" strike="noStrike" cap="none" spc="0" baseline="0">
          <a:ln>
            <a:noFill/>
          </a:ln>
          <a:solidFill>
            <a:schemeClr val="tx1"/>
          </a:solidFill>
          <a:uFillTx/>
          <a:latin typeface="+mn-lt"/>
          <a:ea typeface="+mn-ea"/>
          <a:cs typeface="+mn-cs"/>
          <a:sym typeface="Gill Sans"/>
        </a:defRPr>
      </a:lvl8pPr>
      <a:lvl9pPr marL="0" marR="0" indent="1281685" algn="ctr" defTabSz="409428" latinLnBrk="0">
        <a:lnSpc>
          <a:spcPct val="100000"/>
        </a:lnSpc>
        <a:spcBef>
          <a:spcPts val="0"/>
        </a:spcBef>
        <a:spcAft>
          <a:spcPts val="0"/>
        </a:spcAft>
        <a:buClrTx/>
        <a:buSzTx/>
        <a:buFontTx/>
        <a:buNone/>
        <a:tabLst/>
        <a:defRPr sz="1300" b="0" i="0" u="none" strike="noStrike" cap="none" spc="0" baseline="0">
          <a:ln>
            <a:noFill/>
          </a:ln>
          <a:solidFill>
            <a:schemeClr val="tx1"/>
          </a:solidFill>
          <a:uFillTx/>
          <a:latin typeface="+mn-lt"/>
          <a:ea typeface="+mn-ea"/>
          <a:cs typeface="+mn-cs"/>
          <a:sym typeface="Gill San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Shape 2"/>
          <p:cNvSpPr>
            <a:spLocks noGrp="1"/>
          </p:cNvSpPr>
          <p:nvPr>
            <p:ph type="body" idx="1"/>
          </p:nvPr>
        </p:nvSpPr>
        <p:spPr>
          <a:xfrm>
            <a:off x="893019" y="893019"/>
            <a:ext cx="7358063" cy="5072063"/>
          </a:xfrm>
          <a:prstGeom prst="rect">
            <a:avLst/>
          </a:prstGeom>
          <a:ln w="12700">
            <a:miter lim="400000"/>
          </a:ln>
          <a:extLst>
            <a:ext uri="{C572A759-6A51-4108-AA02-DFA0A04FC94B}">
              <ma14:wrappingTextBoxFlag xmlns="" xmlns:ma14="http://schemas.microsoft.com/office/mac/drawingml/2011/main" val="1"/>
            </a:ext>
          </a:extLst>
        </p:spPr>
        <p:txBody>
          <a:bodyPr lIns="35619" tIns="35619" rIns="35619" bIns="35619" anchor="ctr"/>
          <a:lstStyle/>
          <a:p>
            <a:r>
              <a:t>Body Level One</a:t>
            </a:r>
          </a:p>
          <a:p>
            <a:pPr lvl="1"/>
            <a:r>
              <a:t>Body Level Two</a:t>
            </a:r>
          </a:p>
          <a:p>
            <a:pPr lvl="2"/>
            <a:r>
              <a:t>Body Level Three</a:t>
            </a:r>
          </a:p>
          <a:p>
            <a:pPr lvl="3"/>
            <a:r>
              <a:t>Body Level Four</a:t>
            </a:r>
          </a:p>
          <a:p>
            <a:pPr lvl="4"/>
            <a:r>
              <a:t>Body Level Five</a:t>
            </a:r>
          </a:p>
        </p:txBody>
      </p:sp>
      <p:sp>
        <p:nvSpPr>
          <p:cNvPr id="3" name="Shape 3"/>
          <p:cNvSpPr>
            <a:spLocks noGrp="1"/>
          </p:cNvSpPr>
          <p:nvPr>
            <p:ph type="title"/>
          </p:nvPr>
        </p:nvSpPr>
        <p:spPr>
          <a:xfrm>
            <a:off x="893019" y="178594"/>
            <a:ext cx="7358063" cy="1714500"/>
          </a:xfrm>
          <a:prstGeom prst="rect">
            <a:avLst/>
          </a:prstGeom>
          <a:ln w="12700">
            <a:miter lim="400000"/>
          </a:ln>
          <a:extLst>
            <a:ext uri="{C572A759-6A51-4108-AA02-DFA0A04FC94B}">
              <ma14:wrappingTextBoxFlag xmlns="" xmlns:ma14="http://schemas.microsoft.com/office/mac/drawingml/2011/main" val="1"/>
            </a:ext>
          </a:extLst>
        </p:spPr>
        <p:txBody>
          <a:bodyPr lIns="35619" tIns="35619" rIns="35619" bIns="35619" anchor="ctr"/>
          <a:lstStyle/>
          <a:p>
            <a:r>
              <a:t>Title Text</a:t>
            </a:r>
          </a:p>
        </p:txBody>
      </p:sp>
      <p:sp>
        <p:nvSpPr>
          <p:cNvPr id="4" name="Shape 4"/>
          <p:cNvSpPr>
            <a:spLocks noGrp="1"/>
          </p:cNvSpPr>
          <p:nvPr>
            <p:ph type="sldNum" sz="quarter" idx="2"/>
          </p:nvPr>
        </p:nvSpPr>
        <p:spPr>
          <a:xfrm>
            <a:off x="4428877" y="6509743"/>
            <a:ext cx="277317" cy="272186"/>
          </a:xfrm>
          <a:prstGeom prst="rect">
            <a:avLst/>
          </a:prstGeom>
          <a:ln w="12700">
            <a:miter lim="400000"/>
          </a:ln>
        </p:spPr>
        <p:txBody>
          <a:bodyPr wrap="none" lIns="35619" tIns="35619" rIns="35619" bIns="35619">
            <a:spAutoFit/>
          </a:bodyPr>
          <a:lstStyle>
            <a:lvl1pPr>
              <a:defRPr sz="1300"/>
            </a:lvl1pPr>
          </a:lstStyle>
          <a:p>
            <a:pPr algn="ctr" defTabSz="409701" fontAlgn="auto" hangingPunct="0">
              <a:spcBef>
                <a:spcPts val="0"/>
              </a:spcBef>
              <a:spcAft>
                <a:spcPts val="0"/>
              </a:spcAft>
            </a:pPr>
            <a:fld id="{86CB4B4D-7CA3-9044-876B-883B54F8677D}" type="slidenum">
              <a:rPr lang="en-GB" kern="0" smtClean="0">
                <a:solidFill>
                  <a:srgbClr val="000000"/>
                </a:solidFill>
                <a:latin typeface="Gill Sans"/>
                <a:sym typeface="Gill Sans"/>
              </a:rPr>
              <a:pPr algn="ctr" defTabSz="409701" fontAlgn="auto" hangingPunct="0">
                <a:spcBef>
                  <a:spcPts val="0"/>
                </a:spcBef>
                <a:spcAft>
                  <a:spcPts val="0"/>
                </a:spcAft>
              </a:pPr>
              <a:t>‹#›</a:t>
            </a:fld>
            <a:endParaRPr lang="en-GB" kern="0">
              <a:solidFill>
                <a:srgbClr val="000000"/>
              </a:solidFill>
              <a:latin typeface="Gill Sans"/>
              <a:sym typeface="Gill Sans"/>
            </a:endParaRPr>
          </a:p>
        </p:txBody>
      </p:sp>
    </p:spTree>
  </p:cSld>
  <p:clrMap bg1="lt1" tx1="dk1" bg2="lt2" tx2="dk2" accent1="accent1" accent2="accent2" accent3="accent3" accent4="accent4" accent5="accent5" accent6="accent6" hlink="hlink" folHlink="folHlink"/>
  <p:sldLayoutIdLst>
    <p:sldLayoutId id="2147483689" r:id="rId1"/>
  </p:sldLayoutIdLst>
  <p:transition spd="med"/>
  <p:txStyles>
    <p:titleStyle>
      <a:lvl1pPr marL="0" marR="0" indent="0" algn="ctr" defTabSz="409701" rtl="0" latinLnBrk="0">
        <a:lnSpc>
          <a:spcPct val="100000"/>
        </a:lnSpc>
        <a:spcBef>
          <a:spcPts val="0"/>
        </a:spcBef>
        <a:spcAft>
          <a:spcPts val="0"/>
        </a:spcAft>
        <a:buClrTx/>
        <a:buSzTx/>
        <a:buFontTx/>
        <a:buNone/>
        <a:tabLst/>
        <a:defRPr sz="5900" b="0" i="0" u="none" strike="noStrike" cap="none" spc="0" baseline="0">
          <a:ln>
            <a:noFill/>
          </a:ln>
          <a:solidFill>
            <a:srgbClr val="000000"/>
          </a:solidFill>
          <a:uFillTx/>
          <a:latin typeface="+mn-lt"/>
          <a:ea typeface="+mn-ea"/>
          <a:cs typeface="+mn-cs"/>
          <a:sym typeface="Gill Sans"/>
        </a:defRPr>
      </a:lvl1pPr>
      <a:lvl2pPr marL="0" marR="0" indent="160321" algn="ctr" defTabSz="409701" rtl="0" latinLnBrk="0">
        <a:lnSpc>
          <a:spcPct val="100000"/>
        </a:lnSpc>
        <a:spcBef>
          <a:spcPts val="0"/>
        </a:spcBef>
        <a:spcAft>
          <a:spcPts val="0"/>
        </a:spcAft>
        <a:buClrTx/>
        <a:buSzTx/>
        <a:buFontTx/>
        <a:buNone/>
        <a:tabLst/>
        <a:defRPr sz="5900" b="0" i="0" u="none" strike="noStrike" cap="none" spc="0" baseline="0">
          <a:ln>
            <a:noFill/>
          </a:ln>
          <a:solidFill>
            <a:srgbClr val="000000"/>
          </a:solidFill>
          <a:uFillTx/>
          <a:latin typeface="+mn-lt"/>
          <a:ea typeface="+mn-ea"/>
          <a:cs typeface="+mn-cs"/>
          <a:sym typeface="Gill Sans"/>
        </a:defRPr>
      </a:lvl2pPr>
      <a:lvl3pPr marL="0" marR="0" indent="320628" algn="ctr" defTabSz="409701" rtl="0" latinLnBrk="0">
        <a:lnSpc>
          <a:spcPct val="100000"/>
        </a:lnSpc>
        <a:spcBef>
          <a:spcPts val="0"/>
        </a:spcBef>
        <a:spcAft>
          <a:spcPts val="0"/>
        </a:spcAft>
        <a:buClrTx/>
        <a:buSzTx/>
        <a:buFontTx/>
        <a:buNone/>
        <a:tabLst/>
        <a:defRPr sz="5900" b="0" i="0" u="none" strike="noStrike" cap="none" spc="0" baseline="0">
          <a:ln>
            <a:noFill/>
          </a:ln>
          <a:solidFill>
            <a:srgbClr val="000000"/>
          </a:solidFill>
          <a:uFillTx/>
          <a:latin typeface="+mn-lt"/>
          <a:ea typeface="+mn-ea"/>
          <a:cs typeface="+mn-cs"/>
          <a:sym typeface="Gill Sans"/>
        </a:defRPr>
      </a:lvl3pPr>
      <a:lvl4pPr marL="0" marR="0" indent="480956" algn="ctr" defTabSz="409701" rtl="0" latinLnBrk="0">
        <a:lnSpc>
          <a:spcPct val="100000"/>
        </a:lnSpc>
        <a:spcBef>
          <a:spcPts val="0"/>
        </a:spcBef>
        <a:spcAft>
          <a:spcPts val="0"/>
        </a:spcAft>
        <a:buClrTx/>
        <a:buSzTx/>
        <a:buFontTx/>
        <a:buNone/>
        <a:tabLst/>
        <a:defRPr sz="5900" b="0" i="0" u="none" strike="noStrike" cap="none" spc="0" baseline="0">
          <a:ln>
            <a:noFill/>
          </a:ln>
          <a:solidFill>
            <a:srgbClr val="000000"/>
          </a:solidFill>
          <a:uFillTx/>
          <a:latin typeface="+mn-lt"/>
          <a:ea typeface="+mn-ea"/>
          <a:cs typeface="+mn-cs"/>
          <a:sym typeface="Gill Sans"/>
        </a:defRPr>
      </a:lvl4pPr>
      <a:lvl5pPr marL="0" marR="0" indent="641265" algn="ctr" defTabSz="409701" rtl="0" latinLnBrk="0">
        <a:lnSpc>
          <a:spcPct val="100000"/>
        </a:lnSpc>
        <a:spcBef>
          <a:spcPts val="0"/>
        </a:spcBef>
        <a:spcAft>
          <a:spcPts val="0"/>
        </a:spcAft>
        <a:buClrTx/>
        <a:buSzTx/>
        <a:buFontTx/>
        <a:buNone/>
        <a:tabLst/>
        <a:defRPr sz="5900" b="0" i="0" u="none" strike="noStrike" cap="none" spc="0" baseline="0">
          <a:ln>
            <a:noFill/>
          </a:ln>
          <a:solidFill>
            <a:srgbClr val="000000"/>
          </a:solidFill>
          <a:uFillTx/>
          <a:latin typeface="+mn-lt"/>
          <a:ea typeface="+mn-ea"/>
          <a:cs typeface="+mn-cs"/>
          <a:sym typeface="Gill Sans"/>
        </a:defRPr>
      </a:lvl5pPr>
      <a:lvl6pPr marL="0" marR="0" indent="801593" algn="ctr" defTabSz="409701" rtl="0" latinLnBrk="0">
        <a:lnSpc>
          <a:spcPct val="100000"/>
        </a:lnSpc>
        <a:spcBef>
          <a:spcPts val="0"/>
        </a:spcBef>
        <a:spcAft>
          <a:spcPts val="0"/>
        </a:spcAft>
        <a:buClrTx/>
        <a:buSzTx/>
        <a:buFontTx/>
        <a:buNone/>
        <a:tabLst/>
        <a:defRPr sz="5900" b="0" i="0" u="none" strike="noStrike" cap="none" spc="0" baseline="0">
          <a:ln>
            <a:noFill/>
          </a:ln>
          <a:solidFill>
            <a:srgbClr val="000000"/>
          </a:solidFill>
          <a:uFillTx/>
          <a:latin typeface="+mn-lt"/>
          <a:ea typeface="+mn-ea"/>
          <a:cs typeface="+mn-cs"/>
          <a:sym typeface="Gill Sans"/>
        </a:defRPr>
      </a:lvl6pPr>
      <a:lvl7pPr marL="0" marR="0" indent="961905" algn="ctr" defTabSz="409701" rtl="0" latinLnBrk="0">
        <a:lnSpc>
          <a:spcPct val="100000"/>
        </a:lnSpc>
        <a:spcBef>
          <a:spcPts val="0"/>
        </a:spcBef>
        <a:spcAft>
          <a:spcPts val="0"/>
        </a:spcAft>
        <a:buClrTx/>
        <a:buSzTx/>
        <a:buFontTx/>
        <a:buNone/>
        <a:tabLst/>
        <a:defRPr sz="5900" b="0" i="0" u="none" strike="noStrike" cap="none" spc="0" baseline="0">
          <a:ln>
            <a:noFill/>
          </a:ln>
          <a:solidFill>
            <a:srgbClr val="000000"/>
          </a:solidFill>
          <a:uFillTx/>
          <a:latin typeface="+mn-lt"/>
          <a:ea typeface="+mn-ea"/>
          <a:cs typeface="+mn-cs"/>
          <a:sym typeface="Gill Sans"/>
        </a:defRPr>
      </a:lvl7pPr>
      <a:lvl8pPr marL="0" marR="0" indent="1122231" algn="ctr" defTabSz="409701" rtl="0" latinLnBrk="0">
        <a:lnSpc>
          <a:spcPct val="100000"/>
        </a:lnSpc>
        <a:spcBef>
          <a:spcPts val="0"/>
        </a:spcBef>
        <a:spcAft>
          <a:spcPts val="0"/>
        </a:spcAft>
        <a:buClrTx/>
        <a:buSzTx/>
        <a:buFontTx/>
        <a:buNone/>
        <a:tabLst/>
        <a:defRPr sz="5900" b="0" i="0" u="none" strike="noStrike" cap="none" spc="0" baseline="0">
          <a:ln>
            <a:noFill/>
          </a:ln>
          <a:solidFill>
            <a:srgbClr val="000000"/>
          </a:solidFill>
          <a:uFillTx/>
          <a:latin typeface="+mn-lt"/>
          <a:ea typeface="+mn-ea"/>
          <a:cs typeface="+mn-cs"/>
          <a:sym typeface="Gill Sans"/>
        </a:defRPr>
      </a:lvl8pPr>
      <a:lvl9pPr marL="0" marR="0" indent="1282540" algn="ctr" defTabSz="409701" rtl="0" latinLnBrk="0">
        <a:lnSpc>
          <a:spcPct val="100000"/>
        </a:lnSpc>
        <a:spcBef>
          <a:spcPts val="0"/>
        </a:spcBef>
        <a:spcAft>
          <a:spcPts val="0"/>
        </a:spcAft>
        <a:buClrTx/>
        <a:buSzTx/>
        <a:buFontTx/>
        <a:buNone/>
        <a:tabLst/>
        <a:defRPr sz="5900" b="0" i="0" u="none" strike="noStrike" cap="none" spc="0" baseline="0">
          <a:ln>
            <a:noFill/>
          </a:ln>
          <a:solidFill>
            <a:srgbClr val="000000"/>
          </a:solidFill>
          <a:uFillTx/>
          <a:latin typeface="+mn-lt"/>
          <a:ea typeface="+mn-ea"/>
          <a:cs typeface="+mn-cs"/>
          <a:sym typeface="Gill Sans"/>
        </a:defRPr>
      </a:lvl9pPr>
    </p:titleStyle>
    <p:bodyStyle>
      <a:lvl1pPr marL="623456" marR="0" indent="-400783" algn="l" defTabSz="409701" rtl="0" latinLnBrk="0">
        <a:lnSpc>
          <a:spcPct val="100000"/>
        </a:lnSpc>
        <a:spcBef>
          <a:spcPts val="3375"/>
        </a:spcBef>
        <a:spcAft>
          <a:spcPts val="0"/>
        </a:spcAft>
        <a:buClrTx/>
        <a:buSzPct val="171000"/>
        <a:buFontTx/>
        <a:buChar char="•"/>
        <a:tabLst/>
        <a:defRPr sz="3000" b="0" i="0" u="none" strike="noStrike" cap="none" spc="0" baseline="0">
          <a:ln>
            <a:noFill/>
          </a:ln>
          <a:solidFill>
            <a:srgbClr val="000000"/>
          </a:solidFill>
          <a:uFillTx/>
          <a:latin typeface="+mn-lt"/>
          <a:ea typeface="+mn-ea"/>
          <a:cs typeface="+mn-cs"/>
          <a:sym typeface="Gill Sans"/>
        </a:defRPr>
      </a:lvl1pPr>
      <a:lvl2pPr marL="935184" marR="0" indent="-400783" algn="l" defTabSz="409701" rtl="0" latinLnBrk="0">
        <a:lnSpc>
          <a:spcPct val="100000"/>
        </a:lnSpc>
        <a:spcBef>
          <a:spcPts val="3375"/>
        </a:spcBef>
        <a:spcAft>
          <a:spcPts val="0"/>
        </a:spcAft>
        <a:buClrTx/>
        <a:buSzPct val="171000"/>
        <a:buFontTx/>
        <a:buChar char="•"/>
        <a:tabLst/>
        <a:defRPr sz="3000" b="0" i="0" u="none" strike="noStrike" cap="none" spc="0" baseline="0">
          <a:ln>
            <a:noFill/>
          </a:ln>
          <a:solidFill>
            <a:srgbClr val="000000"/>
          </a:solidFill>
          <a:uFillTx/>
          <a:latin typeface="+mn-lt"/>
          <a:ea typeface="+mn-ea"/>
          <a:cs typeface="+mn-cs"/>
          <a:sym typeface="Gill Sans"/>
        </a:defRPr>
      </a:lvl2pPr>
      <a:lvl3pPr marL="1246912" marR="0" indent="-400783" algn="l" defTabSz="409701" rtl="0" latinLnBrk="0">
        <a:lnSpc>
          <a:spcPct val="100000"/>
        </a:lnSpc>
        <a:spcBef>
          <a:spcPts val="3375"/>
        </a:spcBef>
        <a:spcAft>
          <a:spcPts val="0"/>
        </a:spcAft>
        <a:buClrTx/>
        <a:buSzPct val="171000"/>
        <a:buFontTx/>
        <a:buChar char="•"/>
        <a:tabLst/>
        <a:defRPr sz="3000" b="0" i="0" u="none" strike="noStrike" cap="none" spc="0" baseline="0">
          <a:ln>
            <a:noFill/>
          </a:ln>
          <a:solidFill>
            <a:srgbClr val="000000"/>
          </a:solidFill>
          <a:uFillTx/>
          <a:latin typeface="+mn-lt"/>
          <a:ea typeface="+mn-ea"/>
          <a:cs typeface="+mn-cs"/>
          <a:sym typeface="Gill Sans"/>
        </a:defRPr>
      </a:lvl3pPr>
      <a:lvl4pPr marL="1558641" marR="0" indent="-400783" algn="l" defTabSz="409701" rtl="0" latinLnBrk="0">
        <a:lnSpc>
          <a:spcPct val="100000"/>
        </a:lnSpc>
        <a:spcBef>
          <a:spcPts val="3375"/>
        </a:spcBef>
        <a:spcAft>
          <a:spcPts val="0"/>
        </a:spcAft>
        <a:buClrTx/>
        <a:buSzPct val="171000"/>
        <a:buFontTx/>
        <a:buChar char="•"/>
        <a:tabLst/>
        <a:defRPr sz="3000" b="0" i="0" u="none" strike="noStrike" cap="none" spc="0" baseline="0">
          <a:ln>
            <a:noFill/>
          </a:ln>
          <a:solidFill>
            <a:srgbClr val="000000"/>
          </a:solidFill>
          <a:uFillTx/>
          <a:latin typeface="+mn-lt"/>
          <a:ea typeface="+mn-ea"/>
          <a:cs typeface="+mn-cs"/>
          <a:sym typeface="Gill Sans"/>
        </a:defRPr>
      </a:lvl4pPr>
      <a:lvl5pPr marL="1870370" marR="0" indent="-400783" algn="l" defTabSz="409701" rtl="0" latinLnBrk="0">
        <a:lnSpc>
          <a:spcPct val="100000"/>
        </a:lnSpc>
        <a:spcBef>
          <a:spcPts val="3375"/>
        </a:spcBef>
        <a:spcAft>
          <a:spcPts val="0"/>
        </a:spcAft>
        <a:buClrTx/>
        <a:buSzPct val="171000"/>
        <a:buFontTx/>
        <a:buChar char="•"/>
        <a:tabLst/>
        <a:defRPr sz="3000" b="0" i="0" u="none" strike="noStrike" cap="none" spc="0" baseline="0">
          <a:ln>
            <a:noFill/>
          </a:ln>
          <a:solidFill>
            <a:srgbClr val="000000"/>
          </a:solidFill>
          <a:uFillTx/>
          <a:latin typeface="+mn-lt"/>
          <a:ea typeface="+mn-ea"/>
          <a:cs typeface="+mn-cs"/>
          <a:sym typeface="Gill Sans"/>
        </a:defRPr>
      </a:lvl5pPr>
      <a:lvl6pPr marL="2119742" marR="0" indent="-400783" algn="l" defTabSz="409701" rtl="0" latinLnBrk="0">
        <a:lnSpc>
          <a:spcPct val="100000"/>
        </a:lnSpc>
        <a:spcBef>
          <a:spcPts val="3375"/>
        </a:spcBef>
        <a:spcAft>
          <a:spcPts val="0"/>
        </a:spcAft>
        <a:buClrTx/>
        <a:buSzPct val="171000"/>
        <a:buFontTx/>
        <a:buChar char="•"/>
        <a:tabLst/>
        <a:defRPr sz="3000" b="0" i="0" u="none" strike="noStrike" cap="none" spc="0" baseline="0">
          <a:ln>
            <a:noFill/>
          </a:ln>
          <a:solidFill>
            <a:srgbClr val="000000"/>
          </a:solidFill>
          <a:uFillTx/>
          <a:latin typeface="+mn-lt"/>
          <a:ea typeface="+mn-ea"/>
          <a:cs typeface="+mn-cs"/>
          <a:sym typeface="Gill Sans"/>
        </a:defRPr>
      </a:lvl6pPr>
      <a:lvl7pPr marL="2369154" marR="0" indent="-400783" algn="l" defTabSz="409701" rtl="0" latinLnBrk="0">
        <a:lnSpc>
          <a:spcPct val="100000"/>
        </a:lnSpc>
        <a:spcBef>
          <a:spcPts val="3375"/>
        </a:spcBef>
        <a:spcAft>
          <a:spcPts val="0"/>
        </a:spcAft>
        <a:buClrTx/>
        <a:buSzPct val="171000"/>
        <a:buFontTx/>
        <a:buChar char="•"/>
        <a:tabLst/>
        <a:defRPr sz="3000" b="0" i="0" u="none" strike="noStrike" cap="none" spc="0" baseline="0">
          <a:ln>
            <a:noFill/>
          </a:ln>
          <a:solidFill>
            <a:srgbClr val="000000"/>
          </a:solidFill>
          <a:uFillTx/>
          <a:latin typeface="+mn-lt"/>
          <a:ea typeface="+mn-ea"/>
          <a:cs typeface="+mn-cs"/>
          <a:sym typeface="Gill Sans"/>
        </a:defRPr>
      </a:lvl7pPr>
      <a:lvl8pPr marL="2618521" marR="0" indent="-400783" algn="l" defTabSz="409701" rtl="0" latinLnBrk="0">
        <a:lnSpc>
          <a:spcPct val="100000"/>
        </a:lnSpc>
        <a:spcBef>
          <a:spcPts val="3375"/>
        </a:spcBef>
        <a:spcAft>
          <a:spcPts val="0"/>
        </a:spcAft>
        <a:buClrTx/>
        <a:buSzPct val="171000"/>
        <a:buFontTx/>
        <a:buChar char="•"/>
        <a:tabLst/>
        <a:defRPr sz="3000" b="0" i="0" u="none" strike="noStrike" cap="none" spc="0" baseline="0">
          <a:ln>
            <a:noFill/>
          </a:ln>
          <a:solidFill>
            <a:srgbClr val="000000"/>
          </a:solidFill>
          <a:uFillTx/>
          <a:latin typeface="+mn-lt"/>
          <a:ea typeface="+mn-ea"/>
          <a:cs typeface="+mn-cs"/>
          <a:sym typeface="Gill Sans"/>
        </a:defRPr>
      </a:lvl8pPr>
      <a:lvl9pPr marL="2867908" marR="0" indent="-400783" algn="l" defTabSz="409701" rtl="0" latinLnBrk="0">
        <a:lnSpc>
          <a:spcPct val="100000"/>
        </a:lnSpc>
        <a:spcBef>
          <a:spcPts val="3375"/>
        </a:spcBef>
        <a:spcAft>
          <a:spcPts val="0"/>
        </a:spcAft>
        <a:buClrTx/>
        <a:buSzPct val="171000"/>
        <a:buFontTx/>
        <a:buChar char="•"/>
        <a:tabLst/>
        <a:defRPr sz="3000" b="0" i="0" u="none" strike="noStrike" cap="none" spc="0" baseline="0">
          <a:ln>
            <a:noFill/>
          </a:ln>
          <a:solidFill>
            <a:srgbClr val="000000"/>
          </a:solidFill>
          <a:uFillTx/>
          <a:latin typeface="+mn-lt"/>
          <a:ea typeface="+mn-ea"/>
          <a:cs typeface="+mn-cs"/>
          <a:sym typeface="Gill Sans"/>
        </a:defRPr>
      </a:lvl9pPr>
    </p:bodyStyle>
    <p:otherStyle>
      <a:lvl1pPr marL="0" marR="0" indent="0" algn="ctr" defTabSz="409701" latinLnBrk="0">
        <a:lnSpc>
          <a:spcPct val="100000"/>
        </a:lnSpc>
        <a:spcBef>
          <a:spcPts val="0"/>
        </a:spcBef>
        <a:spcAft>
          <a:spcPts val="0"/>
        </a:spcAft>
        <a:buClrTx/>
        <a:buSzTx/>
        <a:buFontTx/>
        <a:buNone/>
        <a:tabLst/>
        <a:defRPr sz="1300" b="0" i="0" u="none" strike="noStrike" cap="none" spc="0" baseline="0">
          <a:ln>
            <a:noFill/>
          </a:ln>
          <a:solidFill>
            <a:schemeClr val="tx1"/>
          </a:solidFill>
          <a:uFillTx/>
          <a:latin typeface="+mn-lt"/>
          <a:ea typeface="+mn-ea"/>
          <a:cs typeface="+mn-cs"/>
          <a:sym typeface="Gill Sans"/>
        </a:defRPr>
      </a:lvl1pPr>
      <a:lvl2pPr marL="0" marR="0" indent="160321" algn="ctr" defTabSz="409701" latinLnBrk="0">
        <a:lnSpc>
          <a:spcPct val="100000"/>
        </a:lnSpc>
        <a:spcBef>
          <a:spcPts val="0"/>
        </a:spcBef>
        <a:spcAft>
          <a:spcPts val="0"/>
        </a:spcAft>
        <a:buClrTx/>
        <a:buSzTx/>
        <a:buFontTx/>
        <a:buNone/>
        <a:tabLst/>
        <a:defRPr sz="1300" b="0" i="0" u="none" strike="noStrike" cap="none" spc="0" baseline="0">
          <a:ln>
            <a:noFill/>
          </a:ln>
          <a:solidFill>
            <a:schemeClr val="tx1"/>
          </a:solidFill>
          <a:uFillTx/>
          <a:latin typeface="+mn-lt"/>
          <a:ea typeface="+mn-ea"/>
          <a:cs typeface="+mn-cs"/>
          <a:sym typeface="Gill Sans"/>
        </a:defRPr>
      </a:lvl2pPr>
      <a:lvl3pPr marL="0" marR="0" indent="320628" algn="ctr" defTabSz="409701" latinLnBrk="0">
        <a:lnSpc>
          <a:spcPct val="100000"/>
        </a:lnSpc>
        <a:spcBef>
          <a:spcPts val="0"/>
        </a:spcBef>
        <a:spcAft>
          <a:spcPts val="0"/>
        </a:spcAft>
        <a:buClrTx/>
        <a:buSzTx/>
        <a:buFontTx/>
        <a:buNone/>
        <a:tabLst/>
        <a:defRPr sz="1300" b="0" i="0" u="none" strike="noStrike" cap="none" spc="0" baseline="0">
          <a:ln>
            <a:noFill/>
          </a:ln>
          <a:solidFill>
            <a:schemeClr val="tx1"/>
          </a:solidFill>
          <a:uFillTx/>
          <a:latin typeface="+mn-lt"/>
          <a:ea typeface="+mn-ea"/>
          <a:cs typeface="+mn-cs"/>
          <a:sym typeface="Gill Sans"/>
        </a:defRPr>
      </a:lvl3pPr>
      <a:lvl4pPr marL="0" marR="0" indent="480956" algn="ctr" defTabSz="409701" latinLnBrk="0">
        <a:lnSpc>
          <a:spcPct val="100000"/>
        </a:lnSpc>
        <a:spcBef>
          <a:spcPts val="0"/>
        </a:spcBef>
        <a:spcAft>
          <a:spcPts val="0"/>
        </a:spcAft>
        <a:buClrTx/>
        <a:buSzTx/>
        <a:buFontTx/>
        <a:buNone/>
        <a:tabLst/>
        <a:defRPr sz="1300" b="0" i="0" u="none" strike="noStrike" cap="none" spc="0" baseline="0">
          <a:ln>
            <a:noFill/>
          </a:ln>
          <a:solidFill>
            <a:schemeClr val="tx1"/>
          </a:solidFill>
          <a:uFillTx/>
          <a:latin typeface="+mn-lt"/>
          <a:ea typeface="+mn-ea"/>
          <a:cs typeface="+mn-cs"/>
          <a:sym typeface="Gill Sans"/>
        </a:defRPr>
      </a:lvl4pPr>
      <a:lvl5pPr marL="0" marR="0" indent="641265" algn="ctr" defTabSz="409701" latinLnBrk="0">
        <a:lnSpc>
          <a:spcPct val="100000"/>
        </a:lnSpc>
        <a:spcBef>
          <a:spcPts val="0"/>
        </a:spcBef>
        <a:spcAft>
          <a:spcPts val="0"/>
        </a:spcAft>
        <a:buClrTx/>
        <a:buSzTx/>
        <a:buFontTx/>
        <a:buNone/>
        <a:tabLst/>
        <a:defRPr sz="1300" b="0" i="0" u="none" strike="noStrike" cap="none" spc="0" baseline="0">
          <a:ln>
            <a:noFill/>
          </a:ln>
          <a:solidFill>
            <a:schemeClr val="tx1"/>
          </a:solidFill>
          <a:uFillTx/>
          <a:latin typeface="+mn-lt"/>
          <a:ea typeface="+mn-ea"/>
          <a:cs typeface="+mn-cs"/>
          <a:sym typeface="Gill Sans"/>
        </a:defRPr>
      </a:lvl5pPr>
      <a:lvl6pPr marL="0" marR="0" indent="801593" algn="ctr" defTabSz="409701" latinLnBrk="0">
        <a:lnSpc>
          <a:spcPct val="100000"/>
        </a:lnSpc>
        <a:spcBef>
          <a:spcPts val="0"/>
        </a:spcBef>
        <a:spcAft>
          <a:spcPts val="0"/>
        </a:spcAft>
        <a:buClrTx/>
        <a:buSzTx/>
        <a:buFontTx/>
        <a:buNone/>
        <a:tabLst/>
        <a:defRPr sz="1300" b="0" i="0" u="none" strike="noStrike" cap="none" spc="0" baseline="0">
          <a:ln>
            <a:noFill/>
          </a:ln>
          <a:solidFill>
            <a:schemeClr val="tx1"/>
          </a:solidFill>
          <a:uFillTx/>
          <a:latin typeface="+mn-lt"/>
          <a:ea typeface="+mn-ea"/>
          <a:cs typeface="+mn-cs"/>
          <a:sym typeface="Gill Sans"/>
        </a:defRPr>
      </a:lvl6pPr>
      <a:lvl7pPr marL="0" marR="0" indent="961905" algn="ctr" defTabSz="409701" latinLnBrk="0">
        <a:lnSpc>
          <a:spcPct val="100000"/>
        </a:lnSpc>
        <a:spcBef>
          <a:spcPts val="0"/>
        </a:spcBef>
        <a:spcAft>
          <a:spcPts val="0"/>
        </a:spcAft>
        <a:buClrTx/>
        <a:buSzTx/>
        <a:buFontTx/>
        <a:buNone/>
        <a:tabLst/>
        <a:defRPr sz="1300" b="0" i="0" u="none" strike="noStrike" cap="none" spc="0" baseline="0">
          <a:ln>
            <a:noFill/>
          </a:ln>
          <a:solidFill>
            <a:schemeClr val="tx1"/>
          </a:solidFill>
          <a:uFillTx/>
          <a:latin typeface="+mn-lt"/>
          <a:ea typeface="+mn-ea"/>
          <a:cs typeface="+mn-cs"/>
          <a:sym typeface="Gill Sans"/>
        </a:defRPr>
      </a:lvl7pPr>
      <a:lvl8pPr marL="0" marR="0" indent="1122231" algn="ctr" defTabSz="409701" latinLnBrk="0">
        <a:lnSpc>
          <a:spcPct val="100000"/>
        </a:lnSpc>
        <a:spcBef>
          <a:spcPts val="0"/>
        </a:spcBef>
        <a:spcAft>
          <a:spcPts val="0"/>
        </a:spcAft>
        <a:buClrTx/>
        <a:buSzTx/>
        <a:buFontTx/>
        <a:buNone/>
        <a:tabLst/>
        <a:defRPr sz="1300" b="0" i="0" u="none" strike="noStrike" cap="none" spc="0" baseline="0">
          <a:ln>
            <a:noFill/>
          </a:ln>
          <a:solidFill>
            <a:schemeClr val="tx1"/>
          </a:solidFill>
          <a:uFillTx/>
          <a:latin typeface="+mn-lt"/>
          <a:ea typeface="+mn-ea"/>
          <a:cs typeface="+mn-cs"/>
          <a:sym typeface="Gill Sans"/>
        </a:defRPr>
      </a:lvl8pPr>
      <a:lvl9pPr marL="0" marR="0" indent="1282540" algn="ctr" defTabSz="409701" latinLnBrk="0">
        <a:lnSpc>
          <a:spcPct val="100000"/>
        </a:lnSpc>
        <a:spcBef>
          <a:spcPts val="0"/>
        </a:spcBef>
        <a:spcAft>
          <a:spcPts val="0"/>
        </a:spcAft>
        <a:buClrTx/>
        <a:buSzTx/>
        <a:buFontTx/>
        <a:buNone/>
        <a:tabLst/>
        <a:defRPr sz="1300" b="0" i="0" u="none" strike="noStrike" cap="none" spc="0" baseline="0">
          <a:ln>
            <a:noFill/>
          </a:ln>
          <a:solidFill>
            <a:schemeClr val="tx1"/>
          </a:solidFill>
          <a:uFillTx/>
          <a:latin typeface="+mn-lt"/>
          <a:ea typeface="+mn-ea"/>
          <a:cs typeface="+mn-cs"/>
          <a:sym typeface="Gill San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Shape 2"/>
          <p:cNvSpPr>
            <a:spLocks noGrp="1"/>
          </p:cNvSpPr>
          <p:nvPr>
            <p:ph type="body" idx="1"/>
          </p:nvPr>
        </p:nvSpPr>
        <p:spPr>
          <a:xfrm>
            <a:off x="893011" y="893011"/>
            <a:ext cx="7358063" cy="5072063"/>
          </a:xfrm>
          <a:prstGeom prst="rect">
            <a:avLst/>
          </a:prstGeom>
          <a:ln w="12700">
            <a:miter lim="400000"/>
          </a:ln>
          <a:extLst>
            <a:ext uri="{C572A759-6A51-4108-AA02-DFA0A04FC94B}">
              <ma14:wrappingTextBoxFlag xmlns="" xmlns:ma14="http://schemas.microsoft.com/office/mac/drawingml/2011/main" val="1"/>
            </a:ext>
          </a:extLst>
        </p:spPr>
        <p:txBody>
          <a:bodyPr lIns="35635" tIns="35635" rIns="35635" bIns="35635" anchor="ctr"/>
          <a:lstStyle/>
          <a:p>
            <a:r>
              <a:t>Body Level One</a:t>
            </a:r>
          </a:p>
          <a:p>
            <a:pPr lvl="1"/>
            <a:r>
              <a:t>Body Level Two</a:t>
            </a:r>
          </a:p>
          <a:p>
            <a:pPr lvl="2"/>
            <a:r>
              <a:t>Body Level Three</a:t>
            </a:r>
          </a:p>
          <a:p>
            <a:pPr lvl="3"/>
            <a:r>
              <a:t>Body Level Four</a:t>
            </a:r>
          </a:p>
          <a:p>
            <a:pPr lvl="4"/>
            <a:r>
              <a:t>Body Level Five</a:t>
            </a:r>
          </a:p>
        </p:txBody>
      </p:sp>
      <p:sp>
        <p:nvSpPr>
          <p:cNvPr id="3" name="Shape 3"/>
          <p:cNvSpPr>
            <a:spLocks noGrp="1"/>
          </p:cNvSpPr>
          <p:nvPr>
            <p:ph type="title"/>
          </p:nvPr>
        </p:nvSpPr>
        <p:spPr>
          <a:xfrm>
            <a:off x="893011" y="178594"/>
            <a:ext cx="7358063" cy="1714500"/>
          </a:xfrm>
          <a:prstGeom prst="rect">
            <a:avLst/>
          </a:prstGeom>
          <a:ln w="12700">
            <a:miter lim="400000"/>
          </a:ln>
          <a:extLst>
            <a:ext uri="{C572A759-6A51-4108-AA02-DFA0A04FC94B}">
              <ma14:wrappingTextBoxFlag xmlns="" xmlns:ma14="http://schemas.microsoft.com/office/mac/drawingml/2011/main" val="1"/>
            </a:ext>
          </a:extLst>
        </p:spPr>
        <p:txBody>
          <a:bodyPr lIns="35635" tIns="35635" rIns="35635" bIns="35635" anchor="ctr"/>
          <a:lstStyle/>
          <a:p>
            <a:r>
              <a:t>Title Text</a:t>
            </a:r>
          </a:p>
        </p:txBody>
      </p:sp>
      <p:sp>
        <p:nvSpPr>
          <p:cNvPr id="4" name="Shape 4"/>
          <p:cNvSpPr>
            <a:spLocks noGrp="1"/>
          </p:cNvSpPr>
          <p:nvPr>
            <p:ph type="sldNum" sz="quarter" idx="2"/>
          </p:nvPr>
        </p:nvSpPr>
        <p:spPr>
          <a:xfrm>
            <a:off x="4428877" y="6509743"/>
            <a:ext cx="277317" cy="272186"/>
          </a:xfrm>
          <a:prstGeom prst="rect">
            <a:avLst/>
          </a:prstGeom>
          <a:ln w="12700">
            <a:miter lim="400000"/>
          </a:ln>
        </p:spPr>
        <p:txBody>
          <a:bodyPr wrap="none" lIns="35635" tIns="35635" rIns="35635" bIns="35635">
            <a:spAutoFit/>
          </a:bodyPr>
          <a:lstStyle>
            <a:lvl1pPr>
              <a:defRPr sz="1300"/>
            </a:lvl1pPr>
          </a:lstStyle>
          <a:p>
            <a:pPr algn="ctr" defTabSz="409869" fontAlgn="auto" hangingPunct="0">
              <a:spcBef>
                <a:spcPts val="0"/>
              </a:spcBef>
              <a:spcAft>
                <a:spcPts val="0"/>
              </a:spcAft>
            </a:pPr>
            <a:fld id="{86CB4B4D-7CA3-9044-876B-883B54F8677D}" type="slidenum">
              <a:rPr lang="en-GB" kern="0" smtClean="0">
                <a:solidFill>
                  <a:srgbClr val="000000"/>
                </a:solidFill>
                <a:latin typeface="Gill Sans"/>
                <a:sym typeface="Gill Sans"/>
              </a:rPr>
              <a:pPr algn="ctr" defTabSz="409869" fontAlgn="auto" hangingPunct="0">
                <a:spcBef>
                  <a:spcPts val="0"/>
                </a:spcBef>
                <a:spcAft>
                  <a:spcPts val="0"/>
                </a:spcAft>
              </a:pPr>
              <a:t>‹#›</a:t>
            </a:fld>
            <a:endParaRPr lang="en-GB" kern="0">
              <a:solidFill>
                <a:srgbClr val="000000"/>
              </a:solidFill>
              <a:latin typeface="Gill Sans"/>
              <a:sym typeface="Gill Sans"/>
            </a:endParaRPr>
          </a:p>
        </p:txBody>
      </p:sp>
    </p:spTree>
  </p:cSld>
  <p:clrMap bg1="lt1" tx1="dk1" bg2="lt2" tx2="dk2" accent1="accent1" accent2="accent2" accent3="accent3" accent4="accent4" accent5="accent5" accent6="accent6" hlink="hlink" folHlink="folHlink"/>
  <p:sldLayoutIdLst>
    <p:sldLayoutId id="2147483691" r:id="rId1"/>
  </p:sldLayoutIdLst>
  <p:transition spd="med"/>
  <p:txStyles>
    <p:titleStyle>
      <a:lvl1pPr marL="0" marR="0" indent="0" algn="ctr" defTabSz="409869" rtl="0" latinLnBrk="0">
        <a:lnSpc>
          <a:spcPct val="100000"/>
        </a:lnSpc>
        <a:spcBef>
          <a:spcPts val="0"/>
        </a:spcBef>
        <a:spcAft>
          <a:spcPts val="0"/>
        </a:spcAft>
        <a:buClrTx/>
        <a:buSzTx/>
        <a:buFontTx/>
        <a:buNone/>
        <a:tabLst/>
        <a:defRPr sz="5900" b="0" i="0" u="none" strike="noStrike" cap="none" spc="0" baseline="0">
          <a:ln>
            <a:noFill/>
          </a:ln>
          <a:solidFill>
            <a:srgbClr val="000000"/>
          </a:solidFill>
          <a:uFillTx/>
          <a:latin typeface="+mn-lt"/>
          <a:ea typeface="+mn-ea"/>
          <a:cs typeface="+mn-cs"/>
          <a:sym typeface="Gill Sans"/>
        </a:defRPr>
      </a:lvl1pPr>
      <a:lvl2pPr marL="0" marR="0" indent="160385" algn="ctr" defTabSz="409869" rtl="0" latinLnBrk="0">
        <a:lnSpc>
          <a:spcPct val="100000"/>
        </a:lnSpc>
        <a:spcBef>
          <a:spcPts val="0"/>
        </a:spcBef>
        <a:spcAft>
          <a:spcPts val="0"/>
        </a:spcAft>
        <a:buClrTx/>
        <a:buSzTx/>
        <a:buFontTx/>
        <a:buNone/>
        <a:tabLst/>
        <a:defRPr sz="5900" b="0" i="0" u="none" strike="noStrike" cap="none" spc="0" baseline="0">
          <a:ln>
            <a:noFill/>
          </a:ln>
          <a:solidFill>
            <a:srgbClr val="000000"/>
          </a:solidFill>
          <a:uFillTx/>
          <a:latin typeface="+mn-lt"/>
          <a:ea typeface="+mn-ea"/>
          <a:cs typeface="+mn-cs"/>
          <a:sym typeface="Gill Sans"/>
        </a:defRPr>
      </a:lvl2pPr>
      <a:lvl3pPr marL="0" marR="0" indent="320761" algn="ctr" defTabSz="409869" rtl="0" latinLnBrk="0">
        <a:lnSpc>
          <a:spcPct val="100000"/>
        </a:lnSpc>
        <a:spcBef>
          <a:spcPts val="0"/>
        </a:spcBef>
        <a:spcAft>
          <a:spcPts val="0"/>
        </a:spcAft>
        <a:buClrTx/>
        <a:buSzTx/>
        <a:buFontTx/>
        <a:buNone/>
        <a:tabLst/>
        <a:defRPr sz="5900" b="0" i="0" u="none" strike="noStrike" cap="none" spc="0" baseline="0">
          <a:ln>
            <a:noFill/>
          </a:ln>
          <a:solidFill>
            <a:srgbClr val="000000"/>
          </a:solidFill>
          <a:uFillTx/>
          <a:latin typeface="+mn-lt"/>
          <a:ea typeface="+mn-ea"/>
          <a:cs typeface="+mn-cs"/>
          <a:sym typeface="Gill Sans"/>
        </a:defRPr>
      </a:lvl3pPr>
      <a:lvl4pPr marL="0" marR="0" indent="481152" algn="ctr" defTabSz="409869" rtl="0" latinLnBrk="0">
        <a:lnSpc>
          <a:spcPct val="100000"/>
        </a:lnSpc>
        <a:spcBef>
          <a:spcPts val="0"/>
        </a:spcBef>
        <a:spcAft>
          <a:spcPts val="0"/>
        </a:spcAft>
        <a:buClrTx/>
        <a:buSzTx/>
        <a:buFontTx/>
        <a:buNone/>
        <a:tabLst/>
        <a:defRPr sz="5900" b="0" i="0" u="none" strike="noStrike" cap="none" spc="0" baseline="0">
          <a:ln>
            <a:noFill/>
          </a:ln>
          <a:solidFill>
            <a:srgbClr val="000000"/>
          </a:solidFill>
          <a:uFillTx/>
          <a:latin typeface="+mn-lt"/>
          <a:ea typeface="+mn-ea"/>
          <a:cs typeface="+mn-cs"/>
          <a:sym typeface="Gill Sans"/>
        </a:defRPr>
      </a:lvl4pPr>
      <a:lvl5pPr marL="0" marR="0" indent="641529" algn="ctr" defTabSz="409869" rtl="0" latinLnBrk="0">
        <a:lnSpc>
          <a:spcPct val="100000"/>
        </a:lnSpc>
        <a:spcBef>
          <a:spcPts val="0"/>
        </a:spcBef>
        <a:spcAft>
          <a:spcPts val="0"/>
        </a:spcAft>
        <a:buClrTx/>
        <a:buSzTx/>
        <a:buFontTx/>
        <a:buNone/>
        <a:tabLst/>
        <a:defRPr sz="5900" b="0" i="0" u="none" strike="noStrike" cap="none" spc="0" baseline="0">
          <a:ln>
            <a:noFill/>
          </a:ln>
          <a:solidFill>
            <a:srgbClr val="000000"/>
          </a:solidFill>
          <a:uFillTx/>
          <a:latin typeface="+mn-lt"/>
          <a:ea typeface="+mn-ea"/>
          <a:cs typeface="+mn-cs"/>
          <a:sym typeface="Gill Sans"/>
        </a:defRPr>
      </a:lvl5pPr>
      <a:lvl6pPr marL="0" marR="0" indent="801921" algn="ctr" defTabSz="409869" rtl="0" latinLnBrk="0">
        <a:lnSpc>
          <a:spcPct val="100000"/>
        </a:lnSpc>
        <a:spcBef>
          <a:spcPts val="0"/>
        </a:spcBef>
        <a:spcAft>
          <a:spcPts val="0"/>
        </a:spcAft>
        <a:buClrTx/>
        <a:buSzTx/>
        <a:buFontTx/>
        <a:buNone/>
        <a:tabLst/>
        <a:defRPr sz="5900" b="0" i="0" u="none" strike="noStrike" cap="none" spc="0" baseline="0">
          <a:ln>
            <a:noFill/>
          </a:ln>
          <a:solidFill>
            <a:srgbClr val="000000"/>
          </a:solidFill>
          <a:uFillTx/>
          <a:latin typeface="+mn-lt"/>
          <a:ea typeface="+mn-ea"/>
          <a:cs typeface="+mn-cs"/>
          <a:sym typeface="Gill Sans"/>
        </a:defRPr>
      </a:lvl6pPr>
      <a:lvl7pPr marL="0" marR="0" indent="962298" algn="ctr" defTabSz="409869" rtl="0" latinLnBrk="0">
        <a:lnSpc>
          <a:spcPct val="100000"/>
        </a:lnSpc>
        <a:spcBef>
          <a:spcPts val="0"/>
        </a:spcBef>
        <a:spcAft>
          <a:spcPts val="0"/>
        </a:spcAft>
        <a:buClrTx/>
        <a:buSzTx/>
        <a:buFontTx/>
        <a:buNone/>
        <a:tabLst/>
        <a:defRPr sz="5900" b="0" i="0" u="none" strike="noStrike" cap="none" spc="0" baseline="0">
          <a:ln>
            <a:noFill/>
          </a:ln>
          <a:solidFill>
            <a:srgbClr val="000000"/>
          </a:solidFill>
          <a:uFillTx/>
          <a:latin typeface="+mn-lt"/>
          <a:ea typeface="+mn-ea"/>
          <a:cs typeface="+mn-cs"/>
          <a:sym typeface="Gill Sans"/>
        </a:defRPr>
      </a:lvl7pPr>
      <a:lvl8pPr marL="0" marR="0" indent="1122688" algn="ctr" defTabSz="409869" rtl="0" latinLnBrk="0">
        <a:lnSpc>
          <a:spcPct val="100000"/>
        </a:lnSpc>
        <a:spcBef>
          <a:spcPts val="0"/>
        </a:spcBef>
        <a:spcAft>
          <a:spcPts val="0"/>
        </a:spcAft>
        <a:buClrTx/>
        <a:buSzTx/>
        <a:buFontTx/>
        <a:buNone/>
        <a:tabLst/>
        <a:defRPr sz="5900" b="0" i="0" u="none" strike="noStrike" cap="none" spc="0" baseline="0">
          <a:ln>
            <a:noFill/>
          </a:ln>
          <a:solidFill>
            <a:srgbClr val="000000"/>
          </a:solidFill>
          <a:uFillTx/>
          <a:latin typeface="+mn-lt"/>
          <a:ea typeface="+mn-ea"/>
          <a:cs typeface="+mn-cs"/>
          <a:sym typeface="Gill Sans"/>
        </a:defRPr>
      </a:lvl8pPr>
      <a:lvl9pPr marL="0" marR="0" indent="1283066" algn="ctr" defTabSz="409869" rtl="0" latinLnBrk="0">
        <a:lnSpc>
          <a:spcPct val="100000"/>
        </a:lnSpc>
        <a:spcBef>
          <a:spcPts val="0"/>
        </a:spcBef>
        <a:spcAft>
          <a:spcPts val="0"/>
        </a:spcAft>
        <a:buClrTx/>
        <a:buSzTx/>
        <a:buFontTx/>
        <a:buNone/>
        <a:tabLst/>
        <a:defRPr sz="5900" b="0" i="0" u="none" strike="noStrike" cap="none" spc="0" baseline="0">
          <a:ln>
            <a:noFill/>
          </a:ln>
          <a:solidFill>
            <a:srgbClr val="000000"/>
          </a:solidFill>
          <a:uFillTx/>
          <a:latin typeface="+mn-lt"/>
          <a:ea typeface="+mn-ea"/>
          <a:cs typeface="+mn-cs"/>
          <a:sym typeface="Gill Sans"/>
        </a:defRPr>
      </a:lvl9pPr>
    </p:titleStyle>
    <p:bodyStyle>
      <a:lvl1pPr marL="623712" marR="0" indent="-400950" algn="l" defTabSz="409869" rtl="0" latinLnBrk="0">
        <a:lnSpc>
          <a:spcPct val="100000"/>
        </a:lnSpc>
        <a:spcBef>
          <a:spcPts val="3375"/>
        </a:spcBef>
        <a:spcAft>
          <a:spcPts val="0"/>
        </a:spcAft>
        <a:buClrTx/>
        <a:buSzPct val="171000"/>
        <a:buFontTx/>
        <a:buChar char="•"/>
        <a:tabLst/>
        <a:defRPr sz="3000" b="0" i="0" u="none" strike="noStrike" cap="none" spc="0" baseline="0">
          <a:ln>
            <a:noFill/>
          </a:ln>
          <a:solidFill>
            <a:srgbClr val="000000"/>
          </a:solidFill>
          <a:uFillTx/>
          <a:latin typeface="+mn-lt"/>
          <a:ea typeface="+mn-ea"/>
          <a:cs typeface="+mn-cs"/>
          <a:sym typeface="Gill Sans"/>
        </a:defRPr>
      </a:lvl1pPr>
      <a:lvl2pPr marL="935568" marR="0" indent="-400950" algn="l" defTabSz="409869" rtl="0" latinLnBrk="0">
        <a:lnSpc>
          <a:spcPct val="100000"/>
        </a:lnSpc>
        <a:spcBef>
          <a:spcPts val="3375"/>
        </a:spcBef>
        <a:spcAft>
          <a:spcPts val="0"/>
        </a:spcAft>
        <a:buClrTx/>
        <a:buSzPct val="171000"/>
        <a:buFontTx/>
        <a:buChar char="•"/>
        <a:tabLst/>
        <a:defRPr sz="3000" b="0" i="0" u="none" strike="noStrike" cap="none" spc="0" baseline="0">
          <a:ln>
            <a:noFill/>
          </a:ln>
          <a:solidFill>
            <a:srgbClr val="000000"/>
          </a:solidFill>
          <a:uFillTx/>
          <a:latin typeface="+mn-lt"/>
          <a:ea typeface="+mn-ea"/>
          <a:cs typeface="+mn-cs"/>
          <a:sym typeface="Gill Sans"/>
        </a:defRPr>
      </a:lvl2pPr>
      <a:lvl3pPr marL="1247424" marR="0" indent="-400950" algn="l" defTabSz="409869" rtl="0" latinLnBrk="0">
        <a:lnSpc>
          <a:spcPct val="100000"/>
        </a:lnSpc>
        <a:spcBef>
          <a:spcPts val="3375"/>
        </a:spcBef>
        <a:spcAft>
          <a:spcPts val="0"/>
        </a:spcAft>
        <a:buClrTx/>
        <a:buSzPct val="171000"/>
        <a:buFontTx/>
        <a:buChar char="•"/>
        <a:tabLst/>
        <a:defRPr sz="3000" b="0" i="0" u="none" strike="noStrike" cap="none" spc="0" baseline="0">
          <a:ln>
            <a:noFill/>
          </a:ln>
          <a:solidFill>
            <a:srgbClr val="000000"/>
          </a:solidFill>
          <a:uFillTx/>
          <a:latin typeface="+mn-lt"/>
          <a:ea typeface="+mn-ea"/>
          <a:cs typeface="+mn-cs"/>
          <a:sym typeface="Gill Sans"/>
        </a:defRPr>
      </a:lvl3pPr>
      <a:lvl4pPr marL="1559280" marR="0" indent="-400950" algn="l" defTabSz="409869" rtl="0" latinLnBrk="0">
        <a:lnSpc>
          <a:spcPct val="100000"/>
        </a:lnSpc>
        <a:spcBef>
          <a:spcPts val="3375"/>
        </a:spcBef>
        <a:spcAft>
          <a:spcPts val="0"/>
        </a:spcAft>
        <a:buClrTx/>
        <a:buSzPct val="171000"/>
        <a:buFontTx/>
        <a:buChar char="•"/>
        <a:tabLst/>
        <a:defRPr sz="3000" b="0" i="0" u="none" strike="noStrike" cap="none" spc="0" baseline="0">
          <a:ln>
            <a:noFill/>
          </a:ln>
          <a:solidFill>
            <a:srgbClr val="000000"/>
          </a:solidFill>
          <a:uFillTx/>
          <a:latin typeface="+mn-lt"/>
          <a:ea typeface="+mn-ea"/>
          <a:cs typeface="+mn-cs"/>
          <a:sym typeface="Gill Sans"/>
        </a:defRPr>
      </a:lvl4pPr>
      <a:lvl5pPr marL="1871138" marR="0" indent="-400950" algn="l" defTabSz="409869" rtl="0" latinLnBrk="0">
        <a:lnSpc>
          <a:spcPct val="100000"/>
        </a:lnSpc>
        <a:spcBef>
          <a:spcPts val="3375"/>
        </a:spcBef>
        <a:spcAft>
          <a:spcPts val="0"/>
        </a:spcAft>
        <a:buClrTx/>
        <a:buSzPct val="171000"/>
        <a:buFontTx/>
        <a:buChar char="•"/>
        <a:tabLst/>
        <a:defRPr sz="3000" b="0" i="0" u="none" strike="noStrike" cap="none" spc="0" baseline="0">
          <a:ln>
            <a:noFill/>
          </a:ln>
          <a:solidFill>
            <a:srgbClr val="000000"/>
          </a:solidFill>
          <a:uFillTx/>
          <a:latin typeface="+mn-lt"/>
          <a:ea typeface="+mn-ea"/>
          <a:cs typeface="+mn-cs"/>
          <a:sym typeface="Gill Sans"/>
        </a:defRPr>
      </a:lvl5pPr>
      <a:lvl6pPr marL="2120614" marR="0" indent="-400950" algn="l" defTabSz="409869" rtl="0" latinLnBrk="0">
        <a:lnSpc>
          <a:spcPct val="100000"/>
        </a:lnSpc>
        <a:spcBef>
          <a:spcPts val="3375"/>
        </a:spcBef>
        <a:spcAft>
          <a:spcPts val="0"/>
        </a:spcAft>
        <a:buClrTx/>
        <a:buSzPct val="171000"/>
        <a:buFontTx/>
        <a:buChar char="•"/>
        <a:tabLst/>
        <a:defRPr sz="3000" b="0" i="0" u="none" strike="noStrike" cap="none" spc="0" baseline="0">
          <a:ln>
            <a:noFill/>
          </a:ln>
          <a:solidFill>
            <a:srgbClr val="000000"/>
          </a:solidFill>
          <a:uFillTx/>
          <a:latin typeface="+mn-lt"/>
          <a:ea typeface="+mn-ea"/>
          <a:cs typeface="+mn-cs"/>
          <a:sym typeface="Gill Sans"/>
        </a:defRPr>
      </a:lvl6pPr>
      <a:lvl7pPr marL="2370123" marR="0" indent="-400950" algn="l" defTabSz="409869" rtl="0" latinLnBrk="0">
        <a:lnSpc>
          <a:spcPct val="100000"/>
        </a:lnSpc>
        <a:spcBef>
          <a:spcPts val="3375"/>
        </a:spcBef>
        <a:spcAft>
          <a:spcPts val="0"/>
        </a:spcAft>
        <a:buClrTx/>
        <a:buSzPct val="171000"/>
        <a:buFontTx/>
        <a:buChar char="•"/>
        <a:tabLst/>
        <a:defRPr sz="3000" b="0" i="0" u="none" strike="noStrike" cap="none" spc="0" baseline="0">
          <a:ln>
            <a:noFill/>
          </a:ln>
          <a:solidFill>
            <a:srgbClr val="000000"/>
          </a:solidFill>
          <a:uFillTx/>
          <a:latin typeface="+mn-lt"/>
          <a:ea typeface="+mn-ea"/>
          <a:cs typeface="+mn-cs"/>
          <a:sym typeface="Gill Sans"/>
        </a:defRPr>
      </a:lvl7pPr>
      <a:lvl8pPr marL="2619593" marR="0" indent="-400950" algn="l" defTabSz="409869" rtl="0" latinLnBrk="0">
        <a:lnSpc>
          <a:spcPct val="100000"/>
        </a:lnSpc>
        <a:spcBef>
          <a:spcPts val="3375"/>
        </a:spcBef>
        <a:spcAft>
          <a:spcPts val="0"/>
        </a:spcAft>
        <a:buClrTx/>
        <a:buSzPct val="171000"/>
        <a:buFontTx/>
        <a:buChar char="•"/>
        <a:tabLst/>
        <a:defRPr sz="3000" b="0" i="0" u="none" strike="noStrike" cap="none" spc="0" baseline="0">
          <a:ln>
            <a:noFill/>
          </a:ln>
          <a:solidFill>
            <a:srgbClr val="000000"/>
          </a:solidFill>
          <a:uFillTx/>
          <a:latin typeface="+mn-lt"/>
          <a:ea typeface="+mn-ea"/>
          <a:cs typeface="+mn-cs"/>
          <a:sym typeface="Gill Sans"/>
        </a:defRPr>
      </a:lvl8pPr>
      <a:lvl9pPr marL="2869083" marR="0" indent="-400950" algn="l" defTabSz="409869" rtl="0" latinLnBrk="0">
        <a:lnSpc>
          <a:spcPct val="100000"/>
        </a:lnSpc>
        <a:spcBef>
          <a:spcPts val="3375"/>
        </a:spcBef>
        <a:spcAft>
          <a:spcPts val="0"/>
        </a:spcAft>
        <a:buClrTx/>
        <a:buSzPct val="171000"/>
        <a:buFontTx/>
        <a:buChar char="•"/>
        <a:tabLst/>
        <a:defRPr sz="3000" b="0" i="0" u="none" strike="noStrike" cap="none" spc="0" baseline="0">
          <a:ln>
            <a:noFill/>
          </a:ln>
          <a:solidFill>
            <a:srgbClr val="000000"/>
          </a:solidFill>
          <a:uFillTx/>
          <a:latin typeface="+mn-lt"/>
          <a:ea typeface="+mn-ea"/>
          <a:cs typeface="+mn-cs"/>
          <a:sym typeface="Gill Sans"/>
        </a:defRPr>
      </a:lvl9pPr>
    </p:bodyStyle>
    <p:otherStyle>
      <a:lvl1pPr marL="0" marR="0" indent="0" algn="ctr" defTabSz="409869" latinLnBrk="0">
        <a:lnSpc>
          <a:spcPct val="100000"/>
        </a:lnSpc>
        <a:spcBef>
          <a:spcPts val="0"/>
        </a:spcBef>
        <a:spcAft>
          <a:spcPts val="0"/>
        </a:spcAft>
        <a:buClrTx/>
        <a:buSzTx/>
        <a:buFontTx/>
        <a:buNone/>
        <a:tabLst/>
        <a:defRPr sz="1300" b="0" i="0" u="none" strike="noStrike" cap="none" spc="0" baseline="0">
          <a:ln>
            <a:noFill/>
          </a:ln>
          <a:solidFill>
            <a:schemeClr val="tx1"/>
          </a:solidFill>
          <a:uFillTx/>
          <a:latin typeface="+mn-lt"/>
          <a:ea typeface="+mn-ea"/>
          <a:cs typeface="+mn-cs"/>
          <a:sym typeface="Gill Sans"/>
        </a:defRPr>
      </a:lvl1pPr>
      <a:lvl2pPr marL="0" marR="0" indent="160385" algn="ctr" defTabSz="409869" latinLnBrk="0">
        <a:lnSpc>
          <a:spcPct val="100000"/>
        </a:lnSpc>
        <a:spcBef>
          <a:spcPts val="0"/>
        </a:spcBef>
        <a:spcAft>
          <a:spcPts val="0"/>
        </a:spcAft>
        <a:buClrTx/>
        <a:buSzTx/>
        <a:buFontTx/>
        <a:buNone/>
        <a:tabLst/>
        <a:defRPr sz="1300" b="0" i="0" u="none" strike="noStrike" cap="none" spc="0" baseline="0">
          <a:ln>
            <a:noFill/>
          </a:ln>
          <a:solidFill>
            <a:schemeClr val="tx1"/>
          </a:solidFill>
          <a:uFillTx/>
          <a:latin typeface="+mn-lt"/>
          <a:ea typeface="+mn-ea"/>
          <a:cs typeface="+mn-cs"/>
          <a:sym typeface="Gill Sans"/>
        </a:defRPr>
      </a:lvl2pPr>
      <a:lvl3pPr marL="0" marR="0" indent="320761" algn="ctr" defTabSz="409869" latinLnBrk="0">
        <a:lnSpc>
          <a:spcPct val="100000"/>
        </a:lnSpc>
        <a:spcBef>
          <a:spcPts val="0"/>
        </a:spcBef>
        <a:spcAft>
          <a:spcPts val="0"/>
        </a:spcAft>
        <a:buClrTx/>
        <a:buSzTx/>
        <a:buFontTx/>
        <a:buNone/>
        <a:tabLst/>
        <a:defRPr sz="1300" b="0" i="0" u="none" strike="noStrike" cap="none" spc="0" baseline="0">
          <a:ln>
            <a:noFill/>
          </a:ln>
          <a:solidFill>
            <a:schemeClr val="tx1"/>
          </a:solidFill>
          <a:uFillTx/>
          <a:latin typeface="+mn-lt"/>
          <a:ea typeface="+mn-ea"/>
          <a:cs typeface="+mn-cs"/>
          <a:sym typeface="Gill Sans"/>
        </a:defRPr>
      </a:lvl3pPr>
      <a:lvl4pPr marL="0" marR="0" indent="481152" algn="ctr" defTabSz="409869" latinLnBrk="0">
        <a:lnSpc>
          <a:spcPct val="100000"/>
        </a:lnSpc>
        <a:spcBef>
          <a:spcPts val="0"/>
        </a:spcBef>
        <a:spcAft>
          <a:spcPts val="0"/>
        </a:spcAft>
        <a:buClrTx/>
        <a:buSzTx/>
        <a:buFontTx/>
        <a:buNone/>
        <a:tabLst/>
        <a:defRPr sz="1300" b="0" i="0" u="none" strike="noStrike" cap="none" spc="0" baseline="0">
          <a:ln>
            <a:noFill/>
          </a:ln>
          <a:solidFill>
            <a:schemeClr val="tx1"/>
          </a:solidFill>
          <a:uFillTx/>
          <a:latin typeface="+mn-lt"/>
          <a:ea typeface="+mn-ea"/>
          <a:cs typeface="+mn-cs"/>
          <a:sym typeface="Gill Sans"/>
        </a:defRPr>
      </a:lvl4pPr>
      <a:lvl5pPr marL="0" marR="0" indent="641529" algn="ctr" defTabSz="409869" latinLnBrk="0">
        <a:lnSpc>
          <a:spcPct val="100000"/>
        </a:lnSpc>
        <a:spcBef>
          <a:spcPts val="0"/>
        </a:spcBef>
        <a:spcAft>
          <a:spcPts val="0"/>
        </a:spcAft>
        <a:buClrTx/>
        <a:buSzTx/>
        <a:buFontTx/>
        <a:buNone/>
        <a:tabLst/>
        <a:defRPr sz="1300" b="0" i="0" u="none" strike="noStrike" cap="none" spc="0" baseline="0">
          <a:ln>
            <a:noFill/>
          </a:ln>
          <a:solidFill>
            <a:schemeClr val="tx1"/>
          </a:solidFill>
          <a:uFillTx/>
          <a:latin typeface="+mn-lt"/>
          <a:ea typeface="+mn-ea"/>
          <a:cs typeface="+mn-cs"/>
          <a:sym typeface="Gill Sans"/>
        </a:defRPr>
      </a:lvl5pPr>
      <a:lvl6pPr marL="0" marR="0" indent="801921" algn="ctr" defTabSz="409869" latinLnBrk="0">
        <a:lnSpc>
          <a:spcPct val="100000"/>
        </a:lnSpc>
        <a:spcBef>
          <a:spcPts val="0"/>
        </a:spcBef>
        <a:spcAft>
          <a:spcPts val="0"/>
        </a:spcAft>
        <a:buClrTx/>
        <a:buSzTx/>
        <a:buFontTx/>
        <a:buNone/>
        <a:tabLst/>
        <a:defRPr sz="1300" b="0" i="0" u="none" strike="noStrike" cap="none" spc="0" baseline="0">
          <a:ln>
            <a:noFill/>
          </a:ln>
          <a:solidFill>
            <a:schemeClr val="tx1"/>
          </a:solidFill>
          <a:uFillTx/>
          <a:latin typeface="+mn-lt"/>
          <a:ea typeface="+mn-ea"/>
          <a:cs typeface="+mn-cs"/>
          <a:sym typeface="Gill Sans"/>
        </a:defRPr>
      </a:lvl6pPr>
      <a:lvl7pPr marL="0" marR="0" indent="962298" algn="ctr" defTabSz="409869" latinLnBrk="0">
        <a:lnSpc>
          <a:spcPct val="100000"/>
        </a:lnSpc>
        <a:spcBef>
          <a:spcPts val="0"/>
        </a:spcBef>
        <a:spcAft>
          <a:spcPts val="0"/>
        </a:spcAft>
        <a:buClrTx/>
        <a:buSzTx/>
        <a:buFontTx/>
        <a:buNone/>
        <a:tabLst/>
        <a:defRPr sz="1300" b="0" i="0" u="none" strike="noStrike" cap="none" spc="0" baseline="0">
          <a:ln>
            <a:noFill/>
          </a:ln>
          <a:solidFill>
            <a:schemeClr val="tx1"/>
          </a:solidFill>
          <a:uFillTx/>
          <a:latin typeface="+mn-lt"/>
          <a:ea typeface="+mn-ea"/>
          <a:cs typeface="+mn-cs"/>
          <a:sym typeface="Gill Sans"/>
        </a:defRPr>
      </a:lvl7pPr>
      <a:lvl8pPr marL="0" marR="0" indent="1122688" algn="ctr" defTabSz="409869" latinLnBrk="0">
        <a:lnSpc>
          <a:spcPct val="100000"/>
        </a:lnSpc>
        <a:spcBef>
          <a:spcPts val="0"/>
        </a:spcBef>
        <a:spcAft>
          <a:spcPts val="0"/>
        </a:spcAft>
        <a:buClrTx/>
        <a:buSzTx/>
        <a:buFontTx/>
        <a:buNone/>
        <a:tabLst/>
        <a:defRPr sz="1300" b="0" i="0" u="none" strike="noStrike" cap="none" spc="0" baseline="0">
          <a:ln>
            <a:noFill/>
          </a:ln>
          <a:solidFill>
            <a:schemeClr val="tx1"/>
          </a:solidFill>
          <a:uFillTx/>
          <a:latin typeface="+mn-lt"/>
          <a:ea typeface="+mn-ea"/>
          <a:cs typeface="+mn-cs"/>
          <a:sym typeface="Gill Sans"/>
        </a:defRPr>
      </a:lvl8pPr>
      <a:lvl9pPr marL="0" marR="0" indent="1283066" algn="ctr" defTabSz="409869" latinLnBrk="0">
        <a:lnSpc>
          <a:spcPct val="100000"/>
        </a:lnSpc>
        <a:spcBef>
          <a:spcPts val="0"/>
        </a:spcBef>
        <a:spcAft>
          <a:spcPts val="0"/>
        </a:spcAft>
        <a:buClrTx/>
        <a:buSzTx/>
        <a:buFontTx/>
        <a:buNone/>
        <a:tabLst/>
        <a:defRPr sz="1300" b="0" i="0" u="none" strike="noStrike" cap="none" spc="0" baseline="0">
          <a:ln>
            <a:noFill/>
          </a:ln>
          <a:solidFill>
            <a:schemeClr val="tx1"/>
          </a:solidFill>
          <a:uFillTx/>
          <a:latin typeface="+mn-lt"/>
          <a:ea typeface="+mn-ea"/>
          <a:cs typeface="+mn-cs"/>
          <a:sym typeface="Gill San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Shape 2"/>
          <p:cNvSpPr>
            <a:spLocks noGrp="1"/>
          </p:cNvSpPr>
          <p:nvPr>
            <p:ph type="body" idx="1"/>
          </p:nvPr>
        </p:nvSpPr>
        <p:spPr>
          <a:xfrm>
            <a:off x="893002" y="893002"/>
            <a:ext cx="7358063" cy="5072063"/>
          </a:xfrm>
          <a:prstGeom prst="rect">
            <a:avLst/>
          </a:prstGeom>
          <a:ln w="12700">
            <a:miter lim="400000"/>
          </a:ln>
          <a:extLst>
            <a:ext uri="{C572A759-6A51-4108-AA02-DFA0A04FC94B}">
              <ma14:wrappingTextBoxFlag xmlns="" xmlns:ma14="http://schemas.microsoft.com/office/mac/drawingml/2011/main" val="1"/>
            </a:ext>
          </a:extLst>
        </p:spPr>
        <p:txBody>
          <a:bodyPr lIns="35652" tIns="35652" rIns="35652" bIns="35652" anchor="ctr"/>
          <a:lstStyle/>
          <a:p>
            <a:r>
              <a:t>Body Level One</a:t>
            </a:r>
          </a:p>
          <a:p>
            <a:pPr lvl="1"/>
            <a:r>
              <a:t>Body Level Two</a:t>
            </a:r>
          </a:p>
          <a:p>
            <a:pPr lvl="2"/>
            <a:r>
              <a:t>Body Level Three</a:t>
            </a:r>
          </a:p>
          <a:p>
            <a:pPr lvl="3"/>
            <a:r>
              <a:t>Body Level Four</a:t>
            </a:r>
          </a:p>
          <a:p>
            <a:pPr lvl="4"/>
            <a:r>
              <a:t>Body Level Five</a:t>
            </a:r>
          </a:p>
        </p:txBody>
      </p:sp>
      <p:sp>
        <p:nvSpPr>
          <p:cNvPr id="3" name="Shape 3"/>
          <p:cNvSpPr>
            <a:spLocks noGrp="1"/>
          </p:cNvSpPr>
          <p:nvPr>
            <p:ph type="title"/>
          </p:nvPr>
        </p:nvSpPr>
        <p:spPr>
          <a:xfrm>
            <a:off x="893002" y="178594"/>
            <a:ext cx="7358063" cy="1714500"/>
          </a:xfrm>
          <a:prstGeom prst="rect">
            <a:avLst/>
          </a:prstGeom>
          <a:ln w="12700">
            <a:miter lim="400000"/>
          </a:ln>
          <a:extLst>
            <a:ext uri="{C572A759-6A51-4108-AA02-DFA0A04FC94B}">
              <ma14:wrappingTextBoxFlag xmlns="" xmlns:ma14="http://schemas.microsoft.com/office/mac/drawingml/2011/main" val="1"/>
            </a:ext>
          </a:extLst>
        </p:spPr>
        <p:txBody>
          <a:bodyPr lIns="35652" tIns="35652" rIns="35652" bIns="35652" anchor="ctr"/>
          <a:lstStyle/>
          <a:p>
            <a:r>
              <a:t>Title Text</a:t>
            </a:r>
          </a:p>
        </p:txBody>
      </p:sp>
      <p:sp>
        <p:nvSpPr>
          <p:cNvPr id="4" name="Shape 4"/>
          <p:cNvSpPr>
            <a:spLocks noGrp="1"/>
          </p:cNvSpPr>
          <p:nvPr>
            <p:ph type="sldNum" sz="quarter" idx="2"/>
          </p:nvPr>
        </p:nvSpPr>
        <p:spPr>
          <a:xfrm>
            <a:off x="4428877" y="6509743"/>
            <a:ext cx="277317" cy="272186"/>
          </a:xfrm>
          <a:prstGeom prst="rect">
            <a:avLst/>
          </a:prstGeom>
          <a:ln w="12700">
            <a:miter lim="400000"/>
          </a:ln>
        </p:spPr>
        <p:txBody>
          <a:bodyPr wrap="none" lIns="35652" tIns="35652" rIns="35652" bIns="35652">
            <a:spAutoFit/>
          </a:bodyPr>
          <a:lstStyle>
            <a:lvl1pPr>
              <a:defRPr sz="1300"/>
            </a:lvl1pPr>
          </a:lstStyle>
          <a:p>
            <a:pPr algn="ctr" defTabSz="410058" fontAlgn="auto" hangingPunct="0">
              <a:spcBef>
                <a:spcPts val="0"/>
              </a:spcBef>
              <a:spcAft>
                <a:spcPts val="0"/>
              </a:spcAft>
            </a:pPr>
            <a:fld id="{86CB4B4D-7CA3-9044-876B-883B54F8677D}" type="slidenum">
              <a:rPr lang="en-GB" kern="0" smtClean="0">
                <a:solidFill>
                  <a:srgbClr val="000000"/>
                </a:solidFill>
                <a:latin typeface="Gill Sans"/>
                <a:sym typeface="Gill Sans"/>
              </a:rPr>
              <a:pPr algn="ctr" defTabSz="410058" fontAlgn="auto" hangingPunct="0">
                <a:spcBef>
                  <a:spcPts val="0"/>
                </a:spcBef>
                <a:spcAft>
                  <a:spcPts val="0"/>
                </a:spcAft>
              </a:pPr>
              <a:t>‹#›</a:t>
            </a:fld>
            <a:endParaRPr lang="en-GB" kern="0">
              <a:solidFill>
                <a:srgbClr val="000000"/>
              </a:solidFill>
              <a:latin typeface="Gill Sans"/>
              <a:sym typeface="Gill Sans"/>
            </a:endParaRPr>
          </a:p>
        </p:txBody>
      </p:sp>
    </p:spTree>
  </p:cSld>
  <p:clrMap bg1="lt1" tx1="dk1" bg2="lt2" tx2="dk2" accent1="accent1" accent2="accent2" accent3="accent3" accent4="accent4" accent5="accent5" accent6="accent6" hlink="hlink" folHlink="folHlink"/>
  <p:sldLayoutIdLst>
    <p:sldLayoutId id="2147483693" r:id="rId1"/>
  </p:sldLayoutIdLst>
  <p:transition spd="med"/>
  <p:txStyles>
    <p:titleStyle>
      <a:lvl1pPr marL="0" marR="0" indent="0" algn="ctr" defTabSz="410058" rtl="0" latinLnBrk="0">
        <a:lnSpc>
          <a:spcPct val="100000"/>
        </a:lnSpc>
        <a:spcBef>
          <a:spcPts val="0"/>
        </a:spcBef>
        <a:spcAft>
          <a:spcPts val="0"/>
        </a:spcAft>
        <a:buClrTx/>
        <a:buSzTx/>
        <a:buFontTx/>
        <a:buNone/>
        <a:tabLst/>
        <a:defRPr sz="5900" b="0" i="0" u="none" strike="noStrike" cap="none" spc="0" baseline="0">
          <a:ln>
            <a:noFill/>
          </a:ln>
          <a:solidFill>
            <a:srgbClr val="000000"/>
          </a:solidFill>
          <a:uFillTx/>
          <a:latin typeface="+mn-lt"/>
          <a:ea typeface="+mn-ea"/>
          <a:cs typeface="+mn-cs"/>
          <a:sym typeface="Gill Sans"/>
        </a:defRPr>
      </a:lvl1pPr>
      <a:lvl2pPr marL="0" marR="0" indent="160459" algn="ctr" defTabSz="410058" rtl="0" latinLnBrk="0">
        <a:lnSpc>
          <a:spcPct val="100000"/>
        </a:lnSpc>
        <a:spcBef>
          <a:spcPts val="0"/>
        </a:spcBef>
        <a:spcAft>
          <a:spcPts val="0"/>
        </a:spcAft>
        <a:buClrTx/>
        <a:buSzTx/>
        <a:buFontTx/>
        <a:buNone/>
        <a:tabLst/>
        <a:defRPr sz="5900" b="0" i="0" u="none" strike="noStrike" cap="none" spc="0" baseline="0">
          <a:ln>
            <a:noFill/>
          </a:ln>
          <a:solidFill>
            <a:srgbClr val="000000"/>
          </a:solidFill>
          <a:uFillTx/>
          <a:latin typeface="+mn-lt"/>
          <a:ea typeface="+mn-ea"/>
          <a:cs typeface="+mn-cs"/>
          <a:sym typeface="Gill Sans"/>
        </a:defRPr>
      </a:lvl2pPr>
      <a:lvl3pPr marL="0" marR="0" indent="320910" algn="ctr" defTabSz="410058" rtl="0" latinLnBrk="0">
        <a:lnSpc>
          <a:spcPct val="100000"/>
        </a:lnSpc>
        <a:spcBef>
          <a:spcPts val="0"/>
        </a:spcBef>
        <a:spcAft>
          <a:spcPts val="0"/>
        </a:spcAft>
        <a:buClrTx/>
        <a:buSzTx/>
        <a:buFontTx/>
        <a:buNone/>
        <a:tabLst/>
        <a:defRPr sz="5900" b="0" i="0" u="none" strike="noStrike" cap="none" spc="0" baseline="0">
          <a:ln>
            <a:noFill/>
          </a:ln>
          <a:solidFill>
            <a:srgbClr val="000000"/>
          </a:solidFill>
          <a:uFillTx/>
          <a:latin typeface="+mn-lt"/>
          <a:ea typeface="+mn-ea"/>
          <a:cs typeface="+mn-cs"/>
          <a:sym typeface="Gill Sans"/>
        </a:defRPr>
      </a:lvl3pPr>
      <a:lvl4pPr marL="0" marR="0" indent="481372" algn="ctr" defTabSz="410058" rtl="0" latinLnBrk="0">
        <a:lnSpc>
          <a:spcPct val="100000"/>
        </a:lnSpc>
        <a:spcBef>
          <a:spcPts val="0"/>
        </a:spcBef>
        <a:spcAft>
          <a:spcPts val="0"/>
        </a:spcAft>
        <a:buClrTx/>
        <a:buSzTx/>
        <a:buFontTx/>
        <a:buNone/>
        <a:tabLst/>
        <a:defRPr sz="5900" b="0" i="0" u="none" strike="noStrike" cap="none" spc="0" baseline="0">
          <a:ln>
            <a:noFill/>
          </a:ln>
          <a:solidFill>
            <a:srgbClr val="000000"/>
          </a:solidFill>
          <a:uFillTx/>
          <a:latin typeface="+mn-lt"/>
          <a:ea typeface="+mn-ea"/>
          <a:cs typeface="+mn-cs"/>
          <a:sym typeface="Gill Sans"/>
        </a:defRPr>
      </a:lvl4pPr>
      <a:lvl5pPr marL="0" marR="0" indent="641826" algn="ctr" defTabSz="410058" rtl="0" latinLnBrk="0">
        <a:lnSpc>
          <a:spcPct val="100000"/>
        </a:lnSpc>
        <a:spcBef>
          <a:spcPts val="0"/>
        </a:spcBef>
        <a:spcAft>
          <a:spcPts val="0"/>
        </a:spcAft>
        <a:buClrTx/>
        <a:buSzTx/>
        <a:buFontTx/>
        <a:buNone/>
        <a:tabLst/>
        <a:defRPr sz="5900" b="0" i="0" u="none" strike="noStrike" cap="none" spc="0" baseline="0">
          <a:ln>
            <a:noFill/>
          </a:ln>
          <a:solidFill>
            <a:srgbClr val="000000"/>
          </a:solidFill>
          <a:uFillTx/>
          <a:latin typeface="+mn-lt"/>
          <a:ea typeface="+mn-ea"/>
          <a:cs typeface="+mn-cs"/>
          <a:sym typeface="Gill Sans"/>
        </a:defRPr>
      </a:lvl5pPr>
      <a:lvl6pPr marL="0" marR="0" indent="802290" algn="ctr" defTabSz="410058" rtl="0" latinLnBrk="0">
        <a:lnSpc>
          <a:spcPct val="100000"/>
        </a:lnSpc>
        <a:spcBef>
          <a:spcPts val="0"/>
        </a:spcBef>
        <a:spcAft>
          <a:spcPts val="0"/>
        </a:spcAft>
        <a:buClrTx/>
        <a:buSzTx/>
        <a:buFontTx/>
        <a:buNone/>
        <a:tabLst/>
        <a:defRPr sz="5900" b="0" i="0" u="none" strike="noStrike" cap="none" spc="0" baseline="0">
          <a:ln>
            <a:noFill/>
          </a:ln>
          <a:solidFill>
            <a:srgbClr val="000000"/>
          </a:solidFill>
          <a:uFillTx/>
          <a:latin typeface="+mn-lt"/>
          <a:ea typeface="+mn-ea"/>
          <a:cs typeface="+mn-cs"/>
          <a:sym typeface="Gill Sans"/>
        </a:defRPr>
      </a:lvl6pPr>
      <a:lvl7pPr marL="0" marR="0" indent="962741" algn="ctr" defTabSz="410058" rtl="0" latinLnBrk="0">
        <a:lnSpc>
          <a:spcPct val="100000"/>
        </a:lnSpc>
        <a:spcBef>
          <a:spcPts val="0"/>
        </a:spcBef>
        <a:spcAft>
          <a:spcPts val="0"/>
        </a:spcAft>
        <a:buClrTx/>
        <a:buSzTx/>
        <a:buFontTx/>
        <a:buNone/>
        <a:tabLst/>
        <a:defRPr sz="5900" b="0" i="0" u="none" strike="noStrike" cap="none" spc="0" baseline="0">
          <a:ln>
            <a:noFill/>
          </a:ln>
          <a:solidFill>
            <a:srgbClr val="000000"/>
          </a:solidFill>
          <a:uFillTx/>
          <a:latin typeface="+mn-lt"/>
          <a:ea typeface="+mn-ea"/>
          <a:cs typeface="+mn-cs"/>
          <a:sym typeface="Gill Sans"/>
        </a:defRPr>
      </a:lvl7pPr>
      <a:lvl8pPr marL="0" marR="0" indent="1123202" algn="ctr" defTabSz="410058" rtl="0" latinLnBrk="0">
        <a:lnSpc>
          <a:spcPct val="100000"/>
        </a:lnSpc>
        <a:spcBef>
          <a:spcPts val="0"/>
        </a:spcBef>
        <a:spcAft>
          <a:spcPts val="0"/>
        </a:spcAft>
        <a:buClrTx/>
        <a:buSzTx/>
        <a:buFontTx/>
        <a:buNone/>
        <a:tabLst/>
        <a:defRPr sz="5900" b="0" i="0" u="none" strike="noStrike" cap="none" spc="0" baseline="0">
          <a:ln>
            <a:noFill/>
          </a:ln>
          <a:solidFill>
            <a:srgbClr val="000000"/>
          </a:solidFill>
          <a:uFillTx/>
          <a:latin typeface="+mn-lt"/>
          <a:ea typeface="+mn-ea"/>
          <a:cs typeface="+mn-cs"/>
          <a:sym typeface="Gill Sans"/>
        </a:defRPr>
      </a:lvl8pPr>
      <a:lvl9pPr marL="0" marR="0" indent="1283658" algn="ctr" defTabSz="410058" rtl="0" latinLnBrk="0">
        <a:lnSpc>
          <a:spcPct val="100000"/>
        </a:lnSpc>
        <a:spcBef>
          <a:spcPts val="0"/>
        </a:spcBef>
        <a:spcAft>
          <a:spcPts val="0"/>
        </a:spcAft>
        <a:buClrTx/>
        <a:buSzTx/>
        <a:buFontTx/>
        <a:buNone/>
        <a:tabLst/>
        <a:defRPr sz="5900" b="0" i="0" u="none" strike="noStrike" cap="none" spc="0" baseline="0">
          <a:ln>
            <a:noFill/>
          </a:ln>
          <a:solidFill>
            <a:srgbClr val="000000"/>
          </a:solidFill>
          <a:uFillTx/>
          <a:latin typeface="+mn-lt"/>
          <a:ea typeface="+mn-ea"/>
          <a:cs typeface="+mn-cs"/>
          <a:sym typeface="Gill Sans"/>
        </a:defRPr>
      </a:lvl9pPr>
    </p:titleStyle>
    <p:bodyStyle>
      <a:lvl1pPr marL="624000" marR="0" indent="-401136" algn="l" defTabSz="410058" rtl="0" latinLnBrk="0">
        <a:lnSpc>
          <a:spcPct val="100000"/>
        </a:lnSpc>
        <a:spcBef>
          <a:spcPts val="3375"/>
        </a:spcBef>
        <a:spcAft>
          <a:spcPts val="0"/>
        </a:spcAft>
        <a:buClrTx/>
        <a:buSzPct val="171000"/>
        <a:buFontTx/>
        <a:buChar char="•"/>
        <a:tabLst/>
        <a:defRPr sz="3000" b="0" i="0" u="none" strike="noStrike" cap="none" spc="0" baseline="0">
          <a:ln>
            <a:noFill/>
          </a:ln>
          <a:solidFill>
            <a:srgbClr val="000000"/>
          </a:solidFill>
          <a:uFillTx/>
          <a:latin typeface="+mn-lt"/>
          <a:ea typeface="+mn-ea"/>
          <a:cs typeface="+mn-cs"/>
          <a:sym typeface="Gill Sans"/>
        </a:defRPr>
      </a:lvl1pPr>
      <a:lvl2pPr marL="936000" marR="0" indent="-401136" algn="l" defTabSz="410058" rtl="0" latinLnBrk="0">
        <a:lnSpc>
          <a:spcPct val="100000"/>
        </a:lnSpc>
        <a:spcBef>
          <a:spcPts val="3375"/>
        </a:spcBef>
        <a:spcAft>
          <a:spcPts val="0"/>
        </a:spcAft>
        <a:buClrTx/>
        <a:buSzPct val="171000"/>
        <a:buFontTx/>
        <a:buChar char="•"/>
        <a:tabLst/>
        <a:defRPr sz="3000" b="0" i="0" u="none" strike="noStrike" cap="none" spc="0" baseline="0">
          <a:ln>
            <a:noFill/>
          </a:ln>
          <a:solidFill>
            <a:srgbClr val="000000"/>
          </a:solidFill>
          <a:uFillTx/>
          <a:latin typeface="+mn-lt"/>
          <a:ea typeface="+mn-ea"/>
          <a:cs typeface="+mn-cs"/>
          <a:sym typeface="Gill Sans"/>
        </a:defRPr>
      </a:lvl2pPr>
      <a:lvl3pPr marL="1248000" marR="0" indent="-401136" algn="l" defTabSz="410058" rtl="0" latinLnBrk="0">
        <a:lnSpc>
          <a:spcPct val="100000"/>
        </a:lnSpc>
        <a:spcBef>
          <a:spcPts val="3375"/>
        </a:spcBef>
        <a:spcAft>
          <a:spcPts val="0"/>
        </a:spcAft>
        <a:buClrTx/>
        <a:buSzPct val="171000"/>
        <a:buFontTx/>
        <a:buChar char="•"/>
        <a:tabLst/>
        <a:defRPr sz="3000" b="0" i="0" u="none" strike="noStrike" cap="none" spc="0" baseline="0">
          <a:ln>
            <a:noFill/>
          </a:ln>
          <a:solidFill>
            <a:srgbClr val="000000"/>
          </a:solidFill>
          <a:uFillTx/>
          <a:latin typeface="+mn-lt"/>
          <a:ea typeface="+mn-ea"/>
          <a:cs typeface="+mn-cs"/>
          <a:sym typeface="Gill Sans"/>
        </a:defRPr>
      </a:lvl3pPr>
      <a:lvl4pPr marL="1560000" marR="0" indent="-401136" algn="l" defTabSz="410058" rtl="0" latinLnBrk="0">
        <a:lnSpc>
          <a:spcPct val="100000"/>
        </a:lnSpc>
        <a:spcBef>
          <a:spcPts val="3375"/>
        </a:spcBef>
        <a:spcAft>
          <a:spcPts val="0"/>
        </a:spcAft>
        <a:buClrTx/>
        <a:buSzPct val="171000"/>
        <a:buFontTx/>
        <a:buChar char="•"/>
        <a:tabLst/>
        <a:defRPr sz="3000" b="0" i="0" u="none" strike="noStrike" cap="none" spc="0" baseline="0">
          <a:ln>
            <a:noFill/>
          </a:ln>
          <a:solidFill>
            <a:srgbClr val="000000"/>
          </a:solidFill>
          <a:uFillTx/>
          <a:latin typeface="+mn-lt"/>
          <a:ea typeface="+mn-ea"/>
          <a:cs typeface="+mn-cs"/>
          <a:sym typeface="Gill Sans"/>
        </a:defRPr>
      </a:lvl4pPr>
      <a:lvl5pPr marL="1872001" marR="0" indent="-401136" algn="l" defTabSz="410058" rtl="0" latinLnBrk="0">
        <a:lnSpc>
          <a:spcPct val="100000"/>
        </a:lnSpc>
        <a:spcBef>
          <a:spcPts val="3375"/>
        </a:spcBef>
        <a:spcAft>
          <a:spcPts val="0"/>
        </a:spcAft>
        <a:buClrTx/>
        <a:buSzPct val="171000"/>
        <a:buFontTx/>
        <a:buChar char="•"/>
        <a:tabLst/>
        <a:defRPr sz="3000" b="0" i="0" u="none" strike="noStrike" cap="none" spc="0" baseline="0">
          <a:ln>
            <a:noFill/>
          </a:ln>
          <a:solidFill>
            <a:srgbClr val="000000"/>
          </a:solidFill>
          <a:uFillTx/>
          <a:latin typeface="+mn-lt"/>
          <a:ea typeface="+mn-ea"/>
          <a:cs typeface="+mn-cs"/>
          <a:sym typeface="Gill Sans"/>
        </a:defRPr>
      </a:lvl5pPr>
      <a:lvl6pPr marL="2121594" marR="0" indent="-401136" algn="l" defTabSz="410058" rtl="0" latinLnBrk="0">
        <a:lnSpc>
          <a:spcPct val="100000"/>
        </a:lnSpc>
        <a:spcBef>
          <a:spcPts val="3375"/>
        </a:spcBef>
        <a:spcAft>
          <a:spcPts val="0"/>
        </a:spcAft>
        <a:buClrTx/>
        <a:buSzPct val="171000"/>
        <a:buFontTx/>
        <a:buChar char="•"/>
        <a:tabLst/>
        <a:defRPr sz="3000" b="0" i="0" u="none" strike="noStrike" cap="none" spc="0" baseline="0">
          <a:ln>
            <a:noFill/>
          </a:ln>
          <a:solidFill>
            <a:srgbClr val="000000"/>
          </a:solidFill>
          <a:uFillTx/>
          <a:latin typeface="+mn-lt"/>
          <a:ea typeface="+mn-ea"/>
          <a:cs typeface="+mn-cs"/>
          <a:sym typeface="Gill Sans"/>
        </a:defRPr>
      </a:lvl6pPr>
      <a:lvl7pPr marL="2371214" marR="0" indent="-401136" algn="l" defTabSz="410058" rtl="0" latinLnBrk="0">
        <a:lnSpc>
          <a:spcPct val="100000"/>
        </a:lnSpc>
        <a:spcBef>
          <a:spcPts val="3375"/>
        </a:spcBef>
        <a:spcAft>
          <a:spcPts val="0"/>
        </a:spcAft>
        <a:buClrTx/>
        <a:buSzPct val="171000"/>
        <a:buFontTx/>
        <a:buChar char="•"/>
        <a:tabLst/>
        <a:defRPr sz="3000" b="0" i="0" u="none" strike="noStrike" cap="none" spc="0" baseline="0">
          <a:ln>
            <a:noFill/>
          </a:ln>
          <a:solidFill>
            <a:srgbClr val="000000"/>
          </a:solidFill>
          <a:uFillTx/>
          <a:latin typeface="+mn-lt"/>
          <a:ea typeface="+mn-ea"/>
          <a:cs typeface="+mn-cs"/>
          <a:sym typeface="Gill Sans"/>
        </a:defRPr>
      </a:lvl7pPr>
      <a:lvl8pPr marL="2620799" marR="0" indent="-401136" algn="l" defTabSz="410058" rtl="0" latinLnBrk="0">
        <a:lnSpc>
          <a:spcPct val="100000"/>
        </a:lnSpc>
        <a:spcBef>
          <a:spcPts val="3375"/>
        </a:spcBef>
        <a:spcAft>
          <a:spcPts val="0"/>
        </a:spcAft>
        <a:buClrTx/>
        <a:buSzPct val="171000"/>
        <a:buFontTx/>
        <a:buChar char="•"/>
        <a:tabLst/>
        <a:defRPr sz="3000" b="0" i="0" u="none" strike="noStrike" cap="none" spc="0" baseline="0">
          <a:ln>
            <a:noFill/>
          </a:ln>
          <a:solidFill>
            <a:srgbClr val="000000"/>
          </a:solidFill>
          <a:uFillTx/>
          <a:latin typeface="+mn-lt"/>
          <a:ea typeface="+mn-ea"/>
          <a:cs typeface="+mn-cs"/>
          <a:sym typeface="Gill Sans"/>
        </a:defRPr>
      </a:lvl8pPr>
      <a:lvl9pPr marL="2870406" marR="0" indent="-401136" algn="l" defTabSz="410058" rtl="0" latinLnBrk="0">
        <a:lnSpc>
          <a:spcPct val="100000"/>
        </a:lnSpc>
        <a:spcBef>
          <a:spcPts val="3375"/>
        </a:spcBef>
        <a:spcAft>
          <a:spcPts val="0"/>
        </a:spcAft>
        <a:buClrTx/>
        <a:buSzPct val="171000"/>
        <a:buFontTx/>
        <a:buChar char="•"/>
        <a:tabLst/>
        <a:defRPr sz="3000" b="0" i="0" u="none" strike="noStrike" cap="none" spc="0" baseline="0">
          <a:ln>
            <a:noFill/>
          </a:ln>
          <a:solidFill>
            <a:srgbClr val="000000"/>
          </a:solidFill>
          <a:uFillTx/>
          <a:latin typeface="+mn-lt"/>
          <a:ea typeface="+mn-ea"/>
          <a:cs typeface="+mn-cs"/>
          <a:sym typeface="Gill Sans"/>
        </a:defRPr>
      </a:lvl9pPr>
    </p:bodyStyle>
    <p:otherStyle>
      <a:lvl1pPr marL="0" marR="0" indent="0" algn="ctr" defTabSz="410058" latinLnBrk="0">
        <a:lnSpc>
          <a:spcPct val="100000"/>
        </a:lnSpc>
        <a:spcBef>
          <a:spcPts val="0"/>
        </a:spcBef>
        <a:spcAft>
          <a:spcPts val="0"/>
        </a:spcAft>
        <a:buClrTx/>
        <a:buSzTx/>
        <a:buFontTx/>
        <a:buNone/>
        <a:tabLst/>
        <a:defRPr sz="1300" b="0" i="0" u="none" strike="noStrike" cap="none" spc="0" baseline="0">
          <a:ln>
            <a:noFill/>
          </a:ln>
          <a:solidFill>
            <a:schemeClr val="tx1"/>
          </a:solidFill>
          <a:uFillTx/>
          <a:latin typeface="+mn-lt"/>
          <a:ea typeface="+mn-ea"/>
          <a:cs typeface="+mn-cs"/>
          <a:sym typeface="Gill Sans"/>
        </a:defRPr>
      </a:lvl1pPr>
      <a:lvl2pPr marL="0" marR="0" indent="160459" algn="ctr" defTabSz="410058" latinLnBrk="0">
        <a:lnSpc>
          <a:spcPct val="100000"/>
        </a:lnSpc>
        <a:spcBef>
          <a:spcPts val="0"/>
        </a:spcBef>
        <a:spcAft>
          <a:spcPts val="0"/>
        </a:spcAft>
        <a:buClrTx/>
        <a:buSzTx/>
        <a:buFontTx/>
        <a:buNone/>
        <a:tabLst/>
        <a:defRPr sz="1300" b="0" i="0" u="none" strike="noStrike" cap="none" spc="0" baseline="0">
          <a:ln>
            <a:noFill/>
          </a:ln>
          <a:solidFill>
            <a:schemeClr val="tx1"/>
          </a:solidFill>
          <a:uFillTx/>
          <a:latin typeface="+mn-lt"/>
          <a:ea typeface="+mn-ea"/>
          <a:cs typeface="+mn-cs"/>
          <a:sym typeface="Gill Sans"/>
        </a:defRPr>
      </a:lvl2pPr>
      <a:lvl3pPr marL="0" marR="0" indent="320910" algn="ctr" defTabSz="410058" latinLnBrk="0">
        <a:lnSpc>
          <a:spcPct val="100000"/>
        </a:lnSpc>
        <a:spcBef>
          <a:spcPts val="0"/>
        </a:spcBef>
        <a:spcAft>
          <a:spcPts val="0"/>
        </a:spcAft>
        <a:buClrTx/>
        <a:buSzTx/>
        <a:buFontTx/>
        <a:buNone/>
        <a:tabLst/>
        <a:defRPr sz="1300" b="0" i="0" u="none" strike="noStrike" cap="none" spc="0" baseline="0">
          <a:ln>
            <a:noFill/>
          </a:ln>
          <a:solidFill>
            <a:schemeClr val="tx1"/>
          </a:solidFill>
          <a:uFillTx/>
          <a:latin typeface="+mn-lt"/>
          <a:ea typeface="+mn-ea"/>
          <a:cs typeface="+mn-cs"/>
          <a:sym typeface="Gill Sans"/>
        </a:defRPr>
      </a:lvl3pPr>
      <a:lvl4pPr marL="0" marR="0" indent="481372" algn="ctr" defTabSz="410058" latinLnBrk="0">
        <a:lnSpc>
          <a:spcPct val="100000"/>
        </a:lnSpc>
        <a:spcBef>
          <a:spcPts val="0"/>
        </a:spcBef>
        <a:spcAft>
          <a:spcPts val="0"/>
        </a:spcAft>
        <a:buClrTx/>
        <a:buSzTx/>
        <a:buFontTx/>
        <a:buNone/>
        <a:tabLst/>
        <a:defRPr sz="1300" b="0" i="0" u="none" strike="noStrike" cap="none" spc="0" baseline="0">
          <a:ln>
            <a:noFill/>
          </a:ln>
          <a:solidFill>
            <a:schemeClr val="tx1"/>
          </a:solidFill>
          <a:uFillTx/>
          <a:latin typeface="+mn-lt"/>
          <a:ea typeface="+mn-ea"/>
          <a:cs typeface="+mn-cs"/>
          <a:sym typeface="Gill Sans"/>
        </a:defRPr>
      </a:lvl4pPr>
      <a:lvl5pPr marL="0" marR="0" indent="641826" algn="ctr" defTabSz="410058" latinLnBrk="0">
        <a:lnSpc>
          <a:spcPct val="100000"/>
        </a:lnSpc>
        <a:spcBef>
          <a:spcPts val="0"/>
        </a:spcBef>
        <a:spcAft>
          <a:spcPts val="0"/>
        </a:spcAft>
        <a:buClrTx/>
        <a:buSzTx/>
        <a:buFontTx/>
        <a:buNone/>
        <a:tabLst/>
        <a:defRPr sz="1300" b="0" i="0" u="none" strike="noStrike" cap="none" spc="0" baseline="0">
          <a:ln>
            <a:noFill/>
          </a:ln>
          <a:solidFill>
            <a:schemeClr val="tx1"/>
          </a:solidFill>
          <a:uFillTx/>
          <a:latin typeface="+mn-lt"/>
          <a:ea typeface="+mn-ea"/>
          <a:cs typeface="+mn-cs"/>
          <a:sym typeface="Gill Sans"/>
        </a:defRPr>
      </a:lvl5pPr>
      <a:lvl6pPr marL="0" marR="0" indent="802290" algn="ctr" defTabSz="410058" latinLnBrk="0">
        <a:lnSpc>
          <a:spcPct val="100000"/>
        </a:lnSpc>
        <a:spcBef>
          <a:spcPts val="0"/>
        </a:spcBef>
        <a:spcAft>
          <a:spcPts val="0"/>
        </a:spcAft>
        <a:buClrTx/>
        <a:buSzTx/>
        <a:buFontTx/>
        <a:buNone/>
        <a:tabLst/>
        <a:defRPr sz="1300" b="0" i="0" u="none" strike="noStrike" cap="none" spc="0" baseline="0">
          <a:ln>
            <a:noFill/>
          </a:ln>
          <a:solidFill>
            <a:schemeClr val="tx1"/>
          </a:solidFill>
          <a:uFillTx/>
          <a:latin typeface="+mn-lt"/>
          <a:ea typeface="+mn-ea"/>
          <a:cs typeface="+mn-cs"/>
          <a:sym typeface="Gill Sans"/>
        </a:defRPr>
      </a:lvl6pPr>
      <a:lvl7pPr marL="0" marR="0" indent="962741" algn="ctr" defTabSz="410058" latinLnBrk="0">
        <a:lnSpc>
          <a:spcPct val="100000"/>
        </a:lnSpc>
        <a:spcBef>
          <a:spcPts val="0"/>
        </a:spcBef>
        <a:spcAft>
          <a:spcPts val="0"/>
        </a:spcAft>
        <a:buClrTx/>
        <a:buSzTx/>
        <a:buFontTx/>
        <a:buNone/>
        <a:tabLst/>
        <a:defRPr sz="1300" b="0" i="0" u="none" strike="noStrike" cap="none" spc="0" baseline="0">
          <a:ln>
            <a:noFill/>
          </a:ln>
          <a:solidFill>
            <a:schemeClr val="tx1"/>
          </a:solidFill>
          <a:uFillTx/>
          <a:latin typeface="+mn-lt"/>
          <a:ea typeface="+mn-ea"/>
          <a:cs typeface="+mn-cs"/>
          <a:sym typeface="Gill Sans"/>
        </a:defRPr>
      </a:lvl7pPr>
      <a:lvl8pPr marL="0" marR="0" indent="1123202" algn="ctr" defTabSz="410058" latinLnBrk="0">
        <a:lnSpc>
          <a:spcPct val="100000"/>
        </a:lnSpc>
        <a:spcBef>
          <a:spcPts val="0"/>
        </a:spcBef>
        <a:spcAft>
          <a:spcPts val="0"/>
        </a:spcAft>
        <a:buClrTx/>
        <a:buSzTx/>
        <a:buFontTx/>
        <a:buNone/>
        <a:tabLst/>
        <a:defRPr sz="1300" b="0" i="0" u="none" strike="noStrike" cap="none" spc="0" baseline="0">
          <a:ln>
            <a:noFill/>
          </a:ln>
          <a:solidFill>
            <a:schemeClr val="tx1"/>
          </a:solidFill>
          <a:uFillTx/>
          <a:latin typeface="+mn-lt"/>
          <a:ea typeface="+mn-ea"/>
          <a:cs typeface="+mn-cs"/>
          <a:sym typeface="Gill Sans"/>
        </a:defRPr>
      </a:lvl8pPr>
      <a:lvl9pPr marL="0" marR="0" indent="1283658" algn="ctr" defTabSz="410058" latinLnBrk="0">
        <a:lnSpc>
          <a:spcPct val="100000"/>
        </a:lnSpc>
        <a:spcBef>
          <a:spcPts val="0"/>
        </a:spcBef>
        <a:spcAft>
          <a:spcPts val="0"/>
        </a:spcAft>
        <a:buClrTx/>
        <a:buSzTx/>
        <a:buFontTx/>
        <a:buNone/>
        <a:tabLst/>
        <a:defRPr sz="1300" b="0" i="0" u="none" strike="noStrike" cap="none" spc="0" baseline="0">
          <a:ln>
            <a:noFill/>
          </a:ln>
          <a:solidFill>
            <a:schemeClr val="tx1"/>
          </a:solidFill>
          <a:uFillTx/>
          <a:latin typeface="+mn-lt"/>
          <a:ea typeface="+mn-ea"/>
          <a:cs typeface="+mn-cs"/>
          <a:sym typeface="Gill San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Shape 2"/>
          <p:cNvSpPr>
            <a:spLocks noGrp="1"/>
          </p:cNvSpPr>
          <p:nvPr>
            <p:ph type="body" idx="1"/>
          </p:nvPr>
        </p:nvSpPr>
        <p:spPr>
          <a:xfrm>
            <a:off x="892992" y="892992"/>
            <a:ext cx="7358063" cy="5072063"/>
          </a:xfrm>
          <a:prstGeom prst="rect">
            <a:avLst/>
          </a:prstGeom>
          <a:ln w="12700">
            <a:miter lim="400000"/>
          </a:ln>
          <a:extLst>
            <a:ext uri="{C572A759-6A51-4108-AA02-DFA0A04FC94B}">
              <ma14:wrappingTextBoxFlag xmlns="" xmlns:ma14="http://schemas.microsoft.com/office/mac/drawingml/2011/main" val="1"/>
            </a:ext>
          </a:extLst>
        </p:spPr>
        <p:txBody>
          <a:bodyPr lIns="35672" tIns="35672" rIns="35672" bIns="35672" anchor="ctr"/>
          <a:lstStyle/>
          <a:p>
            <a:r>
              <a:t>Body Level One</a:t>
            </a:r>
          </a:p>
          <a:p>
            <a:pPr lvl="1"/>
            <a:r>
              <a:t>Body Level Two</a:t>
            </a:r>
          </a:p>
          <a:p>
            <a:pPr lvl="2"/>
            <a:r>
              <a:t>Body Level Three</a:t>
            </a:r>
          </a:p>
          <a:p>
            <a:pPr lvl="3"/>
            <a:r>
              <a:t>Body Level Four</a:t>
            </a:r>
          </a:p>
          <a:p>
            <a:pPr lvl="4"/>
            <a:r>
              <a:t>Body Level Five</a:t>
            </a:r>
          </a:p>
        </p:txBody>
      </p:sp>
      <p:sp>
        <p:nvSpPr>
          <p:cNvPr id="3" name="Shape 3"/>
          <p:cNvSpPr>
            <a:spLocks noGrp="1"/>
          </p:cNvSpPr>
          <p:nvPr>
            <p:ph type="title"/>
          </p:nvPr>
        </p:nvSpPr>
        <p:spPr>
          <a:xfrm>
            <a:off x="892992" y="178594"/>
            <a:ext cx="7358063" cy="1714500"/>
          </a:xfrm>
          <a:prstGeom prst="rect">
            <a:avLst/>
          </a:prstGeom>
          <a:ln w="12700">
            <a:miter lim="400000"/>
          </a:ln>
          <a:extLst>
            <a:ext uri="{C572A759-6A51-4108-AA02-DFA0A04FC94B}">
              <ma14:wrappingTextBoxFlag xmlns="" xmlns:ma14="http://schemas.microsoft.com/office/mac/drawingml/2011/main" val="1"/>
            </a:ext>
          </a:extLst>
        </p:spPr>
        <p:txBody>
          <a:bodyPr lIns="35672" tIns="35672" rIns="35672" bIns="35672" anchor="ctr"/>
          <a:lstStyle/>
          <a:p>
            <a:r>
              <a:t>Title Text</a:t>
            </a:r>
          </a:p>
        </p:txBody>
      </p:sp>
      <p:sp>
        <p:nvSpPr>
          <p:cNvPr id="4" name="Shape 4"/>
          <p:cNvSpPr>
            <a:spLocks noGrp="1"/>
          </p:cNvSpPr>
          <p:nvPr>
            <p:ph type="sldNum" sz="quarter" idx="2"/>
          </p:nvPr>
        </p:nvSpPr>
        <p:spPr>
          <a:xfrm>
            <a:off x="4428877" y="6509743"/>
            <a:ext cx="277317" cy="272186"/>
          </a:xfrm>
          <a:prstGeom prst="rect">
            <a:avLst/>
          </a:prstGeom>
          <a:ln w="12700">
            <a:miter lim="400000"/>
          </a:ln>
        </p:spPr>
        <p:txBody>
          <a:bodyPr wrap="none" lIns="35672" tIns="35672" rIns="35672" bIns="35672">
            <a:spAutoFit/>
          </a:bodyPr>
          <a:lstStyle>
            <a:lvl1pPr>
              <a:defRPr sz="1300"/>
            </a:lvl1pPr>
          </a:lstStyle>
          <a:p>
            <a:pPr algn="ctr" defTabSz="410268" fontAlgn="auto" hangingPunct="0">
              <a:spcBef>
                <a:spcPts val="0"/>
              </a:spcBef>
              <a:spcAft>
                <a:spcPts val="0"/>
              </a:spcAft>
            </a:pPr>
            <a:fld id="{86CB4B4D-7CA3-9044-876B-883B54F8677D}" type="slidenum">
              <a:rPr kern="0">
                <a:solidFill>
                  <a:srgbClr val="000000"/>
                </a:solidFill>
                <a:latin typeface="Gill Sans"/>
                <a:sym typeface="Gill Sans"/>
              </a:rPr>
              <a:pPr algn="ctr" defTabSz="410268" fontAlgn="auto" hangingPunct="0">
                <a:spcBef>
                  <a:spcPts val="0"/>
                </a:spcBef>
                <a:spcAft>
                  <a:spcPts val="0"/>
                </a:spcAft>
              </a:pPr>
              <a:t>‹#›</a:t>
            </a:fld>
            <a:endParaRPr kern="0">
              <a:solidFill>
                <a:srgbClr val="000000"/>
              </a:solidFill>
              <a:latin typeface="Gill Sans"/>
              <a:sym typeface="Gill Sans"/>
            </a:endParaRPr>
          </a:p>
        </p:txBody>
      </p:sp>
    </p:spTree>
  </p:cSld>
  <p:clrMap bg1="lt1" tx1="dk1" bg2="lt2" tx2="dk2" accent1="accent1" accent2="accent2" accent3="accent3" accent4="accent4" accent5="accent5" accent6="accent6" hlink="hlink" folHlink="folHlink"/>
  <p:sldLayoutIdLst>
    <p:sldLayoutId id="2147483695" r:id="rId1"/>
  </p:sldLayoutIdLst>
  <p:transition spd="med"/>
  <p:txStyles>
    <p:titleStyle>
      <a:lvl1pPr marL="0" marR="0" indent="0" algn="ctr" defTabSz="410268" rtl="0" latinLnBrk="0">
        <a:lnSpc>
          <a:spcPct val="100000"/>
        </a:lnSpc>
        <a:spcBef>
          <a:spcPts val="0"/>
        </a:spcBef>
        <a:spcAft>
          <a:spcPts val="0"/>
        </a:spcAft>
        <a:buClrTx/>
        <a:buSzTx/>
        <a:buFontTx/>
        <a:buNone/>
        <a:tabLst/>
        <a:defRPr sz="5900" b="0" i="0" u="none" strike="noStrike" cap="none" spc="0" baseline="0">
          <a:ln>
            <a:noFill/>
          </a:ln>
          <a:solidFill>
            <a:srgbClr val="000000"/>
          </a:solidFill>
          <a:uFillTx/>
          <a:latin typeface="+mn-lt"/>
          <a:ea typeface="+mn-ea"/>
          <a:cs typeface="+mn-cs"/>
          <a:sym typeface="Gill Sans"/>
        </a:defRPr>
      </a:lvl1pPr>
      <a:lvl2pPr marL="0" marR="0" indent="160541" algn="ctr" defTabSz="410268" rtl="0" latinLnBrk="0">
        <a:lnSpc>
          <a:spcPct val="100000"/>
        </a:lnSpc>
        <a:spcBef>
          <a:spcPts val="0"/>
        </a:spcBef>
        <a:spcAft>
          <a:spcPts val="0"/>
        </a:spcAft>
        <a:buClrTx/>
        <a:buSzTx/>
        <a:buFontTx/>
        <a:buNone/>
        <a:tabLst/>
        <a:defRPr sz="5900" b="0" i="0" u="none" strike="noStrike" cap="none" spc="0" baseline="0">
          <a:ln>
            <a:noFill/>
          </a:ln>
          <a:solidFill>
            <a:srgbClr val="000000"/>
          </a:solidFill>
          <a:uFillTx/>
          <a:latin typeface="+mn-lt"/>
          <a:ea typeface="+mn-ea"/>
          <a:cs typeface="+mn-cs"/>
          <a:sym typeface="Gill Sans"/>
        </a:defRPr>
      </a:lvl2pPr>
      <a:lvl3pPr marL="0" marR="0" indent="321076" algn="ctr" defTabSz="410268" rtl="0" latinLnBrk="0">
        <a:lnSpc>
          <a:spcPct val="100000"/>
        </a:lnSpc>
        <a:spcBef>
          <a:spcPts val="0"/>
        </a:spcBef>
        <a:spcAft>
          <a:spcPts val="0"/>
        </a:spcAft>
        <a:buClrTx/>
        <a:buSzTx/>
        <a:buFontTx/>
        <a:buNone/>
        <a:tabLst/>
        <a:defRPr sz="5900" b="0" i="0" u="none" strike="noStrike" cap="none" spc="0" baseline="0">
          <a:ln>
            <a:noFill/>
          </a:ln>
          <a:solidFill>
            <a:srgbClr val="000000"/>
          </a:solidFill>
          <a:uFillTx/>
          <a:latin typeface="+mn-lt"/>
          <a:ea typeface="+mn-ea"/>
          <a:cs typeface="+mn-cs"/>
          <a:sym typeface="Gill Sans"/>
        </a:defRPr>
      </a:lvl3pPr>
      <a:lvl4pPr marL="0" marR="0" indent="481617" algn="ctr" defTabSz="410268" rtl="0" latinLnBrk="0">
        <a:lnSpc>
          <a:spcPct val="100000"/>
        </a:lnSpc>
        <a:spcBef>
          <a:spcPts val="0"/>
        </a:spcBef>
        <a:spcAft>
          <a:spcPts val="0"/>
        </a:spcAft>
        <a:buClrTx/>
        <a:buSzTx/>
        <a:buFontTx/>
        <a:buNone/>
        <a:tabLst/>
        <a:defRPr sz="5900" b="0" i="0" u="none" strike="noStrike" cap="none" spc="0" baseline="0">
          <a:ln>
            <a:noFill/>
          </a:ln>
          <a:solidFill>
            <a:srgbClr val="000000"/>
          </a:solidFill>
          <a:uFillTx/>
          <a:latin typeface="+mn-lt"/>
          <a:ea typeface="+mn-ea"/>
          <a:cs typeface="+mn-cs"/>
          <a:sym typeface="Gill Sans"/>
        </a:defRPr>
      </a:lvl4pPr>
      <a:lvl5pPr marL="0" marR="0" indent="642156" algn="ctr" defTabSz="410268" rtl="0" latinLnBrk="0">
        <a:lnSpc>
          <a:spcPct val="100000"/>
        </a:lnSpc>
        <a:spcBef>
          <a:spcPts val="0"/>
        </a:spcBef>
        <a:spcAft>
          <a:spcPts val="0"/>
        </a:spcAft>
        <a:buClrTx/>
        <a:buSzTx/>
        <a:buFontTx/>
        <a:buNone/>
        <a:tabLst/>
        <a:defRPr sz="5900" b="0" i="0" u="none" strike="noStrike" cap="none" spc="0" baseline="0">
          <a:ln>
            <a:noFill/>
          </a:ln>
          <a:solidFill>
            <a:srgbClr val="000000"/>
          </a:solidFill>
          <a:uFillTx/>
          <a:latin typeface="+mn-lt"/>
          <a:ea typeface="+mn-ea"/>
          <a:cs typeface="+mn-cs"/>
          <a:sym typeface="Gill Sans"/>
        </a:defRPr>
      </a:lvl5pPr>
      <a:lvl6pPr marL="0" marR="0" indent="802700" algn="ctr" defTabSz="410268" rtl="0" latinLnBrk="0">
        <a:lnSpc>
          <a:spcPct val="100000"/>
        </a:lnSpc>
        <a:spcBef>
          <a:spcPts val="0"/>
        </a:spcBef>
        <a:spcAft>
          <a:spcPts val="0"/>
        </a:spcAft>
        <a:buClrTx/>
        <a:buSzTx/>
        <a:buFontTx/>
        <a:buNone/>
        <a:tabLst/>
        <a:defRPr sz="5900" b="0" i="0" u="none" strike="noStrike" cap="none" spc="0" baseline="0">
          <a:ln>
            <a:noFill/>
          </a:ln>
          <a:solidFill>
            <a:srgbClr val="000000"/>
          </a:solidFill>
          <a:uFillTx/>
          <a:latin typeface="+mn-lt"/>
          <a:ea typeface="+mn-ea"/>
          <a:cs typeface="+mn-cs"/>
          <a:sym typeface="Gill Sans"/>
        </a:defRPr>
      </a:lvl6pPr>
      <a:lvl7pPr marL="0" marR="0" indent="963235" algn="ctr" defTabSz="410268" rtl="0" latinLnBrk="0">
        <a:lnSpc>
          <a:spcPct val="100000"/>
        </a:lnSpc>
        <a:spcBef>
          <a:spcPts val="0"/>
        </a:spcBef>
        <a:spcAft>
          <a:spcPts val="0"/>
        </a:spcAft>
        <a:buClrTx/>
        <a:buSzTx/>
        <a:buFontTx/>
        <a:buNone/>
        <a:tabLst/>
        <a:defRPr sz="5900" b="0" i="0" u="none" strike="noStrike" cap="none" spc="0" baseline="0">
          <a:ln>
            <a:noFill/>
          </a:ln>
          <a:solidFill>
            <a:srgbClr val="000000"/>
          </a:solidFill>
          <a:uFillTx/>
          <a:latin typeface="+mn-lt"/>
          <a:ea typeface="+mn-ea"/>
          <a:cs typeface="+mn-cs"/>
          <a:sym typeface="Gill Sans"/>
        </a:defRPr>
      </a:lvl7pPr>
      <a:lvl8pPr marL="0" marR="0" indent="1123773" algn="ctr" defTabSz="410268" rtl="0" latinLnBrk="0">
        <a:lnSpc>
          <a:spcPct val="100000"/>
        </a:lnSpc>
        <a:spcBef>
          <a:spcPts val="0"/>
        </a:spcBef>
        <a:spcAft>
          <a:spcPts val="0"/>
        </a:spcAft>
        <a:buClrTx/>
        <a:buSzTx/>
        <a:buFontTx/>
        <a:buNone/>
        <a:tabLst/>
        <a:defRPr sz="5900" b="0" i="0" u="none" strike="noStrike" cap="none" spc="0" baseline="0">
          <a:ln>
            <a:noFill/>
          </a:ln>
          <a:solidFill>
            <a:srgbClr val="000000"/>
          </a:solidFill>
          <a:uFillTx/>
          <a:latin typeface="+mn-lt"/>
          <a:ea typeface="+mn-ea"/>
          <a:cs typeface="+mn-cs"/>
          <a:sym typeface="Gill Sans"/>
        </a:defRPr>
      </a:lvl8pPr>
      <a:lvl9pPr marL="0" marR="0" indent="1284316" algn="ctr" defTabSz="410268" rtl="0" latinLnBrk="0">
        <a:lnSpc>
          <a:spcPct val="100000"/>
        </a:lnSpc>
        <a:spcBef>
          <a:spcPts val="0"/>
        </a:spcBef>
        <a:spcAft>
          <a:spcPts val="0"/>
        </a:spcAft>
        <a:buClrTx/>
        <a:buSzTx/>
        <a:buFontTx/>
        <a:buNone/>
        <a:tabLst/>
        <a:defRPr sz="5900" b="0" i="0" u="none" strike="noStrike" cap="none" spc="0" baseline="0">
          <a:ln>
            <a:noFill/>
          </a:ln>
          <a:solidFill>
            <a:srgbClr val="000000"/>
          </a:solidFill>
          <a:uFillTx/>
          <a:latin typeface="+mn-lt"/>
          <a:ea typeface="+mn-ea"/>
          <a:cs typeface="+mn-cs"/>
          <a:sym typeface="Gill Sans"/>
        </a:defRPr>
      </a:lvl9pPr>
    </p:titleStyle>
    <p:bodyStyle>
      <a:lvl1pPr marL="624320" marR="0" indent="-401344" algn="l" defTabSz="410268" rtl="0" latinLnBrk="0">
        <a:lnSpc>
          <a:spcPct val="100000"/>
        </a:lnSpc>
        <a:spcBef>
          <a:spcPts val="3375"/>
        </a:spcBef>
        <a:spcAft>
          <a:spcPts val="0"/>
        </a:spcAft>
        <a:buClrTx/>
        <a:buSzPct val="171000"/>
        <a:buFontTx/>
        <a:buChar char="•"/>
        <a:tabLst/>
        <a:defRPr sz="3000" b="0" i="0" u="none" strike="noStrike" cap="none" spc="0" baseline="0">
          <a:ln>
            <a:noFill/>
          </a:ln>
          <a:solidFill>
            <a:srgbClr val="000000"/>
          </a:solidFill>
          <a:uFillTx/>
          <a:latin typeface="+mn-lt"/>
          <a:ea typeface="+mn-ea"/>
          <a:cs typeface="+mn-cs"/>
          <a:sym typeface="Gill Sans"/>
        </a:defRPr>
      </a:lvl1pPr>
      <a:lvl2pPr marL="936480" marR="0" indent="-401344" algn="l" defTabSz="410268" rtl="0" latinLnBrk="0">
        <a:lnSpc>
          <a:spcPct val="100000"/>
        </a:lnSpc>
        <a:spcBef>
          <a:spcPts val="3375"/>
        </a:spcBef>
        <a:spcAft>
          <a:spcPts val="0"/>
        </a:spcAft>
        <a:buClrTx/>
        <a:buSzPct val="171000"/>
        <a:buFontTx/>
        <a:buChar char="•"/>
        <a:tabLst/>
        <a:defRPr sz="3000" b="0" i="0" u="none" strike="noStrike" cap="none" spc="0" baseline="0">
          <a:ln>
            <a:noFill/>
          </a:ln>
          <a:solidFill>
            <a:srgbClr val="000000"/>
          </a:solidFill>
          <a:uFillTx/>
          <a:latin typeface="+mn-lt"/>
          <a:ea typeface="+mn-ea"/>
          <a:cs typeface="+mn-cs"/>
          <a:sym typeface="Gill Sans"/>
        </a:defRPr>
      </a:lvl2pPr>
      <a:lvl3pPr marL="1248640" marR="0" indent="-401344" algn="l" defTabSz="410268" rtl="0" latinLnBrk="0">
        <a:lnSpc>
          <a:spcPct val="100000"/>
        </a:lnSpc>
        <a:spcBef>
          <a:spcPts val="3375"/>
        </a:spcBef>
        <a:spcAft>
          <a:spcPts val="0"/>
        </a:spcAft>
        <a:buClrTx/>
        <a:buSzPct val="171000"/>
        <a:buFontTx/>
        <a:buChar char="•"/>
        <a:tabLst/>
        <a:defRPr sz="3000" b="0" i="0" u="none" strike="noStrike" cap="none" spc="0" baseline="0">
          <a:ln>
            <a:noFill/>
          </a:ln>
          <a:solidFill>
            <a:srgbClr val="000000"/>
          </a:solidFill>
          <a:uFillTx/>
          <a:latin typeface="+mn-lt"/>
          <a:ea typeface="+mn-ea"/>
          <a:cs typeface="+mn-cs"/>
          <a:sym typeface="Gill Sans"/>
        </a:defRPr>
      </a:lvl3pPr>
      <a:lvl4pPr marL="1560800" marR="0" indent="-401344" algn="l" defTabSz="410268" rtl="0" latinLnBrk="0">
        <a:lnSpc>
          <a:spcPct val="100000"/>
        </a:lnSpc>
        <a:spcBef>
          <a:spcPts val="3375"/>
        </a:spcBef>
        <a:spcAft>
          <a:spcPts val="0"/>
        </a:spcAft>
        <a:buClrTx/>
        <a:buSzPct val="171000"/>
        <a:buFontTx/>
        <a:buChar char="•"/>
        <a:tabLst/>
        <a:defRPr sz="3000" b="0" i="0" u="none" strike="noStrike" cap="none" spc="0" baseline="0">
          <a:ln>
            <a:noFill/>
          </a:ln>
          <a:solidFill>
            <a:srgbClr val="000000"/>
          </a:solidFill>
          <a:uFillTx/>
          <a:latin typeface="+mn-lt"/>
          <a:ea typeface="+mn-ea"/>
          <a:cs typeface="+mn-cs"/>
          <a:sym typeface="Gill Sans"/>
        </a:defRPr>
      </a:lvl4pPr>
      <a:lvl5pPr marL="1872960" marR="0" indent="-401344" algn="l" defTabSz="410268" rtl="0" latinLnBrk="0">
        <a:lnSpc>
          <a:spcPct val="100000"/>
        </a:lnSpc>
        <a:spcBef>
          <a:spcPts val="3375"/>
        </a:spcBef>
        <a:spcAft>
          <a:spcPts val="0"/>
        </a:spcAft>
        <a:buClrTx/>
        <a:buSzPct val="171000"/>
        <a:buFontTx/>
        <a:buChar char="•"/>
        <a:tabLst/>
        <a:defRPr sz="3000" b="0" i="0" u="none" strike="noStrike" cap="none" spc="0" baseline="0">
          <a:ln>
            <a:noFill/>
          </a:ln>
          <a:solidFill>
            <a:srgbClr val="000000"/>
          </a:solidFill>
          <a:uFillTx/>
          <a:latin typeface="+mn-lt"/>
          <a:ea typeface="+mn-ea"/>
          <a:cs typeface="+mn-cs"/>
          <a:sym typeface="Gill Sans"/>
        </a:defRPr>
      </a:lvl5pPr>
      <a:lvl6pPr marL="2122684" marR="0" indent="-401344" algn="l" defTabSz="410268" rtl="0" latinLnBrk="0">
        <a:lnSpc>
          <a:spcPct val="100000"/>
        </a:lnSpc>
        <a:spcBef>
          <a:spcPts val="3375"/>
        </a:spcBef>
        <a:spcAft>
          <a:spcPts val="0"/>
        </a:spcAft>
        <a:buClrTx/>
        <a:buSzPct val="171000"/>
        <a:buFontTx/>
        <a:buChar char="•"/>
        <a:tabLst/>
        <a:defRPr sz="3000" b="0" i="0" u="none" strike="noStrike" cap="none" spc="0" baseline="0">
          <a:ln>
            <a:noFill/>
          </a:ln>
          <a:solidFill>
            <a:srgbClr val="000000"/>
          </a:solidFill>
          <a:uFillTx/>
          <a:latin typeface="+mn-lt"/>
          <a:ea typeface="+mn-ea"/>
          <a:cs typeface="+mn-cs"/>
          <a:sym typeface="Gill Sans"/>
        </a:defRPr>
      </a:lvl6pPr>
      <a:lvl7pPr marL="2372425" marR="0" indent="-401344" algn="l" defTabSz="410268" rtl="0" latinLnBrk="0">
        <a:lnSpc>
          <a:spcPct val="100000"/>
        </a:lnSpc>
        <a:spcBef>
          <a:spcPts val="3375"/>
        </a:spcBef>
        <a:spcAft>
          <a:spcPts val="0"/>
        </a:spcAft>
        <a:buClrTx/>
        <a:buSzPct val="171000"/>
        <a:buFontTx/>
        <a:buChar char="•"/>
        <a:tabLst/>
        <a:defRPr sz="3000" b="0" i="0" u="none" strike="noStrike" cap="none" spc="0" baseline="0">
          <a:ln>
            <a:noFill/>
          </a:ln>
          <a:solidFill>
            <a:srgbClr val="000000"/>
          </a:solidFill>
          <a:uFillTx/>
          <a:latin typeface="+mn-lt"/>
          <a:ea typeface="+mn-ea"/>
          <a:cs typeface="+mn-cs"/>
          <a:sym typeface="Gill Sans"/>
        </a:defRPr>
      </a:lvl7pPr>
      <a:lvl8pPr marL="2622139" marR="0" indent="-401344" algn="l" defTabSz="410268" rtl="0" latinLnBrk="0">
        <a:lnSpc>
          <a:spcPct val="100000"/>
        </a:lnSpc>
        <a:spcBef>
          <a:spcPts val="3375"/>
        </a:spcBef>
        <a:spcAft>
          <a:spcPts val="0"/>
        </a:spcAft>
        <a:buClrTx/>
        <a:buSzPct val="171000"/>
        <a:buFontTx/>
        <a:buChar char="•"/>
        <a:tabLst/>
        <a:defRPr sz="3000" b="0" i="0" u="none" strike="noStrike" cap="none" spc="0" baseline="0">
          <a:ln>
            <a:noFill/>
          </a:ln>
          <a:solidFill>
            <a:srgbClr val="000000"/>
          </a:solidFill>
          <a:uFillTx/>
          <a:latin typeface="+mn-lt"/>
          <a:ea typeface="+mn-ea"/>
          <a:cs typeface="+mn-cs"/>
          <a:sym typeface="Gill Sans"/>
        </a:defRPr>
      </a:lvl8pPr>
      <a:lvl9pPr marL="2871876" marR="0" indent="-401344" algn="l" defTabSz="410268" rtl="0" latinLnBrk="0">
        <a:lnSpc>
          <a:spcPct val="100000"/>
        </a:lnSpc>
        <a:spcBef>
          <a:spcPts val="3375"/>
        </a:spcBef>
        <a:spcAft>
          <a:spcPts val="0"/>
        </a:spcAft>
        <a:buClrTx/>
        <a:buSzPct val="171000"/>
        <a:buFontTx/>
        <a:buChar char="•"/>
        <a:tabLst/>
        <a:defRPr sz="3000" b="0" i="0" u="none" strike="noStrike" cap="none" spc="0" baseline="0">
          <a:ln>
            <a:noFill/>
          </a:ln>
          <a:solidFill>
            <a:srgbClr val="000000"/>
          </a:solidFill>
          <a:uFillTx/>
          <a:latin typeface="+mn-lt"/>
          <a:ea typeface="+mn-ea"/>
          <a:cs typeface="+mn-cs"/>
          <a:sym typeface="Gill Sans"/>
        </a:defRPr>
      </a:lvl9pPr>
    </p:bodyStyle>
    <p:otherStyle>
      <a:lvl1pPr marL="0" marR="0" indent="0" algn="ctr" defTabSz="410268" latinLnBrk="0">
        <a:lnSpc>
          <a:spcPct val="100000"/>
        </a:lnSpc>
        <a:spcBef>
          <a:spcPts val="0"/>
        </a:spcBef>
        <a:spcAft>
          <a:spcPts val="0"/>
        </a:spcAft>
        <a:buClrTx/>
        <a:buSzTx/>
        <a:buFontTx/>
        <a:buNone/>
        <a:tabLst/>
        <a:defRPr sz="1300" b="0" i="0" u="none" strike="noStrike" cap="none" spc="0" baseline="0">
          <a:ln>
            <a:noFill/>
          </a:ln>
          <a:solidFill>
            <a:schemeClr val="tx1"/>
          </a:solidFill>
          <a:uFillTx/>
          <a:latin typeface="+mn-lt"/>
          <a:ea typeface="+mn-ea"/>
          <a:cs typeface="+mn-cs"/>
          <a:sym typeface="Gill Sans"/>
        </a:defRPr>
      </a:lvl1pPr>
      <a:lvl2pPr marL="0" marR="0" indent="160541" algn="ctr" defTabSz="410268" latinLnBrk="0">
        <a:lnSpc>
          <a:spcPct val="100000"/>
        </a:lnSpc>
        <a:spcBef>
          <a:spcPts val="0"/>
        </a:spcBef>
        <a:spcAft>
          <a:spcPts val="0"/>
        </a:spcAft>
        <a:buClrTx/>
        <a:buSzTx/>
        <a:buFontTx/>
        <a:buNone/>
        <a:tabLst/>
        <a:defRPr sz="1300" b="0" i="0" u="none" strike="noStrike" cap="none" spc="0" baseline="0">
          <a:ln>
            <a:noFill/>
          </a:ln>
          <a:solidFill>
            <a:schemeClr val="tx1"/>
          </a:solidFill>
          <a:uFillTx/>
          <a:latin typeface="+mn-lt"/>
          <a:ea typeface="+mn-ea"/>
          <a:cs typeface="+mn-cs"/>
          <a:sym typeface="Gill Sans"/>
        </a:defRPr>
      </a:lvl2pPr>
      <a:lvl3pPr marL="0" marR="0" indent="321076" algn="ctr" defTabSz="410268" latinLnBrk="0">
        <a:lnSpc>
          <a:spcPct val="100000"/>
        </a:lnSpc>
        <a:spcBef>
          <a:spcPts val="0"/>
        </a:spcBef>
        <a:spcAft>
          <a:spcPts val="0"/>
        </a:spcAft>
        <a:buClrTx/>
        <a:buSzTx/>
        <a:buFontTx/>
        <a:buNone/>
        <a:tabLst/>
        <a:defRPr sz="1300" b="0" i="0" u="none" strike="noStrike" cap="none" spc="0" baseline="0">
          <a:ln>
            <a:noFill/>
          </a:ln>
          <a:solidFill>
            <a:schemeClr val="tx1"/>
          </a:solidFill>
          <a:uFillTx/>
          <a:latin typeface="+mn-lt"/>
          <a:ea typeface="+mn-ea"/>
          <a:cs typeface="+mn-cs"/>
          <a:sym typeface="Gill Sans"/>
        </a:defRPr>
      </a:lvl3pPr>
      <a:lvl4pPr marL="0" marR="0" indent="481617" algn="ctr" defTabSz="410268" latinLnBrk="0">
        <a:lnSpc>
          <a:spcPct val="100000"/>
        </a:lnSpc>
        <a:spcBef>
          <a:spcPts val="0"/>
        </a:spcBef>
        <a:spcAft>
          <a:spcPts val="0"/>
        </a:spcAft>
        <a:buClrTx/>
        <a:buSzTx/>
        <a:buFontTx/>
        <a:buNone/>
        <a:tabLst/>
        <a:defRPr sz="1300" b="0" i="0" u="none" strike="noStrike" cap="none" spc="0" baseline="0">
          <a:ln>
            <a:noFill/>
          </a:ln>
          <a:solidFill>
            <a:schemeClr val="tx1"/>
          </a:solidFill>
          <a:uFillTx/>
          <a:latin typeface="+mn-lt"/>
          <a:ea typeface="+mn-ea"/>
          <a:cs typeface="+mn-cs"/>
          <a:sym typeface="Gill Sans"/>
        </a:defRPr>
      </a:lvl4pPr>
      <a:lvl5pPr marL="0" marR="0" indent="642156" algn="ctr" defTabSz="410268" latinLnBrk="0">
        <a:lnSpc>
          <a:spcPct val="100000"/>
        </a:lnSpc>
        <a:spcBef>
          <a:spcPts val="0"/>
        </a:spcBef>
        <a:spcAft>
          <a:spcPts val="0"/>
        </a:spcAft>
        <a:buClrTx/>
        <a:buSzTx/>
        <a:buFontTx/>
        <a:buNone/>
        <a:tabLst/>
        <a:defRPr sz="1300" b="0" i="0" u="none" strike="noStrike" cap="none" spc="0" baseline="0">
          <a:ln>
            <a:noFill/>
          </a:ln>
          <a:solidFill>
            <a:schemeClr val="tx1"/>
          </a:solidFill>
          <a:uFillTx/>
          <a:latin typeface="+mn-lt"/>
          <a:ea typeface="+mn-ea"/>
          <a:cs typeface="+mn-cs"/>
          <a:sym typeface="Gill Sans"/>
        </a:defRPr>
      </a:lvl5pPr>
      <a:lvl6pPr marL="0" marR="0" indent="802700" algn="ctr" defTabSz="410268" latinLnBrk="0">
        <a:lnSpc>
          <a:spcPct val="100000"/>
        </a:lnSpc>
        <a:spcBef>
          <a:spcPts val="0"/>
        </a:spcBef>
        <a:spcAft>
          <a:spcPts val="0"/>
        </a:spcAft>
        <a:buClrTx/>
        <a:buSzTx/>
        <a:buFontTx/>
        <a:buNone/>
        <a:tabLst/>
        <a:defRPr sz="1300" b="0" i="0" u="none" strike="noStrike" cap="none" spc="0" baseline="0">
          <a:ln>
            <a:noFill/>
          </a:ln>
          <a:solidFill>
            <a:schemeClr val="tx1"/>
          </a:solidFill>
          <a:uFillTx/>
          <a:latin typeface="+mn-lt"/>
          <a:ea typeface="+mn-ea"/>
          <a:cs typeface="+mn-cs"/>
          <a:sym typeface="Gill Sans"/>
        </a:defRPr>
      </a:lvl6pPr>
      <a:lvl7pPr marL="0" marR="0" indent="963235" algn="ctr" defTabSz="410268" latinLnBrk="0">
        <a:lnSpc>
          <a:spcPct val="100000"/>
        </a:lnSpc>
        <a:spcBef>
          <a:spcPts val="0"/>
        </a:spcBef>
        <a:spcAft>
          <a:spcPts val="0"/>
        </a:spcAft>
        <a:buClrTx/>
        <a:buSzTx/>
        <a:buFontTx/>
        <a:buNone/>
        <a:tabLst/>
        <a:defRPr sz="1300" b="0" i="0" u="none" strike="noStrike" cap="none" spc="0" baseline="0">
          <a:ln>
            <a:noFill/>
          </a:ln>
          <a:solidFill>
            <a:schemeClr val="tx1"/>
          </a:solidFill>
          <a:uFillTx/>
          <a:latin typeface="+mn-lt"/>
          <a:ea typeface="+mn-ea"/>
          <a:cs typeface="+mn-cs"/>
          <a:sym typeface="Gill Sans"/>
        </a:defRPr>
      </a:lvl7pPr>
      <a:lvl8pPr marL="0" marR="0" indent="1123773" algn="ctr" defTabSz="410268" latinLnBrk="0">
        <a:lnSpc>
          <a:spcPct val="100000"/>
        </a:lnSpc>
        <a:spcBef>
          <a:spcPts val="0"/>
        </a:spcBef>
        <a:spcAft>
          <a:spcPts val="0"/>
        </a:spcAft>
        <a:buClrTx/>
        <a:buSzTx/>
        <a:buFontTx/>
        <a:buNone/>
        <a:tabLst/>
        <a:defRPr sz="1300" b="0" i="0" u="none" strike="noStrike" cap="none" spc="0" baseline="0">
          <a:ln>
            <a:noFill/>
          </a:ln>
          <a:solidFill>
            <a:schemeClr val="tx1"/>
          </a:solidFill>
          <a:uFillTx/>
          <a:latin typeface="+mn-lt"/>
          <a:ea typeface="+mn-ea"/>
          <a:cs typeface="+mn-cs"/>
          <a:sym typeface="Gill Sans"/>
        </a:defRPr>
      </a:lvl8pPr>
      <a:lvl9pPr marL="0" marR="0" indent="1284316" algn="ctr" defTabSz="410268" latinLnBrk="0">
        <a:lnSpc>
          <a:spcPct val="100000"/>
        </a:lnSpc>
        <a:spcBef>
          <a:spcPts val="0"/>
        </a:spcBef>
        <a:spcAft>
          <a:spcPts val="0"/>
        </a:spcAft>
        <a:buClrTx/>
        <a:buSzTx/>
        <a:buFontTx/>
        <a:buNone/>
        <a:tabLst/>
        <a:defRPr sz="1300" b="0" i="0" u="none" strike="noStrike" cap="none" spc="0" baseline="0">
          <a:ln>
            <a:noFill/>
          </a:ln>
          <a:solidFill>
            <a:schemeClr val="tx1"/>
          </a:solidFill>
          <a:uFillTx/>
          <a:latin typeface="+mn-lt"/>
          <a:ea typeface="+mn-ea"/>
          <a:cs typeface="+mn-cs"/>
          <a:sym typeface="Gill San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8" Type="http://schemas.openxmlformats.org/officeDocument/2006/relationships/image" Target="../media/image9.png"/><Relationship Id="rId13" Type="http://schemas.openxmlformats.org/officeDocument/2006/relationships/image" Target="../media/image14.png"/><Relationship Id="rId18" Type="http://schemas.openxmlformats.org/officeDocument/2006/relationships/image" Target="../media/image19.tiff"/><Relationship Id="rId26" Type="http://schemas.openxmlformats.org/officeDocument/2006/relationships/image" Target="../media/image27.tiff"/><Relationship Id="rId3" Type="http://schemas.openxmlformats.org/officeDocument/2006/relationships/image" Target="../media/image4.png"/><Relationship Id="rId21" Type="http://schemas.openxmlformats.org/officeDocument/2006/relationships/image" Target="../media/image22.tiff"/><Relationship Id="rId7" Type="http://schemas.openxmlformats.org/officeDocument/2006/relationships/image" Target="../media/image8.png"/><Relationship Id="rId12" Type="http://schemas.openxmlformats.org/officeDocument/2006/relationships/image" Target="../media/image13.jpeg"/><Relationship Id="rId17" Type="http://schemas.openxmlformats.org/officeDocument/2006/relationships/image" Target="../media/image18.tiff"/><Relationship Id="rId25" Type="http://schemas.openxmlformats.org/officeDocument/2006/relationships/image" Target="../media/image26.tiff"/><Relationship Id="rId2" Type="http://schemas.openxmlformats.org/officeDocument/2006/relationships/notesSlide" Target="../notesSlides/notesSlide3.xml"/><Relationship Id="rId16" Type="http://schemas.openxmlformats.org/officeDocument/2006/relationships/image" Target="../media/image17.tiff"/><Relationship Id="rId20" Type="http://schemas.openxmlformats.org/officeDocument/2006/relationships/image" Target="../media/image21.tiff"/><Relationship Id="rId29" Type="http://schemas.openxmlformats.org/officeDocument/2006/relationships/image" Target="../media/image30.png"/><Relationship Id="rId1" Type="http://schemas.openxmlformats.org/officeDocument/2006/relationships/slideLayout" Target="../slideLayouts/slideLayout15.xml"/><Relationship Id="rId6" Type="http://schemas.openxmlformats.org/officeDocument/2006/relationships/image" Target="../media/image7.tiff"/><Relationship Id="rId11" Type="http://schemas.openxmlformats.org/officeDocument/2006/relationships/image" Target="../media/image12.tiff"/><Relationship Id="rId24" Type="http://schemas.openxmlformats.org/officeDocument/2006/relationships/image" Target="../media/image25.tiff"/><Relationship Id="rId5" Type="http://schemas.openxmlformats.org/officeDocument/2006/relationships/image" Target="../media/image6.tiff"/><Relationship Id="rId15" Type="http://schemas.openxmlformats.org/officeDocument/2006/relationships/image" Target="../media/image16.jpeg"/><Relationship Id="rId23" Type="http://schemas.openxmlformats.org/officeDocument/2006/relationships/image" Target="../media/image24.tiff"/><Relationship Id="rId28" Type="http://schemas.openxmlformats.org/officeDocument/2006/relationships/image" Target="../media/image29.tiff"/><Relationship Id="rId10" Type="http://schemas.openxmlformats.org/officeDocument/2006/relationships/image" Target="../media/image11.png"/><Relationship Id="rId19" Type="http://schemas.openxmlformats.org/officeDocument/2006/relationships/image" Target="../media/image20.tiff"/><Relationship Id="rId4" Type="http://schemas.openxmlformats.org/officeDocument/2006/relationships/image" Target="../media/image5.tiff"/><Relationship Id="rId9" Type="http://schemas.openxmlformats.org/officeDocument/2006/relationships/image" Target="../media/image10.tiff"/><Relationship Id="rId14" Type="http://schemas.openxmlformats.org/officeDocument/2006/relationships/image" Target="../media/image15.tiff"/><Relationship Id="rId22" Type="http://schemas.openxmlformats.org/officeDocument/2006/relationships/image" Target="../media/image23.tiff"/><Relationship Id="rId27" Type="http://schemas.openxmlformats.org/officeDocument/2006/relationships/image" Target="../media/image28.tiff"/></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31.tiff"/><Relationship Id="rId2" Type="http://schemas.openxmlformats.org/officeDocument/2006/relationships/notesSlide" Target="../notesSlides/notesSlide4.xml"/><Relationship Id="rId1" Type="http://schemas.openxmlformats.org/officeDocument/2006/relationships/slideLayout" Target="../slideLayouts/slideLayout14.xml"/><Relationship Id="rId6" Type="http://schemas.openxmlformats.org/officeDocument/2006/relationships/image" Target="../media/image34.tiff"/><Relationship Id="rId5" Type="http://schemas.openxmlformats.org/officeDocument/2006/relationships/image" Target="../media/image33.png"/><Relationship Id="rId4" Type="http://schemas.openxmlformats.org/officeDocument/2006/relationships/image" Target="../media/image32.jpe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35.tiff"/><Relationship Id="rId2" Type="http://schemas.openxmlformats.org/officeDocument/2006/relationships/notesSlide" Target="../notesSlides/notesSlide6.xml"/><Relationship Id="rId1" Type="http://schemas.openxmlformats.org/officeDocument/2006/relationships/slideLayout" Target="../slideLayouts/slideLayout12.xml"/><Relationship Id="rId4" Type="http://schemas.openxmlformats.org/officeDocument/2006/relationships/image" Target="../media/image30.png"/></Relationships>
</file>

<file path=ppt/slides/_rels/slide8.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7.xml"/><Relationship Id="rId1" Type="http://schemas.openxmlformats.org/officeDocument/2006/relationships/slideLayout" Target="../slideLayouts/slideLayout13.xml"/><Relationship Id="rId4" Type="http://schemas.openxmlformats.org/officeDocument/2006/relationships/image" Target="../media/image35.tiff"/></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1.xml"/><Relationship Id="rId1" Type="http://schemas.openxmlformats.org/officeDocument/2006/relationships/slideLayout" Target="../slideLayouts/slideLayout18.xml"/><Relationship Id="rId4" Type="http://schemas.openxmlformats.org/officeDocument/2006/relationships/image" Target="../media/image37.png"/></Relationships>
</file>

<file path=ppt/slides/_rels/slide13.xml.rels><?xml version="1.0" encoding="UTF-8" standalone="yes"?>
<Relationships xmlns="http://schemas.openxmlformats.org/package/2006/relationships"><Relationship Id="rId3" Type="http://schemas.openxmlformats.org/officeDocument/2006/relationships/image" Target="../media/image38.emf"/><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13.xml"/><Relationship Id="rId1" Type="http://schemas.openxmlformats.org/officeDocument/2006/relationships/slideLayout" Target="../slideLayouts/slideLayout16.xml"/><Relationship Id="rId6" Type="http://schemas.openxmlformats.org/officeDocument/2006/relationships/image" Target="../media/image37.png"/><Relationship Id="rId5" Type="http://schemas.openxmlformats.org/officeDocument/2006/relationships/image" Target="../media/image41.png"/><Relationship Id="rId4" Type="http://schemas.openxmlformats.org/officeDocument/2006/relationships/image" Target="../media/image40.pn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15.xml"/><Relationship Id="rId1" Type="http://schemas.openxmlformats.org/officeDocument/2006/relationships/slideLayout" Target="../slideLayouts/slideLayout17.xml"/><Relationship Id="rId4" Type="http://schemas.openxmlformats.org/officeDocument/2006/relationships/image" Target="../media/image39.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46.jpe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image" Target="../media/image47.jpe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image" Target="../media/image50.jpeg"/><Relationship Id="rId1" Type="http://schemas.openxmlformats.org/officeDocument/2006/relationships/slideLayout" Target="../slideLayouts/slideLayout4.xml"/><Relationship Id="rId4" Type="http://schemas.openxmlformats.org/officeDocument/2006/relationships/image" Target="../media/image52.jpeg"/></Relationships>
</file>

<file path=ppt/slides/_rels/slide26.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image" Target="../media/image54.jpeg"/><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image" Target="../media/image55.jpeg"/><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image" Target="../media/image56.jpe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image" Target="../media/image57.jpeg"/><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3" Type="http://schemas.openxmlformats.org/officeDocument/2006/relationships/image" Target="../media/image58.jpeg"/><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3" Type="http://schemas.openxmlformats.org/officeDocument/2006/relationships/image" Target="../media/image59.jpeg"/><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3" Type="http://schemas.openxmlformats.org/officeDocument/2006/relationships/image" Target="../media/image61.jpeg"/><Relationship Id="rId2" Type="http://schemas.openxmlformats.org/officeDocument/2006/relationships/notesSlide" Target="../notesSlides/notesSlide26.xml"/><Relationship Id="rId1" Type="http://schemas.openxmlformats.org/officeDocument/2006/relationships/slideLayout" Target="../slideLayouts/slideLayout4.xml"/><Relationship Id="rId4" Type="http://schemas.openxmlformats.org/officeDocument/2006/relationships/image" Target="../media/image62.jpeg"/></Relationships>
</file>

<file path=ppt/slides/_rels/slide35.xml.rels><?xml version="1.0" encoding="UTF-8" standalone="yes"?>
<Relationships xmlns="http://schemas.openxmlformats.org/package/2006/relationships"><Relationship Id="rId3" Type="http://schemas.openxmlformats.org/officeDocument/2006/relationships/image" Target="../media/image63.jpeg"/><Relationship Id="rId2" Type="http://schemas.openxmlformats.org/officeDocument/2006/relationships/image" Target="../media/image30.png"/><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notesSlide" Target="../notesSlides/notesSlide27.xml"/><Relationship Id="rId1" Type="http://schemas.openxmlformats.org/officeDocument/2006/relationships/slideLayout" Target="../slideLayouts/slideLayout4.xml"/><Relationship Id="rId4" Type="http://schemas.openxmlformats.org/officeDocument/2006/relationships/hyperlink" Target="http://www.cscjes.org.uk/Knowledge-Bank/Welsh/Cymraeg-Ail-Iaith/Welsh-Scheme-of-Work/Helpwr-Heddiw.aspx" TargetMode="Externa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2" Type="http://schemas.openxmlformats.org/officeDocument/2006/relationships/image" Target="../media/image65.pn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66.jpeg"/><Relationship Id="rId2" Type="http://schemas.openxmlformats.org/officeDocument/2006/relationships/notesSlide" Target="../notesSlides/notesSlide29.xml"/><Relationship Id="rId1" Type="http://schemas.openxmlformats.org/officeDocument/2006/relationships/slideLayout" Target="../slideLayouts/slideLayout19.xml"/></Relationships>
</file>

<file path=ppt/slides/_rels/slide40.xml.rels><?xml version="1.0" encoding="UTF-8" standalone="yes"?>
<Relationships xmlns="http://schemas.openxmlformats.org/package/2006/relationships"><Relationship Id="rId3" Type="http://schemas.openxmlformats.org/officeDocument/2006/relationships/image" Target="../media/image67.jpeg"/><Relationship Id="rId2" Type="http://schemas.openxmlformats.org/officeDocument/2006/relationships/notesSlide" Target="../notesSlides/notesSlide30.xml"/><Relationship Id="rId1" Type="http://schemas.openxmlformats.org/officeDocument/2006/relationships/slideLayout" Target="../slideLayouts/slideLayout20.xml"/><Relationship Id="rId6" Type="http://schemas.openxmlformats.org/officeDocument/2006/relationships/image" Target="../media/image33.png"/><Relationship Id="rId5" Type="http://schemas.openxmlformats.org/officeDocument/2006/relationships/image" Target="../media/image69.jpeg"/><Relationship Id="rId4" Type="http://schemas.openxmlformats.org/officeDocument/2006/relationships/image" Target="../media/image68.jpeg"/></Relationships>
</file>

<file path=ppt/slides/_rels/slide41.xml.rels><?xml version="1.0" encoding="UTF-8" standalone="yes"?>
<Relationships xmlns="http://schemas.openxmlformats.org/package/2006/relationships"><Relationship Id="rId8" Type="http://schemas.openxmlformats.org/officeDocument/2006/relationships/image" Target="../media/image75.png"/><Relationship Id="rId3" Type="http://schemas.openxmlformats.org/officeDocument/2006/relationships/image" Target="../media/image70.png"/><Relationship Id="rId7" Type="http://schemas.openxmlformats.org/officeDocument/2006/relationships/image" Target="../media/image74.png"/><Relationship Id="rId2" Type="http://schemas.openxmlformats.org/officeDocument/2006/relationships/notesSlide" Target="../notesSlides/notesSlide31.xml"/><Relationship Id="rId1" Type="http://schemas.openxmlformats.org/officeDocument/2006/relationships/slideLayout" Target="../slideLayouts/slideLayout21.xml"/><Relationship Id="rId6" Type="http://schemas.openxmlformats.org/officeDocument/2006/relationships/image" Target="../media/image73.png"/><Relationship Id="rId5" Type="http://schemas.openxmlformats.org/officeDocument/2006/relationships/image" Target="../media/image72.png"/><Relationship Id="rId4" Type="http://schemas.openxmlformats.org/officeDocument/2006/relationships/image" Target="../media/image71.png"/><Relationship Id="rId9" Type="http://schemas.openxmlformats.org/officeDocument/2006/relationships/image" Target="../media/image76.tiff"/></Relationships>
</file>

<file path=ppt/slides/_rels/slide42.xml.rels><?xml version="1.0" encoding="UTF-8" standalone="yes"?>
<Relationships xmlns="http://schemas.openxmlformats.org/package/2006/relationships"><Relationship Id="rId3" Type="http://schemas.openxmlformats.org/officeDocument/2006/relationships/image" Target="../media/image77.jpeg"/><Relationship Id="rId2" Type="http://schemas.openxmlformats.org/officeDocument/2006/relationships/notesSlide" Target="../notesSlides/notesSlide32.xml"/><Relationship Id="rId1" Type="http://schemas.openxmlformats.org/officeDocument/2006/relationships/slideLayout" Target="../slideLayouts/slideLayout22.xml"/></Relationships>
</file>

<file path=ppt/slides/_rels/slide43.xml.rels><?xml version="1.0" encoding="UTF-8" standalone="yes"?>
<Relationships xmlns="http://schemas.openxmlformats.org/package/2006/relationships"><Relationship Id="rId3" Type="http://schemas.openxmlformats.org/officeDocument/2006/relationships/image" Target="../media/image78.png"/><Relationship Id="rId2" Type="http://schemas.openxmlformats.org/officeDocument/2006/relationships/notesSlide" Target="../notesSlides/notesSlide33.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097463" y="3683000"/>
            <a:ext cx="3352800" cy="1568450"/>
          </a:xfrm>
        </p:spPr>
        <p:txBody>
          <a:bodyPr/>
          <a:lstStyle/>
          <a:p>
            <a:pPr algn="ctr" fontAlgn="auto">
              <a:spcBef>
                <a:spcPts val="600"/>
              </a:spcBef>
              <a:spcAft>
                <a:spcPts val="600"/>
              </a:spcAft>
              <a:defRPr/>
            </a:pPr>
            <a:r>
              <a:rPr lang="en-US" dirty="0" smtClean="0"/>
              <a:t/>
            </a:r>
            <a:br>
              <a:rPr lang="en-US" dirty="0" smtClean="0"/>
            </a:br>
            <a:r>
              <a:rPr lang="en-US" dirty="0" smtClean="0"/>
              <a:t/>
            </a:r>
            <a:br>
              <a:rPr lang="en-US" dirty="0" smtClean="0"/>
            </a:br>
            <a:r>
              <a:rPr lang="en-US" dirty="0" smtClean="0"/>
              <a:t/>
            </a:r>
            <a:br>
              <a:rPr lang="en-US" dirty="0" smtClean="0"/>
            </a:br>
            <a:r>
              <a:rPr lang="en-US" dirty="0"/>
              <a:t/>
            </a:r>
            <a:br>
              <a:rPr lang="en-US" dirty="0"/>
            </a:br>
            <a:r>
              <a:rPr lang="en-US" dirty="0" smtClean="0"/>
              <a:t/>
            </a:r>
            <a:br>
              <a:rPr lang="en-US" dirty="0" smtClean="0"/>
            </a:br>
            <a:r>
              <a:rPr lang="en-US" dirty="0"/>
              <a:t/>
            </a:r>
            <a:br>
              <a:rPr lang="en-US" dirty="0"/>
            </a:br>
            <a:r>
              <a:rPr lang="en-US" dirty="0" smtClean="0"/>
              <a:t/>
            </a:r>
            <a:br>
              <a:rPr lang="en-US" dirty="0" smtClean="0"/>
            </a:br>
            <a:r>
              <a:rPr lang="en-US" dirty="0" smtClean="0">
                <a:solidFill>
                  <a:srgbClr val="0000FF"/>
                </a:solidFill>
              </a:rPr>
              <a:t>   </a:t>
            </a:r>
            <a:br>
              <a:rPr lang="en-US" dirty="0" smtClean="0">
                <a:solidFill>
                  <a:srgbClr val="0000FF"/>
                </a:solidFill>
              </a:rPr>
            </a:br>
            <a:r>
              <a:rPr lang="en-US" dirty="0">
                <a:solidFill>
                  <a:srgbClr val="0000FF"/>
                </a:solidFill>
              </a:rPr>
              <a:t/>
            </a:r>
            <a:br>
              <a:rPr lang="en-US" dirty="0">
                <a:solidFill>
                  <a:srgbClr val="0000FF"/>
                </a:solidFill>
              </a:rPr>
            </a:br>
            <a:r>
              <a:rPr lang="en-US" dirty="0" smtClean="0">
                <a:solidFill>
                  <a:srgbClr val="0000FF"/>
                </a:solidFill>
              </a:rPr>
              <a:t/>
            </a:r>
            <a:br>
              <a:rPr lang="en-US" dirty="0" smtClean="0">
                <a:solidFill>
                  <a:srgbClr val="0000FF"/>
                </a:solidFill>
              </a:rPr>
            </a:br>
            <a:r>
              <a:rPr lang="en-US" dirty="0">
                <a:solidFill>
                  <a:srgbClr val="0000FF"/>
                </a:solidFill>
              </a:rPr>
              <a:t/>
            </a:r>
            <a:br>
              <a:rPr lang="en-US" dirty="0">
                <a:solidFill>
                  <a:srgbClr val="0000FF"/>
                </a:solidFill>
              </a:rPr>
            </a:br>
            <a:r>
              <a:rPr lang="en-US" dirty="0" smtClean="0">
                <a:solidFill>
                  <a:srgbClr val="0000FF"/>
                </a:solidFill>
              </a:rPr>
              <a:t/>
            </a:r>
            <a:br>
              <a:rPr lang="en-US" dirty="0" smtClean="0">
                <a:solidFill>
                  <a:srgbClr val="0000FF"/>
                </a:solidFill>
              </a:rPr>
            </a:br>
            <a:r>
              <a:rPr lang="en-US" dirty="0">
                <a:solidFill>
                  <a:srgbClr val="0000FF"/>
                </a:solidFill>
              </a:rPr>
              <a:t/>
            </a:r>
            <a:br>
              <a:rPr lang="en-US" dirty="0">
                <a:solidFill>
                  <a:srgbClr val="0000FF"/>
                </a:solidFill>
              </a:rPr>
            </a:br>
            <a:r>
              <a:rPr lang="en-US" dirty="0" smtClean="0">
                <a:solidFill>
                  <a:srgbClr val="0000FF"/>
                </a:solidFill>
              </a:rPr>
              <a:t/>
            </a:r>
            <a:br>
              <a:rPr lang="en-US" dirty="0" smtClean="0">
                <a:solidFill>
                  <a:srgbClr val="0000FF"/>
                </a:solidFill>
              </a:rPr>
            </a:br>
            <a:r>
              <a:rPr lang="en-US" dirty="0" smtClean="0">
                <a:solidFill>
                  <a:srgbClr val="0000FF"/>
                </a:solidFill>
              </a:rPr>
              <a:t/>
            </a:r>
            <a:br>
              <a:rPr lang="en-US" dirty="0" smtClean="0">
                <a:solidFill>
                  <a:srgbClr val="0000FF"/>
                </a:solidFill>
              </a:rPr>
            </a:br>
            <a:r>
              <a:rPr lang="en-US" dirty="0">
                <a:solidFill>
                  <a:srgbClr val="0000FF"/>
                </a:solidFill>
              </a:rPr>
              <a:t/>
            </a:r>
            <a:br>
              <a:rPr lang="en-US" dirty="0">
                <a:solidFill>
                  <a:srgbClr val="0000FF"/>
                </a:solidFill>
              </a:rPr>
            </a:br>
            <a:r>
              <a:rPr lang="en-US" dirty="0" smtClean="0">
                <a:solidFill>
                  <a:srgbClr val="0000FF"/>
                </a:solidFill>
              </a:rPr>
              <a:t/>
            </a:r>
            <a:br>
              <a:rPr lang="en-US" dirty="0" smtClean="0">
                <a:solidFill>
                  <a:srgbClr val="0000FF"/>
                </a:solidFill>
              </a:rPr>
            </a:br>
            <a:r>
              <a:rPr lang="en-US" dirty="0">
                <a:solidFill>
                  <a:srgbClr val="0000FF"/>
                </a:solidFill>
              </a:rPr>
              <a:t/>
            </a:r>
            <a:br>
              <a:rPr lang="en-US" dirty="0">
                <a:solidFill>
                  <a:srgbClr val="0000FF"/>
                </a:solidFill>
              </a:rPr>
            </a:br>
            <a:r>
              <a:rPr lang="en-US" dirty="0" smtClean="0">
                <a:solidFill>
                  <a:srgbClr val="0000FF"/>
                </a:solidFill>
              </a:rPr>
              <a:t/>
            </a:r>
            <a:br>
              <a:rPr lang="en-US" dirty="0" smtClean="0">
                <a:solidFill>
                  <a:srgbClr val="0000FF"/>
                </a:solidFill>
              </a:rPr>
            </a:br>
            <a:r>
              <a:rPr lang="en-US" dirty="0">
                <a:solidFill>
                  <a:srgbClr val="0000FF"/>
                </a:solidFill>
              </a:rPr>
              <a:t/>
            </a:r>
            <a:br>
              <a:rPr lang="en-US" dirty="0">
                <a:solidFill>
                  <a:srgbClr val="0000FF"/>
                </a:solidFill>
              </a:rPr>
            </a:br>
            <a:r>
              <a:rPr lang="en-US" dirty="0" smtClean="0">
                <a:solidFill>
                  <a:srgbClr val="0000FF"/>
                </a:solidFill>
              </a:rPr>
              <a:t/>
            </a:r>
            <a:br>
              <a:rPr lang="en-US" dirty="0" smtClean="0">
                <a:solidFill>
                  <a:srgbClr val="0000FF"/>
                </a:solidFill>
              </a:rPr>
            </a:br>
            <a:r>
              <a:rPr lang="en-US" dirty="0">
                <a:solidFill>
                  <a:srgbClr val="0000FF"/>
                </a:solidFill>
              </a:rPr>
              <a:t/>
            </a:r>
            <a:br>
              <a:rPr lang="en-US" dirty="0">
                <a:solidFill>
                  <a:srgbClr val="0000FF"/>
                </a:solidFill>
              </a:rPr>
            </a:br>
            <a:r>
              <a:rPr lang="en-US" dirty="0" smtClean="0">
                <a:solidFill>
                  <a:srgbClr val="0000FF"/>
                </a:solidFill>
              </a:rPr>
              <a:t/>
            </a:r>
            <a:br>
              <a:rPr lang="en-US" dirty="0" smtClean="0">
                <a:solidFill>
                  <a:srgbClr val="0000FF"/>
                </a:solidFill>
              </a:rPr>
            </a:br>
            <a:r>
              <a:rPr lang="en-US" dirty="0" smtClean="0">
                <a:solidFill>
                  <a:srgbClr val="0000FF"/>
                </a:solidFill>
              </a:rPr>
              <a:t/>
            </a:r>
            <a:br>
              <a:rPr lang="en-US" dirty="0" smtClean="0">
                <a:solidFill>
                  <a:srgbClr val="0000FF"/>
                </a:solidFill>
              </a:rPr>
            </a:br>
            <a:r>
              <a:rPr lang="en-US" dirty="0" smtClean="0">
                <a:solidFill>
                  <a:srgbClr val="0000FF"/>
                </a:solidFill>
              </a:rPr>
              <a:t/>
            </a:r>
            <a:br>
              <a:rPr lang="en-US" dirty="0" smtClean="0">
                <a:solidFill>
                  <a:srgbClr val="0000FF"/>
                </a:solidFill>
              </a:rPr>
            </a:br>
            <a:r>
              <a:rPr lang="en-US" dirty="0" smtClean="0">
                <a:solidFill>
                  <a:srgbClr val="0000FF"/>
                </a:solidFill>
              </a:rPr>
              <a:t/>
            </a:r>
            <a:br>
              <a:rPr lang="en-US" dirty="0" smtClean="0">
                <a:solidFill>
                  <a:srgbClr val="0000FF"/>
                </a:solidFill>
              </a:rPr>
            </a:br>
            <a:r>
              <a:rPr lang="en-US" dirty="0" smtClean="0">
                <a:solidFill>
                  <a:srgbClr val="0000FF"/>
                </a:solidFill>
              </a:rPr>
              <a:t/>
            </a:r>
            <a:br>
              <a:rPr lang="en-US" dirty="0" smtClean="0">
                <a:solidFill>
                  <a:srgbClr val="0000FF"/>
                </a:solidFill>
              </a:rPr>
            </a:br>
            <a:r>
              <a:rPr lang="en-US" dirty="0" smtClean="0">
                <a:solidFill>
                  <a:srgbClr val="0000FF"/>
                </a:solidFill>
              </a:rPr>
              <a:t/>
            </a:r>
            <a:br>
              <a:rPr lang="en-US" dirty="0" smtClean="0">
                <a:solidFill>
                  <a:srgbClr val="0000FF"/>
                </a:solidFill>
              </a:rPr>
            </a:br>
            <a:r>
              <a:rPr lang="en-US" dirty="0" smtClean="0">
                <a:solidFill>
                  <a:srgbClr val="0000FF"/>
                </a:solidFill>
              </a:rPr>
              <a:t/>
            </a:r>
            <a:br>
              <a:rPr lang="en-US" dirty="0" smtClean="0">
                <a:solidFill>
                  <a:srgbClr val="0000FF"/>
                </a:solidFill>
              </a:rPr>
            </a:br>
            <a:r>
              <a:rPr lang="en-US" dirty="0" smtClean="0">
                <a:solidFill>
                  <a:srgbClr val="0000FF"/>
                </a:solidFill>
              </a:rPr>
              <a:t/>
            </a:r>
            <a:br>
              <a:rPr lang="en-US" dirty="0" smtClean="0">
                <a:solidFill>
                  <a:srgbClr val="0000FF"/>
                </a:solidFill>
              </a:rPr>
            </a:br>
            <a:r>
              <a:rPr lang="en-US" dirty="0" smtClean="0">
                <a:solidFill>
                  <a:srgbClr val="0000FF"/>
                </a:solidFill>
              </a:rPr>
              <a:t/>
            </a:r>
            <a:br>
              <a:rPr lang="en-US" dirty="0" smtClean="0">
                <a:solidFill>
                  <a:srgbClr val="0000FF"/>
                </a:solidFill>
              </a:rPr>
            </a:br>
            <a:r>
              <a:rPr lang="en-US" sz="5300" dirty="0">
                <a:solidFill>
                  <a:srgbClr val="0000FF"/>
                </a:solidFill>
              </a:rPr>
              <a:t>  </a:t>
            </a:r>
            <a:r>
              <a:rPr lang="en-US" sz="4800" i="1" dirty="0">
                <a:solidFill>
                  <a:srgbClr val="00A600"/>
                </a:solidFill>
              </a:rPr>
              <a:t/>
            </a:r>
            <a:br>
              <a:rPr lang="en-US" sz="4800" i="1" dirty="0">
                <a:solidFill>
                  <a:srgbClr val="00A600"/>
                </a:solidFill>
              </a:rPr>
            </a:br>
            <a:r>
              <a:rPr lang="en-US" sz="4800" i="1" dirty="0">
                <a:solidFill>
                  <a:srgbClr val="00A600"/>
                </a:solidFill>
              </a:rPr>
              <a:t>   </a:t>
            </a:r>
            <a:r>
              <a:rPr lang="en-US" sz="5300" i="1" dirty="0">
                <a:solidFill>
                  <a:srgbClr val="00A600"/>
                </a:solidFill>
              </a:rPr>
              <a:t> </a:t>
            </a:r>
            <a:r>
              <a:rPr lang="en-US" i="1" dirty="0" smtClean="0">
                <a:solidFill>
                  <a:srgbClr val="0000FF"/>
                </a:solidFill>
              </a:rPr>
              <a:t/>
            </a:r>
            <a:br>
              <a:rPr lang="en-US" i="1" dirty="0" smtClean="0">
                <a:solidFill>
                  <a:srgbClr val="0000FF"/>
                </a:solidFill>
              </a:rPr>
            </a:br>
            <a:endParaRPr lang="en-US" sz="1800" dirty="0">
              <a:solidFill>
                <a:srgbClr val="FF0000"/>
              </a:solidFill>
            </a:endParaRPr>
          </a:p>
        </p:txBody>
      </p:sp>
      <p:pic>
        <p:nvPicPr>
          <p:cNvPr id="13314" name="Picture 8" descr="Llawlyfr Siarter Iaith Cymraeg Campus.pdf"/>
          <p:cNvPicPr>
            <a:picLocks noChangeAspect="1"/>
          </p:cNvPicPr>
          <p:nvPr/>
        </p:nvPicPr>
        <p:blipFill>
          <a:blip r:embed="rId3"/>
          <a:srcRect/>
          <a:stretch>
            <a:fillRect/>
          </a:stretch>
        </p:blipFill>
        <p:spPr bwMode="auto">
          <a:xfrm>
            <a:off x="1415889" y="862272"/>
            <a:ext cx="5423450" cy="6140935"/>
          </a:xfrm>
          <a:prstGeom prst="rect">
            <a:avLst/>
          </a:prstGeom>
          <a:noFill/>
          <a:ln w="9525">
            <a:noFill/>
            <a:miter lim="800000"/>
            <a:headEnd/>
            <a:tailEnd/>
          </a:ln>
        </p:spPr>
      </p:pic>
      <p:sp>
        <p:nvSpPr>
          <p:cNvPr id="13316" name="TextBox 2"/>
          <p:cNvSpPr txBox="1">
            <a:spLocks noChangeArrowheads="1"/>
          </p:cNvSpPr>
          <p:nvPr/>
        </p:nvSpPr>
        <p:spPr bwMode="auto">
          <a:xfrm>
            <a:off x="152532" y="487423"/>
            <a:ext cx="8297863" cy="1384364"/>
          </a:xfrm>
          <a:prstGeom prst="rect">
            <a:avLst/>
          </a:prstGeom>
          <a:solidFill>
            <a:srgbClr val="FF0000"/>
          </a:solidFill>
          <a:ln w="9525">
            <a:noFill/>
            <a:miter lim="800000"/>
            <a:headEnd/>
            <a:tailEnd/>
          </a:ln>
        </p:spPr>
        <p:txBody>
          <a:bodyPr lIns="90815" tIns="45408" rIns="90815" bIns="45408">
            <a:spAutoFit/>
          </a:bodyPr>
          <a:lstStyle/>
          <a:p>
            <a:r>
              <a:rPr lang="en-US" sz="6600" dirty="0">
                <a:solidFill>
                  <a:schemeClr val="bg1"/>
                </a:solidFill>
                <a:latin typeface="Calibri" pitchFamily="34" charset="0"/>
              </a:rPr>
              <a:t>Y </a:t>
            </a:r>
            <a:r>
              <a:rPr lang="en-US" sz="6600" dirty="0" err="1">
                <a:solidFill>
                  <a:schemeClr val="bg1"/>
                </a:solidFill>
                <a:latin typeface="Calibri" pitchFamily="34" charset="0"/>
              </a:rPr>
              <a:t>Siarter</a:t>
            </a:r>
            <a:r>
              <a:rPr lang="en-US" sz="6600" dirty="0">
                <a:solidFill>
                  <a:schemeClr val="bg1"/>
                </a:solidFill>
                <a:latin typeface="Calibri" pitchFamily="34" charset="0"/>
              </a:rPr>
              <a:t> </a:t>
            </a:r>
            <a:r>
              <a:rPr lang="en-US" sz="6600" dirty="0" err="1">
                <a:solidFill>
                  <a:schemeClr val="bg1"/>
                </a:solidFill>
                <a:latin typeface="Calibri" pitchFamily="34" charset="0"/>
              </a:rPr>
              <a:t>Iaith</a:t>
            </a:r>
            <a:r>
              <a:rPr lang="en-US" sz="6600" dirty="0">
                <a:solidFill>
                  <a:schemeClr val="bg1"/>
                </a:solidFill>
                <a:latin typeface="Calibri" pitchFamily="34" charset="0"/>
              </a:rPr>
              <a:t> </a:t>
            </a:r>
            <a:r>
              <a:rPr lang="en-US" sz="6600" dirty="0" err="1">
                <a:solidFill>
                  <a:schemeClr val="bg1"/>
                </a:solidFill>
                <a:latin typeface="Calibri" pitchFamily="34" charset="0"/>
              </a:rPr>
              <a:t>Gymraeg</a:t>
            </a:r>
            <a:endParaRPr lang="en-US" dirty="0">
              <a:solidFill>
                <a:schemeClr val="bg1"/>
              </a:solidFill>
              <a:latin typeface="Calibri" pitchFamily="34" charset="0"/>
            </a:endParaRPr>
          </a:p>
          <a:p>
            <a:endParaRPr lang="en-US" dirty="0">
              <a:solidFill>
                <a:schemeClr val="bg1"/>
              </a:solidFill>
              <a:latin typeface="Calibri" pitchFamily="34" charset="0"/>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4938" y="274638"/>
            <a:ext cx="7942262" cy="842962"/>
          </a:xfrm>
        </p:spPr>
        <p:txBody>
          <a:bodyPr/>
          <a:lstStyle/>
          <a:p>
            <a:pPr fontAlgn="auto">
              <a:spcAft>
                <a:spcPts val="0"/>
              </a:spcAft>
              <a:defRPr/>
            </a:pPr>
            <a:r>
              <a:rPr lang="en-US" sz="2800" dirty="0"/>
              <a:t>  </a:t>
            </a:r>
            <a:r>
              <a:rPr lang="en-US" sz="2800" dirty="0" err="1"/>
              <a:t>Siarter</a:t>
            </a:r>
            <a:r>
              <a:rPr lang="en-US" sz="2800" dirty="0"/>
              <a:t>  </a:t>
            </a:r>
            <a:r>
              <a:rPr lang="en-US" sz="2800" dirty="0" err="1"/>
              <a:t>Iaith</a:t>
            </a:r>
            <a:r>
              <a:rPr lang="en-US" sz="2800" dirty="0"/>
              <a:t>  </a:t>
            </a:r>
            <a:r>
              <a:rPr lang="en-US" sz="2800" b="1" i="1" dirty="0" err="1"/>
              <a:t>Cymraeg</a:t>
            </a:r>
            <a:r>
              <a:rPr lang="en-US" sz="2800" b="1" i="1" dirty="0"/>
              <a:t>  Campus</a:t>
            </a:r>
            <a:r>
              <a:rPr lang="en-US" sz="2800" dirty="0"/>
              <a:t/>
            </a:r>
            <a:br>
              <a:rPr lang="en-US" sz="2800" dirty="0"/>
            </a:br>
            <a:r>
              <a:rPr lang="en-US" sz="2800" dirty="0">
                <a:solidFill>
                  <a:srgbClr val="0000FF"/>
                </a:solidFill>
              </a:rPr>
              <a:t>  </a:t>
            </a:r>
            <a:r>
              <a:rPr lang="en-US" sz="2800" b="1" i="1" dirty="0" err="1">
                <a:solidFill>
                  <a:srgbClr val="0000FF"/>
                </a:solidFill>
              </a:rPr>
              <a:t>Cymraeg</a:t>
            </a:r>
            <a:r>
              <a:rPr lang="en-US" sz="2800" b="1" i="1" dirty="0">
                <a:solidFill>
                  <a:srgbClr val="0000FF"/>
                </a:solidFill>
              </a:rPr>
              <a:t>  Campus  </a:t>
            </a:r>
            <a:r>
              <a:rPr lang="en-US" sz="2800" dirty="0">
                <a:solidFill>
                  <a:srgbClr val="0000FF"/>
                </a:solidFill>
              </a:rPr>
              <a:t>Language  Charter</a:t>
            </a:r>
          </a:p>
        </p:txBody>
      </p:sp>
      <p:sp>
        <p:nvSpPr>
          <p:cNvPr id="4" name="Content Placeholder 3"/>
          <p:cNvSpPr>
            <a:spLocks noGrp="1"/>
          </p:cNvSpPr>
          <p:nvPr>
            <p:ph sz="half" idx="1"/>
          </p:nvPr>
        </p:nvSpPr>
        <p:spPr>
          <a:xfrm>
            <a:off x="304800" y="1270132"/>
            <a:ext cx="3810000" cy="4856163"/>
          </a:xfrm>
          <a:ln>
            <a:solidFill>
              <a:srgbClr val="008000"/>
            </a:solidFill>
          </a:ln>
        </p:spPr>
        <p:txBody>
          <a:bodyPr rtlCol="0">
            <a:normAutofit/>
          </a:bodyPr>
          <a:lstStyle/>
          <a:p>
            <a:pPr marL="113509" indent="0" fontAlgn="auto">
              <a:spcAft>
                <a:spcPts val="0"/>
              </a:spcAft>
              <a:buNone/>
              <a:defRPr/>
            </a:pPr>
            <a:endParaRPr lang="en-US" sz="1400" dirty="0"/>
          </a:p>
          <a:p>
            <a:pPr fontAlgn="auto">
              <a:spcAft>
                <a:spcPts val="0"/>
              </a:spcAft>
              <a:buFont typeface="Arial" pitchFamily="34" charset="0"/>
              <a:buChar char="•"/>
              <a:defRPr/>
            </a:pPr>
            <a:r>
              <a:rPr lang="en-US" sz="2200" dirty="0" err="1"/>
              <a:t>Datblygwyd</a:t>
            </a:r>
            <a:r>
              <a:rPr lang="en-US" sz="2200" dirty="0"/>
              <a:t> </a:t>
            </a:r>
            <a:r>
              <a:rPr lang="en-US" sz="2200" dirty="0" err="1"/>
              <a:t>Siarter</a:t>
            </a:r>
            <a:r>
              <a:rPr lang="en-US" sz="2200" dirty="0"/>
              <a:t> </a:t>
            </a:r>
            <a:r>
              <a:rPr lang="en-US" sz="2200" b="1" i="1" dirty="0" err="1">
                <a:solidFill>
                  <a:srgbClr val="008000"/>
                </a:solidFill>
              </a:rPr>
              <a:t>Cymraeg</a:t>
            </a:r>
            <a:r>
              <a:rPr lang="en-US" sz="2200" b="1" i="1" dirty="0">
                <a:solidFill>
                  <a:srgbClr val="008000"/>
                </a:solidFill>
              </a:rPr>
              <a:t> Campus </a:t>
            </a:r>
            <a:r>
              <a:rPr lang="en-US" sz="2200" dirty="0" err="1"/>
              <a:t>gan</a:t>
            </a:r>
            <a:r>
              <a:rPr lang="en-US" sz="2200" dirty="0"/>
              <a:t> </a:t>
            </a:r>
            <a:r>
              <a:rPr lang="en-US" sz="2200" dirty="0" err="1"/>
              <a:t>swyddogion</a:t>
            </a:r>
            <a:r>
              <a:rPr lang="en-US" sz="2200" dirty="0"/>
              <a:t> y </a:t>
            </a:r>
            <a:r>
              <a:rPr lang="en-US" sz="2200" dirty="0" err="1"/>
              <a:t>Gymraeg</a:t>
            </a:r>
            <a:r>
              <a:rPr lang="en-US" sz="2200" dirty="0"/>
              <a:t> </a:t>
            </a:r>
            <a:r>
              <a:rPr lang="en-US" sz="2200" dirty="0" err="1"/>
              <a:t>mewn</a:t>
            </a:r>
            <a:r>
              <a:rPr lang="en-US" sz="2200" dirty="0"/>
              <a:t> </a:t>
            </a:r>
            <a:r>
              <a:rPr lang="en-US" sz="2200" dirty="0" err="1"/>
              <a:t>Addysg</a:t>
            </a:r>
            <a:r>
              <a:rPr lang="en-US" sz="2200" dirty="0"/>
              <a:t> ERW</a:t>
            </a:r>
          </a:p>
          <a:p>
            <a:pPr fontAlgn="auto">
              <a:spcAft>
                <a:spcPts val="0"/>
              </a:spcAft>
              <a:buFont typeface="Arial" pitchFamily="34" charset="0"/>
              <a:buChar char="•"/>
              <a:defRPr/>
            </a:pPr>
            <a:endParaRPr lang="en-US" sz="2200" dirty="0"/>
          </a:p>
          <a:p>
            <a:pPr fontAlgn="auto">
              <a:spcAft>
                <a:spcPts val="0"/>
              </a:spcAft>
              <a:buFont typeface="Arial" pitchFamily="34" charset="0"/>
              <a:buChar char="•"/>
              <a:defRPr/>
            </a:pPr>
            <a:r>
              <a:rPr lang="en-US" sz="2200" dirty="0" err="1"/>
              <a:t>P</a:t>
            </a:r>
            <a:r>
              <a:rPr lang="en-US" sz="2200" dirty="0" err="1" smtClean="0"/>
              <a:t>eilotwyd</a:t>
            </a:r>
            <a:r>
              <a:rPr lang="en-US" sz="2200" dirty="0" smtClean="0"/>
              <a:t> </a:t>
            </a:r>
            <a:r>
              <a:rPr lang="en-US" sz="2200" dirty="0" err="1" smtClean="0"/>
              <a:t>mewn</a:t>
            </a:r>
            <a:r>
              <a:rPr lang="en-US" sz="2200" dirty="0" smtClean="0"/>
              <a:t> </a:t>
            </a:r>
            <a:r>
              <a:rPr lang="en-US" sz="2200" dirty="0"/>
              <a:t>20 </a:t>
            </a:r>
            <a:r>
              <a:rPr lang="en-US" sz="2200" dirty="0" err="1"/>
              <a:t>ysgol</a:t>
            </a:r>
            <a:r>
              <a:rPr lang="en-US" sz="2200" dirty="0"/>
              <a:t> </a:t>
            </a:r>
            <a:r>
              <a:rPr lang="en-US" sz="2200" dirty="0" err="1"/>
              <a:t>gynradd</a:t>
            </a:r>
            <a:r>
              <a:rPr lang="en-US" sz="2200" dirty="0"/>
              <a:t> </a:t>
            </a:r>
            <a:r>
              <a:rPr lang="en-US" sz="2200" dirty="0" err="1"/>
              <a:t>ar</a:t>
            </a:r>
            <a:r>
              <a:rPr lang="en-US" sz="2200" dirty="0"/>
              <a:t> draws ERW </a:t>
            </a:r>
          </a:p>
          <a:p>
            <a:pPr fontAlgn="auto">
              <a:spcAft>
                <a:spcPts val="0"/>
              </a:spcAft>
              <a:buFont typeface="Arial" pitchFamily="34" charset="0"/>
              <a:buChar char="•"/>
              <a:defRPr/>
            </a:pPr>
            <a:endParaRPr lang="en-US" sz="2200" dirty="0"/>
          </a:p>
          <a:p>
            <a:pPr fontAlgn="auto">
              <a:spcAft>
                <a:spcPts val="0"/>
              </a:spcAft>
              <a:buFont typeface="Arial" pitchFamily="34" charset="0"/>
              <a:buChar char="•"/>
              <a:defRPr/>
            </a:pPr>
            <a:r>
              <a:rPr lang="en-US" sz="2200" dirty="0" err="1" smtClean="0"/>
              <a:t>Penllergaer</a:t>
            </a:r>
            <a:r>
              <a:rPr lang="en-US" sz="2200" dirty="0" smtClean="0"/>
              <a:t>, St Thomas, </a:t>
            </a:r>
            <a:r>
              <a:rPr lang="en-US" sz="2200" dirty="0" err="1" smtClean="0"/>
              <a:t>Portmead</a:t>
            </a:r>
            <a:r>
              <a:rPr lang="en-US" sz="2200" dirty="0" smtClean="0"/>
              <a:t>, </a:t>
            </a:r>
            <a:r>
              <a:rPr lang="en-US" sz="2200" dirty="0" err="1" smtClean="0"/>
              <a:t>Penclawdd</a:t>
            </a:r>
            <a:r>
              <a:rPr lang="en-US" sz="2200" dirty="0" smtClean="0"/>
              <a:t> a </a:t>
            </a:r>
            <a:r>
              <a:rPr lang="en-US" sz="2200" dirty="0" err="1" smtClean="0"/>
              <a:t>Glyncollen</a:t>
            </a:r>
            <a:r>
              <a:rPr lang="en-US" sz="2200" dirty="0" smtClean="0"/>
              <a:t> </a:t>
            </a:r>
            <a:r>
              <a:rPr lang="en-US" sz="2200" dirty="0" err="1" smtClean="0"/>
              <a:t>oedd</a:t>
            </a:r>
            <a:r>
              <a:rPr lang="en-US" sz="2200" dirty="0" smtClean="0"/>
              <a:t> </a:t>
            </a:r>
            <a:r>
              <a:rPr lang="en-US" sz="2200" dirty="0" err="1"/>
              <a:t>ysgolion</a:t>
            </a:r>
            <a:r>
              <a:rPr lang="en-US" sz="2200" dirty="0"/>
              <a:t> </a:t>
            </a:r>
            <a:r>
              <a:rPr lang="en-US" sz="2200" dirty="0" err="1"/>
              <a:t>peilot</a:t>
            </a:r>
            <a:r>
              <a:rPr lang="en-US" sz="2200" dirty="0"/>
              <a:t> </a:t>
            </a:r>
            <a:r>
              <a:rPr lang="en-US" sz="2200" dirty="0" smtClean="0"/>
              <a:t>Sir </a:t>
            </a:r>
            <a:r>
              <a:rPr lang="en-US" sz="2200" dirty="0" err="1" smtClean="0"/>
              <a:t>Abertawe</a:t>
            </a:r>
            <a:endParaRPr lang="en-US" sz="2200" dirty="0"/>
          </a:p>
          <a:p>
            <a:pPr fontAlgn="auto">
              <a:spcAft>
                <a:spcPts val="0"/>
              </a:spcAft>
              <a:buFont typeface="Arial" pitchFamily="34" charset="0"/>
              <a:buChar char="•"/>
              <a:defRPr/>
            </a:pPr>
            <a:endParaRPr lang="en-US" sz="2400" dirty="0"/>
          </a:p>
        </p:txBody>
      </p:sp>
      <p:sp>
        <p:nvSpPr>
          <p:cNvPr id="5" name="Content Placeholder 4"/>
          <p:cNvSpPr>
            <a:spLocks noGrp="1"/>
          </p:cNvSpPr>
          <p:nvPr>
            <p:ph sz="half" idx="2"/>
          </p:nvPr>
        </p:nvSpPr>
        <p:spPr>
          <a:xfrm>
            <a:off x="4419732" y="1270132"/>
            <a:ext cx="3827463" cy="4856163"/>
          </a:xfrm>
          <a:ln>
            <a:solidFill>
              <a:srgbClr val="0000FF"/>
            </a:solidFill>
          </a:ln>
        </p:spPr>
        <p:txBody>
          <a:bodyPr rtlCol="0">
            <a:normAutofit/>
          </a:bodyPr>
          <a:lstStyle/>
          <a:p>
            <a:pPr marL="113509" indent="0" fontAlgn="auto">
              <a:spcAft>
                <a:spcPts val="0"/>
              </a:spcAft>
              <a:buNone/>
              <a:defRPr/>
            </a:pPr>
            <a:endParaRPr lang="en-US" sz="1400" dirty="0"/>
          </a:p>
          <a:p>
            <a:pPr fontAlgn="auto">
              <a:spcAft>
                <a:spcPts val="0"/>
              </a:spcAft>
              <a:buFont typeface="Arial" pitchFamily="34" charset="0"/>
              <a:buChar char="•"/>
              <a:defRPr/>
            </a:pPr>
            <a:r>
              <a:rPr lang="en-US" sz="2200" dirty="0" err="1"/>
              <a:t>Siarter</a:t>
            </a:r>
            <a:r>
              <a:rPr lang="en-US" sz="2200" dirty="0"/>
              <a:t> </a:t>
            </a:r>
            <a:r>
              <a:rPr lang="en-US" sz="2200" b="1" i="1" dirty="0" err="1">
                <a:solidFill>
                  <a:srgbClr val="008000"/>
                </a:solidFill>
              </a:rPr>
              <a:t>Cymraeg</a:t>
            </a:r>
            <a:r>
              <a:rPr lang="en-US" sz="2200" b="1" i="1" dirty="0">
                <a:solidFill>
                  <a:srgbClr val="008000"/>
                </a:solidFill>
              </a:rPr>
              <a:t> Campus </a:t>
            </a:r>
            <a:r>
              <a:rPr lang="en-US" sz="2200" dirty="0"/>
              <a:t>has been developed by ERW Welsh in Education officers</a:t>
            </a:r>
          </a:p>
          <a:p>
            <a:pPr fontAlgn="auto">
              <a:spcAft>
                <a:spcPts val="0"/>
              </a:spcAft>
              <a:buFont typeface="Arial" pitchFamily="34" charset="0"/>
              <a:buChar char="•"/>
              <a:defRPr/>
            </a:pPr>
            <a:endParaRPr lang="en-US" sz="2200" dirty="0"/>
          </a:p>
          <a:p>
            <a:pPr fontAlgn="auto">
              <a:spcAft>
                <a:spcPts val="0"/>
              </a:spcAft>
              <a:buFont typeface="Arial" pitchFamily="34" charset="0"/>
              <a:buChar char="•"/>
              <a:defRPr/>
            </a:pPr>
            <a:r>
              <a:rPr lang="en-US" sz="2200" dirty="0"/>
              <a:t>It </a:t>
            </a:r>
            <a:r>
              <a:rPr lang="en-US" sz="2200" dirty="0" smtClean="0"/>
              <a:t>was originally piloted </a:t>
            </a:r>
            <a:r>
              <a:rPr lang="en-US" sz="2200" dirty="0"/>
              <a:t>in 20 primary schools throughout ERW</a:t>
            </a:r>
          </a:p>
          <a:p>
            <a:pPr fontAlgn="auto">
              <a:spcAft>
                <a:spcPts val="0"/>
              </a:spcAft>
              <a:buFont typeface="Arial" pitchFamily="34" charset="0"/>
              <a:buChar char="•"/>
              <a:defRPr/>
            </a:pPr>
            <a:endParaRPr lang="en-US" sz="2200" dirty="0"/>
          </a:p>
          <a:p>
            <a:pPr fontAlgn="auto">
              <a:spcAft>
                <a:spcPts val="0"/>
              </a:spcAft>
              <a:buFont typeface="Arial" pitchFamily="34" charset="0"/>
              <a:buChar char="•"/>
              <a:defRPr/>
            </a:pPr>
            <a:r>
              <a:rPr lang="en-US" sz="2200" dirty="0" err="1"/>
              <a:t>Penllergaer</a:t>
            </a:r>
            <a:r>
              <a:rPr lang="en-US" sz="2200" dirty="0"/>
              <a:t>, St Thomas, </a:t>
            </a:r>
            <a:r>
              <a:rPr lang="en-US" sz="2200" dirty="0" err="1"/>
              <a:t>Portmead</a:t>
            </a:r>
            <a:r>
              <a:rPr lang="en-US" sz="2200" dirty="0"/>
              <a:t>, </a:t>
            </a:r>
            <a:r>
              <a:rPr lang="en-US" sz="2200" dirty="0" err="1" smtClean="0"/>
              <a:t>Penclawdd</a:t>
            </a:r>
            <a:r>
              <a:rPr lang="en-US" sz="2200" dirty="0" smtClean="0"/>
              <a:t> and </a:t>
            </a:r>
            <a:r>
              <a:rPr lang="en-US" sz="2200" dirty="0" err="1" smtClean="0"/>
              <a:t>Glyncollen</a:t>
            </a:r>
            <a:r>
              <a:rPr lang="en-US" sz="2200" dirty="0" smtClean="0"/>
              <a:t> were </a:t>
            </a:r>
            <a:r>
              <a:rPr lang="en-US" sz="2200" dirty="0"/>
              <a:t>Swansea’s pilot schools</a:t>
            </a:r>
          </a:p>
          <a:p>
            <a:pPr marL="113509" indent="0" fontAlgn="auto">
              <a:spcAft>
                <a:spcPts val="0"/>
              </a:spcAft>
              <a:buNone/>
              <a:defRPr/>
            </a:pPr>
            <a:endParaRPr lang="en-US" sz="2400"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9" name="Shape 169"/>
          <p:cNvSpPr/>
          <p:nvPr/>
        </p:nvSpPr>
        <p:spPr>
          <a:xfrm>
            <a:off x="178670" y="169664"/>
            <a:ext cx="8786813" cy="6509742"/>
          </a:xfrm>
          <a:prstGeom prst="rect">
            <a:avLst/>
          </a:prstGeom>
          <a:ln w="127000">
            <a:solidFill>
              <a:srgbClr val="90448F"/>
            </a:solidFill>
            <a:miter lim="400000"/>
          </a:ln>
        </p:spPr>
        <p:txBody>
          <a:bodyPr lIns="35568" tIns="35568" rIns="35568" bIns="35568" anchor="ctr"/>
          <a:lstStyle/>
          <a:p>
            <a:pPr algn="ctr" defTabSz="409155" fontAlgn="auto" hangingPunct="0">
              <a:spcBef>
                <a:spcPts val="0"/>
              </a:spcBef>
              <a:spcAft>
                <a:spcPts val="0"/>
              </a:spcAft>
              <a:defRPr sz="4000">
                <a:solidFill>
                  <a:srgbClr val="FFFFFF"/>
                </a:solidFill>
                <a:effectLst>
                  <a:outerShdw blurRad="38100" dist="12700" dir="5400000" rotWithShape="0">
                    <a:srgbClr val="000000">
                      <a:alpha val="50000"/>
                    </a:srgbClr>
                  </a:outerShdw>
                </a:effectLst>
              </a:defRPr>
            </a:pPr>
            <a:endParaRPr sz="2800" kern="0">
              <a:solidFill>
                <a:srgbClr val="FFFFFF"/>
              </a:solidFill>
              <a:effectLst>
                <a:outerShdw blurRad="38100" dist="12700" dir="5400000" rotWithShape="0">
                  <a:srgbClr val="000000">
                    <a:alpha val="50000"/>
                  </a:srgbClr>
                </a:outerShdw>
              </a:effectLst>
              <a:latin typeface="Gill Sans"/>
              <a:sym typeface="Gill Sans"/>
            </a:endParaRPr>
          </a:p>
        </p:txBody>
      </p:sp>
      <p:grpSp>
        <p:nvGrpSpPr>
          <p:cNvPr id="173" name="Group 173"/>
          <p:cNvGrpSpPr/>
          <p:nvPr/>
        </p:nvGrpSpPr>
        <p:grpSpPr>
          <a:xfrm>
            <a:off x="-346101" y="5648670"/>
            <a:ext cx="9608345" cy="1821657"/>
            <a:chOff x="0" y="0"/>
            <a:chExt cx="13665201" cy="2590800"/>
          </a:xfrm>
        </p:grpSpPr>
        <p:sp>
          <p:nvSpPr>
            <p:cNvPr id="171" name="Shape 171"/>
            <p:cNvSpPr/>
            <p:nvPr/>
          </p:nvSpPr>
          <p:spPr>
            <a:xfrm>
              <a:off x="340034" y="0"/>
              <a:ext cx="13325168" cy="2070741"/>
            </a:xfrm>
            <a:custGeom>
              <a:avLst/>
              <a:gdLst/>
              <a:ahLst/>
              <a:cxnLst>
                <a:cxn ang="0">
                  <a:pos x="wd2" y="hd2"/>
                </a:cxn>
                <a:cxn ang="5400000">
                  <a:pos x="wd2" y="hd2"/>
                </a:cxn>
                <a:cxn ang="10800000">
                  <a:pos x="wd2" y="hd2"/>
                </a:cxn>
                <a:cxn ang="16200000">
                  <a:pos x="wd2" y="hd2"/>
                </a:cxn>
              </a:cxnLst>
              <a:rect l="0" t="0" r="r" b="b"/>
              <a:pathLst>
                <a:path w="21600" h="21600" extrusionOk="0">
                  <a:moveTo>
                    <a:pt x="21600" y="21235"/>
                  </a:moveTo>
                  <a:lnTo>
                    <a:pt x="0" y="21600"/>
                  </a:lnTo>
                  <a:lnTo>
                    <a:pt x="52" y="0"/>
                  </a:lnTo>
                  <a:cubicBezTo>
                    <a:pt x="52" y="0"/>
                    <a:pt x="10108" y="13723"/>
                    <a:pt x="13215" y="14595"/>
                  </a:cubicBezTo>
                  <a:cubicBezTo>
                    <a:pt x="16821" y="15607"/>
                    <a:pt x="18254" y="7852"/>
                    <a:pt x="20131" y="9856"/>
                  </a:cubicBezTo>
                  <a:cubicBezTo>
                    <a:pt x="21298" y="11101"/>
                    <a:pt x="21600" y="21235"/>
                    <a:pt x="21600" y="21235"/>
                  </a:cubicBezTo>
                  <a:close/>
                </a:path>
              </a:pathLst>
            </a:custGeom>
            <a:solidFill>
              <a:srgbClr val="722B80"/>
            </a:solidFill>
            <a:ln w="12700" cap="flat">
              <a:noFill/>
              <a:miter lim="400000"/>
            </a:ln>
            <a:effectLst/>
          </p:spPr>
          <p:txBody>
            <a:bodyPr wrap="square" lIns="0" tIns="0" rIns="0" bIns="0" numCol="1" anchor="t">
              <a:noAutofit/>
            </a:bodyPr>
            <a:lstStyle/>
            <a:p>
              <a:pPr defTabSz="315175" fontAlgn="auto" hangingPunct="0">
                <a:spcBef>
                  <a:spcPts val="0"/>
                </a:spcBef>
                <a:spcAft>
                  <a:spcPts val="0"/>
                </a:spcAft>
                <a:defRPr sz="1200">
                  <a:latin typeface="Helvetica"/>
                  <a:ea typeface="Helvetica"/>
                  <a:cs typeface="Helvetica"/>
                  <a:sym typeface="Helvetica"/>
                </a:defRPr>
              </a:pPr>
              <a:endParaRPr sz="800" kern="0">
                <a:solidFill>
                  <a:srgbClr val="000000"/>
                </a:solidFill>
                <a:latin typeface="Helvetica"/>
                <a:ea typeface="Helvetica"/>
                <a:cs typeface="Helvetica"/>
                <a:sym typeface="Helvetica"/>
              </a:endParaRPr>
            </a:p>
          </p:txBody>
        </p:sp>
        <p:sp>
          <p:nvSpPr>
            <p:cNvPr id="172" name="Shape 172"/>
            <p:cNvSpPr/>
            <p:nvPr/>
          </p:nvSpPr>
          <p:spPr>
            <a:xfrm>
              <a:off x="0" y="220665"/>
              <a:ext cx="13294868" cy="2370136"/>
            </a:xfrm>
            <a:custGeom>
              <a:avLst/>
              <a:gdLst/>
              <a:ahLst/>
              <a:cxnLst>
                <a:cxn ang="0">
                  <a:pos x="wd2" y="hd2"/>
                </a:cxn>
                <a:cxn ang="5400000">
                  <a:pos x="wd2" y="hd2"/>
                </a:cxn>
                <a:cxn ang="10800000">
                  <a:pos x="wd2" y="hd2"/>
                </a:cxn>
                <a:cxn ang="16200000">
                  <a:pos x="wd2" y="hd2"/>
                </a:cxn>
              </a:cxnLst>
              <a:rect l="0" t="0" r="r" b="b"/>
              <a:pathLst>
                <a:path w="21600" h="21600" extrusionOk="0">
                  <a:moveTo>
                    <a:pt x="21600" y="21235"/>
                  </a:moveTo>
                  <a:lnTo>
                    <a:pt x="0" y="21600"/>
                  </a:lnTo>
                  <a:lnTo>
                    <a:pt x="52" y="0"/>
                  </a:lnTo>
                  <a:cubicBezTo>
                    <a:pt x="52" y="0"/>
                    <a:pt x="10108" y="13723"/>
                    <a:pt x="13215" y="14595"/>
                  </a:cubicBezTo>
                  <a:cubicBezTo>
                    <a:pt x="16821" y="15607"/>
                    <a:pt x="18254" y="7852"/>
                    <a:pt x="20131" y="9856"/>
                  </a:cubicBezTo>
                  <a:cubicBezTo>
                    <a:pt x="21298" y="11101"/>
                    <a:pt x="21600" y="21235"/>
                    <a:pt x="21600" y="21235"/>
                  </a:cubicBezTo>
                  <a:close/>
                </a:path>
              </a:pathLst>
            </a:custGeom>
            <a:solidFill>
              <a:srgbClr val="9E489B"/>
            </a:solidFill>
            <a:ln w="12700" cap="flat">
              <a:noFill/>
              <a:miter lim="400000"/>
            </a:ln>
            <a:effectLst/>
          </p:spPr>
          <p:txBody>
            <a:bodyPr wrap="square" lIns="0" tIns="0" rIns="0" bIns="0" numCol="1" anchor="t">
              <a:noAutofit/>
            </a:bodyPr>
            <a:lstStyle/>
            <a:p>
              <a:pPr defTabSz="315175" fontAlgn="auto" hangingPunct="0">
                <a:spcBef>
                  <a:spcPts val="0"/>
                </a:spcBef>
                <a:spcAft>
                  <a:spcPts val="0"/>
                </a:spcAft>
                <a:defRPr sz="1200">
                  <a:latin typeface="Helvetica"/>
                  <a:ea typeface="Helvetica"/>
                  <a:cs typeface="Helvetica"/>
                  <a:sym typeface="Helvetica"/>
                </a:defRPr>
              </a:pPr>
              <a:endParaRPr sz="800" kern="0">
                <a:solidFill>
                  <a:srgbClr val="000000"/>
                </a:solidFill>
                <a:latin typeface="Helvetica"/>
                <a:ea typeface="Helvetica"/>
                <a:cs typeface="Helvetica"/>
                <a:sym typeface="Helvetica"/>
              </a:endParaRPr>
            </a:p>
          </p:txBody>
        </p:sp>
      </p:grpSp>
      <p:pic>
        <p:nvPicPr>
          <p:cNvPr id="179" name="Erw logo new March 2015.png"/>
          <p:cNvPicPr>
            <a:picLocks noChangeAspect="1"/>
          </p:cNvPicPr>
          <p:nvPr/>
        </p:nvPicPr>
        <p:blipFill>
          <a:blip r:embed="rId3">
            <a:extLst>
              <a:ext uri="{28A0092B-C50C-407E-A947-70E740481C1C}">
                <a14:useLocalDpi xmlns="" xmlns:a14="http://schemas.microsoft.com/office/drawing/2010/main"/>
              </a:ext>
            </a:extLst>
          </a:blip>
          <a:srcRect/>
          <a:stretch>
            <a:fillRect/>
          </a:stretch>
        </p:blipFill>
        <p:spPr>
          <a:xfrm>
            <a:off x="410146" y="403661"/>
            <a:ext cx="3840852" cy="612863"/>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pic>
        <p:nvPicPr>
          <p:cNvPr id="3" name="Picture 2"/>
          <p:cNvPicPr>
            <a:picLocks noChangeAspect="1"/>
          </p:cNvPicPr>
          <p:nvPr/>
        </p:nvPicPr>
        <p:blipFill>
          <a:blip r:embed="rId4"/>
          <a:stretch>
            <a:fillRect/>
          </a:stretch>
        </p:blipFill>
        <p:spPr>
          <a:xfrm>
            <a:off x="348108" y="1434905"/>
            <a:ext cx="1025267" cy="1067986"/>
          </a:xfrm>
          <a:prstGeom prst="rect">
            <a:avLst/>
          </a:prstGeom>
        </p:spPr>
      </p:pic>
      <p:pic>
        <p:nvPicPr>
          <p:cNvPr id="4" name="Picture 3"/>
          <p:cNvPicPr>
            <a:picLocks noChangeAspect="1"/>
          </p:cNvPicPr>
          <p:nvPr/>
        </p:nvPicPr>
        <p:blipFill rotWithShape="1">
          <a:blip r:embed="rId5">
            <a:extLst>
              <a:ext uri="{28A0092B-C50C-407E-A947-70E740481C1C}">
                <a14:useLocalDpi xmlns="" xmlns:a14="http://schemas.microsoft.com/office/drawing/2010/main"/>
              </a:ext>
            </a:extLst>
          </a:blip>
          <a:srcRect/>
          <a:stretch/>
        </p:blipFill>
        <p:spPr>
          <a:xfrm>
            <a:off x="1523658" y="1465478"/>
            <a:ext cx="921561" cy="922714"/>
          </a:xfrm>
          <a:prstGeom prst="rect">
            <a:avLst/>
          </a:prstGeom>
        </p:spPr>
      </p:pic>
      <p:pic>
        <p:nvPicPr>
          <p:cNvPr id="5" name="Picture 4"/>
          <p:cNvPicPr>
            <a:picLocks noChangeAspect="1"/>
          </p:cNvPicPr>
          <p:nvPr/>
        </p:nvPicPr>
        <p:blipFill>
          <a:blip r:embed="rId6"/>
          <a:stretch>
            <a:fillRect/>
          </a:stretch>
        </p:blipFill>
        <p:spPr>
          <a:xfrm>
            <a:off x="2734759" y="1431966"/>
            <a:ext cx="1033904" cy="1033904"/>
          </a:xfrm>
          <a:prstGeom prst="rect">
            <a:avLst/>
          </a:prstGeom>
        </p:spPr>
      </p:pic>
      <p:pic>
        <p:nvPicPr>
          <p:cNvPr id="6" name="Picture 5"/>
          <p:cNvPicPr>
            <a:picLocks noChangeAspect="1"/>
          </p:cNvPicPr>
          <p:nvPr/>
        </p:nvPicPr>
        <p:blipFill>
          <a:blip r:embed="rId7">
            <a:extLst>
              <a:ext uri="{28A0092B-C50C-407E-A947-70E740481C1C}">
                <a14:useLocalDpi xmlns="" xmlns:a14="http://schemas.microsoft.com/office/drawing/2010/main"/>
              </a:ext>
            </a:extLst>
          </a:blip>
          <a:stretch>
            <a:fillRect/>
          </a:stretch>
        </p:blipFill>
        <p:spPr>
          <a:xfrm>
            <a:off x="3929538" y="1228961"/>
            <a:ext cx="1116750" cy="1221743"/>
          </a:xfrm>
          <a:prstGeom prst="rect">
            <a:avLst/>
          </a:prstGeom>
        </p:spPr>
      </p:pic>
      <p:pic>
        <p:nvPicPr>
          <p:cNvPr id="7" name="Picture 6"/>
          <p:cNvPicPr>
            <a:picLocks noChangeAspect="1"/>
          </p:cNvPicPr>
          <p:nvPr/>
        </p:nvPicPr>
        <p:blipFill>
          <a:blip r:embed="rId8">
            <a:extLst>
              <a:ext uri="{28A0092B-C50C-407E-A947-70E740481C1C}">
                <a14:useLocalDpi xmlns="" xmlns:a14="http://schemas.microsoft.com/office/drawing/2010/main"/>
              </a:ext>
            </a:extLst>
          </a:blip>
          <a:stretch>
            <a:fillRect/>
          </a:stretch>
        </p:blipFill>
        <p:spPr>
          <a:xfrm>
            <a:off x="5104840" y="1273591"/>
            <a:ext cx="946327" cy="1015012"/>
          </a:xfrm>
          <a:prstGeom prst="rect">
            <a:avLst/>
          </a:prstGeom>
        </p:spPr>
      </p:pic>
      <p:pic>
        <p:nvPicPr>
          <p:cNvPr id="8" name="Picture 7"/>
          <p:cNvPicPr>
            <a:picLocks noChangeAspect="1"/>
          </p:cNvPicPr>
          <p:nvPr/>
        </p:nvPicPr>
        <p:blipFill>
          <a:blip r:embed="rId9"/>
          <a:stretch>
            <a:fillRect/>
          </a:stretch>
        </p:blipFill>
        <p:spPr>
          <a:xfrm>
            <a:off x="384810" y="2614342"/>
            <a:ext cx="938346" cy="938346"/>
          </a:xfrm>
          <a:prstGeom prst="rect">
            <a:avLst/>
          </a:prstGeom>
        </p:spPr>
      </p:pic>
      <p:pic>
        <p:nvPicPr>
          <p:cNvPr id="9" name="Picture 8"/>
          <p:cNvPicPr>
            <a:picLocks noChangeAspect="1"/>
          </p:cNvPicPr>
          <p:nvPr/>
        </p:nvPicPr>
        <p:blipFill rotWithShape="1">
          <a:blip r:embed="rId10">
            <a:extLst>
              <a:ext uri="{28A0092B-C50C-407E-A947-70E740481C1C}">
                <a14:useLocalDpi xmlns="" xmlns:a14="http://schemas.microsoft.com/office/drawing/2010/main"/>
              </a:ext>
            </a:extLst>
          </a:blip>
          <a:srcRect/>
          <a:stretch/>
        </p:blipFill>
        <p:spPr>
          <a:xfrm>
            <a:off x="1529372" y="2589066"/>
            <a:ext cx="1068806" cy="1053425"/>
          </a:xfrm>
          <a:prstGeom prst="rect">
            <a:avLst/>
          </a:prstGeom>
        </p:spPr>
      </p:pic>
      <p:pic>
        <p:nvPicPr>
          <p:cNvPr id="10" name="Picture 9"/>
          <p:cNvPicPr>
            <a:picLocks noChangeAspect="1"/>
          </p:cNvPicPr>
          <p:nvPr/>
        </p:nvPicPr>
        <p:blipFill>
          <a:blip r:embed="rId11"/>
          <a:stretch>
            <a:fillRect/>
          </a:stretch>
        </p:blipFill>
        <p:spPr>
          <a:xfrm>
            <a:off x="5081994" y="2557656"/>
            <a:ext cx="991870" cy="991870"/>
          </a:xfrm>
          <a:prstGeom prst="rect">
            <a:avLst/>
          </a:prstGeom>
        </p:spPr>
      </p:pic>
      <p:pic>
        <p:nvPicPr>
          <p:cNvPr id="23" name="pasted-image.tiff"/>
          <p:cNvPicPr>
            <a:picLocks noChangeAspect="1"/>
          </p:cNvPicPr>
          <p:nvPr/>
        </p:nvPicPr>
        <p:blipFill>
          <a:blip r:embed="rId12">
            <a:extLst>
              <a:ext uri="{28A0092B-C50C-407E-A947-70E740481C1C}">
                <a14:useLocalDpi xmlns="" xmlns:a14="http://schemas.microsoft.com/office/drawing/2010/main"/>
              </a:ext>
            </a:extLst>
          </a:blip>
          <a:srcRect/>
          <a:stretch>
            <a:fillRect/>
          </a:stretch>
        </p:blipFill>
        <p:spPr>
          <a:xfrm>
            <a:off x="7675943" y="2621270"/>
            <a:ext cx="949881" cy="949801"/>
          </a:xfrm>
          <a:custGeom>
            <a:avLst/>
            <a:gdLst/>
            <a:ahLst/>
            <a:cxnLst>
              <a:cxn ang="0">
                <a:pos x="wd2" y="hd2"/>
              </a:cxn>
              <a:cxn ang="5400000">
                <a:pos x="wd2" y="hd2"/>
              </a:cxn>
              <a:cxn ang="10800000">
                <a:pos x="wd2" y="hd2"/>
              </a:cxn>
              <a:cxn ang="16200000">
                <a:pos x="wd2" y="hd2"/>
              </a:cxn>
            </a:cxnLst>
            <a:rect l="0" t="0" r="r" b="b"/>
            <a:pathLst>
              <a:path w="19679" h="20595" extrusionOk="0">
                <a:moveTo>
                  <a:pt x="9839" y="0"/>
                </a:moveTo>
                <a:cubicBezTo>
                  <a:pt x="7321" y="0"/>
                  <a:pt x="4803" y="1004"/>
                  <a:pt x="2882" y="3015"/>
                </a:cubicBezTo>
                <a:cubicBezTo>
                  <a:pt x="-961" y="7036"/>
                  <a:pt x="-961" y="13557"/>
                  <a:pt x="2882" y="17578"/>
                </a:cubicBezTo>
                <a:cubicBezTo>
                  <a:pt x="6724" y="21600"/>
                  <a:pt x="12954" y="21600"/>
                  <a:pt x="16796" y="17578"/>
                </a:cubicBezTo>
                <a:cubicBezTo>
                  <a:pt x="20639" y="13557"/>
                  <a:pt x="20639" y="7036"/>
                  <a:pt x="16796" y="3015"/>
                </a:cubicBezTo>
                <a:cubicBezTo>
                  <a:pt x="14875" y="1004"/>
                  <a:pt x="12357" y="0"/>
                  <a:pt x="9839" y="0"/>
                </a:cubicBezTo>
                <a:close/>
              </a:path>
            </a:pathLst>
          </a:custGeom>
          <a:ln w="12700">
            <a:miter lim="400000"/>
          </a:ln>
        </p:spPr>
      </p:pic>
      <p:pic>
        <p:nvPicPr>
          <p:cNvPr id="24" name="LOGO SANT FFRANSIS.png"/>
          <p:cNvPicPr>
            <a:picLocks noChangeAspect="1"/>
          </p:cNvPicPr>
          <p:nvPr/>
        </p:nvPicPr>
        <p:blipFill>
          <a:blip r:embed="rId13">
            <a:extLst/>
          </a:blip>
          <a:stretch>
            <a:fillRect/>
          </a:stretch>
        </p:blipFill>
        <p:spPr>
          <a:xfrm>
            <a:off x="7570007" y="3673390"/>
            <a:ext cx="1161750" cy="1191190"/>
          </a:xfrm>
          <a:prstGeom prst="rect">
            <a:avLst/>
          </a:prstGeom>
          <a:ln w="12700">
            <a:miter lim="400000"/>
          </a:ln>
        </p:spPr>
      </p:pic>
      <p:pic>
        <p:nvPicPr>
          <p:cNvPr id="25" name="pasted-image.tiff"/>
          <p:cNvPicPr>
            <a:picLocks noChangeAspect="1"/>
          </p:cNvPicPr>
          <p:nvPr/>
        </p:nvPicPr>
        <p:blipFill>
          <a:blip r:embed="rId14">
            <a:extLst/>
          </a:blip>
          <a:stretch>
            <a:fillRect/>
          </a:stretch>
        </p:blipFill>
        <p:spPr>
          <a:xfrm>
            <a:off x="7603912" y="1308530"/>
            <a:ext cx="1094093" cy="1094092"/>
          </a:xfrm>
          <a:prstGeom prst="rect">
            <a:avLst/>
          </a:prstGeom>
          <a:ln w="12700">
            <a:miter lim="400000"/>
          </a:ln>
        </p:spPr>
      </p:pic>
      <p:pic>
        <p:nvPicPr>
          <p:cNvPr id="26" name="pasted-image.tiff"/>
          <p:cNvPicPr>
            <a:picLocks noChangeAspect="1"/>
          </p:cNvPicPr>
          <p:nvPr/>
        </p:nvPicPr>
        <p:blipFill>
          <a:blip r:embed="rId15">
            <a:extLst>
              <a:ext uri="{28A0092B-C50C-407E-A947-70E740481C1C}">
                <a14:useLocalDpi xmlns="" xmlns:a14="http://schemas.microsoft.com/office/drawing/2010/main"/>
              </a:ext>
            </a:extLst>
          </a:blip>
          <a:srcRect/>
          <a:stretch>
            <a:fillRect/>
          </a:stretch>
        </p:blipFill>
        <p:spPr>
          <a:xfrm>
            <a:off x="4013355" y="2624329"/>
            <a:ext cx="828360" cy="942852"/>
          </a:xfrm>
          <a:custGeom>
            <a:avLst/>
            <a:gdLst/>
            <a:ahLst/>
            <a:cxnLst>
              <a:cxn ang="0">
                <a:pos x="wd2" y="hd2"/>
              </a:cxn>
              <a:cxn ang="5400000">
                <a:pos x="wd2" y="hd2"/>
              </a:cxn>
              <a:cxn ang="10800000">
                <a:pos x="wd2" y="hd2"/>
              </a:cxn>
              <a:cxn ang="16200000">
                <a:pos x="wd2" y="hd2"/>
              </a:cxn>
            </a:cxnLst>
            <a:rect l="0" t="0" r="r" b="b"/>
            <a:pathLst>
              <a:path w="20838" h="21582" extrusionOk="0">
                <a:moveTo>
                  <a:pt x="10597" y="1"/>
                </a:moveTo>
                <a:cubicBezTo>
                  <a:pt x="9094" y="-11"/>
                  <a:pt x="7581" y="190"/>
                  <a:pt x="6627" y="612"/>
                </a:cubicBezTo>
                <a:cubicBezTo>
                  <a:pt x="2025" y="2646"/>
                  <a:pt x="-457" y="7027"/>
                  <a:pt x="69" y="12180"/>
                </a:cubicBezTo>
                <a:cubicBezTo>
                  <a:pt x="454" y="15942"/>
                  <a:pt x="2864" y="19299"/>
                  <a:pt x="6256" y="20793"/>
                </a:cubicBezTo>
                <a:cubicBezTo>
                  <a:pt x="7435" y="21312"/>
                  <a:pt x="8909" y="21574"/>
                  <a:pt x="10383" y="21582"/>
                </a:cubicBezTo>
                <a:cubicBezTo>
                  <a:pt x="11857" y="21589"/>
                  <a:pt x="13331" y="21340"/>
                  <a:pt x="14529" y="20833"/>
                </a:cubicBezTo>
                <a:cubicBezTo>
                  <a:pt x="16686" y="19919"/>
                  <a:pt x="18756" y="17989"/>
                  <a:pt x="19811" y="15906"/>
                </a:cubicBezTo>
                <a:cubicBezTo>
                  <a:pt x="20821" y="13916"/>
                  <a:pt x="21143" y="10166"/>
                  <a:pt x="20521" y="7625"/>
                </a:cubicBezTo>
                <a:cubicBezTo>
                  <a:pt x="19824" y="4777"/>
                  <a:pt x="17509" y="2100"/>
                  <a:pt x="14510" y="675"/>
                </a:cubicBezTo>
                <a:cubicBezTo>
                  <a:pt x="13593" y="239"/>
                  <a:pt x="12099" y="12"/>
                  <a:pt x="10597" y="1"/>
                </a:cubicBezTo>
                <a:close/>
              </a:path>
            </a:pathLst>
          </a:custGeom>
          <a:ln w="12700">
            <a:miter lim="400000"/>
          </a:ln>
        </p:spPr>
      </p:pic>
      <p:pic>
        <p:nvPicPr>
          <p:cNvPr id="12" name="Picture 11"/>
          <p:cNvPicPr>
            <a:picLocks noChangeAspect="1"/>
          </p:cNvPicPr>
          <p:nvPr/>
        </p:nvPicPr>
        <p:blipFill rotWithShape="1">
          <a:blip r:embed="rId16">
            <a:extLst>
              <a:ext uri="{28A0092B-C50C-407E-A947-70E740481C1C}">
                <a14:useLocalDpi xmlns="" xmlns:a14="http://schemas.microsoft.com/office/drawing/2010/main"/>
              </a:ext>
            </a:extLst>
          </a:blip>
          <a:srcRect/>
          <a:stretch/>
        </p:blipFill>
        <p:spPr>
          <a:xfrm>
            <a:off x="6387725" y="3805430"/>
            <a:ext cx="1019097" cy="906493"/>
          </a:xfrm>
          <a:prstGeom prst="rect">
            <a:avLst/>
          </a:prstGeom>
        </p:spPr>
      </p:pic>
      <p:pic>
        <p:nvPicPr>
          <p:cNvPr id="14" name="Picture 13"/>
          <p:cNvPicPr>
            <a:picLocks noChangeAspect="1"/>
          </p:cNvPicPr>
          <p:nvPr/>
        </p:nvPicPr>
        <p:blipFill>
          <a:blip r:embed="rId17"/>
          <a:stretch>
            <a:fillRect/>
          </a:stretch>
        </p:blipFill>
        <p:spPr>
          <a:xfrm>
            <a:off x="495638" y="3861515"/>
            <a:ext cx="2012020" cy="583639"/>
          </a:xfrm>
          <a:prstGeom prst="rect">
            <a:avLst/>
          </a:prstGeom>
        </p:spPr>
      </p:pic>
      <p:pic>
        <p:nvPicPr>
          <p:cNvPr id="16" name="Picture 15"/>
          <p:cNvPicPr>
            <a:picLocks noChangeAspect="1"/>
          </p:cNvPicPr>
          <p:nvPr/>
        </p:nvPicPr>
        <p:blipFill>
          <a:blip r:embed="rId18"/>
          <a:stretch>
            <a:fillRect/>
          </a:stretch>
        </p:blipFill>
        <p:spPr>
          <a:xfrm>
            <a:off x="5104764" y="3810672"/>
            <a:ext cx="1034720" cy="1032651"/>
          </a:xfrm>
          <a:prstGeom prst="rect">
            <a:avLst/>
          </a:prstGeom>
        </p:spPr>
      </p:pic>
      <p:pic>
        <p:nvPicPr>
          <p:cNvPr id="18" name="Picture 17"/>
          <p:cNvPicPr>
            <a:picLocks noChangeAspect="1"/>
          </p:cNvPicPr>
          <p:nvPr/>
        </p:nvPicPr>
        <p:blipFill>
          <a:blip r:embed="rId19"/>
          <a:stretch>
            <a:fillRect/>
          </a:stretch>
        </p:blipFill>
        <p:spPr>
          <a:xfrm>
            <a:off x="2276669" y="5434642"/>
            <a:ext cx="2506802" cy="269549"/>
          </a:xfrm>
          <a:prstGeom prst="rect">
            <a:avLst/>
          </a:prstGeom>
        </p:spPr>
      </p:pic>
      <p:pic>
        <p:nvPicPr>
          <p:cNvPr id="19" name="Picture 18"/>
          <p:cNvPicPr>
            <a:picLocks noChangeAspect="1"/>
          </p:cNvPicPr>
          <p:nvPr/>
        </p:nvPicPr>
        <p:blipFill>
          <a:blip r:embed="rId20"/>
          <a:stretch>
            <a:fillRect/>
          </a:stretch>
        </p:blipFill>
        <p:spPr>
          <a:xfrm>
            <a:off x="2784551" y="3817067"/>
            <a:ext cx="910613" cy="1028941"/>
          </a:xfrm>
          <a:prstGeom prst="rect">
            <a:avLst/>
          </a:prstGeom>
        </p:spPr>
      </p:pic>
      <p:pic>
        <p:nvPicPr>
          <p:cNvPr id="20" name="Picture 19"/>
          <p:cNvPicPr>
            <a:picLocks noChangeAspect="1"/>
          </p:cNvPicPr>
          <p:nvPr/>
        </p:nvPicPr>
        <p:blipFill rotWithShape="1">
          <a:blip r:embed="rId21">
            <a:extLst>
              <a:ext uri="{28A0092B-C50C-407E-A947-70E740481C1C}">
                <a14:useLocalDpi xmlns="" xmlns:a14="http://schemas.microsoft.com/office/drawing/2010/main"/>
              </a:ext>
            </a:extLst>
          </a:blip>
          <a:srcRect b="-14110"/>
          <a:stretch/>
        </p:blipFill>
        <p:spPr>
          <a:xfrm>
            <a:off x="4962099" y="4952374"/>
            <a:ext cx="1088200" cy="1281306"/>
          </a:xfrm>
          <a:prstGeom prst="rect">
            <a:avLst/>
          </a:prstGeom>
        </p:spPr>
      </p:pic>
      <p:pic>
        <p:nvPicPr>
          <p:cNvPr id="21" name="Picture 20"/>
          <p:cNvPicPr>
            <a:picLocks noChangeAspect="1"/>
          </p:cNvPicPr>
          <p:nvPr/>
        </p:nvPicPr>
        <p:blipFill rotWithShape="1">
          <a:blip r:embed="rId22">
            <a:extLst>
              <a:ext uri="{28A0092B-C50C-407E-A947-70E740481C1C}">
                <a14:useLocalDpi xmlns="" xmlns:a14="http://schemas.microsoft.com/office/drawing/2010/main"/>
              </a:ext>
            </a:extLst>
          </a:blip>
          <a:srcRect/>
          <a:stretch/>
        </p:blipFill>
        <p:spPr>
          <a:xfrm>
            <a:off x="2712949" y="2599454"/>
            <a:ext cx="1251803" cy="1095600"/>
          </a:xfrm>
          <a:prstGeom prst="rect">
            <a:avLst/>
          </a:prstGeom>
        </p:spPr>
      </p:pic>
      <p:pic>
        <p:nvPicPr>
          <p:cNvPr id="22" name="Picture 21"/>
          <p:cNvPicPr>
            <a:picLocks noChangeAspect="1"/>
          </p:cNvPicPr>
          <p:nvPr/>
        </p:nvPicPr>
        <p:blipFill>
          <a:blip r:embed="rId23"/>
          <a:stretch>
            <a:fillRect/>
          </a:stretch>
        </p:blipFill>
        <p:spPr>
          <a:xfrm>
            <a:off x="6476824" y="1384982"/>
            <a:ext cx="841051" cy="918975"/>
          </a:xfrm>
          <a:prstGeom prst="rect">
            <a:avLst/>
          </a:prstGeom>
        </p:spPr>
      </p:pic>
      <p:pic>
        <p:nvPicPr>
          <p:cNvPr id="27" name="Picture 26"/>
          <p:cNvPicPr>
            <a:picLocks noChangeAspect="1"/>
          </p:cNvPicPr>
          <p:nvPr/>
        </p:nvPicPr>
        <p:blipFill>
          <a:blip r:embed="rId24"/>
          <a:stretch>
            <a:fillRect/>
          </a:stretch>
        </p:blipFill>
        <p:spPr>
          <a:xfrm>
            <a:off x="7654685" y="4995011"/>
            <a:ext cx="924738" cy="1060367"/>
          </a:xfrm>
          <a:prstGeom prst="rect">
            <a:avLst/>
          </a:prstGeom>
        </p:spPr>
      </p:pic>
      <p:pic>
        <p:nvPicPr>
          <p:cNvPr id="28" name="Picture 27"/>
          <p:cNvPicPr>
            <a:picLocks noChangeAspect="1"/>
          </p:cNvPicPr>
          <p:nvPr/>
        </p:nvPicPr>
        <p:blipFill>
          <a:blip r:embed="rId25"/>
          <a:stretch>
            <a:fillRect/>
          </a:stretch>
        </p:blipFill>
        <p:spPr>
          <a:xfrm>
            <a:off x="6366172" y="4972594"/>
            <a:ext cx="1016534" cy="1016534"/>
          </a:xfrm>
          <a:prstGeom prst="rect">
            <a:avLst/>
          </a:prstGeom>
        </p:spPr>
      </p:pic>
      <p:pic>
        <p:nvPicPr>
          <p:cNvPr id="29" name="Picture 28"/>
          <p:cNvPicPr>
            <a:picLocks noChangeAspect="1"/>
          </p:cNvPicPr>
          <p:nvPr/>
        </p:nvPicPr>
        <p:blipFill>
          <a:blip r:embed="rId26"/>
          <a:stretch>
            <a:fillRect/>
          </a:stretch>
        </p:blipFill>
        <p:spPr>
          <a:xfrm>
            <a:off x="3947770" y="3860175"/>
            <a:ext cx="960280" cy="960280"/>
          </a:xfrm>
          <a:prstGeom prst="rect">
            <a:avLst/>
          </a:prstGeom>
        </p:spPr>
      </p:pic>
      <p:pic>
        <p:nvPicPr>
          <p:cNvPr id="30" name="Picture 29"/>
          <p:cNvPicPr>
            <a:picLocks noChangeAspect="1"/>
          </p:cNvPicPr>
          <p:nvPr/>
        </p:nvPicPr>
        <p:blipFill rotWithShape="1">
          <a:blip r:embed="rId27">
            <a:extLst>
              <a:ext uri="{28A0092B-C50C-407E-A947-70E740481C1C}">
                <a14:useLocalDpi xmlns="" xmlns:a14="http://schemas.microsoft.com/office/drawing/2010/main"/>
              </a:ext>
            </a:extLst>
          </a:blip>
          <a:srcRect/>
          <a:stretch/>
        </p:blipFill>
        <p:spPr>
          <a:xfrm>
            <a:off x="6366754" y="2502893"/>
            <a:ext cx="1031377" cy="1102200"/>
          </a:xfrm>
          <a:prstGeom prst="rect">
            <a:avLst/>
          </a:prstGeom>
        </p:spPr>
      </p:pic>
      <p:pic>
        <p:nvPicPr>
          <p:cNvPr id="161" name="Picture 160"/>
          <p:cNvPicPr>
            <a:picLocks noChangeAspect="1"/>
          </p:cNvPicPr>
          <p:nvPr/>
        </p:nvPicPr>
        <p:blipFill>
          <a:blip r:embed="rId28"/>
          <a:stretch>
            <a:fillRect/>
          </a:stretch>
        </p:blipFill>
        <p:spPr>
          <a:xfrm>
            <a:off x="468594" y="4704121"/>
            <a:ext cx="1912345" cy="353653"/>
          </a:xfrm>
          <a:prstGeom prst="rect">
            <a:avLst/>
          </a:prstGeom>
        </p:spPr>
      </p:pic>
      <p:pic>
        <p:nvPicPr>
          <p:cNvPr id="13" name="Siarter Iaith CP_LOGO.png"/>
          <p:cNvPicPr>
            <a:picLocks noChangeAspect="1"/>
          </p:cNvPicPr>
          <p:nvPr/>
        </p:nvPicPr>
        <p:blipFill>
          <a:blip r:embed="rId29">
            <a:extLst>
              <a:ext uri="{28A0092B-C50C-407E-A947-70E740481C1C}">
                <a14:useLocalDpi xmlns="" xmlns:a14="http://schemas.microsoft.com/office/drawing/2010/main"/>
              </a:ext>
            </a:extLst>
          </a:blip>
          <a:stretch>
            <a:fillRect/>
          </a:stretch>
        </p:blipFill>
        <p:spPr>
          <a:xfrm>
            <a:off x="243482" y="5548082"/>
            <a:ext cx="1387001" cy="1343989"/>
          </a:xfrm>
          <a:prstGeom prst="rect">
            <a:avLst/>
          </a:prstGeom>
          <a:ln w="12700">
            <a:miter lim="400000"/>
          </a:ln>
        </p:spPr>
      </p:pic>
      <p:sp>
        <p:nvSpPr>
          <p:cNvPr id="44" name="Shape 254"/>
          <p:cNvSpPr/>
          <p:nvPr/>
        </p:nvSpPr>
        <p:spPr>
          <a:xfrm>
            <a:off x="3375422" y="357269"/>
            <a:ext cx="5433573" cy="714369"/>
          </a:xfrm>
          <a:prstGeom prst="rect">
            <a:avLst/>
          </a:prstGeom>
          <a:ln w="12700">
            <a:miter lim="400000"/>
          </a:ln>
          <a:extLst>
            <a:ext uri="{C572A759-6A51-4108-AA02-DFA0A04FC94B}">
              <ma14:wrappingTextBoxFlag xmlns="" xmlns:ma14="http://schemas.microsoft.com/office/mac/drawingml/2011/main" val="1"/>
            </a:ext>
          </a:extLst>
        </p:spPr>
        <p:txBody>
          <a:bodyPr lIns="35568" tIns="35568" rIns="35568" bIns="35568">
            <a:noAutofit/>
          </a:bodyPr>
          <a:lstStyle>
            <a:lvl1pPr algn="l" defTabSz="467359">
              <a:lnSpc>
                <a:spcPct val="80000"/>
              </a:lnSpc>
              <a:spcBef>
                <a:spcPts val="2200"/>
              </a:spcBef>
              <a:defRPr sz="4800" cap="all">
                <a:solidFill>
                  <a:srgbClr val="34A5DA"/>
                </a:solidFill>
                <a:latin typeface="DIN Condensed"/>
                <a:ea typeface="DIN Condensed"/>
                <a:cs typeface="DIN Condensed"/>
                <a:sym typeface="DIN Condensed"/>
              </a:defRPr>
            </a:lvl1pPr>
          </a:lstStyle>
          <a:p>
            <a:pPr algn="r" fontAlgn="auto" hangingPunct="0">
              <a:spcAft>
                <a:spcPts val="0"/>
              </a:spcAft>
            </a:pPr>
            <a:r>
              <a:rPr lang="cy-GB" sz="2000" b="1" kern="0" dirty="0">
                <a:solidFill>
                  <a:srgbClr val="7030A0"/>
                </a:solidFill>
                <a:latin typeface="Arial" charset="0"/>
                <a:ea typeface="Arial" charset="0"/>
                <a:cs typeface="Arial" charset="0"/>
              </a:rPr>
              <a:t>YR YSGOLION PEILOT</a:t>
            </a:r>
            <a:br>
              <a:rPr lang="cy-GB" sz="2000" b="1" kern="0" dirty="0">
                <a:solidFill>
                  <a:srgbClr val="7030A0"/>
                </a:solidFill>
                <a:latin typeface="Arial" charset="0"/>
                <a:ea typeface="Arial" charset="0"/>
                <a:cs typeface="Arial" charset="0"/>
              </a:rPr>
            </a:br>
            <a:r>
              <a:rPr lang="cy-GB" sz="2000" b="1" kern="0" dirty="0">
                <a:solidFill>
                  <a:srgbClr val="773F9B">
                    <a:lumMod val="60000"/>
                    <a:lumOff val="40000"/>
                  </a:srgbClr>
                </a:solidFill>
                <a:latin typeface="Arial" charset="0"/>
                <a:ea typeface="Arial" charset="0"/>
                <a:cs typeface="Arial" charset="0"/>
              </a:rPr>
              <a:t>THE PILOT SCHOOLS</a:t>
            </a:r>
            <a:endParaRPr sz="2000" b="1" kern="0" dirty="0">
              <a:solidFill>
                <a:srgbClr val="773F9B">
                  <a:lumMod val="60000"/>
                  <a:lumOff val="40000"/>
                </a:srgbClr>
              </a:solidFill>
              <a:latin typeface="Arial" charset="0"/>
              <a:ea typeface="Arial" charset="0"/>
              <a:cs typeface="Arial" charset="0"/>
            </a:endParaRPr>
          </a:p>
        </p:txBody>
      </p:sp>
    </p:spTree>
    <p:extLst>
      <p:ext uri="{BB962C8B-B14F-4D97-AF65-F5344CB8AC3E}">
        <p14:creationId xmlns="" xmlns:p14="http://schemas.microsoft.com/office/powerpoint/2010/main" val="1946310026"/>
      </p:ext>
    </p:extLst>
  </p:cSld>
  <p:clrMapOvr>
    <a:masterClrMapping/>
  </p:clrMapOvr>
  <p:transition spd="slow"/>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4938" y="274638"/>
            <a:ext cx="7942262" cy="842962"/>
          </a:xfrm>
        </p:spPr>
        <p:txBody>
          <a:bodyPr/>
          <a:lstStyle/>
          <a:p>
            <a:pPr fontAlgn="auto">
              <a:spcAft>
                <a:spcPts val="0"/>
              </a:spcAft>
              <a:defRPr/>
            </a:pPr>
            <a:r>
              <a:rPr lang="en-US" sz="2800" dirty="0"/>
              <a:t>  </a:t>
            </a:r>
            <a:r>
              <a:rPr lang="en-US" sz="2800" dirty="0" err="1"/>
              <a:t>Siarter</a:t>
            </a:r>
            <a:r>
              <a:rPr lang="en-US" sz="2800" dirty="0"/>
              <a:t>  </a:t>
            </a:r>
            <a:r>
              <a:rPr lang="en-US" sz="2800" dirty="0" err="1"/>
              <a:t>Iaith</a:t>
            </a:r>
            <a:r>
              <a:rPr lang="en-US" sz="2800" dirty="0"/>
              <a:t>  </a:t>
            </a:r>
            <a:r>
              <a:rPr lang="en-US" sz="2800" b="1" i="1" dirty="0" err="1"/>
              <a:t>Cymraeg</a:t>
            </a:r>
            <a:r>
              <a:rPr lang="en-US" sz="2800" b="1" i="1" dirty="0"/>
              <a:t>  Campus</a:t>
            </a:r>
            <a:r>
              <a:rPr lang="en-US" sz="2800" dirty="0"/>
              <a:t/>
            </a:r>
            <a:br>
              <a:rPr lang="en-US" sz="2800" dirty="0"/>
            </a:br>
            <a:r>
              <a:rPr lang="en-US" sz="2800" dirty="0">
                <a:solidFill>
                  <a:srgbClr val="0000FF"/>
                </a:solidFill>
              </a:rPr>
              <a:t>  </a:t>
            </a:r>
            <a:r>
              <a:rPr lang="en-US" sz="2800" b="1" i="1" dirty="0" err="1">
                <a:solidFill>
                  <a:srgbClr val="0000FF"/>
                </a:solidFill>
              </a:rPr>
              <a:t>Cymraeg</a:t>
            </a:r>
            <a:r>
              <a:rPr lang="en-US" sz="2800" b="1" i="1" dirty="0">
                <a:solidFill>
                  <a:srgbClr val="0000FF"/>
                </a:solidFill>
              </a:rPr>
              <a:t>  Campus  </a:t>
            </a:r>
            <a:r>
              <a:rPr lang="en-US" sz="2800" dirty="0">
                <a:solidFill>
                  <a:srgbClr val="0000FF"/>
                </a:solidFill>
              </a:rPr>
              <a:t>Language  Charter</a:t>
            </a:r>
          </a:p>
        </p:txBody>
      </p:sp>
      <p:sp>
        <p:nvSpPr>
          <p:cNvPr id="4" name="Content Placeholder 3"/>
          <p:cNvSpPr>
            <a:spLocks noGrp="1"/>
          </p:cNvSpPr>
          <p:nvPr>
            <p:ph sz="half" idx="1"/>
          </p:nvPr>
        </p:nvSpPr>
        <p:spPr>
          <a:xfrm>
            <a:off x="609601" y="1270132"/>
            <a:ext cx="3810000" cy="4856163"/>
          </a:xfrm>
          <a:ln>
            <a:solidFill>
              <a:srgbClr val="008000"/>
            </a:solidFill>
          </a:ln>
        </p:spPr>
        <p:txBody>
          <a:bodyPr rtlCol="0">
            <a:normAutofit/>
          </a:bodyPr>
          <a:lstStyle/>
          <a:p>
            <a:pPr fontAlgn="auto">
              <a:spcAft>
                <a:spcPts val="0"/>
              </a:spcAft>
              <a:buFont typeface="Arial" pitchFamily="34" charset="0"/>
              <a:buChar char="•"/>
              <a:defRPr/>
            </a:pPr>
            <a:r>
              <a:rPr lang="en-US" sz="2400" dirty="0" err="1" smtClean="0"/>
              <a:t>Cyflwynwyd</a:t>
            </a:r>
            <a:r>
              <a:rPr lang="en-US" sz="2400" dirty="0" smtClean="0"/>
              <a:t> </a:t>
            </a:r>
            <a:r>
              <a:rPr lang="en-US" sz="2400" dirty="0"/>
              <a:t>y </a:t>
            </a:r>
            <a:r>
              <a:rPr lang="en-US" sz="2400" dirty="0" err="1"/>
              <a:t>Siarter</a:t>
            </a:r>
            <a:r>
              <a:rPr lang="en-US" sz="2400" dirty="0"/>
              <a:t> </a:t>
            </a:r>
            <a:r>
              <a:rPr lang="en-US" sz="2400" b="1" i="1" dirty="0">
                <a:solidFill>
                  <a:srgbClr val="008000"/>
                </a:solidFill>
              </a:rPr>
              <a:t>Cymraeg Campus </a:t>
            </a:r>
            <a:r>
              <a:rPr lang="en-US" sz="2400" dirty="0" err="1"/>
              <a:t>i</a:t>
            </a:r>
            <a:r>
              <a:rPr lang="en-US" sz="2400" dirty="0"/>
              <a:t> </a:t>
            </a:r>
            <a:r>
              <a:rPr lang="en-US" sz="2400" dirty="0" err="1"/>
              <a:t>benaethiaid</a:t>
            </a:r>
            <a:r>
              <a:rPr lang="en-US" sz="2400" dirty="0"/>
              <a:t> </a:t>
            </a:r>
            <a:r>
              <a:rPr lang="en-US" sz="2400" dirty="0" err="1"/>
              <a:t>ysgolion</a:t>
            </a:r>
            <a:r>
              <a:rPr lang="en-US" sz="2400" dirty="0"/>
              <a:t> </a:t>
            </a:r>
            <a:r>
              <a:rPr lang="en-US" sz="2400" dirty="0" err="1"/>
              <a:t>cynradd</a:t>
            </a:r>
            <a:r>
              <a:rPr lang="en-US" sz="2400" dirty="0"/>
              <a:t> </a:t>
            </a:r>
            <a:r>
              <a:rPr lang="en-US" sz="2400" dirty="0" err="1"/>
              <a:t>ar</a:t>
            </a:r>
            <a:r>
              <a:rPr lang="en-US" sz="2400" dirty="0"/>
              <a:t> draws ERW </a:t>
            </a:r>
            <a:r>
              <a:rPr lang="en-US" sz="2400" dirty="0" err="1"/>
              <a:t>ym</a:t>
            </a:r>
            <a:r>
              <a:rPr lang="en-US" sz="2400" dirty="0"/>
              <a:t> </a:t>
            </a:r>
            <a:r>
              <a:rPr lang="en-US" sz="2400" dirty="0" err="1"/>
              <a:t>mis</a:t>
            </a:r>
            <a:r>
              <a:rPr lang="en-US" sz="2400" dirty="0"/>
              <a:t> </a:t>
            </a:r>
            <a:r>
              <a:rPr lang="en-US" sz="2400" dirty="0" err="1"/>
              <a:t>Gorffennaf</a:t>
            </a:r>
            <a:r>
              <a:rPr lang="en-US" sz="2400" dirty="0"/>
              <a:t> 2016</a:t>
            </a:r>
          </a:p>
          <a:p>
            <a:pPr marL="113509" indent="0" fontAlgn="auto">
              <a:spcAft>
                <a:spcPts val="0"/>
              </a:spcAft>
              <a:buNone/>
              <a:defRPr/>
            </a:pPr>
            <a:endParaRPr lang="en-US" sz="800" dirty="0" smtClean="0"/>
          </a:p>
          <a:p>
            <a:pPr marL="113509" indent="0" fontAlgn="auto">
              <a:spcAft>
                <a:spcPts val="0"/>
              </a:spcAft>
              <a:buNone/>
              <a:defRPr/>
            </a:pPr>
            <a:endParaRPr lang="en-US" sz="800" dirty="0"/>
          </a:p>
          <a:p>
            <a:pPr fontAlgn="auto">
              <a:spcAft>
                <a:spcPts val="0"/>
              </a:spcAft>
              <a:buFont typeface="Arial" pitchFamily="34" charset="0"/>
              <a:buChar char="•"/>
              <a:defRPr/>
            </a:pPr>
            <a:r>
              <a:rPr lang="en-US" sz="2400" dirty="0" err="1" smtClean="0"/>
              <a:t>Dechreuodd</a:t>
            </a:r>
            <a:r>
              <a:rPr lang="en-US" sz="2400" dirty="0" smtClean="0"/>
              <a:t> </a:t>
            </a:r>
            <a:r>
              <a:rPr lang="en-US" sz="2400" dirty="0" err="1"/>
              <a:t>ysgolion</a:t>
            </a:r>
            <a:r>
              <a:rPr lang="en-US" sz="2400" dirty="0"/>
              <a:t> </a:t>
            </a:r>
            <a:r>
              <a:rPr lang="en-US" sz="2400" dirty="0" err="1" smtClean="0"/>
              <a:t>mabwysiadu’r</a:t>
            </a:r>
            <a:r>
              <a:rPr lang="en-US" sz="2400" dirty="0" smtClean="0"/>
              <a:t> </a:t>
            </a:r>
            <a:r>
              <a:rPr lang="en-US" sz="2400" dirty="0" err="1"/>
              <a:t>Siarter</a:t>
            </a:r>
            <a:r>
              <a:rPr lang="en-US" sz="2400" dirty="0"/>
              <a:t> o </a:t>
            </a:r>
            <a:r>
              <a:rPr lang="en-US" sz="2400" dirty="0" err="1"/>
              <a:t>fis</a:t>
            </a:r>
            <a:r>
              <a:rPr lang="en-US" sz="2400" dirty="0"/>
              <a:t> </a:t>
            </a:r>
            <a:r>
              <a:rPr lang="en-US" sz="2400" dirty="0" err="1"/>
              <a:t>Medi</a:t>
            </a:r>
            <a:r>
              <a:rPr lang="en-US" sz="2400" dirty="0"/>
              <a:t> 2016 </a:t>
            </a:r>
            <a:r>
              <a:rPr lang="en-US" sz="2400" dirty="0" err="1"/>
              <a:t>ymlaen</a:t>
            </a:r>
            <a:endParaRPr lang="en-US" sz="2400" dirty="0"/>
          </a:p>
          <a:p>
            <a:pPr marL="113578" indent="0" fontAlgn="auto">
              <a:spcAft>
                <a:spcPts val="0"/>
              </a:spcAft>
              <a:buNone/>
              <a:defRPr/>
            </a:pPr>
            <a:endParaRPr lang="en-US" sz="2400" dirty="0"/>
          </a:p>
          <a:p>
            <a:pPr fontAlgn="auto">
              <a:spcAft>
                <a:spcPts val="0"/>
              </a:spcAft>
              <a:buFont typeface="Arial" pitchFamily="34" charset="0"/>
              <a:buChar char="•"/>
              <a:defRPr/>
            </a:pPr>
            <a:endParaRPr lang="en-US" sz="2400" dirty="0"/>
          </a:p>
        </p:txBody>
      </p:sp>
      <p:sp>
        <p:nvSpPr>
          <p:cNvPr id="5" name="Content Placeholder 4"/>
          <p:cNvSpPr>
            <a:spLocks noGrp="1"/>
          </p:cNvSpPr>
          <p:nvPr>
            <p:ph sz="half" idx="2"/>
          </p:nvPr>
        </p:nvSpPr>
        <p:spPr>
          <a:xfrm>
            <a:off x="4419732" y="1270132"/>
            <a:ext cx="3827463" cy="4856163"/>
          </a:xfrm>
          <a:ln>
            <a:solidFill>
              <a:srgbClr val="0000FF"/>
            </a:solidFill>
          </a:ln>
        </p:spPr>
        <p:txBody>
          <a:bodyPr rtlCol="0">
            <a:normAutofit/>
          </a:bodyPr>
          <a:lstStyle/>
          <a:p>
            <a:pPr fontAlgn="auto">
              <a:spcAft>
                <a:spcPts val="0"/>
              </a:spcAft>
              <a:buFont typeface="Arial" pitchFamily="34" charset="0"/>
              <a:buChar char="•"/>
              <a:defRPr/>
            </a:pPr>
            <a:r>
              <a:rPr lang="en-US" sz="2400" dirty="0" err="1"/>
              <a:t>Siarter</a:t>
            </a:r>
            <a:r>
              <a:rPr lang="en-US" sz="2400" dirty="0"/>
              <a:t> </a:t>
            </a:r>
            <a:r>
              <a:rPr lang="en-US" sz="2400" b="1" i="1" dirty="0">
                <a:solidFill>
                  <a:srgbClr val="008000"/>
                </a:solidFill>
              </a:rPr>
              <a:t>Cymraeg Campus </a:t>
            </a:r>
            <a:r>
              <a:rPr lang="en-US" sz="2400" dirty="0" smtClean="0"/>
              <a:t>was presented </a:t>
            </a:r>
            <a:r>
              <a:rPr lang="en-US" sz="2400" dirty="0"/>
              <a:t>to primary school </a:t>
            </a:r>
            <a:r>
              <a:rPr lang="en-US" sz="2400" dirty="0" err="1"/>
              <a:t>headteachers</a:t>
            </a:r>
            <a:r>
              <a:rPr lang="en-US" sz="2400" dirty="0"/>
              <a:t> across ERW in July 2016</a:t>
            </a:r>
          </a:p>
          <a:p>
            <a:pPr fontAlgn="auto">
              <a:spcAft>
                <a:spcPts val="0"/>
              </a:spcAft>
              <a:buFont typeface="Arial" pitchFamily="34" charset="0"/>
              <a:buChar char="•"/>
              <a:defRPr/>
            </a:pPr>
            <a:endParaRPr lang="en-US" sz="900" dirty="0" smtClean="0"/>
          </a:p>
          <a:p>
            <a:pPr fontAlgn="auto">
              <a:spcAft>
                <a:spcPts val="0"/>
              </a:spcAft>
              <a:buFont typeface="Arial" pitchFamily="34" charset="0"/>
              <a:buChar char="•"/>
              <a:defRPr/>
            </a:pPr>
            <a:endParaRPr lang="en-US" sz="900" dirty="0"/>
          </a:p>
          <a:p>
            <a:pPr fontAlgn="auto">
              <a:spcAft>
                <a:spcPts val="0"/>
              </a:spcAft>
              <a:buFont typeface="Arial" pitchFamily="34" charset="0"/>
              <a:buChar char="•"/>
              <a:defRPr/>
            </a:pPr>
            <a:endParaRPr lang="en-US" sz="900" dirty="0" smtClean="0"/>
          </a:p>
          <a:p>
            <a:pPr fontAlgn="auto">
              <a:spcAft>
                <a:spcPts val="0"/>
              </a:spcAft>
              <a:buFont typeface="Arial" pitchFamily="34" charset="0"/>
              <a:buChar char="•"/>
              <a:defRPr/>
            </a:pPr>
            <a:endParaRPr lang="en-US" sz="900" dirty="0"/>
          </a:p>
          <a:p>
            <a:pPr fontAlgn="auto">
              <a:spcAft>
                <a:spcPts val="0"/>
              </a:spcAft>
              <a:buFont typeface="Arial" pitchFamily="34" charset="0"/>
              <a:buChar char="•"/>
              <a:defRPr/>
            </a:pPr>
            <a:endParaRPr lang="en-US" sz="900" dirty="0"/>
          </a:p>
          <a:p>
            <a:pPr fontAlgn="auto">
              <a:spcAft>
                <a:spcPts val="0"/>
              </a:spcAft>
              <a:buFont typeface="Arial" pitchFamily="34" charset="0"/>
              <a:buChar char="•"/>
              <a:defRPr/>
            </a:pPr>
            <a:r>
              <a:rPr lang="en-US" sz="2400" dirty="0"/>
              <a:t>Schools </a:t>
            </a:r>
            <a:r>
              <a:rPr lang="en-US" sz="2400" dirty="0" smtClean="0"/>
              <a:t>began adopting </a:t>
            </a:r>
            <a:r>
              <a:rPr lang="en-US" sz="2400" dirty="0"/>
              <a:t>the </a:t>
            </a:r>
            <a:r>
              <a:rPr lang="en-US" sz="2400" dirty="0" err="1"/>
              <a:t>Siarter</a:t>
            </a:r>
            <a:r>
              <a:rPr lang="en-US" sz="2400" dirty="0"/>
              <a:t> from September 2016 onwards</a:t>
            </a:r>
          </a:p>
          <a:p>
            <a:pPr marL="113578" indent="0" fontAlgn="auto">
              <a:spcAft>
                <a:spcPts val="0"/>
              </a:spcAft>
              <a:buNone/>
              <a:defRPr/>
            </a:pPr>
            <a:endParaRPr lang="en-US" sz="2400" dirty="0"/>
          </a:p>
          <a:p>
            <a:pPr marL="113509" indent="0" fontAlgn="auto">
              <a:spcAft>
                <a:spcPts val="0"/>
              </a:spcAft>
              <a:buNone/>
              <a:defRPr/>
            </a:pPr>
            <a:endParaRPr lang="en-US" sz="2400"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 name="Shape 184"/>
          <p:cNvSpPr/>
          <p:nvPr/>
        </p:nvSpPr>
        <p:spPr>
          <a:xfrm>
            <a:off x="178672" y="169664"/>
            <a:ext cx="8786813" cy="6509742"/>
          </a:xfrm>
          <a:prstGeom prst="rect">
            <a:avLst/>
          </a:prstGeom>
          <a:ln w="127000">
            <a:solidFill>
              <a:srgbClr val="90448F"/>
            </a:solidFill>
            <a:miter lim="400000"/>
          </a:ln>
        </p:spPr>
        <p:txBody>
          <a:bodyPr lIns="35564" tIns="35564" rIns="35564" bIns="35564" anchor="ctr"/>
          <a:lstStyle/>
          <a:p>
            <a:pPr algn="ctr" defTabSz="409113" fontAlgn="auto" hangingPunct="0">
              <a:spcBef>
                <a:spcPts val="0"/>
              </a:spcBef>
              <a:spcAft>
                <a:spcPts val="0"/>
              </a:spcAft>
              <a:defRPr sz="4000">
                <a:solidFill>
                  <a:srgbClr val="FFFFFF"/>
                </a:solidFill>
                <a:effectLst>
                  <a:outerShdw blurRad="38100" dist="12700" dir="5400000" rotWithShape="0">
                    <a:srgbClr val="000000">
                      <a:alpha val="50000"/>
                    </a:srgbClr>
                  </a:outerShdw>
                </a:effectLst>
              </a:defRPr>
            </a:pPr>
            <a:endParaRPr sz="2800" kern="0">
              <a:solidFill>
                <a:srgbClr val="FFFFFF"/>
              </a:solidFill>
              <a:effectLst>
                <a:outerShdw blurRad="38100" dist="12700" dir="5400000" rotWithShape="0">
                  <a:srgbClr val="000000">
                    <a:alpha val="50000"/>
                  </a:srgbClr>
                </a:outerShdw>
              </a:effectLst>
              <a:latin typeface="Gill Sans"/>
              <a:sym typeface="Gill Sans"/>
            </a:endParaRPr>
          </a:p>
        </p:txBody>
      </p:sp>
      <p:grpSp>
        <p:nvGrpSpPr>
          <p:cNvPr id="188" name="Group 188"/>
          <p:cNvGrpSpPr/>
          <p:nvPr/>
        </p:nvGrpSpPr>
        <p:grpSpPr>
          <a:xfrm>
            <a:off x="-346101" y="5648672"/>
            <a:ext cx="9608345" cy="1821657"/>
            <a:chOff x="0" y="0"/>
            <a:chExt cx="13665201" cy="2590800"/>
          </a:xfrm>
        </p:grpSpPr>
        <p:sp>
          <p:nvSpPr>
            <p:cNvPr id="186" name="Shape 186"/>
            <p:cNvSpPr/>
            <p:nvPr/>
          </p:nvSpPr>
          <p:spPr>
            <a:xfrm>
              <a:off x="340034" y="0"/>
              <a:ext cx="13325168" cy="2070741"/>
            </a:xfrm>
            <a:custGeom>
              <a:avLst/>
              <a:gdLst/>
              <a:ahLst/>
              <a:cxnLst>
                <a:cxn ang="0">
                  <a:pos x="wd2" y="hd2"/>
                </a:cxn>
                <a:cxn ang="5400000">
                  <a:pos x="wd2" y="hd2"/>
                </a:cxn>
                <a:cxn ang="10800000">
                  <a:pos x="wd2" y="hd2"/>
                </a:cxn>
                <a:cxn ang="16200000">
                  <a:pos x="wd2" y="hd2"/>
                </a:cxn>
              </a:cxnLst>
              <a:rect l="0" t="0" r="r" b="b"/>
              <a:pathLst>
                <a:path w="21600" h="21600" extrusionOk="0">
                  <a:moveTo>
                    <a:pt x="21600" y="21235"/>
                  </a:moveTo>
                  <a:lnTo>
                    <a:pt x="0" y="21600"/>
                  </a:lnTo>
                  <a:lnTo>
                    <a:pt x="52" y="0"/>
                  </a:lnTo>
                  <a:cubicBezTo>
                    <a:pt x="52" y="0"/>
                    <a:pt x="10108" y="13723"/>
                    <a:pt x="13215" y="14595"/>
                  </a:cubicBezTo>
                  <a:cubicBezTo>
                    <a:pt x="16821" y="15607"/>
                    <a:pt x="18254" y="7852"/>
                    <a:pt x="20131" y="9856"/>
                  </a:cubicBezTo>
                  <a:cubicBezTo>
                    <a:pt x="21298" y="11101"/>
                    <a:pt x="21600" y="21235"/>
                    <a:pt x="21600" y="21235"/>
                  </a:cubicBezTo>
                  <a:close/>
                </a:path>
              </a:pathLst>
            </a:custGeom>
            <a:solidFill>
              <a:srgbClr val="722B80"/>
            </a:solidFill>
            <a:ln w="12700" cap="flat">
              <a:noFill/>
              <a:miter lim="400000"/>
            </a:ln>
            <a:effectLst/>
          </p:spPr>
          <p:txBody>
            <a:bodyPr wrap="square" lIns="0" tIns="0" rIns="0" bIns="0" numCol="1" anchor="t">
              <a:noAutofit/>
            </a:bodyPr>
            <a:lstStyle/>
            <a:p>
              <a:pPr defTabSz="315143" fontAlgn="auto" hangingPunct="0">
                <a:spcBef>
                  <a:spcPts val="0"/>
                </a:spcBef>
                <a:spcAft>
                  <a:spcPts val="0"/>
                </a:spcAft>
                <a:defRPr sz="1200">
                  <a:latin typeface="Helvetica"/>
                  <a:ea typeface="Helvetica"/>
                  <a:cs typeface="Helvetica"/>
                  <a:sym typeface="Helvetica"/>
                </a:defRPr>
              </a:pPr>
              <a:endParaRPr sz="800" kern="0">
                <a:solidFill>
                  <a:srgbClr val="000000"/>
                </a:solidFill>
                <a:latin typeface="Helvetica"/>
                <a:ea typeface="Helvetica"/>
                <a:cs typeface="Helvetica"/>
                <a:sym typeface="Helvetica"/>
              </a:endParaRPr>
            </a:p>
          </p:txBody>
        </p:sp>
        <p:sp>
          <p:nvSpPr>
            <p:cNvPr id="187" name="Shape 187"/>
            <p:cNvSpPr/>
            <p:nvPr/>
          </p:nvSpPr>
          <p:spPr>
            <a:xfrm>
              <a:off x="0" y="220665"/>
              <a:ext cx="13294868" cy="2370136"/>
            </a:xfrm>
            <a:custGeom>
              <a:avLst/>
              <a:gdLst/>
              <a:ahLst/>
              <a:cxnLst>
                <a:cxn ang="0">
                  <a:pos x="wd2" y="hd2"/>
                </a:cxn>
                <a:cxn ang="5400000">
                  <a:pos x="wd2" y="hd2"/>
                </a:cxn>
                <a:cxn ang="10800000">
                  <a:pos x="wd2" y="hd2"/>
                </a:cxn>
                <a:cxn ang="16200000">
                  <a:pos x="wd2" y="hd2"/>
                </a:cxn>
              </a:cxnLst>
              <a:rect l="0" t="0" r="r" b="b"/>
              <a:pathLst>
                <a:path w="21600" h="21600" extrusionOk="0">
                  <a:moveTo>
                    <a:pt x="21600" y="21235"/>
                  </a:moveTo>
                  <a:lnTo>
                    <a:pt x="0" y="21600"/>
                  </a:lnTo>
                  <a:lnTo>
                    <a:pt x="52" y="0"/>
                  </a:lnTo>
                  <a:cubicBezTo>
                    <a:pt x="52" y="0"/>
                    <a:pt x="10108" y="13723"/>
                    <a:pt x="13215" y="14595"/>
                  </a:cubicBezTo>
                  <a:cubicBezTo>
                    <a:pt x="16821" y="15607"/>
                    <a:pt x="18254" y="7852"/>
                    <a:pt x="20131" y="9856"/>
                  </a:cubicBezTo>
                  <a:cubicBezTo>
                    <a:pt x="21298" y="11101"/>
                    <a:pt x="21600" y="21235"/>
                    <a:pt x="21600" y="21235"/>
                  </a:cubicBezTo>
                  <a:close/>
                </a:path>
              </a:pathLst>
            </a:custGeom>
            <a:solidFill>
              <a:srgbClr val="9E489B"/>
            </a:solidFill>
            <a:ln w="12700" cap="flat">
              <a:noFill/>
              <a:miter lim="400000"/>
            </a:ln>
            <a:effectLst/>
          </p:spPr>
          <p:txBody>
            <a:bodyPr wrap="square" lIns="0" tIns="0" rIns="0" bIns="0" numCol="1" anchor="t">
              <a:noAutofit/>
            </a:bodyPr>
            <a:lstStyle/>
            <a:p>
              <a:pPr defTabSz="315143" fontAlgn="auto" hangingPunct="0">
                <a:spcBef>
                  <a:spcPts val="0"/>
                </a:spcBef>
                <a:spcAft>
                  <a:spcPts val="0"/>
                </a:spcAft>
                <a:defRPr sz="1200">
                  <a:latin typeface="Helvetica"/>
                  <a:ea typeface="Helvetica"/>
                  <a:cs typeface="Helvetica"/>
                  <a:sym typeface="Helvetica"/>
                </a:defRPr>
              </a:pPr>
              <a:endParaRPr sz="800" kern="0">
                <a:solidFill>
                  <a:srgbClr val="000000"/>
                </a:solidFill>
                <a:latin typeface="Helvetica"/>
                <a:ea typeface="Helvetica"/>
                <a:cs typeface="Helvetica"/>
                <a:sym typeface="Helvetica"/>
              </a:endParaRPr>
            </a:p>
          </p:txBody>
        </p:sp>
      </p:grpSp>
      <p:sp>
        <p:nvSpPr>
          <p:cNvPr id="15" name="Title 1"/>
          <p:cNvSpPr>
            <a:spLocks noGrp="1"/>
          </p:cNvSpPr>
          <p:nvPr>
            <p:ph type="title"/>
          </p:nvPr>
        </p:nvSpPr>
        <p:spPr>
          <a:xfrm>
            <a:off x="4726596" y="219468"/>
            <a:ext cx="4188916" cy="1000678"/>
          </a:xfrm>
        </p:spPr>
        <p:txBody>
          <a:bodyPr>
            <a:noAutofit/>
          </a:bodyPr>
          <a:lstStyle/>
          <a:p>
            <a:r>
              <a:rPr lang="en-US" sz="1700" dirty="0">
                <a:solidFill>
                  <a:schemeClr val="tx1"/>
                </a:solidFill>
                <a:latin typeface="Arial" charset="0"/>
                <a:ea typeface="Arial" charset="0"/>
                <a:cs typeface="Arial" charset="0"/>
              </a:rPr>
              <a:t>The main aim  of  the  </a:t>
            </a:r>
            <a:r>
              <a:rPr lang="en-US" sz="1700" b="1" i="1" dirty="0" err="1">
                <a:solidFill>
                  <a:schemeClr val="tx1"/>
                </a:solidFill>
                <a:latin typeface="Arial" charset="0"/>
                <a:ea typeface="Arial" charset="0"/>
                <a:cs typeface="Arial" charset="0"/>
              </a:rPr>
              <a:t>Cymraeg</a:t>
            </a:r>
            <a:r>
              <a:rPr lang="en-US" sz="1700" b="1" i="1" dirty="0">
                <a:solidFill>
                  <a:schemeClr val="tx1"/>
                </a:solidFill>
                <a:latin typeface="Arial" charset="0"/>
                <a:ea typeface="Arial" charset="0"/>
                <a:cs typeface="Arial" charset="0"/>
              </a:rPr>
              <a:t>  Campus  </a:t>
            </a:r>
            <a:r>
              <a:rPr lang="en-US" sz="1700" dirty="0">
                <a:solidFill>
                  <a:schemeClr val="tx1"/>
                </a:solidFill>
                <a:latin typeface="Arial" charset="0"/>
                <a:ea typeface="Arial" charset="0"/>
                <a:cs typeface="Arial" charset="0"/>
              </a:rPr>
              <a:t>Language  Charter is to promote and increase the use of Welsh by children.</a:t>
            </a:r>
          </a:p>
        </p:txBody>
      </p:sp>
      <p:sp>
        <p:nvSpPr>
          <p:cNvPr id="20" name="Title 1"/>
          <p:cNvSpPr txBox="1">
            <a:spLocks/>
          </p:cNvSpPr>
          <p:nvPr/>
        </p:nvSpPr>
        <p:spPr>
          <a:xfrm>
            <a:off x="265635" y="269351"/>
            <a:ext cx="4143228" cy="950873"/>
          </a:xfrm>
          <a:prstGeom prst="rect">
            <a:avLst/>
          </a:prstGeom>
          <a:ln w="12700">
            <a:miter lim="400000"/>
          </a:ln>
          <a:extLst>
            <a:ext uri="{C572A759-6A51-4108-AA02-DFA0A04FC94B}">
              <ma14:wrappingTextBoxFlag xmlns="" xmlns:ma14="http://schemas.microsoft.com/office/mac/drawingml/2011/main" val="1"/>
            </a:ext>
          </a:extLst>
        </p:spPr>
        <p:txBody>
          <a:bodyPr lIns="35564" tIns="35564" rIns="35564" bIns="35564" anchor="b">
            <a:noAutofit/>
          </a:bodyPr>
          <a:lstStyle>
            <a:lvl1pPr marL="0" marR="0" indent="0" algn="ctr" defTabSz="584200" rtl="0" latinLnBrk="0">
              <a:lnSpc>
                <a:spcPct val="100000"/>
              </a:lnSpc>
              <a:spcBef>
                <a:spcPts val="0"/>
              </a:spcBef>
              <a:spcAft>
                <a:spcPts val="0"/>
              </a:spcAft>
              <a:buClrTx/>
              <a:buSzTx/>
              <a:buFontTx/>
              <a:buNone/>
              <a:tabLst/>
              <a:defRPr sz="8400" b="0" i="0" u="none" strike="noStrike" cap="none" spc="0" baseline="0">
                <a:ln>
                  <a:noFill/>
                </a:ln>
                <a:solidFill>
                  <a:srgbClr val="000000"/>
                </a:solidFill>
                <a:uFillTx/>
                <a:latin typeface="+mn-lt"/>
                <a:ea typeface="+mn-ea"/>
                <a:cs typeface="+mn-cs"/>
                <a:sym typeface="Gill Sans"/>
              </a:defRPr>
            </a:lvl1pPr>
            <a:lvl2pPr marL="0" marR="0" indent="228600" algn="ctr" defTabSz="584200" rtl="0" latinLnBrk="0">
              <a:lnSpc>
                <a:spcPct val="100000"/>
              </a:lnSpc>
              <a:spcBef>
                <a:spcPts val="0"/>
              </a:spcBef>
              <a:spcAft>
                <a:spcPts val="0"/>
              </a:spcAft>
              <a:buClrTx/>
              <a:buSzTx/>
              <a:buFontTx/>
              <a:buNone/>
              <a:tabLst/>
              <a:defRPr sz="8400" b="0" i="0" u="none" strike="noStrike" cap="none" spc="0" baseline="0">
                <a:ln>
                  <a:noFill/>
                </a:ln>
                <a:solidFill>
                  <a:srgbClr val="000000"/>
                </a:solidFill>
                <a:uFillTx/>
                <a:latin typeface="+mn-lt"/>
                <a:ea typeface="+mn-ea"/>
                <a:cs typeface="+mn-cs"/>
                <a:sym typeface="Gill Sans"/>
              </a:defRPr>
            </a:lvl2pPr>
            <a:lvl3pPr marL="0" marR="0" indent="457200" algn="ctr" defTabSz="584200" rtl="0" latinLnBrk="0">
              <a:lnSpc>
                <a:spcPct val="100000"/>
              </a:lnSpc>
              <a:spcBef>
                <a:spcPts val="0"/>
              </a:spcBef>
              <a:spcAft>
                <a:spcPts val="0"/>
              </a:spcAft>
              <a:buClrTx/>
              <a:buSzTx/>
              <a:buFontTx/>
              <a:buNone/>
              <a:tabLst/>
              <a:defRPr sz="8400" b="0" i="0" u="none" strike="noStrike" cap="none" spc="0" baseline="0">
                <a:ln>
                  <a:noFill/>
                </a:ln>
                <a:solidFill>
                  <a:srgbClr val="000000"/>
                </a:solidFill>
                <a:uFillTx/>
                <a:latin typeface="+mn-lt"/>
                <a:ea typeface="+mn-ea"/>
                <a:cs typeface="+mn-cs"/>
                <a:sym typeface="Gill Sans"/>
              </a:defRPr>
            </a:lvl3pPr>
            <a:lvl4pPr marL="0" marR="0" indent="685800" algn="ctr" defTabSz="584200" rtl="0" latinLnBrk="0">
              <a:lnSpc>
                <a:spcPct val="100000"/>
              </a:lnSpc>
              <a:spcBef>
                <a:spcPts val="0"/>
              </a:spcBef>
              <a:spcAft>
                <a:spcPts val="0"/>
              </a:spcAft>
              <a:buClrTx/>
              <a:buSzTx/>
              <a:buFontTx/>
              <a:buNone/>
              <a:tabLst/>
              <a:defRPr sz="8400" b="0" i="0" u="none" strike="noStrike" cap="none" spc="0" baseline="0">
                <a:ln>
                  <a:noFill/>
                </a:ln>
                <a:solidFill>
                  <a:srgbClr val="000000"/>
                </a:solidFill>
                <a:uFillTx/>
                <a:latin typeface="+mn-lt"/>
                <a:ea typeface="+mn-ea"/>
                <a:cs typeface="+mn-cs"/>
                <a:sym typeface="Gill Sans"/>
              </a:defRPr>
            </a:lvl4pPr>
            <a:lvl5pPr marL="0" marR="0" indent="914400" algn="ctr" defTabSz="584200" rtl="0" latinLnBrk="0">
              <a:lnSpc>
                <a:spcPct val="100000"/>
              </a:lnSpc>
              <a:spcBef>
                <a:spcPts val="0"/>
              </a:spcBef>
              <a:spcAft>
                <a:spcPts val="0"/>
              </a:spcAft>
              <a:buClrTx/>
              <a:buSzTx/>
              <a:buFontTx/>
              <a:buNone/>
              <a:tabLst/>
              <a:defRPr sz="8400" b="0" i="0" u="none" strike="noStrike" cap="none" spc="0" baseline="0">
                <a:ln>
                  <a:noFill/>
                </a:ln>
                <a:solidFill>
                  <a:srgbClr val="000000"/>
                </a:solidFill>
                <a:uFillTx/>
                <a:latin typeface="+mn-lt"/>
                <a:ea typeface="+mn-ea"/>
                <a:cs typeface="+mn-cs"/>
                <a:sym typeface="Gill Sans"/>
              </a:defRPr>
            </a:lvl5pPr>
            <a:lvl6pPr marL="0" marR="0" indent="1143000" algn="ctr" defTabSz="584200" rtl="0" latinLnBrk="0">
              <a:lnSpc>
                <a:spcPct val="100000"/>
              </a:lnSpc>
              <a:spcBef>
                <a:spcPts val="0"/>
              </a:spcBef>
              <a:spcAft>
                <a:spcPts val="0"/>
              </a:spcAft>
              <a:buClrTx/>
              <a:buSzTx/>
              <a:buFontTx/>
              <a:buNone/>
              <a:tabLst/>
              <a:defRPr sz="8400" b="0" i="0" u="none" strike="noStrike" cap="none" spc="0" baseline="0">
                <a:ln>
                  <a:noFill/>
                </a:ln>
                <a:solidFill>
                  <a:srgbClr val="000000"/>
                </a:solidFill>
                <a:uFillTx/>
                <a:latin typeface="+mn-lt"/>
                <a:ea typeface="+mn-ea"/>
                <a:cs typeface="+mn-cs"/>
                <a:sym typeface="Gill Sans"/>
              </a:defRPr>
            </a:lvl6pPr>
            <a:lvl7pPr marL="0" marR="0" indent="1371600" algn="ctr" defTabSz="584200" rtl="0" latinLnBrk="0">
              <a:lnSpc>
                <a:spcPct val="100000"/>
              </a:lnSpc>
              <a:spcBef>
                <a:spcPts val="0"/>
              </a:spcBef>
              <a:spcAft>
                <a:spcPts val="0"/>
              </a:spcAft>
              <a:buClrTx/>
              <a:buSzTx/>
              <a:buFontTx/>
              <a:buNone/>
              <a:tabLst/>
              <a:defRPr sz="8400" b="0" i="0" u="none" strike="noStrike" cap="none" spc="0" baseline="0">
                <a:ln>
                  <a:noFill/>
                </a:ln>
                <a:solidFill>
                  <a:srgbClr val="000000"/>
                </a:solidFill>
                <a:uFillTx/>
                <a:latin typeface="+mn-lt"/>
                <a:ea typeface="+mn-ea"/>
                <a:cs typeface="+mn-cs"/>
                <a:sym typeface="Gill Sans"/>
              </a:defRPr>
            </a:lvl7pPr>
            <a:lvl8pPr marL="0" marR="0" indent="1600200" algn="ctr" defTabSz="584200" rtl="0" latinLnBrk="0">
              <a:lnSpc>
                <a:spcPct val="100000"/>
              </a:lnSpc>
              <a:spcBef>
                <a:spcPts val="0"/>
              </a:spcBef>
              <a:spcAft>
                <a:spcPts val="0"/>
              </a:spcAft>
              <a:buClrTx/>
              <a:buSzTx/>
              <a:buFontTx/>
              <a:buNone/>
              <a:tabLst/>
              <a:defRPr sz="8400" b="0" i="0" u="none" strike="noStrike" cap="none" spc="0" baseline="0">
                <a:ln>
                  <a:noFill/>
                </a:ln>
                <a:solidFill>
                  <a:srgbClr val="000000"/>
                </a:solidFill>
                <a:uFillTx/>
                <a:latin typeface="+mn-lt"/>
                <a:ea typeface="+mn-ea"/>
                <a:cs typeface="+mn-cs"/>
                <a:sym typeface="Gill Sans"/>
              </a:defRPr>
            </a:lvl8pPr>
            <a:lvl9pPr marL="0" marR="0" indent="1828800" algn="ctr" defTabSz="584200" rtl="0" latinLnBrk="0">
              <a:lnSpc>
                <a:spcPct val="100000"/>
              </a:lnSpc>
              <a:spcBef>
                <a:spcPts val="0"/>
              </a:spcBef>
              <a:spcAft>
                <a:spcPts val="0"/>
              </a:spcAft>
              <a:buClrTx/>
              <a:buSzTx/>
              <a:buFontTx/>
              <a:buNone/>
              <a:tabLst/>
              <a:defRPr sz="8400" b="0" i="0" u="none" strike="noStrike" cap="none" spc="0" baseline="0">
                <a:ln>
                  <a:noFill/>
                </a:ln>
                <a:solidFill>
                  <a:srgbClr val="000000"/>
                </a:solidFill>
                <a:uFillTx/>
                <a:latin typeface="+mn-lt"/>
                <a:ea typeface="+mn-ea"/>
                <a:cs typeface="+mn-cs"/>
                <a:sym typeface="Gill Sans"/>
              </a:defRPr>
            </a:lvl9pPr>
          </a:lstStyle>
          <a:p>
            <a:pPr fontAlgn="auto"/>
            <a:r>
              <a:rPr lang="en-US" sz="1700" kern="0" dirty="0" err="1">
                <a:latin typeface="Arial" charset="0"/>
                <a:ea typeface="Arial" charset="0"/>
                <a:cs typeface="Arial" charset="0"/>
              </a:rPr>
              <a:t>Prif</a:t>
            </a:r>
            <a:r>
              <a:rPr lang="en-US" sz="1700" kern="0" dirty="0">
                <a:latin typeface="Arial" charset="0"/>
                <a:ea typeface="Arial" charset="0"/>
                <a:cs typeface="Arial" charset="0"/>
              </a:rPr>
              <a:t> nod </a:t>
            </a:r>
            <a:r>
              <a:rPr lang="en-US" sz="1700" kern="0" dirty="0" err="1">
                <a:latin typeface="Arial" charset="0"/>
                <a:ea typeface="Arial" charset="0"/>
                <a:cs typeface="Arial" charset="0"/>
              </a:rPr>
              <a:t>Siarter</a:t>
            </a:r>
            <a:r>
              <a:rPr lang="en-US" sz="1700" kern="0" dirty="0">
                <a:latin typeface="Arial" charset="0"/>
                <a:ea typeface="Arial" charset="0"/>
                <a:cs typeface="Arial" charset="0"/>
              </a:rPr>
              <a:t> </a:t>
            </a:r>
            <a:r>
              <a:rPr lang="en-US" sz="1700" kern="0" dirty="0" err="1">
                <a:latin typeface="Arial" charset="0"/>
                <a:ea typeface="Arial" charset="0"/>
                <a:cs typeface="Arial" charset="0"/>
              </a:rPr>
              <a:t>Iaith</a:t>
            </a:r>
            <a:r>
              <a:rPr lang="en-US" sz="1700" kern="0" dirty="0">
                <a:latin typeface="Arial" charset="0"/>
                <a:ea typeface="Arial" charset="0"/>
                <a:cs typeface="Arial" charset="0"/>
              </a:rPr>
              <a:t> </a:t>
            </a:r>
            <a:r>
              <a:rPr lang="en-US" sz="1700" b="1" i="1" kern="0" dirty="0" err="1">
                <a:latin typeface="Arial" charset="0"/>
                <a:ea typeface="Arial" charset="0"/>
                <a:cs typeface="Arial" charset="0"/>
              </a:rPr>
              <a:t>Cymraeg</a:t>
            </a:r>
            <a:r>
              <a:rPr lang="en-US" sz="1700" b="1" i="1" kern="0" dirty="0">
                <a:latin typeface="Arial" charset="0"/>
                <a:ea typeface="Arial" charset="0"/>
                <a:cs typeface="Arial" charset="0"/>
              </a:rPr>
              <a:t>  Campus  </a:t>
            </a:r>
            <a:r>
              <a:rPr lang="en-US" sz="1700" kern="0" dirty="0">
                <a:latin typeface="Arial" charset="0"/>
                <a:ea typeface="Arial" charset="0"/>
                <a:cs typeface="Arial" charset="0"/>
              </a:rPr>
              <a:t>Language  Charter </a:t>
            </a:r>
            <a:r>
              <a:rPr lang="en-US" sz="1700" kern="0" dirty="0" err="1">
                <a:latin typeface="Arial" charset="0"/>
                <a:ea typeface="Arial" charset="0"/>
                <a:cs typeface="Arial" charset="0"/>
              </a:rPr>
              <a:t>yw</a:t>
            </a:r>
            <a:r>
              <a:rPr lang="en-US" sz="1700" kern="0" dirty="0">
                <a:latin typeface="Arial" charset="0"/>
                <a:ea typeface="Arial" charset="0"/>
                <a:cs typeface="Arial" charset="0"/>
              </a:rPr>
              <a:t> </a:t>
            </a:r>
            <a:r>
              <a:rPr lang="en-US" sz="1700" kern="0" dirty="0" err="1">
                <a:latin typeface="Arial" charset="0"/>
                <a:ea typeface="Arial" charset="0"/>
                <a:cs typeface="Arial" charset="0"/>
              </a:rPr>
              <a:t>i</a:t>
            </a:r>
            <a:r>
              <a:rPr lang="en-US" sz="1700" kern="0" dirty="0">
                <a:latin typeface="Arial" charset="0"/>
                <a:ea typeface="Arial" charset="0"/>
                <a:cs typeface="Arial" charset="0"/>
              </a:rPr>
              <a:t> </a:t>
            </a:r>
            <a:r>
              <a:rPr lang="en-US" sz="1700" kern="0" dirty="0" err="1">
                <a:latin typeface="Arial" charset="0"/>
                <a:ea typeface="Arial" charset="0"/>
                <a:cs typeface="Arial" charset="0"/>
              </a:rPr>
              <a:t>hybu</a:t>
            </a:r>
            <a:r>
              <a:rPr lang="en-US" sz="1700" kern="0" dirty="0">
                <a:latin typeface="Arial" charset="0"/>
                <a:ea typeface="Arial" charset="0"/>
                <a:cs typeface="Arial" charset="0"/>
              </a:rPr>
              <a:t> a </a:t>
            </a:r>
            <a:r>
              <a:rPr lang="en-US" sz="1700" kern="0" dirty="0" err="1">
                <a:latin typeface="Arial" charset="0"/>
                <a:ea typeface="Arial" charset="0"/>
                <a:cs typeface="Arial" charset="0"/>
              </a:rPr>
              <a:t>chynyddu’r</a:t>
            </a:r>
            <a:r>
              <a:rPr lang="en-US" sz="1700" kern="0" dirty="0">
                <a:latin typeface="Arial" charset="0"/>
                <a:ea typeface="Arial" charset="0"/>
                <a:cs typeface="Arial" charset="0"/>
              </a:rPr>
              <a:t> </a:t>
            </a:r>
            <a:r>
              <a:rPr lang="en-US" sz="1700" kern="0" dirty="0" err="1">
                <a:latin typeface="Arial" charset="0"/>
                <a:ea typeface="Arial" charset="0"/>
                <a:cs typeface="Arial" charset="0"/>
              </a:rPr>
              <a:t>defnydd</a:t>
            </a:r>
            <a:r>
              <a:rPr lang="en-US" sz="1700" kern="0" dirty="0">
                <a:latin typeface="Arial" charset="0"/>
                <a:ea typeface="Arial" charset="0"/>
                <a:cs typeface="Arial" charset="0"/>
              </a:rPr>
              <a:t> o </a:t>
            </a:r>
            <a:r>
              <a:rPr lang="en-US" sz="1700" kern="0" dirty="0" err="1">
                <a:latin typeface="Arial" charset="0"/>
                <a:ea typeface="Arial" charset="0"/>
                <a:cs typeface="Arial" charset="0"/>
              </a:rPr>
              <a:t>Gymraeg</a:t>
            </a:r>
            <a:r>
              <a:rPr lang="en-US" sz="1700" kern="0" dirty="0">
                <a:latin typeface="Arial" charset="0"/>
                <a:ea typeface="Arial" charset="0"/>
                <a:cs typeface="Arial" charset="0"/>
              </a:rPr>
              <a:t> </a:t>
            </a:r>
            <a:r>
              <a:rPr lang="en-US" sz="1700" kern="0" dirty="0" err="1">
                <a:latin typeface="Arial" charset="0"/>
                <a:ea typeface="Arial" charset="0"/>
                <a:cs typeface="Arial" charset="0"/>
              </a:rPr>
              <a:t>gan</a:t>
            </a:r>
            <a:r>
              <a:rPr lang="en-US" sz="1700" kern="0" dirty="0">
                <a:latin typeface="Arial" charset="0"/>
                <a:ea typeface="Arial" charset="0"/>
                <a:cs typeface="Arial" charset="0"/>
              </a:rPr>
              <a:t> </a:t>
            </a:r>
            <a:r>
              <a:rPr lang="en-US" sz="1700" kern="0" dirty="0" err="1">
                <a:latin typeface="Arial" charset="0"/>
                <a:ea typeface="Arial" charset="0"/>
                <a:cs typeface="Arial" charset="0"/>
              </a:rPr>
              <a:t>blant</a:t>
            </a:r>
            <a:r>
              <a:rPr lang="en-US" sz="1700" kern="0" dirty="0">
                <a:latin typeface="Arial" charset="0"/>
                <a:ea typeface="Arial" charset="0"/>
                <a:cs typeface="Arial" charset="0"/>
              </a:rPr>
              <a:t>.</a:t>
            </a:r>
          </a:p>
        </p:txBody>
      </p:sp>
      <p:pic>
        <p:nvPicPr>
          <p:cNvPr id="6" name="Picture 5"/>
          <p:cNvPicPr>
            <a:picLocks noChangeAspect="1"/>
          </p:cNvPicPr>
          <p:nvPr/>
        </p:nvPicPr>
        <p:blipFill>
          <a:blip r:embed="rId3"/>
          <a:stretch>
            <a:fillRect/>
          </a:stretch>
        </p:blipFill>
        <p:spPr>
          <a:xfrm>
            <a:off x="228840" y="3412165"/>
            <a:ext cx="3285141" cy="3224913"/>
          </a:xfrm>
          <a:prstGeom prst="ellipse">
            <a:avLst/>
          </a:prstGeom>
          <a:ln>
            <a:noFill/>
          </a:ln>
          <a:effectLst>
            <a:softEdge rad="112500"/>
          </a:effectLst>
        </p:spPr>
      </p:pic>
      <p:pic>
        <p:nvPicPr>
          <p:cNvPr id="9" name="Picture 8"/>
          <p:cNvPicPr>
            <a:picLocks noChangeAspect="1"/>
          </p:cNvPicPr>
          <p:nvPr/>
        </p:nvPicPr>
        <p:blipFill>
          <a:blip r:embed="rId4">
            <a:extLst>
              <a:ext uri="{28A0092B-C50C-407E-A947-70E740481C1C}">
                <a14:useLocalDpi xmlns="" xmlns:a14="http://schemas.microsoft.com/office/drawing/2010/main"/>
              </a:ext>
            </a:extLst>
          </a:blip>
          <a:stretch>
            <a:fillRect/>
          </a:stretch>
        </p:blipFill>
        <p:spPr>
          <a:xfrm>
            <a:off x="1841416" y="1295012"/>
            <a:ext cx="4461664" cy="3332477"/>
          </a:xfrm>
          <a:prstGeom prst="ellipse">
            <a:avLst/>
          </a:prstGeom>
          <a:ln>
            <a:noFill/>
          </a:ln>
          <a:effectLst>
            <a:softEdge rad="112500"/>
          </a:effectLst>
        </p:spPr>
      </p:pic>
      <p:pic>
        <p:nvPicPr>
          <p:cNvPr id="193" name="Siarter Iaith CP_THUMBS UP DRAGON.png"/>
          <p:cNvPicPr>
            <a:picLocks noChangeAspect="1"/>
          </p:cNvPicPr>
          <p:nvPr/>
        </p:nvPicPr>
        <p:blipFill>
          <a:blip r:embed="rId5">
            <a:extLst>
              <a:ext uri="{28A0092B-C50C-407E-A947-70E740481C1C}">
                <a14:useLocalDpi xmlns="" xmlns:a14="http://schemas.microsoft.com/office/drawing/2010/main"/>
              </a:ext>
            </a:extLst>
          </a:blip>
          <a:stretch>
            <a:fillRect/>
          </a:stretch>
        </p:blipFill>
        <p:spPr>
          <a:xfrm>
            <a:off x="2425217" y="3923165"/>
            <a:ext cx="4558739" cy="3313695"/>
          </a:xfrm>
          <a:prstGeom prst="rect">
            <a:avLst/>
          </a:prstGeom>
          <a:ln w="12700">
            <a:miter lim="400000"/>
          </a:ln>
        </p:spPr>
      </p:pic>
      <p:pic>
        <p:nvPicPr>
          <p:cNvPr id="8" name="Picture 7"/>
          <p:cNvPicPr>
            <a:picLocks noChangeAspect="1"/>
          </p:cNvPicPr>
          <p:nvPr/>
        </p:nvPicPr>
        <p:blipFill>
          <a:blip r:embed="rId6"/>
          <a:stretch>
            <a:fillRect/>
          </a:stretch>
        </p:blipFill>
        <p:spPr>
          <a:xfrm>
            <a:off x="5468169" y="2477988"/>
            <a:ext cx="3508087" cy="2631066"/>
          </a:xfrm>
          <a:prstGeom prst="ellipse">
            <a:avLst/>
          </a:prstGeom>
          <a:ln>
            <a:noFill/>
          </a:ln>
          <a:effectLst>
            <a:softEdge rad="112500"/>
          </a:effectLst>
        </p:spPr>
      </p:pic>
    </p:spTree>
    <p:extLst>
      <p:ext uri="{BB962C8B-B14F-4D97-AF65-F5344CB8AC3E}">
        <p14:creationId xmlns="" xmlns:p14="http://schemas.microsoft.com/office/powerpoint/2010/main" val="803245249"/>
      </p:ext>
    </p:extLst>
  </p:cSld>
  <p:clrMapOvr>
    <a:masterClrMapping/>
  </p:clrMapOvr>
  <p:transition spd="slow"/>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4938" y="274638"/>
            <a:ext cx="7942262" cy="842962"/>
          </a:xfrm>
        </p:spPr>
        <p:txBody>
          <a:bodyPr/>
          <a:lstStyle/>
          <a:p>
            <a:pPr fontAlgn="auto">
              <a:spcAft>
                <a:spcPts val="0"/>
              </a:spcAft>
              <a:defRPr/>
            </a:pPr>
            <a:r>
              <a:rPr lang="en-US" sz="2800" dirty="0"/>
              <a:t>Nod  y  </a:t>
            </a:r>
            <a:r>
              <a:rPr lang="en-US" sz="2800" dirty="0" err="1"/>
              <a:t>Siarter</a:t>
            </a:r>
            <a:r>
              <a:rPr lang="en-US" sz="2800" dirty="0"/>
              <a:t>  </a:t>
            </a:r>
            <a:r>
              <a:rPr lang="en-US" sz="2800" dirty="0" err="1"/>
              <a:t>Iaith</a:t>
            </a:r>
            <a:r>
              <a:rPr lang="en-US" sz="2800" dirty="0"/>
              <a:t>  </a:t>
            </a:r>
            <a:r>
              <a:rPr lang="en-US" sz="2800" b="1" i="1" dirty="0" err="1"/>
              <a:t>Cymraeg</a:t>
            </a:r>
            <a:r>
              <a:rPr lang="en-US" sz="2800" b="1" i="1" dirty="0"/>
              <a:t>  Campus</a:t>
            </a:r>
            <a:r>
              <a:rPr lang="en-US" sz="2800" dirty="0"/>
              <a:t/>
            </a:r>
            <a:br>
              <a:rPr lang="en-US" sz="2800" dirty="0"/>
            </a:br>
            <a:r>
              <a:rPr lang="en-US" sz="2800" dirty="0">
                <a:solidFill>
                  <a:srgbClr val="0000FF"/>
                </a:solidFill>
              </a:rPr>
              <a:t>The  aim  of  the  </a:t>
            </a:r>
            <a:r>
              <a:rPr lang="en-US" sz="2800" b="1" i="1" dirty="0" err="1">
                <a:solidFill>
                  <a:srgbClr val="0000FF"/>
                </a:solidFill>
              </a:rPr>
              <a:t>Cymraeg</a:t>
            </a:r>
            <a:r>
              <a:rPr lang="en-US" sz="2800" b="1" i="1" dirty="0">
                <a:solidFill>
                  <a:srgbClr val="0000FF"/>
                </a:solidFill>
              </a:rPr>
              <a:t>  Campus  </a:t>
            </a:r>
            <a:r>
              <a:rPr lang="en-US" sz="2800" dirty="0">
                <a:solidFill>
                  <a:srgbClr val="0000FF"/>
                </a:solidFill>
              </a:rPr>
              <a:t>Language  Charter</a:t>
            </a:r>
          </a:p>
        </p:txBody>
      </p:sp>
      <p:sp>
        <p:nvSpPr>
          <p:cNvPr id="4" name="Content Placeholder 3"/>
          <p:cNvSpPr>
            <a:spLocks noGrp="1"/>
          </p:cNvSpPr>
          <p:nvPr>
            <p:ph sz="half" idx="1"/>
          </p:nvPr>
        </p:nvSpPr>
        <p:spPr>
          <a:xfrm>
            <a:off x="304800" y="1270132"/>
            <a:ext cx="3810000" cy="4856163"/>
          </a:xfrm>
          <a:ln>
            <a:solidFill>
              <a:srgbClr val="008000"/>
            </a:solidFill>
          </a:ln>
        </p:spPr>
        <p:txBody>
          <a:bodyPr rtlCol="0">
            <a:normAutofit/>
          </a:bodyPr>
          <a:lstStyle/>
          <a:p>
            <a:pPr marL="113509" indent="0" fontAlgn="auto">
              <a:spcAft>
                <a:spcPts val="0"/>
              </a:spcAft>
              <a:buNone/>
              <a:defRPr/>
            </a:pPr>
            <a:r>
              <a:rPr lang="en-US" sz="2400" dirty="0" err="1"/>
              <a:t>Cynyddu</a:t>
            </a:r>
            <a:r>
              <a:rPr lang="en-US" sz="2400" dirty="0"/>
              <a:t> </a:t>
            </a:r>
            <a:r>
              <a:rPr lang="en-US" sz="2400" dirty="0" err="1"/>
              <a:t>defnydd</a:t>
            </a:r>
            <a:r>
              <a:rPr lang="en-US" sz="2400" dirty="0"/>
              <a:t> </a:t>
            </a:r>
            <a:r>
              <a:rPr lang="en-US" sz="2400" dirty="0" err="1"/>
              <a:t>disgyblion</a:t>
            </a:r>
            <a:r>
              <a:rPr lang="en-US" sz="2400" dirty="0"/>
              <a:t> </a:t>
            </a:r>
            <a:r>
              <a:rPr lang="en-US" sz="2400" dirty="0" err="1"/>
              <a:t>o’r</a:t>
            </a:r>
            <a:r>
              <a:rPr lang="en-US" sz="2400" dirty="0"/>
              <a:t> </a:t>
            </a:r>
            <a:r>
              <a:rPr lang="en-US" sz="2400" dirty="0" err="1"/>
              <a:t>Gymraeg</a:t>
            </a:r>
            <a:r>
              <a:rPr lang="en-US" sz="2400" dirty="0"/>
              <a:t> </a:t>
            </a:r>
            <a:r>
              <a:rPr lang="en-US" sz="2400" dirty="0" err="1"/>
              <a:t>drwy</a:t>
            </a:r>
            <a:r>
              <a:rPr lang="en-US" sz="2400" dirty="0"/>
              <a:t> :</a:t>
            </a:r>
          </a:p>
          <a:p>
            <a:pPr marL="113509" indent="0" fontAlgn="auto">
              <a:spcAft>
                <a:spcPts val="0"/>
              </a:spcAft>
              <a:buNone/>
              <a:defRPr/>
            </a:pPr>
            <a:endParaRPr lang="en-US" sz="1400" dirty="0"/>
          </a:p>
          <a:p>
            <a:pPr fontAlgn="auto">
              <a:spcAft>
                <a:spcPts val="0"/>
              </a:spcAft>
              <a:buFont typeface="Arial" pitchFamily="34" charset="0"/>
              <a:buChar char="•"/>
              <a:defRPr/>
            </a:pPr>
            <a:r>
              <a:rPr lang="en-US" sz="2400" dirty="0" err="1"/>
              <a:t>hybu</a:t>
            </a:r>
            <a:r>
              <a:rPr lang="en-US" sz="2400" dirty="0"/>
              <a:t> ethos </a:t>
            </a:r>
            <a:r>
              <a:rPr lang="en-US" sz="2400" dirty="0" err="1"/>
              <a:t>Cymreig</a:t>
            </a:r>
            <a:r>
              <a:rPr lang="en-US" sz="2400" dirty="0"/>
              <a:t> </a:t>
            </a:r>
            <a:r>
              <a:rPr lang="en-US" sz="2400" dirty="0" err="1"/>
              <a:t>cadarn</a:t>
            </a:r>
            <a:endParaRPr lang="en-US" sz="2400" dirty="0"/>
          </a:p>
          <a:p>
            <a:pPr fontAlgn="auto">
              <a:spcAft>
                <a:spcPts val="0"/>
              </a:spcAft>
              <a:buFont typeface="Arial" pitchFamily="34" charset="0"/>
              <a:buChar char="•"/>
              <a:defRPr/>
            </a:pPr>
            <a:r>
              <a:rPr lang="en-US" sz="2400" dirty="0" err="1"/>
              <a:t>ddarparu</a:t>
            </a:r>
            <a:r>
              <a:rPr lang="en-US" sz="2400" dirty="0"/>
              <a:t> </a:t>
            </a:r>
            <a:r>
              <a:rPr lang="en-US" sz="2400" dirty="0" err="1"/>
              <a:t>ystod</a:t>
            </a:r>
            <a:r>
              <a:rPr lang="en-US" sz="2400" dirty="0"/>
              <a:t> o </a:t>
            </a:r>
            <a:r>
              <a:rPr lang="en-US" sz="2400" dirty="0" err="1"/>
              <a:t>weithgareddau</a:t>
            </a:r>
            <a:r>
              <a:rPr lang="en-US" sz="2400" dirty="0"/>
              <a:t> </a:t>
            </a:r>
            <a:r>
              <a:rPr lang="en-US" sz="2400" dirty="0" err="1"/>
              <a:t>cefnogol</a:t>
            </a:r>
            <a:endParaRPr lang="en-US" sz="2400" dirty="0"/>
          </a:p>
          <a:p>
            <a:pPr fontAlgn="auto">
              <a:spcAft>
                <a:spcPts val="0"/>
              </a:spcAft>
              <a:buFont typeface="Arial" pitchFamily="34" charset="0"/>
              <a:buChar char="•"/>
              <a:defRPr/>
            </a:pPr>
            <a:r>
              <a:rPr lang="en-US" sz="2400" dirty="0" err="1"/>
              <a:t>sicrhau</a:t>
            </a:r>
            <a:r>
              <a:rPr lang="en-US" sz="2400" dirty="0"/>
              <a:t> bod </a:t>
            </a:r>
            <a:r>
              <a:rPr lang="en-US" sz="2400" dirty="0" err="1"/>
              <a:t>dysgu</a:t>
            </a:r>
            <a:r>
              <a:rPr lang="en-US" sz="2400" dirty="0"/>
              <a:t> </a:t>
            </a:r>
            <a:r>
              <a:rPr lang="en-US" sz="2400" dirty="0" err="1"/>
              <a:t>Cymraeg</a:t>
            </a:r>
            <a:r>
              <a:rPr lang="en-US" sz="2400" dirty="0"/>
              <a:t> </a:t>
            </a:r>
            <a:r>
              <a:rPr lang="en-US" sz="2400" dirty="0" err="1"/>
              <a:t>yn</a:t>
            </a:r>
            <a:r>
              <a:rPr lang="en-US" sz="2400" dirty="0"/>
              <a:t> </a:t>
            </a:r>
            <a:r>
              <a:rPr lang="en-US" sz="2400" dirty="0" err="1"/>
              <a:t>hwyl</a:t>
            </a:r>
            <a:endParaRPr lang="en-US" sz="2400" dirty="0"/>
          </a:p>
          <a:p>
            <a:pPr fontAlgn="auto">
              <a:spcAft>
                <a:spcPts val="0"/>
              </a:spcAft>
              <a:buFont typeface="Arial" pitchFamily="34" charset="0"/>
              <a:buChar char="•"/>
              <a:defRPr/>
            </a:pPr>
            <a:r>
              <a:rPr lang="en-US" sz="2400" dirty="0" err="1"/>
              <a:t>gynnwys</a:t>
            </a:r>
            <a:r>
              <a:rPr lang="en-US" sz="2400" dirty="0"/>
              <a:t> </a:t>
            </a:r>
            <a:r>
              <a:rPr lang="en-US" sz="2400" dirty="0" err="1"/>
              <a:t>pob</a:t>
            </a:r>
            <a:r>
              <a:rPr lang="en-US" sz="2400" dirty="0"/>
              <a:t> </a:t>
            </a:r>
            <a:r>
              <a:rPr lang="en-US" sz="2400" dirty="0" err="1"/>
              <a:t>aelod</a:t>
            </a:r>
            <a:r>
              <a:rPr lang="en-US" sz="2400" dirty="0"/>
              <a:t> o </a:t>
            </a:r>
            <a:r>
              <a:rPr lang="en-US" sz="2400" dirty="0" err="1"/>
              <a:t>gymuned</a:t>
            </a:r>
            <a:r>
              <a:rPr lang="en-US" sz="2400" dirty="0"/>
              <a:t> </a:t>
            </a:r>
            <a:r>
              <a:rPr lang="en-US" sz="2400" dirty="0" err="1"/>
              <a:t>yr</a:t>
            </a:r>
            <a:r>
              <a:rPr lang="en-US" sz="2400" dirty="0"/>
              <a:t> </a:t>
            </a:r>
            <a:r>
              <a:rPr lang="en-US" sz="2400" dirty="0" err="1"/>
              <a:t>ysgol</a:t>
            </a:r>
            <a:endParaRPr lang="en-US" sz="2400" dirty="0"/>
          </a:p>
          <a:p>
            <a:pPr fontAlgn="auto">
              <a:spcAft>
                <a:spcPts val="0"/>
              </a:spcAft>
              <a:buFont typeface="Arial" pitchFamily="34" charset="0"/>
              <a:buChar char="•"/>
              <a:defRPr/>
            </a:pPr>
            <a:endParaRPr lang="en-US" sz="2400" dirty="0"/>
          </a:p>
        </p:txBody>
      </p:sp>
      <p:sp>
        <p:nvSpPr>
          <p:cNvPr id="5" name="Content Placeholder 4"/>
          <p:cNvSpPr>
            <a:spLocks noGrp="1"/>
          </p:cNvSpPr>
          <p:nvPr>
            <p:ph sz="half" idx="2"/>
          </p:nvPr>
        </p:nvSpPr>
        <p:spPr>
          <a:xfrm>
            <a:off x="4419732" y="1270132"/>
            <a:ext cx="3827463" cy="4856163"/>
          </a:xfrm>
          <a:ln>
            <a:solidFill>
              <a:srgbClr val="0000FF"/>
            </a:solidFill>
          </a:ln>
        </p:spPr>
        <p:txBody>
          <a:bodyPr rtlCol="0">
            <a:normAutofit/>
          </a:bodyPr>
          <a:lstStyle/>
          <a:p>
            <a:pPr marL="113509" indent="0" fontAlgn="auto">
              <a:spcAft>
                <a:spcPts val="0"/>
              </a:spcAft>
              <a:buNone/>
              <a:defRPr/>
            </a:pPr>
            <a:r>
              <a:rPr lang="en-US" sz="2400" dirty="0"/>
              <a:t>To increase pupils’ use of Welsh by :</a:t>
            </a:r>
          </a:p>
          <a:p>
            <a:pPr marL="113509" indent="0" fontAlgn="auto">
              <a:spcAft>
                <a:spcPts val="0"/>
              </a:spcAft>
              <a:buNone/>
              <a:defRPr/>
            </a:pPr>
            <a:endParaRPr lang="en-US" sz="1400" dirty="0"/>
          </a:p>
          <a:p>
            <a:pPr fontAlgn="auto">
              <a:spcAft>
                <a:spcPts val="0"/>
              </a:spcAft>
              <a:buFont typeface="Arial" pitchFamily="34" charset="0"/>
              <a:buChar char="•"/>
              <a:defRPr/>
            </a:pPr>
            <a:r>
              <a:rPr lang="en-US" sz="2400" dirty="0"/>
              <a:t>promoting a strong Welsh ethos</a:t>
            </a:r>
          </a:p>
          <a:p>
            <a:pPr fontAlgn="auto">
              <a:spcAft>
                <a:spcPts val="0"/>
              </a:spcAft>
              <a:buFont typeface="Arial" pitchFamily="34" charset="0"/>
              <a:buChar char="•"/>
              <a:defRPr/>
            </a:pPr>
            <a:r>
              <a:rPr lang="en-US" sz="2400" dirty="0"/>
              <a:t>providing a range of enriching activities</a:t>
            </a:r>
          </a:p>
          <a:p>
            <a:pPr fontAlgn="auto">
              <a:spcAft>
                <a:spcPts val="0"/>
              </a:spcAft>
              <a:buFont typeface="Arial" pitchFamily="34" charset="0"/>
              <a:buChar char="•"/>
              <a:defRPr/>
            </a:pPr>
            <a:r>
              <a:rPr lang="en-US" sz="2400" dirty="0"/>
              <a:t>ensuring that learning  Welsh is enjoyable</a:t>
            </a:r>
          </a:p>
          <a:p>
            <a:pPr fontAlgn="auto">
              <a:spcAft>
                <a:spcPts val="0"/>
              </a:spcAft>
              <a:buFont typeface="Arial" pitchFamily="34" charset="0"/>
              <a:buChar char="•"/>
              <a:defRPr/>
            </a:pPr>
            <a:r>
              <a:rPr lang="en-US" sz="2400" dirty="0"/>
              <a:t>involving all members of school community</a:t>
            </a: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9" name="Shape 169"/>
          <p:cNvSpPr/>
          <p:nvPr/>
        </p:nvSpPr>
        <p:spPr>
          <a:xfrm>
            <a:off x="178673" y="169664"/>
            <a:ext cx="8786813" cy="6509742"/>
          </a:xfrm>
          <a:prstGeom prst="rect">
            <a:avLst/>
          </a:prstGeom>
          <a:ln w="127000">
            <a:solidFill>
              <a:srgbClr val="90448F"/>
            </a:solidFill>
            <a:miter lim="400000"/>
          </a:ln>
        </p:spPr>
        <p:txBody>
          <a:bodyPr lIns="35562" tIns="35562" rIns="35562" bIns="35562" anchor="ctr"/>
          <a:lstStyle/>
          <a:p>
            <a:pPr algn="ctr" defTabSz="409092" fontAlgn="auto" hangingPunct="0">
              <a:spcBef>
                <a:spcPts val="0"/>
              </a:spcBef>
              <a:spcAft>
                <a:spcPts val="0"/>
              </a:spcAft>
              <a:defRPr sz="4000">
                <a:solidFill>
                  <a:srgbClr val="FFFFFF"/>
                </a:solidFill>
                <a:effectLst>
                  <a:outerShdw blurRad="38100" dist="12700" dir="5400000" rotWithShape="0">
                    <a:srgbClr val="000000">
                      <a:alpha val="50000"/>
                    </a:srgbClr>
                  </a:outerShdw>
                </a:effectLst>
              </a:defRPr>
            </a:pPr>
            <a:endParaRPr sz="2800" kern="0">
              <a:solidFill>
                <a:srgbClr val="FFFFFF"/>
              </a:solidFill>
              <a:effectLst>
                <a:outerShdw blurRad="38100" dist="12700" dir="5400000" rotWithShape="0">
                  <a:srgbClr val="000000">
                    <a:alpha val="50000"/>
                  </a:srgbClr>
                </a:outerShdw>
              </a:effectLst>
              <a:latin typeface="Gill Sans"/>
              <a:sym typeface="Gill Sans"/>
            </a:endParaRPr>
          </a:p>
        </p:txBody>
      </p:sp>
      <p:grpSp>
        <p:nvGrpSpPr>
          <p:cNvPr id="173" name="Group 173"/>
          <p:cNvGrpSpPr/>
          <p:nvPr/>
        </p:nvGrpSpPr>
        <p:grpSpPr>
          <a:xfrm>
            <a:off x="-346101" y="5648673"/>
            <a:ext cx="9608345" cy="1821657"/>
            <a:chOff x="0" y="0"/>
            <a:chExt cx="13665201" cy="2590800"/>
          </a:xfrm>
        </p:grpSpPr>
        <p:sp>
          <p:nvSpPr>
            <p:cNvPr id="171" name="Shape 171"/>
            <p:cNvSpPr/>
            <p:nvPr/>
          </p:nvSpPr>
          <p:spPr>
            <a:xfrm>
              <a:off x="340034" y="0"/>
              <a:ext cx="13325168" cy="2070741"/>
            </a:xfrm>
            <a:custGeom>
              <a:avLst/>
              <a:gdLst/>
              <a:ahLst/>
              <a:cxnLst>
                <a:cxn ang="0">
                  <a:pos x="wd2" y="hd2"/>
                </a:cxn>
                <a:cxn ang="5400000">
                  <a:pos x="wd2" y="hd2"/>
                </a:cxn>
                <a:cxn ang="10800000">
                  <a:pos x="wd2" y="hd2"/>
                </a:cxn>
                <a:cxn ang="16200000">
                  <a:pos x="wd2" y="hd2"/>
                </a:cxn>
              </a:cxnLst>
              <a:rect l="0" t="0" r="r" b="b"/>
              <a:pathLst>
                <a:path w="21600" h="21600" extrusionOk="0">
                  <a:moveTo>
                    <a:pt x="21600" y="21235"/>
                  </a:moveTo>
                  <a:lnTo>
                    <a:pt x="0" y="21600"/>
                  </a:lnTo>
                  <a:lnTo>
                    <a:pt x="52" y="0"/>
                  </a:lnTo>
                  <a:cubicBezTo>
                    <a:pt x="52" y="0"/>
                    <a:pt x="10108" y="13723"/>
                    <a:pt x="13215" y="14595"/>
                  </a:cubicBezTo>
                  <a:cubicBezTo>
                    <a:pt x="16821" y="15607"/>
                    <a:pt x="18254" y="7852"/>
                    <a:pt x="20131" y="9856"/>
                  </a:cubicBezTo>
                  <a:cubicBezTo>
                    <a:pt x="21298" y="11101"/>
                    <a:pt x="21600" y="21235"/>
                    <a:pt x="21600" y="21235"/>
                  </a:cubicBezTo>
                  <a:close/>
                </a:path>
              </a:pathLst>
            </a:custGeom>
            <a:solidFill>
              <a:srgbClr val="722B80"/>
            </a:solidFill>
            <a:ln w="12700" cap="flat">
              <a:noFill/>
              <a:miter lim="400000"/>
            </a:ln>
            <a:effectLst/>
          </p:spPr>
          <p:txBody>
            <a:bodyPr wrap="square" lIns="0" tIns="0" rIns="0" bIns="0" numCol="1" anchor="t">
              <a:noAutofit/>
            </a:bodyPr>
            <a:lstStyle/>
            <a:p>
              <a:pPr defTabSz="315127" fontAlgn="auto" hangingPunct="0">
                <a:spcBef>
                  <a:spcPts val="0"/>
                </a:spcBef>
                <a:spcAft>
                  <a:spcPts val="0"/>
                </a:spcAft>
                <a:defRPr sz="1200">
                  <a:latin typeface="Helvetica"/>
                  <a:ea typeface="Helvetica"/>
                  <a:cs typeface="Helvetica"/>
                  <a:sym typeface="Helvetica"/>
                </a:defRPr>
              </a:pPr>
              <a:endParaRPr sz="800" kern="0">
                <a:solidFill>
                  <a:srgbClr val="000000"/>
                </a:solidFill>
                <a:latin typeface="Helvetica"/>
                <a:ea typeface="Helvetica"/>
                <a:cs typeface="Helvetica"/>
                <a:sym typeface="Helvetica"/>
              </a:endParaRPr>
            </a:p>
          </p:txBody>
        </p:sp>
        <p:sp>
          <p:nvSpPr>
            <p:cNvPr id="172" name="Shape 172"/>
            <p:cNvSpPr/>
            <p:nvPr/>
          </p:nvSpPr>
          <p:spPr>
            <a:xfrm>
              <a:off x="0" y="220665"/>
              <a:ext cx="13294868" cy="2370136"/>
            </a:xfrm>
            <a:custGeom>
              <a:avLst/>
              <a:gdLst/>
              <a:ahLst/>
              <a:cxnLst>
                <a:cxn ang="0">
                  <a:pos x="wd2" y="hd2"/>
                </a:cxn>
                <a:cxn ang="5400000">
                  <a:pos x="wd2" y="hd2"/>
                </a:cxn>
                <a:cxn ang="10800000">
                  <a:pos x="wd2" y="hd2"/>
                </a:cxn>
                <a:cxn ang="16200000">
                  <a:pos x="wd2" y="hd2"/>
                </a:cxn>
              </a:cxnLst>
              <a:rect l="0" t="0" r="r" b="b"/>
              <a:pathLst>
                <a:path w="21600" h="21600" extrusionOk="0">
                  <a:moveTo>
                    <a:pt x="21600" y="21235"/>
                  </a:moveTo>
                  <a:lnTo>
                    <a:pt x="0" y="21600"/>
                  </a:lnTo>
                  <a:lnTo>
                    <a:pt x="52" y="0"/>
                  </a:lnTo>
                  <a:cubicBezTo>
                    <a:pt x="52" y="0"/>
                    <a:pt x="10108" y="13723"/>
                    <a:pt x="13215" y="14595"/>
                  </a:cubicBezTo>
                  <a:cubicBezTo>
                    <a:pt x="16821" y="15607"/>
                    <a:pt x="18254" y="7852"/>
                    <a:pt x="20131" y="9856"/>
                  </a:cubicBezTo>
                  <a:cubicBezTo>
                    <a:pt x="21298" y="11101"/>
                    <a:pt x="21600" y="21235"/>
                    <a:pt x="21600" y="21235"/>
                  </a:cubicBezTo>
                  <a:close/>
                </a:path>
              </a:pathLst>
            </a:custGeom>
            <a:solidFill>
              <a:srgbClr val="9E489B"/>
            </a:solidFill>
            <a:ln w="12700" cap="flat">
              <a:noFill/>
              <a:miter lim="400000"/>
            </a:ln>
            <a:effectLst/>
          </p:spPr>
          <p:txBody>
            <a:bodyPr wrap="square" lIns="0" tIns="0" rIns="0" bIns="0" numCol="1" anchor="t">
              <a:noAutofit/>
            </a:bodyPr>
            <a:lstStyle/>
            <a:p>
              <a:pPr defTabSz="315127" fontAlgn="auto" hangingPunct="0">
                <a:spcBef>
                  <a:spcPts val="0"/>
                </a:spcBef>
                <a:spcAft>
                  <a:spcPts val="0"/>
                </a:spcAft>
                <a:defRPr sz="1200">
                  <a:latin typeface="Helvetica"/>
                  <a:ea typeface="Helvetica"/>
                  <a:cs typeface="Helvetica"/>
                  <a:sym typeface="Helvetica"/>
                </a:defRPr>
              </a:pPr>
              <a:endParaRPr sz="800" kern="0">
                <a:solidFill>
                  <a:srgbClr val="000000"/>
                </a:solidFill>
                <a:latin typeface="Helvetica"/>
                <a:ea typeface="Helvetica"/>
                <a:cs typeface="Helvetica"/>
                <a:sym typeface="Helvetica"/>
              </a:endParaRPr>
            </a:p>
          </p:txBody>
        </p:sp>
      </p:grpSp>
      <p:pic>
        <p:nvPicPr>
          <p:cNvPr id="7" name="Picture 6"/>
          <p:cNvPicPr>
            <a:picLocks noChangeAspect="1"/>
          </p:cNvPicPr>
          <p:nvPr/>
        </p:nvPicPr>
        <p:blipFill>
          <a:blip r:embed="rId3"/>
          <a:stretch>
            <a:fillRect/>
          </a:stretch>
        </p:blipFill>
        <p:spPr>
          <a:xfrm>
            <a:off x="5585519" y="415518"/>
            <a:ext cx="3379887" cy="1437354"/>
          </a:xfrm>
          <a:prstGeom prst="rect">
            <a:avLst/>
          </a:prstGeom>
        </p:spPr>
      </p:pic>
      <p:pic>
        <p:nvPicPr>
          <p:cNvPr id="22" name="Siarter Iaith CP_LOGO.png"/>
          <p:cNvPicPr>
            <a:picLocks noChangeAspect="1"/>
          </p:cNvPicPr>
          <p:nvPr/>
        </p:nvPicPr>
        <p:blipFill>
          <a:blip r:embed="rId4">
            <a:extLst>
              <a:ext uri="{28A0092B-C50C-407E-A947-70E740481C1C}">
                <a14:useLocalDpi xmlns="" xmlns:a14="http://schemas.microsoft.com/office/drawing/2010/main"/>
              </a:ext>
            </a:extLst>
          </a:blip>
          <a:stretch>
            <a:fillRect/>
          </a:stretch>
        </p:blipFill>
        <p:spPr>
          <a:xfrm>
            <a:off x="236039" y="4768199"/>
            <a:ext cx="2209104" cy="2140599"/>
          </a:xfrm>
          <a:prstGeom prst="rect">
            <a:avLst/>
          </a:prstGeom>
          <a:ln w="12700">
            <a:miter lim="400000"/>
          </a:ln>
        </p:spPr>
      </p:pic>
      <p:sp>
        <p:nvSpPr>
          <p:cNvPr id="8" name="TextBox 7"/>
          <p:cNvSpPr txBox="1"/>
          <p:nvPr/>
        </p:nvSpPr>
        <p:spPr>
          <a:xfrm>
            <a:off x="4931572" y="2155457"/>
            <a:ext cx="3643313" cy="1110881"/>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35562" tIns="35562" rIns="35562" bIns="35562" numCol="1" spcCol="26674" rtlCol="0" anchor="ctr">
            <a:spAutoFit/>
          </a:bodyPr>
          <a:lstStyle/>
          <a:p>
            <a:pPr algn="ctr" defTabSz="409092" fontAlgn="auto" hangingPunct="0">
              <a:spcBef>
                <a:spcPts val="0"/>
              </a:spcBef>
              <a:spcAft>
                <a:spcPts val="0"/>
              </a:spcAft>
            </a:pPr>
            <a:r>
              <a:rPr lang="en-US" sz="1700" kern="0" dirty="0">
                <a:solidFill>
                  <a:srgbClr val="000000"/>
                </a:solidFill>
                <a:ea typeface="Arial" charset="0"/>
                <a:sym typeface="Gill Sans"/>
              </a:rPr>
              <a:t>‘…almost a third of English-medium schools inspected have a recommendation to improve Welsh as a second language’</a:t>
            </a:r>
          </a:p>
        </p:txBody>
      </p:sp>
      <p:sp>
        <p:nvSpPr>
          <p:cNvPr id="24" name="TextBox 23"/>
          <p:cNvSpPr txBox="1"/>
          <p:nvPr/>
        </p:nvSpPr>
        <p:spPr>
          <a:xfrm>
            <a:off x="406453" y="1242807"/>
            <a:ext cx="3643313" cy="1110881"/>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35562" tIns="35562" rIns="35562" bIns="35562" numCol="1" spcCol="26674" rtlCol="0" anchor="ctr">
            <a:spAutoFit/>
          </a:bodyPr>
          <a:lstStyle/>
          <a:p>
            <a:pPr algn="ctr" defTabSz="409092" fontAlgn="auto" hangingPunct="0">
              <a:spcBef>
                <a:spcPts val="0"/>
              </a:spcBef>
              <a:spcAft>
                <a:spcPts val="0"/>
              </a:spcAft>
            </a:pPr>
            <a:r>
              <a:rPr lang="en-US" sz="1700" kern="0" dirty="0">
                <a:solidFill>
                  <a:srgbClr val="000000"/>
                </a:solidFill>
                <a:ea typeface="Arial" charset="0"/>
                <a:sym typeface="Gill Sans"/>
              </a:rPr>
              <a:t>‘Last year, we reported that standards in Welsh as a second language had not improved and this remains the case.’</a:t>
            </a:r>
          </a:p>
        </p:txBody>
      </p:sp>
      <p:sp>
        <p:nvSpPr>
          <p:cNvPr id="25" name="TextBox 24"/>
          <p:cNvSpPr txBox="1"/>
          <p:nvPr/>
        </p:nvSpPr>
        <p:spPr>
          <a:xfrm>
            <a:off x="297034" y="3430652"/>
            <a:ext cx="3643313" cy="851195"/>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35562" tIns="35562" rIns="35562" bIns="35562" numCol="1" spcCol="26674" rtlCol="0" anchor="ctr">
            <a:spAutoFit/>
          </a:bodyPr>
          <a:lstStyle/>
          <a:p>
            <a:pPr algn="ctr" defTabSz="409092" fontAlgn="auto" hangingPunct="0">
              <a:spcBef>
                <a:spcPts val="0"/>
              </a:spcBef>
              <a:spcAft>
                <a:spcPts val="0"/>
              </a:spcAft>
            </a:pPr>
            <a:r>
              <a:rPr lang="en-US" sz="1700" kern="0" dirty="0">
                <a:solidFill>
                  <a:srgbClr val="000000"/>
                </a:solidFill>
                <a:ea typeface="Arial" charset="0"/>
                <a:sym typeface="Gill Sans"/>
              </a:rPr>
              <a:t>‘…pupils do not use Welsh confidently outside formal Welsh lessons’</a:t>
            </a:r>
          </a:p>
        </p:txBody>
      </p:sp>
      <p:sp>
        <p:nvSpPr>
          <p:cNvPr id="26" name="TextBox 25"/>
          <p:cNvSpPr txBox="1"/>
          <p:nvPr/>
        </p:nvSpPr>
        <p:spPr>
          <a:xfrm>
            <a:off x="4931572" y="4059850"/>
            <a:ext cx="3643313" cy="1110881"/>
          </a:xfrm>
          <a:prstGeom prst="rect">
            <a:avLst/>
          </a:prstGeom>
          <a:no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35562" tIns="35562" rIns="35562" bIns="35562" numCol="1" spcCol="26674" rtlCol="0" anchor="ctr">
            <a:spAutoFit/>
          </a:bodyPr>
          <a:lstStyle/>
          <a:p>
            <a:pPr algn="ctr" defTabSz="409092" fontAlgn="auto" hangingPunct="0">
              <a:spcBef>
                <a:spcPts val="0"/>
              </a:spcBef>
              <a:spcAft>
                <a:spcPts val="0"/>
              </a:spcAft>
            </a:pPr>
            <a:r>
              <a:rPr lang="en-US" sz="1700" kern="0" dirty="0">
                <a:solidFill>
                  <a:srgbClr val="000000"/>
                </a:solidFill>
                <a:ea typeface="Arial" charset="0"/>
                <a:sym typeface="Gill Sans"/>
              </a:rPr>
              <a:t>‘…there is less attention to consolidating pupils’ oral skills and promoting the use of Welsh outside lessons’</a:t>
            </a:r>
          </a:p>
        </p:txBody>
      </p:sp>
    </p:spTree>
  </p:cSld>
  <p:clrMapOvr>
    <a:masterClrMapping/>
  </p:clrMapOvr>
  <p:transition spd="slow"/>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7" name="Shape 325"/>
          <p:cNvSpPr/>
          <p:nvPr/>
        </p:nvSpPr>
        <p:spPr>
          <a:xfrm>
            <a:off x="4251490" y="537598"/>
            <a:ext cx="4431252" cy="656590"/>
          </a:xfrm>
          <a:prstGeom prst="rect">
            <a:avLst/>
          </a:prstGeom>
          <a:ln w="12700">
            <a:miter lim="400000"/>
          </a:ln>
          <a:extLst>
            <a:ext uri="{C572A759-6A51-4108-AA02-DFA0A04FC94B}">
              <ma14:wrappingTextBoxFlag xmlns="" xmlns:ma14="http://schemas.microsoft.com/office/mac/drawingml/2011/main" val="1"/>
            </a:ext>
          </a:extLst>
        </p:spPr>
        <p:txBody>
          <a:bodyPr lIns="50800" tIns="50800" rIns="50800" bIns="50800" anchor="ctr">
            <a:spAutoFit/>
          </a:bodyPr>
          <a:lstStyle>
            <a:lvl1pPr algn="l">
              <a:defRPr sz="3600">
                <a:latin typeface="HanziPen SC Bold"/>
                <a:ea typeface="HanziPen SC Bold"/>
                <a:cs typeface="HanziPen SC Bold"/>
                <a:sym typeface="HanziPen SC Bold"/>
              </a:defRPr>
            </a:lvl1pPr>
          </a:lstStyle>
          <a:p>
            <a:r>
              <a:rPr lang="en-GB" dirty="0" smtClean="0">
                <a:solidFill>
                  <a:srgbClr val="00FF00"/>
                </a:solidFill>
                <a:latin typeface="Arial" charset="0"/>
                <a:ea typeface="Arial" charset="0"/>
                <a:cs typeface="Arial" charset="0"/>
              </a:rPr>
              <a:t>Ysgol </a:t>
            </a:r>
            <a:r>
              <a:rPr lang="en-GB" dirty="0" err="1" smtClean="0">
                <a:solidFill>
                  <a:srgbClr val="00FF00"/>
                </a:solidFill>
                <a:latin typeface="Arial" charset="0"/>
                <a:ea typeface="Arial" charset="0"/>
                <a:cs typeface="Arial" charset="0"/>
              </a:rPr>
              <a:t>Brynhafren</a:t>
            </a:r>
            <a:endParaRPr dirty="0">
              <a:solidFill>
                <a:srgbClr val="00FF00"/>
              </a:solidFill>
              <a:latin typeface="Arial" charset="0"/>
              <a:ea typeface="Arial" charset="0"/>
              <a:cs typeface="Arial" charset="0"/>
            </a:endParaRPr>
          </a:p>
        </p:txBody>
      </p:sp>
      <p:pic>
        <p:nvPicPr>
          <p:cNvPr id="13" name="Siarter Iaith CP_THUMBS UP DRAGON.png"/>
          <p:cNvPicPr>
            <a:picLocks noChangeAspect="1"/>
          </p:cNvPicPr>
          <p:nvPr/>
        </p:nvPicPr>
        <p:blipFill>
          <a:blip r:embed="rId3">
            <a:extLst>
              <a:ext uri="{28A0092B-C50C-407E-A947-70E740481C1C}">
                <a14:useLocalDpi xmlns="" xmlns:a14="http://schemas.microsoft.com/office/drawing/2010/main"/>
              </a:ext>
            </a:extLst>
          </a:blip>
          <a:stretch>
            <a:fillRect/>
          </a:stretch>
        </p:blipFill>
        <p:spPr>
          <a:xfrm>
            <a:off x="6967470" y="5029798"/>
            <a:ext cx="1984537" cy="1828201"/>
          </a:xfrm>
          <a:prstGeom prst="rect">
            <a:avLst/>
          </a:prstGeom>
          <a:ln w="12700">
            <a:miter lim="400000"/>
          </a:ln>
        </p:spPr>
      </p:pic>
      <p:pic>
        <p:nvPicPr>
          <p:cNvPr id="14" name="Picture 13"/>
          <p:cNvPicPr>
            <a:picLocks noChangeAspect="1"/>
          </p:cNvPicPr>
          <p:nvPr/>
        </p:nvPicPr>
        <p:blipFill>
          <a:blip r:embed="rId4"/>
          <a:stretch>
            <a:fillRect/>
          </a:stretch>
        </p:blipFill>
        <p:spPr>
          <a:xfrm>
            <a:off x="267268" y="147216"/>
            <a:ext cx="3379887" cy="1437354"/>
          </a:xfrm>
          <a:prstGeom prst="rect">
            <a:avLst/>
          </a:prstGeom>
          <a:solidFill>
            <a:schemeClr val="bg1"/>
          </a:solidFill>
        </p:spPr>
      </p:pic>
      <p:sp>
        <p:nvSpPr>
          <p:cNvPr id="8" name="TextBox 7"/>
          <p:cNvSpPr txBox="1"/>
          <p:nvPr/>
        </p:nvSpPr>
        <p:spPr>
          <a:xfrm>
            <a:off x="267268" y="1644564"/>
            <a:ext cx="8415474" cy="830997"/>
          </a:xfrm>
          <a:prstGeom prst="rect">
            <a:avLst/>
          </a:prstGeom>
          <a:noFill/>
        </p:spPr>
        <p:txBody>
          <a:bodyPr wrap="square" rtlCol="0">
            <a:spAutoFit/>
          </a:bodyPr>
          <a:lstStyle/>
          <a:p>
            <a:r>
              <a:rPr lang="en-GB" sz="2400" dirty="0" smtClean="0">
                <a:solidFill>
                  <a:schemeClr val="bg1"/>
                </a:solidFill>
              </a:rPr>
              <a:t>“The provision for pupils’ Welsh language development is exceptionally effective…”</a:t>
            </a:r>
            <a:endParaRPr lang="en-GB" sz="2400" dirty="0">
              <a:solidFill>
                <a:schemeClr val="bg1"/>
              </a:solidFill>
            </a:endParaRPr>
          </a:p>
        </p:txBody>
      </p:sp>
      <p:sp>
        <p:nvSpPr>
          <p:cNvPr id="9" name="TextBox 8"/>
          <p:cNvSpPr txBox="1"/>
          <p:nvPr/>
        </p:nvSpPr>
        <p:spPr>
          <a:xfrm>
            <a:off x="378372" y="2523232"/>
            <a:ext cx="8434552" cy="3046988"/>
          </a:xfrm>
          <a:prstGeom prst="rect">
            <a:avLst/>
          </a:prstGeom>
          <a:noFill/>
        </p:spPr>
        <p:txBody>
          <a:bodyPr wrap="square" rtlCol="0">
            <a:spAutoFit/>
          </a:bodyPr>
          <a:lstStyle/>
          <a:p>
            <a:r>
              <a:rPr lang="en-GB" sz="2400" dirty="0" smtClean="0">
                <a:solidFill>
                  <a:schemeClr val="bg1"/>
                </a:solidFill>
              </a:rPr>
              <a:t>“Nearly all pupils have a very positive attitude towards learning the Welsh language. The “</a:t>
            </a:r>
            <a:r>
              <a:rPr lang="en-GB" sz="2400" dirty="0" err="1" smtClean="0">
                <a:solidFill>
                  <a:schemeClr val="bg1"/>
                </a:solidFill>
              </a:rPr>
              <a:t>Criw</a:t>
            </a:r>
            <a:r>
              <a:rPr lang="en-GB" sz="2400" dirty="0" smtClean="0">
                <a:solidFill>
                  <a:schemeClr val="bg1"/>
                </a:solidFill>
              </a:rPr>
              <a:t> Cymraeg” promotes the use of spoken Welsh actively throughout the school. As a result, many pupils speak Welsh outside the classroom, creating a natural Welsh ethos. Nearly all pupils make very good progress in their written and spoken Welsh. Pupils throughout the school read age-appropriate Welsh books with expression and understanding.”</a:t>
            </a:r>
            <a:endParaRPr lang="en-GB" sz="2400" dirty="0">
              <a:solidFill>
                <a:schemeClr val="bg1"/>
              </a:solidFill>
            </a:endParaRPr>
          </a:p>
        </p:txBody>
      </p:sp>
    </p:spTree>
    <p:extLst>
      <p:ext uri="{BB962C8B-B14F-4D97-AF65-F5344CB8AC3E}">
        <p14:creationId xmlns="" xmlns:p14="http://schemas.microsoft.com/office/powerpoint/2010/main" val="152889442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7620000" cy="842962"/>
          </a:xfrm>
        </p:spPr>
        <p:txBody>
          <a:bodyPr/>
          <a:lstStyle/>
          <a:p>
            <a:pPr fontAlgn="auto">
              <a:spcAft>
                <a:spcPts val="0"/>
              </a:spcAft>
              <a:defRPr/>
            </a:pPr>
            <a:r>
              <a:rPr lang="en-US" sz="2800" dirty="0"/>
              <a:t>Y  </a:t>
            </a:r>
            <a:r>
              <a:rPr lang="en-US" sz="2800" dirty="0" err="1"/>
              <a:t>Rhaglen</a:t>
            </a:r>
            <a:r>
              <a:rPr lang="en-US" sz="2800" dirty="0"/>
              <a:t/>
            </a:r>
            <a:br>
              <a:rPr lang="en-US" sz="2800" dirty="0"/>
            </a:br>
            <a:r>
              <a:rPr lang="en-US" sz="2800" dirty="0">
                <a:solidFill>
                  <a:srgbClr val="0000FF"/>
                </a:solidFill>
              </a:rPr>
              <a:t>The  </a:t>
            </a:r>
            <a:r>
              <a:rPr lang="en-US" sz="2800" dirty="0" err="1">
                <a:solidFill>
                  <a:srgbClr val="0000FF"/>
                </a:solidFill>
              </a:rPr>
              <a:t>Programme</a:t>
            </a:r>
            <a:endParaRPr lang="en-US" sz="2800" dirty="0">
              <a:solidFill>
                <a:srgbClr val="0000FF"/>
              </a:solidFill>
            </a:endParaRPr>
          </a:p>
        </p:txBody>
      </p:sp>
      <p:sp>
        <p:nvSpPr>
          <p:cNvPr id="4" name="Content Placeholder 3"/>
          <p:cNvSpPr>
            <a:spLocks noGrp="1"/>
          </p:cNvSpPr>
          <p:nvPr>
            <p:ph sz="half" idx="1"/>
          </p:nvPr>
        </p:nvSpPr>
        <p:spPr>
          <a:xfrm>
            <a:off x="215900" y="1270000"/>
            <a:ext cx="4013200" cy="5130800"/>
          </a:xfrm>
          <a:ln>
            <a:solidFill>
              <a:srgbClr val="008000"/>
            </a:solidFill>
          </a:ln>
        </p:spPr>
        <p:txBody>
          <a:bodyPr rtlCol="0">
            <a:normAutofit lnSpcReduction="10000"/>
          </a:bodyPr>
          <a:lstStyle/>
          <a:p>
            <a:pPr marL="113509" indent="0" fontAlgn="auto">
              <a:spcAft>
                <a:spcPts val="0"/>
              </a:spcAft>
              <a:buNone/>
              <a:defRPr/>
            </a:pPr>
            <a:r>
              <a:rPr lang="en-US" sz="2400" dirty="0" err="1"/>
              <a:t>Dros</a:t>
            </a:r>
            <a:r>
              <a:rPr lang="en-US" sz="2400" dirty="0"/>
              <a:t> </a:t>
            </a:r>
            <a:r>
              <a:rPr lang="en-US" sz="2400" dirty="0" err="1"/>
              <a:t>dair</a:t>
            </a:r>
            <a:r>
              <a:rPr lang="en-US" sz="2400" dirty="0"/>
              <a:t> </a:t>
            </a:r>
            <a:r>
              <a:rPr lang="en-US" sz="2400" dirty="0" err="1"/>
              <a:t>blynedd</a:t>
            </a:r>
            <a:r>
              <a:rPr lang="en-US" sz="2400" dirty="0"/>
              <a:t> :</a:t>
            </a:r>
          </a:p>
          <a:p>
            <a:pPr marL="113509" indent="0" fontAlgn="auto">
              <a:spcAft>
                <a:spcPts val="0"/>
              </a:spcAft>
              <a:buNone/>
              <a:defRPr/>
            </a:pPr>
            <a:endParaRPr lang="en-US" sz="1400" dirty="0"/>
          </a:p>
          <a:p>
            <a:pPr fontAlgn="auto">
              <a:spcAft>
                <a:spcPts val="0"/>
              </a:spcAft>
              <a:buFont typeface="Arial" pitchFamily="34" charset="0"/>
              <a:buChar char="•"/>
              <a:defRPr/>
            </a:pPr>
            <a:r>
              <a:rPr lang="en-US" sz="2400" dirty="0" err="1"/>
              <a:t>Blwyddyn</a:t>
            </a:r>
            <a:r>
              <a:rPr lang="en-US" sz="2400" dirty="0"/>
              <a:t> 1 : y</a:t>
            </a:r>
            <a:r>
              <a:rPr lang="en-US" sz="2400" b="1" dirty="0"/>
              <a:t> </a:t>
            </a:r>
            <a:r>
              <a:rPr lang="en-US" sz="2400" b="1" dirty="0" err="1"/>
              <a:t>Wobr</a:t>
            </a:r>
            <a:r>
              <a:rPr lang="en-US" sz="2400" b="1" dirty="0"/>
              <a:t> </a:t>
            </a:r>
            <a:r>
              <a:rPr lang="en-US" sz="2400" b="1" dirty="0" err="1"/>
              <a:t>Efydd</a:t>
            </a:r>
            <a:endParaRPr lang="en-US" sz="2400" b="1" dirty="0"/>
          </a:p>
          <a:p>
            <a:pPr fontAlgn="auto">
              <a:spcAft>
                <a:spcPts val="0"/>
              </a:spcAft>
              <a:buFont typeface="Arial" pitchFamily="34" charset="0"/>
              <a:buChar char="•"/>
              <a:defRPr/>
            </a:pPr>
            <a:r>
              <a:rPr lang="en-US" sz="2400" dirty="0" err="1"/>
              <a:t>Blwyddyn</a:t>
            </a:r>
            <a:r>
              <a:rPr lang="en-US" sz="2400" dirty="0"/>
              <a:t> 2 : y</a:t>
            </a:r>
            <a:r>
              <a:rPr lang="en-US" sz="2400" b="1" dirty="0"/>
              <a:t> </a:t>
            </a:r>
            <a:r>
              <a:rPr lang="en-US" sz="2400" b="1" dirty="0" err="1"/>
              <a:t>Wobr</a:t>
            </a:r>
            <a:r>
              <a:rPr lang="en-US" sz="2400" b="1" dirty="0"/>
              <a:t> Arian</a:t>
            </a:r>
          </a:p>
          <a:p>
            <a:pPr fontAlgn="auto">
              <a:spcAft>
                <a:spcPts val="0"/>
              </a:spcAft>
              <a:buFont typeface="Arial" pitchFamily="34" charset="0"/>
              <a:buChar char="•"/>
              <a:defRPr/>
            </a:pPr>
            <a:r>
              <a:rPr lang="en-US" sz="2400" dirty="0" err="1"/>
              <a:t>Blwyddyn</a:t>
            </a:r>
            <a:r>
              <a:rPr lang="en-US" sz="2400" dirty="0"/>
              <a:t> 3 : y</a:t>
            </a:r>
            <a:r>
              <a:rPr lang="en-US" sz="2400" b="1" dirty="0"/>
              <a:t> </a:t>
            </a:r>
            <a:r>
              <a:rPr lang="en-US" sz="2400" b="1" dirty="0" err="1"/>
              <a:t>Wobr</a:t>
            </a:r>
            <a:r>
              <a:rPr lang="en-US" sz="2400" b="1" dirty="0"/>
              <a:t> </a:t>
            </a:r>
            <a:r>
              <a:rPr lang="en-US" sz="2400" b="1" dirty="0" err="1"/>
              <a:t>Aur</a:t>
            </a:r>
            <a:endParaRPr lang="en-US" sz="2400" b="1" dirty="0"/>
          </a:p>
          <a:p>
            <a:pPr fontAlgn="auto">
              <a:spcAft>
                <a:spcPts val="0"/>
              </a:spcAft>
              <a:buFont typeface="Arial" pitchFamily="34" charset="0"/>
              <a:buChar char="•"/>
              <a:defRPr/>
            </a:pPr>
            <a:endParaRPr lang="en-US" sz="1400" dirty="0"/>
          </a:p>
          <a:p>
            <a:pPr fontAlgn="auto">
              <a:spcAft>
                <a:spcPts val="0"/>
              </a:spcAft>
              <a:buFont typeface="Arial" pitchFamily="34" charset="0"/>
              <a:buChar char="•"/>
              <a:defRPr/>
            </a:pPr>
            <a:r>
              <a:rPr lang="en-US" sz="2400" dirty="0"/>
              <a:t>Gall y </a:t>
            </a:r>
            <a:r>
              <a:rPr lang="en-US" sz="2400" dirty="0" err="1"/>
              <a:t>targedau</a:t>
            </a:r>
            <a:r>
              <a:rPr lang="en-US" sz="2400" dirty="0"/>
              <a:t> </a:t>
            </a:r>
            <a:r>
              <a:rPr lang="en-US" sz="2400" dirty="0" err="1"/>
              <a:t>fod</a:t>
            </a:r>
            <a:r>
              <a:rPr lang="en-US" sz="2400" dirty="0"/>
              <a:t> </a:t>
            </a:r>
            <a:r>
              <a:rPr lang="en-US" sz="2400" dirty="0" err="1"/>
              <a:t>yn</a:t>
            </a:r>
            <a:r>
              <a:rPr lang="en-US" sz="2400" dirty="0"/>
              <a:t> </a:t>
            </a:r>
            <a:r>
              <a:rPr lang="en-US" sz="2400" dirty="0" err="1"/>
              <a:t>rhan</a:t>
            </a:r>
            <a:r>
              <a:rPr lang="en-US" sz="2400" dirty="0"/>
              <a:t> </a:t>
            </a:r>
            <a:r>
              <a:rPr lang="en-US" sz="2400" dirty="0" err="1"/>
              <a:t>o’ch</a:t>
            </a:r>
            <a:r>
              <a:rPr lang="en-US" sz="2400" dirty="0"/>
              <a:t> </a:t>
            </a:r>
            <a:r>
              <a:rPr lang="en-US" sz="2400" dirty="0" err="1"/>
              <a:t>Cynllun</a:t>
            </a:r>
            <a:r>
              <a:rPr lang="en-US" sz="2400" dirty="0"/>
              <a:t> </a:t>
            </a:r>
            <a:r>
              <a:rPr lang="en-US" sz="2400" dirty="0" err="1"/>
              <a:t>Datblygu</a:t>
            </a:r>
            <a:r>
              <a:rPr lang="en-US" sz="2400" dirty="0"/>
              <a:t> </a:t>
            </a:r>
            <a:r>
              <a:rPr lang="en-US" sz="2400" dirty="0" err="1"/>
              <a:t>Ysgol</a:t>
            </a:r>
            <a:endParaRPr lang="en-US" sz="2400" dirty="0"/>
          </a:p>
          <a:p>
            <a:pPr fontAlgn="auto">
              <a:spcAft>
                <a:spcPts val="0"/>
              </a:spcAft>
              <a:buFont typeface="Arial" pitchFamily="34" charset="0"/>
              <a:buChar char="•"/>
              <a:defRPr/>
            </a:pPr>
            <a:endParaRPr lang="en-US" sz="1400" dirty="0"/>
          </a:p>
          <a:p>
            <a:pPr fontAlgn="auto">
              <a:spcAft>
                <a:spcPts val="0"/>
              </a:spcAft>
              <a:buFont typeface="Arial" pitchFamily="34" charset="0"/>
              <a:buChar char="•"/>
              <a:defRPr/>
            </a:pPr>
            <a:r>
              <a:rPr lang="en-US" sz="2400" dirty="0" err="1"/>
              <a:t>Crëwyd</a:t>
            </a:r>
            <a:r>
              <a:rPr lang="en-US" sz="2400" dirty="0"/>
              <a:t> </a:t>
            </a:r>
            <a:r>
              <a:rPr lang="en-US" sz="2400" dirty="0" err="1"/>
              <a:t>rhaglen</a:t>
            </a:r>
            <a:r>
              <a:rPr lang="en-US" sz="2400" dirty="0"/>
              <a:t> </a:t>
            </a:r>
            <a:r>
              <a:rPr lang="en-US" sz="2400" dirty="0" err="1"/>
              <a:t>weithredu</a:t>
            </a:r>
            <a:r>
              <a:rPr lang="en-US" sz="2400" dirty="0"/>
              <a:t> </a:t>
            </a:r>
            <a:r>
              <a:rPr lang="en-US" sz="2400" dirty="0" err="1"/>
              <a:t>i’ch</a:t>
            </a:r>
            <a:r>
              <a:rPr lang="en-US" sz="2400" dirty="0"/>
              <a:t> </a:t>
            </a:r>
            <a:r>
              <a:rPr lang="en-US" sz="2400" dirty="0" err="1"/>
              <a:t>helpu</a:t>
            </a:r>
            <a:r>
              <a:rPr lang="en-US" sz="2400" dirty="0"/>
              <a:t> </a:t>
            </a:r>
            <a:r>
              <a:rPr lang="en-US" sz="2400" dirty="0" err="1"/>
              <a:t>i</a:t>
            </a:r>
            <a:r>
              <a:rPr lang="en-US" sz="2400" dirty="0"/>
              <a:t> </a:t>
            </a:r>
            <a:r>
              <a:rPr lang="en-US" sz="2400" dirty="0" err="1"/>
              <a:t>gyrraedd</a:t>
            </a:r>
            <a:r>
              <a:rPr lang="en-US" sz="2400" dirty="0"/>
              <a:t> y </a:t>
            </a:r>
            <a:r>
              <a:rPr lang="en-US" sz="2400" dirty="0" err="1"/>
              <a:t>targedau</a:t>
            </a:r>
            <a:endParaRPr lang="en-US" sz="2400" dirty="0"/>
          </a:p>
          <a:p>
            <a:pPr fontAlgn="auto">
              <a:spcAft>
                <a:spcPts val="0"/>
              </a:spcAft>
              <a:buFont typeface="Arial" pitchFamily="34" charset="0"/>
              <a:buChar char="•"/>
              <a:defRPr/>
            </a:pPr>
            <a:endParaRPr lang="en-US" dirty="0"/>
          </a:p>
        </p:txBody>
      </p:sp>
      <p:sp>
        <p:nvSpPr>
          <p:cNvPr id="5" name="Content Placeholder 4"/>
          <p:cNvSpPr>
            <a:spLocks noGrp="1"/>
          </p:cNvSpPr>
          <p:nvPr>
            <p:ph sz="half" idx="2"/>
          </p:nvPr>
        </p:nvSpPr>
        <p:spPr>
          <a:xfrm>
            <a:off x="4419600" y="1270000"/>
            <a:ext cx="3975100" cy="5130800"/>
          </a:xfrm>
          <a:ln>
            <a:solidFill>
              <a:srgbClr val="0000FF"/>
            </a:solidFill>
          </a:ln>
        </p:spPr>
        <p:txBody>
          <a:bodyPr rtlCol="0">
            <a:normAutofit lnSpcReduction="10000"/>
          </a:bodyPr>
          <a:lstStyle/>
          <a:p>
            <a:pPr marL="113509" indent="0" fontAlgn="auto">
              <a:spcAft>
                <a:spcPts val="0"/>
              </a:spcAft>
              <a:buNone/>
              <a:defRPr/>
            </a:pPr>
            <a:r>
              <a:rPr lang="en-US" sz="2400" dirty="0"/>
              <a:t>Over three years :</a:t>
            </a:r>
          </a:p>
          <a:p>
            <a:pPr marL="113509" indent="0" fontAlgn="auto">
              <a:spcAft>
                <a:spcPts val="0"/>
              </a:spcAft>
              <a:buNone/>
              <a:defRPr/>
            </a:pPr>
            <a:endParaRPr lang="en-US" sz="1400" dirty="0"/>
          </a:p>
          <a:p>
            <a:pPr fontAlgn="auto">
              <a:spcAft>
                <a:spcPts val="0"/>
              </a:spcAft>
              <a:buFont typeface="Arial" pitchFamily="34" charset="0"/>
              <a:buChar char="•"/>
              <a:defRPr/>
            </a:pPr>
            <a:r>
              <a:rPr lang="en-US" sz="2400" dirty="0"/>
              <a:t>Year 1 : the </a:t>
            </a:r>
            <a:r>
              <a:rPr lang="en-US" sz="2400" b="1" dirty="0"/>
              <a:t>Bronze</a:t>
            </a:r>
            <a:r>
              <a:rPr lang="en-US" sz="2400" dirty="0"/>
              <a:t> </a:t>
            </a:r>
            <a:r>
              <a:rPr lang="en-US" sz="2400" b="1" dirty="0"/>
              <a:t>Award</a:t>
            </a:r>
          </a:p>
          <a:p>
            <a:pPr fontAlgn="auto">
              <a:spcAft>
                <a:spcPts val="0"/>
              </a:spcAft>
              <a:buFont typeface="Arial" pitchFamily="34" charset="0"/>
              <a:buChar char="•"/>
              <a:defRPr/>
            </a:pPr>
            <a:r>
              <a:rPr lang="en-US" sz="2400" dirty="0"/>
              <a:t>Year 2 : the </a:t>
            </a:r>
            <a:r>
              <a:rPr lang="en-US" sz="2400" b="1" dirty="0"/>
              <a:t>Silver</a:t>
            </a:r>
            <a:r>
              <a:rPr lang="en-US" sz="2400" dirty="0"/>
              <a:t> </a:t>
            </a:r>
            <a:r>
              <a:rPr lang="en-US" sz="2400" b="1" dirty="0"/>
              <a:t>Award</a:t>
            </a:r>
          </a:p>
          <a:p>
            <a:pPr fontAlgn="auto">
              <a:spcAft>
                <a:spcPts val="0"/>
              </a:spcAft>
              <a:buFont typeface="Arial" pitchFamily="34" charset="0"/>
              <a:buChar char="•"/>
              <a:defRPr/>
            </a:pPr>
            <a:r>
              <a:rPr lang="en-US" sz="2400" dirty="0"/>
              <a:t>Year 3 : the </a:t>
            </a:r>
            <a:r>
              <a:rPr lang="en-US" sz="2400" b="1" dirty="0"/>
              <a:t>Gold</a:t>
            </a:r>
            <a:r>
              <a:rPr lang="en-US" sz="2400" dirty="0"/>
              <a:t> </a:t>
            </a:r>
            <a:r>
              <a:rPr lang="en-US" sz="2400" b="1" dirty="0"/>
              <a:t>Award</a:t>
            </a:r>
          </a:p>
          <a:p>
            <a:pPr marL="113509" indent="0" fontAlgn="auto">
              <a:spcAft>
                <a:spcPts val="0"/>
              </a:spcAft>
              <a:buNone/>
              <a:defRPr/>
            </a:pPr>
            <a:endParaRPr lang="en-US" sz="1400" dirty="0"/>
          </a:p>
          <a:p>
            <a:pPr fontAlgn="auto">
              <a:spcAft>
                <a:spcPts val="0"/>
              </a:spcAft>
              <a:buFont typeface="Arial" pitchFamily="34" charset="0"/>
              <a:buChar char="•"/>
              <a:defRPr/>
            </a:pPr>
            <a:r>
              <a:rPr lang="en-US" sz="2400" dirty="0"/>
              <a:t>The targets can form part of your School Development Plan</a:t>
            </a:r>
          </a:p>
          <a:p>
            <a:pPr marL="113509" indent="0" fontAlgn="auto">
              <a:spcAft>
                <a:spcPts val="0"/>
              </a:spcAft>
              <a:buNone/>
              <a:defRPr/>
            </a:pPr>
            <a:endParaRPr lang="en-US" sz="1300" dirty="0"/>
          </a:p>
          <a:p>
            <a:pPr fontAlgn="auto">
              <a:spcAft>
                <a:spcPts val="0"/>
              </a:spcAft>
              <a:buFont typeface="Arial" pitchFamily="34" charset="0"/>
              <a:buChar char="•"/>
              <a:defRPr/>
            </a:pPr>
            <a:r>
              <a:rPr lang="en-US" sz="2400" dirty="0"/>
              <a:t>An implementation </a:t>
            </a:r>
            <a:r>
              <a:rPr lang="en-US" sz="2400" dirty="0" err="1"/>
              <a:t>programme</a:t>
            </a:r>
            <a:r>
              <a:rPr lang="en-US" sz="2400" dirty="0"/>
              <a:t> has been created to help you achieve the targets</a:t>
            </a: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7620000" cy="842962"/>
          </a:xfrm>
        </p:spPr>
        <p:txBody>
          <a:bodyPr/>
          <a:lstStyle/>
          <a:p>
            <a:pPr fontAlgn="auto">
              <a:spcAft>
                <a:spcPts val="0"/>
              </a:spcAft>
              <a:defRPr/>
            </a:pPr>
            <a:r>
              <a:rPr lang="en-US" sz="2800" dirty="0"/>
              <a:t>Y  </a:t>
            </a:r>
            <a:r>
              <a:rPr lang="en-US" sz="2800" dirty="0" err="1"/>
              <a:t>Gwobrau</a:t>
            </a:r>
            <a:r>
              <a:rPr lang="en-US" sz="2800" dirty="0"/>
              <a:t/>
            </a:r>
            <a:br>
              <a:rPr lang="en-US" sz="2800" dirty="0"/>
            </a:br>
            <a:r>
              <a:rPr lang="en-US" sz="2800" dirty="0">
                <a:solidFill>
                  <a:srgbClr val="0000FF"/>
                </a:solidFill>
              </a:rPr>
              <a:t>The  Awards</a:t>
            </a:r>
          </a:p>
        </p:txBody>
      </p:sp>
      <p:sp>
        <p:nvSpPr>
          <p:cNvPr id="18434" name="Content Placeholder 3"/>
          <p:cNvSpPr>
            <a:spLocks noGrp="1"/>
          </p:cNvSpPr>
          <p:nvPr>
            <p:ph sz="half" idx="1"/>
          </p:nvPr>
        </p:nvSpPr>
        <p:spPr>
          <a:xfrm>
            <a:off x="215900" y="1270132"/>
            <a:ext cx="4013200" cy="4856163"/>
          </a:xfrm>
          <a:ln>
            <a:solidFill>
              <a:srgbClr val="008000"/>
            </a:solidFill>
          </a:ln>
        </p:spPr>
        <p:txBody>
          <a:bodyPr/>
          <a:lstStyle/>
          <a:p>
            <a:r>
              <a:rPr lang="en-US" sz="2400" dirty="0"/>
              <a:t>Mae ‘</a:t>
            </a:r>
            <a:r>
              <a:rPr lang="en-US" sz="2400" dirty="0" err="1"/>
              <a:t>na</a:t>
            </a:r>
            <a:r>
              <a:rPr lang="en-US" sz="2400" dirty="0"/>
              <a:t> 10 </a:t>
            </a:r>
            <a:r>
              <a:rPr lang="en-US" sz="2400" dirty="0" err="1"/>
              <a:t>targed</a:t>
            </a:r>
            <a:r>
              <a:rPr lang="en-US" sz="2400" dirty="0"/>
              <a:t> o </a:t>
            </a:r>
            <a:r>
              <a:rPr lang="en-US" sz="2400" dirty="0" err="1"/>
              <a:t>fewn</a:t>
            </a:r>
            <a:r>
              <a:rPr lang="en-US" sz="2400" dirty="0"/>
              <a:t> </a:t>
            </a:r>
            <a:r>
              <a:rPr lang="en-US" sz="2400" dirty="0" err="1"/>
              <a:t>pob</a:t>
            </a:r>
            <a:r>
              <a:rPr lang="en-US" sz="2400" dirty="0"/>
              <a:t> </a:t>
            </a:r>
            <a:r>
              <a:rPr lang="en-US" sz="2400" dirty="0" err="1"/>
              <a:t>gwobr</a:t>
            </a:r>
            <a:endParaRPr lang="en-US" sz="2400" dirty="0"/>
          </a:p>
          <a:p>
            <a:endParaRPr lang="en-US" sz="800" dirty="0"/>
          </a:p>
          <a:p>
            <a:r>
              <a:rPr lang="en-US" sz="2400" dirty="0"/>
              <a:t>Mae </a:t>
            </a:r>
            <a:r>
              <a:rPr lang="en-US" sz="2400" dirty="0" err="1"/>
              <a:t>pob</a:t>
            </a:r>
            <a:r>
              <a:rPr lang="en-US" sz="2400" dirty="0"/>
              <a:t> </a:t>
            </a:r>
            <a:r>
              <a:rPr lang="en-US" sz="2400" dirty="0" err="1"/>
              <a:t>targed</a:t>
            </a:r>
            <a:r>
              <a:rPr lang="en-US" sz="2400" dirty="0"/>
              <a:t> </a:t>
            </a:r>
            <a:r>
              <a:rPr lang="en-US" sz="2400" dirty="0" err="1"/>
              <a:t>yn</a:t>
            </a:r>
            <a:r>
              <a:rPr lang="en-US" sz="2400" dirty="0"/>
              <a:t> </a:t>
            </a:r>
            <a:r>
              <a:rPr lang="en-US" sz="2400" dirty="0" err="1"/>
              <a:t>cynnwys</a:t>
            </a:r>
            <a:r>
              <a:rPr lang="en-US" sz="2400" dirty="0"/>
              <a:t> </a:t>
            </a:r>
            <a:r>
              <a:rPr lang="en-US" sz="2400" dirty="0" err="1"/>
              <a:t>meini</a:t>
            </a:r>
            <a:r>
              <a:rPr lang="en-US" sz="2400" dirty="0"/>
              <a:t> </a:t>
            </a:r>
            <a:r>
              <a:rPr lang="en-US" sz="2400" dirty="0" err="1"/>
              <a:t>prawf</a:t>
            </a:r>
            <a:r>
              <a:rPr lang="en-US" sz="2400" dirty="0"/>
              <a:t> </a:t>
            </a:r>
            <a:r>
              <a:rPr lang="en-US" sz="2400" dirty="0" err="1"/>
              <a:t>llwyddiant</a:t>
            </a:r>
            <a:r>
              <a:rPr lang="en-US" sz="2400" dirty="0"/>
              <a:t> </a:t>
            </a:r>
            <a:r>
              <a:rPr lang="en-US" sz="2400" dirty="0" err="1"/>
              <a:t>penodol</a:t>
            </a:r>
            <a:endParaRPr lang="en-US" sz="2400" dirty="0"/>
          </a:p>
          <a:p>
            <a:endParaRPr lang="en-US" sz="900" dirty="0"/>
          </a:p>
          <a:p>
            <a:r>
              <a:rPr lang="en-US" sz="2400" dirty="0" err="1"/>
              <a:t>Cysylltwch</a:t>
            </a:r>
            <a:r>
              <a:rPr lang="en-US" sz="2400" dirty="0"/>
              <a:t> </a:t>
            </a:r>
            <a:r>
              <a:rPr lang="en-US" sz="2400" dirty="0" err="1" smtClean="0"/>
              <a:t>â’r</a:t>
            </a:r>
            <a:r>
              <a:rPr lang="en-US" sz="2400" dirty="0" smtClean="0"/>
              <a:t> </a:t>
            </a:r>
            <a:r>
              <a:rPr lang="en-US" sz="2400" dirty="0" err="1" smtClean="0"/>
              <a:t>athrawes</a:t>
            </a:r>
            <a:r>
              <a:rPr lang="en-US" sz="2400" dirty="0" smtClean="0"/>
              <a:t> fro </a:t>
            </a:r>
            <a:r>
              <a:rPr lang="en-US" sz="2400" dirty="0" err="1" smtClean="0"/>
              <a:t>ar</a:t>
            </a:r>
            <a:r>
              <a:rPr lang="en-US" sz="2400" dirty="0" smtClean="0"/>
              <a:t> </a:t>
            </a:r>
            <a:r>
              <a:rPr lang="en-US" sz="2400" dirty="0" err="1" smtClean="0"/>
              <a:t>ôl</a:t>
            </a:r>
            <a:r>
              <a:rPr lang="en-US" sz="2400" dirty="0" smtClean="0"/>
              <a:t> </a:t>
            </a:r>
            <a:r>
              <a:rPr lang="en-US" sz="2400" dirty="0" err="1" smtClean="0"/>
              <a:t>cyflawni’r</a:t>
            </a:r>
            <a:r>
              <a:rPr lang="en-US" sz="2400" dirty="0" smtClean="0"/>
              <a:t> </a:t>
            </a:r>
            <a:r>
              <a:rPr lang="en-US" sz="2400" dirty="0" err="1"/>
              <a:t>deg</a:t>
            </a:r>
            <a:r>
              <a:rPr lang="en-US" sz="2400" dirty="0"/>
              <a:t> </a:t>
            </a:r>
            <a:r>
              <a:rPr lang="en-US" sz="2400" dirty="0" err="1"/>
              <a:t>targed</a:t>
            </a:r>
            <a:endParaRPr lang="en-US" sz="2400" dirty="0"/>
          </a:p>
          <a:p>
            <a:endParaRPr lang="en-US" sz="800" dirty="0"/>
          </a:p>
          <a:p>
            <a:r>
              <a:rPr lang="en-US" sz="2400" dirty="0" err="1"/>
              <a:t>Mae’r</a:t>
            </a:r>
            <a:r>
              <a:rPr lang="en-US" sz="2400" dirty="0"/>
              <a:t> </a:t>
            </a:r>
            <a:r>
              <a:rPr lang="en-US" sz="2400" dirty="0" err="1"/>
              <a:t>targedau</a:t>
            </a:r>
            <a:r>
              <a:rPr lang="en-US" sz="2400" dirty="0"/>
              <a:t> </a:t>
            </a:r>
            <a:r>
              <a:rPr lang="en-US" sz="2400" dirty="0" err="1"/>
              <a:t>yn</a:t>
            </a:r>
            <a:r>
              <a:rPr lang="en-US" sz="2400" dirty="0"/>
              <a:t> </a:t>
            </a:r>
            <a:r>
              <a:rPr lang="en-US" sz="2400" dirty="0" err="1"/>
              <a:t>fwy</a:t>
            </a:r>
            <a:r>
              <a:rPr lang="en-US" sz="2400" dirty="0"/>
              <a:t> </a:t>
            </a:r>
            <a:r>
              <a:rPr lang="en-US" sz="2400" dirty="0" err="1"/>
              <a:t>heriol</a:t>
            </a:r>
            <a:r>
              <a:rPr lang="en-US" sz="2400" dirty="0"/>
              <a:t> </a:t>
            </a:r>
            <a:r>
              <a:rPr lang="en-US" sz="2400" dirty="0" err="1"/>
              <a:t>wrth</a:t>
            </a:r>
            <a:r>
              <a:rPr lang="en-US" sz="2400" dirty="0"/>
              <a:t> </a:t>
            </a:r>
            <a:r>
              <a:rPr lang="en-US" sz="2400" dirty="0" err="1"/>
              <a:t>i</a:t>
            </a:r>
            <a:r>
              <a:rPr lang="en-US" sz="2400" dirty="0"/>
              <a:t> chi </a:t>
            </a:r>
            <a:r>
              <a:rPr lang="en-US" sz="2400" dirty="0" err="1"/>
              <a:t>symud</a:t>
            </a:r>
            <a:r>
              <a:rPr lang="en-US" sz="2400" dirty="0"/>
              <a:t> </a:t>
            </a:r>
            <a:r>
              <a:rPr lang="en-US" sz="2400" dirty="0" err="1"/>
              <a:t>o’r</a:t>
            </a:r>
            <a:r>
              <a:rPr lang="en-US" sz="2400" dirty="0"/>
              <a:t> </a:t>
            </a:r>
            <a:r>
              <a:rPr lang="en-US" sz="2400" b="1" dirty="0" err="1"/>
              <a:t>Efydd</a:t>
            </a:r>
            <a:r>
              <a:rPr lang="en-US" sz="2400" dirty="0"/>
              <a:t> &gt; </a:t>
            </a:r>
            <a:r>
              <a:rPr lang="en-US" sz="2400" b="1" dirty="0"/>
              <a:t>Arian</a:t>
            </a:r>
            <a:r>
              <a:rPr lang="en-US" sz="2400" dirty="0"/>
              <a:t> &gt; </a:t>
            </a:r>
            <a:r>
              <a:rPr lang="en-US" sz="2400" b="1" dirty="0" err="1"/>
              <a:t>Aur</a:t>
            </a:r>
            <a:endParaRPr lang="en-US" sz="2400" b="1" dirty="0"/>
          </a:p>
          <a:p>
            <a:endParaRPr lang="en-US" dirty="0" smtClean="0"/>
          </a:p>
        </p:txBody>
      </p:sp>
      <p:sp>
        <p:nvSpPr>
          <p:cNvPr id="5" name="Content Placeholder 4"/>
          <p:cNvSpPr>
            <a:spLocks noGrp="1"/>
          </p:cNvSpPr>
          <p:nvPr>
            <p:ph sz="half" idx="2"/>
          </p:nvPr>
        </p:nvSpPr>
        <p:spPr>
          <a:xfrm>
            <a:off x="4419600" y="1270132"/>
            <a:ext cx="3873500" cy="4856163"/>
          </a:xfrm>
          <a:ln>
            <a:solidFill>
              <a:srgbClr val="0000FF"/>
            </a:solidFill>
          </a:ln>
        </p:spPr>
        <p:txBody>
          <a:bodyPr rtlCol="0">
            <a:normAutofit lnSpcReduction="10000"/>
          </a:bodyPr>
          <a:lstStyle/>
          <a:p>
            <a:pPr fontAlgn="auto">
              <a:spcAft>
                <a:spcPts val="0"/>
              </a:spcAft>
              <a:buFont typeface="Arial" pitchFamily="34" charset="0"/>
              <a:buChar char="•"/>
              <a:defRPr/>
            </a:pPr>
            <a:r>
              <a:rPr lang="en-US" sz="2400" dirty="0"/>
              <a:t>Each award comprises of 10 targets</a:t>
            </a:r>
          </a:p>
          <a:p>
            <a:pPr fontAlgn="auto">
              <a:spcAft>
                <a:spcPts val="0"/>
              </a:spcAft>
              <a:buFont typeface="Arial" pitchFamily="34" charset="0"/>
              <a:buChar char="•"/>
              <a:defRPr/>
            </a:pPr>
            <a:endParaRPr lang="en-US" sz="800" dirty="0"/>
          </a:p>
          <a:p>
            <a:pPr fontAlgn="auto">
              <a:spcAft>
                <a:spcPts val="0"/>
              </a:spcAft>
              <a:buFont typeface="Arial" pitchFamily="34" charset="0"/>
              <a:buChar char="•"/>
              <a:defRPr/>
            </a:pPr>
            <a:r>
              <a:rPr lang="en-US" sz="2400" dirty="0"/>
              <a:t>Each of these targets contains specific success criteria</a:t>
            </a:r>
          </a:p>
          <a:p>
            <a:pPr fontAlgn="auto">
              <a:spcAft>
                <a:spcPts val="0"/>
              </a:spcAft>
              <a:buFont typeface="Arial" pitchFamily="34" charset="0"/>
              <a:buChar char="•"/>
              <a:defRPr/>
            </a:pPr>
            <a:endParaRPr lang="en-US" sz="800" dirty="0"/>
          </a:p>
          <a:p>
            <a:pPr fontAlgn="auto">
              <a:spcAft>
                <a:spcPts val="0"/>
              </a:spcAft>
              <a:buFont typeface="Arial" pitchFamily="34" charset="0"/>
              <a:buChar char="•"/>
              <a:defRPr/>
            </a:pPr>
            <a:r>
              <a:rPr lang="en-US" sz="2400" dirty="0"/>
              <a:t>Contact </a:t>
            </a:r>
            <a:r>
              <a:rPr lang="en-US" sz="2400" dirty="0" smtClean="0"/>
              <a:t>the </a:t>
            </a:r>
            <a:r>
              <a:rPr lang="en-US" sz="2400" dirty="0" err="1" smtClean="0"/>
              <a:t>athrawes</a:t>
            </a:r>
            <a:r>
              <a:rPr lang="en-US" sz="2400" dirty="0" smtClean="0"/>
              <a:t> fro after completing </a:t>
            </a:r>
            <a:r>
              <a:rPr lang="en-US" sz="2400" dirty="0"/>
              <a:t>all ten targets</a:t>
            </a:r>
          </a:p>
          <a:p>
            <a:pPr fontAlgn="auto">
              <a:spcAft>
                <a:spcPts val="0"/>
              </a:spcAft>
              <a:buFont typeface="Arial" pitchFamily="34" charset="0"/>
              <a:buChar char="•"/>
              <a:defRPr/>
            </a:pPr>
            <a:endParaRPr lang="en-US" sz="800" dirty="0"/>
          </a:p>
          <a:p>
            <a:pPr fontAlgn="auto">
              <a:spcAft>
                <a:spcPts val="0"/>
              </a:spcAft>
              <a:buFont typeface="Arial" pitchFamily="34" charset="0"/>
              <a:buChar char="•"/>
              <a:defRPr/>
            </a:pPr>
            <a:r>
              <a:rPr lang="en-US" sz="2400" dirty="0"/>
              <a:t>The targets become more challenging as you progress from </a:t>
            </a:r>
            <a:r>
              <a:rPr lang="en-US" sz="2400" b="1" dirty="0" err="1"/>
              <a:t>Efydd</a:t>
            </a:r>
            <a:r>
              <a:rPr lang="en-US" sz="2400" dirty="0"/>
              <a:t> &gt; </a:t>
            </a:r>
            <a:r>
              <a:rPr lang="en-US" sz="2400" b="1" dirty="0"/>
              <a:t>Arian</a:t>
            </a:r>
            <a:r>
              <a:rPr lang="en-US" sz="2400" dirty="0"/>
              <a:t> &gt; </a:t>
            </a:r>
            <a:r>
              <a:rPr lang="en-US" sz="2400" b="1" dirty="0" err="1"/>
              <a:t>Aur</a:t>
            </a:r>
            <a:endParaRPr lang="en-US" sz="2400" b="1" dirty="0"/>
          </a:p>
          <a:p>
            <a:pPr marL="113509" indent="0" fontAlgn="auto">
              <a:spcAft>
                <a:spcPts val="0"/>
              </a:spcAft>
              <a:buNone/>
              <a:defRPr/>
            </a:pPr>
            <a:endParaRPr lang="en-US" sz="2400" dirty="0"/>
          </a:p>
          <a:p>
            <a:pPr marL="113509" indent="0" fontAlgn="auto">
              <a:spcAft>
                <a:spcPts val="0"/>
              </a:spcAft>
              <a:buNone/>
              <a:defRPr/>
            </a:pPr>
            <a:endParaRPr lang="en-US" sz="2400" dirty="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0638"/>
            <a:ext cx="7620000" cy="842962"/>
          </a:xfrm>
        </p:spPr>
        <p:txBody>
          <a:bodyPr/>
          <a:lstStyle/>
          <a:p>
            <a:pPr fontAlgn="auto">
              <a:spcAft>
                <a:spcPts val="0"/>
              </a:spcAft>
              <a:defRPr/>
            </a:pPr>
            <a:r>
              <a:rPr lang="en-US" sz="2800" dirty="0" err="1"/>
              <a:t>Gosod</a:t>
            </a:r>
            <a:r>
              <a:rPr lang="en-US" sz="2800" dirty="0"/>
              <a:t>  </a:t>
            </a:r>
            <a:r>
              <a:rPr lang="en-US" sz="2800" dirty="0" err="1"/>
              <a:t>Gwaelodlin</a:t>
            </a:r>
            <a:r>
              <a:rPr lang="en-US" sz="2800" dirty="0"/>
              <a:t/>
            </a:r>
            <a:br>
              <a:rPr lang="en-US" sz="2800" dirty="0"/>
            </a:br>
            <a:r>
              <a:rPr lang="en-US" sz="2800" dirty="0">
                <a:solidFill>
                  <a:srgbClr val="0000FF"/>
                </a:solidFill>
              </a:rPr>
              <a:t>Setting  a  Baseline</a:t>
            </a:r>
          </a:p>
        </p:txBody>
      </p:sp>
      <p:sp>
        <p:nvSpPr>
          <p:cNvPr id="4" name="Content Placeholder 3"/>
          <p:cNvSpPr>
            <a:spLocks noGrp="1"/>
          </p:cNvSpPr>
          <p:nvPr>
            <p:ph sz="half" idx="2"/>
          </p:nvPr>
        </p:nvSpPr>
        <p:spPr>
          <a:xfrm>
            <a:off x="4419600" y="1117600"/>
            <a:ext cx="3657600" cy="5008563"/>
          </a:xfrm>
          <a:ln>
            <a:solidFill>
              <a:srgbClr val="0000FF"/>
            </a:solidFill>
          </a:ln>
        </p:spPr>
        <p:txBody>
          <a:bodyPr rtlCol="0">
            <a:normAutofit/>
          </a:bodyPr>
          <a:lstStyle/>
          <a:p>
            <a:pPr marL="113509" indent="0" fontAlgn="auto">
              <a:spcAft>
                <a:spcPts val="0"/>
              </a:spcAft>
              <a:buNone/>
              <a:defRPr/>
            </a:pPr>
            <a:r>
              <a:rPr lang="en-US" sz="2400" dirty="0"/>
              <a:t>Each KS2 pupil completes an on-line questionnaire which will show :</a:t>
            </a:r>
          </a:p>
          <a:p>
            <a:pPr marL="113509" indent="0" fontAlgn="auto">
              <a:spcAft>
                <a:spcPts val="0"/>
              </a:spcAft>
              <a:buNone/>
              <a:defRPr/>
            </a:pPr>
            <a:endParaRPr lang="en-US" sz="1400" dirty="0"/>
          </a:p>
          <a:p>
            <a:pPr fontAlgn="auto">
              <a:spcAft>
                <a:spcPts val="0"/>
              </a:spcAft>
              <a:buFont typeface="Arial" pitchFamily="34" charset="0"/>
              <a:buChar char="•"/>
              <a:defRPr/>
            </a:pPr>
            <a:r>
              <a:rPr lang="en-US" sz="2400" dirty="0"/>
              <a:t>their use of Welsh in the classroom</a:t>
            </a:r>
          </a:p>
          <a:p>
            <a:pPr fontAlgn="auto">
              <a:spcAft>
                <a:spcPts val="0"/>
              </a:spcAft>
              <a:buFont typeface="Arial" pitchFamily="34" charset="0"/>
              <a:buChar char="•"/>
              <a:defRPr/>
            </a:pPr>
            <a:r>
              <a:rPr lang="en-US" sz="2400" dirty="0"/>
              <a:t>their use of Welsh outside the classroom</a:t>
            </a:r>
          </a:p>
          <a:p>
            <a:pPr fontAlgn="auto">
              <a:spcAft>
                <a:spcPts val="0"/>
              </a:spcAft>
              <a:buFont typeface="Arial" pitchFamily="34" charset="0"/>
              <a:buChar char="•"/>
              <a:defRPr/>
            </a:pPr>
            <a:r>
              <a:rPr lang="en-US" sz="2400" dirty="0"/>
              <a:t>their attitude towards learning Welsh</a:t>
            </a:r>
          </a:p>
          <a:p>
            <a:pPr fontAlgn="auto">
              <a:spcAft>
                <a:spcPts val="0"/>
              </a:spcAft>
              <a:buFont typeface="Arial" pitchFamily="34" charset="0"/>
              <a:buChar char="•"/>
              <a:defRPr/>
            </a:pPr>
            <a:r>
              <a:rPr lang="en-US" sz="2400" dirty="0"/>
              <a:t>their confidence when speaking Welsh</a:t>
            </a:r>
          </a:p>
          <a:p>
            <a:pPr fontAlgn="auto">
              <a:spcAft>
                <a:spcPts val="0"/>
              </a:spcAft>
              <a:buFont typeface="Arial" pitchFamily="34" charset="0"/>
              <a:buChar char="•"/>
              <a:defRPr/>
            </a:pPr>
            <a:endParaRPr lang="en-US" dirty="0"/>
          </a:p>
        </p:txBody>
      </p:sp>
      <p:sp>
        <p:nvSpPr>
          <p:cNvPr id="6" name="Content Placeholder 5"/>
          <p:cNvSpPr>
            <a:spLocks noGrp="1"/>
          </p:cNvSpPr>
          <p:nvPr>
            <p:ph sz="half" idx="1"/>
          </p:nvPr>
        </p:nvSpPr>
        <p:spPr>
          <a:xfrm>
            <a:off x="304800" y="1117600"/>
            <a:ext cx="3810000" cy="5008563"/>
          </a:xfrm>
          <a:ln>
            <a:solidFill>
              <a:srgbClr val="008000"/>
            </a:solidFill>
          </a:ln>
        </p:spPr>
        <p:txBody>
          <a:bodyPr rtlCol="0">
            <a:normAutofit/>
          </a:bodyPr>
          <a:lstStyle/>
          <a:p>
            <a:pPr marL="113509" indent="0" fontAlgn="auto">
              <a:spcAft>
                <a:spcPts val="0"/>
              </a:spcAft>
              <a:buNone/>
              <a:defRPr/>
            </a:pPr>
            <a:r>
              <a:rPr lang="en-US" sz="2400" dirty="0" err="1"/>
              <a:t>Pob</a:t>
            </a:r>
            <a:r>
              <a:rPr lang="en-US" sz="2400" dirty="0"/>
              <a:t> </a:t>
            </a:r>
            <a:r>
              <a:rPr lang="en-US" sz="2400" dirty="0" err="1"/>
              <a:t>disgybl</a:t>
            </a:r>
            <a:r>
              <a:rPr lang="en-US" sz="2400" dirty="0"/>
              <a:t> CA2 </a:t>
            </a:r>
            <a:r>
              <a:rPr lang="en-US" sz="2400" dirty="0" err="1"/>
              <a:t>i</a:t>
            </a:r>
            <a:r>
              <a:rPr lang="en-US" sz="2400" dirty="0"/>
              <a:t> </a:t>
            </a:r>
            <a:r>
              <a:rPr lang="en-US" sz="2400" dirty="0" err="1"/>
              <a:t>lenwi</a:t>
            </a:r>
            <a:r>
              <a:rPr lang="en-US" sz="2400" dirty="0"/>
              <a:t> </a:t>
            </a:r>
            <a:r>
              <a:rPr lang="en-US" sz="2400" dirty="0" err="1"/>
              <a:t>holiadur</a:t>
            </a:r>
            <a:r>
              <a:rPr lang="en-US" sz="2400" dirty="0"/>
              <a:t> </a:t>
            </a:r>
            <a:r>
              <a:rPr lang="en-US" sz="2400" dirty="0" err="1"/>
              <a:t>ar-lein</a:t>
            </a:r>
            <a:r>
              <a:rPr lang="en-US" sz="2400" dirty="0"/>
              <a:t> a </a:t>
            </a:r>
            <a:r>
              <a:rPr lang="en-US" sz="2400" dirty="0" err="1"/>
              <a:t>fydd</a:t>
            </a:r>
            <a:r>
              <a:rPr lang="en-US" sz="2400" dirty="0"/>
              <a:t> </a:t>
            </a:r>
            <a:r>
              <a:rPr lang="en-US" sz="2400" dirty="0" err="1"/>
              <a:t>yn</a:t>
            </a:r>
            <a:r>
              <a:rPr lang="en-US" sz="2400" dirty="0"/>
              <a:t> </a:t>
            </a:r>
            <a:r>
              <a:rPr lang="en-US" sz="2400" dirty="0" err="1"/>
              <a:t>dangos</a:t>
            </a:r>
            <a:r>
              <a:rPr lang="en-US" sz="2400" dirty="0"/>
              <a:t> :</a:t>
            </a:r>
          </a:p>
          <a:p>
            <a:pPr marL="113509" indent="0" fontAlgn="auto">
              <a:spcAft>
                <a:spcPts val="0"/>
              </a:spcAft>
              <a:buNone/>
              <a:defRPr/>
            </a:pPr>
            <a:endParaRPr lang="en-US" sz="1400" dirty="0"/>
          </a:p>
          <a:p>
            <a:pPr fontAlgn="auto">
              <a:spcAft>
                <a:spcPts val="0"/>
              </a:spcAft>
              <a:buFont typeface="Arial" pitchFamily="34" charset="0"/>
              <a:buChar char="•"/>
              <a:defRPr/>
            </a:pPr>
            <a:r>
              <a:rPr lang="en-US" sz="2400" dirty="0" err="1"/>
              <a:t>eu</a:t>
            </a:r>
            <a:r>
              <a:rPr lang="en-US" sz="2400" dirty="0"/>
              <a:t> </a:t>
            </a:r>
            <a:r>
              <a:rPr lang="en-US" sz="2400" dirty="0" err="1"/>
              <a:t>defnydd</a:t>
            </a:r>
            <a:r>
              <a:rPr lang="en-US" sz="2400" dirty="0"/>
              <a:t> </a:t>
            </a:r>
            <a:r>
              <a:rPr lang="en-US" sz="2400" dirty="0" err="1"/>
              <a:t>o’r</a:t>
            </a:r>
            <a:r>
              <a:rPr lang="en-US" sz="2400" dirty="0"/>
              <a:t> </a:t>
            </a:r>
            <a:r>
              <a:rPr lang="en-US" sz="2400" dirty="0" err="1"/>
              <a:t>Gymraeg</a:t>
            </a:r>
            <a:r>
              <a:rPr lang="en-US" sz="2400" dirty="0"/>
              <a:t> </a:t>
            </a:r>
            <a:r>
              <a:rPr lang="en-US" sz="2400" dirty="0" err="1"/>
              <a:t>yn</a:t>
            </a:r>
            <a:r>
              <a:rPr lang="en-US" sz="2400" dirty="0"/>
              <a:t> y </a:t>
            </a:r>
            <a:r>
              <a:rPr lang="en-US" sz="2400" dirty="0" err="1"/>
              <a:t>dosbarth</a:t>
            </a:r>
            <a:endParaRPr lang="en-US" sz="2400" dirty="0"/>
          </a:p>
          <a:p>
            <a:pPr fontAlgn="auto">
              <a:spcAft>
                <a:spcPts val="0"/>
              </a:spcAft>
              <a:buFont typeface="Arial" pitchFamily="34" charset="0"/>
              <a:buChar char="•"/>
              <a:defRPr/>
            </a:pPr>
            <a:r>
              <a:rPr lang="en-US" sz="2400" dirty="0" err="1"/>
              <a:t>eu</a:t>
            </a:r>
            <a:r>
              <a:rPr lang="en-US" sz="2400" dirty="0"/>
              <a:t> </a:t>
            </a:r>
            <a:r>
              <a:rPr lang="en-US" sz="2400" dirty="0" err="1"/>
              <a:t>defnydd</a:t>
            </a:r>
            <a:r>
              <a:rPr lang="en-US" sz="2400" dirty="0"/>
              <a:t> </a:t>
            </a:r>
            <a:r>
              <a:rPr lang="en-US" sz="2400" dirty="0" err="1"/>
              <a:t>o’r</a:t>
            </a:r>
            <a:r>
              <a:rPr lang="en-US" sz="2400" dirty="0"/>
              <a:t> </a:t>
            </a:r>
            <a:r>
              <a:rPr lang="en-US" sz="2400" dirty="0" err="1"/>
              <a:t>Gymraeg</a:t>
            </a:r>
            <a:r>
              <a:rPr lang="en-US" sz="2400" dirty="0"/>
              <a:t> y </a:t>
            </a:r>
            <a:r>
              <a:rPr lang="en-US" sz="2400" dirty="0" err="1"/>
              <a:t>tu</a:t>
            </a:r>
            <a:r>
              <a:rPr lang="en-US" sz="2400" dirty="0"/>
              <a:t> </a:t>
            </a:r>
            <a:r>
              <a:rPr lang="en-US" sz="2400" dirty="0" err="1"/>
              <a:t>allan</a:t>
            </a:r>
            <a:r>
              <a:rPr lang="en-US" sz="2400" dirty="0"/>
              <a:t> </a:t>
            </a:r>
            <a:r>
              <a:rPr lang="en-US" sz="2400" dirty="0" err="1"/>
              <a:t>i’r</a:t>
            </a:r>
            <a:r>
              <a:rPr lang="en-US" sz="2400" dirty="0"/>
              <a:t> </a:t>
            </a:r>
            <a:r>
              <a:rPr lang="en-US" sz="2400" dirty="0" err="1"/>
              <a:t>dosbarth</a:t>
            </a:r>
            <a:endParaRPr lang="en-US" sz="2400" dirty="0"/>
          </a:p>
          <a:p>
            <a:pPr fontAlgn="auto">
              <a:spcAft>
                <a:spcPts val="0"/>
              </a:spcAft>
              <a:buFont typeface="Arial" pitchFamily="34" charset="0"/>
              <a:buChar char="•"/>
              <a:defRPr/>
            </a:pPr>
            <a:r>
              <a:rPr lang="en-US" sz="2400" dirty="0" err="1"/>
              <a:t>eu</a:t>
            </a:r>
            <a:r>
              <a:rPr lang="en-US" sz="2400" dirty="0"/>
              <a:t> </a:t>
            </a:r>
            <a:r>
              <a:rPr lang="en-US" sz="2400" dirty="0" err="1"/>
              <a:t>hagwedd</a:t>
            </a:r>
            <a:r>
              <a:rPr lang="en-US" sz="2400" dirty="0"/>
              <a:t> </a:t>
            </a:r>
            <a:r>
              <a:rPr lang="en-US" sz="2400" dirty="0" err="1"/>
              <a:t>tuag</a:t>
            </a:r>
            <a:r>
              <a:rPr lang="en-US" sz="2400" dirty="0"/>
              <a:t> at </a:t>
            </a:r>
            <a:r>
              <a:rPr lang="en-US" sz="2400" dirty="0" err="1"/>
              <a:t>ddysgu</a:t>
            </a:r>
            <a:r>
              <a:rPr lang="en-US" sz="2400" dirty="0"/>
              <a:t> </a:t>
            </a:r>
            <a:r>
              <a:rPr lang="en-US" sz="2400" dirty="0" err="1"/>
              <a:t>Cymraeg</a:t>
            </a:r>
            <a:endParaRPr lang="en-US" sz="2400" dirty="0"/>
          </a:p>
          <a:p>
            <a:pPr fontAlgn="auto">
              <a:spcAft>
                <a:spcPts val="0"/>
              </a:spcAft>
              <a:buFont typeface="Arial" pitchFamily="34" charset="0"/>
              <a:buChar char="•"/>
              <a:defRPr/>
            </a:pPr>
            <a:r>
              <a:rPr lang="en-US" sz="2400" dirty="0" err="1"/>
              <a:t>eu</a:t>
            </a:r>
            <a:r>
              <a:rPr lang="en-US" sz="2400" dirty="0"/>
              <a:t> </a:t>
            </a:r>
            <a:r>
              <a:rPr lang="en-US" sz="2400" dirty="0" err="1"/>
              <a:t>hyder</a:t>
            </a:r>
            <a:r>
              <a:rPr lang="en-US" sz="2400" dirty="0"/>
              <a:t> </a:t>
            </a:r>
            <a:r>
              <a:rPr lang="en-US" sz="2400" dirty="0" err="1"/>
              <a:t>wrth</a:t>
            </a:r>
            <a:r>
              <a:rPr lang="en-US" sz="2400" dirty="0"/>
              <a:t> </a:t>
            </a:r>
            <a:r>
              <a:rPr lang="en-US" sz="2400" dirty="0" err="1"/>
              <a:t>siarad</a:t>
            </a:r>
            <a:r>
              <a:rPr lang="en-US" sz="2400" dirty="0"/>
              <a:t> </a:t>
            </a:r>
            <a:r>
              <a:rPr lang="en-US" sz="2400" dirty="0" err="1"/>
              <a:t>Cymraeg</a:t>
            </a:r>
            <a:endParaRPr lang="en-US" sz="2400" dirty="0"/>
          </a:p>
          <a:p>
            <a:pPr fontAlgn="auto">
              <a:spcAft>
                <a:spcPts val="0"/>
              </a:spcAft>
              <a:buFont typeface="Arial" pitchFamily="34" charset="0"/>
              <a:buChar char="•"/>
              <a:defRPr/>
            </a:pPr>
            <a:endParaRPr lang="en-US" dirty="0"/>
          </a:p>
          <a:p>
            <a:pPr marL="113509" indent="0" fontAlgn="auto">
              <a:spcAft>
                <a:spcPts val="0"/>
              </a:spcAft>
              <a:buNone/>
              <a:defRPr/>
            </a:pPr>
            <a:endParaRPr lang="en-US" dirty="0" smtClean="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7" name="Shape 207"/>
          <p:cNvSpPr/>
          <p:nvPr/>
        </p:nvSpPr>
        <p:spPr>
          <a:xfrm>
            <a:off x="178658" y="169664"/>
            <a:ext cx="8786813" cy="6509742"/>
          </a:xfrm>
          <a:prstGeom prst="rect">
            <a:avLst/>
          </a:prstGeom>
          <a:ln w="127000">
            <a:solidFill>
              <a:srgbClr val="90448F"/>
            </a:solidFill>
            <a:miter lim="400000"/>
          </a:ln>
        </p:spPr>
        <p:txBody>
          <a:bodyPr lIns="35591" tIns="35591" rIns="35591" bIns="35591" anchor="ctr"/>
          <a:lstStyle/>
          <a:p>
            <a:pPr algn="ctr" defTabSz="409407" fontAlgn="auto" hangingPunct="0">
              <a:spcBef>
                <a:spcPts val="0"/>
              </a:spcBef>
              <a:spcAft>
                <a:spcPts val="0"/>
              </a:spcAft>
              <a:defRPr sz="4000">
                <a:solidFill>
                  <a:srgbClr val="FFFFFF"/>
                </a:solidFill>
                <a:effectLst>
                  <a:outerShdw blurRad="38100" dist="12700" dir="5400000" rotWithShape="0">
                    <a:srgbClr val="000000">
                      <a:alpha val="50000"/>
                    </a:srgbClr>
                  </a:outerShdw>
                </a:effectLst>
              </a:defRPr>
            </a:pPr>
            <a:endParaRPr sz="2800" kern="0">
              <a:solidFill>
                <a:srgbClr val="FFFFFF"/>
              </a:solidFill>
              <a:effectLst>
                <a:outerShdw blurRad="38100" dist="12700" dir="5400000" rotWithShape="0">
                  <a:srgbClr val="000000">
                    <a:alpha val="50000"/>
                  </a:srgbClr>
                </a:outerShdw>
              </a:effectLst>
              <a:latin typeface="Gill Sans"/>
              <a:sym typeface="Gill Sans"/>
            </a:endParaRPr>
          </a:p>
        </p:txBody>
      </p:sp>
      <p:grpSp>
        <p:nvGrpSpPr>
          <p:cNvPr id="211" name="Group 211"/>
          <p:cNvGrpSpPr/>
          <p:nvPr/>
        </p:nvGrpSpPr>
        <p:grpSpPr>
          <a:xfrm>
            <a:off x="-346101" y="5648658"/>
            <a:ext cx="9608345" cy="1821657"/>
            <a:chOff x="0" y="0"/>
            <a:chExt cx="13665201" cy="2590800"/>
          </a:xfrm>
        </p:grpSpPr>
        <p:sp>
          <p:nvSpPr>
            <p:cNvPr id="209" name="Shape 209"/>
            <p:cNvSpPr/>
            <p:nvPr/>
          </p:nvSpPr>
          <p:spPr>
            <a:xfrm>
              <a:off x="340034" y="0"/>
              <a:ext cx="13325168" cy="2070741"/>
            </a:xfrm>
            <a:custGeom>
              <a:avLst/>
              <a:gdLst/>
              <a:ahLst/>
              <a:cxnLst>
                <a:cxn ang="0">
                  <a:pos x="wd2" y="hd2"/>
                </a:cxn>
                <a:cxn ang="5400000">
                  <a:pos x="wd2" y="hd2"/>
                </a:cxn>
                <a:cxn ang="10800000">
                  <a:pos x="wd2" y="hd2"/>
                </a:cxn>
                <a:cxn ang="16200000">
                  <a:pos x="wd2" y="hd2"/>
                </a:cxn>
              </a:cxnLst>
              <a:rect l="0" t="0" r="r" b="b"/>
              <a:pathLst>
                <a:path w="21600" h="21600" extrusionOk="0">
                  <a:moveTo>
                    <a:pt x="21600" y="21235"/>
                  </a:moveTo>
                  <a:lnTo>
                    <a:pt x="0" y="21600"/>
                  </a:lnTo>
                  <a:lnTo>
                    <a:pt x="52" y="0"/>
                  </a:lnTo>
                  <a:cubicBezTo>
                    <a:pt x="52" y="0"/>
                    <a:pt x="10108" y="13723"/>
                    <a:pt x="13215" y="14595"/>
                  </a:cubicBezTo>
                  <a:cubicBezTo>
                    <a:pt x="16821" y="15607"/>
                    <a:pt x="18254" y="7852"/>
                    <a:pt x="20131" y="9856"/>
                  </a:cubicBezTo>
                  <a:cubicBezTo>
                    <a:pt x="21298" y="11101"/>
                    <a:pt x="21600" y="21235"/>
                    <a:pt x="21600" y="21235"/>
                  </a:cubicBezTo>
                  <a:close/>
                </a:path>
              </a:pathLst>
            </a:custGeom>
            <a:solidFill>
              <a:srgbClr val="722B80"/>
            </a:solidFill>
            <a:ln w="12700" cap="flat">
              <a:noFill/>
              <a:miter lim="400000"/>
            </a:ln>
            <a:effectLst/>
          </p:spPr>
          <p:txBody>
            <a:bodyPr wrap="square" lIns="0" tIns="0" rIns="0" bIns="0" numCol="1" anchor="t">
              <a:noAutofit/>
            </a:bodyPr>
            <a:lstStyle/>
            <a:p>
              <a:pPr defTabSz="315367" fontAlgn="auto" hangingPunct="0">
                <a:spcBef>
                  <a:spcPts val="0"/>
                </a:spcBef>
                <a:spcAft>
                  <a:spcPts val="0"/>
                </a:spcAft>
                <a:defRPr sz="1200">
                  <a:latin typeface="Helvetica"/>
                  <a:ea typeface="Helvetica"/>
                  <a:cs typeface="Helvetica"/>
                  <a:sym typeface="Helvetica"/>
                </a:defRPr>
              </a:pPr>
              <a:endParaRPr sz="800" kern="0">
                <a:solidFill>
                  <a:srgbClr val="000000"/>
                </a:solidFill>
                <a:latin typeface="Helvetica"/>
                <a:ea typeface="Helvetica"/>
                <a:cs typeface="Helvetica"/>
                <a:sym typeface="Helvetica"/>
              </a:endParaRPr>
            </a:p>
          </p:txBody>
        </p:sp>
        <p:sp>
          <p:nvSpPr>
            <p:cNvPr id="210" name="Shape 210"/>
            <p:cNvSpPr/>
            <p:nvPr/>
          </p:nvSpPr>
          <p:spPr>
            <a:xfrm>
              <a:off x="0" y="220665"/>
              <a:ext cx="13294868" cy="2370136"/>
            </a:xfrm>
            <a:custGeom>
              <a:avLst/>
              <a:gdLst/>
              <a:ahLst/>
              <a:cxnLst>
                <a:cxn ang="0">
                  <a:pos x="wd2" y="hd2"/>
                </a:cxn>
                <a:cxn ang="5400000">
                  <a:pos x="wd2" y="hd2"/>
                </a:cxn>
                <a:cxn ang="10800000">
                  <a:pos x="wd2" y="hd2"/>
                </a:cxn>
                <a:cxn ang="16200000">
                  <a:pos x="wd2" y="hd2"/>
                </a:cxn>
              </a:cxnLst>
              <a:rect l="0" t="0" r="r" b="b"/>
              <a:pathLst>
                <a:path w="21600" h="21600" extrusionOk="0">
                  <a:moveTo>
                    <a:pt x="21600" y="21235"/>
                  </a:moveTo>
                  <a:lnTo>
                    <a:pt x="0" y="21600"/>
                  </a:lnTo>
                  <a:lnTo>
                    <a:pt x="52" y="0"/>
                  </a:lnTo>
                  <a:cubicBezTo>
                    <a:pt x="52" y="0"/>
                    <a:pt x="10108" y="13723"/>
                    <a:pt x="13215" y="14595"/>
                  </a:cubicBezTo>
                  <a:cubicBezTo>
                    <a:pt x="16821" y="15607"/>
                    <a:pt x="18254" y="7852"/>
                    <a:pt x="20131" y="9856"/>
                  </a:cubicBezTo>
                  <a:cubicBezTo>
                    <a:pt x="21298" y="11101"/>
                    <a:pt x="21600" y="21235"/>
                    <a:pt x="21600" y="21235"/>
                  </a:cubicBezTo>
                  <a:close/>
                </a:path>
              </a:pathLst>
            </a:custGeom>
            <a:solidFill>
              <a:srgbClr val="9E489B"/>
            </a:solidFill>
            <a:ln w="12700" cap="flat">
              <a:noFill/>
              <a:miter lim="400000"/>
            </a:ln>
            <a:effectLst/>
          </p:spPr>
          <p:txBody>
            <a:bodyPr wrap="square" lIns="0" tIns="0" rIns="0" bIns="0" numCol="1" anchor="t">
              <a:noAutofit/>
            </a:bodyPr>
            <a:lstStyle/>
            <a:p>
              <a:pPr defTabSz="315367" fontAlgn="auto" hangingPunct="0">
                <a:spcBef>
                  <a:spcPts val="0"/>
                </a:spcBef>
                <a:spcAft>
                  <a:spcPts val="0"/>
                </a:spcAft>
                <a:defRPr sz="1200">
                  <a:latin typeface="Helvetica"/>
                  <a:ea typeface="Helvetica"/>
                  <a:cs typeface="Helvetica"/>
                  <a:sym typeface="Helvetica"/>
                </a:defRPr>
              </a:pPr>
              <a:endParaRPr sz="800" kern="0">
                <a:solidFill>
                  <a:srgbClr val="000000"/>
                </a:solidFill>
                <a:latin typeface="Helvetica"/>
                <a:ea typeface="Helvetica"/>
                <a:cs typeface="Helvetica"/>
                <a:sym typeface="Helvetica"/>
              </a:endParaRPr>
            </a:p>
          </p:txBody>
        </p:sp>
      </p:grpSp>
      <p:pic>
        <p:nvPicPr>
          <p:cNvPr id="215" name="Screen Shot 2016-01-03 at 13.58.54.png"/>
          <p:cNvPicPr>
            <a:picLocks noChangeAspect="1"/>
          </p:cNvPicPr>
          <p:nvPr/>
        </p:nvPicPr>
        <p:blipFill>
          <a:blip r:embed="rId3">
            <a:extLst/>
          </a:blip>
          <a:stretch>
            <a:fillRect/>
          </a:stretch>
        </p:blipFill>
        <p:spPr>
          <a:xfrm>
            <a:off x="303512" y="406120"/>
            <a:ext cx="3489473" cy="3591534"/>
          </a:xfrm>
          <a:prstGeom prst="rect">
            <a:avLst/>
          </a:prstGeom>
          <a:ln w="12700">
            <a:miter lim="400000"/>
          </a:ln>
        </p:spPr>
      </p:pic>
      <p:sp>
        <p:nvSpPr>
          <p:cNvPr id="14" name="Shape 228"/>
          <p:cNvSpPr txBox="1">
            <a:spLocks/>
          </p:cNvSpPr>
          <p:nvPr/>
        </p:nvSpPr>
        <p:spPr>
          <a:xfrm>
            <a:off x="3917905" y="993524"/>
            <a:ext cx="4891091" cy="5610546"/>
          </a:xfrm>
          <a:prstGeom prst="rect">
            <a:avLst/>
          </a:prstGeom>
          <a:ln w="12700">
            <a:miter lim="400000"/>
          </a:ln>
          <a:extLst>
            <a:ext uri="{C572A759-6A51-4108-AA02-DFA0A04FC94B}">
              <ma14:wrappingTextBoxFlag xmlns="" xmlns:ma14="http://schemas.microsoft.com/office/mac/drawingml/2011/main" val="1"/>
            </a:ext>
          </a:extLst>
        </p:spPr>
        <p:txBody>
          <a:bodyPr lIns="35591" tIns="35591" rIns="35591" bIns="35591" anchor="t">
            <a:noAutofit/>
          </a:bodyPr>
          <a:lstStyle>
            <a:lvl1pPr marL="0" marR="0" indent="0" algn="ctr" defTabSz="584200" rtl="0" latinLnBrk="0">
              <a:lnSpc>
                <a:spcPct val="100000"/>
              </a:lnSpc>
              <a:spcBef>
                <a:spcPts val="0"/>
              </a:spcBef>
              <a:spcAft>
                <a:spcPts val="0"/>
              </a:spcAft>
              <a:buClrTx/>
              <a:buSzTx/>
              <a:buFontTx/>
              <a:buNone/>
              <a:tabLst/>
              <a:defRPr sz="3600" b="0" i="0" u="none" strike="noStrike" cap="none" spc="0" baseline="0">
                <a:ln>
                  <a:noFill/>
                </a:ln>
                <a:solidFill>
                  <a:srgbClr val="000000"/>
                </a:solidFill>
                <a:uFillTx/>
                <a:latin typeface="+mn-lt"/>
                <a:ea typeface="+mn-ea"/>
                <a:cs typeface="+mn-cs"/>
                <a:sym typeface="Gill Sans"/>
              </a:defRPr>
            </a:lvl1pPr>
            <a:lvl2pPr marL="0" marR="0" indent="0" algn="ctr" defTabSz="584200" rtl="0" latinLnBrk="0">
              <a:lnSpc>
                <a:spcPct val="100000"/>
              </a:lnSpc>
              <a:spcBef>
                <a:spcPts val="0"/>
              </a:spcBef>
              <a:spcAft>
                <a:spcPts val="0"/>
              </a:spcAft>
              <a:buClrTx/>
              <a:buSzTx/>
              <a:buFontTx/>
              <a:buNone/>
              <a:tabLst/>
              <a:defRPr sz="3600" b="0" i="0" u="none" strike="noStrike" cap="none" spc="0" baseline="0">
                <a:ln>
                  <a:noFill/>
                </a:ln>
                <a:solidFill>
                  <a:srgbClr val="000000"/>
                </a:solidFill>
                <a:uFillTx/>
                <a:latin typeface="+mn-lt"/>
                <a:ea typeface="+mn-ea"/>
                <a:cs typeface="+mn-cs"/>
                <a:sym typeface="Gill Sans"/>
              </a:defRPr>
            </a:lvl2pPr>
            <a:lvl3pPr marL="0" marR="0" indent="0" algn="ctr" defTabSz="584200" rtl="0" latinLnBrk="0">
              <a:lnSpc>
                <a:spcPct val="100000"/>
              </a:lnSpc>
              <a:spcBef>
                <a:spcPts val="0"/>
              </a:spcBef>
              <a:spcAft>
                <a:spcPts val="0"/>
              </a:spcAft>
              <a:buClrTx/>
              <a:buSzTx/>
              <a:buFontTx/>
              <a:buNone/>
              <a:tabLst/>
              <a:defRPr sz="3600" b="0" i="0" u="none" strike="noStrike" cap="none" spc="0" baseline="0">
                <a:ln>
                  <a:noFill/>
                </a:ln>
                <a:solidFill>
                  <a:srgbClr val="000000"/>
                </a:solidFill>
                <a:uFillTx/>
                <a:latin typeface="+mn-lt"/>
                <a:ea typeface="+mn-ea"/>
                <a:cs typeface="+mn-cs"/>
                <a:sym typeface="Gill Sans"/>
              </a:defRPr>
            </a:lvl3pPr>
            <a:lvl4pPr marL="0" marR="0" indent="0" algn="ctr" defTabSz="584200" rtl="0" latinLnBrk="0">
              <a:lnSpc>
                <a:spcPct val="100000"/>
              </a:lnSpc>
              <a:spcBef>
                <a:spcPts val="0"/>
              </a:spcBef>
              <a:spcAft>
                <a:spcPts val="0"/>
              </a:spcAft>
              <a:buClrTx/>
              <a:buSzTx/>
              <a:buFontTx/>
              <a:buNone/>
              <a:tabLst/>
              <a:defRPr sz="3600" b="0" i="0" u="none" strike="noStrike" cap="none" spc="0" baseline="0">
                <a:ln>
                  <a:noFill/>
                </a:ln>
                <a:solidFill>
                  <a:srgbClr val="000000"/>
                </a:solidFill>
                <a:uFillTx/>
                <a:latin typeface="+mn-lt"/>
                <a:ea typeface="+mn-ea"/>
                <a:cs typeface="+mn-cs"/>
                <a:sym typeface="Gill Sans"/>
              </a:defRPr>
            </a:lvl4pPr>
            <a:lvl5pPr marL="0" marR="0" indent="0" algn="ctr" defTabSz="584200" rtl="0" latinLnBrk="0">
              <a:lnSpc>
                <a:spcPct val="100000"/>
              </a:lnSpc>
              <a:spcBef>
                <a:spcPts val="0"/>
              </a:spcBef>
              <a:spcAft>
                <a:spcPts val="0"/>
              </a:spcAft>
              <a:buClrTx/>
              <a:buSzTx/>
              <a:buFontTx/>
              <a:buNone/>
              <a:tabLst/>
              <a:defRPr sz="3600" b="0" i="0" u="none" strike="noStrike" cap="none" spc="0" baseline="0">
                <a:ln>
                  <a:noFill/>
                </a:ln>
                <a:solidFill>
                  <a:srgbClr val="000000"/>
                </a:solidFill>
                <a:uFillTx/>
                <a:latin typeface="+mn-lt"/>
                <a:ea typeface="+mn-ea"/>
                <a:cs typeface="+mn-cs"/>
                <a:sym typeface="Gill Sans"/>
              </a:defRPr>
            </a:lvl5pPr>
            <a:lvl6pPr marL="3022600" marR="0" indent="-571500" algn="l" defTabSz="584200" rtl="0" latinLnBrk="0">
              <a:lnSpc>
                <a:spcPct val="100000"/>
              </a:lnSpc>
              <a:spcBef>
                <a:spcPts val="4800"/>
              </a:spcBef>
              <a:spcAft>
                <a:spcPts val="0"/>
              </a:spcAft>
              <a:buClrTx/>
              <a:buSzPct val="171000"/>
              <a:buFontTx/>
              <a:buChar char="•"/>
              <a:tabLst/>
              <a:defRPr sz="4200" b="0" i="0" u="none" strike="noStrike" cap="none" spc="0" baseline="0">
                <a:ln>
                  <a:noFill/>
                </a:ln>
                <a:solidFill>
                  <a:srgbClr val="000000"/>
                </a:solidFill>
                <a:uFillTx/>
                <a:latin typeface="+mn-lt"/>
                <a:ea typeface="+mn-ea"/>
                <a:cs typeface="+mn-cs"/>
                <a:sym typeface="Gill Sans"/>
              </a:defRPr>
            </a:lvl6pPr>
            <a:lvl7pPr marL="3378200" marR="0" indent="-571500" algn="l" defTabSz="584200" rtl="0" latinLnBrk="0">
              <a:lnSpc>
                <a:spcPct val="100000"/>
              </a:lnSpc>
              <a:spcBef>
                <a:spcPts val="4800"/>
              </a:spcBef>
              <a:spcAft>
                <a:spcPts val="0"/>
              </a:spcAft>
              <a:buClrTx/>
              <a:buSzPct val="171000"/>
              <a:buFontTx/>
              <a:buChar char="•"/>
              <a:tabLst/>
              <a:defRPr sz="4200" b="0" i="0" u="none" strike="noStrike" cap="none" spc="0" baseline="0">
                <a:ln>
                  <a:noFill/>
                </a:ln>
                <a:solidFill>
                  <a:srgbClr val="000000"/>
                </a:solidFill>
                <a:uFillTx/>
                <a:latin typeface="+mn-lt"/>
                <a:ea typeface="+mn-ea"/>
                <a:cs typeface="+mn-cs"/>
                <a:sym typeface="Gill Sans"/>
              </a:defRPr>
            </a:lvl7pPr>
            <a:lvl8pPr marL="3733800" marR="0" indent="-571500" algn="l" defTabSz="584200" rtl="0" latinLnBrk="0">
              <a:lnSpc>
                <a:spcPct val="100000"/>
              </a:lnSpc>
              <a:spcBef>
                <a:spcPts val="4800"/>
              </a:spcBef>
              <a:spcAft>
                <a:spcPts val="0"/>
              </a:spcAft>
              <a:buClrTx/>
              <a:buSzPct val="171000"/>
              <a:buFontTx/>
              <a:buChar char="•"/>
              <a:tabLst/>
              <a:defRPr sz="4200" b="0" i="0" u="none" strike="noStrike" cap="none" spc="0" baseline="0">
                <a:ln>
                  <a:noFill/>
                </a:ln>
                <a:solidFill>
                  <a:srgbClr val="000000"/>
                </a:solidFill>
                <a:uFillTx/>
                <a:latin typeface="+mn-lt"/>
                <a:ea typeface="+mn-ea"/>
                <a:cs typeface="+mn-cs"/>
                <a:sym typeface="Gill Sans"/>
              </a:defRPr>
            </a:lvl8pPr>
            <a:lvl9pPr marL="4089400" marR="0" indent="-571500" algn="l" defTabSz="584200" rtl="0" latinLnBrk="0">
              <a:lnSpc>
                <a:spcPct val="100000"/>
              </a:lnSpc>
              <a:spcBef>
                <a:spcPts val="4800"/>
              </a:spcBef>
              <a:spcAft>
                <a:spcPts val="0"/>
              </a:spcAft>
              <a:buClrTx/>
              <a:buSzPct val="171000"/>
              <a:buFontTx/>
              <a:buChar char="•"/>
              <a:tabLst/>
              <a:defRPr sz="4200" b="0" i="0" u="none" strike="noStrike" cap="none" spc="0" baseline="0">
                <a:ln>
                  <a:noFill/>
                </a:ln>
                <a:solidFill>
                  <a:srgbClr val="000000"/>
                </a:solidFill>
                <a:uFillTx/>
                <a:latin typeface="+mn-lt"/>
                <a:ea typeface="+mn-ea"/>
                <a:cs typeface="+mn-cs"/>
                <a:sym typeface="Gill Sans"/>
              </a:defRPr>
            </a:lvl9pPr>
          </a:lstStyle>
          <a:p>
            <a:pPr marL="320396" indent="-320396" algn="just" defTabSz="352094" fontAlgn="auto">
              <a:spcBef>
                <a:spcPts val="1687"/>
              </a:spcBef>
              <a:buClr>
                <a:srgbClr val="34A5DA"/>
              </a:buClr>
              <a:buSzPct val="104999"/>
              <a:buFont typeface="+mj-lt"/>
              <a:buAutoNum type="arabicPeriod"/>
              <a:defRPr sz="2064">
                <a:latin typeface="Avenir Next Medium"/>
                <a:ea typeface="Avenir Next Medium"/>
                <a:cs typeface="Avenir Next Medium"/>
                <a:sym typeface="Avenir Next Medium"/>
              </a:defRPr>
            </a:pPr>
            <a:r>
              <a:rPr lang="en-US" sz="1700" kern="0" dirty="0">
                <a:latin typeface="Arial" charset="0"/>
                <a:ea typeface="Arial" charset="0"/>
                <a:cs typeface="Arial" charset="0"/>
                <a:sym typeface="Avenir Next Medium"/>
              </a:rPr>
              <a:t>I can see Welsh signs and displays around my school </a:t>
            </a:r>
          </a:p>
          <a:p>
            <a:pPr marL="320396" indent="-320396" algn="just" defTabSz="352094" fontAlgn="auto">
              <a:spcBef>
                <a:spcPts val="1687"/>
              </a:spcBef>
              <a:buClr>
                <a:srgbClr val="34A5DA"/>
              </a:buClr>
              <a:buSzPct val="104999"/>
              <a:buFont typeface="+mj-lt"/>
              <a:buAutoNum type="arabicPeriod"/>
              <a:defRPr sz="2064">
                <a:latin typeface="Avenir Next Medium"/>
                <a:ea typeface="Avenir Next Medium"/>
                <a:cs typeface="Avenir Next Medium"/>
                <a:sym typeface="Avenir Next Medium"/>
              </a:defRPr>
            </a:pPr>
            <a:r>
              <a:rPr lang="en-US" sz="1700" kern="0" dirty="0">
                <a:latin typeface="Arial" charset="0"/>
                <a:ea typeface="Arial" charset="0"/>
                <a:cs typeface="Arial" charset="0"/>
                <a:sym typeface="Avenir Next Medium"/>
              </a:rPr>
              <a:t>I think that learning Welsh is important </a:t>
            </a:r>
          </a:p>
          <a:p>
            <a:pPr marL="320396" indent="-320396" algn="just" defTabSz="352094" fontAlgn="auto">
              <a:spcBef>
                <a:spcPts val="1687"/>
              </a:spcBef>
              <a:buClr>
                <a:srgbClr val="34A5DA"/>
              </a:buClr>
              <a:buSzPct val="104999"/>
              <a:buFont typeface="+mj-lt"/>
              <a:buAutoNum type="arabicPeriod"/>
              <a:defRPr sz="2064">
                <a:latin typeface="Avenir Next Medium"/>
                <a:ea typeface="Avenir Next Medium"/>
                <a:cs typeface="Avenir Next Medium"/>
                <a:sym typeface="Avenir Next Medium"/>
              </a:defRPr>
            </a:pPr>
            <a:r>
              <a:rPr lang="en-US" sz="1700" kern="0" dirty="0">
                <a:latin typeface="Arial" charset="0"/>
                <a:ea typeface="Arial" charset="0"/>
                <a:cs typeface="Arial" charset="0"/>
                <a:sym typeface="Avenir Next Medium"/>
              </a:rPr>
              <a:t>I speak Welsh in my classroom </a:t>
            </a:r>
          </a:p>
          <a:p>
            <a:pPr marL="320396" indent="-320396" algn="just" defTabSz="352094" fontAlgn="auto">
              <a:spcBef>
                <a:spcPts val="1687"/>
              </a:spcBef>
              <a:buClr>
                <a:srgbClr val="34A5DA"/>
              </a:buClr>
              <a:buSzPct val="104999"/>
              <a:buFont typeface="+mj-lt"/>
              <a:buAutoNum type="arabicPeriod"/>
              <a:defRPr sz="2064">
                <a:latin typeface="Avenir Next Medium"/>
                <a:ea typeface="Avenir Next Medium"/>
                <a:cs typeface="Avenir Next Medium"/>
                <a:sym typeface="Avenir Next Medium"/>
              </a:defRPr>
            </a:pPr>
            <a:r>
              <a:rPr lang="en-US" sz="1700" kern="0" dirty="0">
                <a:latin typeface="Arial" charset="0"/>
                <a:ea typeface="Arial" charset="0"/>
                <a:cs typeface="Arial" charset="0"/>
                <a:sym typeface="Avenir Next Medium"/>
              </a:rPr>
              <a:t>I speak Welsh outside the classroom </a:t>
            </a:r>
          </a:p>
          <a:p>
            <a:pPr marL="320396" indent="-320396" algn="just" defTabSz="352094" fontAlgn="auto">
              <a:spcBef>
                <a:spcPts val="1687"/>
              </a:spcBef>
              <a:buClr>
                <a:srgbClr val="34A5DA"/>
              </a:buClr>
              <a:buSzPct val="104999"/>
              <a:buFont typeface="+mj-lt"/>
              <a:buAutoNum type="arabicPeriod"/>
              <a:defRPr sz="2064">
                <a:latin typeface="Avenir Next Medium"/>
                <a:ea typeface="Avenir Next Medium"/>
                <a:cs typeface="Avenir Next Medium"/>
                <a:sym typeface="Avenir Next Medium"/>
              </a:defRPr>
            </a:pPr>
            <a:r>
              <a:rPr lang="en-US" sz="1700" kern="0" dirty="0">
                <a:latin typeface="Arial" charset="0"/>
                <a:ea typeface="Arial" charset="0"/>
                <a:cs typeface="Arial" charset="0"/>
                <a:sym typeface="Avenir Next Medium"/>
              </a:rPr>
              <a:t>I hear Welsh during assemblies </a:t>
            </a:r>
          </a:p>
          <a:p>
            <a:pPr marL="320396" indent="-320396" algn="just" defTabSz="352094" fontAlgn="auto">
              <a:spcBef>
                <a:spcPts val="1687"/>
              </a:spcBef>
              <a:buClr>
                <a:srgbClr val="34A5DA"/>
              </a:buClr>
              <a:buSzPct val="104999"/>
              <a:buFont typeface="+mj-lt"/>
              <a:buAutoNum type="arabicPeriod"/>
              <a:defRPr sz="2064">
                <a:latin typeface="Avenir Next Medium"/>
                <a:ea typeface="Avenir Next Medium"/>
                <a:cs typeface="Avenir Next Medium"/>
                <a:sym typeface="Avenir Next Medium"/>
              </a:defRPr>
            </a:pPr>
            <a:r>
              <a:rPr lang="en-US" sz="1700" kern="0" dirty="0">
                <a:latin typeface="Arial" charset="0"/>
                <a:ea typeface="Arial" charset="0"/>
                <a:cs typeface="Arial" charset="0"/>
                <a:sym typeface="Avenir Next Medium"/>
              </a:rPr>
              <a:t>I use Apps and websites to learn Welsh </a:t>
            </a:r>
          </a:p>
          <a:p>
            <a:pPr marL="320396" indent="-320396" algn="just" defTabSz="352094" fontAlgn="auto">
              <a:spcBef>
                <a:spcPts val="1687"/>
              </a:spcBef>
              <a:buClr>
                <a:srgbClr val="34A5DA"/>
              </a:buClr>
              <a:buSzPct val="104999"/>
              <a:buFont typeface="+mj-lt"/>
              <a:buAutoNum type="arabicPeriod"/>
              <a:defRPr sz="2064">
                <a:latin typeface="Avenir Next Medium"/>
                <a:ea typeface="Avenir Next Medium"/>
                <a:cs typeface="Avenir Next Medium"/>
                <a:sym typeface="Avenir Next Medium"/>
              </a:defRPr>
            </a:pPr>
            <a:r>
              <a:rPr lang="en-US" sz="1700" kern="0" dirty="0">
                <a:latin typeface="Arial" charset="0"/>
                <a:ea typeface="Arial" charset="0"/>
                <a:cs typeface="Arial" charset="0"/>
                <a:sym typeface="Avenir Next Medium"/>
              </a:rPr>
              <a:t>I take part in Welsh activities, such as Welsh after school clubs, Eisteddfods and trips </a:t>
            </a:r>
          </a:p>
          <a:p>
            <a:pPr marL="320396" indent="-320396" algn="just" defTabSz="352094" fontAlgn="auto">
              <a:spcBef>
                <a:spcPts val="1687"/>
              </a:spcBef>
              <a:buClr>
                <a:srgbClr val="34A5DA"/>
              </a:buClr>
              <a:buSzPct val="104999"/>
              <a:buFont typeface="+mj-lt"/>
              <a:buAutoNum type="arabicPeriod"/>
              <a:defRPr sz="2064">
                <a:latin typeface="Avenir Next Medium"/>
                <a:ea typeface="Avenir Next Medium"/>
                <a:cs typeface="Avenir Next Medium"/>
                <a:sym typeface="Avenir Next Medium"/>
              </a:defRPr>
            </a:pPr>
            <a:r>
              <a:rPr lang="en-US" sz="1700" kern="0" dirty="0">
                <a:latin typeface="Arial" charset="0"/>
                <a:ea typeface="Arial" charset="0"/>
                <a:cs typeface="Arial" charset="0"/>
                <a:sym typeface="Avenir Next Medium"/>
              </a:rPr>
              <a:t>I read Welsh books </a:t>
            </a:r>
          </a:p>
          <a:p>
            <a:pPr marL="320396" indent="-320396" algn="just" defTabSz="352094" fontAlgn="auto">
              <a:spcBef>
                <a:spcPts val="1687"/>
              </a:spcBef>
              <a:buClr>
                <a:srgbClr val="34A5DA"/>
              </a:buClr>
              <a:buSzPct val="104999"/>
              <a:buFont typeface="+mj-lt"/>
              <a:buAutoNum type="arabicPeriod"/>
              <a:defRPr sz="2064">
                <a:latin typeface="Avenir Next Medium"/>
                <a:ea typeface="Avenir Next Medium"/>
                <a:cs typeface="Avenir Next Medium"/>
                <a:sym typeface="Avenir Next Medium"/>
              </a:defRPr>
            </a:pPr>
            <a:r>
              <a:rPr lang="en-US" sz="1700" kern="0" dirty="0">
                <a:latin typeface="Arial" charset="0"/>
                <a:ea typeface="Arial" charset="0"/>
                <a:cs typeface="Arial" charset="0"/>
                <a:sym typeface="Avenir Next Medium"/>
              </a:rPr>
              <a:t>I use Welsh during other lessons, e.g. Geography </a:t>
            </a:r>
          </a:p>
          <a:p>
            <a:pPr marL="320396" indent="-320396" algn="just" defTabSz="352094" fontAlgn="auto">
              <a:spcBef>
                <a:spcPts val="1687"/>
              </a:spcBef>
              <a:buClr>
                <a:srgbClr val="34A5DA"/>
              </a:buClr>
              <a:buSzPct val="104999"/>
              <a:buFont typeface="+mj-lt"/>
              <a:buAutoNum type="arabicPeriod"/>
              <a:defRPr sz="2064">
                <a:latin typeface="Avenir Next Medium"/>
                <a:ea typeface="Avenir Next Medium"/>
                <a:cs typeface="Avenir Next Medium"/>
                <a:sym typeface="Avenir Next Medium"/>
              </a:defRPr>
            </a:pPr>
            <a:r>
              <a:rPr lang="en-US" sz="1700" kern="0" dirty="0">
                <a:latin typeface="Arial" charset="0"/>
                <a:ea typeface="Arial" charset="0"/>
                <a:cs typeface="Arial" charset="0"/>
                <a:sym typeface="Avenir Next Medium"/>
              </a:rPr>
              <a:t>I enjoy learning Welsh </a:t>
            </a:r>
          </a:p>
        </p:txBody>
      </p:sp>
      <p:sp>
        <p:nvSpPr>
          <p:cNvPr id="16" name="Shape 254"/>
          <p:cNvSpPr/>
          <p:nvPr/>
        </p:nvSpPr>
        <p:spPr>
          <a:xfrm>
            <a:off x="3375422" y="357257"/>
            <a:ext cx="5433573" cy="714369"/>
          </a:xfrm>
          <a:prstGeom prst="rect">
            <a:avLst/>
          </a:prstGeom>
          <a:ln w="12700">
            <a:miter lim="400000"/>
          </a:ln>
          <a:extLst>
            <a:ext uri="{C572A759-6A51-4108-AA02-DFA0A04FC94B}">
              <ma14:wrappingTextBoxFlag xmlns="" xmlns:ma14="http://schemas.microsoft.com/office/mac/drawingml/2011/main" val="1"/>
            </a:ext>
          </a:extLst>
        </p:spPr>
        <p:txBody>
          <a:bodyPr lIns="35591" tIns="35591" rIns="35591" bIns="35591">
            <a:noAutofit/>
          </a:bodyPr>
          <a:lstStyle>
            <a:lvl1pPr algn="l" defTabSz="467359">
              <a:lnSpc>
                <a:spcPct val="80000"/>
              </a:lnSpc>
              <a:spcBef>
                <a:spcPts val="2200"/>
              </a:spcBef>
              <a:defRPr sz="4800" cap="all">
                <a:solidFill>
                  <a:srgbClr val="34A5DA"/>
                </a:solidFill>
                <a:latin typeface="DIN Condensed"/>
                <a:ea typeface="DIN Condensed"/>
                <a:cs typeface="DIN Condensed"/>
                <a:sym typeface="DIN Condensed"/>
              </a:defRPr>
            </a:lvl1pPr>
          </a:lstStyle>
          <a:p>
            <a:pPr algn="r" fontAlgn="auto" hangingPunct="0">
              <a:spcAft>
                <a:spcPts val="0"/>
              </a:spcAft>
            </a:pPr>
            <a:r>
              <a:rPr lang="cy-GB" sz="2000" b="1" kern="0" dirty="0">
                <a:solidFill>
                  <a:srgbClr val="7030A0"/>
                </a:solidFill>
                <a:latin typeface="Arial" charset="0"/>
                <a:ea typeface="Arial" charset="0"/>
                <a:cs typeface="Arial" charset="0"/>
              </a:rPr>
              <a:t>GOSOD GWAELODLIN</a:t>
            </a:r>
            <a:br>
              <a:rPr lang="cy-GB" sz="2000" b="1" kern="0" dirty="0">
                <a:solidFill>
                  <a:srgbClr val="7030A0"/>
                </a:solidFill>
                <a:latin typeface="Arial" charset="0"/>
                <a:ea typeface="Arial" charset="0"/>
                <a:cs typeface="Arial" charset="0"/>
              </a:rPr>
            </a:br>
            <a:r>
              <a:rPr lang="cy-GB" sz="2000" b="1" kern="0" dirty="0">
                <a:solidFill>
                  <a:srgbClr val="773F9B">
                    <a:lumMod val="60000"/>
                    <a:lumOff val="40000"/>
                  </a:srgbClr>
                </a:solidFill>
                <a:latin typeface="Arial" charset="0"/>
                <a:ea typeface="Arial" charset="0"/>
                <a:cs typeface="Arial" charset="0"/>
              </a:rPr>
              <a:t>SETTING A BASELINE</a:t>
            </a:r>
            <a:endParaRPr sz="2000" b="1" kern="0" dirty="0">
              <a:solidFill>
                <a:srgbClr val="773F9B">
                  <a:lumMod val="60000"/>
                  <a:lumOff val="40000"/>
                </a:srgbClr>
              </a:solidFill>
              <a:latin typeface="Arial" charset="0"/>
              <a:ea typeface="Arial" charset="0"/>
              <a:cs typeface="Arial" charset="0"/>
            </a:endParaRPr>
          </a:p>
        </p:txBody>
      </p:sp>
      <p:pic>
        <p:nvPicPr>
          <p:cNvPr id="17" name="Picture 16"/>
          <p:cNvPicPr>
            <a:picLocks noChangeAspect="1"/>
          </p:cNvPicPr>
          <p:nvPr/>
        </p:nvPicPr>
        <p:blipFill>
          <a:blip r:embed="rId4">
            <a:extLst>
              <a:ext uri="{28A0092B-C50C-407E-A947-70E740481C1C}">
                <a14:useLocalDpi xmlns="" xmlns:a14="http://schemas.microsoft.com/office/drawing/2010/main"/>
              </a:ext>
            </a:extLst>
          </a:blip>
          <a:stretch>
            <a:fillRect/>
          </a:stretch>
        </p:blipFill>
        <p:spPr>
          <a:xfrm>
            <a:off x="303577" y="4082902"/>
            <a:ext cx="3219249" cy="2554097"/>
          </a:xfrm>
          <a:prstGeom prst="rect">
            <a:avLst/>
          </a:prstGeom>
        </p:spPr>
      </p:pic>
    </p:spTree>
  </p:cSld>
  <p:clrMapOvr>
    <a:masterClrMapping/>
  </p:clrMapOvr>
  <p:transition spd="slow"/>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529" name="Picture 2" descr="Llawlyfr Siarter Iaith Cymraeg Campus.pdf"/>
          <p:cNvPicPr>
            <a:picLocks noChangeAspect="1"/>
          </p:cNvPicPr>
          <p:nvPr/>
        </p:nvPicPr>
        <p:blipFill>
          <a:blip r:embed="rId3"/>
          <a:srcRect/>
          <a:stretch>
            <a:fillRect/>
          </a:stretch>
        </p:blipFill>
        <p:spPr bwMode="auto">
          <a:xfrm>
            <a:off x="627064" y="20638"/>
            <a:ext cx="7094537" cy="6837362"/>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5" name="Shape 195"/>
          <p:cNvSpPr/>
          <p:nvPr/>
        </p:nvSpPr>
        <p:spPr>
          <a:xfrm>
            <a:off x="178667" y="169664"/>
            <a:ext cx="8786813" cy="6509742"/>
          </a:xfrm>
          <a:prstGeom prst="rect">
            <a:avLst/>
          </a:prstGeom>
          <a:ln w="127000">
            <a:solidFill>
              <a:srgbClr val="90448F"/>
            </a:solidFill>
            <a:miter lim="400000"/>
          </a:ln>
        </p:spPr>
        <p:txBody>
          <a:bodyPr lIns="35574" tIns="35574" rIns="35574" bIns="35574" anchor="ctr"/>
          <a:lstStyle/>
          <a:p>
            <a:pPr algn="ctr" defTabSz="409218" fontAlgn="auto" hangingPunct="0">
              <a:spcBef>
                <a:spcPts val="0"/>
              </a:spcBef>
              <a:spcAft>
                <a:spcPts val="0"/>
              </a:spcAft>
              <a:defRPr sz="4000">
                <a:solidFill>
                  <a:srgbClr val="FFFFFF"/>
                </a:solidFill>
                <a:effectLst>
                  <a:outerShdw blurRad="38100" dist="12700" dir="5400000" rotWithShape="0">
                    <a:srgbClr val="000000">
                      <a:alpha val="50000"/>
                    </a:srgbClr>
                  </a:outerShdw>
                </a:effectLst>
              </a:defRPr>
            </a:pPr>
            <a:endParaRPr sz="2800" kern="0">
              <a:solidFill>
                <a:srgbClr val="FFFFFF"/>
              </a:solidFill>
              <a:effectLst>
                <a:outerShdw blurRad="38100" dist="12700" dir="5400000" rotWithShape="0">
                  <a:srgbClr val="000000">
                    <a:alpha val="50000"/>
                  </a:srgbClr>
                </a:outerShdw>
              </a:effectLst>
              <a:latin typeface="Gill Sans"/>
              <a:sym typeface="Gill Sans"/>
            </a:endParaRPr>
          </a:p>
        </p:txBody>
      </p:sp>
      <p:grpSp>
        <p:nvGrpSpPr>
          <p:cNvPr id="199" name="Group 199"/>
          <p:cNvGrpSpPr/>
          <p:nvPr/>
        </p:nvGrpSpPr>
        <p:grpSpPr>
          <a:xfrm>
            <a:off x="-232173" y="5648667"/>
            <a:ext cx="9608345" cy="1821657"/>
            <a:chOff x="0" y="0"/>
            <a:chExt cx="13665201" cy="2590800"/>
          </a:xfrm>
        </p:grpSpPr>
        <p:sp>
          <p:nvSpPr>
            <p:cNvPr id="197" name="Shape 197"/>
            <p:cNvSpPr/>
            <p:nvPr/>
          </p:nvSpPr>
          <p:spPr>
            <a:xfrm>
              <a:off x="340034" y="0"/>
              <a:ext cx="13325168" cy="2070741"/>
            </a:xfrm>
            <a:custGeom>
              <a:avLst/>
              <a:gdLst/>
              <a:ahLst/>
              <a:cxnLst>
                <a:cxn ang="0">
                  <a:pos x="wd2" y="hd2"/>
                </a:cxn>
                <a:cxn ang="5400000">
                  <a:pos x="wd2" y="hd2"/>
                </a:cxn>
                <a:cxn ang="10800000">
                  <a:pos x="wd2" y="hd2"/>
                </a:cxn>
                <a:cxn ang="16200000">
                  <a:pos x="wd2" y="hd2"/>
                </a:cxn>
              </a:cxnLst>
              <a:rect l="0" t="0" r="r" b="b"/>
              <a:pathLst>
                <a:path w="21600" h="21600" extrusionOk="0">
                  <a:moveTo>
                    <a:pt x="21600" y="21235"/>
                  </a:moveTo>
                  <a:lnTo>
                    <a:pt x="0" y="21600"/>
                  </a:lnTo>
                  <a:lnTo>
                    <a:pt x="52" y="0"/>
                  </a:lnTo>
                  <a:cubicBezTo>
                    <a:pt x="52" y="0"/>
                    <a:pt x="10108" y="13723"/>
                    <a:pt x="13215" y="14595"/>
                  </a:cubicBezTo>
                  <a:cubicBezTo>
                    <a:pt x="16821" y="15607"/>
                    <a:pt x="18254" y="7852"/>
                    <a:pt x="20131" y="9856"/>
                  </a:cubicBezTo>
                  <a:cubicBezTo>
                    <a:pt x="21298" y="11101"/>
                    <a:pt x="21600" y="21235"/>
                    <a:pt x="21600" y="21235"/>
                  </a:cubicBezTo>
                  <a:close/>
                </a:path>
              </a:pathLst>
            </a:custGeom>
            <a:solidFill>
              <a:srgbClr val="722B80"/>
            </a:solidFill>
            <a:ln w="12700" cap="flat">
              <a:noFill/>
              <a:miter lim="400000"/>
            </a:ln>
            <a:effectLst/>
          </p:spPr>
          <p:txBody>
            <a:bodyPr wrap="square" lIns="0" tIns="0" rIns="0" bIns="0" numCol="1" anchor="t">
              <a:noAutofit/>
            </a:bodyPr>
            <a:lstStyle/>
            <a:p>
              <a:pPr defTabSz="315223" fontAlgn="auto" hangingPunct="0">
                <a:spcBef>
                  <a:spcPts val="0"/>
                </a:spcBef>
                <a:spcAft>
                  <a:spcPts val="0"/>
                </a:spcAft>
                <a:defRPr sz="1200">
                  <a:latin typeface="Helvetica"/>
                  <a:ea typeface="Helvetica"/>
                  <a:cs typeface="Helvetica"/>
                  <a:sym typeface="Helvetica"/>
                </a:defRPr>
              </a:pPr>
              <a:endParaRPr sz="800" kern="0">
                <a:solidFill>
                  <a:srgbClr val="000000"/>
                </a:solidFill>
                <a:latin typeface="Helvetica"/>
                <a:ea typeface="Helvetica"/>
                <a:cs typeface="Helvetica"/>
                <a:sym typeface="Helvetica"/>
              </a:endParaRPr>
            </a:p>
          </p:txBody>
        </p:sp>
        <p:sp>
          <p:nvSpPr>
            <p:cNvPr id="198" name="Shape 198"/>
            <p:cNvSpPr/>
            <p:nvPr/>
          </p:nvSpPr>
          <p:spPr>
            <a:xfrm>
              <a:off x="0" y="220665"/>
              <a:ext cx="13294868" cy="2370136"/>
            </a:xfrm>
            <a:custGeom>
              <a:avLst/>
              <a:gdLst/>
              <a:ahLst/>
              <a:cxnLst>
                <a:cxn ang="0">
                  <a:pos x="wd2" y="hd2"/>
                </a:cxn>
                <a:cxn ang="5400000">
                  <a:pos x="wd2" y="hd2"/>
                </a:cxn>
                <a:cxn ang="10800000">
                  <a:pos x="wd2" y="hd2"/>
                </a:cxn>
                <a:cxn ang="16200000">
                  <a:pos x="wd2" y="hd2"/>
                </a:cxn>
              </a:cxnLst>
              <a:rect l="0" t="0" r="r" b="b"/>
              <a:pathLst>
                <a:path w="21600" h="21600" extrusionOk="0">
                  <a:moveTo>
                    <a:pt x="21600" y="21235"/>
                  </a:moveTo>
                  <a:lnTo>
                    <a:pt x="0" y="21600"/>
                  </a:lnTo>
                  <a:lnTo>
                    <a:pt x="52" y="0"/>
                  </a:lnTo>
                  <a:cubicBezTo>
                    <a:pt x="52" y="0"/>
                    <a:pt x="10108" y="13723"/>
                    <a:pt x="13215" y="14595"/>
                  </a:cubicBezTo>
                  <a:cubicBezTo>
                    <a:pt x="16821" y="15607"/>
                    <a:pt x="18254" y="7852"/>
                    <a:pt x="20131" y="9856"/>
                  </a:cubicBezTo>
                  <a:cubicBezTo>
                    <a:pt x="21298" y="11101"/>
                    <a:pt x="21600" y="21235"/>
                    <a:pt x="21600" y="21235"/>
                  </a:cubicBezTo>
                  <a:close/>
                </a:path>
              </a:pathLst>
            </a:custGeom>
            <a:solidFill>
              <a:srgbClr val="9E489B"/>
            </a:solidFill>
            <a:ln w="12700" cap="flat">
              <a:noFill/>
              <a:miter lim="400000"/>
            </a:ln>
            <a:effectLst/>
          </p:spPr>
          <p:txBody>
            <a:bodyPr wrap="square" lIns="0" tIns="0" rIns="0" bIns="0" numCol="1" anchor="t">
              <a:noAutofit/>
            </a:bodyPr>
            <a:lstStyle/>
            <a:p>
              <a:pPr defTabSz="315223" fontAlgn="auto" hangingPunct="0">
                <a:spcBef>
                  <a:spcPts val="0"/>
                </a:spcBef>
                <a:spcAft>
                  <a:spcPts val="0"/>
                </a:spcAft>
                <a:defRPr sz="1200">
                  <a:latin typeface="Helvetica"/>
                  <a:ea typeface="Helvetica"/>
                  <a:cs typeface="Helvetica"/>
                  <a:sym typeface="Helvetica"/>
                </a:defRPr>
              </a:pPr>
              <a:endParaRPr sz="800" kern="0">
                <a:solidFill>
                  <a:srgbClr val="000000"/>
                </a:solidFill>
                <a:latin typeface="Helvetica"/>
                <a:ea typeface="Helvetica"/>
                <a:cs typeface="Helvetica"/>
                <a:sym typeface="Helvetica"/>
              </a:endParaRPr>
            </a:p>
          </p:txBody>
        </p:sp>
      </p:grpSp>
      <p:pic>
        <p:nvPicPr>
          <p:cNvPr id="202" name="Screen Shot 2016-01-03 at 13.08.30.png"/>
          <p:cNvPicPr>
            <a:picLocks noChangeAspect="1"/>
          </p:cNvPicPr>
          <p:nvPr/>
        </p:nvPicPr>
        <p:blipFill>
          <a:blip r:embed="rId3">
            <a:extLst/>
          </a:blip>
          <a:stretch>
            <a:fillRect/>
          </a:stretch>
        </p:blipFill>
        <p:spPr>
          <a:xfrm>
            <a:off x="253154" y="357194"/>
            <a:ext cx="3122269" cy="4348003"/>
          </a:xfrm>
          <a:prstGeom prst="rect">
            <a:avLst/>
          </a:prstGeom>
          <a:ln w="12700">
            <a:miter lim="400000"/>
          </a:ln>
        </p:spPr>
      </p:pic>
      <p:pic>
        <p:nvPicPr>
          <p:cNvPr id="203" name="Screen Shot 2016-01-03 at 13.08.42.png"/>
          <p:cNvPicPr>
            <a:picLocks noChangeAspect="1"/>
          </p:cNvPicPr>
          <p:nvPr/>
        </p:nvPicPr>
        <p:blipFill>
          <a:blip r:embed="rId4">
            <a:extLst/>
          </a:blip>
          <a:stretch>
            <a:fillRect/>
          </a:stretch>
        </p:blipFill>
        <p:spPr>
          <a:xfrm>
            <a:off x="2927790" y="1521425"/>
            <a:ext cx="3109187" cy="4348003"/>
          </a:xfrm>
          <a:prstGeom prst="rect">
            <a:avLst/>
          </a:prstGeom>
          <a:ln w="12700">
            <a:miter lim="400000"/>
          </a:ln>
        </p:spPr>
      </p:pic>
      <p:pic>
        <p:nvPicPr>
          <p:cNvPr id="204" name="Screen Shot 2016-01-03 at 13.08.49.png"/>
          <p:cNvPicPr>
            <a:picLocks noChangeAspect="1"/>
          </p:cNvPicPr>
          <p:nvPr/>
        </p:nvPicPr>
        <p:blipFill>
          <a:blip r:embed="rId5">
            <a:extLst/>
          </a:blip>
          <a:stretch>
            <a:fillRect/>
          </a:stretch>
        </p:blipFill>
        <p:spPr>
          <a:xfrm>
            <a:off x="5693810" y="2370785"/>
            <a:ext cx="3115259" cy="4348003"/>
          </a:xfrm>
          <a:prstGeom prst="rect">
            <a:avLst/>
          </a:prstGeom>
          <a:ln w="12700">
            <a:miter lim="400000"/>
          </a:ln>
        </p:spPr>
      </p:pic>
      <p:pic>
        <p:nvPicPr>
          <p:cNvPr id="3" name="Picture 2"/>
          <p:cNvPicPr>
            <a:picLocks noChangeAspect="1"/>
          </p:cNvPicPr>
          <p:nvPr/>
        </p:nvPicPr>
        <p:blipFill>
          <a:blip r:embed="rId6">
            <a:extLst>
              <a:ext uri="{28A0092B-C50C-407E-A947-70E740481C1C}">
                <a14:useLocalDpi xmlns="" xmlns:a14="http://schemas.microsoft.com/office/drawing/2010/main"/>
              </a:ext>
            </a:extLst>
          </a:blip>
          <a:stretch>
            <a:fillRect/>
          </a:stretch>
        </p:blipFill>
        <p:spPr>
          <a:xfrm>
            <a:off x="178667" y="4705196"/>
            <a:ext cx="2849547" cy="2260782"/>
          </a:xfrm>
          <a:prstGeom prst="rect">
            <a:avLst/>
          </a:prstGeom>
        </p:spPr>
      </p:pic>
      <p:sp>
        <p:nvSpPr>
          <p:cNvPr id="15" name="Shape 254"/>
          <p:cNvSpPr/>
          <p:nvPr/>
        </p:nvSpPr>
        <p:spPr>
          <a:xfrm>
            <a:off x="3375422" y="357266"/>
            <a:ext cx="5433573" cy="714369"/>
          </a:xfrm>
          <a:prstGeom prst="rect">
            <a:avLst/>
          </a:prstGeom>
          <a:ln w="12700">
            <a:miter lim="400000"/>
          </a:ln>
          <a:extLst>
            <a:ext uri="{C572A759-6A51-4108-AA02-DFA0A04FC94B}">
              <ma14:wrappingTextBoxFlag xmlns="" xmlns:ma14="http://schemas.microsoft.com/office/mac/drawingml/2011/main" val="1"/>
            </a:ext>
          </a:extLst>
        </p:spPr>
        <p:txBody>
          <a:bodyPr lIns="35574" tIns="35574" rIns="35574" bIns="35574">
            <a:noAutofit/>
          </a:bodyPr>
          <a:lstStyle>
            <a:lvl1pPr algn="l" defTabSz="467359">
              <a:lnSpc>
                <a:spcPct val="80000"/>
              </a:lnSpc>
              <a:spcBef>
                <a:spcPts val="2200"/>
              </a:spcBef>
              <a:defRPr sz="4800" cap="all">
                <a:solidFill>
                  <a:srgbClr val="34A5DA"/>
                </a:solidFill>
                <a:latin typeface="DIN Condensed"/>
                <a:ea typeface="DIN Condensed"/>
                <a:cs typeface="DIN Condensed"/>
                <a:sym typeface="DIN Condensed"/>
              </a:defRPr>
            </a:lvl1pPr>
          </a:lstStyle>
          <a:p>
            <a:pPr algn="r" fontAlgn="auto" hangingPunct="0">
              <a:spcAft>
                <a:spcPts val="0"/>
              </a:spcAft>
            </a:pPr>
            <a:r>
              <a:rPr lang="cy-GB" sz="2000" b="1" kern="0" dirty="0">
                <a:solidFill>
                  <a:srgbClr val="7030A0"/>
                </a:solidFill>
                <a:latin typeface="Arial" charset="0"/>
                <a:ea typeface="Arial" charset="0"/>
                <a:cs typeface="Arial" charset="0"/>
              </a:rPr>
              <a:t>3 BLYNEDD = 3 gwobr</a:t>
            </a:r>
            <a:br>
              <a:rPr lang="cy-GB" sz="2000" b="1" kern="0" dirty="0">
                <a:solidFill>
                  <a:srgbClr val="7030A0"/>
                </a:solidFill>
                <a:latin typeface="Arial" charset="0"/>
                <a:ea typeface="Arial" charset="0"/>
                <a:cs typeface="Arial" charset="0"/>
              </a:rPr>
            </a:br>
            <a:r>
              <a:rPr lang="cy-GB" sz="2000" b="1" kern="0" dirty="0">
                <a:solidFill>
                  <a:srgbClr val="773F9B">
                    <a:lumMod val="60000"/>
                    <a:lumOff val="40000"/>
                  </a:srgbClr>
                </a:solidFill>
                <a:latin typeface="Arial" charset="0"/>
                <a:ea typeface="Arial" charset="0"/>
                <a:cs typeface="Arial" charset="0"/>
              </a:rPr>
              <a:t>3 years = 3 awards</a:t>
            </a:r>
            <a:endParaRPr sz="2000" b="1" kern="0" dirty="0">
              <a:solidFill>
                <a:srgbClr val="773F9B">
                  <a:lumMod val="60000"/>
                  <a:lumOff val="40000"/>
                </a:srgbClr>
              </a:solidFill>
              <a:latin typeface="Arial" charset="0"/>
              <a:ea typeface="Arial" charset="0"/>
              <a:cs typeface="Arial" charset="0"/>
            </a:endParaRPr>
          </a:p>
        </p:txBody>
      </p:sp>
    </p:spTree>
  </p:cSld>
  <p:clrMapOvr>
    <a:masterClrMapping/>
  </p:clrMapOvr>
  <p:transition spd="slow"/>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0638"/>
            <a:ext cx="7620000" cy="842962"/>
          </a:xfrm>
        </p:spPr>
        <p:txBody>
          <a:bodyPr/>
          <a:lstStyle/>
          <a:p>
            <a:pPr fontAlgn="auto">
              <a:spcAft>
                <a:spcPts val="0"/>
              </a:spcAft>
              <a:defRPr/>
            </a:pPr>
            <a:r>
              <a:rPr lang="en-US" sz="2800" dirty="0"/>
              <a:t>Y  </a:t>
            </a:r>
            <a:r>
              <a:rPr lang="en-US" sz="2800" b="1" dirty="0" err="1"/>
              <a:t>Wobr</a:t>
            </a:r>
            <a:r>
              <a:rPr lang="en-US" sz="2800" dirty="0"/>
              <a:t>  </a:t>
            </a:r>
            <a:r>
              <a:rPr lang="en-US" sz="2800" b="1" dirty="0" err="1"/>
              <a:t>Efydd</a:t>
            </a:r>
            <a:r>
              <a:rPr lang="en-US" sz="2800" dirty="0"/>
              <a:t>  -  </a:t>
            </a:r>
            <a:r>
              <a:rPr lang="en-US" sz="2800" dirty="0" err="1"/>
              <a:t>Sefydlu</a:t>
            </a:r>
            <a:r>
              <a:rPr lang="en-US" sz="2800" dirty="0"/>
              <a:t>  </a:t>
            </a:r>
            <a:r>
              <a:rPr lang="en-US" sz="2800" dirty="0" err="1"/>
              <a:t>Arfer</a:t>
            </a:r>
            <a:r>
              <a:rPr lang="en-US" sz="2800" dirty="0"/>
              <a:t>  </a:t>
            </a:r>
            <a:r>
              <a:rPr lang="en-US" sz="2800" dirty="0" err="1"/>
              <a:t>Dda</a:t>
            </a:r>
            <a:r>
              <a:rPr lang="en-US" sz="2800" dirty="0"/>
              <a:t/>
            </a:r>
            <a:br>
              <a:rPr lang="en-US" sz="2800" dirty="0"/>
            </a:br>
            <a:r>
              <a:rPr lang="en-US" sz="2800" dirty="0">
                <a:solidFill>
                  <a:srgbClr val="0000FF"/>
                </a:solidFill>
              </a:rPr>
              <a:t>The  </a:t>
            </a:r>
            <a:r>
              <a:rPr lang="en-US" sz="2800" b="1" dirty="0">
                <a:solidFill>
                  <a:srgbClr val="0000FF"/>
                </a:solidFill>
              </a:rPr>
              <a:t>Bronze</a:t>
            </a:r>
            <a:r>
              <a:rPr lang="en-US" sz="2800" dirty="0">
                <a:solidFill>
                  <a:srgbClr val="0000FF"/>
                </a:solidFill>
              </a:rPr>
              <a:t>  </a:t>
            </a:r>
            <a:r>
              <a:rPr lang="en-US" sz="2800" b="1" dirty="0">
                <a:solidFill>
                  <a:srgbClr val="0000FF"/>
                </a:solidFill>
              </a:rPr>
              <a:t>Award</a:t>
            </a:r>
            <a:r>
              <a:rPr lang="en-US" sz="2800" dirty="0">
                <a:solidFill>
                  <a:srgbClr val="0000FF"/>
                </a:solidFill>
              </a:rPr>
              <a:t>  -  Establishing  Good  Practice</a:t>
            </a:r>
          </a:p>
        </p:txBody>
      </p:sp>
      <p:sp>
        <p:nvSpPr>
          <p:cNvPr id="5" name="Content Placeholder 4"/>
          <p:cNvSpPr>
            <a:spLocks noGrp="1"/>
          </p:cNvSpPr>
          <p:nvPr>
            <p:ph sz="half" idx="2"/>
          </p:nvPr>
        </p:nvSpPr>
        <p:spPr>
          <a:xfrm>
            <a:off x="119195" y="863600"/>
            <a:ext cx="8296275" cy="5859463"/>
          </a:xfrm>
          <a:ln>
            <a:solidFill>
              <a:srgbClr val="0000FF"/>
            </a:solidFill>
          </a:ln>
        </p:spPr>
        <p:txBody>
          <a:bodyPr rtlCol="0">
            <a:normAutofit fontScale="92500" lnSpcReduction="10000"/>
          </a:bodyPr>
          <a:lstStyle/>
          <a:p>
            <a:pPr marL="113509" indent="0" fontAlgn="auto">
              <a:spcAft>
                <a:spcPts val="0"/>
              </a:spcAft>
              <a:buNone/>
              <a:defRPr/>
            </a:pPr>
            <a:endParaRPr lang="en-US" sz="2400" dirty="0"/>
          </a:p>
          <a:p>
            <a:pPr marL="113509" indent="0" fontAlgn="auto">
              <a:spcAft>
                <a:spcPts val="0"/>
              </a:spcAft>
              <a:buNone/>
              <a:defRPr/>
            </a:pPr>
            <a:endParaRPr lang="en-US" sz="2400" dirty="0"/>
          </a:p>
          <a:p>
            <a:pPr marL="113509" indent="0" fontAlgn="auto">
              <a:spcAft>
                <a:spcPts val="0"/>
              </a:spcAft>
              <a:buNone/>
              <a:defRPr/>
            </a:pPr>
            <a:endParaRPr lang="en-US" sz="2400" dirty="0"/>
          </a:p>
        </p:txBody>
      </p:sp>
      <p:sp>
        <p:nvSpPr>
          <p:cNvPr id="3" name="Content Placeholder 2"/>
          <p:cNvSpPr>
            <a:spLocks noGrp="1"/>
          </p:cNvSpPr>
          <p:nvPr>
            <p:ph sz="half" idx="1"/>
          </p:nvPr>
        </p:nvSpPr>
        <p:spPr>
          <a:xfrm flipH="1">
            <a:off x="139701" y="863600"/>
            <a:ext cx="8293100" cy="5859463"/>
          </a:xfrm>
        </p:spPr>
        <p:txBody>
          <a:bodyPr rtlCol="0">
            <a:normAutofit fontScale="92500" lnSpcReduction="10000"/>
          </a:bodyPr>
          <a:lstStyle/>
          <a:p>
            <a:pPr marL="624425" indent="-510913" fontAlgn="auto">
              <a:spcAft>
                <a:spcPts val="0"/>
              </a:spcAft>
              <a:buFont typeface="+mj-lt"/>
              <a:buAutoNum type="arabicPeriod"/>
              <a:defRPr/>
            </a:pPr>
            <a:endParaRPr lang="en-US" sz="900" dirty="0"/>
          </a:p>
          <a:p>
            <a:pPr marL="624425" indent="-510913" fontAlgn="auto">
              <a:spcAft>
                <a:spcPts val="0"/>
              </a:spcAft>
              <a:buFont typeface="+mj-lt"/>
              <a:buAutoNum type="arabicPeriod"/>
              <a:defRPr/>
            </a:pPr>
            <a:r>
              <a:rPr lang="en-US" sz="2400" dirty="0"/>
              <a:t> A visual Welsh ethos is beginning to be established</a:t>
            </a:r>
          </a:p>
          <a:p>
            <a:pPr marL="624425" indent="-510913" fontAlgn="auto">
              <a:spcAft>
                <a:spcPts val="0"/>
              </a:spcAft>
              <a:buFont typeface="+mj-lt"/>
              <a:buAutoNum type="arabicPeriod"/>
              <a:defRPr/>
            </a:pPr>
            <a:r>
              <a:rPr lang="en-US" sz="2400" dirty="0"/>
              <a:t>A majority of the pupils have an understanding and respect for the culture and language of Wales</a:t>
            </a:r>
          </a:p>
          <a:p>
            <a:pPr marL="624425" indent="-510913" fontAlgn="auto">
              <a:spcAft>
                <a:spcPts val="0"/>
              </a:spcAft>
              <a:buFont typeface="+mj-lt"/>
              <a:buAutoNum type="arabicPeriod"/>
              <a:defRPr/>
            </a:pPr>
            <a:r>
              <a:rPr lang="en-US" sz="2400" dirty="0"/>
              <a:t>Pupils are beginning to speak Welsh in a variety of situations within their classrooms</a:t>
            </a:r>
          </a:p>
          <a:p>
            <a:pPr marL="624425" indent="-510913" fontAlgn="auto">
              <a:spcAft>
                <a:spcPts val="0"/>
              </a:spcAft>
              <a:buFont typeface="+mj-lt"/>
              <a:buAutoNum type="arabicPeriod"/>
              <a:defRPr/>
            </a:pPr>
            <a:r>
              <a:rPr lang="en-US" sz="2400" dirty="0"/>
              <a:t>Pupils are beginning to speak Welsh in a variety of situations outside their classrooms</a:t>
            </a:r>
          </a:p>
          <a:p>
            <a:pPr marL="624425" indent="-510913" fontAlgn="auto">
              <a:spcAft>
                <a:spcPts val="0"/>
              </a:spcAft>
              <a:buFont typeface="+mj-lt"/>
              <a:buAutoNum type="arabicPeriod"/>
              <a:defRPr/>
            </a:pPr>
            <a:r>
              <a:rPr lang="en-US" sz="2400" dirty="0"/>
              <a:t>There is a weekly Welsh assembly</a:t>
            </a:r>
          </a:p>
          <a:p>
            <a:pPr marL="624425" indent="-510913" fontAlgn="auto">
              <a:spcAft>
                <a:spcPts val="0"/>
              </a:spcAft>
              <a:buFont typeface="+mj-lt"/>
              <a:buAutoNum type="arabicPeriod"/>
              <a:defRPr/>
            </a:pPr>
            <a:r>
              <a:rPr lang="en-US" sz="2400" dirty="0"/>
              <a:t>Pupils are encouraged to use Apps and websites to learn Welsh</a:t>
            </a:r>
          </a:p>
          <a:p>
            <a:pPr marL="624425" indent="-510913" fontAlgn="auto">
              <a:spcAft>
                <a:spcPts val="0"/>
              </a:spcAft>
              <a:buFont typeface="+mj-lt"/>
              <a:buAutoNum type="arabicPeriod"/>
              <a:defRPr/>
            </a:pPr>
            <a:r>
              <a:rPr lang="en-US" sz="2400" dirty="0"/>
              <a:t>The school organizes some enrichment activities to develop pupils’ use and enjoyment of Welsh</a:t>
            </a:r>
          </a:p>
          <a:p>
            <a:pPr marL="624425" indent="-510913" fontAlgn="auto">
              <a:spcAft>
                <a:spcPts val="0"/>
              </a:spcAft>
              <a:buFont typeface="+mj-lt"/>
              <a:buAutoNum type="arabicPeriod"/>
              <a:defRPr/>
            </a:pPr>
            <a:r>
              <a:rPr lang="en-US" sz="2400" dirty="0"/>
              <a:t>Welsh guided reading groups are held fortnightly</a:t>
            </a:r>
          </a:p>
          <a:p>
            <a:pPr marL="624425" indent="-510913" fontAlgn="auto">
              <a:spcAft>
                <a:spcPts val="0"/>
              </a:spcAft>
              <a:buFont typeface="+mj-lt"/>
              <a:buAutoNum type="arabicPeriod"/>
              <a:defRPr/>
            </a:pPr>
            <a:r>
              <a:rPr lang="en-US" sz="2400" dirty="0"/>
              <a:t>Aspects of one subject are beginning to be taught through the medium of Welsh</a:t>
            </a:r>
          </a:p>
          <a:p>
            <a:pPr marL="624425" indent="-510913" fontAlgn="auto">
              <a:spcAft>
                <a:spcPts val="0"/>
              </a:spcAft>
              <a:buFont typeface="+mj-lt"/>
              <a:buAutoNum type="arabicPeriod"/>
              <a:defRPr/>
            </a:pPr>
            <a:r>
              <a:rPr lang="en-US" sz="2400" dirty="0"/>
              <a:t>A majority of the pupils have a positive attitude towards learning Welsh</a:t>
            </a:r>
          </a:p>
          <a:p>
            <a:pPr marL="624425" indent="-510913" fontAlgn="auto">
              <a:spcAft>
                <a:spcPts val="0"/>
              </a:spcAft>
              <a:buFont typeface="+mj-lt"/>
              <a:buAutoNum type="arabicPeriod"/>
              <a:defRPr/>
            </a:pPr>
            <a:endParaRPr lang="en-US" sz="2000" dirty="0"/>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4" name="Screen Shot 2016-01-03 at 13.15.02.png"/>
          <p:cNvPicPr>
            <a:picLocks noChangeAspect="1"/>
          </p:cNvPicPr>
          <p:nvPr/>
        </p:nvPicPr>
        <p:blipFill>
          <a:blip r:embed="rId3">
            <a:extLst/>
          </a:blip>
          <a:stretch>
            <a:fillRect/>
          </a:stretch>
        </p:blipFill>
        <p:spPr>
          <a:xfrm>
            <a:off x="4816771" y="1137692"/>
            <a:ext cx="3901727" cy="5412800"/>
          </a:xfrm>
          <a:prstGeom prst="rect">
            <a:avLst/>
          </a:prstGeom>
          <a:ln w="25400">
            <a:solidFill>
              <a:srgbClr val="F3F7F5"/>
            </a:solidFill>
            <a:miter lim="400000"/>
          </a:ln>
          <a:effectLst>
            <a:outerShdw blurRad="50800" dist="25400" dir="3600000" rotWithShape="0">
              <a:srgbClr val="000000">
                <a:alpha val="70000"/>
              </a:srgbClr>
            </a:outerShdw>
          </a:effectLst>
        </p:spPr>
      </p:pic>
      <p:pic>
        <p:nvPicPr>
          <p:cNvPr id="245" name="Screen Shot 2016-01-03 at 13.08.30.png"/>
          <p:cNvPicPr>
            <a:picLocks noChangeAspect="1"/>
          </p:cNvPicPr>
          <p:nvPr/>
        </p:nvPicPr>
        <p:blipFill>
          <a:blip r:embed="rId4">
            <a:extLst/>
          </a:blip>
          <a:stretch>
            <a:fillRect/>
          </a:stretch>
        </p:blipFill>
        <p:spPr>
          <a:xfrm>
            <a:off x="302079" y="349987"/>
            <a:ext cx="4275537" cy="5954020"/>
          </a:xfrm>
          <a:prstGeom prst="rect">
            <a:avLst/>
          </a:prstGeom>
          <a:ln w="12700">
            <a:miter lim="400000"/>
          </a:ln>
        </p:spPr>
      </p:pic>
      <p:sp>
        <p:nvSpPr>
          <p:cNvPr id="246" name="Shape 246"/>
          <p:cNvSpPr/>
          <p:nvPr/>
        </p:nvSpPr>
        <p:spPr>
          <a:xfrm>
            <a:off x="178663" y="169664"/>
            <a:ext cx="8786813" cy="6509742"/>
          </a:xfrm>
          <a:prstGeom prst="rect">
            <a:avLst/>
          </a:prstGeom>
          <a:ln w="127000">
            <a:solidFill>
              <a:srgbClr val="90448F"/>
            </a:solidFill>
            <a:miter lim="400000"/>
          </a:ln>
        </p:spPr>
        <p:txBody>
          <a:bodyPr lIns="35582" tIns="35582" rIns="35582" bIns="35582" anchor="ctr"/>
          <a:lstStyle/>
          <a:p>
            <a:pPr algn="ctr" defTabSz="409302" fontAlgn="auto" hangingPunct="0">
              <a:spcBef>
                <a:spcPts val="0"/>
              </a:spcBef>
              <a:spcAft>
                <a:spcPts val="0"/>
              </a:spcAft>
              <a:defRPr sz="4000">
                <a:solidFill>
                  <a:srgbClr val="FFFFFF"/>
                </a:solidFill>
                <a:effectLst>
                  <a:outerShdw blurRad="38100" dist="12700" dir="5400000" rotWithShape="0">
                    <a:srgbClr val="000000">
                      <a:alpha val="50000"/>
                    </a:srgbClr>
                  </a:outerShdw>
                </a:effectLst>
              </a:defRPr>
            </a:pPr>
            <a:endParaRPr sz="2800" kern="0">
              <a:solidFill>
                <a:srgbClr val="FFFFFF"/>
              </a:solidFill>
              <a:effectLst>
                <a:outerShdw blurRad="38100" dist="12700" dir="5400000" rotWithShape="0">
                  <a:srgbClr val="000000">
                    <a:alpha val="50000"/>
                  </a:srgbClr>
                </a:outerShdw>
              </a:effectLst>
              <a:latin typeface="Gill Sans"/>
              <a:sym typeface="Gill Sans"/>
            </a:endParaRPr>
          </a:p>
        </p:txBody>
      </p:sp>
      <p:grpSp>
        <p:nvGrpSpPr>
          <p:cNvPr id="250" name="Group 250"/>
          <p:cNvGrpSpPr/>
          <p:nvPr/>
        </p:nvGrpSpPr>
        <p:grpSpPr>
          <a:xfrm>
            <a:off x="-346101" y="5648663"/>
            <a:ext cx="9608345" cy="1821657"/>
            <a:chOff x="0" y="0"/>
            <a:chExt cx="13665201" cy="2590800"/>
          </a:xfrm>
        </p:grpSpPr>
        <p:sp>
          <p:nvSpPr>
            <p:cNvPr id="248" name="Shape 248"/>
            <p:cNvSpPr/>
            <p:nvPr/>
          </p:nvSpPr>
          <p:spPr>
            <a:xfrm>
              <a:off x="340034" y="0"/>
              <a:ext cx="13325168" cy="2070741"/>
            </a:xfrm>
            <a:custGeom>
              <a:avLst/>
              <a:gdLst/>
              <a:ahLst/>
              <a:cxnLst>
                <a:cxn ang="0">
                  <a:pos x="wd2" y="hd2"/>
                </a:cxn>
                <a:cxn ang="5400000">
                  <a:pos x="wd2" y="hd2"/>
                </a:cxn>
                <a:cxn ang="10800000">
                  <a:pos x="wd2" y="hd2"/>
                </a:cxn>
                <a:cxn ang="16200000">
                  <a:pos x="wd2" y="hd2"/>
                </a:cxn>
              </a:cxnLst>
              <a:rect l="0" t="0" r="r" b="b"/>
              <a:pathLst>
                <a:path w="21600" h="21600" extrusionOk="0">
                  <a:moveTo>
                    <a:pt x="21600" y="21235"/>
                  </a:moveTo>
                  <a:lnTo>
                    <a:pt x="0" y="21600"/>
                  </a:lnTo>
                  <a:lnTo>
                    <a:pt x="52" y="0"/>
                  </a:lnTo>
                  <a:cubicBezTo>
                    <a:pt x="52" y="0"/>
                    <a:pt x="10108" y="13723"/>
                    <a:pt x="13215" y="14595"/>
                  </a:cubicBezTo>
                  <a:cubicBezTo>
                    <a:pt x="16821" y="15607"/>
                    <a:pt x="18254" y="7852"/>
                    <a:pt x="20131" y="9856"/>
                  </a:cubicBezTo>
                  <a:cubicBezTo>
                    <a:pt x="21298" y="11101"/>
                    <a:pt x="21600" y="21235"/>
                    <a:pt x="21600" y="21235"/>
                  </a:cubicBezTo>
                  <a:close/>
                </a:path>
              </a:pathLst>
            </a:custGeom>
            <a:solidFill>
              <a:srgbClr val="722B80"/>
            </a:solidFill>
            <a:ln w="12700" cap="flat">
              <a:noFill/>
              <a:miter lim="400000"/>
            </a:ln>
            <a:effectLst/>
          </p:spPr>
          <p:txBody>
            <a:bodyPr wrap="square" lIns="0" tIns="0" rIns="0" bIns="0" numCol="1" anchor="t">
              <a:noAutofit/>
            </a:bodyPr>
            <a:lstStyle/>
            <a:p>
              <a:pPr defTabSz="315287" fontAlgn="auto" hangingPunct="0">
                <a:spcBef>
                  <a:spcPts val="0"/>
                </a:spcBef>
                <a:spcAft>
                  <a:spcPts val="0"/>
                </a:spcAft>
                <a:defRPr sz="1200">
                  <a:latin typeface="Helvetica"/>
                  <a:ea typeface="Helvetica"/>
                  <a:cs typeface="Helvetica"/>
                  <a:sym typeface="Helvetica"/>
                </a:defRPr>
              </a:pPr>
              <a:endParaRPr sz="800" kern="0">
                <a:solidFill>
                  <a:srgbClr val="000000"/>
                </a:solidFill>
                <a:latin typeface="Helvetica"/>
                <a:ea typeface="Helvetica"/>
                <a:cs typeface="Helvetica"/>
                <a:sym typeface="Helvetica"/>
              </a:endParaRPr>
            </a:p>
          </p:txBody>
        </p:sp>
        <p:sp>
          <p:nvSpPr>
            <p:cNvPr id="249" name="Shape 249"/>
            <p:cNvSpPr/>
            <p:nvPr/>
          </p:nvSpPr>
          <p:spPr>
            <a:xfrm>
              <a:off x="0" y="220665"/>
              <a:ext cx="13294868" cy="2370136"/>
            </a:xfrm>
            <a:custGeom>
              <a:avLst/>
              <a:gdLst/>
              <a:ahLst/>
              <a:cxnLst>
                <a:cxn ang="0">
                  <a:pos x="wd2" y="hd2"/>
                </a:cxn>
                <a:cxn ang="5400000">
                  <a:pos x="wd2" y="hd2"/>
                </a:cxn>
                <a:cxn ang="10800000">
                  <a:pos x="wd2" y="hd2"/>
                </a:cxn>
                <a:cxn ang="16200000">
                  <a:pos x="wd2" y="hd2"/>
                </a:cxn>
              </a:cxnLst>
              <a:rect l="0" t="0" r="r" b="b"/>
              <a:pathLst>
                <a:path w="21600" h="21600" extrusionOk="0">
                  <a:moveTo>
                    <a:pt x="21600" y="21235"/>
                  </a:moveTo>
                  <a:lnTo>
                    <a:pt x="0" y="21600"/>
                  </a:lnTo>
                  <a:lnTo>
                    <a:pt x="52" y="0"/>
                  </a:lnTo>
                  <a:cubicBezTo>
                    <a:pt x="52" y="0"/>
                    <a:pt x="10108" y="13723"/>
                    <a:pt x="13215" y="14595"/>
                  </a:cubicBezTo>
                  <a:cubicBezTo>
                    <a:pt x="16821" y="15607"/>
                    <a:pt x="18254" y="7852"/>
                    <a:pt x="20131" y="9856"/>
                  </a:cubicBezTo>
                  <a:cubicBezTo>
                    <a:pt x="21298" y="11101"/>
                    <a:pt x="21600" y="21235"/>
                    <a:pt x="21600" y="21235"/>
                  </a:cubicBezTo>
                  <a:close/>
                </a:path>
              </a:pathLst>
            </a:custGeom>
            <a:solidFill>
              <a:srgbClr val="9E489B"/>
            </a:solidFill>
            <a:ln w="12700" cap="flat">
              <a:noFill/>
              <a:miter lim="400000"/>
            </a:ln>
            <a:effectLst/>
          </p:spPr>
          <p:txBody>
            <a:bodyPr wrap="square" lIns="0" tIns="0" rIns="0" bIns="0" numCol="1" anchor="t">
              <a:noAutofit/>
            </a:bodyPr>
            <a:lstStyle/>
            <a:p>
              <a:pPr defTabSz="315287" fontAlgn="auto" hangingPunct="0">
                <a:spcBef>
                  <a:spcPts val="0"/>
                </a:spcBef>
                <a:spcAft>
                  <a:spcPts val="0"/>
                </a:spcAft>
                <a:defRPr sz="1200">
                  <a:latin typeface="Helvetica"/>
                  <a:ea typeface="Helvetica"/>
                  <a:cs typeface="Helvetica"/>
                  <a:sym typeface="Helvetica"/>
                </a:defRPr>
              </a:pPr>
              <a:endParaRPr sz="800" kern="0">
                <a:solidFill>
                  <a:srgbClr val="000000"/>
                </a:solidFill>
                <a:latin typeface="Helvetica"/>
                <a:ea typeface="Helvetica"/>
                <a:cs typeface="Helvetica"/>
                <a:sym typeface="Helvetica"/>
              </a:endParaRPr>
            </a:p>
          </p:txBody>
        </p:sp>
      </p:grpSp>
      <p:sp>
        <p:nvSpPr>
          <p:cNvPr id="254" name="Shape 254"/>
          <p:cNvSpPr/>
          <p:nvPr/>
        </p:nvSpPr>
        <p:spPr>
          <a:xfrm>
            <a:off x="3375422" y="357262"/>
            <a:ext cx="5433573" cy="714369"/>
          </a:xfrm>
          <a:prstGeom prst="rect">
            <a:avLst/>
          </a:prstGeom>
          <a:ln w="12700">
            <a:miter lim="400000"/>
          </a:ln>
          <a:extLst>
            <a:ext uri="{C572A759-6A51-4108-AA02-DFA0A04FC94B}">
              <ma14:wrappingTextBoxFlag xmlns="" xmlns:ma14="http://schemas.microsoft.com/office/mac/drawingml/2011/main" val="1"/>
            </a:ext>
          </a:extLst>
        </p:spPr>
        <p:txBody>
          <a:bodyPr lIns="35582" tIns="35582" rIns="35582" bIns="35582">
            <a:noAutofit/>
          </a:bodyPr>
          <a:lstStyle>
            <a:lvl1pPr algn="l" defTabSz="467359">
              <a:lnSpc>
                <a:spcPct val="80000"/>
              </a:lnSpc>
              <a:spcBef>
                <a:spcPts val="2200"/>
              </a:spcBef>
              <a:defRPr sz="4800" cap="all">
                <a:solidFill>
                  <a:srgbClr val="34A5DA"/>
                </a:solidFill>
                <a:latin typeface="DIN Condensed"/>
                <a:ea typeface="DIN Condensed"/>
                <a:cs typeface="DIN Condensed"/>
                <a:sym typeface="DIN Condensed"/>
              </a:defRPr>
            </a:lvl1pPr>
          </a:lstStyle>
          <a:p>
            <a:pPr algn="r" fontAlgn="auto" hangingPunct="0">
              <a:spcAft>
                <a:spcPts val="0"/>
              </a:spcAft>
            </a:pPr>
            <a:r>
              <a:rPr lang="cy-GB" sz="2000" b="1" kern="0" dirty="0">
                <a:solidFill>
                  <a:srgbClr val="7030A0"/>
                </a:solidFill>
                <a:latin typeface="Arial" charset="0"/>
                <a:ea typeface="Arial" charset="0"/>
                <a:cs typeface="Arial" charset="0"/>
              </a:rPr>
              <a:t>Cyflawni’r woBR efydd</a:t>
            </a:r>
            <a:br>
              <a:rPr lang="cy-GB" sz="2000" b="1" kern="0" dirty="0">
                <a:solidFill>
                  <a:srgbClr val="7030A0"/>
                </a:solidFill>
                <a:latin typeface="Arial" charset="0"/>
                <a:ea typeface="Arial" charset="0"/>
                <a:cs typeface="Arial" charset="0"/>
              </a:rPr>
            </a:br>
            <a:r>
              <a:rPr sz="2000" b="1" kern="0" dirty="0">
                <a:solidFill>
                  <a:srgbClr val="773F9B">
                    <a:lumMod val="60000"/>
                    <a:lumOff val="40000"/>
                  </a:srgbClr>
                </a:solidFill>
                <a:latin typeface="Arial" charset="0"/>
                <a:ea typeface="Arial" charset="0"/>
                <a:cs typeface="Arial" charset="0"/>
              </a:rPr>
              <a:t>ACHIEVING THE BRONZE AWARD</a:t>
            </a:r>
          </a:p>
        </p:txBody>
      </p:sp>
    </p:spTree>
  </p:cSld>
  <p:clrMapOvr>
    <a:masterClrMapping/>
  </p:clrMapOvr>
  <p:transition spd="slow"/>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0638"/>
            <a:ext cx="7620000" cy="842962"/>
          </a:xfrm>
        </p:spPr>
        <p:txBody>
          <a:bodyPr/>
          <a:lstStyle/>
          <a:p>
            <a:pPr fontAlgn="auto">
              <a:spcAft>
                <a:spcPts val="0"/>
              </a:spcAft>
              <a:defRPr/>
            </a:pPr>
            <a:r>
              <a:rPr lang="en-US" sz="2800" dirty="0" err="1"/>
              <a:t>Anogaeth</a:t>
            </a:r>
            <a:r>
              <a:rPr lang="en-US" sz="2800" dirty="0"/>
              <a:t>  a  </a:t>
            </a:r>
            <a:r>
              <a:rPr lang="en-US" sz="2800" dirty="0" err="1"/>
              <a:t>Chanmoliaeth</a:t>
            </a:r>
            <a:r>
              <a:rPr lang="en-US" sz="2800" dirty="0"/>
              <a:t/>
            </a:r>
            <a:br>
              <a:rPr lang="en-US" sz="2800" dirty="0"/>
            </a:br>
            <a:r>
              <a:rPr lang="en-US" sz="2800" dirty="0">
                <a:solidFill>
                  <a:srgbClr val="0000FF"/>
                </a:solidFill>
              </a:rPr>
              <a:t>Encouragement  and  Praise</a:t>
            </a:r>
          </a:p>
        </p:txBody>
      </p:sp>
      <p:sp>
        <p:nvSpPr>
          <p:cNvPr id="4" name="Content Placeholder 3"/>
          <p:cNvSpPr>
            <a:spLocks noGrp="1"/>
          </p:cNvSpPr>
          <p:nvPr>
            <p:ph sz="half" idx="2"/>
          </p:nvPr>
        </p:nvSpPr>
        <p:spPr>
          <a:xfrm>
            <a:off x="4419600" y="1117601"/>
            <a:ext cx="3810000" cy="5334000"/>
          </a:xfrm>
          <a:ln>
            <a:solidFill>
              <a:srgbClr val="0000FF"/>
            </a:solidFill>
          </a:ln>
        </p:spPr>
        <p:txBody>
          <a:bodyPr rtlCol="0">
            <a:normAutofit lnSpcReduction="10000"/>
          </a:bodyPr>
          <a:lstStyle/>
          <a:p>
            <a:pPr fontAlgn="auto">
              <a:spcAft>
                <a:spcPts val="0"/>
              </a:spcAft>
              <a:buFont typeface="Arial" pitchFamily="34" charset="0"/>
              <a:buChar char="•"/>
              <a:defRPr/>
            </a:pPr>
            <a:r>
              <a:rPr lang="en-US" sz="2400" dirty="0"/>
              <a:t>Encouragement and praise are key to the success of </a:t>
            </a:r>
            <a:r>
              <a:rPr lang="en-US" sz="2400" b="1" i="1" dirty="0" err="1">
                <a:solidFill>
                  <a:srgbClr val="008000"/>
                </a:solidFill>
              </a:rPr>
              <a:t>Cymraeg</a:t>
            </a:r>
            <a:r>
              <a:rPr lang="en-US" sz="2400" b="1" i="1" dirty="0">
                <a:solidFill>
                  <a:srgbClr val="008000"/>
                </a:solidFill>
              </a:rPr>
              <a:t> Campus</a:t>
            </a:r>
            <a:endParaRPr lang="en-US" sz="1400" b="1" i="1" dirty="0">
              <a:solidFill>
                <a:srgbClr val="008000"/>
              </a:solidFill>
            </a:endParaRPr>
          </a:p>
          <a:p>
            <a:pPr fontAlgn="auto">
              <a:spcAft>
                <a:spcPts val="0"/>
              </a:spcAft>
              <a:buFont typeface="Arial" pitchFamily="34" charset="0"/>
              <a:buChar char="•"/>
              <a:defRPr/>
            </a:pPr>
            <a:r>
              <a:rPr lang="en-US" sz="2400" dirty="0"/>
              <a:t>Visual targets mapping pupils’ progress should be displayed in each classroom</a:t>
            </a:r>
          </a:p>
          <a:p>
            <a:pPr fontAlgn="auto">
              <a:spcAft>
                <a:spcPts val="0"/>
              </a:spcAft>
              <a:buFont typeface="Arial" pitchFamily="34" charset="0"/>
              <a:buChar char="•"/>
              <a:defRPr/>
            </a:pPr>
            <a:r>
              <a:rPr lang="en-US" sz="2400" dirty="0"/>
              <a:t>Visual evidence of whole school progress should be displayed with pride in school hall</a:t>
            </a:r>
          </a:p>
          <a:p>
            <a:pPr fontAlgn="auto">
              <a:spcAft>
                <a:spcPts val="0"/>
              </a:spcAft>
              <a:buFont typeface="Arial" pitchFamily="34" charset="0"/>
              <a:buChar char="•"/>
              <a:defRPr/>
            </a:pPr>
            <a:r>
              <a:rPr lang="en-US" sz="2400" dirty="0"/>
              <a:t>A comprehensive evidence portfolio should be kept</a:t>
            </a:r>
          </a:p>
          <a:p>
            <a:pPr fontAlgn="auto">
              <a:spcAft>
                <a:spcPts val="0"/>
              </a:spcAft>
              <a:buFont typeface="Arial" pitchFamily="34" charset="0"/>
              <a:buChar char="•"/>
              <a:defRPr/>
            </a:pPr>
            <a:endParaRPr lang="en-US" i="1" dirty="0"/>
          </a:p>
        </p:txBody>
      </p:sp>
      <p:sp>
        <p:nvSpPr>
          <p:cNvPr id="6" name="Content Placeholder 5"/>
          <p:cNvSpPr>
            <a:spLocks noGrp="1"/>
          </p:cNvSpPr>
          <p:nvPr>
            <p:ph sz="half" idx="1"/>
          </p:nvPr>
        </p:nvSpPr>
        <p:spPr>
          <a:xfrm>
            <a:off x="304932" y="1117601"/>
            <a:ext cx="3827463" cy="5334000"/>
          </a:xfrm>
          <a:ln>
            <a:solidFill>
              <a:srgbClr val="008000"/>
            </a:solidFill>
          </a:ln>
        </p:spPr>
        <p:txBody>
          <a:bodyPr rtlCol="0">
            <a:normAutofit lnSpcReduction="10000"/>
          </a:bodyPr>
          <a:lstStyle/>
          <a:p>
            <a:pPr fontAlgn="auto">
              <a:spcAft>
                <a:spcPts val="0"/>
              </a:spcAft>
              <a:buFont typeface="Arial" pitchFamily="34" charset="0"/>
              <a:buChar char="•"/>
              <a:defRPr/>
            </a:pPr>
            <a:r>
              <a:rPr lang="en-US" sz="2400" dirty="0"/>
              <a:t>Mae </a:t>
            </a:r>
            <a:r>
              <a:rPr lang="en-US" sz="2400" dirty="0" err="1"/>
              <a:t>anogaeth</a:t>
            </a:r>
            <a:r>
              <a:rPr lang="en-US" sz="2400" dirty="0"/>
              <a:t> a </a:t>
            </a:r>
            <a:r>
              <a:rPr lang="en-US" sz="2400" dirty="0" err="1"/>
              <a:t>chanmoliaeth</a:t>
            </a:r>
            <a:r>
              <a:rPr lang="en-US" sz="2400" dirty="0"/>
              <a:t> </a:t>
            </a:r>
            <a:r>
              <a:rPr lang="en-US" sz="2400" dirty="0" err="1"/>
              <a:t>yn</a:t>
            </a:r>
            <a:r>
              <a:rPr lang="en-US" sz="2400" dirty="0"/>
              <a:t> </a:t>
            </a:r>
            <a:r>
              <a:rPr lang="en-US" sz="2400" dirty="0" err="1"/>
              <a:t>allweddol</a:t>
            </a:r>
            <a:r>
              <a:rPr lang="en-US" sz="2400" dirty="0"/>
              <a:t> </a:t>
            </a:r>
            <a:r>
              <a:rPr lang="en-US" sz="2400" dirty="0" err="1"/>
              <a:t>i</a:t>
            </a:r>
            <a:r>
              <a:rPr lang="en-US" sz="2400" dirty="0"/>
              <a:t> </a:t>
            </a:r>
            <a:r>
              <a:rPr lang="en-US" sz="2400" dirty="0" err="1"/>
              <a:t>lwyddiant</a:t>
            </a:r>
            <a:r>
              <a:rPr lang="en-US" sz="2400" dirty="0"/>
              <a:t> </a:t>
            </a:r>
            <a:r>
              <a:rPr lang="en-US" sz="2400" b="1" i="1" dirty="0" err="1">
                <a:solidFill>
                  <a:srgbClr val="008000"/>
                </a:solidFill>
              </a:rPr>
              <a:t>Cymraeg</a:t>
            </a:r>
            <a:r>
              <a:rPr lang="en-US" sz="2400" b="1" i="1" dirty="0">
                <a:solidFill>
                  <a:srgbClr val="008000"/>
                </a:solidFill>
              </a:rPr>
              <a:t> Campus</a:t>
            </a:r>
          </a:p>
          <a:p>
            <a:pPr fontAlgn="auto">
              <a:spcAft>
                <a:spcPts val="0"/>
              </a:spcAft>
              <a:buFont typeface="Arial" pitchFamily="34" charset="0"/>
              <a:buChar char="•"/>
              <a:defRPr/>
            </a:pPr>
            <a:r>
              <a:rPr lang="en-US" sz="2400" dirty="0" err="1"/>
              <a:t>Dylid</a:t>
            </a:r>
            <a:r>
              <a:rPr lang="en-US" sz="2400" dirty="0"/>
              <a:t> </a:t>
            </a:r>
            <a:r>
              <a:rPr lang="en-US" sz="2400" dirty="0" err="1"/>
              <a:t>arddangos</a:t>
            </a:r>
            <a:r>
              <a:rPr lang="en-US" sz="2400" dirty="0"/>
              <a:t> </a:t>
            </a:r>
            <a:r>
              <a:rPr lang="en-US" sz="2400" dirty="0" err="1"/>
              <a:t>tystiolaeth</a:t>
            </a:r>
            <a:r>
              <a:rPr lang="en-US" sz="2400" dirty="0"/>
              <a:t> </a:t>
            </a:r>
            <a:r>
              <a:rPr lang="en-US" sz="2400" dirty="0" err="1"/>
              <a:t>weledol</a:t>
            </a:r>
            <a:r>
              <a:rPr lang="en-US" sz="2400" dirty="0"/>
              <a:t> o </a:t>
            </a:r>
            <a:r>
              <a:rPr lang="en-US" sz="2400" dirty="0" err="1"/>
              <a:t>gynnydd</a:t>
            </a:r>
            <a:r>
              <a:rPr lang="en-US" sz="2400" dirty="0"/>
              <a:t> </a:t>
            </a:r>
            <a:r>
              <a:rPr lang="en-US" sz="2400" dirty="0" err="1"/>
              <a:t>disgyblion</a:t>
            </a:r>
            <a:r>
              <a:rPr lang="en-US" sz="2400" dirty="0"/>
              <a:t> </a:t>
            </a:r>
            <a:r>
              <a:rPr lang="en-US" sz="2400" dirty="0" err="1"/>
              <a:t>ym</a:t>
            </a:r>
            <a:r>
              <a:rPr lang="en-US" sz="2400" dirty="0"/>
              <a:t> </a:t>
            </a:r>
            <a:r>
              <a:rPr lang="en-US" sz="2400" dirty="0" err="1"/>
              <a:t>mhob</a:t>
            </a:r>
            <a:r>
              <a:rPr lang="en-US" sz="2400" dirty="0"/>
              <a:t> </a:t>
            </a:r>
            <a:r>
              <a:rPr lang="en-US" sz="2400" dirty="0" err="1"/>
              <a:t>dosbarth</a:t>
            </a:r>
            <a:endParaRPr lang="en-US" sz="2400" dirty="0"/>
          </a:p>
          <a:p>
            <a:pPr fontAlgn="auto">
              <a:spcAft>
                <a:spcPts val="0"/>
              </a:spcAft>
              <a:buFont typeface="Arial" pitchFamily="34" charset="0"/>
              <a:buChar char="•"/>
              <a:defRPr/>
            </a:pPr>
            <a:r>
              <a:rPr lang="en-US" sz="2400" dirty="0" err="1"/>
              <a:t>Dylai</a:t>
            </a:r>
            <a:r>
              <a:rPr lang="en-US" sz="2400" dirty="0"/>
              <a:t> </a:t>
            </a:r>
            <a:r>
              <a:rPr lang="en-US" sz="2400" dirty="0" err="1"/>
              <a:t>tystiolaeth</a:t>
            </a:r>
            <a:r>
              <a:rPr lang="en-US" sz="2400" dirty="0"/>
              <a:t> </a:t>
            </a:r>
            <a:r>
              <a:rPr lang="en-US" sz="2400" dirty="0" err="1"/>
              <a:t>weledol</a:t>
            </a:r>
            <a:r>
              <a:rPr lang="en-US" sz="2400" dirty="0"/>
              <a:t> o </a:t>
            </a:r>
            <a:r>
              <a:rPr lang="en-US" sz="2400" dirty="0" err="1"/>
              <a:t>gynnydd</a:t>
            </a:r>
            <a:r>
              <a:rPr lang="en-US" sz="2400" dirty="0"/>
              <a:t> </a:t>
            </a:r>
            <a:r>
              <a:rPr lang="en-US" sz="2400" dirty="0" err="1"/>
              <a:t>yr</a:t>
            </a:r>
            <a:r>
              <a:rPr lang="en-US" sz="2400" dirty="0"/>
              <a:t> </a:t>
            </a:r>
            <a:r>
              <a:rPr lang="en-US" sz="2400" dirty="0" err="1"/>
              <a:t>ysgol</a:t>
            </a:r>
            <a:r>
              <a:rPr lang="en-US" sz="2400" dirty="0"/>
              <a:t> </a:t>
            </a:r>
            <a:r>
              <a:rPr lang="en-US" sz="2400" dirty="0" err="1"/>
              <a:t>gyfan</a:t>
            </a:r>
            <a:r>
              <a:rPr lang="en-US" sz="2400" dirty="0"/>
              <a:t> </a:t>
            </a:r>
            <a:r>
              <a:rPr lang="en-US" sz="2400" dirty="0" err="1"/>
              <a:t>fod</a:t>
            </a:r>
            <a:r>
              <a:rPr lang="en-US" sz="2400" dirty="0"/>
              <a:t> </a:t>
            </a:r>
            <a:r>
              <a:rPr lang="en-US" sz="2400" dirty="0" err="1"/>
              <a:t>yn</a:t>
            </a:r>
            <a:r>
              <a:rPr lang="en-US" sz="2400" dirty="0"/>
              <a:t> </a:t>
            </a:r>
            <a:r>
              <a:rPr lang="en-US" sz="2400" dirty="0" err="1"/>
              <a:t>destun</a:t>
            </a:r>
            <a:r>
              <a:rPr lang="en-US" sz="2400" dirty="0"/>
              <a:t> </a:t>
            </a:r>
            <a:r>
              <a:rPr lang="en-US" sz="2400" dirty="0" err="1"/>
              <a:t>balchder</a:t>
            </a:r>
            <a:r>
              <a:rPr lang="en-US" sz="2400" dirty="0"/>
              <a:t> </a:t>
            </a:r>
            <a:r>
              <a:rPr lang="en-US" sz="2400" dirty="0" err="1"/>
              <a:t>yn</a:t>
            </a:r>
            <a:r>
              <a:rPr lang="en-US" sz="2400" dirty="0"/>
              <a:t>  </a:t>
            </a:r>
            <a:r>
              <a:rPr lang="en-US" sz="2400" dirty="0" err="1"/>
              <a:t>neuadd</a:t>
            </a:r>
            <a:r>
              <a:rPr lang="en-US" sz="2400" dirty="0"/>
              <a:t> </a:t>
            </a:r>
            <a:r>
              <a:rPr lang="en-US" sz="2400" dirty="0" err="1"/>
              <a:t>yr</a:t>
            </a:r>
            <a:r>
              <a:rPr lang="en-US" sz="2400" dirty="0"/>
              <a:t> </a:t>
            </a:r>
            <a:r>
              <a:rPr lang="en-US" sz="2400" dirty="0" err="1"/>
              <a:t>ysgol</a:t>
            </a:r>
            <a:endParaRPr lang="en-US" sz="2400" dirty="0"/>
          </a:p>
          <a:p>
            <a:pPr fontAlgn="auto">
              <a:spcAft>
                <a:spcPts val="0"/>
              </a:spcAft>
              <a:buFont typeface="Arial" pitchFamily="34" charset="0"/>
              <a:buChar char="•"/>
              <a:defRPr/>
            </a:pPr>
            <a:r>
              <a:rPr lang="en-US" sz="2400" dirty="0" err="1"/>
              <a:t>Dylid</a:t>
            </a:r>
            <a:r>
              <a:rPr lang="en-US" sz="2400" dirty="0"/>
              <a:t> </a:t>
            </a:r>
            <a:r>
              <a:rPr lang="en-US" sz="2400" dirty="0" err="1"/>
              <a:t>cadw</a:t>
            </a:r>
            <a:r>
              <a:rPr lang="en-US" sz="2400" dirty="0"/>
              <a:t> </a:t>
            </a:r>
            <a:r>
              <a:rPr lang="en-US" sz="2400" dirty="0" err="1"/>
              <a:t>portffolio</a:t>
            </a:r>
            <a:r>
              <a:rPr lang="en-US" sz="2400" dirty="0"/>
              <a:t> </a:t>
            </a:r>
            <a:r>
              <a:rPr lang="en-US" sz="2400" dirty="0" err="1"/>
              <a:t>cynhwysfawr</a:t>
            </a:r>
            <a:r>
              <a:rPr lang="en-US" sz="2400" dirty="0"/>
              <a:t> o </a:t>
            </a:r>
            <a:r>
              <a:rPr lang="en-US" sz="2400" dirty="0" err="1"/>
              <a:t>dystiolaeth</a:t>
            </a:r>
            <a:endParaRPr lang="en-US" sz="2400" dirty="0"/>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400"/>
            <a:ext cx="7620000" cy="1066800"/>
          </a:xfrm>
        </p:spPr>
        <p:txBody>
          <a:bodyPr>
            <a:normAutofit fontScale="90000"/>
          </a:bodyPr>
          <a:lstStyle/>
          <a:p>
            <a:pPr fontAlgn="auto">
              <a:spcAft>
                <a:spcPts val="0"/>
              </a:spcAft>
              <a:defRPr/>
            </a:pPr>
            <a:r>
              <a:rPr lang="en-US" sz="2800" dirty="0"/>
              <a:t/>
            </a:r>
            <a:br>
              <a:rPr lang="en-US" sz="2800" dirty="0"/>
            </a:br>
            <a:r>
              <a:rPr lang="en-US" sz="3100" dirty="0"/>
              <a:t>Mae  </a:t>
            </a:r>
            <a:r>
              <a:rPr lang="en-US" sz="3100" dirty="0" err="1"/>
              <a:t>pawb</a:t>
            </a:r>
            <a:r>
              <a:rPr lang="en-US" sz="3100" dirty="0"/>
              <a:t>  </a:t>
            </a:r>
            <a:r>
              <a:rPr lang="en-US" sz="3100" dirty="0" err="1"/>
              <a:t>yn</a:t>
            </a:r>
            <a:r>
              <a:rPr lang="en-US" sz="3100" dirty="0"/>
              <a:t>  </a:t>
            </a:r>
            <a:r>
              <a:rPr lang="en-US" sz="3100" dirty="0" err="1"/>
              <a:t>rhanddeiliad</a:t>
            </a:r>
            <a:r>
              <a:rPr lang="en-US" sz="3100" dirty="0"/>
              <a:t> </a:t>
            </a:r>
            <a:br>
              <a:rPr lang="en-US" sz="3100" dirty="0"/>
            </a:br>
            <a:r>
              <a:rPr lang="en-US" sz="3100" dirty="0">
                <a:solidFill>
                  <a:srgbClr val="0000FF"/>
                </a:solidFill>
              </a:rPr>
              <a:t>Everyone  is  a  stakeholder</a:t>
            </a:r>
          </a:p>
        </p:txBody>
      </p:sp>
      <p:sp>
        <p:nvSpPr>
          <p:cNvPr id="25602" name="Content Placeholder 3"/>
          <p:cNvSpPr>
            <a:spLocks noGrp="1"/>
          </p:cNvSpPr>
          <p:nvPr>
            <p:ph sz="half" idx="2"/>
          </p:nvPr>
        </p:nvSpPr>
        <p:spPr>
          <a:xfrm>
            <a:off x="4419600" y="1117600"/>
            <a:ext cx="3657600" cy="5008563"/>
          </a:xfrm>
          <a:ln>
            <a:solidFill>
              <a:srgbClr val="0000FF"/>
            </a:solidFill>
          </a:ln>
        </p:spPr>
        <p:txBody>
          <a:bodyPr/>
          <a:lstStyle/>
          <a:p>
            <a:r>
              <a:rPr lang="en-US" sz="2400" dirty="0"/>
              <a:t>The </a:t>
            </a:r>
            <a:r>
              <a:rPr lang="en-US" sz="2400" b="1" i="1" dirty="0" err="1">
                <a:solidFill>
                  <a:srgbClr val="FF0000"/>
                </a:solidFill>
              </a:rPr>
              <a:t>Criw</a:t>
            </a:r>
            <a:r>
              <a:rPr lang="en-US" sz="2400" b="1" i="1" dirty="0">
                <a:solidFill>
                  <a:srgbClr val="FF0000"/>
                </a:solidFill>
              </a:rPr>
              <a:t> Cymraeg </a:t>
            </a:r>
            <a:r>
              <a:rPr lang="en-US" sz="2400" dirty="0"/>
              <a:t>are instrumental in driving the Language Charter forward</a:t>
            </a:r>
          </a:p>
          <a:p>
            <a:endParaRPr lang="en-US" sz="800" dirty="0" smtClean="0"/>
          </a:p>
          <a:p>
            <a:endParaRPr lang="en-US" sz="800" dirty="0" smtClean="0"/>
          </a:p>
          <a:p>
            <a:endParaRPr lang="en-US" sz="800" dirty="0"/>
          </a:p>
          <a:p>
            <a:r>
              <a:rPr lang="en-US" sz="2400" dirty="0"/>
              <a:t>All staff are involved</a:t>
            </a:r>
            <a:endParaRPr lang="en-US" sz="800" dirty="0"/>
          </a:p>
          <a:p>
            <a:endParaRPr lang="en-US" sz="800" dirty="0" smtClean="0"/>
          </a:p>
          <a:p>
            <a:endParaRPr lang="en-US" sz="800" dirty="0"/>
          </a:p>
          <a:p>
            <a:r>
              <a:rPr lang="en-US" sz="2400" dirty="0"/>
              <a:t>Appoint a governor to be a link between the pupils and the community council</a:t>
            </a:r>
            <a:endParaRPr lang="en-US" sz="800" dirty="0"/>
          </a:p>
          <a:p>
            <a:endParaRPr lang="en-US" sz="800" dirty="0"/>
          </a:p>
        </p:txBody>
      </p:sp>
      <p:sp>
        <p:nvSpPr>
          <p:cNvPr id="6" name="Content Placeholder 5"/>
          <p:cNvSpPr>
            <a:spLocks noGrp="1"/>
          </p:cNvSpPr>
          <p:nvPr>
            <p:ph sz="half" idx="1"/>
          </p:nvPr>
        </p:nvSpPr>
        <p:spPr>
          <a:xfrm>
            <a:off x="304800" y="1117600"/>
            <a:ext cx="3810000" cy="5008563"/>
          </a:xfrm>
          <a:ln>
            <a:solidFill>
              <a:srgbClr val="008000"/>
            </a:solidFill>
          </a:ln>
        </p:spPr>
        <p:txBody>
          <a:bodyPr rtlCol="0">
            <a:normAutofit/>
          </a:bodyPr>
          <a:lstStyle/>
          <a:p>
            <a:pPr fontAlgn="auto">
              <a:spcAft>
                <a:spcPts val="0"/>
              </a:spcAft>
              <a:buFont typeface="Arial" pitchFamily="34" charset="0"/>
              <a:buChar char="•"/>
              <a:defRPr/>
            </a:pPr>
            <a:r>
              <a:rPr lang="en-US" sz="2400" dirty="0" err="1"/>
              <a:t>Mae’r</a:t>
            </a:r>
            <a:r>
              <a:rPr lang="en-US" sz="2400" dirty="0"/>
              <a:t> </a:t>
            </a:r>
            <a:r>
              <a:rPr lang="en-US" sz="2400" b="1" i="1" dirty="0" err="1">
                <a:solidFill>
                  <a:srgbClr val="FF0000"/>
                </a:solidFill>
              </a:rPr>
              <a:t>Criw</a:t>
            </a:r>
            <a:r>
              <a:rPr lang="en-US" sz="2400" b="1" i="1" dirty="0">
                <a:solidFill>
                  <a:srgbClr val="FF0000"/>
                </a:solidFill>
              </a:rPr>
              <a:t> </a:t>
            </a:r>
            <a:r>
              <a:rPr lang="en-US" sz="2400" b="1" i="1" dirty="0" err="1">
                <a:solidFill>
                  <a:srgbClr val="FF0000"/>
                </a:solidFill>
              </a:rPr>
              <a:t>Cymraeg</a:t>
            </a:r>
            <a:r>
              <a:rPr lang="en-US" sz="2400" b="1" i="1" dirty="0">
                <a:solidFill>
                  <a:srgbClr val="FF0000"/>
                </a:solidFill>
              </a:rPr>
              <a:t> </a:t>
            </a:r>
            <a:r>
              <a:rPr lang="en-US" sz="2400" dirty="0" err="1"/>
              <a:t>yn</a:t>
            </a:r>
            <a:r>
              <a:rPr lang="en-US" sz="2400" dirty="0"/>
              <a:t> </a:t>
            </a:r>
            <a:r>
              <a:rPr lang="en-US" sz="2400" dirty="0" err="1"/>
              <a:t>hanfodol</a:t>
            </a:r>
            <a:r>
              <a:rPr lang="en-US" sz="2400" dirty="0"/>
              <a:t> </a:t>
            </a:r>
            <a:r>
              <a:rPr lang="en-US" sz="2400" dirty="0" err="1"/>
              <a:t>wrth</a:t>
            </a:r>
            <a:r>
              <a:rPr lang="en-US" sz="2400" dirty="0"/>
              <a:t> </a:t>
            </a:r>
            <a:r>
              <a:rPr lang="en-US" sz="2400" dirty="0" err="1"/>
              <a:t>weithredu’r</a:t>
            </a:r>
            <a:r>
              <a:rPr lang="en-US" sz="2400" dirty="0"/>
              <a:t> </a:t>
            </a:r>
            <a:r>
              <a:rPr lang="en-US" sz="2400" dirty="0" err="1"/>
              <a:t>Siarter</a:t>
            </a:r>
            <a:r>
              <a:rPr lang="en-US" sz="2400" dirty="0"/>
              <a:t> </a:t>
            </a:r>
            <a:r>
              <a:rPr lang="en-US" sz="2400" dirty="0" err="1"/>
              <a:t>iaith</a:t>
            </a:r>
            <a:endParaRPr lang="en-US" sz="2400" dirty="0"/>
          </a:p>
          <a:p>
            <a:pPr fontAlgn="auto">
              <a:spcAft>
                <a:spcPts val="0"/>
              </a:spcAft>
              <a:buFont typeface="Arial" pitchFamily="34" charset="0"/>
              <a:buChar char="•"/>
              <a:defRPr/>
            </a:pPr>
            <a:endParaRPr lang="en-US" sz="800" dirty="0" smtClean="0"/>
          </a:p>
          <a:p>
            <a:pPr fontAlgn="auto">
              <a:spcAft>
                <a:spcPts val="0"/>
              </a:spcAft>
              <a:buFont typeface="Arial" pitchFamily="34" charset="0"/>
              <a:buChar char="•"/>
              <a:defRPr/>
            </a:pPr>
            <a:endParaRPr lang="en-US" sz="800" dirty="0"/>
          </a:p>
          <a:p>
            <a:pPr fontAlgn="auto">
              <a:spcAft>
                <a:spcPts val="0"/>
              </a:spcAft>
              <a:buFont typeface="Arial" pitchFamily="34" charset="0"/>
              <a:buChar char="•"/>
              <a:defRPr/>
            </a:pPr>
            <a:endParaRPr lang="en-US" sz="800" dirty="0"/>
          </a:p>
          <a:p>
            <a:pPr fontAlgn="auto">
              <a:spcAft>
                <a:spcPts val="0"/>
              </a:spcAft>
              <a:buFont typeface="Arial" pitchFamily="34" charset="0"/>
              <a:buChar char="•"/>
              <a:defRPr/>
            </a:pPr>
            <a:r>
              <a:rPr lang="en-US" sz="2400" dirty="0"/>
              <a:t>Mae </a:t>
            </a:r>
            <a:r>
              <a:rPr lang="en-US" sz="2400" dirty="0" err="1"/>
              <a:t>pob</a:t>
            </a:r>
            <a:r>
              <a:rPr lang="en-US" sz="2400" dirty="0"/>
              <a:t> </a:t>
            </a:r>
            <a:r>
              <a:rPr lang="en-US" sz="2400" dirty="0" err="1"/>
              <a:t>aelod</a:t>
            </a:r>
            <a:r>
              <a:rPr lang="en-US" sz="2400" dirty="0"/>
              <a:t> staff </a:t>
            </a:r>
            <a:r>
              <a:rPr lang="en-US" sz="2400" dirty="0" err="1"/>
              <a:t>yn</a:t>
            </a:r>
            <a:r>
              <a:rPr lang="en-US" sz="2400" dirty="0"/>
              <a:t> </a:t>
            </a:r>
            <a:r>
              <a:rPr lang="en-US" sz="2400" dirty="0" err="1"/>
              <a:t>cyfrannu</a:t>
            </a:r>
            <a:endParaRPr lang="en-US" sz="2400" dirty="0"/>
          </a:p>
          <a:p>
            <a:pPr fontAlgn="auto">
              <a:spcAft>
                <a:spcPts val="0"/>
              </a:spcAft>
              <a:buFont typeface="Arial" pitchFamily="34" charset="0"/>
              <a:buChar char="•"/>
              <a:defRPr/>
            </a:pPr>
            <a:endParaRPr lang="en-US" sz="800" dirty="0" smtClean="0"/>
          </a:p>
          <a:p>
            <a:pPr fontAlgn="auto">
              <a:spcAft>
                <a:spcPts val="0"/>
              </a:spcAft>
              <a:buFont typeface="Arial" pitchFamily="34" charset="0"/>
              <a:buChar char="•"/>
              <a:defRPr/>
            </a:pPr>
            <a:endParaRPr lang="en-US" sz="800" dirty="0"/>
          </a:p>
          <a:p>
            <a:pPr fontAlgn="auto">
              <a:spcAft>
                <a:spcPts val="0"/>
              </a:spcAft>
              <a:buFont typeface="Arial" pitchFamily="34" charset="0"/>
              <a:buChar char="•"/>
              <a:defRPr/>
            </a:pPr>
            <a:r>
              <a:rPr lang="en-US" sz="2400" dirty="0" err="1"/>
              <a:t>Penodwch</a:t>
            </a:r>
            <a:r>
              <a:rPr lang="en-US" sz="2400" dirty="0"/>
              <a:t> </a:t>
            </a:r>
            <a:r>
              <a:rPr lang="en-US" sz="2400" dirty="0" err="1"/>
              <a:t>lywodraethwr</a:t>
            </a:r>
            <a:r>
              <a:rPr lang="en-US" sz="2400" dirty="0"/>
              <a:t> </a:t>
            </a:r>
            <a:r>
              <a:rPr lang="en-US" sz="2400" dirty="0" err="1"/>
              <a:t>i</a:t>
            </a:r>
            <a:r>
              <a:rPr lang="en-US" sz="2400" dirty="0"/>
              <a:t> </a:t>
            </a:r>
            <a:r>
              <a:rPr lang="en-US" sz="2400" dirty="0" err="1"/>
              <a:t>fod</a:t>
            </a:r>
            <a:r>
              <a:rPr lang="en-US" sz="2400" dirty="0"/>
              <a:t> </a:t>
            </a:r>
            <a:r>
              <a:rPr lang="en-US" sz="2400" dirty="0" err="1"/>
              <a:t>yn</a:t>
            </a:r>
            <a:r>
              <a:rPr lang="en-US" sz="2400" dirty="0"/>
              <a:t> </a:t>
            </a:r>
            <a:r>
              <a:rPr lang="en-US" sz="2400" dirty="0" err="1"/>
              <a:t>ddolen</a:t>
            </a:r>
            <a:r>
              <a:rPr lang="en-US" sz="2400" dirty="0"/>
              <a:t> </a:t>
            </a:r>
            <a:r>
              <a:rPr lang="en-US" sz="2400" dirty="0" err="1"/>
              <a:t>gyswllt</a:t>
            </a:r>
            <a:r>
              <a:rPr lang="en-US" sz="2400" dirty="0"/>
              <a:t> </a:t>
            </a:r>
            <a:r>
              <a:rPr lang="en-US" sz="2400" dirty="0" err="1"/>
              <a:t>rhwng</a:t>
            </a:r>
            <a:r>
              <a:rPr lang="en-US" sz="2400" dirty="0"/>
              <a:t> </a:t>
            </a:r>
            <a:r>
              <a:rPr lang="en-US" sz="2400" dirty="0" err="1"/>
              <a:t>yr</a:t>
            </a:r>
            <a:r>
              <a:rPr lang="en-US" sz="2400" dirty="0"/>
              <a:t> </a:t>
            </a:r>
            <a:r>
              <a:rPr lang="en-US" sz="2400" dirty="0" err="1"/>
              <a:t>ysgol</a:t>
            </a:r>
            <a:r>
              <a:rPr lang="en-US" sz="2400" dirty="0"/>
              <a:t> </a:t>
            </a:r>
            <a:r>
              <a:rPr lang="en-US" sz="2400" dirty="0" err="1"/>
              <a:t>a’r</a:t>
            </a:r>
            <a:r>
              <a:rPr lang="en-US" sz="2400" dirty="0"/>
              <a:t> </a:t>
            </a:r>
            <a:r>
              <a:rPr lang="en-US" sz="2400" dirty="0" err="1"/>
              <a:t>cyngor</a:t>
            </a:r>
            <a:r>
              <a:rPr lang="en-US" sz="2400" dirty="0"/>
              <a:t> bro</a:t>
            </a:r>
          </a:p>
          <a:p>
            <a:pPr fontAlgn="auto">
              <a:spcAft>
                <a:spcPts val="0"/>
              </a:spcAft>
              <a:buFont typeface="Arial" pitchFamily="34" charset="0"/>
              <a:buChar char="•"/>
              <a:defRPr/>
            </a:pPr>
            <a:endParaRPr lang="en-US" sz="800" dirty="0"/>
          </a:p>
          <a:p>
            <a:pPr marL="113509" indent="0" fontAlgn="auto">
              <a:spcAft>
                <a:spcPts val="0"/>
              </a:spcAft>
              <a:buNone/>
              <a:defRPr/>
            </a:pPr>
            <a:endParaRPr lang="en-US" dirty="0" smtClean="0"/>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4" name="Content Placeholder 3"/>
          <p:cNvSpPr>
            <a:spLocks noGrp="1"/>
          </p:cNvSpPr>
          <p:nvPr>
            <p:ph sz="half" idx="2"/>
          </p:nvPr>
        </p:nvSpPr>
        <p:spPr/>
        <p:txBody>
          <a:bodyPr/>
          <a:lstStyle/>
          <a:p>
            <a:endParaRPr lang="en-GB"/>
          </a:p>
        </p:txBody>
      </p:sp>
      <p:pic>
        <p:nvPicPr>
          <p:cNvPr id="1026" name="Picture 2"/>
          <p:cNvPicPr>
            <a:picLocks noGrp="1" noChangeAspect="1" noChangeArrowheads="1"/>
          </p:cNvPicPr>
          <p:nvPr>
            <p:ph sz="half" idx="1"/>
          </p:nvPr>
        </p:nvPicPr>
        <p:blipFill>
          <a:blip r:embed="rId3"/>
          <a:srcRect/>
          <a:stretch>
            <a:fillRect/>
          </a:stretch>
        </p:blipFill>
        <p:spPr bwMode="auto">
          <a:xfrm>
            <a:off x="2357251" y="274638"/>
            <a:ext cx="4471060" cy="6341167"/>
          </a:xfrm>
          <a:prstGeom prst="rect">
            <a:avLst/>
          </a:prstGeom>
          <a:noFill/>
          <a:ln w="9525">
            <a:noFill/>
            <a:miter lim="800000"/>
            <a:headEnd/>
            <a:tailEnd/>
          </a:ln>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half" idx="1"/>
          </p:nvPr>
        </p:nvSpPr>
        <p:spPr/>
        <p:txBody>
          <a:bodyPr/>
          <a:lstStyle/>
          <a:p>
            <a:endParaRPr lang="en-GB"/>
          </a:p>
        </p:txBody>
      </p:sp>
      <p:pic>
        <p:nvPicPr>
          <p:cNvPr id="1027" name="Picture 3" descr="F:\Natalie\2017 - 2018\BA2 Welsh Theory\Sessions\Siarter iaith\Gorseinon\IMG_2899.JPG"/>
          <p:cNvPicPr>
            <a:picLocks noGrp="1" noChangeAspect="1" noChangeArrowheads="1"/>
          </p:cNvPicPr>
          <p:nvPr>
            <p:ph sz="half" idx="2"/>
          </p:nvPr>
        </p:nvPicPr>
        <p:blipFill>
          <a:blip r:embed="rId2"/>
          <a:srcRect/>
          <a:stretch>
            <a:fillRect/>
          </a:stretch>
        </p:blipFill>
        <p:spPr bwMode="auto">
          <a:xfrm>
            <a:off x="2241030" y="274638"/>
            <a:ext cx="5209082" cy="6945443"/>
          </a:xfrm>
          <a:prstGeom prst="rect">
            <a:avLst/>
          </a:prstGeom>
          <a:noFill/>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Elements of Good Practice</a:t>
            </a:r>
            <a:endParaRPr lang="en-GB" dirty="0"/>
          </a:p>
        </p:txBody>
      </p:sp>
      <p:sp>
        <p:nvSpPr>
          <p:cNvPr id="4" name="Content Placeholder 3"/>
          <p:cNvSpPr>
            <a:spLocks noGrp="1"/>
          </p:cNvSpPr>
          <p:nvPr>
            <p:ph sz="half" idx="2"/>
          </p:nvPr>
        </p:nvSpPr>
        <p:spPr>
          <a:xfrm>
            <a:off x="457200" y="1536192"/>
            <a:ext cx="7620000" cy="4590288"/>
          </a:xfrm>
        </p:spPr>
        <p:txBody>
          <a:bodyPr/>
          <a:lstStyle/>
          <a:p>
            <a:pPr marL="113578" indent="0" algn="ctr">
              <a:buNone/>
            </a:pPr>
            <a:r>
              <a:rPr lang="en-GB" sz="4000" dirty="0" err="1" smtClean="0"/>
              <a:t>Ysgol</a:t>
            </a:r>
            <a:r>
              <a:rPr lang="en-GB" sz="4000" dirty="0" smtClean="0"/>
              <a:t> Yr Hendy</a:t>
            </a:r>
            <a:endParaRPr lang="en-GB" sz="4000" dirty="0"/>
          </a:p>
        </p:txBody>
      </p:sp>
      <p:pic>
        <p:nvPicPr>
          <p:cNvPr id="7" name="Content Placeholder 6" descr="hendy.png"/>
          <p:cNvPicPr>
            <a:picLocks noGrp="1" noChangeAspect="1"/>
          </p:cNvPicPr>
          <p:nvPr>
            <p:ph sz="half" idx="1"/>
          </p:nvPr>
        </p:nvPicPr>
        <p:blipFill>
          <a:blip r:embed="rId3"/>
          <a:stretch>
            <a:fillRect/>
          </a:stretch>
        </p:blipFill>
        <p:spPr>
          <a:xfrm>
            <a:off x="1109272" y="2375278"/>
            <a:ext cx="6967928" cy="4314306"/>
          </a:xfrm>
        </p:spPr>
      </p:pic>
    </p:spTree>
    <p:extLst>
      <p:ext uri="{BB962C8B-B14F-4D97-AF65-F5344CB8AC3E}">
        <p14:creationId xmlns="" xmlns:p14="http://schemas.microsoft.com/office/powerpoint/2010/main" val="240142745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4" name="Content Placeholder 3"/>
          <p:cNvSpPr>
            <a:spLocks noGrp="1"/>
          </p:cNvSpPr>
          <p:nvPr>
            <p:ph sz="half" idx="2"/>
          </p:nvPr>
        </p:nvSpPr>
        <p:spPr/>
        <p:txBody>
          <a:bodyPr/>
          <a:lstStyle/>
          <a:p>
            <a:endParaRPr lang="en-GB"/>
          </a:p>
        </p:txBody>
      </p:sp>
      <p:pic>
        <p:nvPicPr>
          <p:cNvPr id="3074" name="Picture 2" descr="F:\Natalie\2017 - 2018\BA2 Welsh Theory\Sessions\Siarter iaith\Hendy\IMG_2898.JPG"/>
          <p:cNvPicPr>
            <a:picLocks noGrp="1" noChangeAspect="1" noChangeArrowheads="1"/>
          </p:cNvPicPr>
          <p:nvPr>
            <p:ph sz="half" idx="1"/>
          </p:nvPr>
        </p:nvPicPr>
        <p:blipFill>
          <a:blip r:embed="rId2"/>
          <a:srcRect/>
          <a:stretch>
            <a:fillRect/>
          </a:stretch>
        </p:blipFill>
        <p:spPr bwMode="auto">
          <a:xfrm>
            <a:off x="949377" y="274638"/>
            <a:ext cx="7127823" cy="9503765"/>
          </a:xfrm>
          <a:prstGeom prst="rect">
            <a:avLst/>
          </a:prstGeom>
          <a:noFill/>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098" name="Picture 2" descr="F:\Natalie\2017 - 2018\BA2 Welsh Theory\Sessions\Siarter iaith\Hendy\20171009_142623.jpg"/>
          <p:cNvPicPr>
            <a:picLocks noGrp="1" noChangeAspect="1" noChangeArrowheads="1"/>
          </p:cNvPicPr>
          <p:nvPr>
            <p:ph sz="half" idx="1"/>
          </p:nvPr>
        </p:nvPicPr>
        <p:blipFill>
          <a:blip r:embed="rId2"/>
          <a:srcRect/>
          <a:stretch>
            <a:fillRect/>
          </a:stretch>
        </p:blipFill>
        <p:spPr bwMode="auto">
          <a:xfrm>
            <a:off x="247338" y="869431"/>
            <a:ext cx="3942548" cy="5256732"/>
          </a:xfrm>
          <a:prstGeom prst="rect">
            <a:avLst/>
          </a:prstGeom>
          <a:noFill/>
        </p:spPr>
      </p:pic>
      <p:pic>
        <p:nvPicPr>
          <p:cNvPr id="4099" name="Picture 3" descr="F:\Natalie\2017 - 2018\BA2 Welsh Theory\Sessions\Siarter iaith\Hendy\20171009_142547.jpg"/>
          <p:cNvPicPr>
            <a:picLocks noGrp="1" noChangeAspect="1" noChangeArrowheads="1"/>
          </p:cNvPicPr>
          <p:nvPr>
            <p:ph sz="half" idx="2"/>
          </p:nvPr>
        </p:nvPicPr>
        <p:blipFill>
          <a:blip r:embed="rId3"/>
          <a:srcRect/>
          <a:stretch>
            <a:fillRect/>
          </a:stretch>
        </p:blipFill>
        <p:spPr bwMode="auto">
          <a:xfrm>
            <a:off x="4527351" y="869432"/>
            <a:ext cx="3942549" cy="5256732"/>
          </a:xfrm>
          <a:prstGeom prst="rect">
            <a:avLst/>
          </a:prstGeom>
          <a:noFill/>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Elements of Good Practice</a:t>
            </a:r>
            <a:endParaRPr lang="en-GB" dirty="0"/>
          </a:p>
        </p:txBody>
      </p:sp>
      <p:pic>
        <p:nvPicPr>
          <p:cNvPr id="5" name="Content Placeholder 4"/>
          <p:cNvPicPr>
            <a:picLocks noGrp="1" noChangeAspect="1"/>
          </p:cNvPicPr>
          <p:nvPr>
            <p:ph sz="half" idx="1"/>
          </p:nvPr>
        </p:nvPicPr>
        <p:blipFill>
          <a:blip r:embed="rId3">
            <a:extLst>
              <a:ext uri="{28A0092B-C50C-407E-A947-70E740481C1C}">
                <a14:useLocalDpi xmlns="" xmlns:a14="http://schemas.microsoft.com/office/drawing/2010/main" val="0"/>
              </a:ext>
            </a:extLst>
          </a:blip>
          <a:stretch>
            <a:fillRect/>
          </a:stretch>
        </p:blipFill>
        <p:spPr>
          <a:xfrm>
            <a:off x="169545" y="2377440"/>
            <a:ext cx="7937776" cy="3349466"/>
          </a:xfrm>
        </p:spPr>
      </p:pic>
      <p:sp>
        <p:nvSpPr>
          <p:cNvPr id="4" name="Content Placeholder 3"/>
          <p:cNvSpPr>
            <a:spLocks noGrp="1"/>
          </p:cNvSpPr>
          <p:nvPr>
            <p:ph sz="half" idx="2"/>
          </p:nvPr>
        </p:nvSpPr>
        <p:spPr>
          <a:xfrm>
            <a:off x="457200" y="1536192"/>
            <a:ext cx="7620000" cy="4590288"/>
          </a:xfrm>
        </p:spPr>
        <p:txBody>
          <a:bodyPr/>
          <a:lstStyle/>
          <a:p>
            <a:pPr marL="113578" indent="0" algn="ctr">
              <a:buNone/>
            </a:pPr>
            <a:r>
              <a:rPr lang="en-GB" sz="4000" dirty="0" err="1" smtClean="0"/>
              <a:t>Pontarddulais</a:t>
            </a:r>
            <a:r>
              <a:rPr lang="en-GB" sz="4000" dirty="0" smtClean="0"/>
              <a:t> Primary School</a:t>
            </a:r>
            <a:endParaRPr lang="en-GB" sz="4000" dirty="0"/>
          </a:p>
        </p:txBody>
      </p:sp>
    </p:spTree>
    <p:extLst>
      <p:ext uri="{BB962C8B-B14F-4D97-AF65-F5344CB8AC3E}">
        <p14:creationId xmlns="" xmlns:p14="http://schemas.microsoft.com/office/powerpoint/2010/main" val="240142745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11267" name="Picture 3" descr="F:\Natalie\2017 - 2018\BA2 Welsh Theory\Sessions\Siarter iaith\Pontarddulais\IMG_2926.JPG"/>
          <p:cNvPicPr>
            <a:picLocks noGrp="1" noChangeAspect="1" noChangeArrowheads="1"/>
          </p:cNvPicPr>
          <p:nvPr>
            <p:ph sz="half" idx="1"/>
          </p:nvPr>
        </p:nvPicPr>
        <p:blipFill>
          <a:blip r:embed="rId2"/>
          <a:srcRect/>
          <a:stretch>
            <a:fillRect/>
          </a:stretch>
        </p:blipFill>
        <p:spPr bwMode="auto">
          <a:xfrm>
            <a:off x="217358" y="-322929"/>
            <a:ext cx="3657600" cy="2743200"/>
          </a:xfrm>
          <a:prstGeom prst="rect">
            <a:avLst/>
          </a:prstGeom>
          <a:noFill/>
        </p:spPr>
      </p:pic>
      <p:pic>
        <p:nvPicPr>
          <p:cNvPr id="11268" name="Picture 4" descr="F:\Natalie\2017 - 2018\BA2 Welsh Theory\Sessions\Siarter iaith\Pontarddulais\IMG_2927.JPG"/>
          <p:cNvPicPr>
            <a:picLocks noGrp="1" noChangeAspect="1" noChangeArrowheads="1"/>
          </p:cNvPicPr>
          <p:nvPr>
            <p:ph sz="half" idx="2"/>
          </p:nvPr>
        </p:nvPicPr>
        <p:blipFill>
          <a:blip r:embed="rId3"/>
          <a:srcRect/>
          <a:stretch>
            <a:fillRect/>
          </a:stretch>
        </p:blipFill>
        <p:spPr bwMode="auto">
          <a:xfrm>
            <a:off x="4122616" y="859254"/>
            <a:ext cx="4212372" cy="5616496"/>
          </a:xfrm>
          <a:prstGeom prst="rect">
            <a:avLst/>
          </a:prstGeom>
          <a:noFill/>
        </p:spPr>
      </p:pic>
      <p:pic>
        <p:nvPicPr>
          <p:cNvPr id="11269" name="Picture 5" descr="F:\Natalie\2017 - 2018\BA2 Welsh Theory\Sessions\Siarter iaith\Pontarddulais\IMG_2915.JPG"/>
          <p:cNvPicPr>
            <a:picLocks noChangeAspect="1" noChangeArrowheads="1"/>
          </p:cNvPicPr>
          <p:nvPr/>
        </p:nvPicPr>
        <p:blipFill>
          <a:blip r:embed="rId4"/>
          <a:srcRect/>
          <a:stretch>
            <a:fillRect/>
          </a:stretch>
        </p:blipFill>
        <p:spPr bwMode="auto">
          <a:xfrm>
            <a:off x="952765" y="2848639"/>
            <a:ext cx="2487859" cy="3317145"/>
          </a:xfrm>
          <a:prstGeom prst="rect">
            <a:avLst/>
          </a:prstGeom>
          <a:noFill/>
        </p:spPr>
      </p:pic>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4" name="Content Placeholder 3"/>
          <p:cNvSpPr>
            <a:spLocks noGrp="1"/>
          </p:cNvSpPr>
          <p:nvPr>
            <p:ph sz="half" idx="2"/>
          </p:nvPr>
        </p:nvSpPr>
        <p:spPr/>
        <p:txBody>
          <a:bodyPr/>
          <a:lstStyle/>
          <a:p>
            <a:endParaRPr lang="en-GB"/>
          </a:p>
        </p:txBody>
      </p:sp>
      <p:pic>
        <p:nvPicPr>
          <p:cNvPr id="10242" name="Picture 2" descr="F:\Natalie\2017 - 2018\BA2 Welsh Theory\Sessions\Siarter iaith\Pontarddulais\IMG_2910.JPG"/>
          <p:cNvPicPr>
            <a:picLocks noGrp="1" noChangeAspect="1" noChangeArrowheads="1"/>
          </p:cNvPicPr>
          <p:nvPr>
            <p:ph sz="half" idx="1"/>
          </p:nvPr>
        </p:nvPicPr>
        <p:blipFill>
          <a:blip r:embed="rId3"/>
          <a:srcRect/>
          <a:stretch>
            <a:fillRect/>
          </a:stretch>
        </p:blipFill>
        <p:spPr bwMode="auto">
          <a:xfrm>
            <a:off x="2069892" y="274638"/>
            <a:ext cx="4699416" cy="6265888"/>
          </a:xfrm>
          <a:prstGeom prst="rect">
            <a:avLst/>
          </a:prstGeom>
          <a:noFill/>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Elements of Good Practice</a:t>
            </a:r>
            <a:endParaRPr lang="en-GB" dirty="0"/>
          </a:p>
        </p:txBody>
      </p:sp>
      <p:sp>
        <p:nvSpPr>
          <p:cNvPr id="4" name="Content Placeholder 3"/>
          <p:cNvSpPr>
            <a:spLocks noGrp="1"/>
          </p:cNvSpPr>
          <p:nvPr>
            <p:ph sz="half" idx="2"/>
          </p:nvPr>
        </p:nvSpPr>
        <p:spPr>
          <a:xfrm>
            <a:off x="457200" y="1536192"/>
            <a:ext cx="7620000" cy="4590288"/>
          </a:xfrm>
        </p:spPr>
        <p:txBody>
          <a:bodyPr/>
          <a:lstStyle/>
          <a:p>
            <a:pPr marL="113578" indent="0" algn="ctr">
              <a:buNone/>
            </a:pPr>
            <a:r>
              <a:rPr lang="en-GB" sz="4000" dirty="0" err="1" smtClean="0"/>
              <a:t>Penllergaer</a:t>
            </a:r>
            <a:r>
              <a:rPr lang="en-GB" sz="4000" dirty="0" smtClean="0"/>
              <a:t> Primary School</a:t>
            </a:r>
            <a:endParaRPr lang="en-GB" sz="4000" dirty="0"/>
          </a:p>
        </p:txBody>
      </p:sp>
      <p:pic>
        <p:nvPicPr>
          <p:cNvPr id="7" name="Content Placeholder 6" descr="penllerg.jpg"/>
          <p:cNvPicPr>
            <a:picLocks noGrp="1" noChangeAspect="1"/>
          </p:cNvPicPr>
          <p:nvPr>
            <p:ph sz="half" idx="1"/>
          </p:nvPr>
        </p:nvPicPr>
        <p:blipFill>
          <a:blip r:embed="rId3"/>
          <a:stretch>
            <a:fillRect/>
          </a:stretch>
        </p:blipFill>
        <p:spPr>
          <a:xfrm>
            <a:off x="1288472" y="2254363"/>
            <a:ext cx="6050478" cy="4532018"/>
          </a:xfrm>
        </p:spPr>
      </p:pic>
    </p:spTree>
    <p:extLst>
      <p:ext uri="{BB962C8B-B14F-4D97-AF65-F5344CB8AC3E}">
        <p14:creationId xmlns="" xmlns:p14="http://schemas.microsoft.com/office/powerpoint/2010/main" val="240142745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4" name="Content Placeholder 3"/>
          <p:cNvSpPr>
            <a:spLocks noGrp="1"/>
          </p:cNvSpPr>
          <p:nvPr>
            <p:ph sz="half" idx="2"/>
          </p:nvPr>
        </p:nvSpPr>
        <p:spPr/>
        <p:txBody>
          <a:bodyPr/>
          <a:lstStyle/>
          <a:p>
            <a:endParaRPr lang="en-GB"/>
          </a:p>
        </p:txBody>
      </p:sp>
      <p:pic>
        <p:nvPicPr>
          <p:cNvPr id="5122" name="Picture 2" descr="F:\Natalie\2017 - 2018\BA2 Welsh Theory\Sessions\Siarter iaith\Penllergaer\IMG_2909.JPG"/>
          <p:cNvPicPr>
            <a:picLocks noGrp="1" noChangeAspect="1" noChangeArrowheads="1"/>
          </p:cNvPicPr>
          <p:nvPr>
            <p:ph sz="half" idx="1"/>
          </p:nvPr>
        </p:nvPicPr>
        <p:blipFill>
          <a:blip r:embed="rId3"/>
          <a:srcRect/>
          <a:stretch>
            <a:fillRect/>
          </a:stretch>
        </p:blipFill>
        <p:spPr bwMode="auto">
          <a:xfrm>
            <a:off x="518372" y="544460"/>
            <a:ext cx="7802456" cy="5851842"/>
          </a:xfrm>
          <a:prstGeom prst="rect">
            <a:avLst/>
          </a:prstGeom>
          <a:noFill/>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4" name="Content Placeholder 3"/>
          <p:cNvSpPr>
            <a:spLocks noGrp="1"/>
          </p:cNvSpPr>
          <p:nvPr>
            <p:ph sz="half" idx="2"/>
          </p:nvPr>
        </p:nvSpPr>
        <p:spPr/>
        <p:txBody>
          <a:bodyPr/>
          <a:lstStyle/>
          <a:p>
            <a:endParaRPr lang="en-GB"/>
          </a:p>
        </p:txBody>
      </p:sp>
      <p:pic>
        <p:nvPicPr>
          <p:cNvPr id="6146" name="Picture 2" descr="F:\Natalie\2017 - 2018\BA2 Welsh Theory\Sessions\Siarter iaith\Penllergaer\IMG_2945.JPG"/>
          <p:cNvPicPr>
            <a:picLocks noGrp="1" noChangeAspect="1" noChangeArrowheads="1"/>
          </p:cNvPicPr>
          <p:nvPr>
            <p:ph sz="half" idx="1"/>
          </p:nvPr>
        </p:nvPicPr>
        <p:blipFill>
          <a:blip r:embed="rId2"/>
          <a:srcRect/>
          <a:stretch>
            <a:fillRect/>
          </a:stretch>
        </p:blipFill>
        <p:spPr bwMode="auto">
          <a:xfrm>
            <a:off x="457200" y="274638"/>
            <a:ext cx="8108256" cy="6081192"/>
          </a:xfrm>
          <a:prstGeom prst="rect">
            <a:avLst/>
          </a:prstGeom>
          <a:noFill/>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4" name="Content Placeholder 3"/>
          <p:cNvSpPr>
            <a:spLocks noGrp="1"/>
          </p:cNvSpPr>
          <p:nvPr>
            <p:ph sz="half" idx="2"/>
          </p:nvPr>
        </p:nvSpPr>
        <p:spPr/>
        <p:txBody>
          <a:bodyPr/>
          <a:lstStyle/>
          <a:p>
            <a:endParaRPr lang="en-GB"/>
          </a:p>
        </p:txBody>
      </p:sp>
      <p:pic>
        <p:nvPicPr>
          <p:cNvPr id="7170" name="Picture 2" descr="F:\Natalie\2017 - 2018\BA2 Welsh Theory\Sessions\Siarter iaith\Penllergaer\IMG_2947.JPG"/>
          <p:cNvPicPr>
            <a:picLocks noGrp="1" noChangeAspect="1" noChangeArrowheads="1"/>
          </p:cNvPicPr>
          <p:nvPr>
            <p:ph sz="half" idx="1"/>
          </p:nvPr>
        </p:nvPicPr>
        <p:blipFill>
          <a:blip r:embed="rId2"/>
          <a:srcRect/>
          <a:stretch>
            <a:fillRect/>
          </a:stretch>
        </p:blipFill>
        <p:spPr bwMode="auto">
          <a:xfrm>
            <a:off x="1420942" y="274638"/>
            <a:ext cx="5997315" cy="7996421"/>
          </a:xfrm>
          <a:prstGeom prst="rect">
            <a:avLst/>
          </a:prstGeom>
          <a:noFill/>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4" name="Content Placeholder 3"/>
          <p:cNvSpPr>
            <a:spLocks noGrp="1"/>
          </p:cNvSpPr>
          <p:nvPr>
            <p:ph sz="half" idx="2"/>
          </p:nvPr>
        </p:nvSpPr>
        <p:spPr/>
        <p:txBody>
          <a:bodyPr/>
          <a:lstStyle/>
          <a:p>
            <a:endParaRPr lang="en-GB"/>
          </a:p>
        </p:txBody>
      </p:sp>
      <p:pic>
        <p:nvPicPr>
          <p:cNvPr id="8194" name="Picture 2" descr="F:\Natalie\2017 - 2018\BA2 Welsh Theory\Sessions\Siarter iaith\Penllergaer\IMG_2948.JPG"/>
          <p:cNvPicPr>
            <a:picLocks noGrp="1" noChangeAspect="1" noChangeArrowheads="1"/>
          </p:cNvPicPr>
          <p:nvPr>
            <p:ph sz="half" idx="1"/>
          </p:nvPr>
        </p:nvPicPr>
        <p:blipFill>
          <a:blip r:embed="rId3"/>
          <a:srcRect/>
          <a:stretch>
            <a:fillRect/>
          </a:stretch>
        </p:blipFill>
        <p:spPr bwMode="auto">
          <a:xfrm>
            <a:off x="1966853" y="0"/>
            <a:ext cx="5498248" cy="7330998"/>
          </a:xfrm>
          <a:prstGeom prst="rect">
            <a:avLst/>
          </a:prstGeom>
          <a:noFill/>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4" name="Content Placeholder 3"/>
          <p:cNvSpPr>
            <a:spLocks noGrp="1"/>
          </p:cNvSpPr>
          <p:nvPr>
            <p:ph sz="half" idx="2"/>
          </p:nvPr>
        </p:nvSpPr>
        <p:spPr/>
        <p:txBody>
          <a:bodyPr/>
          <a:lstStyle/>
          <a:p>
            <a:endParaRPr lang="en-GB"/>
          </a:p>
        </p:txBody>
      </p:sp>
      <p:pic>
        <p:nvPicPr>
          <p:cNvPr id="9218" name="Picture 2" descr="F:\Natalie\2017 - 2018\BA2 Welsh Theory\Sessions\Siarter iaith\Penllergaer\IMG_2951.JPG"/>
          <p:cNvPicPr>
            <a:picLocks noGrp="1" noChangeAspect="1" noChangeArrowheads="1"/>
          </p:cNvPicPr>
          <p:nvPr>
            <p:ph sz="half" idx="1"/>
          </p:nvPr>
        </p:nvPicPr>
        <p:blipFill>
          <a:blip r:embed="rId3"/>
          <a:srcRect/>
          <a:stretch>
            <a:fillRect/>
          </a:stretch>
        </p:blipFill>
        <p:spPr bwMode="auto">
          <a:xfrm>
            <a:off x="277318" y="274638"/>
            <a:ext cx="8228176" cy="6171132"/>
          </a:xfrm>
          <a:prstGeom prst="rect">
            <a:avLst/>
          </a:prstGeom>
          <a:noFill/>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Elements of Good Practice</a:t>
            </a:r>
            <a:endParaRPr lang="en-GB" dirty="0"/>
          </a:p>
        </p:txBody>
      </p:sp>
      <p:sp>
        <p:nvSpPr>
          <p:cNvPr id="4" name="Content Placeholder 3"/>
          <p:cNvSpPr>
            <a:spLocks noGrp="1"/>
          </p:cNvSpPr>
          <p:nvPr>
            <p:ph sz="half" idx="2"/>
          </p:nvPr>
        </p:nvSpPr>
        <p:spPr>
          <a:xfrm>
            <a:off x="457200" y="1536192"/>
            <a:ext cx="7620000" cy="4590288"/>
          </a:xfrm>
        </p:spPr>
        <p:txBody>
          <a:bodyPr/>
          <a:lstStyle/>
          <a:p>
            <a:pPr marL="113578" indent="0" algn="ctr">
              <a:buNone/>
            </a:pPr>
            <a:r>
              <a:rPr lang="en-GB" sz="4000" dirty="0" err="1" smtClean="0"/>
              <a:t>Gorseinon</a:t>
            </a:r>
            <a:r>
              <a:rPr lang="en-GB" sz="4000" dirty="0" smtClean="0"/>
              <a:t> Primary School</a:t>
            </a:r>
            <a:endParaRPr lang="en-GB" sz="4000" dirty="0"/>
          </a:p>
        </p:txBody>
      </p:sp>
      <p:pic>
        <p:nvPicPr>
          <p:cNvPr id="8" name="Content Placeholder 7" descr="gors.png"/>
          <p:cNvPicPr>
            <a:picLocks noGrp="1" noChangeAspect="1"/>
          </p:cNvPicPr>
          <p:nvPr>
            <p:ph sz="half" idx="1"/>
          </p:nvPr>
        </p:nvPicPr>
        <p:blipFill>
          <a:blip r:embed="rId3"/>
          <a:stretch>
            <a:fillRect/>
          </a:stretch>
        </p:blipFill>
        <p:spPr>
          <a:xfrm>
            <a:off x="1068778" y="2187935"/>
            <a:ext cx="5836286" cy="4094111"/>
          </a:xfrm>
        </p:spPr>
      </p:pic>
    </p:spTree>
    <p:extLst>
      <p:ext uri="{BB962C8B-B14F-4D97-AF65-F5344CB8AC3E}">
        <p14:creationId xmlns="" xmlns:p14="http://schemas.microsoft.com/office/powerpoint/2010/main" val="240142745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12290" name="Picture 2" descr="F:\Natalie\2017 - 2018\BA2 Welsh Theory\Sessions\Siarter iaith\Gorseinon\IMG_2900.JPG"/>
          <p:cNvPicPr>
            <a:picLocks noGrp="1" noChangeAspect="1" noChangeArrowheads="1"/>
          </p:cNvPicPr>
          <p:nvPr>
            <p:ph sz="half" idx="1"/>
          </p:nvPr>
        </p:nvPicPr>
        <p:blipFill>
          <a:blip r:embed="rId3"/>
          <a:srcRect/>
          <a:stretch>
            <a:fillRect/>
          </a:stretch>
        </p:blipFill>
        <p:spPr bwMode="auto">
          <a:xfrm>
            <a:off x="154379" y="274638"/>
            <a:ext cx="5064797" cy="3798598"/>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2292" name="Picture 4" descr="F:\Natalie\2017 - 2018\BA2 Welsh Theory\Sessions\Siarter iaith\Gorseinon\IMG_2904.JPG"/>
          <p:cNvPicPr>
            <a:picLocks noGrp="1" noChangeAspect="1" noChangeArrowheads="1"/>
          </p:cNvPicPr>
          <p:nvPr>
            <p:ph sz="half" idx="2"/>
          </p:nvPr>
        </p:nvPicPr>
        <p:blipFill>
          <a:blip r:embed="rId4"/>
          <a:srcRect/>
          <a:stretch>
            <a:fillRect/>
          </a:stretch>
        </p:blipFill>
        <p:spPr bwMode="auto">
          <a:xfrm>
            <a:off x="3258435" y="2758190"/>
            <a:ext cx="5088588" cy="3816441"/>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 name="Shape 327"/>
          <p:cNvSpPr/>
          <p:nvPr/>
        </p:nvSpPr>
        <p:spPr>
          <a:xfrm>
            <a:off x="178618" y="169664"/>
            <a:ext cx="8786813" cy="6509742"/>
          </a:xfrm>
          <a:prstGeom prst="rect">
            <a:avLst/>
          </a:prstGeom>
          <a:ln w="127000">
            <a:solidFill>
              <a:srgbClr val="90448F"/>
            </a:solidFill>
            <a:miter lim="400000"/>
          </a:ln>
        </p:spPr>
        <p:txBody>
          <a:bodyPr lIns="35670" tIns="35670" rIns="35670" bIns="35670" anchor="ctr"/>
          <a:lstStyle/>
          <a:p>
            <a:pPr algn="ctr" defTabSz="410247" fontAlgn="auto" hangingPunct="0">
              <a:spcBef>
                <a:spcPts val="0"/>
              </a:spcBef>
              <a:spcAft>
                <a:spcPts val="0"/>
              </a:spcAft>
              <a:defRPr sz="4000">
                <a:solidFill>
                  <a:srgbClr val="FFFFFF"/>
                </a:solidFill>
                <a:effectLst>
                  <a:outerShdw blurRad="38100" dist="12700" dir="5400000" rotWithShape="0">
                    <a:srgbClr val="000000">
                      <a:alpha val="50000"/>
                    </a:srgbClr>
                  </a:outerShdw>
                </a:effectLst>
              </a:defRPr>
            </a:pPr>
            <a:endParaRPr sz="2800" kern="0">
              <a:solidFill>
                <a:srgbClr val="FFFFFF"/>
              </a:solidFill>
              <a:effectLst>
                <a:outerShdw blurRad="38100" dist="12700" dir="5400000" rotWithShape="0">
                  <a:srgbClr val="000000">
                    <a:alpha val="50000"/>
                  </a:srgbClr>
                </a:outerShdw>
              </a:effectLst>
              <a:latin typeface="Gill Sans"/>
              <a:sym typeface="Gill Sans"/>
            </a:endParaRPr>
          </a:p>
        </p:txBody>
      </p:sp>
      <p:grpSp>
        <p:nvGrpSpPr>
          <p:cNvPr id="2" name="Group 330"/>
          <p:cNvGrpSpPr/>
          <p:nvPr/>
        </p:nvGrpSpPr>
        <p:grpSpPr>
          <a:xfrm>
            <a:off x="-346101" y="5648618"/>
            <a:ext cx="9608345" cy="1821657"/>
            <a:chOff x="0" y="0"/>
            <a:chExt cx="13665201" cy="2590800"/>
          </a:xfrm>
        </p:grpSpPr>
        <p:sp>
          <p:nvSpPr>
            <p:cNvPr id="328" name="Shape 328"/>
            <p:cNvSpPr/>
            <p:nvPr/>
          </p:nvSpPr>
          <p:spPr>
            <a:xfrm>
              <a:off x="340034" y="0"/>
              <a:ext cx="13325168" cy="2070741"/>
            </a:xfrm>
            <a:custGeom>
              <a:avLst/>
              <a:gdLst/>
              <a:ahLst/>
              <a:cxnLst>
                <a:cxn ang="0">
                  <a:pos x="wd2" y="hd2"/>
                </a:cxn>
                <a:cxn ang="5400000">
                  <a:pos x="wd2" y="hd2"/>
                </a:cxn>
                <a:cxn ang="10800000">
                  <a:pos x="wd2" y="hd2"/>
                </a:cxn>
                <a:cxn ang="16200000">
                  <a:pos x="wd2" y="hd2"/>
                </a:cxn>
              </a:cxnLst>
              <a:rect l="0" t="0" r="r" b="b"/>
              <a:pathLst>
                <a:path w="21600" h="21600" extrusionOk="0">
                  <a:moveTo>
                    <a:pt x="21600" y="21235"/>
                  </a:moveTo>
                  <a:lnTo>
                    <a:pt x="0" y="21600"/>
                  </a:lnTo>
                  <a:lnTo>
                    <a:pt x="52" y="0"/>
                  </a:lnTo>
                  <a:cubicBezTo>
                    <a:pt x="52" y="0"/>
                    <a:pt x="10108" y="13723"/>
                    <a:pt x="13215" y="14595"/>
                  </a:cubicBezTo>
                  <a:cubicBezTo>
                    <a:pt x="16821" y="15607"/>
                    <a:pt x="18254" y="7852"/>
                    <a:pt x="20131" y="9856"/>
                  </a:cubicBezTo>
                  <a:cubicBezTo>
                    <a:pt x="21298" y="11101"/>
                    <a:pt x="21600" y="21235"/>
                    <a:pt x="21600" y="21235"/>
                  </a:cubicBezTo>
                  <a:close/>
                </a:path>
              </a:pathLst>
            </a:custGeom>
            <a:solidFill>
              <a:srgbClr val="722B80"/>
            </a:solidFill>
            <a:ln w="12700" cap="flat">
              <a:noFill/>
              <a:miter lim="400000"/>
            </a:ln>
            <a:effectLst/>
          </p:spPr>
          <p:txBody>
            <a:bodyPr wrap="square" lIns="0" tIns="0" rIns="0" bIns="0" numCol="1" anchor="t">
              <a:noAutofit/>
            </a:bodyPr>
            <a:lstStyle/>
            <a:p>
              <a:pPr defTabSz="316009" fontAlgn="auto" hangingPunct="0">
                <a:spcBef>
                  <a:spcPts val="0"/>
                </a:spcBef>
                <a:spcAft>
                  <a:spcPts val="0"/>
                </a:spcAft>
                <a:defRPr sz="1200">
                  <a:latin typeface="Helvetica"/>
                  <a:ea typeface="Helvetica"/>
                  <a:cs typeface="Helvetica"/>
                  <a:sym typeface="Helvetica"/>
                </a:defRPr>
              </a:pPr>
              <a:endParaRPr sz="800" kern="0">
                <a:solidFill>
                  <a:srgbClr val="000000"/>
                </a:solidFill>
                <a:latin typeface="Helvetica"/>
                <a:ea typeface="Helvetica"/>
                <a:cs typeface="Helvetica"/>
                <a:sym typeface="Helvetica"/>
              </a:endParaRPr>
            </a:p>
          </p:txBody>
        </p:sp>
        <p:sp>
          <p:nvSpPr>
            <p:cNvPr id="329" name="Shape 329"/>
            <p:cNvSpPr/>
            <p:nvPr/>
          </p:nvSpPr>
          <p:spPr>
            <a:xfrm>
              <a:off x="0" y="220665"/>
              <a:ext cx="13294868" cy="2370136"/>
            </a:xfrm>
            <a:custGeom>
              <a:avLst/>
              <a:gdLst/>
              <a:ahLst/>
              <a:cxnLst>
                <a:cxn ang="0">
                  <a:pos x="wd2" y="hd2"/>
                </a:cxn>
                <a:cxn ang="5400000">
                  <a:pos x="wd2" y="hd2"/>
                </a:cxn>
                <a:cxn ang="10800000">
                  <a:pos x="wd2" y="hd2"/>
                </a:cxn>
                <a:cxn ang="16200000">
                  <a:pos x="wd2" y="hd2"/>
                </a:cxn>
              </a:cxnLst>
              <a:rect l="0" t="0" r="r" b="b"/>
              <a:pathLst>
                <a:path w="21600" h="21600" extrusionOk="0">
                  <a:moveTo>
                    <a:pt x="21600" y="21235"/>
                  </a:moveTo>
                  <a:lnTo>
                    <a:pt x="0" y="21600"/>
                  </a:lnTo>
                  <a:lnTo>
                    <a:pt x="52" y="0"/>
                  </a:lnTo>
                  <a:cubicBezTo>
                    <a:pt x="52" y="0"/>
                    <a:pt x="10108" y="13723"/>
                    <a:pt x="13215" y="14595"/>
                  </a:cubicBezTo>
                  <a:cubicBezTo>
                    <a:pt x="16821" y="15607"/>
                    <a:pt x="18254" y="7852"/>
                    <a:pt x="20131" y="9856"/>
                  </a:cubicBezTo>
                  <a:cubicBezTo>
                    <a:pt x="21298" y="11101"/>
                    <a:pt x="21600" y="21235"/>
                    <a:pt x="21600" y="21235"/>
                  </a:cubicBezTo>
                  <a:close/>
                </a:path>
              </a:pathLst>
            </a:custGeom>
            <a:solidFill>
              <a:srgbClr val="9E489B"/>
            </a:solidFill>
            <a:ln w="12700" cap="flat">
              <a:noFill/>
              <a:miter lim="400000"/>
            </a:ln>
            <a:effectLst/>
          </p:spPr>
          <p:txBody>
            <a:bodyPr wrap="square" lIns="0" tIns="0" rIns="0" bIns="0" numCol="1" anchor="t">
              <a:noAutofit/>
            </a:bodyPr>
            <a:lstStyle/>
            <a:p>
              <a:pPr defTabSz="316009" fontAlgn="auto" hangingPunct="0">
                <a:spcBef>
                  <a:spcPts val="0"/>
                </a:spcBef>
                <a:spcAft>
                  <a:spcPts val="0"/>
                </a:spcAft>
                <a:defRPr sz="1200">
                  <a:latin typeface="Helvetica"/>
                  <a:ea typeface="Helvetica"/>
                  <a:cs typeface="Helvetica"/>
                  <a:sym typeface="Helvetica"/>
                </a:defRPr>
              </a:pPr>
              <a:endParaRPr sz="800" kern="0">
                <a:solidFill>
                  <a:srgbClr val="000000"/>
                </a:solidFill>
                <a:latin typeface="Helvetica"/>
                <a:ea typeface="Helvetica"/>
                <a:cs typeface="Helvetica"/>
                <a:sym typeface="Helvetica"/>
              </a:endParaRPr>
            </a:p>
          </p:txBody>
        </p:sp>
      </p:grpSp>
      <p:pic>
        <p:nvPicPr>
          <p:cNvPr id="332" name="Siarter Iaith CP_LOGO.png"/>
          <p:cNvPicPr>
            <a:picLocks noChangeAspect="1"/>
          </p:cNvPicPr>
          <p:nvPr/>
        </p:nvPicPr>
        <p:blipFill>
          <a:blip r:embed="rId2">
            <a:extLst>
              <a:ext uri="{28A0092B-C50C-407E-A947-70E740481C1C}">
                <a14:useLocalDpi xmlns="" xmlns:a14="http://schemas.microsoft.com/office/drawing/2010/main"/>
              </a:ext>
            </a:extLst>
          </a:blip>
          <a:stretch>
            <a:fillRect/>
          </a:stretch>
        </p:blipFill>
        <p:spPr>
          <a:xfrm>
            <a:off x="313074" y="5056578"/>
            <a:ext cx="1919055" cy="1859543"/>
          </a:xfrm>
          <a:prstGeom prst="rect">
            <a:avLst/>
          </a:prstGeom>
          <a:ln w="12700">
            <a:miter lim="400000"/>
          </a:ln>
        </p:spPr>
      </p:pic>
      <p:sp>
        <p:nvSpPr>
          <p:cNvPr id="336" name="Shape 336"/>
          <p:cNvSpPr/>
          <p:nvPr/>
        </p:nvSpPr>
        <p:spPr>
          <a:xfrm>
            <a:off x="421246" y="2651881"/>
            <a:ext cx="8312736" cy="3334468"/>
          </a:xfrm>
          <a:prstGeom prst="rect">
            <a:avLst/>
          </a:prstGeom>
          <a:ln w="12700">
            <a:miter lim="400000"/>
          </a:ln>
          <a:extLst>
            <a:ext uri="{C572A759-6A51-4108-AA02-DFA0A04FC94B}">
              <ma14:wrappingTextBoxFlag xmlns="" xmlns:ma14="http://schemas.microsoft.com/office/mac/drawingml/2011/main" val="1"/>
            </a:ext>
          </a:extLst>
        </p:spPr>
        <p:txBody>
          <a:bodyPr wrap="square" lIns="35670" tIns="35670" rIns="35670" bIns="35670" anchor="ctr">
            <a:spAutoFit/>
          </a:bodyPr>
          <a:lstStyle/>
          <a:p>
            <a:pPr algn="just"/>
            <a:r>
              <a:rPr lang="en-US" sz="2600" b="1" kern="0" smtClean="0">
                <a:solidFill>
                  <a:srgbClr val="000000"/>
                </a:solidFill>
                <a:latin typeface="Gill Sans"/>
                <a:sym typeface="Gill Sans"/>
              </a:rPr>
              <a:t>“</a:t>
            </a:r>
            <a:r>
              <a:rPr lang="en-GB" sz="2600"/>
              <a:t>The Siarter Iaith has </a:t>
            </a:r>
            <a:r>
              <a:rPr lang="en-GB" sz="2600" smtClean="0"/>
              <a:t>fuelled the enthusiasm </a:t>
            </a:r>
            <a:r>
              <a:rPr lang="en-GB" sz="2600"/>
              <a:t>and commitment by pupils and staff to learn the language</a:t>
            </a:r>
            <a:r>
              <a:rPr lang="en-GB" sz="2600" smtClean="0"/>
              <a:t>.  </a:t>
            </a:r>
            <a:r>
              <a:rPr lang="en-GB" sz="2600"/>
              <a:t>Everyone tries to speak Welsh as much as possible, our Welsh culture is  celebrated and there is a Welsh ethos to our </a:t>
            </a:r>
            <a:r>
              <a:rPr lang="en-GB" sz="2600" smtClean="0"/>
              <a:t>school</a:t>
            </a:r>
            <a:r>
              <a:rPr lang="en-US" sz="2600" b="1" kern="0" smtClean="0">
                <a:solidFill>
                  <a:srgbClr val="000000"/>
                </a:solidFill>
                <a:latin typeface="Gill Sans"/>
                <a:sym typeface="Gill Sans"/>
              </a:rPr>
              <a:t>” </a:t>
            </a:r>
          </a:p>
          <a:p>
            <a:endParaRPr lang="en-US" sz="2400" b="1" kern="0">
              <a:solidFill>
                <a:srgbClr val="000000"/>
              </a:solidFill>
              <a:latin typeface="Gill Sans"/>
              <a:sym typeface="Gill Sans"/>
            </a:endParaRPr>
          </a:p>
          <a:p>
            <a:endParaRPr lang="en-US" sz="2400" b="1" kern="0" dirty="0">
              <a:solidFill>
                <a:srgbClr val="000000"/>
              </a:solidFill>
              <a:latin typeface="Gill Sans"/>
              <a:sym typeface="Gill Sans"/>
            </a:endParaRPr>
          </a:p>
          <a:p>
            <a:pPr algn="r" defTabSz="410247" fontAlgn="auto" hangingPunct="0">
              <a:spcBef>
                <a:spcPts val="0"/>
              </a:spcBef>
              <a:spcAft>
                <a:spcPts val="0"/>
              </a:spcAft>
            </a:pPr>
            <a:r>
              <a:rPr lang="en-US" sz="3400" i="1" kern="0" baseline="30000" smtClean="0">
                <a:solidFill>
                  <a:srgbClr val="000000"/>
                </a:solidFill>
                <a:latin typeface="Gill Sans"/>
                <a:sym typeface="Gill Sans"/>
              </a:rPr>
              <a:t>Jayne Woolcock, Pennaeth Ysgol Penllergaer</a:t>
            </a:r>
            <a:endParaRPr sz="6200" kern="0" dirty="0">
              <a:solidFill>
                <a:srgbClr val="000000"/>
              </a:solidFill>
              <a:latin typeface="Gill Sans"/>
              <a:sym typeface="Gill Sans"/>
            </a:endParaRPr>
          </a:p>
        </p:txBody>
      </p:sp>
      <p:sp>
        <p:nvSpPr>
          <p:cNvPr id="10" name="Shape 254"/>
          <p:cNvSpPr/>
          <p:nvPr/>
        </p:nvSpPr>
        <p:spPr>
          <a:xfrm>
            <a:off x="3375422" y="357217"/>
            <a:ext cx="5433573" cy="714369"/>
          </a:xfrm>
          <a:prstGeom prst="rect">
            <a:avLst/>
          </a:prstGeom>
          <a:ln w="12700">
            <a:miter lim="400000"/>
          </a:ln>
          <a:extLst>
            <a:ext uri="{C572A759-6A51-4108-AA02-DFA0A04FC94B}">
              <ma14:wrappingTextBoxFlag xmlns="" xmlns:ma14="http://schemas.microsoft.com/office/mac/drawingml/2011/main" val="1"/>
            </a:ext>
          </a:extLst>
        </p:spPr>
        <p:txBody>
          <a:bodyPr lIns="35670" tIns="35670" rIns="35670" bIns="35670">
            <a:noAutofit/>
          </a:bodyPr>
          <a:lstStyle>
            <a:lvl1pPr algn="l" defTabSz="467359">
              <a:lnSpc>
                <a:spcPct val="80000"/>
              </a:lnSpc>
              <a:spcBef>
                <a:spcPts val="2200"/>
              </a:spcBef>
              <a:defRPr sz="4800" cap="all">
                <a:solidFill>
                  <a:srgbClr val="34A5DA"/>
                </a:solidFill>
                <a:latin typeface="DIN Condensed"/>
                <a:ea typeface="DIN Condensed"/>
                <a:cs typeface="DIN Condensed"/>
                <a:sym typeface="DIN Condensed"/>
              </a:defRPr>
            </a:lvl1pPr>
          </a:lstStyle>
          <a:p>
            <a:pPr algn="r" fontAlgn="auto" hangingPunct="0">
              <a:spcAft>
                <a:spcPts val="0"/>
              </a:spcAft>
            </a:pPr>
            <a:r>
              <a:rPr lang="cy-GB" sz="2000" b="1" kern="0" dirty="0">
                <a:solidFill>
                  <a:srgbClr val="7030A0"/>
                </a:solidFill>
                <a:latin typeface="Arial" charset="0"/>
                <a:ea typeface="Arial" charset="0"/>
                <a:cs typeface="Arial" charset="0"/>
              </a:rPr>
              <a:t>EFFAITH </a:t>
            </a:r>
            <a:br>
              <a:rPr lang="cy-GB" sz="2000" b="1" kern="0" dirty="0">
                <a:solidFill>
                  <a:srgbClr val="7030A0"/>
                </a:solidFill>
                <a:latin typeface="Arial" charset="0"/>
                <a:ea typeface="Arial" charset="0"/>
                <a:cs typeface="Arial" charset="0"/>
              </a:rPr>
            </a:br>
            <a:r>
              <a:rPr lang="cy-GB" sz="2000" b="1" kern="0" dirty="0">
                <a:solidFill>
                  <a:srgbClr val="773F9B">
                    <a:lumMod val="60000"/>
                    <a:lumOff val="40000"/>
                  </a:srgbClr>
                </a:solidFill>
                <a:latin typeface="Arial" charset="0"/>
                <a:ea typeface="Arial" charset="0"/>
                <a:cs typeface="Arial" charset="0"/>
              </a:rPr>
              <a:t>IMPACT</a:t>
            </a:r>
            <a:endParaRPr sz="2000" b="1" kern="0" dirty="0">
              <a:solidFill>
                <a:srgbClr val="773F9B">
                  <a:lumMod val="60000"/>
                  <a:lumOff val="40000"/>
                </a:srgbClr>
              </a:solidFill>
              <a:latin typeface="Arial" charset="0"/>
              <a:ea typeface="Arial" charset="0"/>
              <a:cs typeface="Arial" charset="0"/>
            </a:endParaRPr>
          </a:p>
        </p:txBody>
      </p:sp>
      <p:pic>
        <p:nvPicPr>
          <p:cNvPr id="1026" name="Picture 2" descr="https://swansea-edunet.gov.uk/en/images/logos/primary/school_logo_prim_penllergaer.jpg"/>
          <p:cNvPicPr>
            <a:picLocks noChangeAspect="1" noChangeArrowheads="1"/>
          </p:cNvPicPr>
          <p:nvPr/>
        </p:nvPicPr>
        <p:blipFill>
          <a:blip r:embed="rId3">
            <a:extLst>
              <a:ext uri="{28A0092B-C50C-407E-A947-70E740481C1C}">
                <a14:useLocalDpi xmlns="" xmlns:a14="http://schemas.microsoft.com/office/drawing/2010/main" val="0"/>
              </a:ext>
            </a:extLst>
          </a:blip>
          <a:srcRect/>
          <a:stretch>
            <a:fillRect/>
          </a:stretch>
        </p:blipFill>
        <p:spPr bwMode="auto">
          <a:xfrm>
            <a:off x="1052538" y="846135"/>
            <a:ext cx="7679297" cy="1274765"/>
          </a:xfrm>
          <a:prstGeom prst="rect">
            <a:avLst/>
          </a:prstGeom>
          <a:noFill/>
          <a:extLst>
            <a:ext uri="{909E8E84-426E-40DD-AFC4-6F175D3DCCD1}">
              <a14:hiddenFill xmlns="" xmlns:a14="http://schemas.microsoft.com/office/drawing/2010/main">
                <a:solidFill>
                  <a:srgbClr val="FFFFFF"/>
                </a:solidFill>
              </a14:hiddenFill>
            </a:ext>
          </a:extLst>
        </p:spPr>
      </p:pic>
    </p:spTree>
  </p:cSld>
  <p:clrMapOvr>
    <a:masterClrMapping/>
  </p:clrMapOvr>
  <p:transition spd="slow"/>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Grp="1" noChangeAspect="1"/>
          </p:cNvPicPr>
          <p:nvPr>
            <p:ph sz="half" idx="1"/>
          </p:nvPr>
        </p:nvPicPr>
        <p:blipFill>
          <a:blip r:embed="rId3">
            <a:extLst>
              <a:ext uri="{28A0092B-C50C-407E-A947-70E740481C1C}">
                <a14:useLocalDpi xmlns="" xmlns:a14="http://schemas.microsoft.com/office/drawing/2010/main" val="0"/>
              </a:ext>
            </a:extLst>
          </a:blip>
          <a:stretch>
            <a:fillRect/>
          </a:stretch>
        </p:blipFill>
        <p:spPr>
          <a:xfrm>
            <a:off x="188595" y="789530"/>
            <a:ext cx="8047672" cy="4023836"/>
          </a:xfrm>
        </p:spPr>
      </p:pic>
      <p:sp>
        <p:nvSpPr>
          <p:cNvPr id="3" name="TextBox 2"/>
          <p:cNvSpPr txBox="1"/>
          <p:nvPr/>
        </p:nvSpPr>
        <p:spPr>
          <a:xfrm>
            <a:off x="463138" y="5593278"/>
            <a:ext cx="7303324" cy="923330"/>
          </a:xfrm>
          <a:prstGeom prst="rect">
            <a:avLst/>
          </a:prstGeom>
          <a:noFill/>
        </p:spPr>
        <p:txBody>
          <a:bodyPr wrap="square" rtlCol="0">
            <a:spAutoFit/>
          </a:bodyPr>
          <a:lstStyle/>
          <a:p>
            <a:r>
              <a:rPr lang="en-GB" dirty="0" smtClean="0">
                <a:hlinkClick r:id="rId4"/>
              </a:rPr>
              <a:t>http://</a:t>
            </a:r>
            <a:r>
              <a:rPr lang="en-GB" dirty="0" smtClean="0">
                <a:hlinkClick r:id="rId4"/>
              </a:rPr>
              <a:t>www.cscjes.org.uk/Knowledge-Bank/Welsh/Cymraeg-Ail-Iaith/Welsh-Scheme-of-Work/Helpwr-Heddiw.aspx</a:t>
            </a:r>
            <a:endParaRPr lang="en-GB" dirty="0" smtClean="0"/>
          </a:p>
          <a:p>
            <a:endParaRPr lang="en-GB" dirty="0"/>
          </a:p>
        </p:txBody>
      </p:sp>
    </p:spTree>
    <p:extLst>
      <p:ext uri="{BB962C8B-B14F-4D97-AF65-F5344CB8AC3E}">
        <p14:creationId xmlns="" xmlns:p14="http://schemas.microsoft.com/office/powerpoint/2010/main" val="378283160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ctrTitle"/>
          </p:nvPr>
        </p:nvSpPr>
        <p:spPr/>
        <p:txBody>
          <a:bodyPr/>
          <a:lstStyle/>
          <a:p>
            <a:r>
              <a:rPr lang="en-GB" dirty="0" smtClean="0"/>
              <a:t>Randomiser</a:t>
            </a:r>
            <a:endParaRPr lang="en-GB" dirty="0"/>
          </a:p>
        </p:txBody>
      </p:sp>
      <p:sp>
        <p:nvSpPr>
          <p:cNvPr id="6" name="Subtitle 5"/>
          <p:cNvSpPr>
            <a:spLocks noGrp="1"/>
          </p:cNvSpPr>
          <p:nvPr>
            <p:ph type="subTitle" idx="1"/>
          </p:nvPr>
        </p:nvSpPr>
        <p:spPr/>
        <p:txBody>
          <a:bodyPr>
            <a:normAutofit fontScale="70000" lnSpcReduction="20000"/>
          </a:bodyPr>
          <a:lstStyle/>
          <a:p>
            <a:r>
              <a:rPr lang="en-GB" dirty="0" smtClean="0"/>
              <a:t>Adapt the ‘randomisers’ in this link to suit your class and the language patterns that they are familiar with</a:t>
            </a:r>
          </a:p>
          <a:p>
            <a:endParaRPr lang="en-GB" dirty="0" smtClean="0"/>
          </a:p>
          <a:p>
            <a:r>
              <a:rPr lang="en-GB" dirty="0" smtClean="0"/>
              <a:t>http</a:t>
            </a:r>
            <a:r>
              <a:rPr lang="en-GB" dirty="0" smtClean="0"/>
              <a:t>://www.cscjes.org.uk/Knowledge-Bank/Welsh/Cymraeg-Ail-Iaith/Welsh-Scheme-of-Work/General-Resources/Randomiser-Games.aspx</a:t>
            </a:r>
            <a:endParaRPr lang="en-GB" dirty="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577" name="Picture 4" descr="Untitled.png"/>
          <p:cNvPicPr>
            <a:picLocks noChangeAspect="1"/>
          </p:cNvPicPr>
          <p:nvPr/>
        </p:nvPicPr>
        <p:blipFill>
          <a:blip r:embed="rId2"/>
          <a:srcRect/>
          <a:stretch>
            <a:fillRect/>
          </a:stretch>
        </p:blipFill>
        <p:spPr bwMode="auto">
          <a:xfrm>
            <a:off x="2" y="254132"/>
            <a:ext cx="8437563" cy="6367463"/>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3">
            <a:extLst>
              <a:ext uri="{28A0092B-C50C-407E-A947-70E740481C1C}">
                <a14:useLocalDpi xmlns="" xmlns:a14="http://schemas.microsoft.com/office/drawing/2010/main"/>
              </a:ext>
            </a:extLst>
          </a:blip>
          <a:srcRect/>
          <a:stretch/>
        </p:blipFill>
        <p:spPr>
          <a:xfrm>
            <a:off x="317849" y="973113"/>
            <a:ext cx="8508304" cy="5251163"/>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
        <p:nvSpPr>
          <p:cNvPr id="271" name="Shape 271"/>
          <p:cNvSpPr/>
          <p:nvPr/>
        </p:nvSpPr>
        <p:spPr>
          <a:xfrm>
            <a:off x="178645" y="169664"/>
            <a:ext cx="8786813" cy="6509742"/>
          </a:xfrm>
          <a:prstGeom prst="rect">
            <a:avLst/>
          </a:prstGeom>
          <a:ln w="127000">
            <a:solidFill>
              <a:srgbClr val="90448F"/>
            </a:solidFill>
            <a:miter lim="400000"/>
          </a:ln>
        </p:spPr>
        <p:txBody>
          <a:bodyPr lIns="35617" tIns="35617" rIns="35617" bIns="35617" anchor="ctr"/>
          <a:lstStyle/>
          <a:p>
            <a:pPr algn="ctr" defTabSz="409680" fontAlgn="auto" hangingPunct="0">
              <a:spcBef>
                <a:spcPts val="0"/>
              </a:spcBef>
              <a:spcAft>
                <a:spcPts val="0"/>
              </a:spcAft>
              <a:defRPr sz="4000">
                <a:solidFill>
                  <a:srgbClr val="FFFFFF"/>
                </a:solidFill>
                <a:effectLst>
                  <a:outerShdw blurRad="38100" dist="12700" dir="5400000" rotWithShape="0">
                    <a:srgbClr val="000000">
                      <a:alpha val="50000"/>
                    </a:srgbClr>
                  </a:outerShdw>
                </a:effectLst>
              </a:defRPr>
            </a:pPr>
            <a:endParaRPr sz="2800" kern="0">
              <a:solidFill>
                <a:srgbClr val="FFFFFF"/>
              </a:solidFill>
              <a:effectLst>
                <a:outerShdw blurRad="38100" dist="12700" dir="5400000" rotWithShape="0">
                  <a:srgbClr val="000000">
                    <a:alpha val="50000"/>
                  </a:srgbClr>
                </a:outerShdw>
              </a:effectLst>
              <a:latin typeface="Gill Sans"/>
              <a:sym typeface="Gill Sans"/>
            </a:endParaRPr>
          </a:p>
        </p:txBody>
      </p:sp>
      <p:grpSp>
        <p:nvGrpSpPr>
          <p:cNvPr id="275" name="Group 275"/>
          <p:cNvGrpSpPr/>
          <p:nvPr/>
        </p:nvGrpSpPr>
        <p:grpSpPr>
          <a:xfrm>
            <a:off x="-346101" y="5648645"/>
            <a:ext cx="9608345" cy="1821657"/>
            <a:chOff x="0" y="0"/>
            <a:chExt cx="13665201" cy="2590800"/>
          </a:xfrm>
        </p:grpSpPr>
        <p:sp>
          <p:nvSpPr>
            <p:cNvPr id="273" name="Shape 273"/>
            <p:cNvSpPr/>
            <p:nvPr/>
          </p:nvSpPr>
          <p:spPr>
            <a:xfrm>
              <a:off x="340034" y="0"/>
              <a:ext cx="13325168" cy="2070741"/>
            </a:xfrm>
            <a:custGeom>
              <a:avLst/>
              <a:gdLst/>
              <a:ahLst/>
              <a:cxnLst>
                <a:cxn ang="0">
                  <a:pos x="wd2" y="hd2"/>
                </a:cxn>
                <a:cxn ang="5400000">
                  <a:pos x="wd2" y="hd2"/>
                </a:cxn>
                <a:cxn ang="10800000">
                  <a:pos x="wd2" y="hd2"/>
                </a:cxn>
                <a:cxn ang="16200000">
                  <a:pos x="wd2" y="hd2"/>
                </a:cxn>
              </a:cxnLst>
              <a:rect l="0" t="0" r="r" b="b"/>
              <a:pathLst>
                <a:path w="21600" h="21600" extrusionOk="0">
                  <a:moveTo>
                    <a:pt x="21600" y="21235"/>
                  </a:moveTo>
                  <a:lnTo>
                    <a:pt x="0" y="21600"/>
                  </a:lnTo>
                  <a:lnTo>
                    <a:pt x="52" y="0"/>
                  </a:lnTo>
                  <a:cubicBezTo>
                    <a:pt x="52" y="0"/>
                    <a:pt x="10108" y="13723"/>
                    <a:pt x="13215" y="14595"/>
                  </a:cubicBezTo>
                  <a:cubicBezTo>
                    <a:pt x="16821" y="15607"/>
                    <a:pt x="18254" y="7852"/>
                    <a:pt x="20131" y="9856"/>
                  </a:cubicBezTo>
                  <a:cubicBezTo>
                    <a:pt x="21298" y="11101"/>
                    <a:pt x="21600" y="21235"/>
                    <a:pt x="21600" y="21235"/>
                  </a:cubicBezTo>
                  <a:close/>
                </a:path>
              </a:pathLst>
            </a:custGeom>
            <a:solidFill>
              <a:srgbClr val="722B80"/>
            </a:solidFill>
            <a:ln w="12700" cap="flat">
              <a:noFill/>
              <a:miter lim="400000"/>
            </a:ln>
            <a:effectLst/>
          </p:spPr>
          <p:txBody>
            <a:bodyPr wrap="square" lIns="0" tIns="0" rIns="0" bIns="0" numCol="1" anchor="t">
              <a:noAutofit/>
            </a:bodyPr>
            <a:lstStyle/>
            <a:p>
              <a:pPr defTabSz="315575" fontAlgn="auto" hangingPunct="0">
                <a:spcBef>
                  <a:spcPts val="0"/>
                </a:spcBef>
                <a:spcAft>
                  <a:spcPts val="0"/>
                </a:spcAft>
                <a:defRPr sz="1200">
                  <a:latin typeface="Helvetica"/>
                  <a:ea typeface="Helvetica"/>
                  <a:cs typeface="Helvetica"/>
                  <a:sym typeface="Helvetica"/>
                </a:defRPr>
              </a:pPr>
              <a:endParaRPr sz="800" kern="0">
                <a:solidFill>
                  <a:srgbClr val="000000"/>
                </a:solidFill>
                <a:latin typeface="Helvetica"/>
                <a:ea typeface="Helvetica"/>
                <a:cs typeface="Helvetica"/>
                <a:sym typeface="Helvetica"/>
              </a:endParaRPr>
            </a:p>
          </p:txBody>
        </p:sp>
        <p:sp>
          <p:nvSpPr>
            <p:cNvPr id="274" name="Shape 274"/>
            <p:cNvSpPr/>
            <p:nvPr/>
          </p:nvSpPr>
          <p:spPr>
            <a:xfrm>
              <a:off x="0" y="220665"/>
              <a:ext cx="13294868" cy="2370136"/>
            </a:xfrm>
            <a:custGeom>
              <a:avLst/>
              <a:gdLst/>
              <a:ahLst/>
              <a:cxnLst>
                <a:cxn ang="0">
                  <a:pos x="wd2" y="hd2"/>
                </a:cxn>
                <a:cxn ang="5400000">
                  <a:pos x="wd2" y="hd2"/>
                </a:cxn>
                <a:cxn ang="10800000">
                  <a:pos x="wd2" y="hd2"/>
                </a:cxn>
                <a:cxn ang="16200000">
                  <a:pos x="wd2" y="hd2"/>
                </a:cxn>
              </a:cxnLst>
              <a:rect l="0" t="0" r="r" b="b"/>
              <a:pathLst>
                <a:path w="21600" h="21600" extrusionOk="0">
                  <a:moveTo>
                    <a:pt x="21600" y="21235"/>
                  </a:moveTo>
                  <a:lnTo>
                    <a:pt x="0" y="21600"/>
                  </a:lnTo>
                  <a:lnTo>
                    <a:pt x="52" y="0"/>
                  </a:lnTo>
                  <a:cubicBezTo>
                    <a:pt x="52" y="0"/>
                    <a:pt x="10108" y="13723"/>
                    <a:pt x="13215" y="14595"/>
                  </a:cubicBezTo>
                  <a:cubicBezTo>
                    <a:pt x="16821" y="15607"/>
                    <a:pt x="18254" y="7852"/>
                    <a:pt x="20131" y="9856"/>
                  </a:cubicBezTo>
                  <a:cubicBezTo>
                    <a:pt x="21298" y="11101"/>
                    <a:pt x="21600" y="21235"/>
                    <a:pt x="21600" y="21235"/>
                  </a:cubicBezTo>
                  <a:close/>
                </a:path>
              </a:pathLst>
            </a:custGeom>
            <a:solidFill>
              <a:srgbClr val="9E489B"/>
            </a:solidFill>
            <a:ln w="12700" cap="flat">
              <a:noFill/>
              <a:miter lim="400000"/>
            </a:ln>
            <a:effectLst/>
          </p:spPr>
          <p:txBody>
            <a:bodyPr wrap="square" lIns="0" tIns="0" rIns="0" bIns="0" numCol="1" anchor="t">
              <a:noAutofit/>
            </a:bodyPr>
            <a:lstStyle/>
            <a:p>
              <a:pPr defTabSz="315575" fontAlgn="auto" hangingPunct="0">
                <a:spcBef>
                  <a:spcPts val="0"/>
                </a:spcBef>
                <a:spcAft>
                  <a:spcPts val="0"/>
                </a:spcAft>
                <a:defRPr sz="1200">
                  <a:latin typeface="Helvetica"/>
                  <a:ea typeface="Helvetica"/>
                  <a:cs typeface="Helvetica"/>
                  <a:sym typeface="Helvetica"/>
                </a:defRPr>
              </a:pPr>
              <a:endParaRPr sz="800" kern="0">
                <a:solidFill>
                  <a:srgbClr val="000000"/>
                </a:solidFill>
                <a:latin typeface="Helvetica"/>
                <a:ea typeface="Helvetica"/>
                <a:cs typeface="Helvetica"/>
                <a:sym typeface="Helvetica"/>
              </a:endParaRPr>
            </a:p>
          </p:txBody>
        </p:sp>
      </p:grpSp>
      <p:sp>
        <p:nvSpPr>
          <p:cNvPr id="24" name="Shape 254"/>
          <p:cNvSpPr/>
          <p:nvPr/>
        </p:nvSpPr>
        <p:spPr>
          <a:xfrm>
            <a:off x="3375422" y="357244"/>
            <a:ext cx="5433573" cy="714369"/>
          </a:xfrm>
          <a:prstGeom prst="rect">
            <a:avLst/>
          </a:prstGeom>
          <a:ln w="12700">
            <a:miter lim="400000"/>
          </a:ln>
          <a:extLst>
            <a:ext uri="{C572A759-6A51-4108-AA02-DFA0A04FC94B}">
              <ma14:wrappingTextBoxFlag xmlns="" xmlns:ma14="http://schemas.microsoft.com/office/mac/drawingml/2011/main" val="1"/>
            </a:ext>
          </a:extLst>
        </p:spPr>
        <p:txBody>
          <a:bodyPr lIns="35617" tIns="35617" rIns="35617" bIns="35617">
            <a:noAutofit/>
          </a:bodyPr>
          <a:lstStyle>
            <a:lvl1pPr algn="l" defTabSz="467359">
              <a:lnSpc>
                <a:spcPct val="80000"/>
              </a:lnSpc>
              <a:spcBef>
                <a:spcPts val="2200"/>
              </a:spcBef>
              <a:defRPr sz="4800" cap="all">
                <a:solidFill>
                  <a:srgbClr val="34A5DA"/>
                </a:solidFill>
                <a:latin typeface="DIN Condensed"/>
                <a:ea typeface="DIN Condensed"/>
                <a:cs typeface="DIN Condensed"/>
                <a:sym typeface="DIN Condensed"/>
              </a:defRPr>
            </a:lvl1pPr>
          </a:lstStyle>
          <a:p>
            <a:pPr algn="r" fontAlgn="auto" hangingPunct="0">
              <a:spcAft>
                <a:spcPts val="0"/>
              </a:spcAft>
            </a:pPr>
            <a:r>
              <a:rPr lang="cy-GB" sz="2000" b="1" kern="0" dirty="0">
                <a:solidFill>
                  <a:srgbClr val="7030A0"/>
                </a:solidFill>
                <a:latin typeface="Arial" charset="0"/>
                <a:ea typeface="Arial" charset="0"/>
                <a:cs typeface="Arial" charset="0"/>
              </a:rPr>
              <a:t>DANGOS CYNNYDD</a:t>
            </a:r>
            <a:br>
              <a:rPr lang="cy-GB" sz="2000" b="1" kern="0" dirty="0">
                <a:solidFill>
                  <a:srgbClr val="7030A0"/>
                </a:solidFill>
                <a:latin typeface="Arial" charset="0"/>
                <a:ea typeface="Arial" charset="0"/>
                <a:cs typeface="Arial" charset="0"/>
              </a:rPr>
            </a:br>
            <a:r>
              <a:rPr lang="cy-GB" sz="2000" b="1" kern="0" dirty="0">
                <a:solidFill>
                  <a:srgbClr val="773F9B">
                    <a:lumMod val="60000"/>
                    <a:lumOff val="40000"/>
                  </a:srgbClr>
                </a:solidFill>
                <a:latin typeface="Arial" charset="0"/>
                <a:ea typeface="Arial" charset="0"/>
                <a:cs typeface="Arial" charset="0"/>
              </a:rPr>
              <a:t>DISPLAYING PROGRESS</a:t>
            </a:r>
            <a:endParaRPr sz="2000" b="1" kern="0" dirty="0">
              <a:solidFill>
                <a:srgbClr val="773F9B">
                  <a:lumMod val="60000"/>
                  <a:lumOff val="40000"/>
                </a:srgbClr>
              </a:solidFill>
              <a:latin typeface="Arial" charset="0"/>
              <a:ea typeface="Arial" charset="0"/>
              <a:cs typeface="Arial" charset="0"/>
            </a:endParaRPr>
          </a:p>
        </p:txBody>
      </p:sp>
    </p:spTree>
  </p:cSld>
  <p:clrMapOvr>
    <a:masterClrMapping/>
  </p:clrMapOvr>
  <p:transition spd="slow"/>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7" name="Shape 257"/>
          <p:cNvSpPr/>
          <p:nvPr/>
        </p:nvSpPr>
        <p:spPr>
          <a:xfrm>
            <a:off x="178637" y="169664"/>
            <a:ext cx="8786813" cy="6509742"/>
          </a:xfrm>
          <a:prstGeom prst="rect">
            <a:avLst/>
          </a:prstGeom>
          <a:ln w="127000">
            <a:solidFill>
              <a:srgbClr val="90448F"/>
            </a:solidFill>
            <a:miter lim="400000"/>
          </a:ln>
        </p:spPr>
        <p:txBody>
          <a:bodyPr lIns="35633" tIns="35633" rIns="35633" bIns="35633" anchor="ctr"/>
          <a:lstStyle/>
          <a:p>
            <a:pPr algn="ctr" defTabSz="409848" fontAlgn="auto" hangingPunct="0">
              <a:spcBef>
                <a:spcPts val="0"/>
              </a:spcBef>
              <a:spcAft>
                <a:spcPts val="0"/>
              </a:spcAft>
              <a:defRPr sz="4000">
                <a:solidFill>
                  <a:srgbClr val="FFFFFF"/>
                </a:solidFill>
                <a:effectLst>
                  <a:outerShdw blurRad="38100" dist="12700" dir="5400000" rotWithShape="0">
                    <a:srgbClr val="000000">
                      <a:alpha val="50000"/>
                    </a:srgbClr>
                  </a:outerShdw>
                </a:effectLst>
              </a:defRPr>
            </a:pPr>
            <a:endParaRPr sz="2800" kern="0">
              <a:solidFill>
                <a:srgbClr val="FFFFFF"/>
              </a:solidFill>
              <a:effectLst>
                <a:outerShdw blurRad="38100" dist="12700" dir="5400000" rotWithShape="0">
                  <a:srgbClr val="000000">
                    <a:alpha val="50000"/>
                  </a:srgbClr>
                </a:outerShdw>
              </a:effectLst>
              <a:latin typeface="Gill Sans"/>
              <a:sym typeface="Gill Sans"/>
            </a:endParaRPr>
          </a:p>
        </p:txBody>
      </p:sp>
      <p:grpSp>
        <p:nvGrpSpPr>
          <p:cNvPr id="261" name="Group 261"/>
          <p:cNvGrpSpPr/>
          <p:nvPr/>
        </p:nvGrpSpPr>
        <p:grpSpPr>
          <a:xfrm>
            <a:off x="-346101" y="5648637"/>
            <a:ext cx="9608345" cy="1821657"/>
            <a:chOff x="0" y="0"/>
            <a:chExt cx="13665201" cy="2590800"/>
          </a:xfrm>
        </p:grpSpPr>
        <p:sp>
          <p:nvSpPr>
            <p:cNvPr id="259" name="Shape 259"/>
            <p:cNvSpPr/>
            <p:nvPr/>
          </p:nvSpPr>
          <p:spPr>
            <a:xfrm>
              <a:off x="340034" y="0"/>
              <a:ext cx="13325168" cy="2070741"/>
            </a:xfrm>
            <a:custGeom>
              <a:avLst/>
              <a:gdLst/>
              <a:ahLst/>
              <a:cxnLst>
                <a:cxn ang="0">
                  <a:pos x="wd2" y="hd2"/>
                </a:cxn>
                <a:cxn ang="5400000">
                  <a:pos x="wd2" y="hd2"/>
                </a:cxn>
                <a:cxn ang="10800000">
                  <a:pos x="wd2" y="hd2"/>
                </a:cxn>
                <a:cxn ang="16200000">
                  <a:pos x="wd2" y="hd2"/>
                </a:cxn>
              </a:cxnLst>
              <a:rect l="0" t="0" r="r" b="b"/>
              <a:pathLst>
                <a:path w="21600" h="21600" extrusionOk="0">
                  <a:moveTo>
                    <a:pt x="21600" y="21235"/>
                  </a:moveTo>
                  <a:lnTo>
                    <a:pt x="0" y="21600"/>
                  </a:lnTo>
                  <a:lnTo>
                    <a:pt x="52" y="0"/>
                  </a:lnTo>
                  <a:cubicBezTo>
                    <a:pt x="52" y="0"/>
                    <a:pt x="10108" y="13723"/>
                    <a:pt x="13215" y="14595"/>
                  </a:cubicBezTo>
                  <a:cubicBezTo>
                    <a:pt x="16821" y="15607"/>
                    <a:pt x="18254" y="7852"/>
                    <a:pt x="20131" y="9856"/>
                  </a:cubicBezTo>
                  <a:cubicBezTo>
                    <a:pt x="21298" y="11101"/>
                    <a:pt x="21600" y="21235"/>
                    <a:pt x="21600" y="21235"/>
                  </a:cubicBezTo>
                  <a:close/>
                </a:path>
              </a:pathLst>
            </a:custGeom>
            <a:solidFill>
              <a:srgbClr val="722B80"/>
            </a:solidFill>
            <a:ln w="12700" cap="flat">
              <a:noFill/>
              <a:miter lim="400000"/>
            </a:ln>
            <a:effectLst/>
          </p:spPr>
          <p:txBody>
            <a:bodyPr wrap="square" lIns="0" tIns="0" rIns="0" bIns="0" numCol="1" anchor="t">
              <a:noAutofit/>
            </a:bodyPr>
            <a:lstStyle/>
            <a:p>
              <a:pPr defTabSz="315703" fontAlgn="auto" hangingPunct="0">
                <a:spcBef>
                  <a:spcPts val="0"/>
                </a:spcBef>
                <a:spcAft>
                  <a:spcPts val="0"/>
                </a:spcAft>
                <a:defRPr sz="1200">
                  <a:latin typeface="Helvetica"/>
                  <a:ea typeface="Helvetica"/>
                  <a:cs typeface="Helvetica"/>
                  <a:sym typeface="Helvetica"/>
                </a:defRPr>
              </a:pPr>
              <a:endParaRPr sz="800" kern="0">
                <a:solidFill>
                  <a:srgbClr val="000000"/>
                </a:solidFill>
                <a:latin typeface="Helvetica"/>
                <a:ea typeface="Helvetica"/>
                <a:cs typeface="Helvetica"/>
                <a:sym typeface="Helvetica"/>
              </a:endParaRPr>
            </a:p>
          </p:txBody>
        </p:sp>
        <p:sp>
          <p:nvSpPr>
            <p:cNvPr id="260" name="Shape 260"/>
            <p:cNvSpPr/>
            <p:nvPr/>
          </p:nvSpPr>
          <p:spPr>
            <a:xfrm>
              <a:off x="0" y="220665"/>
              <a:ext cx="13294868" cy="2370136"/>
            </a:xfrm>
            <a:custGeom>
              <a:avLst/>
              <a:gdLst/>
              <a:ahLst/>
              <a:cxnLst>
                <a:cxn ang="0">
                  <a:pos x="wd2" y="hd2"/>
                </a:cxn>
                <a:cxn ang="5400000">
                  <a:pos x="wd2" y="hd2"/>
                </a:cxn>
                <a:cxn ang="10800000">
                  <a:pos x="wd2" y="hd2"/>
                </a:cxn>
                <a:cxn ang="16200000">
                  <a:pos x="wd2" y="hd2"/>
                </a:cxn>
              </a:cxnLst>
              <a:rect l="0" t="0" r="r" b="b"/>
              <a:pathLst>
                <a:path w="21600" h="21600" extrusionOk="0">
                  <a:moveTo>
                    <a:pt x="21600" y="21235"/>
                  </a:moveTo>
                  <a:lnTo>
                    <a:pt x="0" y="21600"/>
                  </a:lnTo>
                  <a:lnTo>
                    <a:pt x="52" y="0"/>
                  </a:lnTo>
                  <a:cubicBezTo>
                    <a:pt x="52" y="0"/>
                    <a:pt x="10108" y="13723"/>
                    <a:pt x="13215" y="14595"/>
                  </a:cubicBezTo>
                  <a:cubicBezTo>
                    <a:pt x="16821" y="15607"/>
                    <a:pt x="18254" y="7852"/>
                    <a:pt x="20131" y="9856"/>
                  </a:cubicBezTo>
                  <a:cubicBezTo>
                    <a:pt x="21298" y="11101"/>
                    <a:pt x="21600" y="21235"/>
                    <a:pt x="21600" y="21235"/>
                  </a:cubicBezTo>
                  <a:close/>
                </a:path>
              </a:pathLst>
            </a:custGeom>
            <a:solidFill>
              <a:srgbClr val="9E489B"/>
            </a:solidFill>
            <a:ln w="12700" cap="flat">
              <a:noFill/>
              <a:miter lim="400000"/>
            </a:ln>
            <a:effectLst/>
          </p:spPr>
          <p:txBody>
            <a:bodyPr wrap="square" lIns="0" tIns="0" rIns="0" bIns="0" numCol="1" anchor="t">
              <a:noAutofit/>
            </a:bodyPr>
            <a:lstStyle/>
            <a:p>
              <a:pPr defTabSz="315703" fontAlgn="auto" hangingPunct="0">
                <a:spcBef>
                  <a:spcPts val="0"/>
                </a:spcBef>
                <a:spcAft>
                  <a:spcPts val="0"/>
                </a:spcAft>
                <a:defRPr sz="1200">
                  <a:latin typeface="Helvetica"/>
                  <a:ea typeface="Helvetica"/>
                  <a:cs typeface="Helvetica"/>
                  <a:sym typeface="Helvetica"/>
                </a:defRPr>
              </a:pPr>
              <a:endParaRPr sz="800" kern="0">
                <a:solidFill>
                  <a:srgbClr val="000000"/>
                </a:solidFill>
                <a:latin typeface="Helvetica"/>
                <a:ea typeface="Helvetica"/>
                <a:cs typeface="Helvetica"/>
                <a:sym typeface="Helvetica"/>
              </a:endParaRPr>
            </a:p>
          </p:txBody>
        </p:sp>
      </p:grpSp>
      <p:sp>
        <p:nvSpPr>
          <p:cNvPr id="15" name="Shape 254"/>
          <p:cNvSpPr/>
          <p:nvPr/>
        </p:nvSpPr>
        <p:spPr>
          <a:xfrm>
            <a:off x="3375422" y="357236"/>
            <a:ext cx="5433573" cy="714369"/>
          </a:xfrm>
          <a:prstGeom prst="rect">
            <a:avLst/>
          </a:prstGeom>
          <a:ln w="12700">
            <a:miter lim="400000"/>
          </a:ln>
          <a:extLst>
            <a:ext uri="{C572A759-6A51-4108-AA02-DFA0A04FC94B}">
              <ma14:wrappingTextBoxFlag xmlns="" xmlns:ma14="http://schemas.microsoft.com/office/mac/drawingml/2011/main" val="1"/>
            </a:ext>
          </a:extLst>
        </p:spPr>
        <p:txBody>
          <a:bodyPr lIns="35633" tIns="35633" rIns="35633" bIns="35633">
            <a:noAutofit/>
          </a:bodyPr>
          <a:lstStyle>
            <a:lvl1pPr algn="l" defTabSz="467359">
              <a:lnSpc>
                <a:spcPct val="80000"/>
              </a:lnSpc>
              <a:spcBef>
                <a:spcPts val="2200"/>
              </a:spcBef>
              <a:defRPr sz="4800" cap="all">
                <a:solidFill>
                  <a:srgbClr val="34A5DA"/>
                </a:solidFill>
                <a:latin typeface="DIN Condensed"/>
                <a:ea typeface="DIN Condensed"/>
                <a:cs typeface="DIN Condensed"/>
                <a:sym typeface="DIN Condensed"/>
              </a:defRPr>
            </a:lvl1pPr>
          </a:lstStyle>
          <a:p>
            <a:pPr algn="r" fontAlgn="auto" hangingPunct="0">
              <a:spcAft>
                <a:spcPts val="0"/>
              </a:spcAft>
            </a:pPr>
            <a:r>
              <a:rPr lang="cy-GB" sz="2000" b="1" kern="0" dirty="0">
                <a:solidFill>
                  <a:srgbClr val="7030A0"/>
                </a:solidFill>
                <a:latin typeface="Arial" charset="0"/>
                <a:ea typeface="Arial" charset="0"/>
                <a:cs typeface="Arial" charset="0"/>
              </a:rPr>
              <a:t>PAWB YN RHANDDEILIAD</a:t>
            </a:r>
            <a:br>
              <a:rPr lang="cy-GB" sz="2000" b="1" kern="0" dirty="0">
                <a:solidFill>
                  <a:srgbClr val="7030A0"/>
                </a:solidFill>
                <a:latin typeface="Arial" charset="0"/>
                <a:ea typeface="Arial" charset="0"/>
                <a:cs typeface="Arial" charset="0"/>
              </a:rPr>
            </a:br>
            <a:r>
              <a:rPr lang="cy-GB" sz="2000" b="1" kern="0" dirty="0">
                <a:solidFill>
                  <a:srgbClr val="773F9B">
                    <a:lumMod val="60000"/>
                    <a:lumOff val="40000"/>
                  </a:srgbClr>
                </a:solidFill>
                <a:latin typeface="Arial" charset="0"/>
                <a:ea typeface="Arial" charset="0"/>
                <a:cs typeface="Arial" charset="0"/>
              </a:rPr>
              <a:t>EVERYONE’S A STAKEHOLDER</a:t>
            </a:r>
            <a:endParaRPr sz="2000" b="1" kern="0" dirty="0">
              <a:solidFill>
                <a:srgbClr val="773F9B">
                  <a:lumMod val="60000"/>
                  <a:lumOff val="40000"/>
                </a:srgbClr>
              </a:solidFill>
              <a:latin typeface="Arial" charset="0"/>
              <a:ea typeface="Arial" charset="0"/>
              <a:cs typeface="Arial" charset="0"/>
            </a:endParaRPr>
          </a:p>
        </p:txBody>
      </p:sp>
      <p:pic>
        <p:nvPicPr>
          <p:cNvPr id="4" name="Picture 3"/>
          <p:cNvPicPr>
            <a:picLocks noChangeAspect="1"/>
          </p:cNvPicPr>
          <p:nvPr/>
        </p:nvPicPr>
        <p:blipFill rotWithShape="1">
          <a:blip r:embed="rId3">
            <a:extLst>
              <a:ext uri="{28A0092B-C50C-407E-A947-70E740481C1C}">
                <a14:useLocalDpi xmlns="" xmlns:a14="http://schemas.microsoft.com/office/drawing/2010/main"/>
              </a:ext>
            </a:extLst>
          </a:blip>
          <a:srcRect/>
          <a:stretch/>
        </p:blipFill>
        <p:spPr>
          <a:xfrm>
            <a:off x="266245" y="3615145"/>
            <a:ext cx="4601621" cy="3498102"/>
          </a:xfrm>
          <a:prstGeom prst="ellipse">
            <a:avLst/>
          </a:prstGeom>
          <a:ln>
            <a:noFill/>
          </a:ln>
          <a:effectLst>
            <a:softEdge rad="112500"/>
          </a:effectLst>
        </p:spPr>
      </p:pic>
      <p:pic>
        <p:nvPicPr>
          <p:cNvPr id="8" name="Picture 7"/>
          <p:cNvPicPr>
            <a:picLocks noChangeAspect="1"/>
          </p:cNvPicPr>
          <p:nvPr/>
        </p:nvPicPr>
        <p:blipFill rotWithShape="1">
          <a:blip r:embed="rId4">
            <a:extLst>
              <a:ext uri="{28A0092B-C50C-407E-A947-70E740481C1C}">
                <a14:useLocalDpi xmlns="" xmlns:a14="http://schemas.microsoft.com/office/drawing/2010/main"/>
              </a:ext>
            </a:extLst>
          </a:blip>
          <a:srcRect/>
          <a:stretch/>
        </p:blipFill>
        <p:spPr>
          <a:xfrm>
            <a:off x="2444244" y="875898"/>
            <a:ext cx="4865817" cy="3504723"/>
          </a:xfrm>
          <a:prstGeom prst="ellipse">
            <a:avLst/>
          </a:prstGeom>
          <a:ln>
            <a:noFill/>
          </a:ln>
          <a:effectLst>
            <a:softEdge rad="112500"/>
          </a:effectLst>
        </p:spPr>
      </p:pic>
      <p:sp>
        <p:nvSpPr>
          <p:cNvPr id="7" name="Rounded Rectangular Callout 6"/>
          <p:cNvSpPr/>
          <p:nvPr/>
        </p:nvSpPr>
        <p:spPr>
          <a:xfrm>
            <a:off x="285722" y="13799"/>
            <a:ext cx="2384227" cy="3674594"/>
          </a:xfrm>
          <a:prstGeom prst="wedgeRoundRectCallout">
            <a:avLst>
              <a:gd name="adj1" fmla="val 80290"/>
              <a:gd name="adj2" fmla="val -14761"/>
              <a:gd name="adj3" fmla="val 16667"/>
            </a:avLst>
          </a:prstGeom>
          <a:ln/>
        </p:spPr>
        <p:style>
          <a:lnRef idx="3">
            <a:schemeClr val="lt1"/>
          </a:lnRef>
          <a:fillRef idx="1">
            <a:schemeClr val="accent6"/>
          </a:fillRef>
          <a:effectRef idx="1">
            <a:schemeClr val="accent6"/>
          </a:effectRef>
          <a:fontRef idx="minor">
            <a:schemeClr val="lt1"/>
          </a:fontRef>
        </p:style>
        <p:txBody>
          <a:bodyPr rot="0" spcFirstLastPara="1" vertOverflow="overflow" horzOverflow="overflow" vert="horz" wrap="square" lIns="35633" tIns="35633" rIns="35633" bIns="35633" numCol="1" spcCol="26726" rtlCol="0" anchor="ctr">
            <a:spAutoFit/>
          </a:bodyPr>
          <a:lstStyle/>
          <a:p>
            <a:pPr algn="ctr" defTabSz="409848" fontAlgn="auto" hangingPunct="0">
              <a:spcBef>
                <a:spcPts val="0"/>
              </a:spcBef>
              <a:spcAft>
                <a:spcPts val="0"/>
              </a:spcAft>
            </a:pPr>
            <a:r>
              <a:rPr lang="en-US" sz="1700" kern="0" dirty="0">
                <a:solidFill>
                  <a:srgbClr val="FFFFFF"/>
                </a:solidFill>
                <a:sym typeface="Gill Sans"/>
              </a:rPr>
              <a:t>There was a positive attitude towards Welsh in our school before we started the charter however there is now an even better Welsh ethos in our school and I'm proud to say that I was part of this.</a:t>
            </a:r>
          </a:p>
          <a:p>
            <a:pPr algn="ctr" defTabSz="409848" fontAlgn="auto" hangingPunct="0">
              <a:spcBef>
                <a:spcPts val="0"/>
              </a:spcBef>
              <a:spcAft>
                <a:spcPts val="0"/>
              </a:spcAft>
            </a:pPr>
            <a:r>
              <a:rPr lang="en-US" sz="1700" i="1" kern="0" dirty="0">
                <a:solidFill>
                  <a:srgbClr val="FFFFFF"/>
                </a:solidFill>
                <a:effectLst>
                  <a:outerShdw blurRad="38100" dist="12700" dir="5400000" rotWithShape="0">
                    <a:srgbClr val="000000">
                      <a:alpha val="50000"/>
                    </a:srgbClr>
                  </a:outerShdw>
                </a:effectLst>
                <a:sym typeface="Gill Sans"/>
              </a:rPr>
              <a:t>Gabriella Procter, Bl.6 </a:t>
            </a:r>
            <a:r>
              <a:rPr lang="en-US" sz="1700" i="1" kern="0" dirty="0" err="1">
                <a:solidFill>
                  <a:srgbClr val="FFFFFF"/>
                </a:solidFill>
                <a:effectLst>
                  <a:outerShdw blurRad="38100" dist="12700" dir="5400000" rotWithShape="0">
                    <a:srgbClr val="000000">
                      <a:alpha val="50000"/>
                    </a:srgbClr>
                  </a:outerShdw>
                </a:effectLst>
                <a:sym typeface="Gill Sans"/>
              </a:rPr>
              <a:t>Ysgol</a:t>
            </a:r>
            <a:r>
              <a:rPr lang="en-US" sz="1700" i="1" kern="0" dirty="0">
                <a:solidFill>
                  <a:srgbClr val="FFFFFF"/>
                </a:solidFill>
                <a:effectLst>
                  <a:outerShdw blurRad="38100" dist="12700" dir="5400000" rotWithShape="0">
                    <a:srgbClr val="000000">
                      <a:alpha val="50000"/>
                    </a:srgbClr>
                  </a:outerShdw>
                </a:effectLst>
                <a:sym typeface="Gill Sans"/>
              </a:rPr>
              <a:t> </a:t>
            </a:r>
            <a:r>
              <a:rPr lang="en-US" sz="1700" i="1" kern="0" dirty="0" err="1">
                <a:solidFill>
                  <a:srgbClr val="FFFFFF"/>
                </a:solidFill>
                <a:effectLst>
                  <a:outerShdw blurRad="38100" dist="12700" dir="5400000" rotWithShape="0">
                    <a:srgbClr val="000000">
                      <a:alpha val="50000"/>
                    </a:srgbClr>
                  </a:outerShdw>
                </a:effectLst>
                <a:sym typeface="Gill Sans"/>
              </a:rPr>
              <a:t>Sant</a:t>
            </a:r>
            <a:r>
              <a:rPr lang="en-US" sz="1700" i="1" kern="0" dirty="0">
                <a:solidFill>
                  <a:srgbClr val="FFFFFF"/>
                </a:solidFill>
                <a:effectLst>
                  <a:outerShdw blurRad="38100" dist="12700" dir="5400000" rotWithShape="0">
                    <a:srgbClr val="000000">
                      <a:alpha val="50000"/>
                    </a:srgbClr>
                  </a:outerShdw>
                </a:effectLst>
                <a:sym typeface="Gill Sans"/>
              </a:rPr>
              <a:t> </a:t>
            </a:r>
            <a:r>
              <a:rPr lang="en-US" sz="1700" i="1" kern="0" dirty="0" err="1">
                <a:solidFill>
                  <a:srgbClr val="FFFFFF"/>
                </a:solidFill>
                <a:effectLst>
                  <a:outerShdw blurRad="38100" dist="12700" dir="5400000" rotWithShape="0">
                    <a:srgbClr val="000000">
                      <a:alpha val="50000"/>
                    </a:srgbClr>
                  </a:outerShdw>
                </a:effectLst>
                <a:sym typeface="Gill Sans"/>
              </a:rPr>
              <a:t>Ffransis</a:t>
            </a:r>
            <a:endParaRPr lang="en-US" sz="1700" i="1" kern="0" dirty="0">
              <a:solidFill>
                <a:srgbClr val="FFFFFF"/>
              </a:solidFill>
              <a:effectLst>
                <a:outerShdw blurRad="38100" dist="12700" dir="5400000" rotWithShape="0">
                  <a:srgbClr val="000000">
                    <a:alpha val="50000"/>
                  </a:srgbClr>
                </a:outerShdw>
              </a:effectLst>
              <a:sym typeface="Gill Sans"/>
            </a:endParaRPr>
          </a:p>
        </p:txBody>
      </p:sp>
      <p:pic>
        <p:nvPicPr>
          <p:cNvPr id="5" name="Picture 4"/>
          <p:cNvPicPr>
            <a:picLocks noChangeAspect="1"/>
          </p:cNvPicPr>
          <p:nvPr/>
        </p:nvPicPr>
        <p:blipFill rotWithShape="1">
          <a:blip r:embed="rId5">
            <a:extLst>
              <a:ext uri="{28A0092B-C50C-407E-A947-70E740481C1C}">
                <a14:useLocalDpi xmlns="" xmlns:a14="http://schemas.microsoft.com/office/drawing/2010/main"/>
              </a:ext>
            </a:extLst>
          </a:blip>
          <a:srcRect/>
          <a:stretch/>
        </p:blipFill>
        <p:spPr>
          <a:xfrm>
            <a:off x="4674693" y="2830264"/>
            <a:ext cx="4151111" cy="3518269"/>
          </a:xfrm>
          <a:prstGeom prst="ellipse">
            <a:avLst/>
          </a:prstGeom>
          <a:ln>
            <a:noFill/>
          </a:ln>
          <a:effectLst>
            <a:softEdge rad="112500"/>
          </a:effectLst>
        </p:spPr>
      </p:pic>
      <p:pic>
        <p:nvPicPr>
          <p:cNvPr id="19" name="Siarter Iaith CP_THUMBS UP DRAGON.png"/>
          <p:cNvPicPr>
            <a:picLocks noChangeAspect="1"/>
          </p:cNvPicPr>
          <p:nvPr/>
        </p:nvPicPr>
        <p:blipFill>
          <a:blip r:embed="rId6">
            <a:extLst>
              <a:ext uri="{28A0092B-C50C-407E-A947-70E740481C1C}">
                <a14:useLocalDpi xmlns="" xmlns:a14="http://schemas.microsoft.com/office/drawing/2010/main"/>
              </a:ext>
            </a:extLst>
          </a:blip>
          <a:stretch>
            <a:fillRect/>
          </a:stretch>
        </p:blipFill>
        <p:spPr>
          <a:xfrm>
            <a:off x="3739656" y="4860972"/>
            <a:ext cx="3177023" cy="2309342"/>
          </a:xfrm>
          <a:prstGeom prst="rect">
            <a:avLst/>
          </a:prstGeom>
          <a:ln w="12700">
            <a:miter lim="400000"/>
          </a:ln>
        </p:spPr>
      </p:pic>
    </p:spTree>
  </p:cSld>
  <p:clrMapOvr>
    <a:masterClrMapping/>
  </p:clrMapOvr>
  <p:transition spd="slow"/>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83" name="Group 183"/>
          <p:cNvGrpSpPr/>
          <p:nvPr/>
        </p:nvGrpSpPr>
        <p:grpSpPr>
          <a:xfrm rot="21442279">
            <a:off x="441455" y="470842"/>
            <a:ext cx="2803835" cy="4149778"/>
            <a:chOff x="0" y="0"/>
            <a:chExt cx="5808412" cy="8189103"/>
          </a:xfrm>
        </p:grpSpPr>
        <p:pic>
          <p:nvPicPr>
            <p:cNvPr id="182" name="Screen Shot 2016-06-15 at 12.30.34.png"/>
            <p:cNvPicPr>
              <a:picLocks noChangeAspect="1"/>
            </p:cNvPicPr>
            <p:nvPr/>
          </p:nvPicPr>
          <p:blipFill>
            <a:blip r:embed="rId3">
              <a:extLst/>
            </a:blip>
            <a:stretch>
              <a:fillRect/>
            </a:stretch>
          </p:blipFill>
          <p:spPr>
            <a:xfrm>
              <a:off x="127000" y="88900"/>
              <a:ext cx="5554413" cy="7858904"/>
            </a:xfrm>
            <a:prstGeom prst="rect">
              <a:avLst/>
            </a:prstGeom>
            <a:ln>
              <a:noFill/>
            </a:ln>
            <a:effectLst/>
          </p:spPr>
        </p:pic>
        <p:pic>
          <p:nvPicPr>
            <p:cNvPr id="181" name="Picture 180"/>
            <p:cNvPicPr>
              <a:picLocks/>
            </p:cNvPicPr>
            <p:nvPr/>
          </p:nvPicPr>
          <p:blipFill>
            <a:blip r:embed="rId4">
              <a:extLst/>
            </a:blip>
            <a:stretch>
              <a:fillRect/>
            </a:stretch>
          </p:blipFill>
          <p:spPr>
            <a:xfrm>
              <a:off x="0" y="0"/>
              <a:ext cx="5808413" cy="8189104"/>
            </a:xfrm>
            <a:prstGeom prst="rect">
              <a:avLst/>
            </a:prstGeom>
            <a:effectLst/>
          </p:spPr>
        </p:pic>
      </p:grpSp>
      <p:sp>
        <p:nvSpPr>
          <p:cNvPr id="184" name="Shape 184"/>
          <p:cNvSpPr/>
          <p:nvPr/>
        </p:nvSpPr>
        <p:spPr>
          <a:xfrm>
            <a:off x="178628" y="169664"/>
            <a:ext cx="8786813" cy="6509742"/>
          </a:xfrm>
          <a:prstGeom prst="rect">
            <a:avLst/>
          </a:prstGeom>
          <a:ln w="127000">
            <a:solidFill>
              <a:srgbClr val="90448F"/>
            </a:solidFill>
            <a:miter lim="400000"/>
          </a:ln>
        </p:spPr>
        <p:txBody>
          <a:bodyPr lIns="35650" tIns="35650" rIns="35650" bIns="35650" anchor="ctr"/>
          <a:lstStyle/>
          <a:p>
            <a:pPr algn="ctr" defTabSz="410037" fontAlgn="auto" hangingPunct="0">
              <a:spcBef>
                <a:spcPts val="0"/>
              </a:spcBef>
              <a:spcAft>
                <a:spcPts val="0"/>
              </a:spcAft>
              <a:defRPr sz="4000">
                <a:solidFill>
                  <a:srgbClr val="FFFFFF"/>
                </a:solidFill>
                <a:effectLst>
                  <a:outerShdw blurRad="38100" dist="12700" dir="5400000" rotWithShape="0">
                    <a:srgbClr val="000000">
                      <a:alpha val="50000"/>
                    </a:srgbClr>
                  </a:outerShdw>
                </a:effectLst>
              </a:defRPr>
            </a:pPr>
            <a:endParaRPr sz="2800" kern="0">
              <a:solidFill>
                <a:srgbClr val="FFFFFF"/>
              </a:solidFill>
              <a:effectLst>
                <a:outerShdw blurRad="38100" dist="12700" dir="5400000" rotWithShape="0">
                  <a:srgbClr val="000000">
                    <a:alpha val="50000"/>
                  </a:srgbClr>
                </a:outerShdw>
              </a:effectLst>
              <a:latin typeface="Gill Sans"/>
              <a:sym typeface="Gill Sans"/>
            </a:endParaRPr>
          </a:p>
        </p:txBody>
      </p:sp>
      <p:grpSp>
        <p:nvGrpSpPr>
          <p:cNvPr id="188" name="Group 188"/>
          <p:cNvGrpSpPr/>
          <p:nvPr/>
        </p:nvGrpSpPr>
        <p:grpSpPr>
          <a:xfrm>
            <a:off x="-346101" y="5648628"/>
            <a:ext cx="9608345" cy="1821657"/>
            <a:chOff x="0" y="0"/>
            <a:chExt cx="13665201" cy="2590800"/>
          </a:xfrm>
        </p:grpSpPr>
        <p:sp>
          <p:nvSpPr>
            <p:cNvPr id="186" name="Shape 186"/>
            <p:cNvSpPr/>
            <p:nvPr/>
          </p:nvSpPr>
          <p:spPr>
            <a:xfrm>
              <a:off x="340034" y="0"/>
              <a:ext cx="13325168" cy="2070741"/>
            </a:xfrm>
            <a:custGeom>
              <a:avLst/>
              <a:gdLst/>
              <a:ahLst/>
              <a:cxnLst>
                <a:cxn ang="0">
                  <a:pos x="wd2" y="hd2"/>
                </a:cxn>
                <a:cxn ang="5400000">
                  <a:pos x="wd2" y="hd2"/>
                </a:cxn>
                <a:cxn ang="10800000">
                  <a:pos x="wd2" y="hd2"/>
                </a:cxn>
                <a:cxn ang="16200000">
                  <a:pos x="wd2" y="hd2"/>
                </a:cxn>
              </a:cxnLst>
              <a:rect l="0" t="0" r="r" b="b"/>
              <a:pathLst>
                <a:path w="21600" h="21600" extrusionOk="0">
                  <a:moveTo>
                    <a:pt x="21600" y="21235"/>
                  </a:moveTo>
                  <a:lnTo>
                    <a:pt x="0" y="21600"/>
                  </a:lnTo>
                  <a:lnTo>
                    <a:pt x="52" y="0"/>
                  </a:lnTo>
                  <a:cubicBezTo>
                    <a:pt x="52" y="0"/>
                    <a:pt x="10108" y="13723"/>
                    <a:pt x="13215" y="14595"/>
                  </a:cubicBezTo>
                  <a:cubicBezTo>
                    <a:pt x="16821" y="15607"/>
                    <a:pt x="18254" y="7852"/>
                    <a:pt x="20131" y="9856"/>
                  </a:cubicBezTo>
                  <a:cubicBezTo>
                    <a:pt x="21298" y="11101"/>
                    <a:pt x="21600" y="21235"/>
                    <a:pt x="21600" y="21235"/>
                  </a:cubicBezTo>
                  <a:close/>
                </a:path>
              </a:pathLst>
            </a:custGeom>
            <a:solidFill>
              <a:srgbClr val="722B80"/>
            </a:solidFill>
            <a:ln w="12700" cap="flat">
              <a:noFill/>
              <a:miter lim="400000"/>
            </a:ln>
            <a:effectLst/>
          </p:spPr>
          <p:txBody>
            <a:bodyPr wrap="square" lIns="0" tIns="0" rIns="0" bIns="0" numCol="1" anchor="t">
              <a:noAutofit/>
            </a:bodyPr>
            <a:lstStyle/>
            <a:p>
              <a:pPr defTabSz="315848" fontAlgn="auto" hangingPunct="0">
                <a:spcBef>
                  <a:spcPts val="0"/>
                </a:spcBef>
                <a:spcAft>
                  <a:spcPts val="0"/>
                </a:spcAft>
                <a:defRPr sz="1200">
                  <a:latin typeface="Helvetica"/>
                  <a:ea typeface="Helvetica"/>
                  <a:cs typeface="Helvetica"/>
                  <a:sym typeface="Helvetica"/>
                </a:defRPr>
              </a:pPr>
              <a:endParaRPr sz="800" kern="0">
                <a:solidFill>
                  <a:srgbClr val="000000"/>
                </a:solidFill>
                <a:latin typeface="Helvetica"/>
                <a:ea typeface="Helvetica"/>
                <a:cs typeface="Helvetica"/>
                <a:sym typeface="Helvetica"/>
              </a:endParaRPr>
            </a:p>
          </p:txBody>
        </p:sp>
        <p:sp>
          <p:nvSpPr>
            <p:cNvPr id="187" name="Shape 187"/>
            <p:cNvSpPr/>
            <p:nvPr/>
          </p:nvSpPr>
          <p:spPr>
            <a:xfrm>
              <a:off x="0" y="220665"/>
              <a:ext cx="13294868" cy="2370136"/>
            </a:xfrm>
            <a:custGeom>
              <a:avLst/>
              <a:gdLst/>
              <a:ahLst/>
              <a:cxnLst>
                <a:cxn ang="0">
                  <a:pos x="wd2" y="hd2"/>
                </a:cxn>
                <a:cxn ang="5400000">
                  <a:pos x="wd2" y="hd2"/>
                </a:cxn>
                <a:cxn ang="10800000">
                  <a:pos x="wd2" y="hd2"/>
                </a:cxn>
                <a:cxn ang="16200000">
                  <a:pos x="wd2" y="hd2"/>
                </a:cxn>
              </a:cxnLst>
              <a:rect l="0" t="0" r="r" b="b"/>
              <a:pathLst>
                <a:path w="21600" h="21600" extrusionOk="0">
                  <a:moveTo>
                    <a:pt x="21600" y="21235"/>
                  </a:moveTo>
                  <a:lnTo>
                    <a:pt x="0" y="21600"/>
                  </a:lnTo>
                  <a:lnTo>
                    <a:pt x="52" y="0"/>
                  </a:lnTo>
                  <a:cubicBezTo>
                    <a:pt x="52" y="0"/>
                    <a:pt x="10108" y="13723"/>
                    <a:pt x="13215" y="14595"/>
                  </a:cubicBezTo>
                  <a:cubicBezTo>
                    <a:pt x="16821" y="15607"/>
                    <a:pt x="18254" y="7852"/>
                    <a:pt x="20131" y="9856"/>
                  </a:cubicBezTo>
                  <a:cubicBezTo>
                    <a:pt x="21298" y="11101"/>
                    <a:pt x="21600" y="21235"/>
                    <a:pt x="21600" y="21235"/>
                  </a:cubicBezTo>
                  <a:close/>
                </a:path>
              </a:pathLst>
            </a:custGeom>
            <a:solidFill>
              <a:srgbClr val="9E489B"/>
            </a:solidFill>
            <a:ln w="12700" cap="flat">
              <a:noFill/>
              <a:miter lim="400000"/>
            </a:ln>
            <a:effectLst/>
          </p:spPr>
          <p:txBody>
            <a:bodyPr wrap="square" lIns="0" tIns="0" rIns="0" bIns="0" numCol="1" anchor="t">
              <a:noAutofit/>
            </a:bodyPr>
            <a:lstStyle/>
            <a:p>
              <a:pPr defTabSz="315848" fontAlgn="auto" hangingPunct="0">
                <a:spcBef>
                  <a:spcPts val="0"/>
                </a:spcBef>
                <a:spcAft>
                  <a:spcPts val="0"/>
                </a:spcAft>
                <a:defRPr sz="1200">
                  <a:latin typeface="Helvetica"/>
                  <a:ea typeface="Helvetica"/>
                  <a:cs typeface="Helvetica"/>
                  <a:sym typeface="Helvetica"/>
                </a:defRPr>
              </a:pPr>
              <a:endParaRPr sz="800" kern="0">
                <a:solidFill>
                  <a:srgbClr val="000000"/>
                </a:solidFill>
                <a:latin typeface="Helvetica"/>
                <a:ea typeface="Helvetica"/>
                <a:cs typeface="Helvetica"/>
                <a:sym typeface="Helvetica"/>
              </a:endParaRPr>
            </a:p>
          </p:txBody>
        </p:sp>
      </p:grpSp>
      <p:pic>
        <p:nvPicPr>
          <p:cNvPr id="16" name="Screen Shot 2015-12-17 at 13.33.25.png"/>
          <p:cNvPicPr>
            <a:picLocks noChangeAspect="1"/>
          </p:cNvPicPr>
          <p:nvPr/>
        </p:nvPicPr>
        <p:blipFill>
          <a:blip r:embed="rId5">
            <a:extLst>
              <a:ext uri="{28A0092B-C50C-407E-A947-70E740481C1C}">
                <a14:useLocalDpi xmlns="" xmlns:a14="http://schemas.microsoft.com/office/drawing/2010/main"/>
              </a:ext>
            </a:extLst>
          </a:blip>
          <a:srcRect/>
          <a:stretch>
            <a:fillRect/>
          </a:stretch>
        </p:blipFill>
        <p:spPr>
          <a:xfrm>
            <a:off x="5327490" y="2916224"/>
            <a:ext cx="3454118" cy="1899484"/>
          </a:xfrm>
          <a:prstGeom prst="rect">
            <a:avLst/>
          </a:prstGeom>
          <a:ln w="12700">
            <a:miter lim="400000"/>
          </a:ln>
        </p:spPr>
      </p:pic>
      <p:pic>
        <p:nvPicPr>
          <p:cNvPr id="17" name="Screen Shot 2015-12-17 at 13.33.01.png"/>
          <p:cNvPicPr>
            <a:picLocks noChangeAspect="1"/>
          </p:cNvPicPr>
          <p:nvPr/>
        </p:nvPicPr>
        <p:blipFill>
          <a:blip r:embed="rId6">
            <a:extLst>
              <a:ext uri="{28A0092B-C50C-407E-A947-70E740481C1C}">
                <a14:useLocalDpi xmlns="" xmlns:a14="http://schemas.microsoft.com/office/drawing/2010/main"/>
              </a:ext>
            </a:extLst>
          </a:blip>
          <a:srcRect/>
          <a:stretch>
            <a:fillRect/>
          </a:stretch>
        </p:blipFill>
        <p:spPr>
          <a:xfrm>
            <a:off x="5330606" y="1374272"/>
            <a:ext cx="3503156" cy="1352795"/>
          </a:xfrm>
          <a:prstGeom prst="rect">
            <a:avLst/>
          </a:prstGeom>
          <a:ln w="12700">
            <a:miter lim="400000"/>
          </a:ln>
        </p:spPr>
      </p:pic>
      <p:grpSp>
        <p:nvGrpSpPr>
          <p:cNvPr id="18" name="Group 314"/>
          <p:cNvGrpSpPr/>
          <p:nvPr/>
        </p:nvGrpSpPr>
        <p:grpSpPr>
          <a:xfrm>
            <a:off x="2804946" y="3424536"/>
            <a:ext cx="2338744" cy="3787753"/>
            <a:chOff x="-127000" y="-88900"/>
            <a:chExt cx="4775690" cy="8372780"/>
          </a:xfrm>
        </p:grpSpPr>
        <p:grpSp>
          <p:nvGrpSpPr>
            <p:cNvPr id="19" name="Group 312"/>
            <p:cNvGrpSpPr/>
            <p:nvPr/>
          </p:nvGrpSpPr>
          <p:grpSpPr>
            <a:xfrm>
              <a:off x="-127000" y="-88900"/>
              <a:ext cx="4775691" cy="8372781"/>
              <a:chOff x="0" y="0"/>
              <a:chExt cx="4775690" cy="8372780"/>
            </a:xfrm>
          </p:grpSpPr>
          <p:pic>
            <p:nvPicPr>
              <p:cNvPr id="21" name="IMG_1751.png"/>
              <p:cNvPicPr>
                <a:picLocks noChangeAspect="1"/>
              </p:cNvPicPr>
              <p:nvPr/>
            </p:nvPicPr>
            <p:blipFill>
              <a:blip r:embed="rId7">
                <a:extLst/>
              </a:blip>
              <a:stretch>
                <a:fillRect/>
              </a:stretch>
            </p:blipFill>
            <p:spPr>
              <a:xfrm>
                <a:off x="127000" y="88900"/>
                <a:ext cx="4521691" cy="8042581"/>
              </a:xfrm>
              <a:prstGeom prst="rect">
                <a:avLst/>
              </a:prstGeom>
              <a:ln>
                <a:noFill/>
              </a:ln>
              <a:effectLst/>
            </p:spPr>
          </p:pic>
          <p:pic>
            <p:nvPicPr>
              <p:cNvPr id="22" name="Picture 21"/>
              <p:cNvPicPr>
                <a:picLocks/>
              </p:cNvPicPr>
              <p:nvPr/>
            </p:nvPicPr>
            <p:blipFill>
              <a:blip r:embed="rId8">
                <a:extLst/>
              </a:blip>
              <a:stretch>
                <a:fillRect/>
              </a:stretch>
            </p:blipFill>
            <p:spPr>
              <a:xfrm>
                <a:off x="0" y="0"/>
                <a:ext cx="4775691" cy="8372781"/>
              </a:xfrm>
              <a:prstGeom prst="rect">
                <a:avLst/>
              </a:prstGeom>
              <a:effectLst/>
            </p:spPr>
          </p:pic>
        </p:grpSp>
        <p:sp>
          <p:nvSpPr>
            <p:cNvPr id="20" name="Shape 313"/>
            <p:cNvSpPr/>
            <p:nvPr/>
          </p:nvSpPr>
          <p:spPr>
            <a:xfrm>
              <a:off x="47645" y="3462490"/>
              <a:ext cx="3251811" cy="249079"/>
            </a:xfrm>
            <a:prstGeom prst="rect">
              <a:avLst/>
            </a:prstGeom>
            <a:solidFill>
              <a:srgbClr val="FFFFFF"/>
            </a:solidFill>
            <a:ln w="12700" cap="flat">
              <a:noFill/>
              <a:miter lim="400000"/>
            </a:ln>
            <a:effectLst/>
          </p:spPr>
          <p:txBody>
            <a:bodyPr wrap="square" lIns="50800" tIns="50800" rIns="50800" bIns="50800" numCol="1" anchor="ctr">
              <a:noAutofit/>
            </a:bodyPr>
            <a:lstStyle/>
            <a:p>
              <a:pPr algn="ctr" defTabSz="410037" fontAlgn="auto" hangingPunct="0">
                <a:spcBef>
                  <a:spcPts val="0"/>
                </a:spcBef>
                <a:spcAft>
                  <a:spcPts val="0"/>
                </a:spcAft>
                <a:defRPr sz="4000">
                  <a:solidFill>
                    <a:srgbClr val="FFFFFF"/>
                  </a:solidFill>
                  <a:effectLst>
                    <a:outerShdw blurRad="38100" dist="12700" dir="5400000" rotWithShape="0">
                      <a:srgbClr val="000000">
                        <a:alpha val="50000"/>
                      </a:srgbClr>
                    </a:outerShdw>
                  </a:effectLst>
                </a:defRPr>
              </a:pPr>
              <a:endParaRPr sz="2800" kern="0">
                <a:solidFill>
                  <a:srgbClr val="FFFFFF"/>
                </a:solidFill>
                <a:effectLst>
                  <a:outerShdw blurRad="38100" dist="12700" dir="5400000" rotWithShape="0">
                    <a:srgbClr val="000000">
                      <a:alpha val="50000"/>
                    </a:srgbClr>
                  </a:outerShdw>
                </a:effectLst>
                <a:latin typeface="Gill Sans"/>
                <a:sym typeface="Gill Sans"/>
              </a:endParaRPr>
            </a:p>
          </p:txBody>
        </p:sp>
      </p:grpSp>
      <p:pic>
        <p:nvPicPr>
          <p:cNvPr id="23" name="pasted-image.tiff"/>
          <p:cNvPicPr>
            <a:picLocks noChangeAspect="1"/>
          </p:cNvPicPr>
          <p:nvPr/>
        </p:nvPicPr>
        <p:blipFill>
          <a:blip r:embed="rId9">
            <a:extLst/>
          </a:blip>
          <a:stretch>
            <a:fillRect/>
          </a:stretch>
        </p:blipFill>
        <p:spPr>
          <a:xfrm>
            <a:off x="5537304" y="5111300"/>
            <a:ext cx="2694008" cy="499866"/>
          </a:xfrm>
          <a:prstGeom prst="rect">
            <a:avLst/>
          </a:prstGeom>
          <a:ln w="12700">
            <a:miter lim="400000"/>
          </a:ln>
        </p:spPr>
      </p:pic>
      <p:sp>
        <p:nvSpPr>
          <p:cNvPr id="24" name="Shape 325"/>
          <p:cNvSpPr/>
          <p:nvPr/>
        </p:nvSpPr>
        <p:spPr>
          <a:xfrm>
            <a:off x="5143690" y="5609441"/>
            <a:ext cx="3690072" cy="564439"/>
          </a:xfrm>
          <a:prstGeom prst="rect">
            <a:avLst/>
          </a:prstGeom>
          <a:ln w="12700">
            <a:miter lim="400000"/>
          </a:ln>
          <a:extLst>
            <a:ext uri="{C572A759-6A51-4108-AA02-DFA0A04FC94B}">
              <ma14:wrappingTextBoxFlag xmlns="" xmlns:ma14="http://schemas.microsoft.com/office/mac/drawingml/2011/main" val="1"/>
            </a:ext>
          </a:extLst>
        </p:spPr>
        <p:txBody>
          <a:bodyPr wrap="square" lIns="35650" tIns="35650" rIns="35650" bIns="35650" anchor="ctr">
            <a:spAutoFit/>
          </a:bodyPr>
          <a:lstStyle>
            <a:lvl1pPr algn="l">
              <a:defRPr sz="3600">
                <a:latin typeface="HanziPen SC Bold"/>
                <a:ea typeface="HanziPen SC Bold"/>
                <a:cs typeface="HanziPen SC Bold"/>
                <a:sym typeface="HanziPen SC Bold"/>
              </a:defRPr>
            </a:lvl1pPr>
          </a:lstStyle>
          <a:p>
            <a:pPr defTabSz="410037" fontAlgn="auto" hangingPunct="0">
              <a:spcBef>
                <a:spcPts val="0"/>
              </a:spcBef>
              <a:spcAft>
                <a:spcPts val="0"/>
              </a:spcAft>
            </a:pPr>
            <a:r>
              <a:rPr sz="3200" kern="0" dirty="0">
                <a:solidFill>
                  <a:srgbClr val="773F9B"/>
                </a:solidFill>
                <a:latin typeface="Arial" charset="0"/>
                <a:ea typeface="Arial" charset="0"/>
                <a:cs typeface="Arial" charset="0"/>
              </a:rPr>
              <a:t>@CymraegCampus</a:t>
            </a:r>
          </a:p>
        </p:txBody>
      </p:sp>
      <p:sp>
        <p:nvSpPr>
          <p:cNvPr id="26" name="Shape 254"/>
          <p:cNvSpPr/>
          <p:nvPr/>
        </p:nvSpPr>
        <p:spPr>
          <a:xfrm>
            <a:off x="3375422" y="357227"/>
            <a:ext cx="5433573" cy="714369"/>
          </a:xfrm>
          <a:prstGeom prst="rect">
            <a:avLst/>
          </a:prstGeom>
          <a:ln w="12700">
            <a:miter lim="400000"/>
          </a:ln>
          <a:extLst>
            <a:ext uri="{C572A759-6A51-4108-AA02-DFA0A04FC94B}">
              <ma14:wrappingTextBoxFlag xmlns="" xmlns:ma14="http://schemas.microsoft.com/office/mac/drawingml/2011/main" val="1"/>
            </a:ext>
          </a:extLst>
        </p:spPr>
        <p:txBody>
          <a:bodyPr lIns="35650" tIns="35650" rIns="35650" bIns="35650">
            <a:noAutofit/>
          </a:bodyPr>
          <a:lstStyle>
            <a:lvl1pPr algn="l" defTabSz="467359">
              <a:lnSpc>
                <a:spcPct val="80000"/>
              </a:lnSpc>
              <a:spcBef>
                <a:spcPts val="2200"/>
              </a:spcBef>
              <a:defRPr sz="4800" cap="all">
                <a:solidFill>
                  <a:srgbClr val="34A5DA"/>
                </a:solidFill>
                <a:latin typeface="DIN Condensed"/>
                <a:ea typeface="DIN Condensed"/>
                <a:cs typeface="DIN Condensed"/>
                <a:sym typeface="DIN Condensed"/>
              </a:defRPr>
            </a:lvl1pPr>
          </a:lstStyle>
          <a:p>
            <a:pPr algn="r" fontAlgn="auto" hangingPunct="0">
              <a:spcAft>
                <a:spcPts val="0"/>
              </a:spcAft>
            </a:pPr>
            <a:r>
              <a:rPr lang="cy-GB" sz="2000" b="1" kern="0" dirty="0">
                <a:solidFill>
                  <a:srgbClr val="7030A0"/>
                </a:solidFill>
                <a:latin typeface="Arial" charset="0"/>
                <a:ea typeface="Arial" charset="0"/>
                <a:cs typeface="Arial" charset="0"/>
              </a:rPr>
              <a:t>SUT I DDECHRAU</a:t>
            </a:r>
            <a:br>
              <a:rPr lang="cy-GB" sz="2000" b="1" kern="0" dirty="0">
                <a:solidFill>
                  <a:srgbClr val="7030A0"/>
                </a:solidFill>
                <a:latin typeface="Arial" charset="0"/>
                <a:ea typeface="Arial" charset="0"/>
                <a:cs typeface="Arial" charset="0"/>
              </a:rPr>
            </a:br>
            <a:r>
              <a:rPr lang="cy-GB" sz="2000" b="1" kern="0" dirty="0">
                <a:solidFill>
                  <a:srgbClr val="773F9B">
                    <a:lumMod val="60000"/>
                    <a:lumOff val="40000"/>
                  </a:srgbClr>
                </a:solidFill>
                <a:latin typeface="Arial" charset="0"/>
                <a:ea typeface="Arial" charset="0"/>
                <a:cs typeface="Arial" charset="0"/>
              </a:rPr>
              <a:t>HOW TO GET STARTED</a:t>
            </a:r>
            <a:endParaRPr sz="2000" b="1" kern="0" dirty="0">
              <a:solidFill>
                <a:srgbClr val="773F9B">
                  <a:lumMod val="60000"/>
                  <a:lumOff val="40000"/>
                </a:srgbClr>
              </a:solidFill>
              <a:latin typeface="Arial" charset="0"/>
              <a:ea typeface="Arial" charset="0"/>
              <a:cs typeface="Arial" charset="0"/>
            </a:endParaRPr>
          </a:p>
        </p:txBody>
      </p:sp>
    </p:spTree>
  </p:cSld>
  <p:clrMapOvr>
    <a:masterClrMapping/>
  </p:clrMapOvr>
  <p:transition spd="slow"/>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 xmlns:a14="http://schemas.microsoft.com/office/drawing/2010/main" val="0"/>
              </a:ext>
            </a:extLst>
          </a:blip>
          <a:stretch>
            <a:fillRect/>
          </a:stretch>
        </p:blipFill>
        <p:spPr>
          <a:xfrm>
            <a:off x="-1261241" y="-945931"/>
            <a:ext cx="10405241" cy="7803931"/>
          </a:xfrm>
          <a:prstGeom prst="rect">
            <a:avLst/>
          </a:prstGeom>
        </p:spPr>
      </p:pic>
    </p:spTree>
    <p:extLst>
      <p:ext uri="{BB962C8B-B14F-4D97-AF65-F5344CB8AC3E}">
        <p14:creationId xmlns="" xmlns:p14="http://schemas.microsoft.com/office/powerpoint/2010/main" val="201598801"/>
      </p:ext>
    </p:extLst>
  </p:cSld>
  <p:clrMapOvr>
    <a:masterClrMapping/>
  </p:clrMapOvr>
  <p:transition spd="med"/>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625" name="Picture 6" descr="Siarter Iaith CP_THUMBS UP DRAGON.png"/>
          <p:cNvPicPr>
            <a:picLocks noChangeAspect="1"/>
          </p:cNvPicPr>
          <p:nvPr/>
        </p:nvPicPr>
        <p:blipFill>
          <a:blip r:embed="rId3"/>
          <a:srcRect/>
          <a:stretch>
            <a:fillRect/>
          </a:stretch>
        </p:blipFill>
        <p:spPr bwMode="auto">
          <a:xfrm>
            <a:off x="1963870" y="1609857"/>
            <a:ext cx="4810125" cy="3495675"/>
          </a:xfrm>
          <a:prstGeom prst="rect">
            <a:avLst/>
          </a:prstGeom>
          <a:noFill/>
          <a:ln w="9525">
            <a:noFill/>
            <a:miter lim="800000"/>
            <a:headEnd/>
            <a:tailEnd/>
          </a:ln>
        </p:spPr>
      </p:pic>
      <p:sp>
        <p:nvSpPr>
          <p:cNvPr id="6" name="Content Placeholder 5"/>
          <p:cNvSpPr>
            <a:spLocks noGrp="1"/>
          </p:cNvSpPr>
          <p:nvPr>
            <p:ph sz="half" idx="1"/>
          </p:nvPr>
        </p:nvSpPr>
        <p:spPr>
          <a:xfrm>
            <a:off x="287339" y="254000"/>
            <a:ext cx="7970837" cy="6484938"/>
          </a:xfrm>
          <a:ln>
            <a:solidFill>
              <a:srgbClr val="008000"/>
            </a:solidFill>
          </a:ln>
        </p:spPr>
        <p:txBody>
          <a:bodyPr rtlCol="0">
            <a:normAutofit fontScale="92500" lnSpcReduction="20000"/>
          </a:bodyPr>
          <a:lstStyle/>
          <a:p>
            <a:pPr marL="113509" indent="0" fontAlgn="auto">
              <a:spcAft>
                <a:spcPts val="0"/>
              </a:spcAft>
              <a:buNone/>
              <a:defRPr/>
            </a:pPr>
            <a:endParaRPr lang="en-US" sz="2000" dirty="0">
              <a:latin typeface="Bradley Hand Bold"/>
              <a:cs typeface="Bradley Hand Bold"/>
            </a:endParaRPr>
          </a:p>
          <a:p>
            <a:pPr marL="113509" indent="0" fontAlgn="auto">
              <a:spcAft>
                <a:spcPts val="0"/>
              </a:spcAft>
              <a:buNone/>
              <a:defRPr/>
            </a:pPr>
            <a:r>
              <a:rPr lang="en-US" sz="3600" dirty="0">
                <a:latin typeface="Bradley Hand Bold"/>
                <a:cs typeface="Bradley Hand Bold"/>
              </a:rPr>
              <a:t>                       </a:t>
            </a:r>
            <a:r>
              <a:rPr lang="en-US" sz="4300" dirty="0" err="1" smtClean="0">
                <a:latin typeface="Bradley Hand Bold"/>
                <a:cs typeface="Bradley Hand Bold"/>
              </a:rPr>
              <a:t>Ewch</a:t>
            </a:r>
            <a:r>
              <a:rPr lang="en-US" sz="4300" dirty="0" smtClean="0">
                <a:latin typeface="Bradley Hand Bold"/>
                <a:cs typeface="Bradley Hand Bold"/>
              </a:rPr>
              <a:t> </a:t>
            </a:r>
            <a:r>
              <a:rPr lang="en-US" sz="4300" dirty="0" err="1" smtClean="0">
                <a:latin typeface="Bradley Hand Bold"/>
                <a:cs typeface="Bradley Hand Bold"/>
              </a:rPr>
              <a:t>amdani</a:t>
            </a:r>
            <a:r>
              <a:rPr lang="en-US" sz="4300" dirty="0" smtClean="0">
                <a:latin typeface="Bradley Hand Bold"/>
                <a:cs typeface="Bradley Hand Bold"/>
              </a:rPr>
              <a:t>,</a:t>
            </a:r>
          </a:p>
          <a:p>
            <a:pPr marL="113509" indent="0" fontAlgn="auto">
              <a:spcAft>
                <a:spcPts val="0"/>
              </a:spcAft>
              <a:buNone/>
              <a:defRPr/>
            </a:pPr>
            <a:r>
              <a:rPr lang="en-US" sz="4300" dirty="0" smtClean="0">
                <a:latin typeface="Bradley Hand Bold"/>
                <a:cs typeface="Bradley Hand Bold"/>
              </a:rPr>
              <a:t>                      a </a:t>
            </a:r>
            <a:r>
              <a:rPr lang="en-US" sz="4300" dirty="0" err="1" smtClean="0">
                <a:latin typeface="Bradley Hand Bold"/>
                <a:cs typeface="Bradley Hand Bold"/>
              </a:rPr>
              <a:t>phob</a:t>
            </a:r>
            <a:r>
              <a:rPr lang="en-US" sz="4300" dirty="0" smtClean="0">
                <a:latin typeface="Bradley Hand Bold"/>
                <a:cs typeface="Bradley Hand Bold"/>
              </a:rPr>
              <a:t> </a:t>
            </a:r>
            <a:r>
              <a:rPr lang="en-US" sz="4300" dirty="0" err="1" smtClean="0">
                <a:latin typeface="Bradley Hand Bold"/>
                <a:cs typeface="Bradley Hand Bold"/>
              </a:rPr>
              <a:t>lwc</a:t>
            </a:r>
            <a:r>
              <a:rPr lang="en-US" sz="4300" dirty="0" smtClean="0">
                <a:latin typeface="Bradley Hand Bold"/>
                <a:cs typeface="Bradley Hand Bold"/>
              </a:rPr>
              <a:t>!</a:t>
            </a:r>
          </a:p>
          <a:p>
            <a:pPr marL="113509" indent="0" fontAlgn="auto">
              <a:spcAft>
                <a:spcPts val="0"/>
              </a:spcAft>
              <a:buNone/>
              <a:defRPr/>
            </a:pPr>
            <a:endParaRPr lang="en-US" sz="3600" dirty="0" smtClean="0">
              <a:latin typeface="Bradley Hand Bold"/>
              <a:cs typeface="Bradley Hand Bold"/>
            </a:endParaRPr>
          </a:p>
          <a:p>
            <a:pPr marL="113509" indent="0" fontAlgn="auto">
              <a:spcAft>
                <a:spcPts val="0"/>
              </a:spcAft>
              <a:buNone/>
              <a:defRPr/>
            </a:pPr>
            <a:endParaRPr lang="en-US" sz="3600" dirty="0">
              <a:latin typeface="Bradley Hand Bold"/>
              <a:cs typeface="Bradley Hand Bold"/>
            </a:endParaRPr>
          </a:p>
          <a:p>
            <a:pPr marL="113509" indent="0" fontAlgn="auto">
              <a:spcAft>
                <a:spcPts val="0"/>
              </a:spcAft>
              <a:buNone/>
              <a:defRPr/>
            </a:pPr>
            <a:endParaRPr lang="en-US" sz="3600" dirty="0">
              <a:latin typeface="Bradley Hand Bold"/>
              <a:cs typeface="Bradley Hand Bold"/>
            </a:endParaRPr>
          </a:p>
          <a:p>
            <a:pPr marL="113509" indent="0" fontAlgn="auto">
              <a:spcAft>
                <a:spcPts val="0"/>
              </a:spcAft>
              <a:buNone/>
              <a:defRPr/>
            </a:pPr>
            <a:endParaRPr lang="en-US" sz="3600" dirty="0">
              <a:latin typeface="Bradley Hand Bold"/>
              <a:cs typeface="Bradley Hand Bold"/>
            </a:endParaRPr>
          </a:p>
          <a:p>
            <a:pPr marL="113509" indent="0" fontAlgn="auto">
              <a:spcAft>
                <a:spcPts val="0"/>
              </a:spcAft>
              <a:buNone/>
              <a:defRPr/>
            </a:pPr>
            <a:endParaRPr lang="en-US" sz="3600" dirty="0">
              <a:latin typeface="Bradley Hand Bold"/>
              <a:cs typeface="Bradley Hand Bold"/>
            </a:endParaRPr>
          </a:p>
          <a:p>
            <a:pPr marL="113509" indent="0" fontAlgn="auto">
              <a:spcAft>
                <a:spcPts val="0"/>
              </a:spcAft>
              <a:buNone/>
              <a:defRPr/>
            </a:pPr>
            <a:endParaRPr lang="en-US" sz="3600" dirty="0">
              <a:latin typeface="Bradley Hand Bold"/>
              <a:cs typeface="Bradley Hand Bold"/>
            </a:endParaRPr>
          </a:p>
          <a:p>
            <a:pPr marL="113509" indent="0" fontAlgn="auto">
              <a:spcAft>
                <a:spcPts val="0"/>
              </a:spcAft>
              <a:buNone/>
              <a:defRPr/>
            </a:pPr>
            <a:r>
              <a:rPr lang="en-US" sz="3600" dirty="0">
                <a:latin typeface="Bradley Hand Bold"/>
                <a:cs typeface="Bradley Hand Bold"/>
              </a:rPr>
              <a:t>               </a:t>
            </a:r>
          </a:p>
          <a:p>
            <a:pPr marL="113509" indent="0" fontAlgn="auto">
              <a:spcAft>
                <a:spcPts val="0"/>
              </a:spcAft>
              <a:buNone/>
              <a:defRPr/>
            </a:pPr>
            <a:endParaRPr lang="en-US" sz="3600" dirty="0">
              <a:latin typeface="Bradley Hand Bold"/>
              <a:cs typeface="Bradley Hand Bold"/>
            </a:endParaRPr>
          </a:p>
          <a:p>
            <a:pPr marL="113509" indent="0" fontAlgn="auto">
              <a:spcAft>
                <a:spcPts val="0"/>
              </a:spcAft>
              <a:buNone/>
              <a:defRPr/>
            </a:pPr>
            <a:r>
              <a:rPr lang="en-US" sz="3600" dirty="0">
                <a:latin typeface="Bradley Hand Bold"/>
                <a:cs typeface="Bradley Hand Bold"/>
              </a:rPr>
              <a:t>            </a:t>
            </a:r>
          </a:p>
        </p:txBody>
      </p:sp>
      <p:sp>
        <p:nvSpPr>
          <p:cNvPr id="4" name="Title 3"/>
          <p:cNvSpPr>
            <a:spLocks noGrp="1"/>
          </p:cNvSpPr>
          <p:nvPr>
            <p:ph type="title"/>
          </p:nvPr>
        </p:nvSpPr>
        <p:spPr>
          <a:xfrm>
            <a:off x="406400" y="3957638"/>
            <a:ext cx="7670800" cy="1143000"/>
          </a:xfrm>
        </p:spPr>
        <p:txBody>
          <a:bodyPr/>
          <a:lstStyle/>
          <a:p>
            <a:pPr fontAlgn="auto">
              <a:spcAft>
                <a:spcPts val="0"/>
              </a:spcAft>
              <a:defRPr/>
            </a:pPr>
            <a:r>
              <a:rPr lang="en-US" b="1" i="1" dirty="0" smtClean="0">
                <a:solidFill>
                  <a:srgbClr val="0000FF"/>
                </a:solidFill>
                <a:cs typeface="Comic Sans MS Bold"/>
              </a:rPr>
              <a:t> </a:t>
            </a:r>
            <a:r>
              <a:rPr lang="en-US" b="1" i="1" dirty="0" err="1" smtClean="0">
                <a:solidFill>
                  <a:srgbClr val="0000FF"/>
                </a:solidFill>
                <a:cs typeface="Comic Sans MS Bold"/>
              </a:rPr>
              <a:t>Cymraeg</a:t>
            </a:r>
            <a:r>
              <a:rPr lang="en-US" dirty="0" smtClean="0"/>
              <a:t>                       </a:t>
            </a:r>
            <a:r>
              <a:rPr lang="en-US" b="1" i="1" dirty="0" smtClean="0">
                <a:solidFill>
                  <a:srgbClr val="0000FF"/>
                </a:solidFill>
              </a:rPr>
              <a:t>Campus</a:t>
            </a:r>
            <a:endParaRPr lang="en-US" b="1" i="1" dirty="0">
              <a:solidFill>
                <a:srgbClr val="0000FF"/>
              </a:solidFill>
            </a:endParaRPr>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_rels/theme2.xml.rels><?xml version="1.0" encoding="UTF-8" standalone="yes"?>
<Relationships xmlns="http://schemas.openxmlformats.org/package/2006/relationships"><Relationship Id="rId1" Type="http://schemas.openxmlformats.org/officeDocument/2006/relationships/image" Target="../media/image2.png"/></Relationships>
</file>

<file path=ppt/theme/_rels/theme3.xml.rels><?xml version="1.0" encoding="UTF-8" standalone="yes"?>
<Relationships xmlns="http://schemas.openxmlformats.org/package/2006/relationships"><Relationship Id="rId1" Type="http://schemas.openxmlformats.org/officeDocument/2006/relationships/image" Target="../media/image2.png"/></Relationships>
</file>

<file path=ppt/theme/_rels/theme4.xml.rels><?xml version="1.0" encoding="UTF-8" standalone="yes"?>
<Relationships xmlns="http://schemas.openxmlformats.org/package/2006/relationships"><Relationship Id="rId1" Type="http://schemas.openxmlformats.org/officeDocument/2006/relationships/image" Target="../media/image2.png"/></Relationships>
</file>

<file path=ppt/theme/_rels/theme5.xml.rels><?xml version="1.0" encoding="UTF-8" standalone="yes"?>
<Relationships xmlns="http://schemas.openxmlformats.org/package/2006/relationships"><Relationship Id="rId1" Type="http://schemas.openxmlformats.org/officeDocument/2006/relationships/image" Target="../media/image2.png"/></Relationships>
</file>

<file path=ppt/theme/_rels/theme6.xml.rels><?xml version="1.0" encoding="UTF-8" standalone="yes"?>
<Relationships xmlns="http://schemas.openxmlformats.org/package/2006/relationships"><Relationship Id="rId1" Type="http://schemas.openxmlformats.org/officeDocument/2006/relationships/image" Target="../media/image2.png"/></Relationships>
</file>

<file path=ppt/theme/_rels/theme7.xml.rels><?xml version="1.0" encoding="UTF-8" standalone="yes"?>
<Relationships xmlns="http://schemas.openxmlformats.org/package/2006/relationships"><Relationship Id="rId1" Type="http://schemas.openxmlformats.org/officeDocument/2006/relationships/image" Target="../media/image2.png"/></Relationships>
</file>

<file path=ppt/theme/_rels/theme8.xml.rels><?xml version="1.0" encoding="UTF-8" standalone="yes"?>
<Relationships xmlns="http://schemas.openxmlformats.org/package/2006/relationships"><Relationship Id="rId1" Type="http://schemas.openxmlformats.org/officeDocument/2006/relationships/image" Target="../media/image2.png"/></Relationships>
</file>

<file path=ppt/theme/_rels/theme9.xml.rels><?xml version="1.0" encoding="UTF-8" standalone="yes"?>
<Relationships xmlns="http://schemas.openxmlformats.org/package/2006/relationships"><Relationship Id="rId1" Type="http://schemas.openxmlformats.org/officeDocument/2006/relationships/image" Target="../media/image2.png"/></Relationships>
</file>

<file path=ppt/theme/_rels/theme10.xml.rels><?xml version="1.0" encoding="UTF-8" standalone="yes"?>
<Relationships xmlns="http://schemas.openxmlformats.org/package/2006/relationships"><Relationship Id="rId1" Type="http://schemas.openxmlformats.org/officeDocument/2006/relationships/image" Target="../media/image2.png"/></Relationships>
</file>

<file path=ppt/theme/_rels/theme11.xml.rels><?xml version="1.0" encoding="UTF-8" standalone="yes"?>
<Relationships xmlns="http://schemas.openxmlformats.org/package/2006/relationships"><Relationship Id="rId1" Type="http://schemas.openxmlformats.org/officeDocument/2006/relationships/image" Target="../media/image2.png"/></Relationships>
</file>

<file path=ppt/theme/theme1.xml><?xml version="1.0" encoding="utf-8"?>
<a:theme xmlns:a="http://schemas.openxmlformats.org/drawingml/2006/main" name="Adjacency">
  <a:themeElements>
    <a:clrScheme name="Custom 6 1">
      <a:dk1>
        <a:srgbClr val="292934"/>
      </a:dk1>
      <a:lt1>
        <a:srgbClr val="FFFFFF"/>
      </a:lt1>
      <a:dk2>
        <a:srgbClr val="138F18"/>
      </a:dk2>
      <a:lt2>
        <a:srgbClr val="F3F2DC"/>
      </a:lt2>
      <a:accent1>
        <a:srgbClr val="1C927C"/>
      </a:accent1>
      <a:accent2>
        <a:srgbClr val="AD8F67"/>
      </a:accent2>
      <a:accent3>
        <a:srgbClr val="F1C9B4"/>
      </a:accent3>
      <a:accent4>
        <a:srgbClr val="4C5A6A"/>
      </a:accent4>
      <a:accent5>
        <a:srgbClr val="1725A0"/>
      </a:accent5>
      <a:accent6>
        <a:srgbClr val="075979"/>
      </a:accent6>
      <a:hlink>
        <a:srgbClr val="FF3F38"/>
      </a:hlink>
      <a:folHlink>
        <a:srgbClr val="91A2EB"/>
      </a:folHlink>
    </a:clrScheme>
    <a:fontScheme name="Adjacency">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djacency">
      <a:fillStyleLst>
        <a:solidFill>
          <a:schemeClr val="phClr"/>
        </a:solidFill>
        <a:solidFill>
          <a:schemeClr val="phClr">
            <a:tint val="55000"/>
          </a:schemeClr>
        </a:solidFill>
        <a:solidFill>
          <a:schemeClr val="phClr"/>
        </a:solidFill>
      </a:fillStyleLst>
      <a:lnStyleLst>
        <a:ln w="12700"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outerShdw blurRad="50800" dist="25400" algn="bl" rotWithShape="0">
              <a:srgbClr val="000000">
                <a:alpha val="60000"/>
              </a:srgbClr>
            </a:outerShdw>
          </a:effectLst>
        </a:effectStyle>
        <a:effectStyle>
          <a:effectLst/>
          <a:scene3d>
            <a:camera prst="orthographicFront">
              <a:rot lat="0" lon="0" rev="0"/>
            </a:camera>
            <a:lightRig rig="brightRoom" dir="tl">
              <a:rot lat="0" lon="0" rev="1800000"/>
            </a:lightRig>
          </a:scene3d>
          <a:sp3d contourW="10160" prstMaterial="dkEdge">
            <a:bevelT w="38100" h="50800" prst="angle"/>
            <a:contourClr>
              <a:schemeClr val="phClr">
                <a:shade val="40000"/>
                <a:satMod val="150000"/>
              </a:schemeClr>
            </a:contourClr>
          </a:sp3d>
        </a:effectStyle>
      </a:effectStyleLst>
      <a:bgFillStyleLst>
        <a:solidFill>
          <a:schemeClr val="phClr"/>
        </a:solidFill>
        <a:gradFill rotWithShape="1">
          <a:gsLst>
            <a:gs pos="0">
              <a:schemeClr val="phClr">
                <a:tint val="90000"/>
              </a:schemeClr>
            </a:gs>
            <a:gs pos="75000">
              <a:schemeClr val="phClr">
                <a:shade val="100000"/>
                <a:satMod val="115000"/>
              </a:schemeClr>
            </a:gs>
            <a:gs pos="100000">
              <a:schemeClr val="phClr">
                <a:shade val="70000"/>
                <a:satMod val="130000"/>
              </a:schemeClr>
            </a:gs>
          </a:gsLst>
          <a:path path="circle">
            <a:fillToRect l="20000" t="50000" r="100000" b="50000"/>
          </a:path>
        </a:gradFill>
        <a:blipFill rotWithShape="1">
          <a:blip xmlns:r="http://schemas.openxmlformats.org/officeDocument/2006/relationships" r:embed="rId1">
            <a:duotone>
              <a:schemeClr val="phClr">
                <a:tint val="97000"/>
              </a:schemeClr>
              <a:schemeClr val="phClr">
                <a:shade val="96000"/>
              </a:schemeClr>
            </a:duotone>
          </a:blip>
          <a:tile tx="0" ty="0" sx="32000" sy="32000" flip="none" algn="tl"/>
        </a:blipFill>
      </a:bgFillStyleLst>
    </a:fmtScheme>
  </a:themeElements>
  <a:objectDefaults/>
  <a:extraClrSchemeLst/>
</a:theme>
</file>

<file path=ppt/theme/theme2.xml><?xml version="1.0" encoding="utf-8"?>
<a:theme xmlns:a="http://schemas.openxmlformats.org/drawingml/2006/main" name="1_White">
  <a:themeElements>
    <a:clrScheme name="White">
      <a:dk1>
        <a:srgbClr val="000000"/>
      </a:dk1>
      <a:lt1>
        <a:srgbClr val="FFFFFF"/>
      </a:lt1>
      <a:dk2>
        <a:srgbClr val="53585F"/>
      </a:dk2>
      <a:lt2>
        <a:srgbClr val="DCDEE0"/>
      </a:lt2>
      <a:accent1>
        <a:srgbClr val="0365C0"/>
      </a:accent1>
      <a:accent2>
        <a:srgbClr val="00882B"/>
      </a:accent2>
      <a:accent3>
        <a:srgbClr val="DCBD23"/>
      </a:accent3>
      <a:accent4>
        <a:srgbClr val="DE6A10"/>
      </a:accent4>
      <a:accent5>
        <a:srgbClr val="C82506"/>
      </a:accent5>
      <a:accent6>
        <a:srgbClr val="773F9B"/>
      </a:accent6>
      <a:hlink>
        <a:srgbClr val="0000FF"/>
      </a:hlink>
      <a:folHlink>
        <a:srgbClr val="FF00FF"/>
      </a:folHlink>
    </a:clrScheme>
    <a:fontScheme name="White">
      <a:majorFont>
        <a:latin typeface="Gill Sans"/>
        <a:ea typeface="Gill Sans"/>
        <a:cs typeface="Gill Sans"/>
      </a:majorFont>
      <a:minorFont>
        <a:latin typeface="Gill Sans"/>
        <a:ea typeface="Gill Sans"/>
        <a:cs typeface="Gill Sans"/>
      </a:minorFont>
    </a:fontScheme>
    <a:fmtScheme name="Whi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rotWithShape="0">
              <a:srgbClr val="000000">
                <a:alpha val="50000"/>
              </a:srgbClr>
            </a:outerShdw>
          </a:effectLst>
        </a:effectStyle>
        <a:effectStyle>
          <a:effectLst>
            <a:outerShdw blurRad="50800" dist="12700" rotWithShape="0">
              <a:srgbClr val="000000">
                <a:alpha val="50000"/>
              </a:srgbClr>
            </a:outerShdw>
          </a:effectLst>
        </a:effectStyle>
        <a:effectStyle>
          <a:effectLst>
            <a:outerShdw blurRad="38100" dist="25400" dir="5400000" rotWithShape="0">
              <a:srgbClr val="000000">
                <a:alpha val="50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lipFill rotWithShape="1">
          <a:blip xmlns:r="http://schemas.openxmlformats.org/officeDocument/2006/relationships" r:embed="rId1"/>
          <a:srcRect/>
          <a:tile tx="0" ty="0" sx="100000" sy="100000" flip="none" algn="tl"/>
        </a:blipFill>
        <a:ln w="12700" cap="flat">
          <a:noFill/>
          <a:miter lim="400000"/>
        </a:ln>
        <a:effectLst>
          <a:outerShdw blurRad="38100" dist="25400" dir="5400000" rotWithShape="0">
            <a:srgbClr val="000000">
              <a:alpha val="50000"/>
            </a:srgbClr>
          </a:outerShdw>
        </a:effectLst>
        <a:sp3d/>
      </a:spPr>
      <a:bodyPr rot="0" spcFirstLastPara="1" vertOverflow="overflow" horzOverflow="overflow" vert="horz" wrap="square" lIns="50800" tIns="50800" rIns="50800" bIns="50800" numCol="1" spcCol="38100" rtlCol="0" anchor="ctr">
        <a:spAutoFit/>
      </a:bodyPr>
      <a:lstStyle>
        <a:defPPr marL="0" marR="0" indent="0" algn="ctr" defTabSz="584200" rtl="0" fontAlgn="auto" latinLnBrk="0" hangingPunct="0">
          <a:lnSpc>
            <a:spcPct val="100000"/>
          </a:lnSpc>
          <a:spcBef>
            <a:spcPts val="0"/>
          </a:spcBef>
          <a:spcAft>
            <a:spcPts val="0"/>
          </a:spcAft>
          <a:buClrTx/>
          <a:buSzTx/>
          <a:buFontTx/>
          <a:buNone/>
          <a:tabLst/>
          <a:defRPr kumimoji="0" sz="4000" b="0" i="0" u="none" strike="noStrike" cap="none" spc="0" normalizeH="0" baseline="0">
            <a:ln>
              <a:noFill/>
            </a:ln>
            <a:solidFill>
              <a:srgbClr val="FFFFFF"/>
            </a:solidFill>
            <a:effectLst>
              <a:outerShdw blurRad="38100" dist="12700" dir="5400000" rotWithShape="0">
                <a:srgbClr val="000000">
                  <a:alpha val="50000"/>
                </a:srgbClr>
              </a:outerShdw>
            </a:effectLst>
            <a:uFillTx/>
            <a:latin typeface="+mn-lt"/>
            <a:ea typeface="+mn-ea"/>
            <a:cs typeface="+mn-cs"/>
            <a:sym typeface="Gill Sans"/>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rgbClr val="000000"/>
          </a:solidFill>
          <a:prstDash val="solid"/>
          <a:miter lim="4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ctr" defTabSz="584200" rtl="0" fontAlgn="auto" latinLnBrk="0" hangingPunct="0">
          <a:lnSpc>
            <a:spcPct val="100000"/>
          </a:lnSpc>
          <a:spcBef>
            <a:spcPts val="0"/>
          </a:spcBef>
          <a:spcAft>
            <a:spcPts val="0"/>
          </a:spcAft>
          <a:buClrTx/>
          <a:buSzTx/>
          <a:buFontTx/>
          <a:buNone/>
          <a:tabLst/>
          <a:defRPr kumimoji="0" sz="4200" b="0" i="0" u="none" strike="noStrike" cap="none" spc="0" normalizeH="0" baseline="0">
            <a:ln>
              <a:noFill/>
            </a:ln>
            <a:solidFill>
              <a:srgbClr val="000000"/>
            </a:solidFill>
            <a:effectLst/>
            <a:uFillTx/>
            <a:latin typeface="+mn-lt"/>
            <a:ea typeface="+mn-ea"/>
            <a:cs typeface="+mn-cs"/>
            <a:sym typeface="Gill Sans"/>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3.xml><?xml version="1.0" encoding="utf-8"?>
<a:theme xmlns:a="http://schemas.openxmlformats.org/drawingml/2006/main" name="2_White">
  <a:themeElements>
    <a:clrScheme name="White">
      <a:dk1>
        <a:srgbClr val="000000"/>
      </a:dk1>
      <a:lt1>
        <a:srgbClr val="FFFFFF"/>
      </a:lt1>
      <a:dk2>
        <a:srgbClr val="53585F"/>
      </a:dk2>
      <a:lt2>
        <a:srgbClr val="DCDEE0"/>
      </a:lt2>
      <a:accent1>
        <a:srgbClr val="0365C0"/>
      </a:accent1>
      <a:accent2>
        <a:srgbClr val="00882B"/>
      </a:accent2>
      <a:accent3>
        <a:srgbClr val="DCBD23"/>
      </a:accent3>
      <a:accent4>
        <a:srgbClr val="DE6A10"/>
      </a:accent4>
      <a:accent5>
        <a:srgbClr val="C82506"/>
      </a:accent5>
      <a:accent6>
        <a:srgbClr val="773F9B"/>
      </a:accent6>
      <a:hlink>
        <a:srgbClr val="0000FF"/>
      </a:hlink>
      <a:folHlink>
        <a:srgbClr val="FF00FF"/>
      </a:folHlink>
    </a:clrScheme>
    <a:fontScheme name="White">
      <a:majorFont>
        <a:latin typeface="Gill Sans"/>
        <a:ea typeface="Gill Sans"/>
        <a:cs typeface="Gill Sans"/>
      </a:majorFont>
      <a:minorFont>
        <a:latin typeface="Gill Sans"/>
        <a:ea typeface="Gill Sans"/>
        <a:cs typeface="Gill Sans"/>
      </a:minorFont>
    </a:fontScheme>
    <a:fmtScheme name="Whi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rotWithShape="0">
              <a:srgbClr val="000000">
                <a:alpha val="50000"/>
              </a:srgbClr>
            </a:outerShdw>
          </a:effectLst>
        </a:effectStyle>
        <a:effectStyle>
          <a:effectLst>
            <a:outerShdw blurRad="50800" dist="12700" rotWithShape="0">
              <a:srgbClr val="000000">
                <a:alpha val="50000"/>
              </a:srgbClr>
            </a:outerShdw>
          </a:effectLst>
        </a:effectStyle>
        <a:effectStyle>
          <a:effectLst>
            <a:outerShdw blurRad="38100" dist="25400" dir="5400000" rotWithShape="0">
              <a:srgbClr val="000000">
                <a:alpha val="50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lipFill rotWithShape="1">
          <a:blip xmlns:r="http://schemas.openxmlformats.org/officeDocument/2006/relationships" r:embed="rId1"/>
          <a:srcRect/>
          <a:tile tx="0" ty="0" sx="100000" sy="100000" flip="none" algn="tl"/>
        </a:blipFill>
        <a:ln w="12700" cap="flat">
          <a:noFill/>
          <a:miter lim="400000"/>
        </a:ln>
        <a:effectLst>
          <a:outerShdw blurRad="38100" dist="25400" dir="5400000" rotWithShape="0">
            <a:srgbClr val="000000">
              <a:alpha val="50000"/>
            </a:srgbClr>
          </a:outerShdw>
        </a:effectLst>
        <a:sp3d/>
      </a:spPr>
      <a:bodyPr rot="0" spcFirstLastPara="1" vertOverflow="overflow" horzOverflow="overflow" vert="horz" wrap="square" lIns="50800" tIns="50800" rIns="50800" bIns="50800" numCol="1" spcCol="38100" rtlCol="0" anchor="ctr">
        <a:spAutoFit/>
      </a:bodyPr>
      <a:lstStyle>
        <a:defPPr marL="0" marR="0" indent="0" algn="ctr" defTabSz="584200" rtl="0" fontAlgn="auto" latinLnBrk="0" hangingPunct="0">
          <a:lnSpc>
            <a:spcPct val="100000"/>
          </a:lnSpc>
          <a:spcBef>
            <a:spcPts val="0"/>
          </a:spcBef>
          <a:spcAft>
            <a:spcPts val="0"/>
          </a:spcAft>
          <a:buClrTx/>
          <a:buSzTx/>
          <a:buFontTx/>
          <a:buNone/>
          <a:tabLst/>
          <a:defRPr kumimoji="0" sz="4000" b="0" i="0" u="none" strike="noStrike" cap="none" spc="0" normalizeH="0" baseline="0">
            <a:ln>
              <a:noFill/>
            </a:ln>
            <a:solidFill>
              <a:srgbClr val="FFFFFF"/>
            </a:solidFill>
            <a:effectLst>
              <a:outerShdw blurRad="38100" dist="12700" dir="5400000" rotWithShape="0">
                <a:srgbClr val="000000">
                  <a:alpha val="50000"/>
                </a:srgbClr>
              </a:outerShdw>
            </a:effectLst>
            <a:uFillTx/>
            <a:latin typeface="+mn-lt"/>
            <a:ea typeface="+mn-ea"/>
            <a:cs typeface="+mn-cs"/>
            <a:sym typeface="Gill Sans"/>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rgbClr val="000000"/>
          </a:solidFill>
          <a:prstDash val="solid"/>
          <a:miter lim="4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ctr" defTabSz="584200" rtl="0" fontAlgn="auto" latinLnBrk="0" hangingPunct="0">
          <a:lnSpc>
            <a:spcPct val="100000"/>
          </a:lnSpc>
          <a:spcBef>
            <a:spcPts val="0"/>
          </a:spcBef>
          <a:spcAft>
            <a:spcPts val="0"/>
          </a:spcAft>
          <a:buClrTx/>
          <a:buSzTx/>
          <a:buFontTx/>
          <a:buNone/>
          <a:tabLst/>
          <a:defRPr kumimoji="0" sz="4200" b="0" i="0" u="none" strike="noStrike" cap="none" spc="0" normalizeH="0" baseline="0">
            <a:ln>
              <a:noFill/>
            </a:ln>
            <a:solidFill>
              <a:srgbClr val="000000"/>
            </a:solidFill>
            <a:effectLst/>
            <a:uFillTx/>
            <a:latin typeface="+mn-lt"/>
            <a:ea typeface="+mn-ea"/>
            <a:cs typeface="+mn-cs"/>
            <a:sym typeface="Gill Sans"/>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4.xml><?xml version="1.0" encoding="utf-8"?>
<a:theme xmlns:a="http://schemas.openxmlformats.org/drawingml/2006/main" name="3_White">
  <a:themeElements>
    <a:clrScheme name="White">
      <a:dk1>
        <a:srgbClr val="000000"/>
      </a:dk1>
      <a:lt1>
        <a:srgbClr val="FFFFFF"/>
      </a:lt1>
      <a:dk2>
        <a:srgbClr val="53585F"/>
      </a:dk2>
      <a:lt2>
        <a:srgbClr val="DCDEE0"/>
      </a:lt2>
      <a:accent1>
        <a:srgbClr val="0365C0"/>
      </a:accent1>
      <a:accent2>
        <a:srgbClr val="00882B"/>
      </a:accent2>
      <a:accent3>
        <a:srgbClr val="DCBD23"/>
      </a:accent3>
      <a:accent4>
        <a:srgbClr val="DE6A10"/>
      </a:accent4>
      <a:accent5>
        <a:srgbClr val="C82506"/>
      </a:accent5>
      <a:accent6>
        <a:srgbClr val="773F9B"/>
      </a:accent6>
      <a:hlink>
        <a:srgbClr val="0000FF"/>
      </a:hlink>
      <a:folHlink>
        <a:srgbClr val="FF00FF"/>
      </a:folHlink>
    </a:clrScheme>
    <a:fontScheme name="White">
      <a:majorFont>
        <a:latin typeface="Gill Sans"/>
        <a:ea typeface="Gill Sans"/>
        <a:cs typeface="Gill Sans"/>
      </a:majorFont>
      <a:minorFont>
        <a:latin typeface="Gill Sans"/>
        <a:ea typeface="Gill Sans"/>
        <a:cs typeface="Gill Sans"/>
      </a:minorFont>
    </a:fontScheme>
    <a:fmtScheme name="Whi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rotWithShape="0">
              <a:srgbClr val="000000">
                <a:alpha val="50000"/>
              </a:srgbClr>
            </a:outerShdw>
          </a:effectLst>
        </a:effectStyle>
        <a:effectStyle>
          <a:effectLst>
            <a:outerShdw blurRad="50800" dist="12700" rotWithShape="0">
              <a:srgbClr val="000000">
                <a:alpha val="50000"/>
              </a:srgbClr>
            </a:outerShdw>
          </a:effectLst>
        </a:effectStyle>
        <a:effectStyle>
          <a:effectLst>
            <a:outerShdw blurRad="38100" dist="25400" dir="5400000" rotWithShape="0">
              <a:srgbClr val="000000">
                <a:alpha val="50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lipFill rotWithShape="1">
          <a:blip xmlns:r="http://schemas.openxmlformats.org/officeDocument/2006/relationships" r:embed="rId1"/>
          <a:srcRect/>
          <a:tile tx="0" ty="0" sx="100000" sy="100000" flip="none" algn="tl"/>
        </a:blipFill>
        <a:ln w="12700" cap="flat">
          <a:noFill/>
          <a:miter lim="400000"/>
        </a:ln>
        <a:effectLst>
          <a:outerShdw blurRad="38100" dist="25400" dir="5400000" rotWithShape="0">
            <a:srgbClr val="000000">
              <a:alpha val="50000"/>
            </a:srgbClr>
          </a:outerShdw>
        </a:effectLst>
        <a:sp3d/>
      </a:spPr>
      <a:bodyPr rot="0" spcFirstLastPara="1" vertOverflow="overflow" horzOverflow="overflow" vert="horz" wrap="square" lIns="50800" tIns="50800" rIns="50800" bIns="50800" numCol="1" spcCol="38100" rtlCol="0" anchor="ctr">
        <a:spAutoFit/>
      </a:bodyPr>
      <a:lstStyle>
        <a:defPPr marL="0" marR="0" indent="0" algn="ctr" defTabSz="584200" rtl="0" fontAlgn="auto" latinLnBrk="0" hangingPunct="0">
          <a:lnSpc>
            <a:spcPct val="100000"/>
          </a:lnSpc>
          <a:spcBef>
            <a:spcPts val="0"/>
          </a:spcBef>
          <a:spcAft>
            <a:spcPts val="0"/>
          </a:spcAft>
          <a:buClrTx/>
          <a:buSzTx/>
          <a:buFontTx/>
          <a:buNone/>
          <a:tabLst/>
          <a:defRPr kumimoji="0" sz="4000" b="0" i="0" u="none" strike="noStrike" cap="none" spc="0" normalizeH="0" baseline="0">
            <a:ln>
              <a:noFill/>
            </a:ln>
            <a:solidFill>
              <a:srgbClr val="FFFFFF"/>
            </a:solidFill>
            <a:effectLst>
              <a:outerShdw blurRad="38100" dist="12700" dir="5400000" rotWithShape="0">
                <a:srgbClr val="000000">
                  <a:alpha val="50000"/>
                </a:srgbClr>
              </a:outerShdw>
            </a:effectLst>
            <a:uFillTx/>
            <a:latin typeface="+mn-lt"/>
            <a:ea typeface="+mn-ea"/>
            <a:cs typeface="+mn-cs"/>
            <a:sym typeface="Gill Sans"/>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rgbClr val="000000"/>
          </a:solidFill>
          <a:prstDash val="solid"/>
          <a:miter lim="4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ctr" defTabSz="584200" rtl="0" fontAlgn="auto" latinLnBrk="0" hangingPunct="0">
          <a:lnSpc>
            <a:spcPct val="100000"/>
          </a:lnSpc>
          <a:spcBef>
            <a:spcPts val="0"/>
          </a:spcBef>
          <a:spcAft>
            <a:spcPts val="0"/>
          </a:spcAft>
          <a:buClrTx/>
          <a:buSzTx/>
          <a:buFontTx/>
          <a:buNone/>
          <a:tabLst/>
          <a:defRPr kumimoji="0" sz="4200" b="0" i="0" u="none" strike="noStrike" cap="none" spc="0" normalizeH="0" baseline="0">
            <a:ln>
              <a:noFill/>
            </a:ln>
            <a:solidFill>
              <a:srgbClr val="000000"/>
            </a:solidFill>
            <a:effectLst/>
            <a:uFillTx/>
            <a:latin typeface="+mn-lt"/>
            <a:ea typeface="+mn-ea"/>
            <a:cs typeface="+mn-cs"/>
            <a:sym typeface="Gill Sans"/>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5.xml><?xml version="1.0" encoding="utf-8"?>
<a:theme xmlns:a="http://schemas.openxmlformats.org/drawingml/2006/main" name="4_White">
  <a:themeElements>
    <a:clrScheme name="White">
      <a:dk1>
        <a:srgbClr val="000000"/>
      </a:dk1>
      <a:lt1>
        <a:srgbClr val="FFFFFF"/>
      </a:lt1>
      <a:dk2>
        <a:srgbClr val="53585F"/>
      </a:dk2>
      <a:lt2>
        <a:srgbClr val="DCDEE0"/>
      </a:lt2>
      <a:accent1>
        <a:srgbClr val="0365C0"/>
      </a:accent1>
      <a:accent2>
        <a:srgbClr val="00882B"/>
      </a:accent2>
      <a:accent3>
        <a:srgbClr val="DCBD23"/>
      </a:accent3>
      <a:accent4>
        <a:srgbClr val="DE6A10"/>
      </a:accent4>
      <a:accent5>
        <a:srgbClr val="C82506"/>
      </a:accent5>
      <a:accent6>
        <a:srgbClr val="773F9B"/>
      </a:accent6>
      <a:hlink>
        <a:srgbClr val="0000FF"/>
      </a:hlink>
      <a:folHlink>
        <a:srgbClr val="FF00FF"/>
      </a:folHlink>
    </a:clrScheme>
    <a:fontScheme name="White">
      <a:majorFont>
        <a:latin typeface="Gill Sans"/>
        <a:ea typeface="Gill Sans"/>
        <a:cs typeface="Gill Sans"/>
      </a:majorFont>
      <a:minorFont>
        <a:latin typeface="Gill Sans"/>
        <a:ea typeface="Gill Sans"/>
        <a:cs typeface="Gill Sans"/>
      </a:minorFont>
    </a:fontScheme>
    <a:fmtScheme name="Whi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rotWithShape="0">
              <a:srgbClr val="000000">
                <a:alpha val="50000"/>
              </a:srgbClr>
            </a:outerShdw>
          </a:effectLst>
        </a:effectStyle>
        <a:effectStyle>
          <a:effectLst>
            <a:outerShdw blurRad="50800" dist="12700" rotWithShape="0">
              <a:srgbClr val="000000">
                <a:alpha val="50000"/>
              </a:srgbClr>
            </a:outerShdw>
          </a:effectLst>
        </a:effectStyle>
        <a:effectStyle>
          <a:effectLst>
            <a:outerShdw blurRad="38100" dist="25400" dir="5400000" rotWithShape="0">
              <a:srgbClr val="000000">
                <a:alpha val="50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lipFill rotWithShape="1">
          <a:blip xmlns:r="http://schemas.openxmlformats.org/officeDocument/2006/relationships" r:embed="rId1"/>
          <a:srcRect/>
          <a:tile tx="0" ty="0" sx="100000" sy="100000" flip="none" algn="tl"/>
        </a:blipFill>
        <a:ln w="12700" cap="flat">
          <a:noFill/>
          <a:miter lim="400000"/>
        </a:ln>
        <a:effectLst>
          <a:outerShdw blurRad="38100" dist="25400" dir="5400000" rotWithShape="0">
            <a:srgbClr val="000000">
              <a:alpha val="50000"/>
            </a:srgbClr>
          </a:outerShdw>
        </a:effectLst>
        <a:sp3d/>
      </a:spPr>
      <a:bodyPr rot="0" spcFirstLastPara="1" vertOverflow="overflow" horzOverflow="overflow" vert="horz" wrap="square" lIns="50800" tIns="50800" rIns="50800" bIns="50800" numCol="1" spcCol="38100" rtlCol="0" anchor="ctr">
        <a:spAutoFit/>
      </a:bodyPr>
      <a:lstStyle>
        <a:defPPr marL="0" marR="0" indent="0" algn="ctr" defTabSz="584200" rtl="0" fontAlgn="auto" latinLnBrk="0" hangingPunct="0">
          <a:lnSpc>
            <a:spcPct val="100000"/>
          </a:lnSpc>
          <a:spcBef>
            <a:spcPts val="0"/>
          </a:spcBef>
          <a:spcAft>
            <a:spcPts val="0"/>
          </a:spcAft>
          <a:buClrTx/>
          <a:buSzTx/>
          <a:buFontTx/>
          <a:buNone/>
          <a:tabLst/>
          <a:defRPr kumimoji="0" sz="4000" b="0" i="0" u="none" strike="noStrike" cap="none" spc="0" normalizeH="0" baseline="0">
            <a:ln>
              <a:noFill/>
            </a:ln>
            <a:solidFill>
              <a:srgbClr val="FFFFFF"/>
            </a:solidFill>
            <a:effectLst>
              <a:outerShdw blurRad="38100" dist="12700" dir="5400000" rotWithShape="0">
                <a:srgbClr val="000000">
                  <a:alpha val="50000"/>
                </a:srgbClr>
              </a:outerShdw>
            </a:effectLst>
            <a:uFillTx/>
            <a:latin typeface="+mn-lt"/>
            <a:ea typeface="+mn-ea"/>
            <a:cs typeface="+mn-cs"/>
            <a:sym typeface="Gill Sans"/>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rgbClr val="000000"/>
          </a:solidFill>
          <a:prstDash val="solid"/>
          <a:miter lim="4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ctr" defTabSz="584200" rtl="0" fontAlgn="auto" latinLnBrk="0" hangingPunct="0">
          <a:lnSpc>
            <a:spcPct val="100000"/>
          </a:lnSpc>
          <a:spcBef>
            <a:spcPts val="0"/>
          </a:spcBef>
          <a:spcAft>
            <a:spcPts val="0"/>
          </a:spcAft>
          <a:buClrTx/>
          <a:buSzTx/>
          <a:buFontTx/>
          <a:buNone/>
          <a:tabLst/>
          <a:defRPr kumimoji="0" sz="4200" b="0" i="0" u="none" strike="noStrike" cap="none" spc="0" normalizeH="0" baseline="0">
            <a:ln>
              <a:noFill/>
            </a:ln>
            <a:solidFill>
              <a:srgbClr val="000000"/>
            </a:solidFill>
            <a:effectLst/>
            <a:uFillTx/>
            <a:latin typeface="+mn-lt"/>
            <a:ea typeface="+mn-ea"/>
            <a:cs typeface="+mn-cs"/>
            <a:sym typeface="Gill Sans"/>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6.xml><?xml version="1.0" encoding="utf-8"?>
<a:theme xmlns:a="http://schemas.openxmlformats.org/drawingml/2006/main" name="5_White">
  <a:themeElements>
    <a:clrScheme name="White">
      <a:dk1>
        <a:srgbClr val="000000"/>
      </a:dk1>
      <a:lt1>
        <a:srgbClr val="FFFFFF"/>
      </a:lt1>
      <a:dk2>
        <a:srgbClr val="53585F"/>
      </a:dk2>
      <a:lt2>
        <a:srgbClr val="DCDEE0"/>
      </a:lt2>
      <a:accent1>
        <a:srgbClr val="0365C0"/>
      </a:accent1>
      <a:accent2>
        <a:srgbClr val="00882B"/>
      </a:accent2>
      <a:accent3>
        <a:srgbClr val="DCBD23"/>
      </a:accent3>
      <a:accent4>
        <a:srgbClr val="DE6A10"/>
      </a:accent4>
      <a:accent5>
        <a:srgbClr val="C82506"/>
      </a:accent5>
      <a:accent6>
        <a:srgbClr val="773F9B"/>
      </a:accent6>
      <a:hlink>
        <a:srgbClr val="0000FF"/>
      </a:hlink>
      <a:folHlink>
        <a:srgbClr val="FF00FF"/>
      </a:folHlink>
    </a:clrScheme>
    <a:fontScheme name="White">
      <a:majorFont>
        <a:latin typeface="Gill Sans"/>
        <a:ea typeface="Gill Sans"/>
        <a:cs typeface="Gill Sans"/>
      </a:majorFont>
      <a:minorFont>
        <a:latin typeface="Gill Sans"/>
        <a:ea typeface="Gill Sans"/>
        <a:cs typeface="Gill Sans"/>
      </a:minorFont>
    </a:fontScheme>
    <a:fmtScheme name="Whi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rotWithShape="0">
              <a:srgbClr val="000000">
                <a:alpha val="50000"/>
              </a:srgbClr>
            </a:outerShdw>
          </a:effectLst>
        </a:effectStyle>
        <a:effectStyle>
          <a:effectLst>
            <a:outerShdw blurRad="50800" dist="12700" rotWithShape="0">
              <a:srgbClr val="000000">
                <a:alpha val="50000"/>
              </a:srgbClr>
            </a:outerShdw>
          </a:effectLst>
        </a:effectStyle>
        <a:effectStyle>
          <a:effectLst>
            <a:outerShdw blurRad="38100" dist="25400" dir="5400000" rotWithShape="0">
              <a:srgbClr val="000000">
                <a:alpha val="50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lipFill rotWithShape="1">
          <a:blip xmlns:r="http://schemas.openxmlformats.org/officeDocument/2006/relationships" r:embed="rId1"/>
          <a:srcRect/>
          <a:tile tx="0" ty="0" sx="100000" sy="100000" flip="none" algn="tl"/>
        </a:blipFill>
        <a:ln w="12700" cap="flat">
          <a:noFill/>
          <a:miter lim="400000"/>
        </a:ln>
        <a:effectLst>
          <a:outerShdw blurRad="38100" dist="25400" dir="5400000" rotWithShape="0">
            <a:srgbClr val="000000">
              <a:alpha val="50000"/>
            </a:srgbClr>
          </a:outerShdw>
        </a:effectLst>
        <a:sp3d/>
      </a:spPr>
      <a:bodyPr rot="0" spcFirstLastPara="1" vertOverflow="overflow" horzOverflow="overflow" vert="horz" wrap="square" lIns="50800" tIns="50800" rIns="50800" bIns="50800" numCol="1" spcCol="38100" rtlCol="0" anchor="ctr">
        <a:spAutoFit/>
      </a:bodyPr>
      <a:lstStyle>
        <a:defPPr marL="0" marR="0" indent="0" algn="ctr" defTabSz="584200" rtl="0" fontAlgn="auto" latinLnBrk="0" hangingPunct="0">
          <a:lnSpc>
            <a:spcPct val="100000"/>
          </a:lnSpc>
          <a:spcBef>
            <a:spcPts val="0"/>
          </a:spcBef>
          <a:spcAft>
            <a:spcPts val="0"/>
          </a:spcAft>
          <a:buClrTx/>
          <a:buSzTx/>
          <a:buFontTx/>
          <a:buNone/>
          <a:tabLst/>
          <a:defRPr kumimoji="0" sz="4000" b="0" i="0" u="none" strike="noStrike" cap="none" spc="0" normalizeH="0" baseline="0">
            <a:ln>
              <a:noFill/>
            </a:ln>
            <a:solidFill>
              <a:srgbClr val="FFFFFF"/>
            </a:solidFill>
            <a:effectLst>
              <a:outerShdw blurRad="38100" dist="12700" dir="5400000" rotWithShape="0">
                <a:srgbClr val="000000">
                  <a:alpha val="50000"/>
                </a:srgbClr>
              </a:outerShdw>
            </a:effectLst>
            <a:uFillTx/>
            <a:latin typeface="+mn-lt"/>
            <a:ea typeface="+mn-ea"/>
            <a:cs typeface="+mn-cs"/>
            <a:sym typeface="Gill Sans"/>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rgbClr val="000000"/>
          </a:solidFill>
          <a:prstDash val="solid"/>
          <a:miter lim="4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ctr" defTabSz="584200" rtl="0" fontAlgn="auto" latinLnBrk="0" hangingPunct="0">
          <a:lnSpc>
            <a:spcPct val="100000"/>
          </a:lnSpc>
          <a:spcBef>
            <a:spcPts val="0"/>
          </a:spcBef>
          <a:spcAft>
            <a:spcPts val="0"/>
          </a:spcAft>
          <a:buClrTx/>
          <a:buSzTx/>
          <a:buFontTx/>
          <a:buNone/>
          <a:tabLst/>
          <a:defRPr kumimoji="0" sz="4200" b="0" i="0" u="none" strike="noStrike" cap="none" spc="0" normalizeH="0" baseline="0">
            <a:ln>
              <a:noFill/>
            </a:ln>
            <a:solidFill>
              <a:srgbClr val="000000"/>
            </a:solidFill>
            <a:effectLst/>
            <a:uFillTx/>
            <a:latin typeface="+mn-lt"/>
            <a:ea typeface="+mn-ea"/>
            <a:cs typeface="+mn-cs"/>
            <a:sym typeface="Gill Sans"/>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7.xml><?xml version="1.0" encoding="utf-8"?>
<a:theme xmlns:a="http://schemas.openxmlformats.org/drawingml/2006/main" name="6_White">
  <a:themeElements>
    <a:clrScheme name="White">
      <a:dk1>
        <a:srgbClr val="000000"/>
      </a:dk1>
      <a:lt1>
        <a:srgbClr val="FFFFFF"/>
      </a:lt1>
      <a:dk2>
        <a:srgbClr val="53585F"/>
      </a:dk2>
      <a:lt2>
        <a:srgbClr val="DCDEE0"/>
      </a:lt2>
      <a:accent1>
        <a:srgbClr val="0365C0"/>
      </a:accent1>
      <a:accent2>
        <a:srgbClr val="00882B"/>
      </a:accent2>
      <a:accent3>
        <a:srgbClr val="DCBD23"/>
      </a:accent3>
      <a:accent4>
        <a:srgbClr val="DE6A10"/>
      </a:accent4>
      <a:accent5>
        <a:srgbClr val="C82506"/>
      </a:accent5>
      <a:accent6>
        <a:srgbClr val="773F9B"/>
      </a:accent6>
      <a:hlink>
        <a:srgbClr val="0000FF"/>
      </a:hlink>
      <a:folHlink>
        <a:srgbClr val="FF00FF"/>
      </a:folHlink>
    </a:clrScheme>
    <a:fontScheme name="White">
      <a:majorFont>
        <a:latin typeface="Gill Sans"/>
        <a:ea typeface="Gill Sans"/>
        <a:cs typeface="Gill Sans"/>
      </a:majorFont>
      <a:minorFont>
        <a:latin typeface="Gill Sans"/>
        <a:ea typeface="Gill Sans"/>
        <a:cs typeface="Gill Sans"/>
      </a:minorFont>
    </a:fontScheme>
    <a:fmtScheme name="Whi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rotWithShape="0">
              <a:srgbClr val="000000">
                <a:alpha val="50000"/>
              </a:srgbClr>
            </a:outerShdw>
          </a:effectLst>
        </a:effectStyle>
        <a:effectStyle>
          <a:effectLst>
            <a:outerShdw blurRad="50800" dist="12700" rotWithShape="0">
              <a:srgbClr val="000000">
                <a:alpha val="50000"/>
              </a:srgbClr>
            </a:outerShdw>
          </a:effectLst>
        </a:effectStyle>
        <a:effectStyle>
          <a:effectLst>
            <a:outerShdw blurRad="38100" dist="25400" dir="5400000" rotWithShape="0">
              <a:srgbClr val="000000">
                <a:alpha val="50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lipFill rotWithShape="1">
          <a:blip xmlns:r="http://schemas.openxmlformats.org/officeDocument/2006/relationships" r:embed="rId1"/>
          <a:srcRect/>
          <a:tile tx="0" ty="0" sx="100000" sy="100000" flip="none" algn="tl"/>
        </a:blipFill>
        <a:ln w="12700" cap="flat">
          <a:noFill/>
          <a:miter lim="400000"/>
        </a:ln>
        <a:effectLst>
          <a:outerShdw blurRad="38100" dist="25400" dir="5400000" rotWithShape="0">
            <a:srgbClr val="000000">
              <a:alpha val="50000"/>
            </a:srgbClr>
          </a:outerShdw>
        </a:effectLst>
        <a:sp3d/>
      </a:spPr>
      <a:bodyPr rot="0" spcFirstLastPara="1" vertOverflow="overflow" horzOverflow="overflow" vert="horz" wrap="square" lIns="50800" tIns="50800" rIns="50800" bIns="50800" numCol="1" spcCol="38100" rtlCol="0" anchor="ctr">
        <a:spAutoFit/>
      </a:bodyPr>
      <a:lstStyle>
        <a:defPPr marL="0" marR="0" indent="0" algn="ctr" defTabSz="584200" rtl="0" fontAlgn="auto" latinLnBrk="0" hangingPunct="0">
          <a:lnSpc>
            <a:spcPct val="100000"/>
          </a:lnSpc>
          <a:spcBef>
            <a:spcPts val="0"/>
          </a:spcBef>
          <a:spcAft>
            <a:spcPts val="0"/>
          </a:spcAft>
          <a:buClrTx/>
          <a:buSzTx/>
          <a:buFontTx/>
          <a:buNone/>
          <a:tabLst/>
          <a:defRPr kumimoji="0" sz="4000" b="0" i="0" u="none" strike="noStrike" cap="none" spc="0" normalizeH="0" baseline="0">
            <a:ln>
              <a:noFill/>
            </a:ln>
            <a:solidFill>
              <a:srgbClr val="FFFFFF"/>
            </a:solidFill>
            <a:effectLst>
              <a:outerShdw blurRad="38100" dist="12700" dir="5400000" rotWithShape="0">
                <a:srgbClr val="000000">
                  <a:alpha val="50000"/>
                </a:srgbClr>
              </a:outerShdw>
            </a:effectLst>
            <a:uFillTx/>
            <a:latin typeface="+mn-lt"/>
            <a:ea typeface="+mn-ea"/>
            <a:cs typeface="+mn-cs"/>
            <a:sym typeface="Gill Sans"/>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rgbClr val="000000"/>
          </a:solidFill>
          <a:prstDash val="solid"/>
          <a:miter lim="4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ctr" defTabSz="584200" rtl="0" fontAlgn="auto" latinLnBrk="0" hangingPunct="0">
          <a:lnSpc>
            <a:spcPct val="100000"/>
          </a:lnSpc>
          <a:spcBef>
            <a:spcPts val="0"/>
          </a:spcBef>
          <a:spcAft>
            <a:spcPts val="0"/>
          </a:spcAft>
          <a:buClrTx/>
          <a:buSzTx/>
          <a:buFontTx/>
          <a:buNone/>
          <a:tabLst/>
          <a:defRPr kumimoji="0" sz="4200" b="0" i="0" u="none" strike="noStrike" cap="none" spc="0" normalizeH="0" baseline="0">
            <a:ln>
              <a:noFill/>
            </a:ln>
            <a:solidFill>
              <a:srgbClr val="000000"/>
            </a:solidFill>
            <a:effectLst/>
            <a:uFillTx/>
            <a:latin typeface="+mn-lt"/>
            <a:ea typeface="+mn-ea"/>
            <a:cs typeface="+mn-cs"/>
            <a:sym typeface="Gill Sans"/>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8.xml><?xml version="1.0" encoding="utf-8"?>
<a:theme xmlns:a="http://schemas.openxmlformats.org/drawingml/2006/main" name="8_White">
  <a:themeElements>
    <a:clrScheme name="White">
      <a:dk1>
        <a:srgbClr val="000000"/>
      </a:dk1>
      <a:lt1>
        <a:srgbClr val="FFFFFF"/>
      </a:lt1>
      <a:dk2>
        <a:srgbClr val="53585F"/>
      </a:dk2>
      <a:lt2>
        <a:srgbClr val="DCDEE0"/>
      </a:lt2>
      <a:accent1>
        <a:srgbClr val="0365C0"/>
      </a:accent1>
      <a:accent2>
        <a:srgbClr val="00882B"/>
      </a:accent2>
      <a:accent3>
        <a:srgbClr val="DCBD23"/>
      </a:accent3>
      <a:accent4>
        <a:srgbClr val="DE6A10"/>
      </a:accent4>
      <a:accent5>
        <a:srgbClr val="C82506"/>
      </a:accent5>
      <a:accent6>
        <a:srgbClr val="773F9B"/>
      </a:accent6>
      <a:hlink>
        <a:srgbClr val="0000FF"/>
      </a:hlink>
      <a:folHlink>
        <a:srgbClr val="FF00FF"/>
      </a:folHlink>
    </a:clrScheme>
    <a:fontScheme name="White">
      <a:majorFont>
        <a:latin typeface="Gill Sans"/>
        <a:ea typeface="Gill Sans"/>
        <a:cs typeface="Gill Sans"/>
      </a:majorFont>
      <a:minorFont>
        <a:latin typeface="Gill Sans"/>
        <a:ea typeface="Gill Sans"/>
        <a:cs typeface="Gill Sans"/>
      </a:minorFont>
    </a:fontScheme>
    <a:fmtScheme name="Whi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rotWithShape="0">
              <a:srgbClr val="000000">
                <a:alpha val="50000"/>
              </a:srgbClr>
            </a:outerShdw>
          </a:effectLst>
        </a:effectStyle>
        <a:effectStyle>
          <a:effectLst>
            <a:outerShdw blurRad="50800" dist="12700" rotWithShape="0">
              <a:srgbClr val="000000">
                <a:alpha val="50000"/>
              </a:srgbClr>
            </a:outerShdw>
          </a:effectLst>
        </a:effectStyle>
        <a:effectStyle>
          <a:effectLst>
            <a:outerShdw blurRad="38100" dist="25400" dir="5400000" rotWithShape="0">
              <a:srgbClr val="000000">
                <a:alpha val="50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lipFill rotWithShape="1">
          <a:blip xmlns:r="http://schemas.openxmlformats.org/officeDocument/2006/relationships" r:embed="rId1"/>
          <a:srcRect/>
          <a:tile tx="0" ty="0" sx="100000" sy="100000" flip="none" algn="tl"/>
        </a:blipFill>
        <a:ln w="12700" cap="flat">
          <a:noFill/>
          <a:miter lim="400000"/>
        </a:ln>
        <a:effectLst>
          <a:outerShdw blurRad="38100" dist="25400" dir="5400000" rotWithShape="0">
            <a:srgbClr val="000000">
              <a:alpha val="50000"/>
            </a:srgbClr>
          </a:outerShdw>
        </a:effectLst>
        <a:sp3d/>
      </a:spPr>
      <a:bodyPr rot="0" spcFirstLastPara="1" vertOverflow="overflow" horzOverflow="overflow" vert="horz" wrap="square" lIns="50800" tIns="50800" rIns="50800" bIns="50800" numCol="1" spcCol="38100" rtlCol="0" anchor="ctr">
        <a:spAutoFit/>
      </a:bodyPr>
      <a:lstStyle>
        <a:defPPr marL="0" marR="0" indent="0" algn="ctr" defTabSz="584200" rtl="0" fontAlgn="auto" latinLnBrk="0" hangingPunct="0">
          <a:lnSpc>
            <a:spcPct val="100000"/>
          </a:lnSpc>
          <a:spcBef>
            <a:spcPts val="0"/>
          </a:spcBef>
          <a:spcAft>
            <a:spcPts val="0"/>
          </a:spcAft>
          <a:buClrTx/>
          <a:buSzTx/>
          <a:buFontTx/>
          <a:buNone/>
          <a:tabLst/>
          <a:defRPr kumimoji="0" sz="4000" b="0" i="0" u="none" strike="noStrike" cap="none" spc="0" normalizeH="0" baseline="0">
            <a:ln>
              <a:noFill/>
            </a:ln>
            <a:solidFill>
              <a:srgbClr val="FFFFFF"/>
            </a:solidFill>
            <a:effectLst>
              <a:outerShdw blurRad="38100" dist="12700" dir="5400000" rotWithShape="0">
                <a:srgbClr val="000000">
                  <a:alpha val="50000"/>
                </a:srgbClr>
              </a:outerShdw>
            </a:effectLst>
            <a:uFillTx/>
            <a:latin typeface="+mn-lt"/>
            <a:ea typeface="+mn-ea"/>
            <a:cs typeface="+mn-cs"/>
            <a:sym typeface="Gill Sans"/>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rgbClr val="000000"/>
          </a:solidFill>
          <a:prstDash val="solid"/>
          <a:miter lim="4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ctr" defTabSz="584200" rtl="0" fontAlgn="auto" latinLnBrk="0" hangingPunct="0">
          <a:lnSpc>
            <a:spcPct val="100000"/>
          </a:lnSpc>
          <a:spcBef>
            <a:spcPts val="0"/>
          </a:spcBef>
          <a:spcAft>
            <a:spcPts val="0"/>
          </a:spcAft>
          <a:buClrTx/>
          <a:buSzTx/>
          <a:buFontTx/>
          <a:buNone/>
          <a:tabLst/>
          <a:defRPr kumimoji="0" sz="4200" b="0" i="0" u="none" strike="noStrike" cap="none" spc="0" normalizeH="0" baseline="0">
            <a:ln>
              <a:noFill/>
            </a:ln>
            <a:solidFill>
              <a:srgbClr val="000000"/>
            </a:solidFill>
            <a:effectLst/>
            <a:uFillTx/>
            <a:latin typeface="+mn-lt"/>
            <a:ea typeface="+mn-ea"/>
            <a:cs typeface="+mn-cs"/>
            <a:sym typeface="Gill Sans"/>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9.xml><?xml version="1.0" encoding="utf-8"?>
<a:theme xmlns:a="http://schemas.openxmlformats.org/drawingml/2006/main" name="9_White">
  <a:themeElements>
    <a:clrScheme name="White">
      <a:dk1>
        <a:srgbClr val="000000"/>
      </a:dk1>
      <a:lt1>
        <a:srgbClr val="FFFFFF"/>
      </a:lt1>
      <a:dk2>
        <a:srgbClr val="53585F"/>
      </a:dk2>
      <a:lt2>
        <a:srgbClr val="DCDEE0"/>
      </a:lt2>
      <a:accent1>
        <a:srgbClr val="0365C0"/>
      </a:accent1>
      <a:accent2>
        <a:srgbClr val="00882B"/>
      </a:accent2>
      <a:accent3>
        <a:srgbClr val="DCBD23"/>
      </a:accent3>
      <a:accent4>
        <a:srgbClr val="DE6A10"/>
      </a:accent4>
      <a:accent5>
        <a:srgbClr val="C82506"/>
      </a:accent5>
      <a:accent6>
        <a:srgbClr val="773F9B"/>
      </a:accent6>
      <a:hlink>
        <a:srgbClr val="0000FF"/>
      </a:hlink>
      <a:folHlink>
        <a:srgbClr val="FF00FF"/>
      </a:folHlink>
    </a:clrScheme>
    <a:fontScheme name="White">
      <a:majorFont>
        <a:latin typeface="Gill Sans"/>
        <a:ea typeface="Gill Sans"/>
        <a:cs typeface="Gill Sans"/>
      </a:majorFont>
      <a:minorFont>
        <a:latin typeface="Gill Sans"/>
        <a:ea typeface="Gill Sans"/>
        <a:cs typeface="Gill Sans"/>
      </a:minorFont>
    </a:fontScheme>
    <a:fmtScheme name="Whi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rotWithShape="0">
              <a:srgbClr val="000000">
                <a:alpha val="50000"/>
              </a:srgbClr>
            </a:outerShdw>
          </a:effectLst>
        </a:effectStyle>
        <a:effectStyle>
          <a:effectLst>
            <a:outerShdw blurRad="50800" dist="12700" rotWithShape="0">
              <a:srgbClr val="000000">
                <a:alpha val="50000"/>
              </a:srgbClr>
            </a:outerShdw>
          </a:effectLst>
        </a:effectStyle>
        <a:effectStyle>
          <a:effectLst>
            <a:outerShdw blurRad="38100" dist="25400" dir="5400000" rotWithShape="0">
              <a:srgbClr val="000000">
                <a:alpha val="50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lipFill rotWithShape="1">
          <a:blip xmlns:r="http://schemas.openxmlformats.org/officeDocument/2006/relationships" r:embed="rId1"/>
          <a:srcRect/>
          <a:tile tx="0" ty="0" sx="100000" sy="100000" flip="none" algn="tl"/>
        </a:blipFill>
        <a:ln w="12700" cap="flat">
          <a:noFill/>
          <a:miter lim="400000"/>
        </a:ln>
        <a:effectLst>
          <a:outerShdw blurRad="38100" dist="25400" dir="5400000" rotWithShape="0">
            <a:srgbClr val="000000">
              <a:alpha val="50000"/>
            </a:srgbClr>
          </a:outerShdw>
        </a:effectLst>
        <a:sp3d/>
      </a:spPr>
      <a:bodyPr rot="0" spcFirstLastPara="1" vertOverflow="overflow" horzOverflow="overflow" vert="horz" wrap="square" lIns="50800" tIns="50800" rIns="50800" bIns="50800" numCol="1" spcCol="38100" rtlCol="0" anchor="ctr">
        <a:spAutoFit/>
      </a:bodyPr>
      <a:lstStyle>
        <a:defPPr marL="0" marR="0" indent="0" algn="ctr" defTabSz="584200" rtl="0" fontAlgn="auto" latinLnBrk="0" hangingPunct="0">
          <a:lnSpc>
            <a:spcPct val="100000"/>
          </a:lnSpc>
          <a:spcBef>
            <a:spcPts val="0"/>
          </a:spcBef>
          <a:spcAft>
            <a:spcPts val="0"/>
          </a:spcAft>
          <a:buClrTx/>
          <a:buSzTx/>
          <a:buFontTx/>
          <a:buNone/>
          <a:tabLst/>
          <a:defRPr kumimoji="0" sz="4000" b="0" i="0" u="none" strike="noStrike" cap="none" spc="0" normalizeH="0" baseline="0">
            <a:ln>
              <a:noFill/>
            </a:ln>
            <a:solidFill>
              <a:srgbClr val="FFFFFF"/>
            </a:solidFill>
            <a:effectLst>
              <a:outerShdw blurRad="38100" dist="12700" dir="5400000" rotWithShape="0">
                <a:srgbClr val="000000">
                  <a:alpha val="50000"/>
                </a:srgbClr>
              </a:outerShdw>
            </a:effectLst>
            <a:uFillTx/>
            <a:latin typeface="+mn-lt"/>
            <a:ea typeface="+mn-ea"/>
            <a:cs typeface="+mn-cs"/>
            <a:sym typeface="Gill Sans"/>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rgbClr val="000000"/>
          </a:solidFill>
          <a:prstDash val="solid"/>
          <a:miter lim="4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ctr" defTabSz="584200" rtl="0" fontAlgn="auto" latinLnBrk="0" hangingPunct="0">
          <a:lnSpc>
            <a:spcPct val="100000"/>
          </a:lnSpc>
          <a:spcBef>
            <a:spcPts val="0"/>
          </a:spcBef>
          <a:spcAft>
            <a:spcPts val="0"/>
          </a:spcAft>
          <a:buClrTx/>
          <a:buSzTx/>
          <a:buFontTx/>
          <a:buNone/>
          <a:tabLst/>
          <a:defRPr kumimoji="0" sz="4200" b="0" i="0" u="none" strike="noStrike" cap="none" spc="0" normalizeH="0" baseline="0">
            <a:ln>
              <a:noFill/>
            </a:ln>
            <a:solidFill>
              <a:srgbClr val="000000"/>
            </a:solidFill>
            <a:effectLst/>
            <a:uFillTx/>
            <a:latin typeface="+mn-lt"/>
            <a:ea typeface="+mn-ea"/>
            <a:cs typeface="+mn-cs"/>
            <a:sym typeface="Gill Sans"/>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10.xml><?xml version="1.0" encoding="utf-8"?>
<a:theme xmlns:a="http://schemas.openxmlformats.org/drawingml/2006/main" name="10_White">
  <a:themeElements>
    <a:clrScheme name="White">
      <a:dk1>
        <a:srgbClr val="000000"/>
      </a:dk1>
      <a:lt1>
        <a:srgbClr val="FFFFFF"/>
      </a:lt1>
      <a:dk2>
        <a:srgbClr val="53585F"/>
      </a:dk2>
      <a:lt2>
        <a:srgbClr val="DCDEE0"/>
      </a:lt2>
      <a:accent1>
        <a:srgbClr val="0365C0"/>
      </a:accent1>
      <a:accent2>
        <a:srgbClr val="00882B"/>
      </a:accent2>
      <a:accent3>
        <a:srgbClr val="DCBD23"/>
      </a:accent3>
      <a:accent4>
        <a:srgbClr val="DE6A10"/>
      </a:accent4>
      <a:accent5>
        <a:srgbClr val="C82506"/>
      </a:accent5>
      <a:accent6>
        <a:srgbClr val="773F9B"/>
      </a:accent6>
      <a:hlink>
        <a:srgbClr val="0000FF"/>
      </a:hlink>
      <a:folHlink>
        <a:srgbClr val="FF00FF"/>
      </a:folHlink>
    </a:clrScheme>
    <a:fontScheme name="White">
      <a:majorFont>
        <a:latin typeface="Gill Sans"/>
        <a:ea typeface="Gill Sans"/>
        <a:cs typeface="Gill Sans"/>
      </a:majorFont>
      <a:minorFont>
        <a:latin typeface="Gill Sans"/>
        <a:ea typeface="Gill Sans"/>
        <a:cs typeface="Gill Sans"/>
      </a:minorFont>
    </a:fontScheme>
    <a:fmtScheme name="Whi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rotWithShape="0">
              <a:srgbClr val="000000">
                <a:alpha val="50000"/>
              </a:srgbClr>
            </a:outerShdw>
          </a:effectLst>
        </a:effectStyle>
        <a:effectStyle>
          <a:effectLst>
            <a:outerShdw blurRad="50800" dist="12700" rotWithShape="0">
              <a:srgbClr val="000000">
                <a:alpha val="50000"/>
              </a:srgbClr>
            </a:outerShdw>
          </a:effectLst>
        </a:effectStyle>
        <a:effectStyle>
          <a:effectLst>
            <a:outerShdw blurRad="38100" dist="25400" dir="5400000" rotWithShape="0">
              <a:srgbClr val="000000">
                <a:alpha val="50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lipFill rotWithShape="1">
          <a:blip xmlns:r="http://schemas.openxmlformats.org/officeDocument/2006/relationships" r:embed="rId1"/>
          <a:srcRect/>
          <a:tile tx="0" ty="0" sx="100000" sy="100000" flip="none" algn="tl"/>
        </a:blipFill>
        <a:ln w="12700" cap="flat">
          <a:noFill/>
          <a:miter lim="400000"/>
        </a:ln>
        <a:effectLst>
          <a:outerShdw blurRad="38100" dist="25400" dir="5400000" rotWithShape="0">
            <a:srgbClr val="000000">
              <a:alpha val="50000"/>
            </a:srgbClr>
          </a:outerShdw>
        </a:effectLst>
        <a:sp3d/>
      </a:spPr>
      <a:bodyPr rot="0" spcFirstLastPara="1" vertOverflow="overflow" horzOverflow="overflow" vert="horz" wrap="square" lIns="50800" tIns="50800" rIns="50800" bIns="50800" numCol="1" spcCol="38100" rtlCol="0" anchor="ctr">
        <a:spAutoFit/>
      </a:bodyPr>
      <a:lstStyle>
        <a:defPPr marL="0" marR="0" indent="0" algn="ctr" defTabSz="584200" rtl="0" fontAlgn="auto" latinLnBrk="0" hangingPunct="0">
          <a:lnSpc>
            <a:spcPct val="100000"/>
          </a:lnSpc>
          <a:spcBef>
            <a:spcPts val="0"/>
          </a:spcBef>
          <a:spcAft>
            <a:spcPts val="0"/>
          </a:spcAft>
          <a:buClrTx/>
          <a:buSzTx/>
          <a:buFontTx/>
          <a:buNone/>
          <a:tabLst/>
          <a:defRPr kumimoji="0" sz="4000" b="0" i="0" u="none" strike="noStrike" cap="none" spc="0" normalizeH="0" baseline="0">
            <a:ln>
              <a:noFill/>
            </a:ln>
            <a:solidFill>
              <a:srgbClr val="FFFFFF"/>
            </a:solidFill>
            <a:effectLst>
              <a:outerShdw blurRad="38100" dist="12700" dir="5400000" rotWithShape="0">
                <a:srgbClr val="000000">
                  <a:alpha val="50000"/>
                </a:srgbClr>
              </a:outerShdw>
            </a:effectLst>
            <a:uFillTx/>
            <a:latin typeface="+mn-lt"/>
            <a:ea typeface="+mn-ea"/>
            <a:cs typeface="+mn-cs"/>
            <a:sym typeface="Gill Sans"/>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rgbClr val="000000"/>
          </a:solidFill>
          <a:prstDash val="solid"/>
          <a:miter lim="4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ctr" defTabSz="584200" rtl="0" fontAlgn="auto" latinLnBrk="0" hangingPunct="0">
          <a:lnSpc>
            <a:spcPct val="100000"/>
          </a:lnSpc>
          <a:spcBef>
            <a:spcPts val="0"/>
          </a:spcBef>
          <a:spcAft>
            <a:spcPts val="0"/>
          </a:spcAft>
          <a:buClrTx/>
          <a:buSzTx/>
          <a:buFontTx/>
          <a:buNone/>
          <a:tabLst/>
          <a:defRPr kumimoji="0" sz="4200" b="0" i="0" u="none" strike="noStrike" cap="none" spc="0" normalizeH="0" baseline="0">
            <a:ln>
              <a:noFill/>
            </a:ln>
            <a:solidFill>
              <a:srgbClr val="000000"/>
            </a:solidFill>
            <a:effectLst/>
            <a:uFillTx/>
            <a:latin typeface="+mn-lt"/>
            <a:ea typeface="+mn-ea"/>
            <a:cs typeface="+mn-cs"/>
            <a:sym typeface="Gill Sans"/>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11.xml><?xml version="1.0" encoding="utf-8"?>
<a:theme xmlns:a="http://schemas.openxmlformats.org/drawingml/2006/main" name="11_White">
  <a:themeElements>
    <a:clrScheme name="White">
      <a:dk1>
        <a:srgbClr val="000000"/>
      </a:dk1>
      <a:lt1>
        <a:srgbClr val="FFFFFF"/>
      </a:lt1>
      <a:dk2>
        <a:srgbClr val="53585F"/>
      </a:dk2>
      <a:lt2>
        <a:srgbClr val="DCDEE0"/>
      </a:lt2>
      <a:accent1>
        <a:srgbClr val="0365C0"/>
      </a:accent1>
      <a:accent2>
        <a:srgbClr val="00882B"/>
      </a:accent2>
      <a:accent3>
        <a:srgbClr val="DCBD23"/>
      </a:accent3>
      <a:accent4>
        <a:srgbClr val="DE6A10"/>
      </a:accent4>
      <a:accent5>
        <a:srgbClr val="C82506"/>
      </a:accent5>
      <a:accent6>
        <a:srgbClr val="773F9B"/>
      </a:accent6>
      <a:hlink>
        <a:srgbClr val="0000FF"/>
      </a:hlink>
      <a:folHlink>
        <a:srgbClr val="FF00FF"/>
      </a:folHlink>
    </a:clrScheme>
    <a:fontScheme name="White">
      <a:majorFont>
        <a:latin typeface="Gill Sans"/>
        <a:ea typeface="Gill Sans"/>
        <a:cs typeface="Gill Sans"/>
      </a:majorFont>
      <a:minorFont>
        <a:latin typeface="Gill Sans"/>
        <a:ea typeface="Gill Sans"/>
        <a:cs typeface="Gill Sans"/>
      </a:minorFont>
    </a:fontScheme>
    <a:fmtScheme name="Whi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rotWithShape="0">
              <a:srgbClr val="000000">
                <a:alpha val="50000"/>
              </a:srgbClr>
            </a:outerShdw>
          </a:effectLst>
        </a:effectStyle>
        <a:effectStyle>
          <a:effectLst>
            <a:outerShdw blurRad="50800" dist="12700" rotWithShape="0">
              <a:srgbClr val="000000">
                <a:alpha val="50000"/>
              </a:srgbClr>
            </a:outerShdw>
          </a:effectLst>
        </a:effectStyle>
        <a:effectStyle>
          <a:effectLst>
            <a:outerShdw blurRad="38100" dist="25400" dir="5400000" rotWithShape="0">
              <a:srgbClr val="000000">
                <a:alpha val="50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lipFill rotWithShape="1">
          <a:blip xmlns:r="http://schemas.openxmlformats.org/officeDocument/2006/relationships" r:embed="rId1"/>
          <a:srcRect/>
          <a:tile tx="0" ty="0" sx="100000" sy="100000" flip="none" algn="tl"/>
        </a:blipFill>
        <a:ln w="12700" cap="flat">
          <a:noFill/>
          <a:miter lim="400000"/>
        </a:ln>
        <a:effectLst>
          <a:outerShdw blurRad="38100" dist="25400" dir="5400000" rotWithShape="0">
            <a:srgbClr val="000000">
              <a:alpha val="50000"/>
            </a:srgbClr>
          </a:outerShdw>
        </a:effectLst>
        <a:sp3d/>
      </a:spPr>
      <a:bodyPr rot="0" spcFirstLastPara="1" vertOverflow="overflow" horzOverflow="overflow" vert="horz" wrap="square" lIns="50800" tIns="50800" rIns="50800" bIns="50800" numCol="1" spcCol="38100" rtlCol="0" anchor="ctr">
        <a:spAutoFit/>
      </a:bodyPr>
      <a:lstStyle>
        <a:defPPr marL="0" marR="0" indent="0" algn="ctr" defTabSz="584200" rtl="0" fontAlgn="auto" latinLnBrk="0" hangingPunct="0">
          <a:lnSpc>
            <a:spcPct val="100000"/>
          </a:lnSpc>
          <a:spcBef>
            <a:spcPts val="0"/>
          </a:spcBef>
          <a:spcAft>
            <a:spcPts val="0"/>
          </a:spcAft>
          <a:buClrTx/>
          <a:buSzTx/>
          <a:buFontTx/>
          <a:buNone/>
          <a:tabLst/>
          <a:defRPr kumimoji="0" sz="4000" b="0" i="0" u="none" strike="noStrike" cap="none" spc="0" normalizeH="0" baseline="0">
            <a:ln>
              <a:noFill/>
            </a:ln>
            <a:solidFill>
              <a:srgbClr val="FFFFFF"/>
            </a:solidFill>
            <a:effectLst>
              <a:outerShdw blurRad="38100" dist="12700" dir="5400000" rotWithShape="0">
                <a:srgbClr val="000000">
                  <a:alpha val="50000"/>
                </a:srgbClr>
              </a:outerShdw>
            </a:effectLst>
            <a:uFillTx/>
            <a:latin typeface="+mn-lt"/>
            <a:ea typeface="+mn-ea"/>
            <a:cs typeface="+mn-cs"/>
            <a:sym typeface="Gill Sans"/>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rgbClr val="000000"/>
          </a:solidFill>
          <a:prstDash val="solid"/>
          <a:miter lim="4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ctr" defTabSz="584200" rtl="0" fontAlgn="auto" latinLnBrk="0" hangingPunct="0">
          <a:lnSpc>
            <a:spcPct val="100000"/>
          </a:lnSpc>
          <a:spcBef>
            <a:spcPts val="0"/>
          </a:spcBef>
          <a:spcAft>
            <a:spcPts val="0"/>
          </a:spcAft>
          <a:buClrTx/>
          <a:buSzTx/>
          <a:buFontTx/>
          <a:buNone/>
          <a:tabLst/>
          <a:defRPr kumimoji="0" sz="4200" b="0" i="0" u="none" strike="noStrike" cap="none" spc="0" normalizeH="0" baseline="0">
            <a:ln>
              <a:noFill/>
            </a:ln>
            <a:solidFill>
              <a:srgbClr val="000000"/>
            </a:solidFill>
            <a:effectLst/>
            <a:uFillTx/>
            <a:latin typeface="+mn-lt"/>
            <a:ea typeface="+mn-ea"/>
            <a:cs typeface="+mn-cs"/>
            <a:sym typeface="Gill Sans"/>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1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1196</TotalTime>
  <Words>3448</Words>
  <Application>Microsoft Office PowerPoint</Application>
  <PresentationFormat>On-screen Show (4:3)</PresentationFormat>
  <Paragraphs>444</Paragraphs>
  <Slides>43</Slides>
  <Notes>33</Notes>
  <HiddenSlides>0</HiddenSlides>
  <MMClips>0</MMClips>
  <ScaleCrop>false</ScaleCrop>
  <HeadingPairs>
    <vt:vector size="4" baseType="variant">
      <vt:variant>
        <vt:lpstr>Theme</vt:lpstr>
      </vt:variant>
      <vt:variant>
        <vt:i4>11</vt:i4>
      </vt:variant>
      <vt:variant>
        <vt:lpstr>Slide Titles</vt:lpstr>
      </vt:variant>
      <vt:variant>
        <vt:i4>43</vt:i4>
      </vt:variant>
    </vt:vector>
  </HeadingPairs>
  <TitlesOfParts>
    <vt:vector size="54" baseType="lpstr">
      <vt:lpstr>Adjacency</vt:lpstr>
      <vt:lpstr>1_White</vt:lpstr>
      <vt:lpstr>2_White</vt:lpstr>
      <vt:lpstr>3_White</vt:lpstr>
      <vt:lpstr>4_White</vt:lpstr>
      <vt:lpstr>5_White</vt:lpstr>
      <vt:lpstr>6_White</vt:lpstr>
      <vt:lpstr>8_White</vt:lpstr>
      <vt:lpstr>9_White</vt:lpstr>
      <vt:lpstr>10_White</vt:lpstr>
      <vt:lpstr>11_White</vt:lpstr>
      <vt:lpstr>                                          </vt:lpstr>
      <vt:lpstr>  Siarter  Iaith  Cymraeg  Campus   Cymraeg  Campus  Language  Charter</vt:lpstr>
      <vt:lpstr>Slide 3</vt:lpstr>
      <vt:lpstr>  Siarter  Iaith  Cymraeg  Campus   Cymraeg  Campus  Language  Charter</vt:lpstr>
      <vt:lpstr>The main aim  of  the  Cymraeg  Campus  Language  Charter is to promote and increase the use of Welsh by children.</vt:lpstr>
      <vt:lpstr>Nod  y  Siarter  Iaith  Cymraeg  Campus The  aim  of  the  Cymraeg  Campus  Language  Charter</vt:lpstr>
      <vt:lpstr>Slide 7</vt:lpstr>
      <vt:lpstr>Slide 8</vt:lpstr>
      <vt:lpstr>Y  Rhaglen The  Programme</vt:lpstr>
      <vt:lpstr>Y  Gwobrau The  Awards</vt:lpstr>
      <vt:lpstr>Gosod  Gwaelodlin Setting  a  Baseline</vt:lpstr>
      <vt:lpstr>Slide 12</vt:lpstr>
      <vt:lpstr>Slide 13</vt:lpstr>
      <vt:lpstr>Slide 14</vt:lpstr>
      <vt:lpstr>Y  Wobr  Efydd  -  Sefydlu  Arfer  Dda The  Bronze  Award  -  Establishing  Good  Practice</vt:lpstr>
      <vt:lpstr>Slide 16</vt:lpstr>
      <vt:lpstr>Anogaeth  a  Chanmoliaeth Encouragement  and  Praise</vt:lpstr>
      <vt:lpstr> Mae  pawb  yn  rhanddeiliad  Everyone  is  a  stakeholder</vt:lpstr>
      <vt:lpstr>Slide 19</vt:lpstr>
      <vt:lpstr>Slide 20</vt:lpstr>
      <vt:lpstr>Elements of Good Practice</vt:lpstr>
      <vt:lpstr>Slide 22</vt:lpstr>
      <vt:lpstr>Slide 23</vt:lpstr>
      <vt:lpstr>Elements of Good Practice</vt:lpstr>
      <vt:lpstr>Slide 25</vt:lpstr>
      <vt:lpstr>Slide 26</vt:lpstr>
      <vt:lpstr>Elements of Good Practice</vt:lpstr>
      <vt:lpstr>Slide 28</vt:lpstr>
      <vt:lpstr>Slide 29</vt:lpstr>
      <vt:lpstr>Slide 30</vt:lpstr>
      <vt:lpstr>Slide 31</vt:lpstr>
      <vt:lpstr>Slide 32</vt:lpstr>
      <vt:lpstr>Elements of Good Practice</vt:lpstr>
      <vt:lpstr>Slide 34</vt:lpstr>
      <vt:lpstr>Slide 35</vt:lpstr>
      <vt:lpstr>Slide 36</vt:lpstr>
      <vt:lpstr>Randomiser</vt:lpstr>
      <vt:lpstr>Slide 38</vt:lpstr>
      <vt:lpstr>Slide 39</vt:lpstr>
      <vt:lpstr>Slide 40</vt:lpstr>
      <vt:lpstr>Slide 41</vt:lpstr>
      <vt:lpstr>Slide 42</vt:lpstr>
      <vt:lpstr> Cymraeg                       Campus</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Hyfforddiant Siarter Iaith Gymraeg  Cymraeg Campus</dc:title>
  <dc:creator>Julie Owen</dc:creator>
  <cp:lastModifiedBy>Natalie</cp:lastModifiedBy>
  <cp:revision>102</cp:revision>
  <cp:lastPrinted>2016-09-02T11:21:35Z</cp:lastPrinted>
  <dcterms:created xsi:type="dcterms:W3CDTF">2016-01-21T17:12:55Z</dcterms:created>
  <dcterms:modified xsi:type="dcterms:W3CDTF">2017-11-01T20:09:03Z</dcterms:modified>
</cp:coreProperties>
</file>