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21"/>
  </p:notesMasterIdLst>
  <p:sldIdLst>
    <p:sldId id="341" r:id="rId5"/>
    <p:sldId id="382" r:id="rId6"/>
    <p:sldId id="383" r:id="rId7"/>
    <p:sldId id="385" r:id="rId8"/>
    <p:sldId id="384" r:id="rId9"/>
    <p:sldId id="386" r:id="rId10"/>
    <p:sldId id="387" r:id="rId11"/>
    <p:sldId id="389" r:id="rId12"/>
    <p:sldId id="388" r:id="rId13"/>
    <p:sldId id="390" r:id="rId14"/>
    <p:sldId id="391" r:id="rId15"/>
    <p:sldId id="392" r:id="rId16"/>
    <p:sldId id="532" r:id="rId17"/>
    <p:sldId id="533" r:id="rId18"/>
    <p:sldId id="530" r:id="rId19"/>
    <p:sldId id="531" r:id="rId2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701"/>
  </p:normalViewPr>
  <p:slideViewPr>
    <p:cSldViewPr snapToGrid="0">
      <p:cViewPr varScale="1">
        <p:scale>
          <a:sx n="77" d="100"/>
          <a:sy n="77" d="100"/>
        </p:scale>
        <p:origin x="797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23/11/2019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8CE193-64BF-42CB-B0D7-ECA7D5A315BB}" type="slidenum">
              <a:rPr lang="en-GB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9508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8CE193-64BF-42CB-B0D7-ECA7D5A315BB}" type="slidenum">
              <a:rPr lang="en-GB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0672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8CE193-64BF-42CB-B0D7-ECA7D5A315BB}" type="slidenum">
              <a:rPr lang="en-GB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0902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8CE193-64BF-42CB-B0D7-ECA7D5A315BB}" type="slidenum">
              <a:rPr lang="en-GB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7462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23/11/2019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23/11/2019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23/11/2019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23/11/2019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23/11/2019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23/11/2019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23/11/2019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23/11/2019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23/11/2019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23/11/2019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23/11/2019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23/11/2019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support.office.com/en-us/article/excel-video-training-9bc05390-e94c-46af-a5b3-d7c22f6990bb?ui=en-US&amp;rs=en-001&amp;ad=US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9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wbho0CgEAE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0.wdp"/><Relationship Id="rId5" Type="http://schemas.openxmlformats.org/officeDocument/2006/relationships/image" Target="../media/image14.png"/><Relationship Id="rId4" Type="http://schemas.openxmlformats.org/officeDocument/2006/relationships/hyperlink" Target="https://www.lifewire.com/how-to-use-excel-excel-beginners-3123477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1.wdp"/><Relationship Id="rId5" Type="http://schemas.openxmlformats.org/officeDocument/2006/relationships/image" Target="../media/image15.png"/><Relationship Id="rId4" Type="http://schemas.openxmlformats.org/officeDocument/2006/relationships/hyperlink" Target="https://www.lifewire.com/charts-and-graphs-definition-3123402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2.wdp"/><Relationship Id="rId5" Type="http://schemas.openxmlformats.org/officeDocument/2006/relationships/image" Target="../media/image16.png"/><Relationship Id="rId4" Type="http://schemas.openxmlformats.org/officeDocument/2006/relationships/hyperlink" Target="https://www.lifewire.com/create-a-pie-chart-in-excel-3123565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g"/><Relationship Id="rId4" Type="http://schemas.openxmlformats.org/officeDocument/2006/relationships/hyperlink" Target="https://www.lifewire.com/create-column-chart-in-excel-417818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65313" y="3766648"/>
            <a:ext cx="7772400" cy="2009341"/>
          </a:xfrm>
        </p:spPr>
        <p:txBody>
          <a:bodyPr/>
          <a:lstStyle/>
          <a:p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Office 365</a:t>
            </a:r>
            <a:b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Excel Tutorials </a:t>
            </a:r>
            <a:b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88489"/>
            <a:ext cx="84780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Skills for the Workplace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Outreach Programme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8415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 fontScale="92500" lnSpcReduction="10000"/>
          </a:bodyPr>
          <a:lstStyle/>
          <a:p>
            <a:pPr marL="1828800" lvl="4" indent="0">
              <a:buNone/>
            </a:pPr>
            <a:endParaRPr lang="en-US" dirty="0"/>
          </a:p>
          <a:p>
            <a:r>
              <a:rPr lang="en-US" dirty="0"/>
              <a:t>When you have downloaded your free copy of the Office 365 software from UWTSD, it includes a copy of Excel. </a:t>
            </a:r>
          </a:p>
          <a:p>
            <a:r>
              <a:rPr lang="en-US" dirty="0"/>
              <a:t>If you open it on your computer or laptop, it should open with </a:t>
            </a:r>
            <a:r>
              <a:rPr lang="en-US" b="1" dirty="0"/>
              <a:t>Featured</a:t>
            </a:r>
            <a:r>
              <a:rPr lang="en-US" dirty="0"/>
              <a:t> showing. </a:t>
            </a:r>
          </a:p>
          <a:p>
            <a:r>
              <a:rPr lang="en-US" dirty="0"/>
              <a:t>If not, click on File: New and the Featured screen will appear. </a:t>
            </a:r>
          </a:p>
          <a:p>
            <a:r>
              <a:rPr lang="en-US" dirty="0"/>
              <a:t>There are some Tutorials here to help you get started.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A228C49A-ABAD-4C92-B281-03316063BB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5433" y="889641"/>
            <a:ext cx="7011367" cy="3898767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pic>
        <p:nvPicPr>
          <p:cNvPr id="10" name="Picture 9" descr="A picture containing text&#10;&#10;Description generated with high confidence">
            <a:extLst>
              <a:ext uri="{FF2B5EF4-FFF2-40B4-BE49-F238E27FC236}">
                <a16:creationId xmlns:a16="http://schemas.microsoft.com/office/drawing/2014/main" id="{25037C97-6F2D-449E-8E37-6102C0682C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930" y="889641"/>
            <a:ext cx="1478575" cy="2937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066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A228C49A-ABAD-4C92-B281-03316063BB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801" y="674406"/>
            <a:ext cx="7946398" cy="4418704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659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Excel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77173B9-130F-4FDC-B333-EB15EE089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8968" y="1570704"/>
            <a:ext cx="4866968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Click on Take a tour</a:t>
            </a:r>
          </a:p>
          <a:p>
            <a:endParaRPr lang="en-GB" dirty="0"/>
          </a:p>
        </p:txBody>
      </p:sp>
      <p:pic>
        <p:nvPicPr>
          <p:cNvPr id="8" name="Picture 7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4ACE9BB0-C526-42A6-B098-DF69B9DEE0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7294" y="2317502"/>
            <a:ext cx="3146054" cy="2792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890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Excel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pic>
        <p:nvPicPr>
          <p:cNvPr id="6" name="Content Placeholder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B022514B-63B4-4A10-8A08-41F0AC638A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0011" y="1037482"/>
            <a:ext cx="6862608" cy="4568627"/>
          </a:xfrm>
        </p:spPr>
      </p:pic>
    </p:spTree>
    <p:extLst>
      <p:ext uri="{BB962C8B-B14F-4D97-AF65-F5344CB8AC3E}">
        <p14:creationId xmlns:p14="http://schemas.microsoft.com/office/powerpoint/2010/main" val="3618556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Excel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6CC9AC-1E5A-4028-8C5B-BE30230DD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716" y="1037482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Each tab at the bottom of the screen contains many helpful hints and tips for you </a:t>
            </a:r>
          </a:p>
          <a:p>
            <a:endParaRPr lang="en-GB" dirty="0"/>
          </a:p>
        </p:txBody>
      </p:sp>
      <p:pic>
        <p:nvPicPr>
          <p:cNvPr id="8" name="Picture 7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5DCBA986-E7FE-47B7-80B0-DE09BF01C0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316" y="1920221"/>
            <a:ext cx="8036976" cy="3566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718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Excel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6CC9AC-1E5A-4028-8C5B-BE30230DD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716" y="1037482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sz="2400" dirty="0"/>
              <a:t>At the bottom of each page (worksheet) there are links to additional information on the web.</a:t>
            </a:r>
          </a:p>
          <a:p>
            <a:endParaRPr lang="en-GB" dirty="0"/>
          </a:p>
        </p:txBody>
      </p:sp>
      <p:pic>
        <p:nvPicPr>
          <p:cNvPr id="7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EA05FBF7-645E-4237-A688-5B41D10430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6800" y="1883721"/>
            <a:ext cx="5411924" cy="3670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5254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Excel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6CC9AC-1E5A-4028-8C5B-BE30230DD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716" y="1037482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Each tab at the bottom of the screen contains many helpful hints and tips for you </a:t>
            </a:r>
          </a:p>
          <a:p>
            <a:endParaRPr lang="en-GB" dirty="0"/>
          </a:p>
        </p:txBody>
      </p:sp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DC450377-91B0-4805-8778-9684AC67BC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25251"/>
            <a:ext cx="7956550" cy="3842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07590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Excel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6CC9AC-1E5A-4028-8C5B-BE30230DD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716" y="1037482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sz="2400" dirty="0"/>
              <a:t>At the bottom of each page (worksheet) there are links to additional information on the web.</a:t>
            </a:r>
          </a:p>
          <a:p>
            <a:endParaRPr lang="en-GB" dirty="0"/>
          </a:p>
        </p:txBody>
      </p:sp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A3F62C38-0BDD-4661-B3BB-513C2248AA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423" y="2010208"/>
            <a:ext cx="6072631" cy="3545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1971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Excel video training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  <p:pic>
        <p:nvPicPr>
          <p:cNvPr id="7" name="Content Placeholder 6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3EBAB8D5-C2E7-4136-8EF7-0B507E18C0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2389" y="1166214"/>
            <a:ext cx="5772475" cy="4525572"/>
          </a:xfrm>
        </p:spPr>
      </p:pic>
    </p:spTree>
    <p:extLst>
      <p:ext uri="{BB962C8B-B14F-4D97-AF65-F5344CB8AC3E}">
        <p14:creationId xmlns:p14="http://schemas.microsoft.com/office/powerpoint/2010/main" val="14235512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897" y="278070"/>
            <a:ext cx="8780206" cy="846239"/>
          </a:xfrm>
        </p:spPr>
        <p:txBody>
          <a:bodyPr/>
          <a:lstStyle/>
          <a:p>
            <a:r>
              <a:rPr lang="en-GB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Search YouTube for Excel Training videos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  <p:pic>
        <p:nvPicPr>
          <p:cNvPr id="6" name="Online Media 5">
            <a:hlinkClick r:id="" action="ppaction://media"/>
            <a:extLst>
              <a:ext uri="{FF2B5EF4-FFF2-40B4-BE49-F238E27FC236}">
                <a16:creationId xmlns:a16="http://schemas.microsoft.com/office/drawing/2014/main" id="{5D183A54-1C7F-4662-893B-03DF04EB622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56520" y="1417843"/>
            <a:ext cx="6830960" cy="3842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6925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AFD0751E-85F7-4372-920F-006A1ECDC9C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13" y="1506708"/>
            <a:ext cx="8229600" cy="3844584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AACE7C4-11BA-4D5F-AE49-0921F55569F8}"/>
              </a:ext>
            </a:extLst>
          </p:cNvPr>
          <p:cNvSpPr txBox="1"/>
          <p:nvPr/>
        </p:nvSpPr>
        <p:spPr>
          <a:xfrm>
            <a:off x="2532993" y="126124"/>
            <a:ext cx="3563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Online Tutorials</a:t>
            </a:r>
          </a:p>
        </p:txBody>
      </p:sp>
      <p:pic>
        <p:nvPicPr>
          <p:cNvPr id="9" name="Picture 8" descr="A screenshot of a cell phone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F602D49D-3558-40D1-A029-DF7251E59A4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31088"/>
          <a:stretch/>
        </p:blipFill>
        <p:spPr>
          <a:xfrm>
            <a:off x="1517037" y="767519"/>
            <a:ext cx="6305424" cy="47504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9259274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AFD0751E-85F7-4372-920F-006A1ECDC9C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13" y="1506708"/>
            <a:ext cx="8229600" cy="3844584"/>
          </a:xfrm>
        </p:spPr>
      </p:pic>
      <p:pic>
        <p:nvPicPr>
          <p:cNvPr id="4" name="Picture 3" descr="A screenshot of a cell phone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F02E3031-EBA7-40B0-897D-FC5EB426887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6450" y="203769"/>
            <a:ext cx="6071099" cy="531416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0212289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188640"/>
            <a:ext cx="7924800" cy="504056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Create a PIE Chart</a:t>
            </a:r>
          </a:p>
        </p:txBody>
      </p:sp>
      <p:pic>
        <p:nvPicPr>
          <p:cNvPr id="3" name="Content Placeholder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AFD0751E-85F7-4372-920F-006A1ECDC9C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13" y="1506708"/>
            <a:ext cx="8229600" cy="3844584"/>
          </a:xfrm>
        </p:spPr>
      </p:pic>
      <p:pic>
        <p:nvPicPr>
          <p:cNvPr id="5" name="Picture 4" descr="A screenshot of a cell phone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6D044FA4-DB49-47E9-9EDE-95D0CDBDF93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293119"/>
            <a:ext cx="8686800" cy="405817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3227822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188640"/>
            <a:ext cx="7924800" cy="504056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Create a Column/Bar Chart</a:t>
            </a:r>
          </a:p>
        </p:txBody>
      </p:sp>
      <p:pic>
        <p:nvPicPr>
          <p:cNvPr id="3" name="Content Placeholder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AFD0751E-85F7-4372-920F-006A1ECDC9C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13" y="1506708"/>
            <a:ext cx="8229600" cy="3844584"/>
          </a:xfrm>
        </p:spPr>
      </p:pic>
      <p:pic>
        <p:nvPicPr>
          <p:cNvPr id="4" name="Picture 3" descr="A screenshot of a social media post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059D943A-7E71-49FA-AA84-744E2B1FEB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8542" y="899372"/>
            <a:ext cx="6186916" cy="465008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035029281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5" id="{012F3257-A7C9-4B9F-8CA2-FE9B0D899D83}" vid="{41606C11-0C97-497A-AEC4-28A73EAD8D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28" ma:contentTypeDescription="Create a new document." ma:contentTypeScope="" ma:versionID="d4f1f5070a5e1371c134f5d6697633fe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51329232f19f79e6f9c5b52c8393e862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65184DA-0349-45D2-8DFF-557E329E9070}">
  <ds:schemaRefs>
    <ds:schemaRef ds:uri="http://purl.org/dc/elements/1.1/"/>
    <ds:schemaRef ds:uri="http://www.w3.org/XML/1998/namespace"/>
    <ds:schemaRef ds:uri="http://schemas.openxmlformats.org/package/2006/metadata/core-properties"/>
    <ds:schemaRef ds:uri="af73078d-a5bc-48dc-b246-bc0132131284"/>
    <ds:schemaRef ds:uri="http://purl.org/dc/terms/"/>
    <ds:schemaRef ds:uri="29175ae9-5035-4541-baef-9062a3a44232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917DE985-798D-489F-A8F0-B3ACBC74DA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SfWP Outreach Theme</Template>
  <TotalTime>48</TotalTime>
  <Words>209</Words>
  <Application>Microsoft Office PowerPoint</Application>
  <PresentationFormat>On-screen Show (4:3)</PresentationFormat>
  <Paragraphs>40</Paragraphs>
  <Slides>16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Arial Rounded MT Bold</vt:lpstr>
      <vt:lpstr>Calibri</vt:lpstr>
      <vt:lpstr>Corbel</vt:lpstr>
      <vt:lpstr>Myriad Pro</vt:lpstr>
      <vt:lpstr>Times New Roman</vt:lpstr>
      <vt:lpstr>Trebuchet MS</vt:lpstr>
      <vt:lpstr>SftWP July 15</vt:lpstr>
      <vt:lpstr>Office 365 Excel Tutorials    </vt:lpstr>
      <vt:lpstr>Excel</vt:lpstr>
      <vt:lpstr>PowerPoint Presentation</vt:lpstr>
      <vt:lpstr>PowerPoint Presentation</vt:lpstr>
      <vt:lpstr>Welcome to Excel</vt:lpstr>
      <vt:lpstr>Welcome to Excel</vt:lpstr>
      <vt:lpstr>Welcome to Excel</vt:lpstr>
      <vt:lpstr>Welcome to Excel</vt:lpstr>
      <vt:lpstr>Welcome to Excel</vt:lpstr>
      <vt:lpstr>Welcome to Excel</vt:lpstr>
      <vt:lpstr>Excel video training</vt:lpstr>
      <vt:lpstr>Search YouTube for Excel Training videos</vt:lpstr>
      <vt:lpstr>PowerPoint Presentation</vt:lpstr>
      <vt:lpstr>PowerPoint Presentation</vt:lpstr>
      <vt:lpstr>Create a PIE Chart</vt:lpstr>
      <vt:lpstr>Create a Column/Bar Chart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SfWP Outreach Program Excel Tutorials</dc:title>
  <dc:creator>Julia Ault</dc:creator>
  <cp:lastModifiedBy>Julia Ault</cp:lastModifiedBy>
  <cp:revision>7</cp:revision>
  <dcterms:created xsi:type="dcterms:W3CDTF">2018-04-16T14:36:32Z</dcterms:created>
  <dcterms:modified xsi:type="dcterms:W3CDTF">2019-11-23T15:32:27Z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