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366A53-9317-FCD5-7972-16251FC7D2D3}" v="3" dt="2026-02-14T10:19:18.194"/>
    <p1510:client id="{4D509BFD-A516-6CA3-9C20-AD3A6750D508}" v="6" dt="2026-02-14T02:08:09.401"/>
    <p1510:client id="{C670E647-1949-ADCE-BF15-16D98D13E06C}" v="5" dt="2026-02-14T02:09:36.941"/>
    <p1510:client id="{DB99F2B0-F568-28C9-0314-56A7AA2AB64E}" v="15" dt="2026-02-14T02:15:30.337"/>
    <p1510:client id="{F0CF04A0-6A61-9B50-764A-1E962BF2E871}" v="2" dt="2026-02-14T02:02:20.8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usman Bobb (2331955)" userId="S::2331955@student.uwtsd.ac.uk::2e385024-59d6-4ccf-9d29-0485cf9eb654" providerId="AD" clId="Web-{C670E647-1949-ADCE-BF15-16D98D13E06C}"/>
    <pc:docChg chg="modSld">
      <pc:chgData name="Ousman Bobb (2331955)" userId="S::2331955@student.uwtsd.ac.uk::2e385024-59d6-4ccf-9d29-0485cf9eb654" providerId="AD" clId="Web-{C670E647-1949-ADCE-BF15-16D98D13E06C}" dt="2026-02-14T02:09:36.941" v="4" actId="1076"/>
      <pc:docMkLst>
        <pc:docMk/>
      </pc:docMkLst>
      <pc:sldChg chg="modSp">
        <pc:chgData name="Ousman Bobb (2331955)" userId="S::2331955@student.uwtsd.ac.uk::2e385024-59d6-4ccf-9d29-0485cf9eb654" providerId="AD" clId="Web-{C670E647-1949-ADCE-BF15-16D98D13E06C}" dt="2026-02-14T02:09:36.941" v="4" actId="1076"/>
        <pc:sldMkLst>
          <pc:docMk/>
          <pc:sldMk cId="891178670" sldId="257"/>
        </pc:sldMkLst>
        <pc:picChg chg="mod">
          <ac:chgData name="Ousman Bobb (2331955)" userId="S::2331955@student.uwtsd.ac.uk::2e385024-59d6-4ccf-9d29-0485cf9eb654" providerId="AD" clId="Web-{C670E647-1949-ADCE-BF15-16D98D13E06C}" dt="2026-02-14T02:09:36.941" v="4" actId="1076"/>
          <ac:picMkLst>
            <pc:docMk/>
            <pc:sldMk cId="891178670" sldId="257"/>
            <ac:picMk id="2" creationId="{D4360B6A-AD0C-77D6-ABEC-7E618E6B9377}"/>
          </ac:picMkLst>
        </pc:picChg>
      </pc:sldChg>
    </pc:docChg>
  </pc:docChgLst>
  <pc:docChgLst>
    <pc:chgData name="Ousman Bobb (2331955)" userId="S::2331955@student.uwtsd.ac.uk::2e385024-59d6-4ccf-9d29-0485cf9eb654" providerId="AD" clId="Web-{19366A53-9317-FCD5-7972-16251FC7D2D3}"/>
    <pc:docChg chg="modSld">
      <pc:chgData name="Ousman Bobb (2331955)" userId="S::2331955@student.uwtsd.ac.uk::2e385024-59d6-4ccf-9d29-0485cf9eb654" providerId="AD" clId="Web-{19366A53-9317-FCD5-7972-16251FC7D2D3}" dt="2026-02-14T10:19:18.194" v="2" actId="1076"/>
      <pc:docMkLst>
        <pc:docMk/>
      </pc:docMkLst>
      <pc:sldChg chg="modSp">
        <pc:chgData name="Ousman Bobb (2331955)" userId="S::2331955@student.uwtsd.ac.uk::2e385024-59d6-4ccf-9d29-0485cf9eb654" providerId="AD" clId="Web-{19366A53-9317-FCD5-7972-16251FC7D2D3}" dt="2026-02-14T10:19:18.194" v="2" actId="1076"/>
        <pc:sldMkLst>
          <pc:docMk/>
          <pc:sldMk cId="1090556754" sldId="256"/>
        </pc:sldMkLst>
        <pc:picChg chg="mod">
          <ac:chgData name="Ousman Bobb (2331955)" userId="S::2331955@student.uwtsd.ac.uk::2e385024-59d6-4ccf-9d29-0485cf9eb654" providerId="AD" clId="Web-{19366A53-9317-FCD5-7972-16251FC7D2D3}" dt="2026-02-14T10:19:18.194" v="2" actId="1076"/>
          <ac:picMkLst>
            <pc:docMk/>
            <pc:sldMk cId="1090556754" sldId="256"/>
            <ac:picMk id="4" creationId="{CF3522B3-CADB-2ADC-F609-241CE389B507}"/>
          </ac:picMkLst>
        </pc:picChg>
      </pc:sldChg>
    </pc:docChg>
  </pc:docChgLst>
  <pc:docChgLst>
    <pc:chgData name="Ousman Bobb (2331955)" userId="S::2331955@student.uwtsd.ac.uk::2e385024-59d6-4ccf-9d29-0485cf9eb654" providerId="AD" clId="Web-{F0CF04A0-6A61-9B50-764A-1E962BF2E871}"/>
    <pc:docChg chg="addSld modSld">
      <pc:chgData name="Ousman Bobb (2331955)" userId="S::2331955@student.uwtsd.ac.uk::2e385024-59d6-4ccf-9d29-0485cf9eb654" providerId="AD" clId="Web-{F0CF04A0-6A61-9B50-764A-1E962BF2E871}" dt="2026-02-14T02:02:32.433" v="2"/>
      <pc:docMkLst>
        <pc:docMk/>
      </pc:docMkLst>
      <pc:sldChg chg="addSp modSp new mod setBg">
        <pc:chgData name="Ousman Bobb (2331955)" userId="S::2331955@student.uwtsd.ac.uk::2e385024-59d6-4ccf-9d29-0485cf9eb654" providerId="AD" clId="Web-{F0CF04A0-6A61-9B50-764A-1E962BF2E871}" dt="2026-02-14T02:02:32.433" v="2"/>
        <pc:sldMkLst>
          <pc:docMk/>
          <pc:sldMk cId="891178670" sldId="257"/>
        </pc:sldMkLst>
        <pc:spChg chg="add">
          <ac:chgData name="Ousman Bobb (2331955)" userId="S::2331955@student.uwtsd.ac.uk::2e385024-59d6-4ccf-9d29-0485cf9eb654" providerId="AD" clId="Web-{F0CF04A0-6A61-9B50-764A-1E962BF2E871}" dt="2026-02-14T02:02:32.433" v="2"/>
          <ac:spMkLst>
            <pc:docMk/>
            <pc:sldMk cId="891178670" sldId="257"/>
            <ac:spMk id="7" creationId="{6EE0B6E2-7CE8-4D86-87FC-4B58A7D8E759}"/>
          </ac:spMkLst>
        </pc:spChg>
        <pc:picChg chg="add mod">
          <ac:chgData name="Ousman Bobb (2331955)" userId="S::2331955@student.uwtsd.ac.uk::2e385024-59d6-4ccf-9d29-0485cf9eb654" providerId="AD" clId="Web-{F0CF04A0-6A61-9B50-764A-1E962BF2E871}" dt="2026-02-14T02:02:32.433" v="2"/>
          <ac:picMkLst>
            <pc:docMk/>
            <pc:sldMk cId="891178670" sldId="257"/>
            <ac:picMk id="2" creationId="{D4360B6A-AD0C-77D6-ABEC-7E618E6B9377}"/>
          </ac:picMkLst>
        </pc:picChg>
      </pc:sldChg>
    </pc:docChg>
  </pc:docChgLst>
  <pc:docChgLst>
    <pc:chgData name="Ousman Bobb (2331955)" userId="S::2331955@student.uwtsd.ac.uk::2e385024-59d6-4ccf-9d29-0485cf9eb654" providerId="AD" clId="Web-{4D509BFD-A516-6CA3-9C20-AD3A6750D508}"/>
    <pc:docChg chg="addSld delSld modSld">
      <pc:chgData name="Ousman Bobb (2331955)" userId="S::2331955@student.uwtsd.ac.uk::2e385024-59d6-4ccf-9d29-0485cf9eb654" providerId="AD" clId="Web-{4D509BFD-A516-6CA3-9C20-AD3A6750D508}" dt="2026-02-14T02:08:09.401" v="5" actId="1076"/>
      <pc:docMkLst>
        <pc:docMk/>
      </pc:docMkLst>
      <pc:sldChg chg="del">
        <pc:chgData name="Ousman Bobb (2331955)" userId="S::2331955@student.uwtsd.ac.uk::2e385024-59d6-4ccf-9d29-0485cf9eb654" providerId="AD" clId="Web-{4D509BFD-A516-6CA3-9C20-AD3A6750D508}" dt="2026-02-14T02:07:48.713" v="3"/>
        <pc:sldMkLst>
          <pc:docMk/>
          <pc:sldMk cId="109857222" sldId="256"/>
        </pc:sldMkLst>
      </pc:sldChg>
      <pc:sldChg chg="modSp add del">
        <pc:chgData name="Ousman Bobb (2331955)" userId="S::2331955@student.uwtsd.ac.uk::2e385024-59d6-4ccf-9d29-0485cf9eb654" providerId="AD" clId="Web-{4D509BFD-A516-6CA3-9C20-AD3A6750D508}" dt="2026-02-14T02:08:09.401" v="5" actId="1076"/>
        <pc:sldMkLst>
          <pc:docMk/>
          <pc:sldMk cId="891178670" sldId="257"/>
        </pc:sldMkLst>
        <pc:picChg chg="mod">
          <ac:chgData name="Ousman Bobb (2331955)" userId="S::2331955@student.uwtsd.ac.uk::2e385024-59d6-4ccf-9d29-0485cf9eb654" providerId="AD" clId="Web-{4D509BFD-A516-6CA3-9C20-AD3A6750D508}" dt="2026-02-14T02:08:09.401" v="5" actId="1076"/>
          <ac:picMkLst>
            <pc:docMk/>
            <pc:sldMk cId="891178670" sldId="257"/>
            <ac:picMk id="2" creationId="{D4360B6A-AD0C-77D6-ABEC-7E618E6B9377}"/>
          </ac:picMkLst>
        </pc:picChg>
      </pc:sldChg>
    </pc:docChg>
  </pc:docChgLst>
  <pc:docChgLst>
    <pc:chgData name="Ousman Bobb (2331955)" userId="S::2331955@student.uwtsd.ac.uk::2e385024-59d6-4ccf-9d29-0485cf9eb654" providerId="AD" clId="Web-{DB99F2B0-F568-28C9-0314-56A7AA2AB64E}"/>
    <pc:docChg chg="mod addSld delSld modSld addMainMaster delMainMaster">
      <pc:chgData name="Ousman Bobb (2331955)" userId="S::2331955@student.uwtsd.ac.uk::2e385024-59d6-4ccf-9d29-0485cf9eb654" providerId="AD" clId="Web-{DB99F2B0-F568-28C9-0314-56A7AA2AB64E}" dt="2026-02-14T02:15:30.337" v="14"/>
      <pc:docMkLst>
        <pc:docMk/>
      </pc:docMkLst>
      <pc:sldChg chg="addSp delSp modSp new mod modClrScheme chgLayout">
        <pc:chgData name="Ousman Bobb (2331955)" userId="S::2331955@student.uwtsd.ac.uk::2e385024-59d6-4ccf-9d29-0485cf9eb654" providerId="AD" clId="Web-{DB99F2B0-F568-28C9-0314-56A7AA2AB64E}" dt="2026-02-14T02:15:30.337" v="14"/>
        <pc:sldMkLst>
          <pc:docMk/>
          <pc:sldMk cId="1090556754" sldId="256"/>
        </pc:sldMkLst>
        <pc:spChg chg="del mod ord">
          <ac:chgData name="Ousman Bobb (2331955)" userId="S::2331955@student.uwtsd.ac.uk::2e385024-59d6-4ccf-9d29-0485cf9eb654" providerId="AD" clId="Web-{DB99F2B0-F568-28C9-0314-56A7AA2AB64E}" dt="2026-02-14T02:15:09.290" v="13"/>
          <ac:spMkLst>
            <pc:docMk/>
            <pc:sldMk cId="1090556754" sldId="256"/>
            <ac:spMk id="2" creationId="{BE61B8DC-A5BC-FEF4-CF58-982DB252D4FF}"/>
          </ac:spMkLst>
        </pc:spChg>
        <pc:spChg chg="del mod ord">
          <ac:chgData name="Ousman Bobb (2331955)" userId="S::2331955@student.uwtsd.ac.uk::2e385024-59d6-4ccf-9d29-0485cf9eb654" providerId="AD" clId="Web-{DB99F2B0-F568-28C9-0314-56A7AA2AB64E}" dt="2026-02-14T02:15:09.290" v="13"/>
          <ac:spMkLst>
            <pc:docMk/>
            <pc:sldMk cId="1090556754" sldId="256"/>
            <ac:spMk id="3" creationId="{F9E638C8-6084-77CE-D570-38E5D3799286}"/>
          </ac:spMkLst>
        </pc:spChg>
        <pc:picChg chg="add mod">
          <ac:chgData name="Ousman Bobb (2331955)" userId="S::2331955@student.uwtsd.ac.uk::2e385024-59d6-4ccf-9d29-0485cf9eb654" providerId="AD" clId="Web-{DB99F2B0-F568-28C9-0314-56A7AA2AB64E}" dt="2026-02-14T02:15:30.337" v="14"/>
          <ac:picMkLst>
            <pc:docMk/>
            <pc:sldMk cId="1090556754" sldId="256"/>
            <ac:picMk id="4" creationId="{CF3522B3-CADB-2ADC-F609-241CE389B507}"/>
          </ac:picMkLst>
        </pc:picChg>
      </pc:sldChg>
      <pc:sldChg chg="delSp modSp del">
        <pc:chgData name="Ousman Bobb (2331955)" userId="S::2331955@student.uwtsd.ac.uk::2e385024-59d6-4ccf-9d29-0485cf9eb654" providerId="AD" clId="Web-{DB99F2B0-F568-28C9-0314-56A7AA2AB64E}" dt="2026-02-14T02:13:02.351" v="7"/>
        <pc:sldMkLst>
          <pc:docMk/>
          <pc:sldMk cId="891178670" sldId="257"/>
        </pc:sldMkLst>
        <pc:picChg chg="del mod">
          <ac:chgData name="Ousman Bobb (2331955)" userId="S::2331955@student.uwtsd.ac.uk::2e385024-59d6-4ccf-9d29-0485cf9eb654" providerId="AD" clId="Web-{DB99F2B0-F568-28C9-0314-56A7AA2AB64E}" dt="2026-02-14T02:12:54.460" v="6"/>
          <ac:picMkLst>
            <pc:docMk/>
            <pc:sldMk cId="891178670" sldId="257"/>
            <ac:picMk id="2" creationId="{D4360B6A-AD0C-77D6-ABEC-7E618E6B9377}"/>
          </ac:picMkLst>
        </pc:picChg>
      </pc:sldChg>
      <pc:sldMasterChg chg="del delSldLayout">
        <pc:chgData name="Ousman Bobb (2331955)" userId="S::2331955@student.uwtsd.ac.uk::2e385024-59d6-4ccf-9d29-0485cf9eb654" providerId="AD" clId="Web-{DB99F2B0-F568-28C9-0314-56A7AA2AB64E}" dt="2026-02-14T02:14:42.118" v="9"/>
        <pc:sldMasterMkLst>
          <pc:docMk/>
          <pc:sldMasterMk cId="2460954070" sldId="2147483660"/>
        </pc:sldMasterMkLst>
        <pc:sldLayoutChg chg="del">
          <pc:chgData name="Ousman Bobb (2331955)" userId="S::2331955@student.uwtsd.ac.uk::2e385024-59d6-4ccf-9d29-0485cf9eb654" providerId="AD" clId="Web-{DB99F2B0-F568-28C9-0314-56A7AA2AB64E}" dt="2026-02-14T02:14:42.118" v="9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Ousman Bobb (2331955)" userId="S::2331955@student.uwtsd.ac.uk::2e385024-59d6-4ccf-9d29-0485cf9eb654" providerId="AD" clId="Web-{DB99F2B0-F568-28C9-0314-56A7AA2AB64E}" dt="2026-02-14T02:14:42.118" v="9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Ousman Bobb (2331955)" userId="S::2331955@student.uwtsd.ac.uk::2e385024-59d6-4ccf-9d29-0485cf9eb654" providerId="AD" clId="Web-{DB99F2B0-F568-28C9-0314-56A7AA2AB64E}" dt="2026-02-14T02:14:42.118" v="9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Ousman Bobb (2331955)" userId="S::2331955@student.uwtsd.ac.uk::2e385024-59d6-4ccf-9d29-0485cf9eb654" providerId="AD" clId="Web-{DB99F2B0-F568-28C9-0314-56A7AA2AB64E}" dt="2026-02-14T02:14:42.118" v="9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Ousman Bobb (2331955)" userId="S::2331955@student.uwtsd.ac.uk::2e385024-59d6-4ccf-9d29-0485cf9eb654" providerId="AD" clId="Web-{DB99F2B0-F568-28C9-0314-56A7AA2AB64E}" dt="2026-02-14T02:14:42.118" v="9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Ousman Bobb (2331955)" userId="S::2331955@student.uwtsd.ac.uk::2e385024-59d6-4ccf-9d29-0485cf9eb654" providerId="AD" clId="Web-{DB99F2B0-F568-28C9-0314-56A7AA2AB64E}" dt="2026-02-14T02:14:42.118" v="9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Ousman Bobb (2331955)" userId="S::2331955@student.uwtsd.ac.uk::2e385024-59d6-4ccf-9d29-0485cf9eb654" providerId="AD" clId="Web-{DB99F2B0-F568-28C9-0314-56A7AA2AB64E}" dt="2026-02-14T02:14:42.118" v="9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Ousman Bobb (2331955)" userId="S::2331955@student.uwtsd.ac.uk::2e385024-59d6-4ccf-9d29-0485cf9eb654" providerId="AD" clId="Web-{DB99F2B0-F568-28C9-0314-56A7AA2AB64E}" dt="2026-02-14T02:14:42.118" v="9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Ousman Bobb (2331955)" userId="S::2331955@student.uwtsd.ac.uk::2e385024-59d6-4ccf-9d29-0485cf9eb654" providerId="AD" clId="Web-{DB99F2B0-F568-28C9-0314-56A7AA2AB64E}" dt="2026-02-14T02:14:42.118" v="9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Ousman Bobb (2331955)" userId="S::2331955@student.uwtsd.ac.uk::2e385024-59d6-4ccf-9d29-0485cf9eb654" providerId="AD" clId="Web-{DB99F2B0-F568-28C9-0314-56A7AA2AB64E}" dt="2026-02-14T02:14:42.118" v="9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Ousman Bobb (2331955)" userId="S::2331955@student.uwtsd.ac.uk::2e385024-59d6-4ccf-9d29-0485cf9eb654" providerId="AD" clId="Web-{DB99F2B0-F568-28C9-0314-56A7AA2AB64E}" dt="2026-02-14T02:14:42.118" v="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Ousman Bobb (2331955)" userId="S::2331955@student.uwtsd.ac.uk::2e385024-59d6-4ccf-9d29-0485cf9eb654" providerId="AD" clId="Web-{DB99F2B0-F568-28C9-0314-56A7AA2AB64E}" dt="2026-02-14T02:14:44.461" v="10"/>
        <pc:sldMasterMkLst>
          <pc:docMk/>
          <pc:sldMasterMk cId="810933192" sldId="2147483672"/>
        </pc:sldMasterMkLst>
        <pc:sldLayoutChg chg="add del mod replId">
          <pc:chgData name="Ousman Bobb (2331955)" userId="S::2331955@student.uwtsd.ac.uk::2e385024-59d6-4ccf-9d29-0485cf9eb654" providerId="AD" clId="Web-{DB99F2B0-F568-28C9-0314-56A7AA2AB64E}" dt="2026-02-14T02:14:44.461" v="10"/>
          <pc:sldLayoutMkLst>
            <pc:docMk/>
            <pc:sldMasterMk cId="810933192" sldId="2147483672"/>
            <pc:sldLayoutMk cId="1637119100" sldId="2147483673"/>
          </pc:sldLayoutMkLst>
        </pc:sldLayoutChg>
        <pc:sldLayoutChg chg="add del mod replId">
          <pc:chgData name="Ousman Bobb (2331955)" userId="S::2331955@student.uwtsd.ac.uk::2e385024-59d6-4ccf-9d29-0485cf9eb654" providerId="AD" clId="Web-{DB99F2B0-F568-28C9-0314-56A7AA2AB64E}" dt="2026-02-14T02:14:44.461" v="10"/>
          <pc:sldLayoutMkLst>
            <pc:docMk/>
            <pc:sldMasterMk cId="810933192" sldId="2147483672"/>
            <pc:sldLayoutMk cId="1525024063" sldId="2147483674"/>
          </pc:sldLayoutMkLst>
        </pc:sldLayoutChg>
        <pc:sldLayoutChg chg="add del mod replId">
          <pc:chgData name="Ousman Bobb (2331955)" userId="S::2331955@student.uwtsd.ac.uk::2e385024-59d6-4ccf-9d29-0485cf9eb654" providerId="AD" clId="Web-{DB99F2B0-F568-28C9-0314-56A7AA2AB64E}" dt="2026-02-14T02:14:44.461" v="10"/>
          <pc:sldLayoutMkLst>
            <pc:docMk/>
            <pc:sldMasterMk cId="810933192" sldId="2147483672"/>
            <pc:sldLayoutMk cId="2783093447" sldId="2147483675"/>
          </pc:sldLayoutMkLst>
        </pc:sldLayoutChg>
        <pc:sldLayoutChg chg="add del mod replId">
          <pc:chgData name="Ousman Bobb (2331955)" userId="S::2331955@student.uwtsd.ac.uk::2e385024-59d6-4ccf-9d29-0485cf9eb654" providerId="AD" clId="Web-{DB99F2B0-F568-28C9-0314-56A7AA2AB64E}" dt="2026-02-14T02:14:44.461" v="10"/>
          <pc:sldLayoutMkLst>
            <pc:docMk/>
            <pc:sldMasterMk cId="810933192" sldId="2147483672"/>
            <pc:sldLayoutMk cId="3442076785" sldId="2147483676"/>
          </pc:sldLayoutMkLst>
        </pc:sldLayoutChg>
        <pc:sldLayoutChg chg="add del mod replId">
          <pc:chgData name="Ousman Bobb (2331955)" userId="S::2331955@student.uwtsd.ac.uk::2e385024-59d6-4ccf-9d29-0485cf9eb654" providerId="AD" clId="Web-{DB99F2B0-F568-28C9-0314-56A7AA2AB64E}" dt="2026-02-14T02:14:44.461" v="10"/>
          <pc:sldLayoutMkLst>
            <pc:docMk/>
            <pc:sldMasterMk cId="810933192" sldId="2147483672"/>
            <pc:sldLayoutMk cId="733389120" sldId="2147483677"/>
          </pc:sldLayoutMkLst>
        </pc:sldLayoutChg>
        <pc:sldLayoutChg chg="add del mod replId">
          <pc:chgData name="Ousman Bobb (2331955)" userId="S::2331955@student.uwtsd.ac.uk::2e385024-59d6-4ccf-9d29-0485cf9eb654" providerId="AD" clId="Web-{DB99F2B0-F568-28C9-0314-56A7AA2AB64E}" dt="2026-02-14T02:14:44.461" v="10"/>
          <pc:sldLayoutMkLst>
            <pc:docMk/>
            <pc:sldMasterMk cId="810933192" sldId="2147483672"/>
            <pc:sldLayoutMk cId="1453484367" sldId="2147483678"/>
          </pc:sldLayoutMkLst>
        </pc:sldLayoutChg>
        <pc:sldLayoutChg chg="add del mod replId">
          <pc:chgData name="Ousman Bobb (2331955)" userId="S::2331955@student.uwtsd.ac.uk::2e385024-59d6-4ccf-9d29-0485cf9eb654" providerId="AD" clId="Web-{DB99F2B0-F568-28C9-0314-56A7AA2AB64E}" dt="2026-02-14T02:14:44.461" v="10"/>
          <pc:sldLayoutMkLst>
            <pc:docMk/>
            <pc:sldMasterMk cId="810933192" sldId="2147483672"/>
            <pc:sldLayoutMk cId="2413093118" sldId="2147483679"/>
          </pc:sldLayoutMkLst>
        </pc:sldLayoutChg>
        <pc:sldLayoutChg chg="add del mod replId">
          <pc:chgData name="Ousman Bobb (2331955)" userId="S::2331955@student.uwtsd.ac.uk::2e385024-59d6-4ccf-9d29-0485cf9eb654" providerId="AD" clId="Web-{DB99F2B0-F568-28C9-0314-56A7AA2AB64E}" dt="2026-02-14T02:14:44.461" v="10"/>
          <pc:sldLayoutMkLst>
            <pc:docMk/>
            <pc:sldMasterMk cId="810933192" sldId="2147483672"/>
            <pc:sldLayoutMk cId="3239949269" sldId="2147483680"/>
          </pc:sldLayoutMkLst>
        </pc:sldLayoutChg>
        <pc:sldLayoutChg chg="add del mod replId">
          <pc:chgData name="Ousman Bobb (2331955)" userId="S::2331955@student.uwtsd.ac.uk::2e385024-59d6-4ccf-9d29-0485cf9eb654" providerId="AD" clId="Web-{DB99F2B0-F568-28C9-0314-56A7AA2AB64E}" dt="2026-02-14T02:14:44.461" v="10"/>
          <pc:sldLayoutMkLst>
            <pc:docMk/>
            <pc:sldMasterMk cId="810933192" sldId="2147483672"/>
            <pc:sldLayoutMk cId="4233207768" sldId="2147483681"/>
          </pc:sldLayoutMkLst>
        </pc:sldLayoutChg>
        <pc:sldLayoutChg chg="add del mod replId">
          <pc:chgData name="Ousman Bobb (2331955)" userId="S::2331955@student.uwtsd.ac.uk::2e385024-59d6-4ccf-9d29-0485cf9eb654" providerId="AD" clId="Web-{DB99F2B0-F568-28C9-0314-56A7AA2AB64E}" dt="2026-02-14T02:14:44.461" v="10"/>
          <pc:sldLayoutMkLst>
            <pc:docMk/>
            <pc:sldMasterMk cId="810933192" sldId="2147483672"/>
            <pc:sldLayoutMk cId="1773890159" sldId="2147483682"/>
          </pc:sldLayoutMkLst>
        </pc:sldLayoutChg>
        <pc:sldLayoutChg chg="add del mod replId">
          <pc:chgData name="Ousman Bobb (2331955)" userId="S::2331955@student.uwtsd.ac.uk::2e385024-59d6-4ccf-9d29-0485cf9eb654" providerId="AD" clId="Web-{DB99F2B0-F568-28C9-0314-56A7AA2AB64E}" dt="2026-02-14T02:14:44.461" v="10"/>
          <pc:sldLayoutMkLst>
            <pc:docMk/>
            <pc:sldMasterMk cId="810933192" sldId="2147483672"/>
            <pc:sldLayoutMk cId="347284371" sldId="2147483683"/>
          </pc:sldLayoutMkLst>
        </pc:sldLayoutChg>
      </pc:sldMasterChg>
      <pc:sldMasterChg chg="add del addSldLayout delSldLayout modSldLayout">
        <pc:chgData name="Ousman Bobb (2331955)" userId="S::2331955@student.uwtsd.ac.uk::2e385024-59d6-4ccf-9d29-0485cf9eb654" providerId="AD" clId="Web-{DB99F2B0-F568-28C9-0314-56A7AA2AB64E}" dt="2026-02-14T02:14:47.024" v="11"/>
        <pc:sldMasterMkLst>
          <pc:docMk/>
          <pc:sldMasterMk cId="893696929" sldId="2147483684"/>
        </pc:sldMasterMkLst>
        <pc:sldLayoutChg chg="add del mod replId">
          <pc:chgData name="Ousman Bobb (2331955)" userId="S::2331955@student.uwtsd.ac.uk::2e385024-59d6-4ccf-9d29-0485cf9eb654" providerId="AD" clId="Web-{DB99F2B0-F568-28C9-0314-56A7AA2AB64E}" dt="2026-02-14T02:14:47.024" v="11"/>
          <pc:sldLayoutMkLst>
            <pc:docMk/>
            <pc:sldMasterMk cId="893696929" sldId="2147483684"/>
            <pc:sldLayoutMk cId="2271415351" sldId="2147483685"/>
          </pc:sldLayoutMkLst>
        </pc:sldLayoutChg>
        <pc:sldLayoutChg chg="add del mod replId">
          <pc:chgData name="Ousman Bobb (2331955)" userId="S::2331955@student.uwtsd.ac.uk::2e385024-59d6-4ccf-9d29-0485cf9eb654" providerId="AD" clId="Web-{DB99F2B0-F568-28C9-0314-56A7AA2AB64E}" dt="2026-02-14T02:14:47.024" v="11"/>
          <pc:sldLayoutMkLst>
            <pc:docMk/>
            <pc:sldMasterMk cId="893696929" sldId="2147483684"/>
            <pc:sldLayoutMk cId="1726147411" sldId="2147483686"/>
          </pc:sldLayoutMkLst>
        </pc:sldLayoutChg>
        <pc:sldLayoutChg chg="add del mod replId">
          <pc:chgData name="Ousman Bobb (2331955)" userId="S::2331955@student.uwtsd.ac.uk::2e385024-59d6-4ccf-9d29-0485cf9eb654" providerId="AD" clId="Web-{DB99F2B0-F568-28C9-0314-56A7AA2AB64E}" dt="2026-02-14T02:14:47.024" v="11"/>
          <pc:sldLayoutMkLst>
            <pc:docMk/>
            <pc:sldMasterMk cId="893696929" sldId="2147483684"/>
            <pc:sldLayoutMk cId="242353619" sldId="2147483687"/>
          </pc:sldLayoutMkLst>
        </pc:sldLayoutChg>
        <pc:sldLayoutChg chg="add del mod replId">
          <pc:chgData name="Ousman Bobb (2331955)" userId="S::2331955@student.uwtsd.ac.uk::2e385024-59d6-4ccf-9d29-0485cf9eb654" providerId="AD" clId="Web-{DB99F2B0-F568-28C9-0314-56A7AA2AB64E}" dt="2026-02-14T02:14:47.024" v="11"/>
          <pc:sldLayoutMkLst>
            <pc:docMk/>
            <pc:sldMasterMk cId="893696929" sldId="2147483684"/>
            <pc:sldLayoutMk cId="2546192337" sldId="2147483688"/>
          </pc:sldLayoutMkLst>
        </pc:sldLayoutChg>
        <pc:sldLayoutChg chg="add del mod replId">
          <pc:chgData name="Ousman Bobb (2331955)" userId="S::2331955@student.uwtsd.ac.uk::2e385024-59d6-4ccf-9d29-0485cf9eb654" providerId="AD" clId="Web-{DB99F2B0-F568-28C9-0314-56A7AA2AB64E}" dt="2026-02-14T02:14:47.024" v="11"/>
          <pc:sldLayoutMkLst>
            <pc:docMk/>
            <pc:sldMasterMk cId="893696929" sldId="2147483684"/>
            <pc:sldLayoutMk cId="2177548284" sldId="2147483689"/>
          </pc:sldLayoutMkLst>
        </pc:sldLayoutChg>
        <pc:sldLayoutChg chg="add del mod replId">
          <pc:chgData name="Ousman Bobb (2331955)" userId="S::2331955@student.uwtsd.ac.uk::2e385024-59d6-4ccf-9d29-0485cf9eb654" providerId="AD" clId="Web-{DB99F2B0-F568-28C9-0314-56A7AA2AB64E}" dt="2026-02-14T02:14:47.024" v="11"/>
          <pc:sldLayoutMkLst>
            <pc:docMk/>
            <pc:sldMasterMk cId="893696929" sldId="2147483684"/>
            <pc:sldLayoutMk cId="2136387897" sldId="2147483690"/>
          </pc:sldLayoutMkLst>
        </pc:sldLayoutChg>
        <pc:sldLayoutChg chg="add del mod replId">
          <pc:chgData name="Ousman Bobb (2331955)" userId="S::2331955@student.uwtsd.ac.uk::2e385024-59d6-4ccf-9d29-0485cf9eb654" providerId="AD" clId="Web-{DB99F2B0-F568-28C9-0314-56A7AA2AB64E}" dt="2026-02-14T02:14:47.024" v="11"/>
          <pc:sldLayoutMkLst>
            <pc:docMk/>
            <pc:sldMasterMk cId="893696929" sldId="2147483684"/>
            <pc:sldLayoutMk cId="1074676952" sldId="2147483691"/>
          </pc:sldLayoutMkLst>
        </pc:sldLayoutChg>
        <pc:sldLayoutChg chg="add del mod replId">
          <pc:chgData name="Ousman Bobb (2331955)" userId="S::2331955@student.uwtsd.ac.uk::2e385024-59d6-4ccf-9d29-0485cf9eb654" providerId="AD" clId="Web-{DB99F2B0-F568-28C9-0314-56A7AA2AB64E}" dt="2026-02-14T02:14:47.024" v="11"/>
          <pc:sldLayoutMkLst>
            <pc:docMk/>
            <pc:sldMasterMk cId="893696929" sldId="2147483684"/>
            <pc:sldLayoutMk cId="887455207" sldId="2147483692"/>
          </pc:sldLayoutMkLst>
        </pc:sldLayoutChg>
        <pc:sldLayoutChg chg="add del mod replId">
          <pc:chgData name="Ousman Bobb (2331955)" userId="S::2331955@student.uwtsd.ac.uk::2e385024-59d6-4ccf-9d29-0485cf9eb654" providerId="AD" clId="Web-{DB99F2B0-F568-28C9-0314-56A7AA2AB64E}" dt="2026-02-14T02:14:47.024" v="11"/>
          <pc:sldLayoutMkLst>
            <pc:docMk/>
            <pc:sldMasterMk cId="893696929" sldId="2147483684"/>
            <pc:sldLayoutMk cId="1864221390" sldId="2147483693"/>
          </pc:sldLayoutMkLst>
        </pc:sldLayoutChg>
        <pc:sldLayoutChg chg="add del mod replId">
          <pc:chgData name="Ousman Bobb (2331955)" userId="S::2331955@student.uwtsd.ac.uk::2e385024-59d6-4ccf-9d29-0485cf9eb654" providerId="AD" clId="Web-{DB99F2B0-F568-28C9-0314-56A7AA2AB64E}" dt="2026-02-14T02:14:47.024" v="11"/>
          <pc:sldLayoutMkLst>
            <pc:docMk/>
            <pc:sldMasterMk cId="893696929" sldId="2147483684"/>
            <pc:sldLayoutMk cId="2187413733" sldId="2147483694"/>
          </pc:sldLayoutMkLst>
        </pc:sldLayoutChg>
        <pc:sldLayoutChg chg="add del mod replId">
          <pc:chgData name="Ousman Bobb (2331955)" userId="S::2331955@student.uwtsd.ac.uk::2e385024-59d6-4ccf-9d29-0485cf9eb654" providerId="AD" clId="Web-{DB99F2B0-F568-28C9-0314-56A7AA2AB64E}" dt="2026-02-14T02:14:47.024" v="11"/>
          <pc:sldLayoutMkLst>
            <pc:docMk/>
            <pc:sldMasterMk cId="893696929" sldId="2147483684"/>
            <pc:sldLayoutMk cId="1779928346" sldId="2147483695"/>
          </pc:sldLayoutMkLst>
        </pc:sldLayoutChg>
      </pc:sldMasterChg>
      <pc:sldMasterChg chg="add addSldLayout modSldLayout">
        <pc:chgData name="Ousman Bobb (2331955)" userId="S::2331955@student.uwtsd.ac.uk::2e385024-59d6-4ccf-9d29-0485cf9eb654" providerId="AD" clId="Web-{DB99F2B0-F568-28C9-0314-56A7AA2AB64E}" dt="2026-02-14T02:14:47.024" v="11"/>
        <pc:sldMasterMkLst>
          <pc:docMk/>
          <pc:sldMasterMk cId="856095387" sldId="2147483696"/>
        </pc:sldMasterMkLst>
        <pc:sldLayoutChg chg="add mod replId">
          <pc:chgData name="Ousman Bobb (2331955)" userId="S::2331955@student.uwtsd.ac.uk::2e385024-59d6-4ccf-9d29-0485cf9eb654" providerId="AD" clId="Web-{DB99F2B0-F568-28C9-0314-56A7AA2AB64E}" dt="2026-02-14T02:14:47.024" v="11"/>
          <pc:sldLayoutMkLst>
            <pc:docMk/>
            <pc:sldMasterMk cId="856095387" sldId="2147483696"/>
            <pc:sldLayoutMk cId="1835122662" sldId="2147483697"/>
          </pc:sldLayoutMkLst>
        </pc:sldLayoutChg>
        <pc:sldLayoutChg chg="add mod replId">
          <pc:chgData name="Ousman Bobb (2331955)" userId="S::2331955@student.uwtsd.ac.uk::2e385024-59d6-4ccf-9d29-0485cf9eb654" providerId="AD" clId="Web-{DB99F2B0-F568-28C9-0314-56A7AA2AB64E}" dt="2026-02-14T02:14:47.024" v="11"/>
          <pc:sldLayoutMkLst>
            <pc:docMk/>
            <pc:sldMasterMk cId="856095387" sldId="2147483696"/>
            <pc:sldLayoutMk cId="86342928" sldId="2147483698"/>
          </pc:sldLayoutMkLst>
        </pc:sldLayoutChg>
        <pc:sldLayoutChg chg="add mod replId">
          <pc:chgData name="Ousman Bobb (2331955)" userId="S::2331955@student.uwtsd.ac.uk::2e385024-59d6-4ccf-9d29-0485cf9eb654" providerId="AD" clId="Web-{DB99F2B0-F568-28C9-0314-56A7AA2AB64E}" dt="2026-02-14T02:14:47.024" v="11"/>
          <pc:sldLayoutMkLst>
            <pc:docMk/>
            <pc:sldMasterMk cId="856095387" sldId="2147483696"/>
            <pc:sldLayoutMk cId="16643579" sldId="2147483699"/>
          </pc:sldLayoutMkLst>
        </pc:sldLayoutChg>
        <pc:sldLayoutChg chg="add mod replId">
          <pc:chgData name="Ousman Bobb (2331955)" userId="S::2331955@student.uwtsd.ac.uk::2e385024-59d6-4ccf-9d29-0485cf9eb654" providerId="AD" clId="Web-{DB99F2B0-F568-28C9-0314-56A7AA2AB64E}" dt="2026-02-14T02:14:47.024" v="11"/>
          <pc:sldLayoutMkLst>
            <pc:docMk/>
            <pc:sldMasterMk cId="856095387" sldId="2147483696"/>
            <pc:sldLayoutMk cId="1664625794" sldId="2147483700"/>
          </pc:sldLayoutMkLst>
        </pc:sldLayoutChg>
        <pc:sldLayoutChg chg="add mod replId">
          <pc:chgData name="Ousman Bobb (2331955)" userId="S::2331955@student.uwtsd.ac.uk::2e385024-59d6-4ccf-9d29-0485cf9eb654" providerId="AD" clId="Web-{DB99F2B0-F568-28C9-0314-56A7AA2AB64E}" dt="2026-02-14T02:14:47.024" v="11"/>
          <pc:sldLayoutMkLst>
            <pc:docMk/>
            <pc:sldMasterMk cId="856095387" sldId="2147483696"/>
            <pc:sldLayoutMk cId="3842696252" sldId="2147483701"/>
          </pc:sldLayoutMkLst>
        </pc:sldLayoutChg>
        <pc:sldLayoutChg chg="add mod replId">
          <pc:chgData name="Ousman Bobb (2331955)" userId="S::2331955@student.uwtsd.ac.uk::2e385024-59d6-4ccf-9d29-0485cf9eb654" providerId="AD" clId="Web-{DB99F2B0-F568-28C9-0314-56A7AA2AB64E}" dt="2026-02-14T02:14:47.024" v="11"/>
          <pc:sldLayoutMkLst>
            <pc:docMk/>
            <pc:sldMasterMk cId="856095387" sldId="2147483696"/>
            <pc:sldLayoutMk cId="528231650" sldId="2147483702"/>
          </pc:sldLayoutMkLst>
        </pc:sldLayoutChg>
        <pc:sldLayoutChg chg="add mod replId">
          <pc:chgData name="Ousman Bobb (2331955)" userId="S::2331955@student.uwtsd.ac.uk::2e385024-59d6-4ccf-9d29-0485cf9eb654" providerId="AD" clId="Web-{DB99F2B0-F568-28C9-0314-56A7AA2AB64E}" dt="2026-02-14T02:14:47.024" v="11"/>
          <pc:sldLayoutMkLst>
            <pc:docMk/>
            <pc:sldMasterMk cId="856095387" sldId="2147483696"/>
            <pc:sldLayoutMk cId="4268410666" sldId="2147483703"/>
          </pc:sldLayoutMkLst>
        </pc:sldLayoutChg>
        <pc:sldLayoutChg chg="add mod replId">
          <pc:chgData name="Ousman Bobb (2331955)" userId="S::2331955@student.uwtsd.ac.uk::2e385024-59d6-4ccf-9d29-0485cf9eb654" providerId="AD" clId="Web-{DB99F2B0-F568-28C9-0314-56A7AA2AB64E}" dt="2026-02-14T02:14:47.024" v="11"/>
          <pc:sldLayoutMkLst>
            <pc:docMk/>
            <pc:sldMasterMk cId="856095387" sldId="2147483696"/>
            <pc:sldLayoutMk cId="1754323808" sldId="2147483704"/>
          </pc:sldLayoutMkLst>
        </pc:sldLayoutChg>
        <pc:sldLayoutChg chg="add mod replId">
          <pc:chgData name="Ousman Bobb (2331955)" userId="S::2331955@student.uwtsd.ac.uk::2e385024-59d6-4ccf-9d29-0485cf9eb654" providerId="AD" clId="Web-{DB99F2B0-F568-28C9-0314-56A7AA2AB64E}" dt="2026-02-14T02:14:47.024" v="11"/>
          <pc:sldLayoutMkLst>
            <pc:docMk/>
            <pc:sldMasterMk cId="856095387" sldId="2147483696"/>
            <pc:sldLayoutMk cId="4236453297" sldId="2147483705"/>
          </pc:sldLayoutMkLst>
        </pc:sldLayoutChg>
        <pc:sldLayoutChg chg="add mod replId">
          <pc:chgData name="Ousman Bobb (2331955)" userId="S::2331955@student.uwtsd.ac.uk::2e385024-59d6-4ccf-9d29-0485cf9eb654" providerId="AD" clId="Web-{DB99F2B0-F568-28C9-0314-56A7AA2AB64E}" dt="2026-02-14T02:14:47.024" v="11"/>
          <pc:sldLayoutMkLst>
            <pc:docMk/>
            <pc:sldMasterMk cId="856095387" sldId="2147483696"/>
            <pc:sldLayoutMk cId="2907947927" sldId="2147483706"/>
          </pc:sldLayoutMkLst>
        </pc:sldLayoutChg>
        <pc:sldLayoutChg chg="add mod replId">
          <pc:chgData name="Ousman Bobb (2331955)" userId="S::2331955@student.uwtsd.ac.uk::2e385024-59d6-4ccf-9d29-0485cf9eb654" providerId="AD" clId="Web-{DB99F2B0-F568-28C9-0314-56A7AA2AB64E}" dt="2026-02-14T02:14:47.024" v="11"/>
          <pc:sldLayoutMkLst>
            <pc:docMk/>
            <pc:sldMasterMk cId="856095387" sldId="2147483696"/>
            <pc:sldLayoutMk cId="3390291929" sldId="214748370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2/14/2026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512266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2/14/2026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3429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2/14/2026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435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2/14/2026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46257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2/14/2026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26962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2/14/2026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82316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2/14/2026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84106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2/14/2026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4323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2/14/2026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64532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2/14/2026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79479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2/14/2026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0291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2/14/2026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60953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 userDrawn="1">
          <p15:clr>
            <a:srgbClr val="F26B43"/>
          </p15:clr>
        </p15:guide>
        <p15:guide id="6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F3522B3-CADB-2ADC-F609-241CE389B5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6262" y="675594"/>
            <a:ext cx="11039475" cy="5876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0556754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VanillaVTI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27</cp:revision>
  <dcterms:created xsi:type="dcterms:W3CDTF">2013-07-15T20:26:40Z</dcterms:created>
  <dcterms:modified xsi:type="dcterms:W3CDTF">2026-02-14T10:19:23Z</dcterms:modified>
</cp:coreProperties>
</file>