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0110B6-BBA0-44C1-951C-27C76E38F6D8}" v="1" dt="2026-03-16T11:16:06.2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0" autoAdjust="0"/>
    <p:restoredTop sz="94660"/>
  </p:normalViewPr>
  <p:slideViewPr>
    <p:cSldViewPr snapToGrid="0">
      <p:cViewPr>
        <p:scale>
          <a:sx n="75" d="100"/>
          <a:sy n="75" d="100"/>
        </p:scale>
        <p:origin x="4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Tabassam (2222632)" userId="19ccd268-a9a5-422f-ba25-459049190a0d" providerId="ADAL" clId="{CFD2C134-555D-45AE-ABCE-A4C760C32606}"/>
    <pc:docChg chg="undo custSel addSld delSld modSld">
      <pc:chgData name="Sobia Tabassam (2222632)" userId="19ccd268-a9a5-422f-ba25-459049190a0d" providerId="ADAL" clId="{CFD2C134-555D-45AE-ABCE-A4C760C32606}" dt="2026-03-16T12:42:12.789" v="175" actId="14100"/>
      <pc:docMkLst>
        <pc:docMk/>
      </pc:docMkLst>
      <pc:sldChg chg="addSp delSp modSp mod setBg">
        <pc:chgData name="Sobia Tabassam (2222632)" userId="19ccd268-a9a5-422f-ba25-459049190a0d" providerId="ADAL" clId="{CFD2C134-555D-45AE-ABCE-A4C760C32606}" dt="2026-03-16T12:42:12.789" v="175" actId="14100"/>
        <pc:sldMkLst>
          <pc:docMk/>
          <pc:sldMk cId="1127408823" sldId="257"/>
        </pc:sldMkLst>
        <pc:spChg chg="add del">
          <ac:chgData name="Sobia Tabassam (2222632)" userId="19ccd268-a9a5-422f-ba25-459049190a0d" providerId="ADAL" clId="{CFD2C134-555D-45AE-ABCE-A4C760C32606}" dt="2026-03-16T11:29:19.491" v="164" actId="26606"/>
          <ac:spMkLst>
            <pc:docMk/>
            <pc:sldMk cId="1127408823" sldId="257"/>
            <ac:spMk id="5" creationId="{32BC26D8-82FB-445E-AA49-62A77D7C1EE0}"/>
          </ac:spMkLst>
        </pc:spChg>
        <pc:spChg chg="add del">
          <ac:chgData name="Sobia Tabassam (2222632)" userId="19ccd268-a9a5-422f-ba25-459049190a0d" providerId="ADAL" clId="{CFD2C134-555D-45AE-ABCE-A4C760C32606}" dt="2026-03-16T11:26:37.973" v="162" actId="26606"/>
          <ac:spMkLst>
            <pc:docMk/>
            <pc:sldMk cId="1127408823" sldId="257"/>
            <ac:spMk id="8" creationId="{42A4FC2C-047E-45A5-965D-8E1E3BF09BC6}"/>
          </ac:spMkLst>
        </pc:spChg>
        <pc:spChg chg="add del">
          <ac:chgData name="Sobia Tabassam (2222632)" userId="19ccd268-a9a5-422f-ba25-459049190a0d" providerId="ADAL" clId="{CFD2C134-555D-45AE-ABCE-A4C760C32606}" dt="2026-03-16T11:29:19.491" v="164" actId="26606"/>
          <ac:spMkLst>
            <pc:docMk/>
            <pc:sldMk cId="1127408823" sldId="257"/>
            <ac:spMk id="10" creationId="{CB44330D-EA18-4254-AA95-EB49948539B8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12" creationId="{29FDB030-9B49-4CED-8CCD-4D99382388AC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13" creationId="{F3060C83-F051-4F0E-ABAD-AA0DFC48B218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14" creationId="{3783CA14-24A1-485C-8B30-D6A5D87987AD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15" creationId="{83C98ABE-055B-441F-B07E-44F97F083C39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16" creationId="{9A97C86A-04D6-40F7-AE84-31AB43E6A846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18" creationId="{FF9F2414-84E8-453E-B1F3-389FDE8192D9}"/>
          </ac:spMkLst>
        </pc:spChg>
        <pc:spChg chg="add">
          <ac:chgData name="Sobia Tabassam (2222632)" userId="19ccd268-a9a5-422f-ba25-459049190a0d" providerId="ADAL" clId="{CFD2C134-555D-45AE-ABCE-A4C760C32606}" dt="2026-03-16T11:29:19.507" v="165" actId="26606"/>
          <ac:spMkLst>
            <pc:docMk/>
            <pc:sldMk cId="1127408823" sldId="257"/>
            <ac:spMk id="20" creationId="{3ECA69A1-7536-43AC-85EF-C7106179F5ED}"/>
          </ac:spMkLst>
        </pc:spChg>
        <pc:picChg chg="del mod modCrop">
          <ac:chgData name="Sobia Tabassam (2222632)" userId="19ccd268-a9a5-422f-ba25-459049190a0d" providerId="ADAL" clId="{CFD2C134-555D-45AE-ABCE-A4C760C32606}" dt="2026-03-16T12:38:35.997" v="172" actId="478"/>
          <ac:picMkLst>
            <pc:docMk/>
            <pc:sldMk cId="1127408823" sldId="257"/>
            <ac:picMk id="3" creationId="{B885ABD0-3833-A6EE-B58B-867A16ED7F64}"/>
          </ac:picMkLst>
        </pc:picChg>
        <pc:picChg chg="add mod">
          <ac:chgData name="Sobia Tabassam (2222632)" userId="19ccd268-a9a5-422f-ba25-459049190a0d" providerId="ADAL" clId="{CFD2C134-555D-45AE-ABCE-A4C760C32606}" dt="2026-03-16T12:42:12.789" v="175" actId="14100"/>
          <ac:picMkLst>
            <pc:docMk/>
            <pc:sldMk cId="1127408823" sldId="257"/>
            <ac:picMk id="6" creationId="{B6F469F1-7CE6-4CDB-805F-D44FAB69FF7D}"/>
          </ac:picMkLst>
        </pc:picChg>
      </pc:sldChg>
      <pc:sldChg chg="modSp del mod">
        <pc:chgData name="Sobia Tabassam (2222632)" userId="19ccd268-a9a5-422f-ba25-459049190a0d" providerId="ADAL" clId="{CFD2C134-555D-45AE-ABCE-A4C760C32606}" dt="2026-03-16T11:16:09.368" v="6" actId="47"/>
        <pc:sldMkLst>
          <pc:docMk/>
          <pc:sldMk cId="1297724958" sldId="258"/>
        </pc:sldMkLst>
        <pc:spChg chg="mod">
          <ac:chgData name="Sobia Tabassam (2222632)" userId="19ccd268-a9a5-422f-ba25-459049190a0d" providerId="ADAL" clId="{CFD2C134-555D-45AE-ABCE-A4C760C32606}" dt="2026-03-16T11:15:30.268" v="1" actId="1076"/>
          <ac:spMkLst>
            <pc:docMk/>
            <pc:sldMk cId="1297724958" sldId="258"/>
            <ac:spMk id="2" creationId="{5C1404E2-8772-A11F-0B8A-C180A26D2BC8}"/>
          </ac:spMkLst>
        </pc:spChg>
      </pc:sldChg>
      <pc:sldChg chg="addSp delSp modSp new add del mod setBg">
        <pc:chgData name="Sobia Tabassam (2222632)" userId="19ccd268-a9a5-422f-ba25-459049190a0d" providerId="ADAL" clId="{CFD2C134-555D-45AE-ABCE-A4C760C32606}" dt="2026-03-16T11:25:51.716" v="158" actId="478"/>
        <pc:sldMkLst>
          <pc:docMk/>
          <pc:sldMk cId="1629042817" sldId="259"/>
        </pc:sldMkLst>
        <pc:spChg chg="mo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2" creationId="{306DA3A3-AFAC-2849-9052-E10D8D7416FB}"/>
          </ac:spMkLst>
        </pc:spChg>
        <pc:spChg chg="mod">
          <ac:chgData name="Sobia Tabassam (2222632)" userId="19ccd268-a9a5-422f-ba25-459049190a0d" providerId="ADAL" clId="{CFD2C134-555D-45AE-ABCE-A4C760C32606}" dt="2026-03-16T11:25:38.608" v="157" actId="20577"/>
          <ac:spMkLst>
            <pc:docMk/>
            <pc:sldMk cId="1629042817" sldId="259"/>
            <ac:spMk id="3" creationId="{1115D603-FA39-E556-9643-1DF6096C4955}"/>
          </ac:spMkLst>
        </pc:spChg>
        <pc:spChg chg="ad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8" creationId="{DEE2AD96-B495-4E06-9291-B71706F728CB}"/>
          </ac:spMkLst>
        </pc:spChg>
        <pc:spChg chg="ad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10" creationId="{53CF6D67-C5A8-4ADD-9E8E-1E38CA1D3166}"/>
          </ac:spMkLst>
        </pc:spChg>
        <pc:spChg chg="ad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12" creationId="{86909FA0-B515-4681-B7A8-FA281D133B94}"/>
          </ac:spMkLst>
        </pc:spChg>
        <pc:spChg chg="ad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14" creationId="{21C9FE86-FCC3-4A31-AA1C-C882262B7FE7}"/>
          </ac:spMkLst>
        </pc:spChg>
        <pc:spChg chg="ad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16" creationId="{7D96243B-ECED-4B71-8E06-AE9A285EAD20}"/>
          </ac:spMkLst>
        </pc:spChg>
        <pc:spChg chg="add">
          <ac:chgData name="Sobia Tabassam (2222632)" userId="19ccd268-a9a5-422f-ba25-459049190a0d" providerId="ADAL" clId="{CFD2C134-555D-45AE-ABCE-A4C760C32606}" dt="2026-03-16T11:23:42.084" v="107" actId="26606"/>
          <ac:spMkLst>
            <pc:docMk/>
            <pc:sldMk cId="1629042817" sldId="259"/>
            <ac:spMk id="18" creationId="{A09989E4-EFDC-4A90-A633-E0525FB4139E}"/>
          </ac:spMkLst>
        </pc:spChg>
        <pc:picChg chg="add del mod">
          <ac:chgData name="Sobia Tabassam (2222632)" userId="19ccd268-a9a5-422f-ba25-459049190a0d" providerId="ADAL" clId="{CFD2C134-555D-45AE-ABCE-A4C760C32606}" dt="2026-03-16T11:25:51.716" v="158" actId="478"/>
          <ac:picMkLst>
            <pc:docMk/>
            <pc:sldMk cId="1629042817" sldId="259"/>
            <ac:picMk id="5" creationId="{D1FF7431-642E-5781-A405-AAFB1E064B9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49C90-1100-D8A7-A839-BC5FE9E006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917DFA-391D-3F51-35E5-EA273B24E7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4524A-1D66-9EEA-F589-E4B930BC6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D97A4C-B982-3A9A-27C6-86DC1076B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0B35CD-9D42-DDA0-6AF9-39DB3F2B8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585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5811F-EEBB-BD8D-076B-F08ED1C4A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1A7F07-602E-652A-D5D8-A1ADC0B56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3B409-34BA-EC42-0A0B-E42AF5FF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27E1D8-C2C4-848B-4686-4191FCDA5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6ABE9-42B7-017E-B4BB-FA5A7832E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664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D081D-1FB6-632E-0733-B02690959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9E70BD-A94B-54F5-565E-0CBF39E88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CD223-F6C8-A2D1-7C85-CB2C0D1F9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8617A-4616-AA1E-10EF-4E0DAD047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4D2BF-E6EB-4AE9-0E48-FC193B5D7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017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EE8A8-580A-37AC-979F-418B800EE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DD3D7-E69A-42DA-67E9-8D044C74F8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DD31DE-B35F-004D-0485-7B3AE940A2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657320-729F-F630-EB8F-7B391F11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BFB33-212B-4979-B9A3-70A86DAB8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BEE7C-2A31-086A-8B34-B66927A4A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35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51908-7522-5C71-9504-854197687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F16B0-774D-3677-30CE-BF4946BECB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B3CE8-56AA-7679-E728-B102EF119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9F5608-0BBA-7AE0-4842-F101311ADA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320173-ED92-C893-785B-4B1F438797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F3156D-E0EC-9686-0C60-62FFA449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E27F45-6FA2-3584-DFDB-86EF240A63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4C01C5-3EC6-BFC5-F345-6C07C8B64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45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534A5-C134-5A14-47B3-55674BB0F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D05C05-C5D0-C319-43D0-5E8B5F945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889BE0-F3D5-FA76-EFD6-89B6B02B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94A7D1-DB68-D86C-3090-60C866077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541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C65561-F7E4-3ABC-BDB4-60BA96B75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22F19F-65DD-23FF-BCD3-AAC218B83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B4DE90-72B1-40C5-2428-AB57CB8DA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708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C3B97-C1D0-8877-AED4-D70029BCC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64FF6-1328-9E2C-3551-15398B9EF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530A6-2021-C46A-B847-2D1EB8C7F9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8C2F7-DEC9-406C-4169-EA6455192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44AF8A-94D5-6EBD-76F0-270FBE17A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6460E-73B7-BCDA-90AE-C7367B1ED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272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BF024-AC5D-CFD4-23A8-D2FA99372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DB8D28-A890-6F0B-8606-6531DDC4DC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9E92BF-D8DC-699F-20AE-8FA57AAC26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C91E32-68DF-3C6F-09DC-FB9B2849A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5E4161-CFB9-4B9C-4D10-EECFE6DA7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5F381F-4062-00AE-1D2C-EF1E88D02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679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0678A-3E93-AD0C-288A-23C477C66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E4EB64-315F-F131-4F59-AC091EFF87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9B4D6-4A6D-87EE-5FB8-C0E98FDCA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E213D-EF1F-123E-50D4-6D7E51A32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BB70A-9A9A-CEDF-769A-230CCCD5B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180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30FDF3-B919-CA45-FF02-76FE2F5EF9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EBF73B-CE78-862B-5A1E-DC963E1982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86A98-EFA1-E6A3-7907-A366D22D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2EBB5-C571-778E-38BA-5F76B45D5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88ED1-AEBB-181D-5861-BA26EC39B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36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0DAF63-E8CB-BD20-CE9B-0ED99D312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DE2EBA-7D70-4EB7-D556-FF887B279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DFB8BC-E098-EB5E-E0F0-202C1CB850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03CF64-4D5F-486E-8045-89342A724674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F443F8-DCBF-39CF-D288-066D757988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54368-1F05-C034-4564-07DDDCA45C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EC614B-5DB0-4A11-9E09-EDFB385BD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146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DA3A3-AFAC-2849-9052-E10D8D7416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INTERIM VIVA POSTER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15D603-FA39-E556-9643-1DF6096C49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 dirty="0"/>
              <a:t>Development of a Secure &amp; Accessible Online Booking System For SMEs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algn="l"/>
            <a:r>
              <a:rPr lang="en-US" sz="2000" dirty="0"/>
              <a:t>Sobia Tabassam</a:t>
            </a:r>
          </a:p>
          <a:p>
            <a:pPr algn="l"/>
            <a:r>
              <a:rPr lang="en-US" sz="2000" dirty="0"/>
              <a:t>2222632</a:t>
            </a:r>
          </a:p>
          <a:p>
            <a:pPr algn="l"/>
            <a:r>
              <a:rPr lang="en-US" sz="2000" dirty="0"/>
              <a:t>16-03-26</a:t>
            </a:r>
          </a:p>
          <a:p>
            <a:pPr algn="l"/>
            <a:r>
              <a:rPr lang="en-US" sz="2000" dirty="0"/>
              <a:t>Md Abrar Jahin </a:t>
            </a:r>
            <a:r>
              <a:rPr lang="en-US" sz="2000" dirty="0" err="1"/>
              <a:t>Almazi</a:t>
            </a:r>
            <a:r>
              <a:rPr lang="en-US" sz="2000" dirty="0"/>
              <a:t> </a:t>
            </a:r>
            <a:r>
              <a:rPr lang="en-US" sz="2000" dirty="0" err="1"/>
              <a:t>Bipon</a:t>
            </a:r>
            <a:endParaRPr lang="en-US" sz="2000" dirty="0"/>
          </a:p>
          <a:p>
            <a:pPr algn="l"/>
            <a:endParaRPr lang="en-US" sz="2000" dirty="0"/>
          </a:p>
          <a:p>
            <a:pPr algn="l"/>
            <a:endParaRPr lang="en-US" sz="2000" dirty="0"/>
          </a:p>
          <a:p>
            <a:pPr algn="l"/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29042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F469F1-7CE6-4CDB-805F-D44FAB69FF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578" y="138299"/>
            <a:ext cx="4600210" cy="6506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08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669</TotalTime>
  <Words>23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INTERIM VIVA POSTER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Sobia Tabassam (2222632)</dc:creator>
  <cp:lastModifiedBy>Sobia Tabassam (2222632)</cp:lastModifiedBy>
  <cp:revision>2</cp:revision>
  <dcterms:created xsi:type="dcterms:W3CDTF">2026-03-16T01:32:45Z</dcterms:created>
  <dcterms:modified xsi:type="dcterms:W3CDTF">2026-03-16T12:42:18Z</dcterms:modified>
</cp:coreProperties>
</file>