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8" r:id="rId5"/>
  </p:sldMasterIdLst>
  <p:notesMasterIdLst>
    <p:notesMasterId r:id="rId31"/>
  </p:notesMasterIdLst>
  <p:handoutMasterIdLst>
    <p:handoutMasterId r:id="rId32"/>
  </p:handoutMasterIdLst>
  <p:sldIdLst>
    <p:sldId id="285" r:id="rId6"/>
    <p:sldId id="256" r:id="rId7"/>
    <p:sldId id="257" r:id="rId8"/>
    <p:sldId id="259" r:id="rId9"/>
    <p:sldId id="260" r:id="rId10"/>
    <p:sldId id="262" r:id="rId11"/>
    <p:sldId id="276" r:id="rId12"/>
    <p:sldId id="263" r:id="rId13"/>
    <p:sldId id="286" r:id="rId14"/>
    <p:sldId id="266" r:id="rId15"/>
    <p:sldId id="267" r:id="rId16"/>
    <p:sldId id="268" r:id="rId17"/>
    <p:sldId id="269" r:id="rId18"/>
    <p:sldId id="270" r:id="rId19"/>
    <p:sldId id="271" r:id="rId20"/>
    <p:sldId id="272" r:id="rId21"/>
    <p:sldId id="273" r:id="rId22"/>
    <p:sldId id="278" r:id="rId23"/>
    <p:sldId id="287" r:id="rId24"/>
    <p:sldId id="277" r:id="rId25"/>
    <p:sldId id="279" r:id="rId26"/>
    <p:sldId id="280" r:id="rId27"/>
    <p:sldId id="288" r:id="rId28"/>
    <p:sldId id="284" r:id="rId29"/>
    <p:sldId id="282" r:id="rId30"/>
  </p:sldIdLst>
  <p:sldSz cx="9144000" cy="6858000" type="screen4x3"/>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2" d="100"/>
          <a:sy n="102" d="100"/>
        </p:scale>
        <p:origin x="264" y="10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handoutMaster" Target="handoutMasters/handoutMaster1.xml"/><Relationship Id="rId40"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AF5CB540-BE4D-48FB-84EA-34EAFDDBB357}"/>
    <pc:docChg chg="undo custSel addSld delSld modSld sldOrd">
      <pc:chgData name="Paul Tinkler" userId="bcebf29c-73c2-433d-80d2-6bad896374bf" providerId="ADAL" clId="{AF5CB540-BE4D-48FB-84EA-34EAFDDBB357}" dt="2017-09-05T17:46:48.574" v="6299"/>
      <pc:docMkLst>
        <pc:docMk/>
      </pc:docMkLst>
      <pc:sldChg chg="modSp">
        <pc:chgData name="Paul Tinkler" userId="bcebf29c-73c2-433d-80d2-6bad896374bf" providerId="ADAL" clId="{AF5CB540-BE4D-48FB-84EA-34EAFDDBB357}" dt="2017-09-01T07:59:08.598" v="18" actId="20577"/>
        <pc:sldMkLst>
          <pc:docMk/>
          <pc:sldMk cId="3408955283" sldId="256"/>
        </pc:sldMkLst>
        <pc:spChg chg="mod">
          <ac:chgData name="Paul Tinkler" userId="bcebf29c-73c2-433d-80d2-6bad896374bf" providerId="ADAL" clId="{AF5CB540-BE4D-48FB-84EA-34EAFDDBB357}" dt="2017-09-01T07:58:41.486" v="1" actId="27636"/>
          <ac:spMkLst>
            <pc:docMk/>
            <pc:sldMk cId="3408955283" sldId="256"/>
            <ac:spMk id="2" creationId="{00000000-0000-0000-0000-000000000000}"/>
          </ac:spMkLst>
        </pc:spChg>
        <pc:spChg chg="mod">
          <ac:chgData name="Paul Tinkler" userId="bcebf29c-73c2-433d-80d2-6bad896374bf" providerId="ADAL" clId="{AF5CB540-BE4D-48FB-84EA-34EAFDDBB357}" dt="2017-09-01T07:59:08.598" v="18" actId="20577"/>
          <ac:spMkLst>
            <pc:docMk/>
            <pc:sldMk cId="3408955283" sldId="256"/>
            <ac:spMk id="3" creationId="{00000000-0000-0000-0000-000000000000}"/>
          </ac:spMkLst>
        </pc:spChg>
      </pc:sldChg>
      <pc:sldChg chg="modSp modNotesTx">
        <pc:chgData name="Paul Tinkler" userId="bcebf29c-73c2-433d-80d2-6bad896374bf" providerId="ADAL" clId="{AF5CB540-BE4D-48FB-84EA-34EAFDDBB357}" dt="2017-09-05T17:41:58.497" v="6175" actId="27636"/>
        <pc:sldMkLst>
          <pc:docMk/>
          <pc:sldMk cId="1947463288" sldId="257"/>
        </pc:sldMkLst>
        <pc:spChg chg="mod">
          <ac:chgData name="Paul Tinkler" userId="bcebf29c-73c2-433d-80d2-6bad896374bf" providerId="ADAL" clId="{AF5CB540-BE4D-48FB-84EA-34EAFDDBB357}" dt="2017-09-01T08:20:31.925" v="151" actId="20577"/>
          <ac:spMkLst>
            <pc:docMk/>
            <pc:sldMk cId="1947463288" sldId="257"/>
            <ac:spMk id="2" creationId="{00000000-0000-0000-0000-000000000000}"/>
          </ac:spMkLst>
        </pc:spChg>
        <pc:spChg chg="mod">
          <ac:chgData name="Paul Tinkler" userId="bcebf29c-73c2-433d-80d2-6bad896374bf" providerId="ADAL" clId="{AF5CB540-BE4D-48FB-84EA-34EAFDDBB357}" dt="2017-09-05T17:41:58.497" v="6175" actId="27636"/>
          <ac:spMkLst>
            <pc:docMk/>
            <pc:sldMk cId="1947463288" sldId="257"/>
            <ac:spMk id="3" creationId="{00000000-0000-0000-0000-000000000000}"/>
          </ac:spMkLst>
        </pc:spChg>
      </pc:sldChg>
      <pc:sldChg chg="modSp add">
        <pc:chgData name="Paul Tinkler" userId="bcebf29c-73c2-433d-80d2-6bad896374bf" providerId="ADAL" clId="{AF5CB540-BE4D-48FB-84EA-34EAFDDBB357}" dt="2017-09-01T09:06:43.320" v="1362" actId="114"/>
        <pc:sldMkLst>
          <pc:docMk/>
          <pc:sldMk cId="3707492290" sldId="258"/>
        </pc:sldMkLst>
        <pc:spChg chg="mod">
          <ac:chgData name="Paul Tinkler" userId="bcebf29c-73c2-433d-80d2-6bad896374bf" providerId="ADAL" clId="{AF5CB540-BE4D-48FB-84EA-34EAFDDBB357}" dt="2017-09-01T08:23:43.751" v="527" actId="20577"/>
          <ac:spMkLst>
            <pc:docMk/>
            <pc:sldMk cId="3707492290" sldId="258"/>
            <ac:spMk id="2" creationId="{1B50E9D4-46C1-4E5B-B0FF-A58EADCA3ACC}"/>
          </ac:spMkLst>
        </pc:spChg>
        <pc:spChg chg="mod">
          <ac:chgData name="Paul Tinkler" userId="bcebf29c-73c2-433d-80d2-6bad896374bf" providerId="ADAL" clId="{AF5CB540-BE4D-48FB-84EA-34EAFDDBB357}" dt="2017-09-01T09:06:43.320" v="1362" actId="114"/>
          <ac:spMkLst>
            <pc:docMk/>
            <pc:sldMk cId="3707492290" sldId="258"/>
            <ac:spMk id="3" creationId="{515F2D97-5E08-4A85-805E-A13B8107765E}"/>
          </ac:spMkLst>
        </pc:spChg>
      </pc:sldChg>
      <pc:sldChg chg="modSp add ord modNotesTx">
        <pc:chgData name="Paul Tinkler" userId="bcebf29c-73c2-433d-80d2-6bad896374bf" providerId="ADAL" clId="{AF5CB540-BE4D-48FB-84EA-34EAFDDBB357}" dt="2017-09-01T09:06:24.677" v="1361" actId="20577"/>
        <pc:sldMkLst>
          <pc:docMk/>
          <pc:sldMk cId="3034137707" sldId="259"/>
        </pc:sldMkLst>
        <pc:spChg chg="mod">
          <ac:chgData name="Paul Tinkler" userId="bcebf29c-73c2-433d-80d2-6bad896374bf" providerId="ADAL" clId="{AF5CB540-BE4D-48FB-84EA-34EAFDDBB357}" dt="2017-09-01T09:04:51.052" v="1142" actId="114"/>
          <ac:spMkLst>
            <pc:docMk/>
            <pc:sldMk cId="3034137707" sldId="259"/>
            <ac:spMk id="2" creationId="{94F6B1CD-29FA-47CF-A740-07142E148129}"/>
          </ac:spMkLst>
        </pc:spChg>
        <pc:spChg chg="mod">
          <ac:chgData name="Paul Tinkler" userId="bcebf29c-73c2-433d-80d2-6bad896374bf" providerId="ADAL" clId="{AF5CB540-BE4D-48FB-84EA-34EAFDDBB357}" dt="2017-09-01T09:04:28.867" v="1129" actId="20577"/>
          <ac:spMkLst>
            <pc:docMk/>
            <pc:sldMk cId="3034137707" sldId="259"/>
            <ac:spMk id="3" creationId="{20935532-0216-4945-9D87-22FB41FC3894}"/>
          </ac:spMkLst>
        </pc:spChg>
      </pc:sldChg>
      <pc:sldChg chg="modSp add modNotesTx">
        <pc:chgData name="Paul Tinkler" userId="bcebf29c-73c2-433d-80d2-6bad896374bf" providerId="ADAL" clId="{AF5CB540-BE4D-48FB-84EA-34EAFDDBB357}" dt="2017-09-01T10:09:32.787" v="1762" actId="20577"/>
        <pc:sldMkLst>
          <pc:docMk/>
          <pc:sldMk cId="2489760927" sldId="260"/>
        </pc:sldMkLst>
        <pc:spChg chg="mod">
          <ac:chgData name="Paul Tinkler" userId="bcebf29c-73c2-433d-80d2-6bad896374bf" providerId="ADAL" clId="{AF5CB540-BE4D-48FB-84EA-34EAFDDBB357}" dt="2017-09-01T10:06:14.374" v="1495" actId="313"/>
          <ac:spMkLst>
            <pc:docMk/>
            <pc:sldMk cId="2489760927" sldId="260"/>
            <ac:spMk id="2" creationId="{3CC72FF7-BA85-49F9-AFB5-3005EE0B32AF}"/>
          </ac:spMkLst>
        </pc:spChg>
        <pc:spChg chg="mod">
          <ac:chgData name="Paul Tinkler" userId="bcebf29c-73c2-433d-80d2-6bad896374bf" providerId="ADAL" clId="{AF5CB540-BE4D-48FB-84EA-34EAFDDBB357}" dt="2017-09-01T10:08:54.939" v="1658" actId="12"/>
          <ac:spMkLst>
            <pc:docMk/>
            <pc:sldMk cId="2489760927" sldId="260"/>
            <ac:spMk id="3" creationId="{D4268FA6-080D-403E-B03F-505BB773B814}"/>
          </ac:spMkLst>
        </pc:spChg>
      </pc:sldChg>
      <pc:sldChg chg="modSp add modNotesTx">
        <pc:chgData name="Paul Tinkler" userId="bcebf29c-73c2-433d-80d2-6bad896374bf" providerId="ADAL" clId="{AF5CB540-BE4D-48FB-84EA-34EAFDDBB357}" dt="2017-09-01T10:21:03.233" v="2495" actId="20577"/>
        <pc:sldMkLst>
          <pc:docMk/>
          <pc:sldMk cId="3391821775" sldId="261"/>
        </pc:sldMkLst>
        <pc:spChg chg="mod">
          <ac:chgData name="Paul Tinkler" userId="bcebf29c-73c2-433d-80d2-6bad896374bf" providerId="ADAL" clId="{AF5CB540-BE4D-48FB-84EA-34EAFDDBB357}" dt="2017-09-01T10:09:50.865" v="1770" actId="20577"/>
          <ac:spMkLst>
            <pc:docMk/>
            <pc:sldMk cId="3391821775" sldId="261"/>
            <ac:spMk id="2" creationId="{D0BF6255-BB36-42F6-AA7E-B1AC51D9B1F5}"/>
          </ac:spMkLst>
        </pc:spChg>
        <pc:spChg chg="mod">
          <ac:chgData name="Paul Tinkler" userId="bcebf29c-73c2-433d-80d2-6bad896374bf" providerId="ADAL" clId="{AF5CB540-BE4D-48FB-84EA-34EAFDDBB357}" dt="2017-09-01T10:19:48.825" v="2302" actId="113"/>
          <ac:spMkLst>
            <pc:docMk/>
            <pc:sldMk cId="3391821775" sldId="261"/>
            <ac:spMk id="3" creationId="{938A3654-737D-48BE-A32E-EDF0A2BF866F}"/>
          </ac:spMkLst>
        </pc:spChg>
      </pc:sldChg>
      <pc:sldChg chg="modSp add">
        <pc:chgData name="Paul Tinkler" userId="bcebf29c-73c2-433d-80d2-6bad896374bf" providerId="ADAL" clId="{AF5CB540-BE4D-48FB-84EA-34EAFDDBB357}" dt="2017-09-01T10:34:30.334" v="2816" actId="27636"/>
        <pc:sldMkLst>
          <pc:docMk/>
          <pc:sldMk cId="1310530133" sldId="262"/>
        </pc:sldMkLst>
        <pc:spChg chg="mod">
          <ac:chgData name="Paul Tinkler" userId="bcebf29c-73c2-433d-80d2-6bad896374bf" providerId="ADAL" clId="{AF5CB540-BE4D-48FB-84EA-34EAFDDBB357}" dt="2017-09-01T10:33:43.552" v="2813" actId="20577"/>
          <ac:spMkLst>
            <pc:docMk/>
            <pc:sldMk cId="1310530133" sldId="262"/>
            <ac:spMk id="2" creationId="{0B63207C-842D-44DA-BB53-6144E79E9F76}"/>
          </ac:spMkLst>
        </pc:spChg>
        <pc:spChg chg="mod">
          <ac:chgData name="Paul Tinkler" userId="bcebf29c-73c2-433d-80d2-6bad896374bf" providerId="ADAL" clId="{AF5CB540-BE4D-48FB-84EA-34EAFDDBB357}" dt="2017-09-01T10:34:30.334" v="2816" actId="27636"/>
          <ac:spMkLst>
            <pc:docMk/>
            <pc:sldMk cId="1310530133" sldId="262"/>
            <ac:spMk id="3" creationId="{8C361087-E2B2-4705-B784-7A3DA768EF94}"/>
          </ac:spMkLst>
        </pc:spChg>
      </pc:sldChg>
      <pc:sldChg chg="modSp add modNotesTx">
        <pc:chgData name="Paul Tinkler" userId="bcebf29c-73c2-433d-80d2-6bad896374bf" providerId="ADAL" clId="{AF5CB540-BE4D-48FB-84EA-34EAFDDBB357}" dt="2017-09-01T11:44:01.328" v="3324" actId="20577"/>
        <pc:sldMkLst>
          <pc:docMk/>
          <pc:sldMk cId="23672174" sldId="263"/>
        </pc:sldMkLst>
        <pc:spChg chg="mod">
          <ac:chgData name="Paul Tinkler" userId="bcebf29c-73c2-433d-80d2-6bad896374bf" providerId="ADAL" clId="{AF5CB540-BE4D-48FB-84EA-34EAFDDBB357}" dt="2017-09-01T11:38:24.878" v="2839" actId="20577"/>
          <ac:spMkLst>
            <pc:docMk/>
            <pc:sldMk cId="23672174" sldId="263"/>
            <ac:spMk id="2" creationId="{C6D5F2D5-2923-43E8-83EA-09BED69E608F}"/>
          </ac:spMkLst>
        </pc:spChg>
        <pc:spChg chg="mod">
          <ac:chgData name="Paul Tinkler" userId="bcebf29c-73c2-433d-80d2-6bad896374bf" providerId="ADAL" clId="{AF5CB540-BE4D-48FB-84EA-34EAFDDBB357}" dt="2017-09-01T11:42:27.776" v="3009" actId="20577"/>
          <ac:spMkLst>
            <pc:docMk/>
            <pc:sldMk cId="23672174" sldId="263"/>
            <ac:spMk id="3" creationId="{213B65A9-61C4-406E-8597-6F6278D39A18}"/>
          </ac:spMkLst>
        </pc:spChg>
      </pc:sldChg>
      <pc:sldChg chg="modSp add">
        <pc:chgData name="Paul Tinkler" userId="bcebf29c-73c2-433d-80d2-6bad896374bf" providerId="ADAL" clId="{AF5CB540-BE4D-48FB-84EA-34EAFDDBB357}" dt="2017-09-01T11:46:35.187" v="3382" actId="114"/>
        <pc:sldMkLst>
          <pc:docMk/>
          <pc:sldMk cId="4100903463" sldId="264"/>
        </pc:sldMkLst>
        <pc:spChg chg="mod">
          <ac:chgData name="Paul Tinkler" userId="bcebf29c-73c2-433d-80d2-6bad896374bf" providerId="ADAL" clId="{AF5CB540-BE4D-48FB-84EA-34EAFDDBB357}" dt="2017-09-01T11:44:41.328" v="3347" actId="20577"/>
          <ac:spMkLst>
            <pc:docMk/>
            <pc:sldMk cId="4100903463" sldId="264"/>
            <ac:spMk id="2" creationId="{EB26018A-D1DA-47FB-9620-2416B07475D3}"/>
          </ac:spMkLst>
        </pc:spChg>
        <pc:spChg chg="mod">
          <ac:chgData name="Paul Tinkler" userId="bcebf29c-73c2-433d-80d2-6bad896374bf" providerId="ADAL" clId="{AF5CB540-BE4D-48FB-84EA-34EAFDDBB357}" dt="2017-09-01T11:46:35.187" v="3382" actId="114"/>
          <ac:spMkLst>
            <pc:docMk/>
            <pc:sldMk cId="4100903463" sldId="264"/>
            <ac:spMk id="3" creationId="{5920F380-CF59-47B7-8A69-BCCC2F609A16}"/>
          </ac:spMkLst>
        </pc:spChg>
      </pc:sldChg>
      <pc:sldChg chg="modSp add">
        <pc:chgData name="Paul Tinkler" userId="bcebf29c-73c2-433d-80d2-6bad896374bf" providerId="ADAL" clId="{AF5CB540-BE4D-48FB-84EA-34EAFDDBB357}" dt="2017-09-01T11:49:00.958" v="3489" actId="20577"/>
        <pc:sldMkLst>
          <pc:docMk/>
          <pc:sldMk cId="2260564821" sldId="265"/>
        </pc:sldMkLst>
        <pc:spChg chg="mod">
          <ac:chgData name="Paul Tinkler" userId="bcebf29c-73c2-433d-80d2-6bad896374bf" providerId="ADAL" clId="{AF5CB540-BE4D-48FB-84EA-34EAFDDBB357}" dt="2017-09-01T11:47:22.483" v="3385" actId="20577"/>
          <ac:spMkLst>
            <pc:docMk/>
            <pc:sldMk cId="2260564821" sldId="265"/>
            <ac:spMk id="2" creationId="{413B3A71-A8B5-4A96-AE66-40B207877558}"/>
          </ac:spMkLst>
        </pc:spChg>
        <pc:spChg chg="mod">
          <ac:chgData name="Paul Tinkler" userId="bcebf29c-73c2-433d-80d2-6bad896374bf" providerId="ADAL" clId="{AF5CB540-BE4D-48FB-84EA-34EAFDDBB357}" dt="2017-09-01T11:49:00.958" v="3489" actId="20577"/>
          <ac:spMkLst>
            <pc:docMk/>
            <pc:sldMk cId="2260564821" sldId="265"/>
            <ac:spMk id="3" creationId="{C4010D38-1F64-4599-A00B-5E30CD11DCAC}"/>
          </ac:spMkLst>
        </pc:spChg>
      </pc:sldChg>
      <pc:sldChg chg="modSp add">
        <pc:chgData name="Paul Tinkler" userId="bcebf29c-73c2-433d-80d2-6bad896374bf" providerId="ADAL" clId="{AF5CB540-BE4D-48FB-84EA-34EAFDDBB357}" dt="2017-09-01T11:52:08.158" v="3675" actId="27636"/>
        <pc:sldMkLst>
          <pc:docMk/>
          <pc:sldMk cId="569599048" sldId="266"/>
        </pc:sldMkLst>
        <pc:spChg chg="mod">
          <ac:chgData name="Paul Tinkler" userId="bcebf29c-73c2-433d-80d2-6bad896374bf" providerId="ADAL" clId="{AF5CB540-BE4D-48FB-84EA-34EAFDDBB357}" dt="2017-09-01T11:49:29.231" v="3517" actId="20577"/>
          <ac:spMkLst>
            <pc:docMk/>
            <pc:sldMk cId="569599048" sldId="266"/>
            <ac:spMk id="2" creationId="{38137576-457D-4AE6-B6B2-F8AC9B609984}"/>
          </ac:spMkLst>
        </pc:spChg>
        <pc:spChg chg="mod">
          <ac:chgData name="Paul Tinkler" userId="bcebf29c-73c2-433d-80d2-6bad896374bf" providerId="ADAL" clId="{AF5CB540-BE4D-48FB-84EA-34EAFDDBB357}" dt="2017-09-01T11:52:08.158" v="3675" actId="27636"/>
          <ac:spMkLst>
            <pc:docMk/>
            <pc:sldMk cId="569599048" sldId="266"/>
            <ac:spMk id="3" creationId="{0DE356D2-BF63-4D6F-BFBD-04F256A5235A}"/>
          </ac:spMkLst>
        </pc:spChg>
      </pc:sldChg>
      <pc:sldChg chg="modSp add">
        <pc:chgData name="Paul Tinkler" userId="bcebf29c-73c2-433d-80d2-6bad896374bf" providerId="ADAL" clId="{AF5CB540-BE4D-48FB-84EA-34EAFDDBB357}" dt="2017-09-03T21:52:51.364" v="6141" actId="5793"/>
        <pc:sldMkLst>
          <pc:docMk/>
          <pc:sldMk cId="2354105765" sldId="267"/>
        </pc:sldMkLst>
        <pc:spChg chg="mod">
          <ac:chgData name="Paul Tinkler" userId="bcebf29c-73c2-433d-80d2-6bad896374bf" providerId="ADAL" clId="{AF5CB540-BE4D-48FB-84EA-34EAFDDBB357}" dt="2017-09-01T11:52:19.175" v="3676" actId="20577"/>
          <ac:spMkLst>
            <pc:docMk/>
            <pc:sldMk cId="2354105765" sldId="267"/>
            <ac:spMk id="2" creationId="{0B891907-59B9-4491-9B02-5CD142C9DBE4}"/>
          </ac:spMkLst>
        </pc:spChg>
        <pc:spChg chg="mod">
          <ac:chgData name="Paul Tinkler" userId="bcebf29c-73c2-433d-80d2-6bad896374bf" providerId="ADAL" clId="{AF5CB540-BE4D-48FB-84EA-34EAFDDBB357}" dt="2017-09-03T21:52:51.364" v="6141" actId="5793"/>
          <ac:spMkLst>
            <pc:docMk/>
            <pc:sldMk cId="2354105765" sldId="267"/>
            <ac:spMk id="3" creationId="{79DDC419-8655-4B55-989D-84174841F146}"/>
          </ac:spMkLst>
        </pc:spChg>
      </pc:sldChg>
      <pc:sldChg chg="modSp add">
        <pc:chgData name="Paul Tinkler" userId="bcebf29c-73c2-433d-80d2-6bad896374bf" providerId="ADAL" clId="{AF5CB540-BE4D-48FB-84EA-34EAFDDBB357}" dt="2017-09-01T17:43:48.351" v="4017" actId="20577"/>
        <pc:sldMkLst>
          <pc:docMk/>
          <pc:sldMk cId="8166462" sldId="268"/>
        </pc:sldMkLst>
        <pc:spChg chg="mod">
          <ac:chgData name="Paul Tinkler" userId="bcebf29c-73c2-433d-80d2-6bad896374bf" providerId="ADAL" clId="{AF5CB540-BE4D-48FB-84EA-34EAFDDBB357}" dt="2017-09-01T11:55:35.263" v="3804" actId="20577"/>
          <ac:spMkLst>
            <pc:docMk/>
            <pc:sldMk cId="8166462" sldId="268"/>
            <ac:spMk id="2" creationId="{44CFCEF3-7CCC-4865-8DD8-A568F64BC80F}"/>
          </ac:spMkLst>
        </pc:spChg>
        <pc:spChg chg="mod">
          <ac:chgData name="Paul Tinkler" userId="bcebf29c-73c2-433d-80d2-6bad896374bf" providerId="ADAL" clId="{AF5CB540-BE4D-48FB-84EA-34EAFDDBB357}" dt="2017-09-01T17:43:48.351" v="4017" actId="20577"/>
          <ac:spMkLst>
            <pc:docMk/>
            <pc:sldMk cId="8166462" sldId="268"/>
            <ac:spMk id="3" creationId="{39C2FD29-301A-43BB-B9F8-ECDCEFEE50ED}"/>
          </ac:spMkLst>
        </pc:spChg>
      </pc:sldChg>
      <pc:sldChg chg="addSp delSp modSp add">
        <pc:chgData name="Paul Tinkler" userId="bcebf29c-73c2-433d-80d2-6bad896374bf" providerId="ADAL" clId="{AF5CB540-BE4D-48FB-84EA-34EAFDDBB357}" dt="2017-09-01T17:45:39.368" v="4025" actId="1076"/>
        <pc:sldMkLst>
          <pc:docMk/>
          <pc:sldMk cId="1094854956" sldId="269"/>
        </pc:sldMkLst>
        <pc:spChg chg="mod">
          <ac:chgData name="Paul Tinkler" userId="bcebf29c-73c2-433d-80d2-6bad896374bf" providerId="ADAL" clId="{AF5CB540-BE4D-48FB-84EA-34EAFDDBB357}" dt="2017-09-01T17:44:37.956" v="4019" actId="113"/>
          <ac:spMkLst>
            <pc:docMk/>
            <pc:sldMk cId="1094854956" sldId="269"/>
            <ac:spMk id="2" creationId="{675ADB90-DE89-44C7-96BA-58C3F4922C10}"/>
          </ac:spMkLst>
        </pc:spChg>
        <pc:spChg chg="del">
          <ac:chgData name="Paul Tinkler" userId="bcebf29c-73c2-433d-80d2-6bad896374bf" providerId="ADAL" clId="{AF5CB540-BE4D-48FB-84EA-34EAFDDBB357}" dt="2017-09-01T17:45:05.556" v="4020" actId="1076"/>
          <ac:spMkLst>
            <pc:docMk/>
            <pc:sldMk cId="1094854956" sldId="269"/>
            <ac:spMk id="3" creationId="{42687B75-7852-404C-94B9-E3746FB85860}"/>
          </ac:spMkLst>
        </pc:spChg>
        <pc:spChg chg="add mod">
          <ac:chgData name="Paul Tinkler" userId="bcebf29c-73c2-433d-80d2-6bad896374bf" providerId="ADAL" clId="{AF5CB540-BE4D-48FB-84EA-34EAFDDBB357}" dt="2017-09-01T17:45:39.368" v="4025" actId="1076"/>
          <ac:spMkLst>
            <pc:docMk/>
            <pc:sldMk cId="1094854956" sldId="269"/>
            <ac:spMk id="5" creationId="{F46AFD6B-D03A-4E84-96B4-7F091AEE0437}"/>
          </ac:spMkLst>
        </pc:spChg>
        <pc:picChg chg="add mod">
          <ac:chgData name="Paul Tinkler" userId="bcebf29c-73c2-433d-80d2-6bad896374bf" providerId="ADAL" clId="{AF5CB540-BE4D-48FB-84EA-34EAFDDBB357}" dt="2017-09-01T17:45:20.879" v="4023" actId="1076"/>
          <ac:picMkLst>
            <pc:docMk/>
            <pc:sldMk cId="1094854956" sldId="269"/>
            <ac:picMk id="4" creationId="{FDE602E3-CCBE-4325-840E-06816FCE3A9F}"/>
          </ac:picMkLst>
        </pc:picChg>
      </pc:sldChg>
      <pc:sldChg chg="addSp modSp add">
        <pc:chgData name="Paul Tinkler" userId="bcebf29c-73c2-433d-80d2-6bad896374bf" providerId="ADAL" clId="{AF5CB540-BE4D-48FB-84EA-34EAFDDBB357}" dt="2017-09-01T17:46:37.679" v="4033" actId="1076"/>
        <pc:sldMkLst>
          <pc:docMk/>
          <pc:sldMk cId="1360401254" sldId="270"/>
        </pc:sldMkLst>
        <pc:spChg chg="mod">
          <ac:chgData name="Paul Tinkler" userId="bcebf29c-73c2-433d-80d2-6bad896374bf" providerId="ADAL" clId="{AF5CB540-BE4D-48FB-84EA-34EAFDDBB357}" dt="2017-09-01T17:46:03.338" v="4028" actId="2711"/>
          <ac:spMkLst>
            <pc:docMk/>
            <pc:sldMk cId="1360401254" sldId="270"/>
            <ac:spMk id="2" creationId="{DB9C74F1-A5EC-4039-9F42-DC618927D476}"/>
          </ac:spMkLst>
        </pc:spChg>
        <pc:spChg chg="mod">
          <ac:chgData name="Paul Tinkler" userId="bcebf29c-73c2-433d-80d2-6bad896374bf" providerId="ADAL" clId="{AF5CB540-BE4D-48FB-84EA-34EAFDDBB357}" dt="2017-09-01T17:46:21.317" v="4030" actId="12"/>
          <ac:spMkLst>
            <pc:docMk/>
            <pc:sldMk cId="1360401254" sldId="270"/>
            <ac:spMk id="3" creationId="{0FE860D5-EE80-4595-92F9-E15DB4B44005}"/>
          </ac:spMkLst>
        </pc:spChg>
        <pc:picChg chg="add mod">
          <ac:chgData name="Paul Tinkler" userId="bcebf29c-73c2-433d-80d2-6bad896374bf" providerId="ADAL" clId="{AF5CB540-BE4D-48FB-84EA-34EAFDDBB357}" dt="2017-09-01T17:46:37.679" v="4033" actId="1076"/>
          <ac:picMkLst>
            <pc:docMk/>
            <pc:sldMk cId="1360401254" sldId="270"/>
            <ac:picMk id="4" creationId="{DC3B5B76-8BDA-444B-ADF2-2CA402049420}"/>
          </ac:picMkLst>
        </pc:picChg>
      </pc:sldChg>
      <pc:sldChg chg="addSp delSp modSp add modAnim">
        <pc:chgData name="Paul Tinkler" userId="bcebf29c-73c2-433d-80d2-6bad896374bf" providerId="ADAL" clId="{AF5CB540-BE4D-48FB-84EA-34EAFDDBB357}" dt="2017-09-02T09:35:04.893" v="5001" actId="2711"/>
        <pc:sldMkLst>
          <pc:docMk/>
          <pc:sldMk cId="3848032270" sldId="271"/>
        </pc:sldMkLst>
        <pc:spChg chg="mod">
          <ac:chgData name="Paul Tinkler" userId="bcebf29c-73c2-433d-80d2-6bad896374bf" providerId="ADAL" clId="{AF5CB540-BE4D-48FB-84EA-34EAFDDBB357}" dt="2017-09-02T09:35:04.893" v="5001" actId="2711"/>
          <ac:spMkLst>
            <pc:docMk/>
            <pc:sldMk cId="3848032270" sldId="271"/>
            <ac:spMk id="2" creationId="{3E0A74FF-7DA5-4787-A39A-6DB83D138927}"/>
          </ac:spMkLst>
        </pc:spChg>
        <pc:spChg chg="del">
          <ac:chgData name="Paul Tinkler" userId="bcebf29c-73c2-433d-80d2-6bad896374bf" providerId="ADAL" clId="{AF5CB540-BE4D-48FB-84EA-34EAFDDBB357}" dt="2017-09-01T17:47:01.104" v="4034" actId="2711"/>
          <ac:spMkLst>
            <pc:docMk/>
            <pc:sldMk cId="3848032270" sldId="271"/>
            <ac:spMk id="3" creationId="{05422ECB-A302-4940-B81F-DE1A3FA9E4A6}"/>
          </ac:spMkLst>
        </pc:spChg>
        <pc:spChg chg="add mod">
          <ac:chgData name="Paul Tinkler" userId="bcebf29c-73c2-433d-80d2-6bad896374bf" providerId="ADAL" clId="{AF5CB540-BE4D-48FB-84EA-34EAFDDBB357}" dt="2017-09-01T17:48:07.280" v="4058" actId="2711"/>
          <ac:spMkLst>
            <pc:docMk/>
            <pc:sldMk cId="3848032270" sldId="271"/>
            <ac:spMk id="4" creationId="{60859CC3-6C09-42E0-85A9-347E841B2482}"/>
          </ac:spMkLst>
        </pc:spChg>
        <pc:picChg chg="add mod">
          <ac:chgData name="Paul Tinkler" userId="bcebf29c-73c2-433d-80d2-6bad896374bf" providerId="ADAL" clId="{AF5CB540-BE4D-48FB-84EA-34EAFDDBB357}" dt="2017-09-01T17:48:17.194" v="4060" actId="1076"/>
          <ac:picMkLst>
            <pc:docMk/>
            <pc:sldMk cId="3848032270" sldId="271"/>
            <ac:picMk id="5" creationId="{FD6FD798-BCD6-4EDA-8218-EF627B9B10D3}"/>
          </ac:picMkLst>
        </pc:picChg>
      </pc:sldChg>
      <pc:sldChg chg="addSp modSp add">
        <pc:chgData name="Paul Tinkler" userId="bcebf29c-73c2-433d-80d2-6bad896374bf" providerId="ADAL" clId="{AF5CB540-BE4D-48FB-84EA-34EAFDDBB357}" dt="2017-09-01T17:49:15.755" v="4071" actId="1076"/>
        <pc:sldMkLst>
          <pc:docMk/>
          <pc:sldMk cId="3461697651" sldId="272"/>
        </pc:sldMkLst>
        <pc:spChg chg="mod">
          <ac:chgData name="Paul Tinkler" userId="bcebf29c-73c2-433d-80d2-6bad896374bf" providerId="ADAL" clId="{AF5CB540-BE4D-48FB-84EA-34EAFDDBB357}" dt="2017-09-01T17:48:41.983" v="4065" actId="6549"/>
          <ac:spMkLst>
            <pc:docMk/>
            <pc:sldMk cId="3461697651" sldId="272"/>
            <ac:spMk id="2" creationId="{1F4E9DE1-2A20-47EC-BA73-838134605F40}"/>
          </ac:spMkLst>
        </pc:spChg>
        <pc:spChg chg="mod">
          <ac:chgData name="Paul Tinkler" userId="bcebf29c-73c2-433d-80d2-6bad896374bf" providerId="ADAL" clId="{AF5CB540-BE4D-48FB-84EA-34EAFDDBB357}" dt="2017-09-01T17:48:58.631" v="4069" actId="2711"/>
          <ac:spMkLst>
            <pc:docMk/>
            <pc:sldMk cId="3461697651" sldId="272"/>
            <ac:spMk id="3" creationId="{7A57AAF0-9543-4A63-8C38-731CCC4D9682}"/>
          </ac:spMkLst>
        </pc:spChg>
        <pc:picChg chg="add mod">
          <ac:chgData name="Paul Tinkler" userId="bcebf29c-73c2-433d-80d2-6bad896374bf" providerId="ADAL" clId="{AF5CB540-BE4D-48FB-84EA-34EAFDDBB357}" dt="2017-09-01T17:49:15.755" v="4071" actId="1076"/>
          <ac:picMkLst>
            <pc:docMk/>
            <pc:sldMk cId="3461697651" sldId="272"/>
            <ac:picMk id="4" creationId="{1CED3503-0639-4701-BCCF-752202AA60F0}"/>
          </ac:picMkLst>
        </pc:picChg>
      </pc:sldChg>
      <pc:sldChg chg="addSp modSp add">
        <pc:chgData name="Paul Tinkler" userId="bcebf29c-73c2-433d-80d2-6bad896374bf" providerId="ADAL" clId="{AF5CB540-BE4D-48FB-84EA-34EAFDDBB357}" dt="2017-09-01T17:50:28.210" v="4083" actId="1076"/>
        <pc:sldMkLst>
          <pc:docMk/>
          <pc:sldMk cId="3432218529" sldId="273"/>
        </pc:sldMkLst>
        <pc:spChg chg="mod">
          <ac:chgData name="Paul Tinkler" userId="bcebf29c-73c2-433d-80d2-6bad896374bf" providerId="ADAL" clId="{AF5CB540-BE4D-48FB-84EA-34EAFDDBB357}" dt="2017-09-01T17:49:39.812" v="4074" actId="2711"/>
          <ac:spMkLst>
            <pc:docMk/>
            <pc:sldMk cId="3432218529" sldId="273"/>
            <ac:spMk id="2" creationId="{A42C93BB-3814-4FFA-9E98-7856363695D3}"/>
          </ac:spMkLst>
        </pc:spChg>
        <pc:spChg chg="mod">
          <ac:chgData name="Paul Tinkler" userId="bcebf29c-73c2-433d-80d2-6bad896374bf" providerId="ADAL" clId="{AF5CB540-BE4D-48FB-84EA-34EAFDDBB357}" dt="2017-09-01T17:49:59.788" v="4081" actId="20577"/>
          <ac:spMkLst>
            <pc:docMk/>
            <pc:sldMk cId="3432218529" sldId="273"/>
            <ac:spMk id="3" creationId="{7A4CA90C-D020-4E3F-931C-F63594DD15E6}"/>
          </ac:spMkLst>
        </pc:spChg>
        <pc:picChg chg="add mod">
          <ac:chgData name="Paul Tinkler" userId="bcebf29c-73c2-433d-80d2-6bad896374bf" providerId="ADAL" clId="{AF5CB540-BE4D-48FB-84EA-34EAFDDBB357}" dt="2017-09-01T17:50:28.210" v="4083" actId="1076"/>
          <ac:picMkLst>
            <pc:docMk/>
            <pc:sldMk cId="3432218529" sldId="273"/>
            <ac:picMk id="4" creationId="{44C140AE-8103-41EA-9F24-027761677D05}"/>
          </ac:picMkLst>
        </pc:picChg>
      </pc:sldChg>
      <pc:sldChg chg="modSp add">
        <pc:chgData name="Paul Tinkler" userId="bcebf29c-73c2-433d-80d2-6bad896374bf" providerId="ADAL" clId="{AF5CB540-BE4D-48FB-84EA-34EAFDDBB357}" dt="2017-09-01T17:52:36.495" v="4364" actId="20577"/>
        <pc:sldMkLst>
          <pc:docMk/>
          <pc:sldMk cId="688312377" sldId="274"/>
        </pc:sldMkLst>
        <pc:spChg chg="mod">
          <ac:chgData name="Paul Tinkler" userId="bcebf29c-73c2-433d-80d2-6bad896374bf" providerId="ADAL" clId="{AF5CB540-BE4D-48FB-84EA-34EAFDDBB357}" dt="2017-09-01T17:50:50.575" v="4095" actId="20577"/>
          <ac:spMkLst>
            <pc:docMk/>
            <pc:sldMk cId="688312377" sldId="274"/>
            <ac:spMk id="2" creationId="{E0CBA1CE-D175-4B6F-B8B7-8AF7BDCBFAC6}"/>
          </ac:spMkLst>
        </pc:spChg>
        <pc:spChg chg="mod">
          <ac:chgData name="Paul Tinkler" userId="bcebf29c-73c2-433d-80d2-6bad896374bf" providerId="ADAL" clId="{AF5CB540-BE4D-48FB-84EA-34EAFDDBB357}" dt="2017-09-01T17:52:36.495" v="4364" actId="20577"/>
          <ac:spMkLst>
            <pc:docMk/>
            <pc:sldMk cId="688312377" sldId="274"/>
            <ac:spMk id="3" creationId="{D84F697E-E569-4C3F-9A1F-3D93A359F841}"/>
          </ac:spMkLst>
        </pc:spChg>
      </pc:sldChg>
      <pc:sldChg chg="modSp add ord">
        <pc:chgData name="Paul Tinkler" userId="bcebf29c-73c2-433d-80d2-6bad896374bf" providerId="ADAL" clId="{AF5CB540-BE4D-48FB-84EA-34EAFDDBB357}" dt="2017-09-02T09:59:14.958" v="6012" actId="114"/>
        <pc:sldMkLst>
          <pc:docMk/>
          <pc:sldMk cId="2474969987" sldId="275"/>
        </pc:sldMkLst>
        <pc:spChg chg="mod">
          <ac:chgData name="Paul Tinkler" userId="bcebf29c-73c2-433d-80d2-6bad896374bf" providerId="ADAL" clId="{AF5CB540-BE4D-48FB-84EA-34EAFDDBB357}" dt="2017-09-01T08:12:11.591" v="56" actId="20577"/>
          <ac:spMkLst>
            <pc:docMk/>
            <pc:sldMk cId="2474969987" sldId="275"/>
            <ac:spMk id="2" creationId="{C6D85B17-C354-45C3-9AAA-9D11CD6A3576}"/>
          </ac:spMkLst>
        </pc:spChg>
        <pc:spChg chg="mod">
          <ac:chgData name="Paul Tinkler" userId="bcebf29c-73c2-433d-80d2-6bad896374bf" providerId="ADAL" clId="{AF5CB540-BE4D-48FB-84EA-34EAFDDBB357}" dt="2017-09-02T09:59:14.958" v="6012" actId="114"/>
          <ac:spMkLst>
            <pc:docMk/>
            <pc:sldMk cId="2474969987" sldId="275"/>
            <ac:spMk id="3" creationId="{5FB25EBE-9507-4473-AA8D-07B1226B3D43}"/>
          </ac:spMkLst>
        </pc:spChg>
      </pc:sldChg>
      <pc:sldChg chg="modSp add">
        <pc:chgData name="Paul Tinkler" userId="bcebf29c-73c2-433d-80d2-6bad896374bf" providerId="ADAL" clId="{AF5CB540-BE4D-48FB-84EA-34EAFDDBB357}" dt="2017-09-01T10:34:03.424" v="2814" actId="20577"/>
        <pc:sldMkLst>
          <pc:docMk/>
          <pc:sldMk cId="889484479" sldId="276"/>
        </pc:sldMkLst>
        <pc:spChg chg="mod">
          <ac:chgData name="Paul Tinkler" userId="bcebf29c-73c2-433d-80d2-6bad896374bf" providerId="ADAL" clId="{AF5CB540-BE4D-48FB-84EA-34EAFDDBB357}" dt="2017-09-01T10:34:03.424" v="2814" actId="20577"/>
          <ac:spMkLst>
            <pc:docMk/>
            <pc:sldMk cId="889484479" sldId="276"/>
            <ac:spMk id="2" creationId="{9427A2F5-92DB-413B-AFA4-6F1666FF37B4}"/>
          </ac:spMkLst>
        </pc:spChg>
        <pc:spChg chg="mod">
          <ac:chgData name="Paul Tinkler" userId="bcebf29c-73c2-433d-80d2-6bad896374bf" providerId="ADAL" clId="{AF5CB540-BE4D-48FB-84EA-34EAFDDBB357}" dt="2017-09-01T10:33:21.891" v="2812" actId="27636"/>
          <ac:spMkLst>
            <pc:docMk/>
            <pc:sldMk cId="889484479" sldId="276"/>
            <ac:spMk id="3" creationId="{1393681C-2879-4B14-A212-626807DD7975}"/>
          </ac:spMkLst>
        </pc:spChg>
      </pc:sldChg>
      <pc:sldChg chg="addSp delSp modSp add">
        <pc:chgData name="Paul Tinkler" userId="bcebf29c-73c2-433d-80d2-6bad896374bf" providerId="ADAL" clId="{AF5CB540-BE4D-48FB-84EA-34EAFDDBB357}" dt="2017-09-02T09:35:42.321" v="5004" actId="1076"/>
        <pc:sldMkLst>
          <pc:docMk/>
          <pc:sldMk cId="2337485834" sldId="277"/>
        </pc:sldMkLst>
        <pc:spChg chg="mod">
          <ac:chgData name="Paul Tinkler" userId="bcebf29c-73c2-433d-80d2-6bad896374bf" providerId="ADAL" clId="{AF5CB540-BE4D-48FB-84EA-34EAFDDBB357}" dt="2017-09-01T17:53:05.929" v="4373" actId="113"/>
          <ac:spMkLst>
            <pc:docMk/>
            <pc:sldMk cId="2337485834" sldId="277"/>
            <ac:spMk id="2" creationId="{7B575D64-2FE1-4758-A0FF-F8F538540678}"/>
          </ac:spMkLst>
        </pc:spChg>
        <pc:spChg chg="del">
          <ac:chgData name="Paul Tinkler" userId="bcebf29c-73c2-433d-80d2-6bad896374bf" providerId="ADAL" clId="{AF5CB540-BE4D-48FB-84EA-34EAFDDBB357}" dt="2017-09-01T17:53:22.033" v="4374" actId="1076"/>
          <ac:spMkLst>
            <pc:docMk/>
            <pc:sldMk cId="2337485834" sldId="277"/>
            <ac:spMk id="3" creationId="{90374871-AC10-452D-A845-C529EF45F69C}"/>
          </ac:spMkLst>
        </pc:spChg>
        <pc:spChg chg="add mod">
          <ac:chgData name="Paul Tinkler" userId="bcebf29c-73c2-433d-80d2-6bad896374bf" providerId="ADAL" clId="{AF5CB540-BE4D-48FB-84EA-34EAFDDBB357}" dt="2017-09-02T09:35:42.321" v="5004" actId="1076"/>
          <ac:spMkLst>
            <pc:docMk/>
            <pc:sldMk cId="2337485834" sldId="277"/>
            <ac:spMk id="4" creationId="{845DDF99-D258-4B52-873C-A09BCBB38DF2}"/>
          </ac:spMkLst>
        </pc:spChg>
        <pc:spChg chg="add del mod">
          <ac:chgData name="Paul Tinkler" userId="bcebf29c-73c2-433d-80d2-6bad896374bf" providerId="ADAL" clId="{AF5CB540-BE4D-48FB-84EA-34EAFDDBB357}" dt="2017-09-01T17:53:54.149" v="4380" actId="1076"/>
          <ac:spMkLst>
            <pc:docMk/>
            <pc:sldMk cId="2337485834" sldId="277"/>
            <ac:spMk id="5" creationId="{2EEB3875-49C3-45C5-B2B5-184552B1C784}"/>
          </ac:spMkLst>
        </pc:spChg>
        <pc:spChg chg="add del mod">
          <ac:chgData name="Paul Tinkler" userId="bcebf29c-73c2-433d-80d2-6bad896374bf" providerId="ADAL" clId="{AF5CB540-BE4D-48FB-84EA-34EAFDDBB357}" dt="2017-09-01T17:54:59.343" v="4396" actId="478"/>
          <ac:spMkLst>
            <pc:docMk/>
            <pc:sldMk cId="2337485834" sldId="277"/>
            <ac:spMk id="6" creationId="{85EF39CC-C14D-4BD5-99FE-C381567E3346}"/>
          </ac:spMkLst>
        </pc:spChg>
        <pc:spChg chg="add del mod">
          <ac:chgData name="Paul Tinkler" userId="bcebf29c-73c2-433d-80d2-6bad896374bf" providerId="ADAL" clId="{AF5CB540-BE4D-48FB-84EA-34EAFDDBB357}" dt="2017-09-01T17:58:34.141" v="4437" actId="478"/>
          <ac:spMkLst>
            <pc:docMk/>
            <pc:sldMk cId="2337485834" sldId="277"/>
            <ac:spMk id="7" creationId="{7E070DAA-AAA1-4DD1-8AC4-5793CC2A5753}"/>
          </ac:spMkLst>
        </pc:spChg>
        <pc:spChg chg="add mod">
          <ac:chgData name="Paul Tinkler" userId="bcebf29c-73c2-433d-80d2-6bad896374bf" providerId="ADAL" clId="{AF5CB540-BE4D-48FB-84EA-34EAFDDBB357}" dt="2017-09-02T09:35:39.190" v="5003" actId="1076"/>
          <ac:spMkLst>
            <pc:docMk/>
            <pc:sldMk cId="2337485834" sldId="277"/>
            <ac:spMk id="8" creationId="{99195535-B923-4396-9C9B-C2560D7511FC}"/>
          </ac:spMkLst>
        </pc:spChg>
      </pc:sldChg>
      <pc:sldChg chg="addSp delSp modSp add ord modAnim">
        <pc:chgData name="Paul Tinkler" userId="bcebf29c-73c2-433d-80d2-6bad896374bf" providerId="ADAL" clId="{AF5CB540-BE4D-48FB-84EA-34EAFDDBB357}" dt="2017-09-02T09:36:11.833" v="5005" actId="1076"/>
        <pc:sldMkLst>
          <pc:docMk/>
          <pc:sldMk cId="1909723908" sldId="278"/>
        </pc:sldMkLst>
        <pc:spChg chg="mod">
          <ac:chgData name="Paul Tinkler" userId="bcebf29c-73c2-433d-80d2-6bad896374bf" providerId="ADAL" clId="{AF5CB540-BE4D-48FB-84EA-34EAFDDBB357}" dt="2017-09-01T18:00:57.611" v="4611" actId="20577"/>
          <ac:spMkLst>
            <pc:docMk/>
            <pc:sldMk cId="1909723908" sldId="278"/>
            <ac:spMk id="2" creationId="{6E650A40-0665-4F8C-BC46-6FFC25622FC3}"/>
          </ac:spMkLst>
        </pc:spChg>
        <pc:spChg chg="mod">
          <ac:chgData name="Paul Tinkler" userId="bcebf29c-73c2-433d-80d2-6bad896374bf" providerId="ADAL" clId="{AF5CB540-BE4D-48FB-84EA-34EAFDDBB357}" dt="2017-09-02T09:36:11.833" v="5005" actId="1076"/>
          <ac:spMkLst>
            <pc:docMk/>
            <pc:sldMk cId="1909723908" sldId="278"/>
            <ac:spMk id="3" creationId="{788DB4D5-F4D0-41F7-A89D-EB9F12900B91}"/>
          </ac:spMkLst>
        </pc:spChg>
        <pc:spChg chg="add mod">
          <ac:chgData name="Paul Tinkler" userId="bcebf29c-73c2-433d-80d2-6bad896374bf" providerId="ADAL" clId="{AF5CB540-BE4D-48FB-84EA-34EAFDDBB357}" dt="2017-09-01T18:03:44.670" v="4645" actId="27636"/>
          <ac:spMkLst>
            <pc:docMk/>
            <pc:sldMk cId="1909723908" sldId="278"/>
            <ac:spMk id="6" creationId="{0DDB1A08-E3A0-47DB-9261-F502AC785F53}"/>
          </ac:spMkLst>
        </pc:spChg>
        <pc:picChg chg="add mod">
          <ac:chgData name="Paul Tinkler" userId="bcebf29c-73c2-433d-80d2-6bad896374bf" providerId="ADAL" clId="{AF5CB540-BE4D-48FB-84EA-34EAFDDBB357}" dt="2017-09-01T18:03:37.235" v="4643" actId="1076"/>
          <ac:picMkLst>
            <pc:docMk/>
            <pc:sldMk cId="1909723908" sldId="278"/>
            <ac:picMk id="4" creationId="{9A6B7429-7964-4932-B459-BA54498A8C21}"/>
          </ac:picMkLst>
        </pc:picChg>
        <pc:picChg chg="add del">
          <ac:chgData name="Paul Tinkler" userId="bcebf29c-73c2-433d-80d2-6bad896374bf" providerId="ADAL" clId="{AF5CB540-BE4D-48FB-84EA-34EAFDDBB357}" dt="2017-09-01T18:01:59.223" v="4619" actId="1076"/>
          <ac:picMkLst>
            <pc:docMk/>
            <pc:sldMk cId="1909723908" sldId="278"/>
            <ac:picMk id="5" creationId="{B203C3A8-AA25-494B-AEE2-CF5668DC2E1A}"/>
          </ac:picMkLst>
        </pc:picChg>
      </pc:sldChg>
      <pc:sldChg chg="addSp delSp modSp add modAnim">
        <pc:chgData name="Paul Tinkler" userId="bcebf29c-73c2-433d-80d2-6bad896374bf" providerId="ADAL" clId="{AF5CB540-BE4D-48FB-84EA-34EAFDDBB357}" dt="2017-09-02T09:16:34.285" v="4688" actId="1076"/>
        <pc:sldMkLst>
          <pc:docMk/>
          <pc:sldMk cId="2804587224" sldId="279"/>
        </pc:sldMkLst>
        <pc:spChg chg="mod">
          <ac:chgData name="Paul Tinkler" userId="bcebf29c-73c2-433d-80d2-6bad896374bf" providerId="ADAL" clId="{AF5CB540-BE4D-48FB-84EA-34EAFDDBB357}" dt="2017-09-02T09:13:16.160" v="4650" actId="1076"/>
          <ac:spMkLst>
            <pc:docMk/>
            <pc:sldMk cId="2804587224" sldId="279"/>
            <ac:spMk id="2" creationId="{F708C6B1-FCF9-4CBA-8229-6BEBE357CFE2}"/>
          </ac:spMkLst>
        </pc:spChg>
        <pc:spChg chg="del">
          <ac:chgData name="Paul Tinkler" userId="bcebf29c-73c2-433d-80d2-6bad896374bf" providerId="ADAL" clId="{AF5CB540-BE4D-48FB-84EA-34EAFDDBB357}" dt="2017-09-02T09:13:27.849" v="4651" actId="478"/>
          <ac:spMkLst>
            <pc:docMk/>
            <pc:sldMk cId="2804587224" sldId="279"/>
            <ac:spMk id="3" creationId="{DD6D66D6-CF23-4BDD-B1D7-585B89FE3F4D}"/>
          </ac:spMkLst>
        </pc:spChg>
        <pc:spChg chg="add mod">
          <ac:chgData name="Paul Tinkler" userId="bcebf29c-73c2-433d-80d2-6bad896374bf" providerId="ADAL" clId="{AF5CB540-BE4D-48FB-84EA-34EAFDDBB357}" dt="2017-09-02T09:15:11.704" v="4670" actId="1076"/>
          <ac:spMkLst>
            <pc:docMk/>
            <pc:sldMk cId="2804587224" sldId="279"/>
            <ac:spMk id="4" creationId="{0C387171-E20B-4D89-BFE8-92522BE0B315}"/>
          </ac:spMkLst>
        </pc:spChg>
        <pc:spChg chg="add mod">
          <ac:chgData name="Paul Tinkler" userId="bcebf29c-73c2-433d-80d2-6bad896374bf" providerId="ADAL" clId="{AF5CB540-BE4D-48FB-84EA-34EAFDDBB357}" dt="2017-09-02T09:15:07.697" v="4669" actId="1076"/>
          <ac:spMkLst>
            <pc:docMk/>
            <pc:sldMk cId="2804587224" sldId="279"/>
            <ac:spMk id="5" creationId="{FF83BB2E-F9E8-4C8F-B5E4-A48D439B55C2}"/>
          </ac:spMkLst>
        </pc:spChg>
        <pc:spChg chg="add mod">
          <ac:chgData name="Paul Tinkler" userId="bcebf29c-73c2-433d-80d2-6bad896374bf" providerId="ADAL" clId="{AF5CB540-BE4D-48FB-84EA-34EAFDDBB357}" dt="2017-09-02T09:16:34.285" v="4688" actId="1076"/>
          <ac:spMkLst>
            <pc:docMk/>
            <pc:sldMk cId="2804587224" sldId="279"/>
            <ac:spMk id="6" creationId="{ED2E6DF3-2C25-43CF-9E65-FDFEE8C911E9}"/>
          </ac:spMkLst>
        </pc:spChg>
        <pc:spChg chg="add mod">
          <ac:chgData name="Paul Tinkler" userId="bcebf29c-73c2-433d-80d2-6bad896374bf" providerId="ADAL" clId="{AF5CB540-BE4D-48FB-84EA-34EAFDDBB357}" dt="2017-09-02T09:16:22.104" v="4687" actId="20577"/>
          <ac:spMkLst>
            <pc:docMk/>
            <pc:sldMk cId="2804587224" sldId="279"/>
            <ac:spMk id="7" creationId="{0C61671C-0DFE-4F30-A612-8993F179F994}"/>
          </ac:spMkLst>
        </pc:spChg>
      </pc:sldChg>
      <pc:sldChg chg="addSp delSp modSp add modAnim">
        <pc:chgData name="Paul Tinkler" userId="bcebf29c-73c2-433d-80d2-6bad896374bf" providerId="ADAL" clId="{AF5CB540-BE4D-48FB-84EA-34EAFDDBB357}" dt="2017-09-02T09:18:49.522" v="4711" actId="5793"/>
        <pc:sldMkLst>
          <pc:docMk/>
          <pc:sldMk cId="4276071751" sldId="280"/>
        </pc:sldMkLst>
        <pc:spChg chg="mod">
          <ac:chgData name="Paul Tinkler" userId="bcebf29c-73c2-433d-80d2-6bad896374bf" providerId="ADAL" clId="{AF5CB540-BE4D-48FB-84EA-34EAFDDBB357}" dt="2017-09-02T09:17:27.553" v="4692" actId="113"/>
          <ac:spMkLst>
            <pc:docMk/>
            <pc:sldMk cId="4276071751" sldId="280"/>
            <ac:spMk id="2" creationId="{9724E82A-A209-440D-A557-DEF7FCB9D559}"/>
          </ac:spMkLst>
        </pc:spChg>
        <pc:spChg chg="del">
          <ac:chgData name="Paul Tinkler" userId="bcebf29c-73c2-433d-80d2-6bad896374bf" providerId="ADAL" clId="{AF5CB540-BE4D-48FB-84EA-34EAFDDBB357}" dt="2017-09-02T09:17:42.227" v="4693" actId="478"/>
          <ac:spMkLst>
            <pc:docMk/>
            <pc:sldMk cId="4276071751" sldId="280"/>
            <ac:spMk id="3" creationId="{22103BB2-CCAB-4E9F-B825-3B8F7AA68134}"/>
          </ac:spMkLst>
        </pc:spChg>
        <pc:spChg chg="add mod">
          <ac:chgData name="Paul Tinkler" userId="bcebf29c-73c2-433d-80d2-6bad896374bf" providerId="ADAL" clId="{AF5CB540-BE4D-48FB-84EA-34EAFDDBB357}" dt="2017-09-02T09:18:49.522" v="4711" actId="5793"/>
          <ac:spMkLst>
            <pc:docMk/>
            <pc:sldMk cId="4276071751" sldId="280"/>
            <ac:spMk id="4" creationId="{827AA5D9-3ACB-4F2F-9D4E-D3F6CF8DB05C}"/>
          </ac:spMkLst>
        </pc:spChg>
      </pc:sldChg>
      <pc:sldChg chg="modSp add">
        <pc:chgData name="Paul Tinkler" userId="bcebf29c-73c2-433d-80d2-6bad896374bf" providerId="ADAL" clId="{AF5CB540-BE4D-48FB-84EA-34EAFDDBB357}" dt="2017-09-02T09:22:54.361" v="4714" actId="5793"/>
        <pc:sldMkLst>
          <pc:docMk/>
          <pc:sldMk cId="2486537225" sldId="281"/>
        </pc:sldMkLst>
        <pc:spChg chg="mod">
          <ac:chgData name="Paul Tinkler" userId="bcebf29c-73c2-433d-80d2-6bad896374bf" providerId="ADAL" clId="{AF5CB540-BE4D-48FB-84EA-34EAFDDBB357}" dt="2017-09-02T09:22:41.408" v="4712" actId="5793"/>
          <ac:spMkLst>
            <pc:docMk/>
            <pc:sldMk cId="2486537225" sldId="281"/>
            <ac:spMk id="2" creationId="{5FE5DAD2-9691-448A-AA85-E5EC88442498}"/>
          </ac:spMkLst>
        </pc:spChg>
        <pc:spChg chg="mod">
          <ac:chgData name="Paul Tinkler" userId="bcebf29c-73c2-433d-80d2-6bad896374bf" providerId="ADAL" clId="{AF5CB540-BE4D-48FB-84EA-34EAFDDBB357}" dt="2017-09-02T09:22:54.361" v="4714" actId="5793"/>
          <ac:spMkLst>
            <pc:docMk/>
            <pc:sldMk cId="2486537225" sldId="281"/>
            <ac:spMk id="3" creationId="{58C49485-A728-498F-8D23-DB1092D09EE5}"/>
          </ac:spMkLst>
        </pc:spChg>
      </pc:sldChg>
      <pc:sldChg chg="modSp add">
        <pc:chgData name="Paul Tinkler" userId="bcebf29c-73c2-433d-80d2-6bad896374bf" providerId="ADAL" clId="{AF5CB540-BE4D-48FB-84EA-34EAFDDBB357}" dt="2017-09-05T17:46:48.574" v="6299"/>
        <pc:sldMkLst>
          <pc:docMk/>
          <pc:sldMk cId="3034296039" sldId="282"/>
        </pc:sldMkLst>
        <pc:spChg chg="mod">
          <ac:chgData name="Paul Tinkler" userId="bcebf29c-73c2-433d-80d2-6bad896374bf" providerId="ADAL" clId="{AF5CB540-BE4D-48FB-84EA-34EAFDDBB357}" dt="2017-09-02T09:23:29.415" v="4715" actId="5793"/>
          <ac:spMkLst>
            <pc:docMk/>
            <pc:sldMk cId="3034296039" sldId="282"/>
            <ac:spMk id="2" creationId="{61954F0F-1B87-4BCA-89AC-EE60161CE732}"/>
          </ac:spMkLst>
        </pc:spChg>
        <pc:spChg chg="mod">
          <ac:chgData name="Paul Tinkler" userId="bcebf29c-73c2-433d-80d2-6bad896374bf" providerId="ADAL" clId="{AF5CB540-BE4D-48FB-84EA-34EAFDDBB357}" dt="2017-09-05T17:46:48.574" v="6299"/>
          <ac:spMkLst>
            <pc:docMk/>
            <pc:sldMk cId="3034296039" sldId="282"/>
            <ac:spMk id="3" creationId="{6F764939-0E68-47DB-8C71-A3EEB8A6E4E3}"/>
          </ac:spMkLst>
        </pc:spChg>
      </pc:sldChg>
      <pc:sldChg chg="add del">
        <pc:chgData name="Paul Tinkler" userId="bcebf29c-73c2-433d-80d2-6bad896374bf" providerId="ADAL" clId="{AF5CB540-BE4D-48FB-84EA-34EAFDDBB357}" dt="2017-09-02T09:34:34.549" v="4999" actId="2696"/>
        <pc:sldMkLst>
          <pc:docMk/>
          <pc:sldMk cId="9017888" sldId="283"/>
        </pc:sldMkLst>
      </pc:sldChg>
      <pc:sldChg chg="addSp delSp modSp add">
        <pc:chgData name="Paul Tinkler" userId="bcebf29c-73c2-433d-80d2-6bad896374bf" providerId="ADAL" clId="{AF5CB540-BE4D-48FB-84EA-34EAFDDBB357}" dt="2017-09-02T09:37:38.663" v="5032" actId="20577"/>
        <pc:sldMkLst>
          <pc:docMk/>
          <pc:sldMk cId="1215323005" sldId="283"/>
        </pc:sldMkLst>
        <pc:spChg chg="mod">
          <ac:chgData name="Paul Tinkler" userId="bcebf29c-73c2-433d-80d2-6bad896374bf" providerId="ADAL" clId="{AF5CB540-BE4D-48FB-84EA-34EAFDDBB357}" dt="2017-09-02T09:37:12.144" v="5007" actId="20577"/>
          <ac:spMkLst>
            <pc:docMk/>
            <pc:sldMk cId="1215323005" sldId="283"/>
            <ac:spMk id="2" creationId="{0DEACFC9-3ADB-4E5E-8948-3BC1A4A22584}"/>
          </ac:spMkLst>
        </pc:spChg>
        <pc:spChg chg="del">
          <ac:chgData name="Paul Tinkler" userId="bcebf29c-73c2-433d-80d2-6bad896374bf" providerId="ADAL" clId="{AF5CB540-BE4D-48FB-84EA-34EAFDDBB357}" dt="2017-09-02T09:37:23.664" v="5008" actId="478"/>
          <ac:spMkLst>
            <pc:docMk/>
            <pc:sldMk cId="1215323005" sldId="283"/>
            <ac:spMk id="3" creationId="{8D4454E0-773B-469F-B454-7FAF12B2C1DB}"/>
          </ac:spMkLst>
        </pc:spChg>
        <pc:spChg chg="add mod">
          <ac:chgData name="Paul Tinkler" userId="bcebf29c-73c2-433d-80d2-6bad896374bf" providerId="ADAL" clId="{AF5CB540-BE4D-48FB-84EA-34EAFDDBB357}" dt="2017-09-02T09:37:38.663" v="5032" actId="20577"/>
          <ac:spMkLst>
            <pc:docMk/>
            <pc:sldMk cId="1215323005" sldId="283"/>
            <ac:spMk id="4" creationId="{C848BBFD-AC26-4AE6-AA0C-925572E94136}"/>
          </ac:spMkLst>
        </pc:spChg>
      </pc:sldChg>
      <pc:sldChg chg="modSp add modNotesTx">
        <pc:chgData name="Paul Tinkler" userId="bcebf29c-73c2-433d-80d2-6bad896374bf" providerId="ADAL" clId="{AF5CB540-BE4D-48FB-84EA-34EAFDDBB357}" dt="2017-09-02T09:50:41.858" v="5932" actId="5793"/>
        <pc:sldMkLst>
          <pc:docMk/>
          <pc:sldMk cId="2397069861" sldId="284"/>
        </pc:sldMkLst>
        <pc:spChg chg="mod">
          <ac:chgData name="Paul Tinkler" userId="bcebf29c-73c2-433d-80d2-6bad896374bf" providerId="ADAL" clId="{AF5CB540-BE4D-48FB-84EA-34EAFDDBB357}" dt="2017-09-02T09:38:34.594" v="5043" actId="20577"/>
          <ac:spMkLst>
            <pc:docMk/>
            <pc:sldMk cId="2397069861" sldId="284"/>
            <ac:spMk id="2" creationId="{373C11F6-9B98-4758-B30E-240C870D33C2}"/>
          </ac:spMkLst>
        </pc:spChg>
        <pc:spChg chg="mod">
          <ac:chgData name="Paul Tinkler" userId="bcebf29c-73c2-433d-80d2-6bad896374bf" providerId="ADAL" clId="{AF5CB540-BE4D-48FB-84EA-34EAFDDBB357}" dt="2017-09-02T09:44:00.399" v="5463" actId="20577"/>
          <ac:spMkLst>
            <pc:docMk/>
            <pc:sldMk cId="2397069861" sldId="284"/>
            <ac:spMk id="3" creationId="{0AC6E494-2905-46F0-8D1E-C6C1C5CB9D1A}"/>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F1BDDF-31ED-4401-91BA-2BEE6B21984D}" type="doc">
      <dgm:prSet loTypeId="urn:microsoft.com/office/officeart/2005/8/layout/cycle5" loCatId="cycle" qsTypeId="urn:microsoft.com/office/officeart/2005/8/quickstyle/simple3" qsCatId="simple" csTypeId="urn:microsoft.com/office/officeart/2005/8/colors/accent1_5" csCatId="accent1" phldr="1"/>
      <dgm:spPr/>
      <dgm:t>
        <a:bodyPr/>
        <a:lstStyle/>
        <a:p>
          <a:endParaRPr lang="en-US"/>
        </a:p>
      </dgm:t>
    </dgm:pt>
    <dgm:pt modelId="{6D1A3C55-45DB-477E-9460-FE04B6AEECDF}">
      <dgm:prSet phldrT="[Text]"/>
      <dgm:spPr/>
      <dgm:t>
        <a:bodyPr/>
        <a:lstStyle/>
        <a:p>
          <a:r>
            <a:rPr lang="en-US" b="1" dirty="0" smtClean="0"/>
            <a:t>Activist/ Experience</a:t>
          </a:r>
          <a:endParaRPr lang="en-US" b="1" dirty="0"/>
        </a:p>
      </dgm:t>
    </dgm:pt>
    <dgm:pt modelId="{31565069-1280-4DA2-832F-C8662B71EFFC}" type="parTrans" cxnId="{07DE4DE5-3C0D-42ED-BBB1-30F697C016FA}">
      <dgm:prSet/>
      <dgm:spPr/>
      <dgm:t>
        <a:bodyPr/>
        <a:lstStyle/>
        <a:p>
          <a:endParaRPr lang="en-US" b="1"/>
        </a:p>
      </dgm:t>
    </dgm:pt>
    <dgm:pt modelId="{2827C088-CDD9-4045-A200-12E2CAF35A62}" type="sibTrans" cxnId="{07DE4DE5-3C0D-42ED-BBB1-30F697C016FA}">
      <dgm:prSet/>
      <dgm:spPr/>
      <dgm:t>
        <a:bodyPr/>
        <a:lstStyle/>
        <a:p>
          <a:endParaRPr lang="en-US" b="1"/>
        </a:p>
      </dgm:t>
    </dgm:pt>
    <dgm:pt modelId="{155C0AE7-28B7-4840-B03B-10B0B8FF5E0F}">
      <dgm:prSet phldrT="[Text]"/>
      <dgm:spPr/>
      <dgm:t>
        <a:bodyPr/>
        <a:lstStyle/>
        <a:p>
          <a:r>
            <a:rPr lang="en-US" b="1" dirty="0" smtClean="0"/>
            <a:t>Reflector/ Reflection and review of experience</a:t>
          </a:r>
          <a:endParaRPr lang="en-US" b="1" dirty="0"/>
        </a:p>
      </dgm:t>
    </dgm:pt>
    <dgm:pt modelId="{CB26BEF5-39D2-4F20-8CC4-99C5047B1DBB}" type="parTrans" cxnId="{718683D9-3AA5-49B0-8450-2E64C106AE5C}">
      <dgm:prSet/>
      <dgm:spPr/>
      <dgm:t>
        <a:bodyPr/>
        <a:lstStyle/>
        <a:p>
          <a:endParaRPr lang="en-US" b="1"/>
        </a:p>
      </dgm:t>
    </dgm:pt>
    <dgm:pt modelId="{9EC7DE74-AC0A-4AC5-A28E-F73E6DBBF206}" type="sibTrans" cxnId="{718683D9-3AA5-49B0-8450-2E64C106AE5C}">
      <dgm:prSet/>
      <dgm:spPr/>
      <dgm:t>
        <a:bodyPr/>
        <a:lstStyle/>
        <a:p>
          <a:endParaRPr lang="en-US" b="1"/>
        </a:p>
      </dgm:t>
    </dgm:pt>
    <dgm:pt modelId="{68694133-C85E-4870-B95B-BE438A39ED85}">
      <dgm:prSet phldrT="[Text]"/>
      <dgm:spPr/>
      <dgm:t>
        <a:bodyPr/>
        <a:lstStyle/>
        <a:p>
          <a:r>
            <a:rPr lang="en-US" b="1" dirty="0" smtClean="0"/>
            <a:t>Theorist/ conclusions</a:t>
          </a:r>
          <a:endParaRPr lang="en-US" b="1" dirty="0"/>
        </a:p>
      </dgm:t>
    </dgm:pt>
    <dgm:pt modelId="{971FE207-432C-446A-9D31-F6F1A120F4FF}" type="parTrans" cxnId="{8104D9AA-6E2A-4974-A6DB-5BB3502F4803}">
      <dgm:prSet/>
      <dgm:spPr/>
      <dgm:t>
        <a:bodyPr/>
        <a:lstStyle/>
        <a:p>
          <a:endParaRPr lang="en-US" b="1"/>
        </a:p>
      </dgm:t>
    </dgm:pt>
    <dgm:pt modelId="{2BD30337-07F9-4540-A835-5BE6BA21393E}" type="sibTrans" cxnId="{8104D9AA-6E2A-4974-A6DB-5BB3502F4803}">
      <dgm:prSet/>
      <dgm:spPr/>
      <dgm:t>
        <a:bodyPr/>
        <a:lstStyle/>
        <a:p>
          <a:endParaRPr lang="en-US" b="1"/>
        </a:p>
      </dgm:t>
    </dgm:pt>
    <dgm:pt modelId="{E4663352-D921-4C40-8DE1-DD77D60A0DAD}">
      <dgm:prSet phldrT="[Text]"/>
      <dgm:spPr/>
      <dgm:t>
        <a:bodyPr/>
        <a:lstStyle/>
        <a:p>
          <a:r>
            <a:rPr lang="en-US" b="1" dirty="0" smtClean="0"/>
            <a:t>Pragmatist/ planning</a:t>
          </a:r>
          <a:endParaRPr lang="en-US" b="1" dirty="0"/>
        </a:p>
      </dgm:t>
    </dgm:pt>
    <dgm:pt modelId="{9417FB98-BD19-4CD8-8988-AABFACBD5914}" type="parTrans" cxnId="{3856A9B1-8D12-40EE-91BB-418BC81012FB}">
      <dgm:prSet/>
      <dgm:spPr/>
      <dgm:t>
        <a:bodyPr/>
        <a:lstStyle/>
        <a:p>
          <a:endParaRPr lang="en-US" b="1"/>
        </a:p>
      </dgm:t>
    </dgm:pt>
    <dgm:pt modelId="{0A063C62-9B1B-4D3C-B3F1-975B74F1484F}" type="sibTrans" cxnId="{3856A9B1-8D12-40EE-91BB-418BC81012FB}">
      <dgm:prSet/>
      <dgm:spPr/>
      <dgm:t>
        <a:bodyPr/>
        <a:lstStyle/>
        <a:p>
          <a:endParaRPr lang="en-US" b="1"/>
        </a:p>
      </dgm:t>
    </dgm:pt>
    <dgm:pt modelId="{E7BF9AAB-2F95-41E8-B486-4791177991EC}" type="pres">
      <dgm:prSet presAssocID="{E4F1BDDF-31ED-4401-91BA-2BEE6B21984D}" presName="cycle" presStyleCnt="0">
        <dgm:presLayoutVars>
          <dgm:dir/>
          <dgm:resizeHandles val="exact"/>
        </dgm:presLayoutVars>
      </dgm:prSet>
      <dgm:spPr/>
    </dgm:pt>
    <dgm:pt modelId="{DEAA8C01-D967-4814-9DEE-51A2D5093AC0}" type="pres">
      <dgm:prSet presAssocID="{6D1A3C55-45DB-477E-9460-FE04B6AEECDF}" presName="node" presStyleLbl="node1" presStyleIdx="0" presStyleCnt="4">
        <dgm:presLayoutVars>
          <dgm:bulletEnabled val="1"/>
        </dgm:presLayoutVars>
      </dgm:prSet>
      <dgm:spPr/>
    </dgm:pt>
    <dgm:pt modelId="{23F05768-C594-49C1-A7F8-9C4AFC57ABE0}" type="pres">
      <dgm:prSet presAssocID="{6D1A3C55-45DB-477E-9460-FE04B6AEECDF}" presName="spNode" presStyleCnt="0"/>
      <dgm:spPr/>
    </dgm:pt>
    <dgm:pt modelId="{F0CC3C1D-93AF-45D6-A9CA-326A3D146177}" type="pres">
      <dgm:prSet presAssocID="{2827C088-CDD9-4045-A200-12E2CAF35A62}" presName="sibTrans" presStyleLbl="sibTrans1D1" presStyleIdx="0" presStyleCnt="4"/>
      <dgm:spPr/>
    </dgm:pt>
    <dgm:pt modelId="{7AA505DE-1D49-45EB-8F48-60924F1C3EF5}" type="pres">
      <dgm:prSet presAssocID="{155C0AE7-28B7-4840-B03B-10B0B8FF5E0F}" presName="node" presStyleLbl="node1" presStyleIdx="1" presStyleCnt="4">
        <dgm:presLayoutVars>
          <dgm:bulletEnabled val="1"/>
        </dgm:presLayoutVars>
      </dgm:prSet>
      <dgm:spPr/>
    </dgm:pt>
    <dgm:pt modelId="{5FF7B182-3662-4558-83DB-140C96884DF1}" type="pres">
      <dgm:prSet presAssocID="{155C0AE7-28B7-4840-B03B-10B0B8FF5E0F}" presName="spNode" presStyleCnt="0"/>
      <dgm:spPr/>
    </dgm:pt>
    <dgm:pt modelId="{93AA154C-ABAA-487F-A328-370AC9661962}" type="pres">
      <dgm:prSet presAssocID="{9EC7DE74-AC0A-4AC5-A28E-F73E6DBBF206}" presName="sibTrans" presStyleLbl="sibTrans1D1" presStyleIdx="1" presStyleCnt="4"/>
      <dgm:spPr/>
    </dgm:pt>
    <dgm:pt modelId="{9ADCCB40-C278-4CFB-A50C-706E67693CB3}" type="pres">
      <dgm:prSet presAssocID="{68694133-C85E-4870-B95B-BE438A39ED85}" presName="node" presStyleLbl="node1" presStyleIdx="2" presStyleCnt="4">
        <dgm:presLayoutVars>
          <dgm:bulletEnabled val="1"/>
        </dgm:presLayoutVars>
      </dgm:prSet>
      <dgm:spPr/>
    </dgm:pt>
    <dgm:pt modelId="{5AC90D5F-A9CD-41EE-838A-55905B7A3C25}" type="pres">
      <dgm:prSet presAssocID="{68694133-C85E-4870-B95B-BE438A39ED85}" presName="spNode" presStyleCnt="0"/>
      <dgm:spPr/>
    </dgm:pt>
    <dgm:pt modelId="{43C64844-FCF5-4BE4-8A16-4ADD5C117C73}" type="pres">
      <dgm:prSet presAssocID="{2BD30337-07F9-4540-A835-5BE6BA21393E}" presName="sibTrans" presStyleLbl="sibTrans1D1" presStyleIdx="2" presStyleCnt="4"/>
      <dgm:spPr/>
    </dgm:pt>
    <dgm:pt modelId="{A2054719-0092-49FE-A36A-C9F0D4D57BAD}" type="pres">
      <dgm:prSet presAssocID="{E4663352-D921-4C40-8DE1-DD77D60A0DAD}" presName="node" presStyleLbl="node1" presStyleIdx="3" presStyleCnt="4">
        <dgm:presLayoutVars>
          <dgm:bulletEnabled val="1"/>
        </dgm:presLayoutVars>
      </dgm:prSet>
      <dgm:spPr/>
    </dgm:pt>
    <dgm:pt modelId="{0F21F93D-7F8A-43D2-88EC-2271438EF018}" type="pres">
      <dgm:prSet presAssocID="{E4663352-D921-4C40-8DE1-DD77D60A0DAD}" presName="spNode" presStyleCnt="0"/>
      <dgm:spPr/>
    </dgm:pt>
    <dgm:pt modelId="{A2DB3A88-871F-461C-ABB5-8F01F98FDAFF}" type="pres">
      <dgm:prSet presAssocID="{0A063C62-9B1B-4D3C-B3F1-975B74F1484F}" presName="sibTrans" presStyleLbl="sibTrans1D1" presStyleIdx="3" presStyleCnt="4"/>
      <dgm:spPr/>
    </dgm:pt>
  </dgm:ptLst>
  <dgm:cxnLst>
    <dgm:cxn modelId="{C5A40674-44CB-4CF7-8CB3-8F6B83B7C80A}" type="presOf" srcId="{0A063C62-9B1B-4D3C-B3F1-975B74F1484F}" destId="{A2DB3A88-871F-461C-ABB5-8F01F98FDAFF}" srcOrd="0" destOrd="0" presId="urn:microsoft.com/office/officeart/2005/8/layout/cycle5"/>
    <dgm:cxn modelId="{A4C02FA9-2E92-4F04-AD13-139FE6DF4908}" type="presOf" srcId="{155C0AE7-28B7-4840-B03B-10B0B8FF5E0F}" destId="{7AA505DE-1D49-45EB-8F48-60924F1C3EF5}" srcOrd="0" destOrd="0" presId="urn:microsoft.com/office/officeart/2005/8/layout/cycle5"/>
    <dgm:cxn modelId="{07DE4DE5-3C0D-42ED-BBB1-30F697C016FA}" srcId="{E4F1BDDF-31ED-4401-91BA-2BEE6B21984D}" destId="{6D1A3C55-45DB-477E-9460-FE04B6AEECDF}" srcOrd="0" destOrd="0" parTransId="{31565069-1280-4DA2-832F-C8662B71EFFC}" sibTransId="{2827C088-CDD9-4045-A200-12E2CAF35A62}"/>
    <dgm:cxn modelId="{379F46FE-FF34-46A1-B47F-000A587934B8}" type="presOf" srcId="{2BD30337-07F9-4540-A835-5BE6BA21393E}" destId="{43C64844-FCF5-4BE4-8A16-4ADD5C117C73}" srcOrd="0" destOrd="0" presId="urn:microsoft.com/office/officeart/2005/8/layout/cycle5"/>
    <dgm:cxn modelId="{8104D9AA-6E2A-4974-A6DB-5BB3502F4803}" srcId="{E4F1BDDF-31ED-4401-91BA-2BEE6B21984D}" destId="{68694133-C85E-4870-B95B-BE438A39ED85}" srcOrd="2" destOrd="0" parTransId="{971FE207-432C-446A-9D31-F6F1A120F4FF}" sibTransId="{2BD30337-07F9-4540-A835-5BE6BA21393E}"/>
    <dgm:cxn modelId="{C5D6CC14-FFDB-4B8A-8353-0A144D9F3FA3}" type="presOf" srcId="{E4F1BDDF-31ED-4401-91BA-2BEE6B21984D}" destId="{E7BF9AAB-2F95-41E8-B486-4791177991EC}" srcOrd="0" destOrd="0" presId="urn:microsoft.com/office/officeart/2005/8/layout/cycle5"/>
    <dgm:cxn modelId="{718683D9-3AA5-49B0-8450-2E64C106AE5C}" srcId="{E4F1BDDF-31ED-4401-91BA-2BEE6B21984D}" destId="{155C0AE7-28B7-4840-B03B-10B0B8FF5E0F}" srcOrd="1" destOrd="0" parTransId="{CB26BEF5-39D2-4F20-8CC4-99C5047B1DBB}" sibTransId="{9EC7DE74-AC0A-4AC5-A28E-F73E6DBBF206}"/>
    <dgm:cxn modelId="{A46B96D5-9F42-4877-89FD-781AFE4072E3}" type="presOf" srcId="{68694133-C85E-4870-B95B-BE438A39ED85}" destId="{9ADCCB40-C278-4CFB-A50C-706E67693CB3}" srcOrd="0" destOrd="0" presId="urn:microsoft.com/office/officeart/2005/8/layout/cycle5"/>
    <dgm:cxn modelId="{E7AC2FF4-0932-4961-9089-E7418A3B11F0}" type="presOf" srcId="{9EC7DE74-AC0A-4AC5-A28E-F73E6DBBF206}" destId="{93AA154C-ABAA-487F-A328-370AC9661962}" srcOrd="0" destOrd="0" presId="urn:microsoft.com/office/officeart/2005/8/layout/cycle5"/>
    <dgm:cxn modelId="{C3D478A0-DC5F-4094-ACE7-B2C505B0250B}" type="presOf" srcId="{E4663352-D921-4C40-8DE1-DD77D60A0DAD}" destId="{A2054719-0092-49FE-A36A-C9F0D4D57BAD}" srcOrd="0" destOrd="0" presId="urn:microsoft.com/office/officeart/2005/8/layout/cycle5"/>
    <dgm:cxn modelId="{9E0C2956-0FC7-441F-A768-9DE72A176937}" type="presOf" srcId="{2827C088-CDD9-4045-A200-12E2CAF35A62}" destId="{F0CC3C1D-93AF-45D6-A9CA-326A3D146177}" srcOrd="0" destOrd="0" presId="urn:microsoft.com/office/officeart/2005/8/layout/cycle5"/>
    <dgm:cxn modelId="{35F60AB8-A861-41E8-BD34-A3669F8729FA}" type="presOf" srcId="{6D1A3C55-45DB-477E-9460-FE04B6AEECDF}" destId="{DEAA8C01-D967-4814-9DEE-51A2D5093AC0}" srcOrd="0" destOrd="0" presId="urn:microsoft.com/office/officeart/2005/8/layout/cycle5"/>
    <dgm:cxn modelId="{3856A9B1-8D12-40EE-91BB-418BC81012FB}" srcId="{E4F1BDDF-31ED-4401-91BA-2BEE6B21984D}" destId="{E4663352-D921-4C40-8DE1-DD77D60A0DAD}" srcOrd="3" destOrd="0" parTransId="{9417FB98-BD19-4CD8-8988-AABFACBD5914}" sibTransId="{0A063C62-9B1B-4D3C-B3F1-975B74F1484F}"/>
    <dgm:cxn modelId="{D0027A95-0F4F-4E3C-B8AE-74382C5F5FD7}" type="presParOf" srcId="{E7BF9AAB-2F95-41E8-B486-4791177991EC}" destId="{DEAA8C01-D967-4814-9DEE-51A2D5093AC0}" srcOrd="0" destOrd="0" presId="urn:microsoft.com/office/officeart/2005/8/layout/cycle5"/>
    <dgm:cxn modelId="{6EFC76AF-AD50-4492-89D1-BF8BC7B2AB05}" type="presParOf" srcId="{E7BF9AAB-2F95-41E8-B486-4791177991EC}" destId="{23F05768-C594-49C1-A7F8-9C4AFC57ABE0}" srcOrd="1" destOrd="0" presId="urn:microsoft.com/office/officeart/2005/8/layout/cycle5"/>
    <dgm:cxn modelId="{92D7599F-4707-47F4-B8AD-E5C21AD451E5}" type="presParOf" srcId="{E7BF9AAB-2F95-41E8-B486-4791177991EC}" destId="{F0CC3C1D-93AF-45D6-A9CA-326A3D146177}" srcOrd="2" destOrd="0" presId="urn:microsoft.com/office/officeart/2005/8/layout/cycle5"/>
    <dgm:cxn modelId="{5763FA05-FB6A-4F0B-8D1F-6A46B408E3AD}" type="presParOf" srcId="{E7BF9AAB-2F95-41E8-B486-4791177991EC}" destId="{7AA505DE-1D49-45EB-8F48-60924F1C3EF5}" srcOrd="3" destOrd="0" presId="urn:microsoft.com/office/officeart/2005/8/layout/cycle5"/>
    <dgm:cxn modelId="{44D19FEA-EE1B-4C40-AC00-C6EAF2440B4D}" type="presParOf" srcId="{E7BF9AAB-2F95-41E8-B486-4791177991EC}" destId="{5FF7B182-3662-4558-83DB-140C96884DF1}" srcOrd="4" destOrd="0" presId="urn:microsoft.com/office/officeart/2005/8/layout/cycle5"/>
    <dgm:cxn modelId="{D0A0E00C-4256-4972-891F-86655639A170}" type="presParOf" srcId="{E7BF9AAB-2F95-41E8-B486-4791177991EC}" destId="{93AA154C-ABAA-487F-A328-370AC9661962}" srcOrd="5" destOrd="0" presId="urn:microsoft.com/office/officeart/2005/8/layout/cycle5"/>
    <dgm:cxn modelId="{7A15BD66-637C-4FA6-AD69-D69730EBD390}" type="presParOf" srcId="{E7BF9AAB-2F95-41E8-B486-4791177991EC}" destId="{9ADCCB40-C278-4CFB-A50C-706E67693CB3}" srcOrd="6" destOrd="0" presId="urn:microsoft.com/office/officeart/2005/8/layout/cycle5"/>
    <dgm:cxn modelId="{1E46558A-B26D-4287-A47E-E613E298D72A}" type="presParOf" srcId="{E7BF9AAB-2F95-41E8-B486-4791177991EC}" destId="{5AC90D5F-A9CD-41EE-838A-55905B7A3C25}" srcOrd="7" destOrd="0" presId="urn:microsoft.com/office/officeart/2005/8/layout/cycle5"/>
    <dgm:cxn modelId="{1454B805-22DA-42F2-924F-E8763F07697F}" type="presParOf" srcId="{E7BF9AAB-2F95-41E8-B486-4791177991EC}" destId="{43C64844-FCF5-4BE4-8A16-4ADD5C117C73}" srcOrd="8" destOrd="0" presId="urn:microsoft.com/office/officeart/2005/8/layout/cycle5"/>
    <dgm:cxn modelId="{77FF835A-DC01-4F02-A86A-6CDCA8BCAAA2}" type="presParOf" srcId="{E7BF9AAB-2F95-41E8-B486-4791177991EC}" destId="{A2054719-0092-49FE-A36A-C9F0D4D57BAD}" srcOrd="9" destOrd="0" presId="urn:microsoft.com/office/officeart/2005/8/layout/cycle5"/>
    <dgm:cxn modelId="{4DAC1BF5-2576-492F-B4B4-6AAFD510E581}" type="presParOf" srcId="{E7BF9AAB-2F95-41E8-B486-4791177991EC}" destId="{0F21F93D-7F8A-43D2-88EC-2271438EF018}" srcOrd="10" destOrd="0" presId="urn:microsoft.com/office/officeart/2005/8/layout/cycle5"/>
    <dgm:cxn modelId="{C74B4EF5-4457-4C72-B3D7-2868DB7E978A}" type="presParOf" srcId="{E7BF9AAB-2F95-41E8-B486-4791177991EC}" destId="{A2DB3A88-871F-461C-ABB5-8F01F98FDAFF}" srcOrd="11"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8D3728B-A262-4BC2-AA8E-D62D30F2FD3A}" type="doc">
      <dgm:prSet loTypeId="urn:diagrams.loki3.com/TabbedArc+Icon" loCatId="officeonline" qsTypeId="urn:microsoft.com/office/officeart/2005/8/quickstyle/simple3" qsCatId="simple" csTypeId="urn:microsoft.com/office/officeart/2005/8/colors/colorful2" csCatId="colorful" phldr="1"/>
      <dgm:spPr/>
    </dgm:pt>
    <dgm:pt modelId="{5034EA2E-7D8D-4E35-A9D8-25C072CA7937}">
      <dgm:prSet phldrT="[Text]"/>
      <dgm:spPr/>
      <dgm:t>
        <a:bodyPr/>
        <a:lstStyle/>
        <a:p>
          <a:r>
            <a:rPr lang="en-US" b="1" dirty="0" smtClean="0">
              <a:solidFill>
                <a:srgbClr val="0070C0"/>
              </a:solidFill>
            </a:rPr>
            <a:t>Activist</a:t>
          </a:r>
          <a:r>
            <a:rPr lang="en-US" b="1" dirty="0" smtClean="0"/>
            <a:t>  (Active learning, workshops, exercises, Presentations, Group Works, Exams, Practice Assignments, Case Studies)</a:t>
          </a:r>
          <a:endParaRPr lang="en-US" b="1" dirty="0"/>
        </a:p>
      </dgm:t>
    </dgm:pt>
    <dgm:pt modelId="{8EC655BF-4E84-4F0C-A099-E4733885312A}" type="parTrans" cxnId="{857F14A5-ED5D-4CC4-8F64-21752D705429}">
      <dgm:prSet/>
      <dgm:spPr/>
      <dgm:t>
        <a:bodyPr/>
        <a:lstStyle/>
        <a:p>
          <a:endParaRPr lang="en-US" b="1"/>
        </a:p>
      </dgm:t>
    </dgm:pt>
    <dgm:pt modelId="{494470BA-C0F0-4174-90D1-95C898378D8B}" type="sibTrans" cxnId="{857F14A5-ED5D-4CC4-8F64-21752D705429}">
      <dgm:prSet/>
      <dgm:spPr/>
      <dgm:t>
        <a:bodyPr/>
        <a:lstStyle/>
        <a:p>
          <a:endParaRPr lang="en-US" b="1"/>
        </a:p>
      </dgm:t>
    </dgm:pt>
    <dgm:pt modelId="{B571DABB-78BA-4A8E-AEF7-3370ACFEFF84}">
      <dgm:prSet phldrT="[Text]"/>
      <dgm:spPr/>
      <dgm:t>
        <a:bodyPr/>
        <a:lstStyle/>
        <a:p>
          <a:r>
            <a:rPr lang="en-US" b="1" dirty="0" smtClean="0">
              <a:solidFill>
                <a:srgbClr val="00B050"/>
              </a:solidFill>
            </a:rPr>
            <a:t>Reflector</a:t>
          </a:r>
          <a:r>
            <a:rPr lang="en-US" b="1" dirty="0" smtClean="0"/>
            <a:t> (Feedback lecturer/ Peers/ Work) </a:t>
          </a:r>
          <a:endParaRPr lang="en-US" b="1" dirty="0"/>
        </a:p>
      </dgm:t>
    </dgm:pt>
    <dgm:pt modelId="{F43F85DD-E97C-4F66-BFCE-EBDCC270B56F}" type="parTrans" cxnId="{E29AF4F3-46C5-4A61-9450-5A126666C6ED}">
      <dgm:prSet/>
      <dgm:spPr/>
      <dgm:t>
        <a:bodyPr/>
        <a:lstStyle/>
        <a:p>
          <a:endParaRPr lang="en-US" b="1"/>
        </a:p>
      </dgm:t>
    </dgm:pt>
    <dgm:pt modelId="{E553E92F-82C2-4037-A140-632AA985464F}" type="sibTrans" cxnId="{E29AF4F3-46C5-4A61-9450-5A126666C6ED}">
      <dgm:prSet/>
      <dgm:spPr/>
      <dgm:t>
        <a:bodyPr/>
        <a:lstStyle/>
        <a:p>
          <a:endParaRPr lang="en-US" b="1"/>
        </a:p>
      </dgm:t>
    </dgm:pt>
    <dgm:pt modelId="{279C4BD7-64B0-4F2E-BEF6-542A8198A67D}">
      <dgm:prSet phldrT="[Text]"/>
      <dgm:spPr/>
      <dgm:t>
        <a:bodyPr/>
        <a:lstStyle/>
        <a:p>
          <a:r>
            <a:rPr lang="en-US" b="1" dirty="0" smtClean="0">
              <a:solidFill>
                <a:srgbClr val="7030A0"/>
              </a:solidFill>
            </a:rPr>
            <a:t>Theorist</a:t>
          </a:r>
          <a:r>
            <a:rPr lang="en-US" b="1" dirty="0" smtClean="0"/>
            <a:t>( Lectures, books, Tutorial, Discussions, Assignments, Journals, Mind-maps, research)</a:t>
          </a:r>
          <a:endParaRPr lang="en-US" b="1" dirty="0"/>
        </a:p>
      </dgm:t>
    </dgm:pt>
    <dgm:pt modelId="{A018EC66-E839-4D4C-B516-282EA6D4EC99}" type="parTrans" cxnId="{0C8D3777-40A0-4302-864B-CAFAC69AD99B}">
      <dgm:prSet/>
      <dgm:spPr/>
      <dgm:t>
        <a:bodyPr/>
        <a:lstStyle/>
        <a:p>
          <a:endParaRPr lang="en-US" b="1"/>
        </a:p>
      </dgm:t>
    </dgm:pt>
    <dgm:pt modelId="{FADA20CE-8C9F-4286-8AC6-2878DB787BB4}" type="sibTrans" cxnId="{0C8D3777-40A0-4302-864B-CAFAC69AD99B}">
      <dgm:prSet/>
      <dgm:spPr/>
      <dgm:t>
        <a:bodyPr/>
        <a:lstStyle/>
        <a:p>
          <a:endParaRPr lang="en-US" b="1"/>
        </a:p>
      </dgm:t>
    </dgm:pt>
    <dgm:pt modelId="{C7E01653-2BD1-4F8D-B0EB-AE56B18CC9AA}">
      <dgm:prSet phldrT="[Text]"/>
      <dgm:spPr/>
      <dgm:t>
        <a:bodyPr/>
        <a:lstStyle/>
        <a:p>
          <a:r>
            <a:rPr lang="en-US" b="1" dirty="0" smtClean="0">
              <a:solidFill>
                <a:srgbClr val="FF0000"/>
              </a:solidFill>
            </a:rPr>
            <a:t>Pragmatist</a:t>
          </a:r>
          <a:r>
            <a:rPr lang="en-US" b="1" dirty="0" smtClean="0"/>
            <a:t> (Action Planning, Group Discussions, Project Assignments)</a:t>
          </a:r>
          <a:endParaRPr lang="en-US" b="1" dirty="0"/>
        </a:p>
      </dgm:t>
    </dgm:pt>
    <dgm:pt modelId="{F0BB18E5-2721-4839-95EA-10D071E4B8B9}" type="parTrans" cxnId="{8F833489-4C29-413F-A4F5-3190BF828D3E}">
      <dgm:prSet/>
      <dgm:spPr/>
      <dgm:t>
        <a:bodyPr/>
        <a:lstStyle/>
        <a:p>
          <a:endParaRPr lang="en-US" b="1"/>
        </a:p>
      </dgm:t>
    </dgm:pt>
    <dgm:pt modelId="{B5F0C570-278B-4BBF-A398-7326D41AD85C}" type="sibTrans" cxnId="{8F833489-4C29-413F-A4F5-3190BF828D3E}">
      <dgm:prSet/>
      <dgm:spPr/>
      <dgm:t>
        <a:bodyPr/>
        <a:lstStyle/>
        <a:p>
          <a:endParaRPr lang="en-US" b="1"/>
        </a:p>
      </dgm:t>
    </dgm:pt>
    <dgm:pt modelId="{9B47091E-1624-4442-9ECA-95213EC30DCB}" type="pres">
      <dgm:prSet presAssocID="{48D3728B-A262-4BC2-AA8E-D62D30F2FD3A}" presName="Name0" presStyleCnt="0">
        <dgm:presLayoutVars>
          <dgm:dir/>
          <dgm:resizeHandles val="exact"/>
        </dgm:presLayoutVars>
      </dgm:prSet>
      <dgm:spPr/>
    </dgm:pt>
    <dgm:pt modelId="{E60470B3-AD56-4F85-AF8A-D96E8178FDA0}" type="pres">
      <dgm:prSet presAssocID="{5034EA2E-7D8D-4E35-A9D8-25C072CA7937}" presName="twoplus" presStyleLbl="node1" presStyleIdx="0" presStyleCnt="4">
        <dgm:presLayoutVars>
          <dgm:bulletEnabled val="1"/>
        </dgm:presLayoutVars>
      </dgm:prSet>
      <dgm:spPr/>
      <dgm:t>
        <a:bodyPr/>
        <a:lstStyle/>
        <a:p>
          <a:endParaRPr lang="en-US"/>
        </a:p>
      </dgm:t>
    </dgm:pt>
    <dgm:pt modelId="{3063691D-0670-41F5-A8BB-267618A3EA3C}" type="pres">
      <dgm:prSet presAssocID="{B571DABB-78BA-4A8E-AEF7-3370ACFEFF84}" presName="twoplus" presStyleLbl="node1" presStyleIdx="1" presStyleCnt="4">
        <dgm:presLayoutVars>
          <dgm:bulletEnabled val="1"/>
        </dgm:presLayoutVars>
      </dgm:prSet>
      <dgm:spPr/>
      <dgm:t>
        <a:bodyPr/>
        <a:lstStyle/>
        <a:p>
          <a:endParaRPr lang="en-US"/>
        </a:p>
      </dgm:t>
    </dgm:pt>
    <dgm:pt modelId="{B130971D-E082-4492-9B81-0B17A798114F}" type="pres">
      <dgm:prSet presAssocID="{279C4BD7-64B0-4F2E-BEF6-542A8198A67D}" presName="twoplus" presStyleLbl="node1" presStyleIdx="2" presStyleCnt="4">
        <dgm:presLayoutVars>
          <dgm:bulletEnabled val="1"/>
        </dgm:presLayoutVars>
      </dgm:prSet>
      <dgm:spPr/>
    </dgm:pt>
    <dgm:pt modelId="{29EC27AA-1946-4E80-BE8E-9573CF1E19A2}" type="pres">
      <dgm:prSet presAssocID="{C7E01653-2BD1-4F8D-B0EB-AE56B18CC9AA}" presName="twoplus" presStyleLbl="node1" presStyleIdx="3" presStyleCnt="4">
        <dgm:presLayoutVars>
          <dgm:bulletEnabled val="1"/>
        </dgm:presLayoutVars>
      </dgm:prSet>
      <dgm:spPr/>
      <dgm:t>
        <a:bodyPr/>
        <a:lstStyle/>
        <a:p>
          <a:endParaRPr lang="en-US"/>
        </a:p>
      </dgm:t>
    </dgm:pt>
  </dgm:ptLst>
  <dgm:cxnLst>
    <dgm:cxn modelId="{83ECE27B-DAB4-492A-A350-A89F92312415}" type="presOf" srcId="{48D3728B-A262-4BC2-AA8E-D62D30F2FD3A}" destId="{9B47091E-1624-4442-9ECA-95213EC30DCB}" srcOrd="0" destOrd="0" presId="urn:diagrams.loki3.com/TabbedArc+Icon"/>
    <dgm:cxn modelId="{8F833489-4C29-413F-A4F5-3190BF828D3E}" srcId="{48D3728B-A262-4BC2-AA8E-D62D30F2FD3A}" destId="{C7E01653-2BD1-4F8D-B0EB-AE56B18CC9AA}" srcOrd="3" destOrd="0" parTransId="{F0BB18E5-2721-4839-95EA-10D071E4B8B9}" sibTransId="{B5F0C570-278B-4BBF-A398-7326D41AD85C}"/>
    <dgm:cxn modelId="{8940C3F3-3016-4740-B578-7E4DF0F16914}" type="presOf" srcId="{B571DABB-78BA-4A8E-AEF7-3370ACFEFF84}" destId="{3063691D-0670-41F5-A8BB-267618A3EA3C}" srcOrd="0" destOrd="0" presId="urn:diagrams.loki3.com/TabbedArc+Icon"/>
    <dgm:cxn modelId="{857F14A5-ED5D-4CC4-8F64-21752D705429}" srcId="{48D3728B-A262-4BC2-AA8E-D62D30F2FD3A}" destId="{5034EA2E-7D8D-4E35-A9D8-25C072CA7937}" srcOrd="0" destOrd="0" parTransId="{8EC655BF-4E84-4F0C-A099-E4733885312A}" sibTransId="{494470BA-C0F0-4174-90D1-95C898378D8B}"/>
    <dgm:cxn modelId="{0C8D3777-40A0-4302-864B-CAFAC69AD99B}" srcId="{48D3728B-A262-4BC2-AA8E-D62D30F2FD3A}" destId="{279C4BD7-64B0-4F2E-BEF6-542A8198A67D}" srcOrd="2" destOrd="0" parTransId="{A018EC66-E839-4D4C-B516-282EA6D4EC99}" sibTransId="{FADA20CE-8C9F-4286-8AC6-2878DB787BB4}"/>
    <dgm:cxn modelId="{E326DBD2-ECC6-47E5-99CB-826413160956}" type="presOf" srcId="{279C4BD7-64B0-4F2E-BEF6-542A8198A67D}" destId="{B130971D-E082-4492-9B81-0B17A798114F}" srcOrd="0" destOrd="0" presId="urn:diagrams.loki3.com/TabbedArc+Icon"/>
    <dgm:cxn modelId="{9B6B6268-5B93-4A9B-8636-02746628F2C1}" type="presOf" srcId="{5034EA2E-7D8D-4E35-A9D8-25C072CA7937}" destId="{E60470B3-AD56-4F85-AF8A-D96E8178FDA0}" srcOrd="0" destOrd="0" presId="urn:diagrams.loki3.com/TabbedArc+Icon"/>
    <dgm:cxn modelId="{E29AF4F3-46C5-4A61-9450-5A126666C6ED}" srcId="{48D3728B-A262-4BC2-AA8E-D62D30F2FD3A}" destId="{B571DABB-78BA-4A8E-AEF7-3370ACFEFF84}" srcOrd="1" destOrd="0" parTransId="{F43F85DD-E97C-4F66-BFCE-EBDCC270B56F}" sibTransId="{E553E92F-82C2-4037-A140-632AA985464F}"/>
    <dgm:cxn modelId="{0D0A7907-98AD-4946-A158-746EF27BC222}" type="presOf" srcId="{C7E01653-2BD1-4F8D-B0EB-AE56B18CC9AA}" destId="{29EC27AA-1946-4E80-BE8E-9573CF1E19A2}" srcOrd="0" destOrd="0" presId="urn:diagrams.loki3.com/TabbedArc+Icon"/>
    <dgm:cxn modelId="{477DECE4-4B78-4E56-9B56-C5D6001D5F32}" type="presParOf" srcId="{9B47091E-1624-4442-9ECA-95213EC30DCB}" destId="{E60470B3-AD56-4F85-AF8A-D96E8178FDA0}" srcOrd="0" destOrd="0" presId="urn:diagrams.loki3.com/TabbedArc+Icon"/>
    <dgm:cxn modelId="{58D6637A-C912-47F1-B974-D125993728CE}" type="presParOf" srcId="{9B47091E-1624-4442-9ECA-95213EC30DCB}" destId="{3063691D-0670-41F5-A8BB-267618A3EA3C}" srcOrd="1" destOrd="0" presId="urn:diagrams.loki3.com/TabbedArc+Icon"/>
    <dgm:cxn modelId="{137A48CA-6422-4A3E-8047-E23D13DD1F2B}" type="presParOf" srcId="{9B47091E-1624-4442-9ECA-95213EC30DCB}" destId="{B130971D-E082-4492-9B81-0B17A798114F}" srcOrd="2" destOrd="0" presId="urn:diagrams.loki3.com/TabbedArc+Icon"/>
    <dgm:cxn modelId="{C0AB3315-8AE6-40DB-BC55-9E8A3990448D}" type="presParOf" srcId="{9B47091E-1624-4442-9ECA-95213EC30DCB}" destId="{29EC27AA-1946-4E80-BE8E-9573CF1E19A2}" srcOrd="3"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AA8C01-D967-4814-9DEE-51A2D5093AC0}">
      <dsp:nvSpPr>
        <dsp:cNvPr id="0" name=""/>
        <dsp:cNvSpPr/>
      </dsp:nvSpPr>
      <dsp:spPr>
        <a:xfrm>
          <a:off x="2321718" y="174"/>
          <a:ext cx="1452562" cy="944165"/>
        </a:xfrm>
        <a:prstGeom prst="roundRect">
          <a:avLst/>
        </a:prstGeom>
        <a:gradFill rotWithShape="0">
          <a:gsLst>
            <a:gs pos="0">
              <a:schemeClr val="accent1">
                <a:alpha val="90000"/>
                <a:hueOff val="0"/>
                <a:satOff val="0"/>
                <a:lumOff val="0"/>
                <a:alphaOff val="0"/>
                <a:tint val="64000"/>
                <a:lumMod val="118000"/>
              </a:schemeClr>
            </a:gs>
            <a:gs pos="100000">
              <a:schemeClr val="accent1">
                <a:alpha val="90000"/>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t>Activist/ Experience</a:t>
          </a:r>
          <a:endParaRPr lang="en-US" sz="1300" b="1" kern="1200" dirty="0"/>
        </a:p>
      </dsp:txBody>
      <dsp:txXfrm>
        <a:off x="2367808" y="46264"/>
        <a:ext cx="1360382" cy="851985"/>
      </dsp:txXfrm>
    </dsp:sp>
    <dsp:sp modelId="{F0CC3C1D-93AF-45D6-A9CA-326A3D146177}">
      <dsp:nvSpPr>
        <dsp:cNvPr id="0" name=""/>
        <dsp:cNvSpPr/>
      </dsp:nvSpPr>
      <dsp:spPr>
        <a:xfrm>
          <a:off x="1488257" y="472257"/>
          <a:ext cx="3119485" cy="3119485"/>
        </a:xfrm>
        <a:custGeom>
          <a:avLst/>
          <a:gdLst/>
          <a:ahLst/>
          <a:cxnLst/>
          <a:rect l="0" t="0" r="0" b="0"/>
          <a:pathLst>
            <a:path>
              <a:moveTo>
                <a:pt x="2486503" y="305186"/>
              </a:moveTo>
              <a:arcTo wR="1559742" hR="1559742" stAng="18387232" swAng="1633569"/>
            </a:path>
          </a:pathLst>
        </a:custGeom>
        <a:noFill/>
        <a:ln w="9525" cap="rnd" cmpd="sng" algn="ctr">
          <a:solidFill>
            <a:schemeClr val="accent1">
              <a:shade val="90000"/>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7AA505DE-1D49-45EB-8F48-60924F1C3EF5}">
      <dsp:nvSpPr>
        <dsp:cNvPr id="0" name=""/>
        <dsp:cNvSpPr/>
      </dsp:nvSpPr>
      <dsp:spPr>
        <a:xfrm>
          <a:off x="3881461" y="1559917"/>
          <a:ext cx="1452562" cy="944165"/>
        </a:xfrm>
        <a:prstGeom prst="roundRect">
          <a:avLst/>
        </a:prstGeom>
        <a:gradFill rotWithShape="0">
          <a:gsLst>
            <a:gs pos="0">
              <a:schemeClr val="accent1">
                <a:alpha val="90000"/>
                <a:hueOff val="0"/>
                <a:satOff val="0"/>
                <a:lumOff val="0"/>
                <a:alphaOff val="-13333"/>
                <a:tint val="64000"/>
                <a:lumMod val="118000"/>
              </a:schemeClr>
            </a:gs>
            <a:gs pos="100000">
              <a:schemeClr val="accent1">
                <a:alpha val="90000"/>
                <a:hueOff val="0"/>
                <a:satOff val="0"/>
                <a:lumOff val="0"/>
                <a:alphaOff val="-13333"/>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t>Reflector/ Reflection and review of experience</a:t>
          </a:r>
          <a:endParaRPr lang="en-US" sz="1300" b="1" kern="1200" dirty="0"/>
        </a:p>
      </dsp:txBody>
      <dsp:txXfrm>
        <a:off x="3927551" y="1606007"/>
        <a:ext cx="1360382" cy="851985"/>
      </dsp:txXfrm>
    </dsp:sp>
    <dsp:sp modelId="{93AA154C-ABAA-487F-A328-370AC9661962}">
      <dsp:nvSpPr>
        <dsp:cNvPr id="0" name=""/>
        <dsp:cNvSpPr/>
      </dsp:nvSpPr>
      <dsp:spPr>
        <a:xfrm>
          <a:off x="1488257" y="472257"/>
          <a:ext cx="3119485" cy="3119485"/>
        </a:xfrm>
        <a:custGeom>
          <a:avLst/>
          <a:gdLst/>
          <a:ahLst/>
          <a:cxnLst/>
          <a:rect l="0" t="0" r="0" b="0"/>
          <a:pathLst>
            <a:path>
              <a:moveTo>
                <a:pt x="2957789" y="2251307"/>
              </a:moveTo>
              <a:arcTo wR="1559742" hR="1559742" stAng="1579199" swAng="1633569"/>
            </a:path>
          </a:pathLst>
        </a:custGeom>
        <a:noFill/>
        <a:ln w="9525" cap="rnd" cmpd="sng" algn="ctr">
          <a:solidFill>
            <a:schemeClr val="accent1">
              <a:shade val="90000"/>
              <a:hueOff val="259354"/>
              <a:satOff val="-16692"/>
              <a:lumOff val="14569"/>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9ADCCB40-C278-4CFB-A50C-706E67693CB3}">
      <dsp:nvSpPr>
        <dsp:cNvPr id="0" name=""/>
        <dsp:cNvSpPr/>
      </dsp:nvSpPr>
      <dsp:spPr>
        <a:xfrm>
          <a:off x="2321718" y="3119659"/>
          <a:ext cx="1452562" cy="944165"/>
        </a:xfrm>
        <a:prstGeom prst="roundRect">
          <a:avLst/>
        </a:prstGeom>
        <a:gradFill rotWithShape="0">
          <a:gsLst>
            <a:gs pos="0">
              <a:schemeClr val="accent1">
                <a:alpha val="90000"/>
                <a:hueOff val="0"/>
                <a:satOff val="0"/>
                <a:lumOff val="0"/>
                <a:alphaOff val="-26667"/>
                <a:tint val="64000"/>
                <a:lumMod val="118000"/>
              </a:schemeClr>
            </a:gs>
            <a:gs pos="100000">
              <a:schemeClr val="accent1">
                <a:alpha val="90000"/>
                <a:hueOff val="0"/>
                <a:satOff val="0"/>
                <a:lumOff val="0"/>
                <a:alphaOff val="-26667"/>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t>Theorist/ conclusions</a:t>
          </a:r>
          <a:endParaRPr lang="en-US" sz="1300" b="1" kern="1200" dirty="0"/>
        </a:p>
      </dsp:txBody>
      <dsp:txXfrm>
        <a:off x="2367808" y="3165749"/>
        <a:ext cx="1360382" cy="851985"/>
      </dsp:txXfrm>
    </dsp:sp>
    <dsp:sp modelId="{43C64844-FCF5-4BE4-8A16-4ADD5C117C73}">
      <dsp:nvSpPr>
        <dsp:cNvPr id="0" name=""/>
        <dsp:cNvSpPr/>
      </dsp:nvSpPr>
      <dsp:spPr>
        <a:xfrm>
          <a:off x="1488257" y="472257"/>
          <a:ext cx="3119485" cy="3119485"/>
        </a:xfrm>
        <a:custGeom>
          <a:avLst/>
          <a:gdLst/>
          <a:ahLst/>
          <a:cxnLst/>
          <a:rect l="0" t="0" r="0" b="0"/>
          <a:pathLst>
            <a:path>
              <a:moveTo>
                <a:pt x="632981" y="2814299"/>
              </a:moveTo>
              <a:arcTo wR="1559742" hR="1559742" stAng="7587232" swAng="1633569"/>
            </a:path>
          </a:pathLst>
        </a:custGeom>
        <a:noFill/>
        <a:ln w="9525" cap="rnd" cmpd="sng" algn="ctr">
          <a:solidFill>
            <a:schemeClr val="accent1">
              <a:shade val="90000"/>
              <a:hueOff val="518707"/>
              <a:satOff val="-33384"/>
              <a:lumOff val="29139"/>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2054719-0092-49FE-A36A-C9F0D4D57BAD}">
      <dsp:nvSpPr>
        <dsp:cNvPr id="0" name=""/>
        <dsp:cNvSpPr/>
      </dsp:nvSpPr>
      <dsp:spPr>
        <a:xfrm>
          <a:off x="761975" y="1559917"/>
          <a:ext cx="1452562" cy="944165"/>
        </a:xfrm>
        <a:prstGeom prst="roundRect">
          <a:avLst/>
        </a:prstGeom>
        <a:gradFill rotWithShape="0">
          <a:gsLst>
            <a:gs pos="0">
              <a:schemeClr val="accent1">
                <a:alpha val="90000"/>
                <a:hueOff val="0"/>
                <a:satOff val="0"/>
                <a:lumOff val="0"/>
                <a:alphaOff val="-40000"/>
                <a:tint val="64000"/>
                <a:lumMod val="118000"/>
              </a:schemeClr>
            </a:gs>
            <a:gs pos="100000">
              <a:schemeClr val="accent1">
                <a:alpha val="90000"/>
                <a:hueOff val="0"/>
                <a:satOff val="0"/>
                <a:lumOff val="0"/>
                <a:alphaOff val="-4000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t>Pragmatist/ planning</a:t>
          </a:r>
          <a:endParaRPr lang="en-US" sz="1300" b="1" kern="1200" dirty="0"/>
        </a:p>
      </dsp:txBody>
      <dsp:txXfrm>
        <a:off x="808065" y="1606007"/>
        <a:ext cx="1360382" cy="851985"/>
      </dsp:txXfrm>
    </dsp:sp>
    <dsp:sp modelId="{A2DB3A88-871F-461C-ABB5-8F01F98FDAFF}">
      <dsp:nvSpPr>
        <dsp:cNvPr id="0" name=""/>
        <dsp:cNvSpPr/>
      </dsp:nvSpPr>
      <dsp:spPr>
        <a:xfrm>
          <a:off x="1488257" y="472257"/>
          <a:ext cx="3119485" cy="3119485"/>
        </a:xfrm>
        <a:custGeom>
          <a:avLst/>
          <a:gdLst/>
          <a:ahLst/>
          <a:cxnLst/>
          <a:rect l="0" t="0" r="0" b="0"/>
          <a:pathLst>
            <a:path>
              <a:moveTo>
                <a:pt x="161695" y="868178"/>
              </a:moveTo>
              <a:arcTo wR="1559742" hR="1559742" stAng="12379199" swAng="1633569"/>
            </a:path>
          </a:pathLst>
        </a:custGeom>
        <a:noFill/>
        <a:ln w="9525" cap="rnd" cmpd="sng" algn="ctr">
          <a:solidFill>
            <a:schemeClr val="accent1">
              <a:shade val="90000"/>
              <a:hueOff val="778061"/>
              <a:satOff val="-50076"/>
              <a:lumOff val="43708"/>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0470B3-AD56-4F85-AF8A-D96E8178FDA0}">
      <dsp:nvSpPr>
        <dsp:cNvPr id="0" name=""/>
        <dsp:cNvSpPr/>
      </dsp:nvSpPr>
      <dsp:spPr>
        <a:xfrm rot="18000000">
          <a:off x="1062" y="2443967"/>
          <a:ext cx="2257492" cy="1467370"/>
        </a:xfrm>
        <a:prstGeom prst="round2SameRect">
          <a:avLst/>
        </a:prstGeom>
        <a:gradFill rotWithShape="0">
          <a:gsLst>
            <a:gs pos="0">
              <a:schemeClr val="accent2">
                <a:hueOff val="0"/>
                <a:satOff val="0"/>
                <a:lumOff val="0"/>
                <a:alphaOff val="0"/>
                <a:tint val="64000"/>
                <a:lumMod val="118000"/>
              </a:schemeClr>
            </a:gs>
            <a:gs pos="100000">
              <a:schemeClr val="accent2">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16510" rIns="49530" bIns="16510" numCol="1" spcCol="1270" anchor="ctr" anchorCtr="0">
          <a:noAutofit/>
        </a:bodyPr>
        <a:lstStyle/>
        <a:p>
          <a:pPr lvl="0" algn="ctr" defTabSz="577850">
            <a:lnSpc>
              <a:spcPct val="90000"/>
            </a:lnSpc>
            <a:spcBef>
              <a:spcPct val="0"/>
            </a:spcBef>
            <a:spcAft>
              <a:spcPct val="35000"/>
            </a:spcAft>
          </a:pPr>
          <a:r>
            <a:rPr lang="en-US" sz="1300" b="1" kern="1200" dirty="0" smtClean="0">
              <a:solidFill>
                <a:srgbClr val="0070C0"/>
              </a:solidFill>
            </a:rPr>
            <a:t>Activist</a:t>
          </a:r>
          <a:r>
            <a:rPr lang="en-US" sz="1300" b="1" kern="1200" dirty="0" smtClean="0"/>
            <a:t>  (Active learning, workshops, exercises, Presentations, Group Works, Exams, Practice Assignments, Case Studies)</a:t>
          </a:r>
          <a:endParaRPr lang="en-US" sz="1300" b="1" kern="1200" dirty="0"/>
        </a:p>
      </dsp:txBody>
      <dsp:txXfrm>
        <a:off x="103710" y="2497690"/>
        <a:ext cx="2114230" cy="1395739"/>
      </dsp:txXfrm>
    </dsp:sp>
    <dsp:sp modelId="{3063691D-0670-41F5-A8BB-267618A3EA3C}">
      <dsp:nvSpPr>
        <dsp:cNvPr id="0" name=""/>
        <dsp:cNvSpPr/>
      </dsp:nvSpPr>
      <dsp:spPr>
        <a:xfrm rot="20400000">
          <a:off x="1996993" y="769182"/>
          <a:ext cx="2257492" cy="1467370"/>
        </a:xfrm>
        <a:prstGeom prst="round2SameRect">
          <a:avLst/>
        </a:prstGeom>
        <a:gradFill rotWithShape="0">
          <a:gsLst>
            <a:gs pos="0">
              <a:schemeClr val="accent2">
                <a:hueOff val="-6588574"/>
                <a:satOff val="300"/>
                <a:lumOff val="0"/>
                <a:alphaOff val="0"/>
                <a:tint val="64000"/>
                <a:lumMod val="118000"/>
              </a:schemeClr>
            </a:gs>
            <a:gs pos="100000">
              <a:schemeClr val="accent2">
                <a:hueOff val="-6588574"/>
                <a:satOff val="30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16510" rIns="49530" bIns="16510" numCol="1" spcCol="1270" anchor="ctr" anchorCtr="0">
          <a:noAutofit/>
        </a:bodyPr>
        <a:lstStyle/>
        <a:p>
          <a:pPr lvl="0" algn="ctr" defTabSz="577850">
            <a:lnSpc>
              <a:spcPct val="90000"/>
            </a:lnSpc>
            <a:spcBef>
              <a:spcPct val="0"/>
            </a:spcBef>
            <a:spcAft>
              <a:spcPct val="35000"/>
            </a:spcAft>
          </a:pPr>
          <a:r>
            <a:rPr lang="en-US" sz="1300" b="1" kern="1200" dirty="0" smtClean="0">
              <a:solidFill>
                <a:srgbClr val="00B050"/>
              </a:solidFill>
            </a:rPr>
            <a:t>Reflector</a:t>
          </a:r>
          <a:r>
            <a:rPr lang="en-US" sz="1300" b="1" kern="1200" dirty="0" smtClean="0"/>
            <a:t> (Feedback lecturer/ Peers/ Work) </a:t>
          </a:r>
          <a:endParaRPr lang="en-US" sz="1300" b="1" kern="1200" dirty="0"/>
        </a:p>
      </dsp:txBody>
      <dsp:txXfrm>
        <a:off x="2080874" y="838653"/>
        <a:ext cx="2114230" cy="1395739"/>
      </dsp:txXfrm>
    </dsp:sp>
    <dsp:sp modelId="{B130971D-E082-4492-9B81-0B17A798114F}">
      <dsp:nvSpPr>
        <dsp:cNvPr id="0" name=""/>
        <dsp:cNvSpPr/>
      </dsp:nvSpPr>
      <dsp:spPr>
        <a:xfrm rot="1200000">
          <a:off x="4602497" y="769182"/>
          <a:ext cx="2257492" cy="1467370"/>
        </a:xfrm>
        <a:prstGeom prst="round2SameRect">
          <a:avLst/>
        </a:prstGeom>
        <a:gradFill rotWithShape="0">
          <a:gsLst>
            <a:gs pos="0">
              <a:schemeClr val="accent2">
                <a:hueOff val="-13177148"/>
                <a:satOff val="601"/>
                <a:lumOff val="0"/>
                <a:alphaOff val="0"/>
                <a:tint val="64000"/>
                <a:lumMod val="118000"/>
              </a:schemeClr>
            </a:gs>
            <a:gs pos="100000">
              <a:schemeClr val="accent2">
                <a:hueOff val="-13177148"/>
                <a:satOff val="601"/>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16510" rIns="49530" bIns="16510" numCol="1" spcCol="1270" anchor="ctr" anchorCtr="0">
          <a:noAutofit/>
        </a:bodyPr>
        <a:lstStyle/>
        <a:p>
          <a:pPr lvl="0" algn="ctr" defTabSz="577850">
            <a:lnSpc>
              <a:spcPct val="90000"/>
            </a:lnSpc>
            <a:spcBef>
              <a:spcPct val="0"/>
            </a:spcBef>
            <a:spcAft>
              <a:spcPct val="35000"/>
            </a:spcAft>
          </a:pPr>
          <a:r>
            <a:rPr lang="en-US" sz="1300" b="1" kern="1200" dirty="0" smtClean="0">
              <a:solidFill>
                <a:srgbClr val="7030A0"/>
              </a:solidFill>
            </a:rPr>
            <a:t>Theorist</a:t>
          </a:r>
          <a:r>
            <a:rPr lang="en-US" sz="1300" b="1" kern="1200" dirty="0" smtClean="0"/>
            <a:t>( Lectures, books, Tutorial, Discussions, Assignments, Journals, Mind-maps, research)</a:t>
          </a:r>
          <a:endParaRPr lang="en-US" sz="1300" b="1" kern="1200" dirty="0"/>
        </a:p>
      </dsp:txBody>
      <dsp:txXfrm>
        <a:off x="4661878" y="838653"/>
        <a:ext cx="2114230" cy="1395739"/>
      </dsp:txXfrm>
    </dsp:sp>
    <dsp:sp modelId="{29EC27AA-1946-4E80-BE8E-9573CF1E19A2}">
      <dsp:nvSpPr>
        <dsp:cNvPr id="0" name=""/>
        <dsp:cNvSpPr/>
      </dsp:nvSpPr>
      <dsp:spPr>
        <a:xfrm rot="3600000">
          <a:off x="6598428" y="2443967"/>
          <a:ext cx="2257492" cy="1467370"/>
        </a:xfrm>
        <a:prstGeom prst="round2SameRect">
          <a:avLst/>
        </a:prstGeom>
        <a:gradFill rotWithShape="0">
          <a:gsLst>
            <a:gs pos="0">
              <a:schemeClr val="accent2">
                <a:hueOff val="-19765721"/>
                <a:satOff val="901"/>
                <a:lumOff val="0"/>
                <a:alphaOff val="0"/>
                <a:tint val="64000"/>
                <a:lumMod val="118000"/>
              </a:schemeClr>
            </a:gs>
            <a:gs pos="100000">
              <a:schemeClr val="accent2">
                <a:hueOff val="-19765721"/>
                <a:satOff val="901"/>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16510" rIns="49530" bIns="16510" numCol="1" spcCol="1270" anchor="ctr" anchorCtr="0">
          <a:noAutofit/>
        </a:bodyPr>
        <a:lstStyle/>
        <a:p>
          <a:pPr lvl="0" algn="ctr" defTabSz="577850">
            <a:lnSpc>
              <a:spcPct val="90000"/>
            </a:lnSpc>
            <a:spcBef>
              <a:spcPct val="0"/>
            </a:spcBef>
            <a:spcAft>
              <a:spcPct val="35000"/>
            </a:spcAft>
          </a:pPr>
          <a:r>
            <a:rPr lang="en-US" sz="1300" b="1" kern="1200" dirty="0" smtClean="0">
              <a:solidFill>
                <a:srgbClr val="FF0000"/>
              </a:solidFill>
            </a:rPr>
            <a:t>Pragmatist</a:t>
          </a:r>
          <a:r>
            <a:rPr lang="en-US" sz="1300" b="1" kern="1200" dirty="0" smtClean="0"/>
            <a:t> (Action Planning, Group Discussions, Project Assignments)</a:t>
          </a:r>
          <a:endParaRPr lang="en-US" sz="1300" b="1" kern="1200" dirty="0"/>
        </a:p>
      </dsp:txBody>
      <dsp:txXfrm>
        <a:off x="6639042" y="2497690"/>
        <a:ext cx="2114230" cy="1395739"/>
      </dsp:txXfrm>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777607" y="0"/>
            <a:ext cx="2889938" cy="487680"/>
          </a:xfrm>
          <a:prstGeom prst="rect">
            <a:avLst/>
          </a:prstGeom>
        </p:spPr>
        <p:txBody>
          <a:bodyPr vert="horz" lIns="91440" tIns="45720" rIns="91440" bIns="45720" rtlCol="0"/>
          <a:lstStyle>
            <a:lvl1pPr algn="r">
              <a:defRPr sz="1200"/>
            </a:lvl1pPr>
          </a:lstStyle>
          <a:p>
            <a:fld id="{96D292DE-8B7A-4254-AA83-74C1F4DD4AF0}" type="datetimeFigureOut">
              <a:rPr lang="en-GB" smtClean="0"/>
              <a:t>30/01/2018</a:t>
            </a:fld>
            <a:endParaRPr lang="en-GB" dirty="0"/>
          </a:p>
        </p:txBody>
      </p:sp>
      <p:sp>
        <p:nvSpPr>
          <p:cNvPr id="4" name="Footer Placeholder 3"/>
          <p:cNvSpPr>
            <a:spLocks noGrp="1"/>
          </p:cNvSpPr>
          <p:nvPr>
            <p:ph type="ftr" sz="quarter" idx="2"/>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dirty="0"/>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6867BB56-5CC2-473D-BCF8-21DA2A382AF0}" type="datetimeFigureOut">
              <a:rPr lang="en-GB" smtClean="0"/>
              <a:t>30/01/2018</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3EEE6043-C90E-43C2-941E-EC3EB113F6DE}" type="slidenum">
              <a:rPr lang="en-GB" smtClean="0"/>
              <a:t>‹#›</a:t>
            </a:fld>
            <a:endParaRPr lang="en-GB"/>
          </a:p>
        </p:txBody>
      </p:sp>
    </p:spTree>
    <p:extLst>
      <p:ext uri="{BB962C8B-B14F-4D97-AF65-F5344CB8AC3E}">
        <p14:creationId xmlns:p14="http://schemas.microsoft.com/office/powerpoint/2010/main" val="39489580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EE6043-C90E-43C2-941E-EC3EB113F6DE}" type="slidenum">
              <a:rPr lang="en-GB" smtClean="0"/>
              <a:t>1</a:t>
            </a:fld>
            <a:endParaRPr lang="en-GB"/>
          </a:p>
        </p:txBody>
      </p:sp>
    </p:spTree>
    <p:extLst>
      <p:ext uri="{BB962C8B-B14F-4D97-AF65-F5344CB8AC3E}">
        <p14:creationId xmlns:p14="http://schemas.microsoft.com/office/powerpoint/2010/main" val="3182207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EE6043-C90E-43C2-941E-EC3EB113F6DE}" type="slidenum">
              <a:rPr lang="en-GB" smtClean="0"/>
              <a:t>2</a:t>
            </a:fld>
            <a:endParaRPr lang="en-GB"/>
          </a:p>
        </p:txBody>
      </p:sp>
    </p:spTree>
    <p:extLst>
      <p:ext uri="{BB962C8B-B14F-4D97-AF65-F5344CB8AC3E}">
        <p14:creationId xmlns:p14="http://schemas.microsoft.com/office/powerpoint/2010/main" val="18038034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Self </a:t>
            </a:r>
            <a:r>
              <a:rPr lang="en-GB" dirty="0"/>
              <a:t>awareness helps </a:t>
            </a:r>
            <a:r>
              <a:rPr lang="en-GB" dirty="0" smtClean="0"/>
              <a:t>us to </a:t>
            </a:r>
            <a:r>
              <a:rPr lang="en-GB" dirty="0"/>
              <a:t>recognise and evaluate our own beliefs, values, motives, actions, reactions, biases and prejudices….and how we view others and their actions, etc.</a:t>
            </a:r>
          </a:p>
        </p:txBody>
      </p:sp>
      <p:sp>
        <p:nvSpPr>
          <p:cNvPr id="4" name="Slide Number Placeholder 3"/>
          <p:cNvSpPr>
            <a:spLocks noGrp="1"/>
          </p:cNvSpPr>
          <p:nvPr>
            <p:ph type="sldNum" sz="quarter" idx="10"/>
          </p:nvPr>
        </p:nvSpPr>
        <p:spPr/>
        <p:txBody>
          <a:bodyPr/>
          <a:lstStyle/>
          <a:p>
            <a:fld id="{3EEE6043-C90E-43C2-941E-EC3EB113F6DE}" type="slidenum">
              <a:rPr lang="en-GB" smtClean="0"/>
              <a:t>3</a:t>
            </a:fld>
            <a:endParaRPr lang="en-GB"/>
          </a:p>
        </p:txBody>
      </p:sp>
    </p:spTree>
    <p:extLst>
      <p:ext uri="{BB962C8B-B14F-4D97-AF65-F5344CB8AC3E}">
        <p14:creationId xmlns:p14="http://schemas.microsoft.com/office/powerpoint/2010/main" val="39001873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EEE6043-C90E-43C2-941E-EC3EB113F6DE}" type="slidenum">
              <a:rPr lang="en-GB" smtClean="0"/>
              <a:t>4</a:t>
            </a:fld>
            <a:endParaRPr lang="en-GB"/>
          </a:p>
        </p:txBody>
      </p:sp>
    </p:spTree>
    <p:extLst>
      <p:ext uri="{BB962C8B-B14F-4D97-AF65-F5344CB8AC3E}">
        <p14:creationId xmlns:p14="http://schemas.microsoft.com/office/powerpoint/2010/main" val="1763370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EEE6043-C90E-43C2-941E-EC3EB113F6DE}" type="slidenum">
              <a:rPr lang="en-GB" smtClean="0"/>
              <a:t>5</a:t>
            </a:fld>
            <a:endParaRPr lang="en-GB"/>
          </a:p>
        </p:txBody>
      </p:sp>
    </p:spTree>
    <p:extLst>
      <p:ext uri="{BB962C8B-B14F-4D97-AF65-F5344CB8AC3E}">
        <p14:creationId xmlns:p14="http://schemas.microsoft.com/office/powerpoint/2010/main" val="27031145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EE6043-C90E-43C2-941E-EC3EB113F6DE}" type="slidenum">
              <a:rPr lang="en-GB" smtClean="0"/>
              <a:t>6</a:t>
            </a:fld>
            <a:endParaRPr lang="en-GB"/>
          </a:p>
        </p:txBody>
      </p:sp>
    </p:spTree>
    <p:extLst>
      <p:ext uri="{BB962C8B-B14F-4D97-AF65-F5344CB8AC3E}">
        <p14:creationId xmlns:p14="http://schemas.microsoft.com/office/powerpoint/2010/main" val="8621893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EE6043-C90E-43C2-941E-EC3EB113F6DE}" type="slidenum">
              <a:rPr lang="en-GB" smtClean="0"/>
              <a:t>7</a:t>
            </a:fld>
            <a:endParaRPr lang="en-GB"/>
          </a:p>
        </p:txBody>
      </p:sp>
    </p:spTree>
    <p:extLst>
      <p:ext uri="{BB962C8B-B14F-4D97-AF65-F5344CB8AC3E}">
        <p14:creationId xmlns:p14="http://schemas.microsoft.com/office/powerpoint/2010/main" val="24954113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 merits of such profiling and the value of discussing and debating the results – it drives true reflection, especially if facilitated by a coaching approach.  The Learning Styles questionnaires that have been undertaken by the group are also profiling tools that help increase our self awareness</a:t>
            </a:r>
            <a:r>
              <a:rPr lang="en-GB" dirty="0" smtClean="0"/>
              <a:t>.</a:t>
            </a:r>
          </a:p>
          <a:p>
            <a:r>
              <a:rPr lang="en-GB" dirty="0" smtClean="0"/>
              <a:t>The MBTI Myers–Briggs Type Indicator is an introspective self-report questionnaire with the purpose of indicating differing psychological preferences in how people perceive the world around them and make decisions was constructed by Katharine Cook Briggs and her daughter Isabel Briggs Myers. It is based on the conceptual theory proposed by Carl Jung.</a:t>
            </a:r>
          </a:p>
          <a:p>
            <a:r>
              <a:rPr lang="en-GB" dirty="0" smtClean="0"/>
              <a:t>According to Carl G. Jung's theory of psychological types [Jung, 1971], people can be characterized by their preference of general attitude: </a:t>
            </a:r>
          </a:p>
          <a:p>
            <a:r>
              <a:rPr lang="en-GB" dirty="0" smtClean="0"/>
              <a:t>•Extraverted (E) vs. Introverted (I),</a:t>
            </a:r>
          </a:p>
          <a:p>
            <a:endParaRPr lang="en-GB" dirty="0" smtClean="0"/>
          </a:p>
          <a:p>
            <a:r>
              <a:rPr lang="en-GB" dirty="0" smtClean="0"/>
              <a:t>their preference of one of the two functions of perception:</a:t>
            </a:r>
          </a:p>
          <a:p>
            <a:r>
              <a:rPr lang="en-GB" dirty="0" smtClean="0"/>
              <a:t>•Sensing (S) vs. Intuition (N),</a:t>
            </a:r>
          </a:p>
          <a:p>
            <a:endParaRPr lang="en-GB" dirty="0" smtClean="0"/>
          </a:p>
          <a:p>
            <a:r>
              <a:rPr lang="en-GB" dirty="0" smtClean="0"/>
              <a:t>and their preference of one of the two functions of judging:</a:t>
            </a:r>
          </a:p>
          <a:p>
            <a:r>
              <a:rPr lang="en-GB" dirty="0" smtClean="0"/>
              <a:t>•Thinking (T) vs. Feeling (F)</a:t>
            </a:r>
          </a:p>
          <a:p>
            <a:r>
              <a:rPr lang="en-GB" dirty="0" smtClean="0"/>
              <a:t>The three areas of preferences introduced by Jung are dichotomies (i.e. bipolar dimensions where each pole represents a different preference). Jung also proposed that in a person one of the four functions above is dominant – either a function of perception or a function of judging. Isabel Briggs Myers, a researcher and practitioner of Jung’s theory, proposed to see the judging-perceiving relationship as a fourth dichotomy influencing personality type [Briggs Myers, 1980]:</a:t>
            </a:r>
            <a:endParaRPr lang="en-GB" dirty="0"/>
          </a:p>
        </p:txBody>
      </p:sp>
      <p:sp>
        <p:nvSpPr>
          <p:cNvPr id="4" name="Slide Number Placeholder 3"/>
          <p:cNvSpPr>
            <a:spLocks noGrp="1"/>
          </p:cNvSpPr>
          <p:nvPr>
            <p:ph type="sldNum" sz="quarter" idx="10"/>
          </p:nvPr>
        </p:nvSpPr>
        <p:spPr/>
        <p:txBody>
          <a:bodyPr/>
          <a:lstStyle/>
          <a:p>
            <a:fld id="{3EEE6043-C90E-43C2-941E-EC3EB113F6DE}" type="slidenum">
              <a:rPr lang="en-GB" smtClean="0"/>
              <a:t>8</a:t>
            </a:fld>
            <a:endParaRPr lang="en-GB"/>
          </a:p>
        </p:txBody>
      </p:sp>
    </p:spTree>
    <p:extLst>
      <p:ext uri="{BB962C8B-B14F-4D97-AF65-F5344CB8AC3E}">
        <p14:creationId xmlns:p14="http://schemas.microsoft.com/office/powerpoint/2010/main" val="37313533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EE6043-C90E-43C2-941E-EC3EB113F6DE}" type="slidenum">
              <a:rPr lang="en-GB" smtClean="0"/>
              <a:t>9</a:t>
            </a:fld>
            <a:endParaRPr lang="en-GB"/>
          </a:p>
        </p:txBody>
      </p:sp>
    </p:spTree>
    <p:extLst>
      <p:ext uri="{BB962C8B-B14F-4D97-AF65-F5344CB8AC3E}">
        <p14:creationId xmlns:p14="http://schemas.microsoft.com/office/powerpoint/2010/main" val="16259575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EE6043-C90E-43C2-941E-EC3EB113F6DE}" type="slidenum">
              <a:rPr lang="en-GB" smtClean="0"/>
              <a:t>10</a:t>
            </a:fld>
            <a:endParaRPr lang="en-GB"/>
          </a:p>
        </p:txBody>
      </p:sp>
    </p:spTree>
    <p:extLst>
      <p:ext uri="{BB962C8B-B14F-4D97-AF65-F5344CB8AC3E}">
        <p14:creationId xmlns:p14="http://schemas.microsoft.com/office/powerpoint/2010/main" val="34970716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EE6043-C90E-43C2-941E-EC3EB113F6DE}" type="slidenum">
              <a:rPr lang="en-GB" smtClean="0"/>
              <a:t>11</a:t>
            </a:fld>
            <a:endParaRPr lang="en-GB"/>
          </a:p>
        </p:txBody>
      </p:sp>
    </p:spTree>
    <p:extLst>
      <p:ext uri="{BB962C8B-B14F-4D97-AF65-F5344CB8AC3E}">
        <p14:creationId xmlns:p14="http://schemas.microsoft.com/office/powerpoint/2010/main" val="6529198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Model of learning</a:t>
            </a:r>
            <a:r>
              <a:rPr lang="en-GB" baseline="0" dirty="0" smtClean="0"/>
              <a:t> style developed by Fleming and Mills (1992) and its basic idea is that the way we take information differs for each individual as some learn through (hearing / Auditory), others are Visual/ verbal, others through reading/ writing, and others through actively touching and experiencing or using information (kinaesthetic)</a:t>
            </a:r>
            <a:endParaRPr lang="en-GB" dirty="0"/>
          </a:p>
        </p:txBody>
      </p:sp>
      <p:sp>
        <p:nvSpPr>
          <p:cNvPr id="4" name="Slide Number Placeholder 3"/>
          <p:cNvSpPr>
            <a:spLocks noGrp="1"/>
          </p:cNvSpPr>
          <p:nvPr>
            <p:ph type="sldNum" sz="quarter" idx="10"/>
          </p:nvPr>
        </p:nvSpPr>
        <p:spPr/>
        <p:txBody>
          <a:bodyPr/>
          <a:lstStyle/>
          <a:p>
            <a:fld id="{3EEE6043-C90E-43C2-941E-EC3EB113F6DE}" type="slidenum">
              <a:rPr lang="en-GB" smtClean="0"/>
              <a:t>12</a:t>
            </a:fld>
            <a:endParaRPr lang="en-GB"/>
          </a:p>
        </p:txBody>
      </p:sp>
    </p:spTree>
    <p:extLst>
      <p:ext uri="{BB962C8B-B14F-4D97-AF65-F5344CB8AC3E}">
        <p14:creationId xmlns:p14="http://schemas.microsoft.com/office/powerpoint/2010/main" val="30380118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EE6043-C90E-43C2-941E-EC3EB113F6DE}" type="slidenum">
              <a:rPr lang="en-GB" smtClean="0"/>
              <a:t>13</a:t>
            </a:fld>
            <a:endParaRPr lang="en-GB"/>
          </a:p>
        </p:txBody>
      </p:sp>
    </p:spTree>
    <p:extLst>
      <p:ext uri="{BB962C8B-B14F-4D97-AF65-F5344CB8AC3E}">
        <p14:creationId xmlns:p14="http://schemas.microsoft.com/office/powerpoint/2010/main" val="624707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EE6043-C90E-43C2-941E-EC3EB113F6DE}" type="slidenum">
              <a:rPr lang="en-GB" smtClean="0"/>
              <a:t>14</a:t>
            </a:fld>
            <a:endParaRPr lang="en-GB"/>
          </a:p>
        </p:txBody>
      </p:sp>
    </p:spTree>
    <p:extLst>
      <p:ext uri="{BB962C8B-B14F-4D97-AF65-F5344CB8AC3E}">
        <p14:creationId xmlns:p14="http://schemas.microsoft.com/office/powerpoint/2010/main" val="7247681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EE6043-C90E-43C2-941E-EC3EB113F6DE}" type="slidenum">
              <a:rPr lang="en-GB" smtClean="0"/>
              <a:t>15</a:t>
            </a:fld>
            <a:endParaRPr lang="en-GB"/>
          </a:p>
        </p:txBody>
      </p:sp>
    </p:spTree>
    <p:extLst>
      <p:ext uri="{BB962C8B-B14F-4D97-AF65-F5344CB8AC3E}">
        <p14:creationId xmlns:p14="http://schemas.microsoft.com/office/powerpoint/2010/main" val="3832226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EE6043-C90E-43C2-941E-EC3EB113F6DE}" type="slidenum">
              <a:rPr lang="en-GB" smtClean="0"/>
              <a:t>16</a:t>
            </a:fld>
            <a:endParaRPr lang="en-GB"/>
          </a:p>
        </p:txBody>
      </p:sp>
    </p:spTree>
    <p:extLst>
      <p:ext uri="{BB962C8B-B14F-4D97-AF65-F5344CB8AC3E}">
        <p14:creationId xmlns:p14="http://schemas.microsoft.com/office/powerpoint/2010/main" val="957740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EE6043-C90E-43C2-941E-EC3EB113F6DE}" type="slidenum">
              <a:rPr lang="en-GB" smtClean="0"/>
              <a:t>17</a:t>
            </a:fld>
            <a:endParaRPr lang="en-GB"/>
          </a:p>
        </p:txBody>
      </p:sp>
    </p:spTree>
    <p:extLst>
      <p:ext uri="{BB962C8B-B14F-4D97-AF65-F5344CB8AC3E}">
        <p14:creationId xmlns:p14="http://schemas.microsoft.com/office/powerpoint/2010/main" val="26538773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Honey and Mumpherd (1992) identified that</a:t>
            </a:r>
            <a:r>
              <a:rPr lang="en-GB" baseline="0" dirty="0" smtClean="0"/>
              <a:t> people have different innate learning preferences closely related to Kolb's thinking/ reflective cycle.</a:t>
            </a:r>
          </a:p>
          <a:p>
            <a:r>
              <a:rPr lang="en-GB" baseline="0" dirty="0" smtClean="0"/>
              <a:t>Research conducted by Honey and Mumpherd Suggest that some people are better at learning experience (activist) other learn better by reflection (Reflectors), others by developing own ideas  preferring theoretical input (theorist) and others like take information and plan for the future and asks ‘what ifs’ (Pragmatists).</a:t>
            </a:r>
            <a:endParaRPr lang="en-GB" dirty="0"/>
          </a:p>
        </p:txBody>
      </p:sp>
      <p:sp>
        <p:nvSpPr>
          <p:cNvPr id="4" name="Slide Number Placeholder 3"/>
          <p:cNvSpPr>
            <a:spLocks noGrp="1"/>
          </p:cNvSpPr>
          <p:nvPr>
            <p:ph type="sldNum" sz="quarter" idx="10"/>
          </p:nvPr>
        </p:nvSpPr>
        <p:spPr/>
        <p:txBody>
          <a:bodyPr/>
          <a:lstStyle/>
          <a:p>
            <a:fld id="{3EEE6043-C90E-43C2-941E-EC3EB113F6DE}" type="slidenum">
              <a:rPr lang="en-GB" smtClean="0"/>
              <a:t>18</a:t>
            </a:fld>
            <a:endParaRPr lang="en-GB"/>
          </a:p>
        </p:txBody>
      </p:sp>
    </p:spTree>
    <p:extLst>
      <p:ext uri="{BB962C8B-B14F-4D97-AF65-F5344CB8AC3E}">
        <p14:creationId xmlns:p14="http://schemas.microsoft.com/office/powerpoint/2010/main" val="33805659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EE6043-C90E-43C2-941E-EC3EB113F6DE}" type="slidenum">
              <a:rPr lang="en-GB" smtClean="0"/>
              <a:t>19</a:t>
            </a:fld>
            <a:endParaRPr lang="en-GB"/>
          </a:p>
        </p:txBody>
      </p:sp>
    </p:spTree>
    <p:extLst>
      <p:ext uri="{BB962C8B-B14F-4D97-AF65-F5344CB8AC3E}">
        <p14:creationId xmlns:p14="http://schemas.microsoft.com/office/powerpoint/2010/main" val="25838796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EE6043-C90E-43C2-941E-EC3EB113F6DE}" type="slidenum">
              <a:rPr lang="en-GB" smtClean="0"/>
              <a:t>20</a:t>
            </a:fld>
            <a:endParaRPr lang="en-GB"/>
          </a:p>
        </p:txBody>
      </p:sp>
    </p:spTree>
    <p:extLst>
      <p:ext uri="{BB962C8B-B14F-4D97-AF65-F5344CB8AC3E}">
        <p14:creationId xmlns:p14="http://schemas.microsoft.com/office/powerpoint/2010/main" val="12015776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EE6043-C90E-43C2-941E-EC3EB113F6DE}" type="slidenum">
              <a:rPr lang="en-GB" smtClean="0"/>
              <a:t>21</a:t>
            </a:fld>
            <a:endParaRPr lang="en-GB"/>
          </a:p>
        </p:txBody>
      </p:sp>
    </p:spTree>
    <p:extLst>
      <p:ext uri="{BB962C8B-B14F-4D97-AF65-F5344CB8AC3E}">
        <p14:creationId xmlns:p14="http://schemas.microsoft.com/office/powerpoint/2010/main" val="11750903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EE6043-C90E-43C2-941E-EC3EB113F6DE}" type="slidenum">
              <a:rPr lang="en-GB" smtClean="0"/>
              <a:t>22</a:t>
            </a:fld>
            <a:endParaRPr lang="en-GB"/>
          </a:p>
        </p:txBody>
      </p:sp>
    </p:spTree>
    <p:extLst>
      <p:ext uri="{BB962C8B-B14F-4D97-AF65-F5344CB8AC3E}">
        <p14:creationId xmlns:p14="http://schemas.microsoft.com/office/powerpoint/2010/main" val="30202478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EE6043-C90E-43C2-941E-EC3EB113F6DE}" type="slidenum">
              <a:rPr lang="en-GB" smtClean="0"/>
              <a:t>23</a:t>
            </a:fld>
            <a:endParaRPr lang="en-GB"/>
          </a:p>
        </p:txBody>
      </p:sp>
    </p:spTree>
    <p:extLst>
      <p:ext uri="{BB962C8B-B14F-4D97-AF65-F5344CB8AC3E}">
        <p14:creationId xmlns:p14="http://schemas.microsoft.com/office/powerpoint/2010/main" val="9695595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 syndicates or Buzz groups to address this.  Different training approaches could include facilitated classroom/seminar experience, demonstrations, shadowing, project work, text books/procedure manuals/instruction books, coaching, mentoring, role-play, case-studies, joint problem solving, video/audio training resources. Games, etc.    Draw out the different dynamics in the work environment – pressure on time versus training people properly…….Minimising cost versus addressing learning needs &amp; styles appropriately……The Manager’s attitude towards training of their team? Etc.</a:t>
            </a:r>
          </a:p>
        </p:txBody>
      </p:sp>
      <p:sp>
        <p:nvSpPr>
          <p:cNvPr id="4" name="Slide Number Placeholder 3"/>
          <p:cNvSpPr>
            <a:spLocks noGrp="1"/>
          </p:cNvSpPr>
          <p:nvPr>
            <p:ph type="sldNum" sz="quarter" idx="10"/>
          </p:nvPr>
        </p:nvSpPr>
        <p:spPr/>
        <p:txBody>
          <a:bodyPr/>
          <a:lstStyle/>
          <a:p>
            <a:fld id="{3EEE6043-C90E-43C2-941E-EC3EB113F6DE}" type="slidenum">
              <a:rPr lang="en-GB" smtClean="0"/>
              <a:t>24</a:t>
            </a:fld>
            <a:endParaRPr lang="en-GB"/>
          </a:p>
        </p:txBody>
      </p:sp>
    </p:spTree>
    <p:extLst>
      <p:ext uri="{BB962C8B-B14F-4D97-AF65-F5344CB8AC3E}">
        <p14:creationId xmlns:p14="http://schemas.microsoft.com/office/powerpoint/2010/main" val="11971963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EE6043-C90E-43C2-941E-EC3EB113F6DE}" type="slidenum">
              <a:rPr lang="en-GB" smtClean="0"/>
              <a:t>25</a:t>
            </a:fld>
            <a:endParaRPr lang="en-GB"/>
          </a:p>
        </p:txBody>
      </p:sp>
    </p:spTree>
    <p:extLst>
      <p:ext uri="{BB962C8B-B14F-4D97-AF65-F5344CB8AC3E}">
        <p14:creationId xmlns:p14="http://schemas.microsoft.com/office/powerpoint/2010/main" val="21365841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866440" y="2226503"/>
            <a:ext cx="5917679" cy="2550877"/>
          </a:xfrm>
        </p:spPr>
        <p:txBody>
          <a:bodyPr anchor="b"/>
          <a:lstStyle>
            <a:lvl1pP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866440" y="4777380"/>
            <a:ext cx="5917679"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7498080" y="1828800"/>
            <a:ext cx="990599" cy="228659"/>
          </a:xfrm>
        </p:spPr>
        <p:txBody>
          <a:bodyPr anchor="t"/>
          <a:lstStyle>
            <a:lvl1pPr algn="l">
              <a:defRPr b="0" i="0">
                <a:solidFill>
                  <a:schemeClr val="bg1">
                    <a:alpha val="60000"/>
                  </a:schemeClr>
                </a:solidFill>
              </a:defRPr>
            </a:lvl1pPr>
          </a:lstStyle>
          <a:p>
            <a:fld id="{9C64F3F4-CE19-49F8-9EF4-FF4EE52031C2}" type="datetimeFigureOut">
              <a:rPr lang="en-GB" smtClean="0"/>
              <a:t>30/01/2018</a:t>
            </a:fld>
            <a:endParaRPr lang="en-GB" dirty="0"/>
          </a:p>
        </p:txBody>
      </p:sp>
      <p:sp>
        <p:nvSpPr>
          <p:cNvPr id="5" name="Footer Placeholder 4"/>
          <p:cNvSpPr>
            <a:spLocks noGrp="1"/>
          </p:cNvSpPr>
          <p:nvPr>
            <p:ph type="ftr" sz="quarter" idx="11"/>
          </p:nvPr>
        </p:nvSpPr>
        <p:spPr bwMode="gray">
          <a:xfrm rot="5400000">
            <a:off x="6236208" y="3264408"/>
            <a:ext cx="3859795" cy="228660"/>
          </a:xfrm>
        </p:spPr>
        <p:txBody>
          <a:bodyPr/>
          <a:lstStyle>
            <a:lvl1pPr>
              <a:defRPr b="0" i="0">
                <a:solidFill>
                  <a:schemeClr val="bg1">
                    <a:alpha val="60000"/>
                  </a:schemeClr>
                </a:solidFill>
              </a:defRPr>
            </a:lvl1pPr>
          </a:lstStyle>
          <a:p>
            <a:endParaRPr lang="en-GB" dirty="0"/>
          </a:p>
        </p:txBody>
      </p:sp>
      <p:sp>
        <p:nvSpPr>
          <p:cNvPr id="11" name="Rectangle 10"/>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5860824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343672" cy="709865"/>
          </a:xfrm>
        </p:spPr>
        <p:txBody>
          <a:bodyPr anchor="ct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76391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77534" y="2257588"/>
            <a:ext cx="3090672" cy="3020344"/>
          </a:xfrm>
        </p:spPr>
        <p:txBody>
          <a:bodyPr anchor="ct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119261" y="2257588"/>
            <a:ext cx="3082516"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5" name="Footer Placeholder 4"/>
          <p:cNvSpPr>
            <a:spLocks noGrp="1"/>
          </p:cNvSpPr>
          <p:nvPr>
            <p:ph type="ftr" sz="quarter" idx="11"/>
          </p:nvPr>
        </p:nvSpPr>
        <p:spPr/>
        <p:txBody>
          <a:bodyPr/>
          <a:lstStyle/>
          <a:p>
            <a:r>
              <a:rPr lang="en-US" dirty="0"/>
              <a:t>
              </a:t>
            </a:r>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3412422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smtClean="0"/>
              <a:t>Click to edit Master title style</a:t>
            </a:r>
            <a:endParaRPr lang="en-US" dirty="0"/>
          </a:p>
        </p:txBody>
      </p:sp>
      <p:sp>
        <p:nvSpPr>
          <p:cNvPr id="3" name="Content Placeholder 2"/>
          <p:cNvSpPr>
            <a:spLocks noGrp="1"/>
          </p:cNvSpPr>
          <p:nvPr>
            <p:ph sz="half" idx="1"/>
          </p:nvPr>
        </p:nvSpPr>
        <p:spPr>
          <a:xfrm>
            <a:off x="866440" y="2489200"/>
            <a:ext cx="3636980" cy="353060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0581" y="2489203"/>
            <a:ext cx="3636980" cy="35306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335930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69918" y="2489200"/>
            <a:ext cx="3633502"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66440" y="3248490"/>
            <a:ext cx="3636980" cy="277131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0581" y="2489200"/>
            <a:ext cx="3636979"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0581" y="3245835"/>
            <a:ext cx="3636980" cy="27739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3184666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944466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Date Placeholder 1"/>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a:xfrm>
            <a:off x="7678616" y="295730"/>
            <a:ext cx="791308" cy="767687"/>
          </a:xfrm>
          <a:prstGeom prst="rect">
            <a:avLst/>
          </a:prstGeom>
        </p:spPr>
        <p:txBody>
          <a:bodyPr/>
          <a:lstStyle>
            <a:lvl1pPr algn="ctr">
              <a:defRPr sz="2800"/>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10864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1447800"/>
            <a:ext cx="2712590" cy="1495588"/>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568927" y="1447800"/>
            <a:ext cx="3632850"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866441" y="3086845"/>
            <a:ext cx="2712589"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6" name="Footer Placeholder 5"/>
          <p:cNvSpPr>
            <a:spLocks noGrp="1"/>
          </p:cNvSpPr>
          <p:nvPr>
            <p:ph type="ftr" sz="quarter" idx="11"/>
          </p:nvPr>
        </p:nvSpPr>
        <p:spPr/>
        <p:txBody>
          <a:bodyPr/>
          <a:lstStyle/>
          <a:p>
            <a:r>
              <a:rPr lang="en-US" dirty="0"/>
              <a:t>
              </a:t>
            </a:r>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7762912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1381390"/>
            <a:ext cx="2987089" cy="157480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722909" y="1320800"/>
            <a:ext cx="2791102" cy="4216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0" y="3086100"/>
            <a:ext cx="2987089"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6" name="Footer Placeholder 5"/>
          <p:cNvSpPr>
            <a:spLocks noGrp="1"/>
          </p:cNvSpPr>
          <p:nvPr>
            <p:ph type="ftr" sz="quarter" idx="11"/>
          </p:nvPr>
        </p:nvSpPr>
        <p:spPr/>
        <p:txBody>
          <a:bodyPr/>
          <a:lstStyle/>
          <a:p>
            <a:r>
              <a:rPr lang="en-US" dirty="0"/>
              <a:t>
              </a:t>
            </a:r>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373296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1" y="4961454"/>
            <a:ext cx="642200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66441" y="685800"/>
            <a:ext cx="6422004"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866440" y="5528192"/>
            <a:ext cx="6422004"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30/01/2018</a:t>
            </a:fld>
            <a:endParaRPr lang="en-GB" dirty="0"/>
          </a:p>
        </p:txBody>
      </p:sp>
      <p:sp>
        <p:nvSpPr>
          <p:cNvPr id="6" name="Footer Placeholder 5"/>
          <p:cNvSpPr>
            <a:spLocks noGrp="1"/>
          </p:cNvSpPr>
          <p:nvPr>
            <p:ph type="ftr" sz="quarter" idx="11"/>
          </p:nvPr>
        </p:nvSpPr>
        <p:spPr/>
        <p:txBody>
          <a:bodyPr/>
          <a:lstStyle/>
          <a:p>
            <a:r>
              <a:rPr lang="en-US" dirty="0"/>
              <a:t>
              </a:t>
            </a:r>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4249424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927100"/>
            <a:ext cx="6422005" cy="1692720"/>
          </a:xfrm>
        </p:spPr>
        <p:txBody>
          <a:bodyPr/>
          <a:lstStyle>
            <a:lvl1pPr>
              <a:defRPr sz="3600"/>
            </a:lvl1pPr>
          </a:lstStyle>
          <a:p>
            <a:r>
              <a:rPr lang="en-US" smtClean="0"/>
              <a:t>Click to edit Master title style</a:t>
            </a:r>
            <a:endParaRPr lang="en-US" dirty="0"/>
          </a:p>
        </p:txBody>
      </p:sp>
      <p:sp>
        <p:nvSpPr>
          <p:cNvPr id="13" name="Text Placeholder 3"/>
          <p:cNvSpPr>
            <a:spLocks noGrp="1"/>
          </p:cNvSpPr>
          <p:nvPr>
            <p:ph type="body" sz="half" idx="2"/>
          </p:nvPr>
        </p:nvSpPr>
        <p:spPr>
          <a:xfrm>
            <a:off x="866440" y="3488023"/>
            <a:ext cx="6422005"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30/01/2018</a:t>
            </a:fld>
            <a:endParaRPr lang="en-GB" dirty="0"/>
          </a:p>
        </p:txBody>
      </p:sp>
      <p:sp>
        <p:nvSpPr>
          <p:cNvPr id="5" name="Footer Placeholder 4"/>
          <p:cNvSpPr>
            <a:spLocks noGrp="1"/>
          </p:cNvSpPr>
          <p:nvPr>
            <p:ph type="ftr" sz="quarter" idx="11"/>
          </p:nvPr>
        </p:nvSpPr>
        <p:spPr/>
        <p:txBody>
          <a:bodyPr/>
          <a:lstStyle/>
          <a:p>
            <a:r>
              <a:rPr lang="en-US" dirty="0"/>
              <a:t>
              </a:t>
            </a:r>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0975294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3" name="TextBox 22"/>
          <p:cNvSpPr txBox="1"/>
          <p:nvPr/>
        </p:nvSpPr>
        <p:spPr bwMode="gray">
          <a:xfrm>
            <a:off x="647430" y="651690"/>
            <a:ext cx="601591"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14" name="TextBox 13"/>
          <p:cNvSpPr txBox="1"/>
          <p:nvPr/>
        </p:nvSpPr>
        <p:spPr bwMode="gray">
          <a:xfrm>
            <a:off x="7069418" y="2900292"/>
            <a:ext cx="619063"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128060" y="927099"/>
            <a:ext cx="6160385" cy="2882179"/>
          </a:xfrm>
        </p:spPr>
        <p:txBody>
          <a:bodyPr anchor="ctr"/>
          <a:lstStyle>
            <a:lvl1pPr>
              <a:defRPr sz="3600"/>
            </a:lvl1pPr>
          </a:lstStyle>
          <a:p>
            <a:r>
              <a:rPr lang="en-US" smtClean="0"/>
              <a:t>Click to edit Master title style</a:t>
            </a:r>
            <a:endParaRPr lang="en-US" dirty="0"/>
          </a:p>
        </p:txBody>
      </p:sp>
      <p:sp>
        <p:nvSpPr>
          <p:cNvPr id="17" name="Text Placeholder 3"/>
          <p:cNvSpPr>
            <a:spLocks noGrp="1"/>
          </p:cNvSpPr>
          <p:nvPr>
            <p:ph type="body" sz="half" idx="13"/>
          </p:nvPr>
        </p:nvSpPr>
        <p:spPr bwMode="gray">
          <a:xfrm>
            <a:off x="1387278" y="3809278"/>
            <a:ext cx="5646143"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6" name="Text Placeholder 3"/>
          <p:cNvSpPr>
            <a:spLocks noGrp="1"/>
          </p:cNvSpPr>
          <p:nvPr>
            <p:ph type="body" sz="half" idx="2"/>
          </p:nvPr>
        </p:nvSpPr>
        <p:spPr>
          <a:xfrm>
            <a:off x="866440" y="5000816"/>
            <a:ext cx="6343673"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30/01/2018</a:t>
            </a:fld>
            <a:endParaRPr lang="en-GB" dirty="0"/>
          </a:p>
        </p:txBody>
      </p:sp>
      <p:sp>
        <p:nvSpPr>
          <p:cNvPr id="5" name="Footer Placeholder 4"/>
          <p:cNvSpPr>
            <a:spLocks noGrp="1"/>
          </p:cNvSpPr>
          <p:nvPr>
            <p:ph type="ftr" sz="quarter" idx="11"/>
          </p:nvPr>
        </p:nvSpPr>
        <p:spPr/>
        <p:txBody>
          <a:bodyPr/>
          <a:lstStyle/>
          <a:p>
            <a:r>
              <a:rPr lang="en-US" dirty="0"/>
              <a:t>
              </a:t>
            </a:r>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4416544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1588" y="0"/>
            <a:ext cx="9145588" cy="6860798"/>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2057400"/>
            <a:ext cx="6422005" cy="20955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1" y="5024908"/>
            <a:ext cx="6422004" cy="994891"/>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30/01/2018</a:t>
            </a:fld>
            <a:endParaRPr lang="en-GB" dirty="0"/>
          </a:p>
        </p:txBody>
      </p:sp>
      <p:sp>
        <p:nvSpPr>
          <p:cNvPr id="5" name="Footer Placeholder 4"/>
          <p:cNvSpPr>
            <a:spLocks noGrp="1"/>
          </p:cNvSpPr>
          <p:nvPr>
            <p:ph type="ftr" sz="quarter" idx="11"/>
          </p:nvPr>
        </p:nvSpPr>
        <p:spPr/>
        <p:txBody>
          <a:bodyPr/>
          <a:lstStyle/>
          <a:p>
            <a:r>
              <a:rPr lang="en-US" dirty="0"/>
              <a:t>
              </a:t>
            </a:r>
          </a:p>
        </p:txBody>
      </p:sp>
      <p:sp>
        <p:nvSpPr>
          <p:cNvPr id="7" name="Rectangle 6"/>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6974904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423593" cy="709864"/>
          </a:xfrm>
        </p:spPr>
        <p:txBody>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866440" y="2489200"/>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2" name="Text Placeholder 3"/>
          <p:cNvSpPr>
            <a:spLocks noGrp="1"/>
          </p:cNvSpPr>
          <p:nvPr>
            <p:ph type="body" sz="half" idx="15"/>
          </p:nvPr>
        </p:nvSpPr>
        <p:spPr>
          <a:xfrm>
            <a:off x="866440" y="3147164"/>
            <a:ext cx="2313432"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405614"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Text Placeholder 3"/>
          <p:cNvSpPr>
            <a:spLocks noGrp="1"/>
          </p:cNvSpPr>
          <p:nvPr>
            <p:ph type="body" sz="half" idx="16"/>
          </p:nvPr>
        </p:nvSpPr>
        <p:spPr>
          <a:xfrm>
            <a:off x="3408471" y="3147164"/>
            <a:ext cx="2318918"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958642"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4" name="Text Placeholder 3"/>
          <p:cNvSpPr>
            <a:spLocks noGrp="1"/>
          </p:cNvSpPr>
          <p:nvPr>
            <p:ph type="body" sz="half" idx="17"/>
          </p:nvPr>
        </p:nvSpPr>
        <p:spPr>
          <a:xfrm>
            <a:off x="5960935" y="3147164"/>
            <a:ext cx="2316625"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294530"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C64F3F4-CE19-49F8-9EF4-FF4EE52031C2}" type="datetimeFigureOut">
              <a:rPr lang="en-GB" smtClean="0"/>
              <a:pPr/>
              <a:t>30/01/2018</a:t>
            </a:fld>
            <a:endParaRPr lang="en-GB"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8925178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345260" cy="709864"/>
          </a:xfrm>
        </p:spPr>
        <p:txBody>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8"/>
          </p:nvPr>
        </p:nvSpPr>
        <p:spPr>
          <a:xfrm>
            <a:off x="866439" y="4837558"/>
            <a:ext cx="2313432"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411125" y="484820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5958642" y="483755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0" name="Straight Connector 39"/>
          <p:cNvCxnSpPr/>
          <p:nvPr/>
        </p:nvCxnSpPr>
        <p:spPr>
          <a:xfrm>
            <a:off x="3290019"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C64F3F4-CE19-49F8-9EF4-FF4EE52031C2}" type="datetimeFigureOut">
              <a:rPr lang="en-GB" smtClean="0"/>
              <a:pPr/>
              <a:t>30/01/2018</a:t>
            </a:fld>
            <a:endParaRPr lang="en-GB"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1549203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621301" y="6387910"/>
            <a:ext cx="990599" cy="228659"/>
          </a:xfrm>
        </p:spPr>
        <p:txBody>
          <a:bodyPr/>
          <a:lstStyle/>
          <a:p>
            <a:fld id="{9C64F3F4-CE19-49F8-9EF4-FF4EE52031C2}" type="datetimeFigureOut">
              <a:rPr lang="en-GB" smtClean="0"/>
              <a:t>30/01/2018</a:t>
            </a:fld>
            <a:endParaRPr lang="en-GB" dirty="0"/>
          </a:p>
        </p:txBody>
      </p:sp>
      <p:sp>
        <p:nvSpPr>
          <p:cNvPr id="5" name="Footer Placeholder 4"/>
          <p:cNvSpPr>
            <a:spLocks noGrp="1"/>
          </p:cNvSpPr>
          <p:nvPr>
            <p:ph type="ftr" sz="quarter" idx="11"/>
          </p:nvPr>
        </p:nvSpPr>
        <p:spPr>
          <a:xfrm>
            <a:off x="516133" y="6387910"/>
            <a:ext cx="3859795" cy="228660"/>
          </a:xfrm>
        </p:spPr>
        <p:txBody>
          <a:bodyPr/>
          <a:lstStyle/>
          <a:p>
            <a:r>
              <a:rPr lang="en-US" dirty="0"/>
              <a:t>
              </a:t>
            </a:r>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4072160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1588" y="0"/>
            <a:ext cx="9120420" cy="6860798"/>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sp>
        <p:nvSpPr>
          <p:cNvPr id="17" name="Rectangle 16"/>
          <p:cNvSpPr/>
          <p:nvPr/>
        </p:nvSpPr>
        <p:spPr>
          <a:xfrm>
            <a:off x="414867" y="402165"/>
            <a:ext cx="46105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bwMode="gray">
          <a:xfrm rot="5400000">
            <a:off x="1299309"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sp>
        <p:nvSpPr>
          <p:cNvPr id="2" name="Vertical Title 1"/>
          <p:cNvSpPr>
            <a:spLocks noGrp="1"/>
          </p:cNvSpPr>
          <p:nvPr>
            <p:ph type="title" orient="vert"/>
          </p:nvPr>
        </p:nvSpPr>
        <p:spPr>
          <a:xfrm>
            <a:off x="6174928" y="1447799"/>
            <a:ext cx="1113516" cy="4572001"/>
          </a:xfrm>
        </p:spPr>
        <p:txBody>
          <a:bodyPr vert="eaVert" anchor="ctr"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66738" y="1447799"/>
            <a:ext cx="4416936" cy="45720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5" name="Footer Placeholder 4"/>
          <p:cNvSpPr>
            <a:spLocks noGrp="1"/>
          </p:cNvSpPr>
          <p:nvPr>
            <p:ph type="ftr" sz="quarter" idx="11"/>
          </p:nvPr>
        </p:nvSpPr>
        <p:spPr>
          <a:xfrm>
            <a:off x="538546" y="6365498"/>
            <a:ext cx="3859795" cy="228660"/>
          </a:xfrm>
        </p:spPr>
        <p:txBody>
          <a:bodyPr/>
          <a:lstStyle/>
          <a:p>
            <a:r>
              <a:rPr lang="en-US" dirty="0"/>
              <a:t>
              </a:t>
            </a:r>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8780772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30/01/2018</a:t>
            </a:fld>
            <a:endParaRPr lang="en-GB" dirty="0"/>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5319151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40582978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3540627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8063676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41428752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4299492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274388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838494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41650066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133240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30/01/2018</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3622784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image" Target="../media/image2.jp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14" name="Rectangle 13"/>
            <p:cNvSpPr/>
            <p:nvPr/>
          </p:nvSpPr>
          <p:spPr>
            <a:xfrm>
              <a:off x="0" y="0"/>
              <a:ext cx="9118832"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Placeholder 1"/>
          <p:cNvSpPr>
            <a:spLocks noGrp="1"/>
          </p:cNvSpPr>
          <p:nvPr>
            <p:ph type="title"/>
          </p:nvPr>
        </p:nvSpPr>
        <p:spPr bwMode="gray">
          <a:xfrm>
            <a:off x="866440" y="927099"/>
            <a:ext cx="6345260" cy="709865"/>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64382" y="2489200"/>
            <a:ext cx="6345260" cy="35306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574443" y="6365498"/>
            <a:ext cx="990599" cy="228659"/>
          </a:xfrm>
          <a:prstGeom prst="rect">
            <a:avLst/>
          </a:prstGeom>
        </p:spPr>
        <p:txBody>
          <a:bodyPr vert="horz" lIns="91440" tIns="45720" rIns="91440" bIns="45720" rtlCol="0" anchor="b"/>
          <a:lstStyle>
            <a:lvl1pPr algn="r">
              <a:defRPr sz="900" b="1" i="0">
                <a:solidFill>
                  <a:schemeClr val="accent1"/>
                </a:solidFill>
              </a:defRPr>
            </a:lvl1pPr>
          </a:lstStyle>
          <a:p>
            <a:fld id="{9C64F3F4-CE19-49F8-9EF4-FF4EE52031C2}" type="datetimeFigureOut">
              <a:rPr lang="en-GB" smtClean="0"/>
              <a:pPr/>
              <a:t>30/01/2018</a:t>
            </a:fld>
            <a:endParaRPr lang="en-GB" dirty="0"/>
          </a:p>
        </p:txBody>
      </p:sp>
      <p:sp>
        <p:nvSpPr>
          <p:cNvPr id="5" name="Footer Placeholder 4"/>
          <p:cNvSpPr>
            <a:spLocks noGrp="1"/>
          </p:cNvSpPr>
          <p:nvPr>
            <p:ph type="ftr" sz="quarter" idx="3"/>
          </p:nvPr>
        </p:nvSpPr>
        <p:spPr>
          <a:xfrm>
            <a:off x="590843" y="6365497"/>
            <a:ext cx="3859795" cy="228660"/>
          </a:xfrm>
          <a:prstGeom prst="rect">
            <a:avLst/>
          </a:prstGeom>
        </p:spPr>
        <p:txBody>
          <a:bodyPr vert="horz" lIns="91440" tIns="45720" rIns="91440" bIns="45720" rtlCol="0" anchor="b"/>
          <a:lstStyle>
            <a:lvl1pPr algn="l">
              <a:defRPr sz="900" b="1" i="0">
                <a:solidFill>
                  <a:schemeClr val="accent1"/>
                </a:solidFill>
              </a:defRPr>
            </a:lvl1pPr>
          </a:lstStyle>
          <a:p>
            <a:r>
              <a:rPr lang="en-US" dirty="0"/>
              <a:t>
              </a:t>
            </a:r>
          </a:p>
        </p:txBody>
      </p:sp>
      <p:sp>
        <p:nvSpPr>
          <p:cNvPr id="26" name="Rectangle 25"/>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Slide Number Placeholder 5"/>
          <p:cNvSpPr>
            <a:spLocks noGrp="1"/>
          </p:cNvSpPr>
          <p:nvPr>
            <p:ph type="sldNum" sz="quarter" idx="4"/>
          </p:nvPr>
        </p:nvSpPr>
        <p:spPr bwMode="gray">
          <a:xfrm>
            <a:off x="7678616" y="295730"/>
            <a:ext cx="791308" cy="767687"/>
          </a:xfrm>
          <a:prstGeom prst="rect">
            <a:avLst/>
          </a:prstGeom>
        </p:spPr>
        <p:txBody>
          <a:bodyPr anchor="b"/>
          <a:lstStyle>
            <a:lvl1pPr algn="ctr">
              <a:defRPr sz="2800">
                <a:solidFill>
                  <a:schemeClr val="bg1"/>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40264099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30/01/2018</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62167794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iS1Zfxwf3YAhWEUhQKHYziB-EQjRwIBw&amp;url=http://insidemc.montgomerycollege.edu/details.php?id%3D81509&amp;psig=AOvVaw3QUAziQo1AMrTv7bAoXlkD&amp;ust=1517327048713577"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www.peterhoney.org/articles/who-are-honeymumford"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ltLang="en-US" b="1" dirty="0">
                <a:effectLst>
                  <a:outerShdw blurRad="38100" dist="38100" dir="2700000" algn="tl">
                    <a:srgbClr val="000000">
                      <a:alpha val="43137"/>
                    </a:srgbClr>
                  </a:outerShdw>
                </a:effectLst>
              </a:rPr>
              <a:t>CertHE Skills for the Workplace</a:t>
            </a:r>
            <a:r>
              <a:rPr lang="en-GB" altLang="en-US" dirty="0"/>
              <a:t/>
            </a:r>
            <a:br>
              <a:rPr lang="en-GB" altLang="en-US" dirty="0"/>
            </a:br>
            <a:r>
              <a:rPr lang="en-GB" altLang="en-US" dirty="0"/>
              <a:t>Module: BMSK4005</a:t>
            </a:r>
            <a:endParaRPr lang="en-GB" dirty="0"/>
          </a:p>
        </p:txBody>
      </p:sp>
      <p:sp>
        <p:nvSpPr>
          <p:cNvPr id="3" name="Subtitle 2"/>
          <p:cNvSpPr>
            <a:spLocks noGrp="1"/>
          </p:cNvSpPr>
          <p:nvPr>
            <p:ph type="subTitle" idx="1"/>
          </p:nvPr>
        </p:nvSpPr>
        <p:spPr/>
        <p:txBody>
          <a:bodyPr/>
          <a:lstStyle/>
          <a:p>
            <a:r>
              <a:rPr lang="en-GB" dirty="0"/>
              <a:t>Professional Career Development</a:t>
            </a:r>
          </a:p>
          <a:p>
            <a:endParaRPr lang="en-GB" dirty="0"/>
          </a:p>
          <a:p>
            <a:r>
              <a:rPr lang="en-GB" altLang="en-US" sz="2000" b="1" dirty="0" smtClean="0">
                <a:solidFill>
                  <a:srgbClr val="FF0000"/>
                </a:solidFill>
              </a:rPr>
              <a:t>Session 4</a:t>
            </a:r>
            <a:endParaRPr lang="en-GB" sz="2000" b="1" dirty="0">
              <a:solidFill>
                <a:srgbClr val="FF0000"/>
              </a:solidFill>
            </a:endParaRPr>
          </a:p>
          <a:p>
            <a:endParaRPr lang="en-GB" dirty="0"/>
          </a:p>
        </p:txBody>
      </p:sp>
    </p:spTree>
    <p:extLst>
      <p:ext uri="{BB962C8B-B14F-4D97-AF65-F5344CB8AC3E}">
        <p14:creationId xmlns:p14="http://schemas.microsoft.com/office/powerpoint/2010/main" val="18844606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5FB25EBE-9507-4473-AA8D-07B1226B3D43}"/>
              </a:ext>
            </a:extLst>
          </p:cNvPr>
          <p:cNvSpPr>
            <a:spLocks noGrp="1"/>
          </p:cNvSpPr>
          <p:nvPr>
            <p:ph type="ctrTitle"/>
          </p:nvPr>
        </p:nvSpPr>
        <p:spPr>
          <a:xfrm>
            <a:off x="795064" y="2356747"/>
            <a:ext cx="7128792" cy="2952328"/>
          </a:xfrm>
        </p:spPr>
        <p:txBody>
          <a:bodyPr/>
          <a:lstStyle/>
          <a:p>
            <a:pPr marL="457200" indent="-457200">
              <a:buFont typeface="Arial" panose="020B0604020202020204" pitchFamily="34" charset="0"/>
              <a:buChar char="•"/>
            </a:pPr>
            <a:r>
              <a:rPr lang="en-GB" sz="2800" dirty="0"/>
              <a:t>Increasing </a:t>
            </a:r>
            <a:r>
              <a:rPr lang="en-GB" sz="2800" dirty="0" smtClean="0"/>
              <a:t>self awareness</a:t>
            </a:r>
            <a:r>
              <a:rPr lang="en-GB" sz="2800" dirty="0"/>
              <a:t/>
            </a:r>
            <a:br>
              <a:rPr lang="en-GB" sz="2800" dirty="0"/>
            </a:br>
            <a:r>
              <a:rPr lang="en-GB" sz="2800" dirty="0" smtClean="0"/>
              <a:t>Myer Briggs Personality Profiling</a:t>
            </a:r>
            <a:endParaRPr lang="en-GB" sz="2800" dirty="0"/>
          </a:p>
          <a:p>
            <a:r>
              <a:rPr lang="en-GB" sz="2800" dirty="0" smtClean="0"/>
              <a:t>	VARK</a:t>
            </a:r>
            <a:endParaRPr lang="en-GB" sz="2800" dirty="0"/>
          </a:p>
          <a:p>
            <a:r>
              <a:rPr lang="en-GB" sz="2800" dirty="0" smtClean="0"/>
              <a:t>	Honey </a:t>
            </a:r>
            <a:r>
              <a:rPr lang="en-GB" sz="2800" dirty="0"/>
              <a:t>&amp; Mumford</a:t>
            </a:r>
          </a:p>
          <a:p>
            <a:pPr marL="457200" indent="-457200">
              <a:buFont typeface="Arial" panose="020B0604020202020204" pitchFamily="34" charset="0"/>
              <a:buChar char="•"/>
            </a:pPr>
            <a:r>
              <a:rPr lang="en-GB" sz="2800" dirty="0"/>
              <a:t>Implications for </a:t>
            </a:r>
            <a:r>
              <a:rPr lang="en-GB" sz="2800" i="1" dirty="0" smtClean="0"/>
              <a:t>learning&amp;</a:t>
            </a:r>
            <a:r>
              <a:rPr lang="en-GB" sz="2800" dirty="0" smtClean="0"/>
              <a:t> </a:t>
            </a:r>
            <a:r>
              <a:rPr lang="en-GB" sz="2800" dirty="0"/>
              <a:t>for </a:t>
            </a:r>
            <a:r>
              <a:rPr lang="en-GB" sz="2800" i="1" dirty="0"/>
              <a:t>training</a:t>
            </a:r>
          </a:p>
        </p:txBody>
      </p:sp>
      <p:sp>
        <p:nvSpPr>
          <p:cNvPr id="8" name="Title 1">
            <a:extLst>
              <a:ext uri="{FF2B5EF4-FFF2-40B4-BE49-F238E27FC236}">
                <a16:creationId xmlns:a16="http://schemas.microsoft.com/office/drawing/2014/main" id="{C6D85B17-C354-45C3-9AAA-9D11CD6A3576}"/>
              </a:ext>
            </a:extLst>
          </p:cNvPr>
          <p:cNvSpPr txBox="1">
            <a:spLocks/>
          </p:cNvSpPr>
          <p:nvPr/>
        </p:nvSpPr>
        <p:spPr bwMode="gray">
          <a:xfrm>
            <a:off x="1187624" y="1484784"/>
            <a:ext cx="6343672" cy="709865"/>
          </a:xfrm>
          <a:prstGeom prst="rect">
            <a:avLst/>
          </a:prstGeom>
        </p:spPr>
        <p:txBody>
          <a:bodyPr vert="horz" lIns="91440" tIns="45720" rIns="91440" bIns="45720" rtlCol="0" anchor="b">
            <a:noAutofit/>
          </a:bodyPr>
          <a:lstStyle>
            <a:lvl1pPr algn="l" defTabSz="457200" rtl="0" eaLnBrk="1" latinLnBrk="0" hangingPunct="1">
              <a:spcBef>
                <a:spcPct val="0"/>
              </a:spcBef>
              <a:buNone/>
              <a:defRPr sz="48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smtClean="0"/>
              <a:t>Overview of Workshop</a:t>
            </a:r>
            <a:endParaRPr lang="en-GB" dirty="0"/>
          </a:p>
        </p:txBody>
      </p:sp>
    </p:spTree>
    <p:extLst>
      <p:ext uri="{BB962C8B-B14F-4D97-AF65-F5344CB8AC3E}">
        <p14:creationId xmlns:p14="http://schemas.microsoft.com/office/powerpoint/2010/main" val="3408955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Self Awareness</a:t>
            </a:r>
          </a:p>
        </p:txBody>
      </p:sp>
      <p:sp>
        <p:nvSpPr>
          <p:cNvPr id="3" name="Content Placeholder 2"/>
          <p:cNvSpPr>
            <a:spLocks noGrp="1"/>
          </p:cNvSpPr>
          <p:nvPr>
            <p:ph idx="1"/>
          </p:nvPr>
        </p:nvSpPr>
        <p:spPr/>
        <p:txBody>
          <a:bodyPr>
            <a:normAutofit/>
          </a:bodyPr>
          <a:lstStyle/>
          <a:p>
            <a:pPr marL="0" indent="0">
              <a:buNone/>
            </a:pPr>
            <a:r>
              <a:rPr lang="en-GB" dirty="0"/>
              <a:t>“Self awareness enables us to </a:t>
            </a:r>
            <a:r>
              <a:rPr lang="en-GB" b="1" dirty="0">
                <a:solidFill>
                  <a:schemeClr val="accent1">
                    <a:lumMod val="50000"/>
                  </a:schemeClr>
                </a:solidFill>
              </a:rPr>
              <a:t>stand apart </a:t>
            </a:r>
            <a:r>
              <a:rPr lang="en-GB" dirty="0"/>
              <a:t>and examine even the way we “</a:t>
            </a:r>
            <a:r>
              <a:rPr lang="en-GB" b="1" dirty="0">
                <a:solidFill>
                  <a:schemeClr val="accent1">
                    <a:lumMod val="50000"/>
                  </a:schemeClr>
                </a:solidFill>
              </a:rPr>
              <a:t>see</a:t>
            </a:r>
            <a:r>
              <a:rPr lang="en-GB" dirty="0"/>
              <a:t>” ourselves – our self-paradigm, the most fundamental paradigm of </a:t>
            </a:r>
            <a:r>
              <a:rPr lang="en-GB" b="1" dirty="0">
                <a:solidFill>
                  <a:schemeClr val="accent2">
                    <a:lumMod val="50000"/>
                  </a:schemeClr>
                </a:solidFill>
              </a:rPr>
              <a:t>effectiveness</a:t>
            </a:r>
            <a:r>
              <a:rPr lang="en-GB" dirty="0"/>
              <a:t>.  It affects not only our own </a:t>
            </a:r>
            <a:r>
              <a:rPr lang="en-GB" b="1" dirty="0">
                <a:solidFill>
                  <a:schemeClr val="accent2">
                    <a:lumMod val="50000"/>
                  </a:schemeClr>
                </a:solidFill>
              </a:rPr>
              <a:t>attitudes and behaviours</a:t>
            </a:r>
            <a:r>
              <a:rPr lang="en-GB" dirty="0"/>
              <a:t>, but also how </a:t>
            </a:r>
            <a:r>
              <a:rPr lang="en-GB" b="1" dirty="0">
                <a:solidFill>
                  <a:schemeClr val="accent2">
                    <a:lumMod val="50000"/>
                  </a:schemeClr>
                </a:solidFill>
              </a:rPr>
              <a:t>we see other people</a:t>
            </a:r>
            <a:r>
              <a:rPr lang="en-GB" dirty="0"/>
              <a:t>.  It becomes our map of the basic nature of mankind.”  </a:t>
            </a:r>
            <a:r>
              <a:rPr lang="en-GB" sz="1900" dirty="0"/>
              <a:t>Stephen Covey, 1999, P.66 -67</a:t>
            </a:r>
          </a:p>
        </p:txBody>
      </p:sp>
    </p:spTree>
    <p:extLst>
      <p:ext uri="{BB962C8B-B14F-4D97-AF65-F5344CB8AC3E}">
        <p14:creationId xmlns:p14="http://schemas.microsoft.com/office/powerpoint/2010/main" val="1947463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6B1CD-29FA-47CF-A740-07142E148129}"/>
              </a:ext>
            </a:extLst>
          </p:cNvPr>
          <p:cNvSpPr>
            <a:spLocks noGrp="1"/>
          </p:cNvSpPr>
          <p:nvPr>
            <p:ph type="title"/>
          </p:nvPr>
        </p:nvSpPr>
        <p:spPr/>
        <p:txBody>
          <a:bodyPr/>
          <a:lstStyle/>
          <a:p>
            <a:r>
              <a:rPr lang="en-GB" dirty="0"/>
              <a:t>Self Awareness	 </a:t>
            </a:r>
            <a:endParaRPr lang="en-GB" i="1" dirty="0"/>
          </a:p>
        </p:txBody>
      </p:sp>
      <p:sp>
        <p:nvSpPr>
          <p:cNvPr id="3" name="Content Placeholder 2">
            <a:extLst>
              <a:ext uri="{FF2B5EF4-FFF2-40B4-BE49-F238E27FC236}">
                <a16:creationId xmlns:a16="http://schemas.microsoft.com/office/drawing/2014/main" id="{20935532-0216-4945-9D87-22FB41FC3894}"/>
              </a:ext>
            </a:extLst>
          </p:cNvPr>
          <p:cNvSpPr>
            <a:spLocks noGrp="1"/>
          </p:cNvSpPr>
          <p:nvPr>
            <p:ph idx="1"/>
          </p:nvPr>
        </p:nvSpPr>
        <p:spPr/>
        <p:txBody>
          <a:bodyPr>
            <a:normAutofit/>
          </a:bodyPr>
          <a:lstStyle/>
          <a:p>
            <a:r>
              <a:rPr lang="en-GB" i="1" dirty="0"/>
              <a:t>Self-awareness</a:t>
            </a:r>
            <a:r>
              <a:rPr lang="en-GB" dirty="0"/>
              <a:t> is vitally important as the foundation for maximizing our </a:t>
            </a:r>
            <a:r>
              <a:rPr lang="en-GB" b="1" dirty="0">
                <a:solidFill>
                  <a:schemeClr val="accent2">
                    <a:lumMod val="50000"/>
                  </a:schemeClr>
                </a:solidFill>
              </a:rPr>
              <a:t>leadership</a:t>
            </a:r>
            <a:r>
              <a:rPr lang="en-GB" dirty="0"/>
              <a:t> and </a:t>
            </a:r>
            <a:r>
              <a:rPr lang="en-GB" b="1" dirty="0">
                <a:solidFill>
                  <a:schemeClr val="accent2">
                    <a:lumMod val="50000"/>
                  </a:schemeClr>
                </a:solidFill>
              </a:rPr>
              <a:t>management</a:t>
            </a:r>
            <a:r>
              <a:rPr lang="en-GB" dirty="0"/>
              <a:t> skills.  </a:t>
            </a:r>
          </a:p>
          <a:p>
            <a:pPr>
              <a:spcBef>
                <a:spcPts val="0"/>
              </a:spcBef>
              <a:spcAft>
                <a:spcPts val="1200"/>
              </a:spcAft>
            </a:pPr>
            <a:r>
              <a:rPr lang="en-GB" i="1" dirty="0" smtClean="0"/>
              <a:t>Self-awareness</a:t>
            </a:r>
            <a:r>
              <a:rPr lang="en-GB" dirty="0" smtClean="0"/>
              <a:t> </a:t>
            </a:r>
            <a:r>
              <a:rPr lang="en-GB" dirty="0"/>
              <a:t>can improve our </a:t>
            </a:r>
            <a:r>
              <a:rPr lang="en-GB" b="1" dirty="0">
                <a:solidFill>
                  <a:schemeClr val="accent2">
                    <a:lumMod val="50000"/>
                  </a:schemeClr>
                </a:solidFill>
              </a:rPr>
              <a:t>judgement</a:t>
            </a:r>
            <a:r>
              <a:rPr lang="en-GB" dirty="0"/>
              <a:t> and help us identify </a:t>
            </a:r>
            <a:r>
              <a:rPr lang="en-GB" b="1" dirty="0">
                <a:solidFill>
                  <a:schemeClr val="accent2">
                    <a:lumMod val="50000"/>
                  </a:schemeClr>
                </a:solidFill>
              </a:rPr>
              <a:t>opportunities</a:t>
            </a:r>
            <a:r>
              <a:rPr lang="en-GB" dirty="0"/>
              <a:t> for our </a:t>
            </a:r>
            <a:r>
              <a:rPr lang="en-GB" b="1" dirty="0">
                <a:solidFill>
                  <a:schemeClr val="accent2">
                    <a:lumMod val="50000"/>
                  </a:schemeClr>
                </a:solidFill>
              </a:rPr>
              <a:t>professional</a:t>
            </a:r>
            <a:r>
              <a:rPr lang="en-GB" dirty="0"/>
              <a:t> development and </a:t>
            </a:r>
            <a:r>
              <a:rPr lang="en-GB" b="1" dirty="0">
                <a:solidFill>
                  <a:schemeClr val="accent2">
                    <a:lumMod val="50000"/>
                  </a:schemeClr>
                </a:solidFill>
              </a:rPr>
              <a:t>personal</a:t>
            </a:r>
            <a:r>
              <a:rPr lang="en-GB" dirty="0"/>
              <a:t> growth, </a:t>
            </a:r>
            <a:r>
              <a:rPr lang="en-GB" i="1" dirty="0"/>
              <a:t>and</a:t>
            </a:r>
            <a:r>
              <a:rPr lang="en-GB" dirty="0"/>
              <a:t> the development and growth of </a:t>
            </a:r>
            <a:r>
              <a:rPr lang="en-GB" b="1" dirty="0">
                <a:solidFill>
                  <a:schemeClr val="accent2">
                    <a:lumMod val="50000"/>
                  </a:schemeClr>
                </a:solidFill>
              </a:rPr>
              <a:t>others</a:t>
            </a:r>
            <a:r>
              <a:rPr lang="en-GB" dirty="0"/>
              <a:t>.</a:t>
            </a:r>
          </a:p>
          <a:p>
            <a:pPr marL="0" indent="0">
              <a:buNone/>
            </a:pPr>
            <a:r>
              <a:rPr lang="en-GB" b="1" dirty="0"/>
              <a:t>			</a:t>
            </a:r>
          </a:p>
        </p:txBody>
      </p:sp>
    </p:spTree>
    <p:extLst>
      <p:ext uri="{BB962C8B-B14F-4D97-AF65-F5344CB8AC3E}">
        <p14:creationId xmlns:p14="http://schemas.microsoft.com/office/powerpoint/2010/main" val="30341377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72FF7-BA85-49F9-AFB5-3005EE0B32AF}"/>
              </a:ext>
            </a:extLst>
          </p:cNvPr>
          <p:cNvSpPr>
            <a:spLocks noGrp="1"/>
          </p:cNvSpPr>
          <p:nvPr>
            <p:ph type="title"/>
          </p:nvPr>
        </p:nvSpPr>
        <p:spPr/>
        <p:txBody>
          <a:bodyPr/>
          <a:lstStyle/>
          <a:p>
            <a:r>
              <a:rPr lang="en-GB" dirty="0"/>
              <a:t>Increasing Self Awareness</a:t>
            </a:r>
          </a:p>
        </p:txBody>
      </p:sp>
      <p:sp>
        <p:nvSpPr>
          <p:cNvPr id="3" name="Content Placeholder 2">
            <a:extLst>
              <a:ext uri="{FF2B5EF4-FFF2-40B4-BE49-F238E27FC236}">
                <a16:creationId xmlns:a16="http://schemas.microsoft.com/office/drawing/2014/main" id="{D4268FA6-080D-403E-B03F-505BB773B814}"/>
              </a:ext>
            </a:extLst>
          </p:cNvPr>
          <p:cNvSpPr>
            <a:spLocks noGrp="1"/>
          </p:cNvSpPr>
          <p:nvPr>
            <p:ph idx="1"/>
          </p:nvPr>
        </p:nvSpPr>
        <p:spPr/>
        <p:txBody>
          <a:bodyPr>
            <a:normAutofit/>
          </a:bodyPr>
          <a:lstStyle/>
          <a:p>
            <a:pPr marL="0" indent="0">
              <a:buNone/>
            </a:pPr>
            <a:r>
              <a:rPr lang="en-GB" dirty="0"/>
              <a:t>According to a Harvard Business Review article in 2015, there are 5 ways to increase self </a:t>
            </a:r>
            <a:r>
              <a:rPr lang="en-GB" dirty="0" smtClean="0"/>
              <a:t>awareness</a:t>
            </a:r>
            <a:r>
              <a:rPr lang="en-GB" dirty="0" smtClean="0"/>
              <a:t>:-</a:t>
            </a:r>
            <a:endParaRPr lang="en-GB" dirty="0"/>
          </a:p>
          <a:p>
            <a:pPr marL="514350" indent="-514350">
              <a:buFont typeface="+mj-lt"/>
              <a:buAutoNum type="arabicPeriod"/>
            </a:pPr>
            <a:r>
              <a:rPr lang="en-GB" dirty="0"/>
              <a:t>Meditate</a:t>
            </a:r>
          </a:p>
          <a:p>
            <a:pPr marL="514350" indent="-514350">
              <a:buFont typeface="+mj-lt"/>
              <a:buAutoNum type="arabicPeriod"/>
            </a:pPr>
            <a:r>
              <a:rPr lang="en-GB" dirty="0"/>
              <a:t>Write down your key plans and priorities</a:t>
            </a:r>
          </a:p>
          <a:p>
            <a:pPr marL="514350" indent="-514350">
              <a:buFont typeface="+mj-lt"/>
              <a:buAutoNum type="arabicPeriod"/>
            </a:pPr>
            <a:r>
              <a:rPr lang="en-GB" dirty="0"/>
              <a:t>Undertake psychometric tests and profiling</a:t>
            </a:r>
          </a:p>
          <a:p>
            <a:pPr marL="514350" indent="-514350">
              <a:buFont typeface="+mj-lt"/>
              <a:buAutoNum type="arabicPeriod"/>
            </a:pPr>
            <a:r>
              <a:rPr lang="en-GB" dirty="0"/>
              <a:t>Ask trusted friends</a:t>
            </a:r>
          </a:p>
          <a:p>
            <a:pPr marL="514350" indent="-514350">
              <a:buFont typeface="+mj-lt"/>
              <a:buAutoNum type="arabicPeriod"/>
            </a:pPr>
            <a:r>
              <a:rPr lang="en-GB" dirty="0"/>
              <a:t>Get regular feedback at work</a:t>
            </a:r>
          </a:p>
        </p:txBody>
      </p:sp>
      <p:sp>
        <p:nvSpPr>
          <p:cNvPr id="5" name="Rectangle 4"/>
          <p:cNvSpPr/>
          <p:nvPr/>
        </p:nvSpPr>
        <p:spPr>
          <a:xfrm>
            <a:off x="637081" y="5960784"/>
            <a:ext cx="8327407" cy="523220"/>
          </a:xfrm>
          <a:prstGeom prst="rect">
            <a:avLst/>
          </a:prstGeom>
        </p:spPr>
        <p:txBody>
          <a:bodyPr wrap="square">
            <a:spAutoFit/>
          </a:bodyPr>
          <a:lstStyle/>
          <a:p>
            <a:r>
              <a:rPr lang="en-GB" sz="1400" dirty="0"/>
              <a:t>Tjan, A.K., February 2015, 5 Ways to Become More Self-Aware. [online] Available at: &lt;https://hbr.org/2015/02/5-ways-to-become-more-self-aware&gt; [Accessed 15 July 2017]</a:t>
            </a:r>
          </a:p>
        </p:txBody>
      </p:sp>
    </p:spTree>
    <p:extLst>
      <p:ext uri="{BB962C8B-B14F-4D97-AF65-F5344CB8AC3E}">
        <p14:creationId xmlns:p14="http://schemas.microsoft.com/office/powerpoint/2010/main" val="2489760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3207C-842D-44DA-BB53-6144E79E9F76}"/>
              </a:ext>
            </a:extLst>
          </p:cNvPr>
          <p:cNvSpPr>
            <a:spLocks noGrp="1"/>
          </p:cNvSpPr>
          <p:nvPr>
            <p:ph type="title"/>
          </p:nvPr>
        </p:nvSpPr>
        <p:spPr/>
        <p:txBody>
          <a:bodyPr>
            <a:normAutofit fontScale="90000"/>
          </a:bodyPr>
          <a:lstStyle/>
          <a:p>
            <a:pPr algn="ctr"/>
            <a:r>
              <a:rPr lang="en-GB" dirty="0" smtClean="0"/>
              <a:t>Writing </a:t>
            </a:r>
            <a:r>
              <a:rPr lang="en-GB" dirty="0"/>
              <a:t>down </a:t>
            </a:r>
            <a:r>
              <a:rPr lang="en-GB" dirty="0" smtClean="0"/>
              <a:t>key </a:t>
            </a:r>
            <a:r>
              <a:rPr lang="en-GB" dirty="0"/>
              <a:t>plans and priorities</a:t>
            </a:r>
          </a:p>
        </p:txBody>
      </p:sp>
      <p:sp>
        <p:nvSpPr>
          <p:cNvPr id="3" name="Content Placeholder 2">
            <a:extLst>
              <a:ext uri="{FF2B5EF4-FFF2-40B4-BE49-F238E27FC236}">
                <a16:creationId xmlns:a16="http://schemas.microsoft.com/office/drawing/2014/main" id="{8C361087-E2B2-4705-B784-7A3DA768EF94}"/>
              </a:ext>
            </a:extLst>
          </p:cNvPr>
          <p:cNvSpPr>
            <a:spLocks noGrp="1"/>
          </p:cNvSpPr>
          <p:nvPr>
            <p:ph idx="1"/>
          </p:nvPr>
        </p:nvSpPr>
        <p:spPr/>
        <p:txBody>
          <a:bodyPr>
            <a:normAutofit/>
          </a:bodyPr>
          <a:lstStyle/>
          <a:p>
            <a:pPr>
              <a:spcAft>
                <a:spcPts val="1200"/>
              </a:spcAft>
            </a:pPr>
            <a:r>
              <a:rPr lang="en-GB" dirty="0"/>
              <a:t>One of the best ways to increase self-awareness is to </a:t>
            </a:r>
            <a:r>
              <a:rPr lang="en-GB" dirty="0">
                <a:solidFill>
                  <a:schemeClr val="accent2">
                    <a:lumMod val="50000"/>
                  </a:schemeClr>
                </a:solidFill>
              </a:rPr>
              <a:t>write down what you want </a:t>
            </a:r>
            <a:r>
              <a:rPr lang="en-GB" dirty="0"/>
              <a:t>to do and </a:t>
            </a:r>
            <a:r>
              <a:rPr lang="en-GB" dirty="0">
                <a:solidFill>
                  <a:schemeClr val="accent2">
                    <a:lumMod val="50000"/>
                  </a:schemeClr>
                </a:solidFill>
              </a:rPr>
              <a:t>track</a:t>
            </a:r>
            <a:r>
              <a:rPr lang="en-GB" dirty="0"/>
              <a:t> your </a:t>
            </a:r>
            <a:r>
              <a:rPr lang="en-GB" dirty="0">
                <a:solidFill>
                  <a:schemeClr val="accent2">
                    <a:lumMod val="50000"/>
                  </a:schemeClr>
                </a:solidFill>
              </a:rPr>
              <a:t>progress</a:t>
            </a:r>
            <a:r>
              <a:rPr lang="en-GB" dirty="0"/>
              <a:t>. </a:t>
            </a:r>
          </a:p>
          <a:p>
            <a:r>
              <a:rPr lang="en-GB" dirty="0"/>
              <a:t>Warren Buffet, the famous </a:t>
            </a:r>
            <a:r>
              <a:rPr lang="en-GB" dirty="0" smtClean="0"/>
              <a:t> </a:t>
            </a:r>
            <a:r>
              <a:rPr lang="en-GB" dirty="0"/>
              <a:t>investor and one of the world’s richest men, carefully records his reasons for making an investment </a:t>
            </a:r>
            <a:r>
              <a:rPr lang="en-GB" i="1" dirty="0"/>
              <a:t>at the time he makes it</a:t>
            </a:r>
            <a:r>
              <a:rPr lang="en-GB" dirty="0"/>
              <a:t>. These records help him assess whether or not future outcomes are down to his good judgment or just plain luck!</a:t>
            </a:r>
          </a:p>
          <a:p>
            <a:endParaRPr lang="en-GB" dirty="0"/>
          </a:p>
        </p:txBody>
      </p:sp>
    </p:spTree>
    <p:extLst>
      <p:ext uri="{BB962C8B-B14F-4D97-AF65-F5344CB8AC3E}">
        <p14:creationId xmlns:p14="http://schemas.microsoft.com/office/powerpoint/2010/main" val="13105301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7A2F5-92DB-413B-AFA4-6F1666FF37B4}"/>
              </a:ext>
            </a:extLst>
          </p:cNvPr>
          <p:cNvSpPr>
            <a:spLocks noGrp="1"/>
          </p:cNvSpPr>
          <p:nvPr>
            <p:ph type="title"/>
          </p:nvPr>
        </p:nvSpPr>
        <p:spPr/>
        <p:txBody>
          <a:bodyPr>
            <a:normAutofit fontScale="90000"/>
          </a:bodyPr>
          <a:lstStyle/>
          <a:p>
            <a:r>
              <a:rPr lang="en-GB" dirty="0"/>
              <a:t>Write down your key plans and priorities</a:t>
            </a:r>
          </a:p>
        </p:txBody>
      </p:sp>
      <p:sp>
        <p:nvSpPr>
          <p:cNvPr id="3" name="Content Placeholder 2">
            <a:extLst>
              <a:ext uri="{FF2B5EF4-FFF2-40B4-BE49-F238E27FC236}">
                <a16:creationId xmlns:a16="http://schemas.microsoft.com/office/drawing/2014/main" id="{1393681C-2879-4B14-A212-626807DD7975}"/>
              </a:ext>
            </a:extLst>
          </p:cNvPr>
          <p:cNvSpPr>
            <a:spLocks noGrp="1"/>
          </p:cNvSpPr>
          <p:nvPr>
            <p:ph idx="1"/>
          </p:nvPr>
        </p:nvSpPr>
        <p:spPr/>
        <p:txBody>
          <a:bodyPr>
            <a:normAutofit/>
          </a:bodyPr>
          <a:lstStyle/>
          <a:p>
            <a:r>
              <a:rPr lang="en-GB" dirty="0"/>
              <a:t>Benjamin Franklin kept a “</a:t>
            </a:r>
            <a:r>
              <a:rPr lang="en-GB" b="1" dirty="0">
                <a:solidFill>
                  <a:schemeClr val="accent2">
                    <a:lumMod val="50000"/>
                  </a:schemeClr>
                </a:solidFill>
              </a:rPr>
              <a:t>balance sheet</a:t>
            </a:r>
            <a:r>
              <a:rPr lang="en-GB" dirty="0"/>
              <a:t>” of both the assets and liabilities of his personal traits. </a:t>
            </a:r>
          </a:p>
          <a:p>
            <a:r>
              <a:rPr lang="en-GB" dirty="0"/>
              <a:t>By diarizing any new </a:t>
            </a:r>
            <a:r>
              <a:rPr lang="en-GB" dirty="0">
                <a:solidFill>
                  <a:schemeClr val="accent2">
                    <a:lumMod val="50000"/>
                  </a:schemeClr>
                </a:solidFill>
              </a:rPr>
              <a:t>strength</a:t>
            </a:r>
            <a:r>
              <a:rPr lang="en-GB" dirty="0"/>
              <a:t> he believed he could learn from someone else, and marking down any self-perceived </a:t>
            </a:r>
            <a:r>
              <a:rPr lang="en-GB" dirty="0">
                <a:solidFill>
                  <a:schemeClr val="accent2">
                    <a:lumMod val="50000"/>
                  </a:schemeClr>
                </a:solidFill>
              </a:rPr>
              <a:t>weaknesses</a:t>
            </a:r>
            <a:r>
              <a:rPr lang="en-GB" dirty="0"/>
              <a:t>, he could better assess whether the “</a:t>
            </a:r>
            <a:r>
              <a:rPr lang="en-GB" b="1" dirty="0">
                <a:solidFill>
                  <a:schemeClr val="accent2">
                    <a:lumMod val="50000"/>
                  </a:schemeClr>
                </a:solidFill>
              </a:rPr>
              <a:t>net worth</a:t>
            </a:r>
            <a:r>
              <a:rPr lang="en-GB" dirty="0"/>
              <a:t>” of his character was growing over time.</a:t>
            </a:r>
          </a:p>
          <a:p>
            <a:endParaRPr lang="en-GB" dirty="0"/>
          </a:p>
        </p:txBody>
      </p:sp>
    </p:spTree>
    <p:extLst>
      <p:ext uri="{BB962C8B-B14F-4D97-AF65-F5344CB8AC3E}">
        <p14:creationId xmlns:p14="http://schemas.microsoft.com/office/powerpoint/2010/main" val="8894844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5F2D5-2923-43E8-83EA-09BED69E608F}"/>
              </a:ext>
            </a:extLst>
          </p:cNvPr>
          <p:cNvSpPr>
            <a:spLocks noGrp="1"/>
          </p:cNvSpPr>
          <p:nvPr>
            <p:ph type="title"/>
          </p:nvPr>
        </p:nvSpPr>
        <p:spPr/>
        <p:txBody>
          <a:bodyPr/>
          <a:lstStyle/>
          <a:p>
            <a:r>
              <a:rPr lang="en-GB" dirty="0"/>
              <a:t>Take Psychometric tests</a:t>
            </a:r>
          </a:p>
        </p:txBody>
      </p:sp>
      <p:sp>
        <p:nvSpPr>
          <p:cNvPr id="3" name="Content Placeholder 2">
            <a:extLst>
              <a:ext uri="{FF2B5EF4-FFF2-40B4-BE49-F238E27FC236}">
                <a16:creationId xmlns:a16="http://schemas.microsoft.com/office/drawing/2014/main" id="{213B65A9-61C4-406E-8597-6F6278D39A18}"/>
              </a:ext>
            </a:extLst>
          </p:cNvPr>
          <p:cNvSpPr>
            <a:spLocks noGrp="1"/>
          </p:cNvSpPr>
          <p:nvPr>
            <p:ph idx="1"/>
          </p:nvPr>
        </p:nvSpPr>
        <p:spPr/>
        <p:txBody>
          <a:bodyPr>
            <a:normAutofit lnSpcReduction="10000"/>
          </a:bodyPr>
          <a:lstStyle/>
          <a:p>
            <a:r>
              <a:rPr lang="en-GB" dirty="0"/>
              <a:t>Psychometric and profiling questionnaires are powerful tools for driving </a:t>
            </a:r>
            <a:r>
              <a:rPr lang="en-GB" dirty="0">
                <a:solidFill>
                  <a:schemeClr val="accent2">
                    <a:lumMod val="50000"/>
                  </a:schemeClr>
                </a:solidFill>
              </a:rPr>
              <a:t>reflection</a:t>
            </a:r>
            <a:r>
              <a:rPr lang="en-GB" dirty="0"/>
              <a:t>, and subsequent discussion of the results</a:t>
            </a:r>
          </a:p>
          <a:p>
            <a:r>
              <a:rPr lang="en-GB" dirty="0"/>
              <a:t>Among the best known of these tests are </a:t>
            </a:r>
            <a:r>
              <a:rPr lang="en-GB" b="1" dirty="0">
                <a:solidFill>
                  <a:schemeClr val="accent1">
                    <a:lumMod val="50000"/>
                  </a:schemeClr>
                </a:solidFill>
              </a:rPr>
              <a:t>Myers-Briggs</a:t>
            </a:r>
            <a:r>
              <a:rPr lang="en-GB" dirty="0"/>
              <a:t>, Predictive Index and Insights Discovery, but all are aimed at serving as a data point towards greater self-awareness. </a:t>
            </a:r>
          </a:p>
          <a:p>
            <a:r>
              <a:rPr lang="en-GB" dirty="0"/>
              <a:t>A common design point with all of them is that there are no particular right or wrong answers. Instead, they are designed to compel respondents to consider a set of traits or characteristics that most accurately describe them relative to other people. </a:t>
            </a:r>
          </a:p>
        </p:txBody>
      </p:sp>
    </p:spTree>
    <p:extLst>
      <p:ext uri="{BB962C8B-B14F-4D97-AF65-F5344CB8AC3E}">
        <p14:creationId xmlns:p14="http://schemas.microsoft.com/office/powerpoint/2010/main" val="236721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2400" dirty="0" smtClean="0"/>
              <a:t>Myer Briggs Psychometric Test</a:t>
            </a:r>
            <a:endParaRPr lang="en-GB" sz="2400" dirty="0"/>
          </a:p>
        </p:txBody>
      </p:sp>
      <p:sp>
        <p:nvSpPr>
          <p:cNvPr id="3" name="Content Placeholder 2"/>
          <p:cNvSpPr>
            <a:spLocks noGrp="1"/>
          </p:cNvSpPr>
          <p:nvPr>
            <p:ph idx="1"/>
          </p:nvPr>
        </p:nvSpPr>
        <p:spPr>
          <a:xfrm>
            <a:off x="864382" y="2132856"/>
            <a:ext cx="7019986" cy="4355812"/>
          </a:xfrm>
        </p:spPr>
        <p:txBody>
          <a:bodyPr>
            <a:normAutofit fontScale="77500" lnSpcReduction="20000"/>
          </a:bodyPr>
          <a:lstStyle/>
          <a:p>
            <a:r>
              <a:rPr lang="en-GB" dirty="0"/>
              <a:t>The first criterion, Extraversion – Introversion, signifies the source and direction of a person’s energy expression. An </a:t>
            </a:r>
            <a:r>
              <a:rPr lang="en-GB" dirty="0">
                <a:solidFill>
                  <a:schemeClr val="accent1">
                    <a:lumMod val="60000"/>
                    <a:lumOff val="40000"/>
                  </a:schemeClr>
                </a:solidFill>
              </a:rPr>
              <a:t>extravert’s source and direction of energy expression is mainly in the external world</a:t>
            </a:r>
            <a:r>
              <a:rPr lang="en-GB" dirty="0"/>
              <a:t>, while an </a:t>
            </a:r>
            <a:r>
              <a:rPr lang="en-GB" dirty="0">
                <a:solidFill>
                  <a:schemeClr val="accent5">
                    <a:lumMod val="75000"/>
                  </a:schemeClr>
                </a:solidFill>
              </a:rPr>
              <a:t>introvert has a source of energy mainly in their own internal world.</a:t>
            </a:r>
          </a:p>
          <a:p>
            <a:endParaRPr lang="en-GB" dirty="0"/>
          </a:p>
          <a:p>
            <a:r>
              <a:rPr lang="en-GB" dirty="0"/>
              <a:t>The second criterion, Sensing – Intuition, represents the method by which someone perceives information. </a:t>
            </a:r>
            <a:r>
              <a:rPr lang="en-GB" dirty="0">
                <a:solidFill>
                  <a:schemeClr val="accent4">
                    <a:lumMod val="75000"/>
                  </a:schemeClr>
                </a:solidFill>
              </a:rPr>
              <a:t>Sensing means that a person mainly believes information he or she receives directly from the external world</a:t>
            </a:r>
            <a:r>
              <a:rPr lang="en-GB" dirty="0"/>
              <a:t>. </a:t>
            </a:r>
            <a:r>
              <a:rPr lang="en-GB" dirty="0">
                <a:solidFill>
                  <a:schemeClr val="accent6">
                    <a:lumMod val="50000"/>
                  </a:schemeClr>
                </a:solidFill>
              </a:rPr>
              <a:t>Intuition means that a person believes mainly information he or she receives from the internal or imaginative world.</a:t>
            </a:r>
          </a:p>
          <a:p>
            <a:endParaRPr lang="en-GB" dirty="0"/>
          </a:p>
          <a:p>
            <a:r>
              <a:rPr lang="en-GB" dirty="0"/>
              <a:t>The third criterion, Thinking – </a:t>
            </a:r>
            <a:r>
              <a:rPr lang="en-GB" dirty="0">
                <a:solidFill>
                  <a:srgbClr val="0070C0"/>
                </a:solidFill>
              </a:rPr>
              <a:t>Feeling, represents how a person processes information.</a:t>
            </a:r>
            <a:r>
              <a:rPr lang="en-GB" dirty="0"/>
              <a:t> </a:t>
            </a:r>
            <a:r>
              <a:rPr lang="en-GB" dirty="0">
                <a:solidFill>
                  <a:srgbClr val="0070C0"/>
                </a:solidFill>
              </a:rPr>
              <a:t>Feeling means that, as a rule, he or she makes a decision based on emotion, i.e. based on what they feel they should </a:t>
            </a:r>
            <a:r>
              <a:rPr lang="en-GB" dirty="0" smtClean="0">
                <a:solidFill>
                  <a:srgbClr val="0070C0"/>
                </a:solidFill>
              </a:rPr>
              <a:t>do</a:t>
            </a:r>
            <a:r>
              <a:rPr lang="en-GB" dirty="0" smtClean="0"/>
              <a:t>. </a:t>
            </a:r>
            <a:r>
              <a:rPr lang="en-GB" dirty="0" smtClean="0">
                <a:solidFill>
                  <a:srgbClr val="FF0000"/>
                </a:solidFill>
              </a:rPr>
              <a:t>Thinking </a:t>
            </a:r>
            <a:r>
              <a:rPr lang="en-GB" dirty="0">
                <a:solidFill>
                  <a:srgbClr val="FF0000"/>
                </a:solidFill>
              </a:rPr>
              <a:t>means that a person makes a decision mainly through logic. </a:t>
            </a:r>
            <a:endParaRPr lang="en-GB" dirty="0"/>
          </a:p>
          <a:p>
            <a:r>
              <a:rPr lang="en-GB" dirty="0"/>
              <a:t>The fourth criterion, Judging – Perceiving, reflects how a person implements the information he or she has processed. </a:t>
            </a:r>
            <a:r>
              <a:rPr lang="en-GB" dirty="0">
                <a:solidFill>
                  <a:srgbClr val="00B050"/>
                </a:solidFill>
              </a:rPr>
              <a:t>Judging means that a person </a:t>
            </a:r>
            <a:r>
              <a:rPr lang="en-GB" dirty="0" smtClean="0">
                <a:solidFill>
                  <a:srgbClr val="00B050"/>
                </a:solidFill>
              </a:rPr>
              <a:t>organises </a:t>
            </a:r>
            <a:r>
              <a:rPr lang="en-GB" dirty="0">
                <a:solidFill>
                  <a:srgbClr val="00B050"/>
                </a:solidFill>
              </a:rPr>
              <a:t>all of his life events and, as a rule, sticks to his plans</a:t>
            </a:r>
            <a:r>
              <a:rPr lang="en-GB" dirty="0"/>
              <a:t>. </a:t>
            </a:r>
            <a:r>
              <a:rPr lang="en-GB" dirty="0">
                <a:solidFill>
                  <a:srgbClr val="C00000"/>
                </a:solidFill>
              </a:rPr>
              <a:t>Perceiving means that he or she is inclined to improvise and explore alternative options.</a:t>
            </a:r>
          </a:p>
          <a:p>
            <a:endParaRPr lang="en-GB" dirty="0"/>
          </a:p>
          <a:p>
            <a:endParaRPr lang="en-GB" dirty="0"/>
          </a:p>
        </p:txBody>
      </p:sp>
      <p:sp>
        <p:nvSpPr>
          <p:cNvPr id="4" name="Rectangle 3"/>
          <p:cNvSpPr/>
          <p:nvPr/>
        </p:nvSpPr>
        <p:spPr>
          <a:xfrm>
            <a:off x="323528" y="6453749"/>
            <a:ext cx="7776864" cy="276999"/>
          </a:xfrm>
          <a:prstGeom prst="rect">
            <a:avLst/>
          </a:prstGeom>
        </p:spPr>
        <p:txBody>
          <a:bodyPr wrap="square">
            <a:spAutoFit/>
          </a:bodyPr>
          <a:lstStyle/>
          <a:p>
            <a:pPr algn="ctr"/>
            <a:r>
              <a:rPr lang="en-GB" sz="1200" dirty="0"/>
              <a:t>http://www.humanmetrics.com/personality/type</a:t>
            </a:r>
          </a:p>
        </p:txBody>
      </p:sp>
    </p:spTree>
    <p:extLst>
      <p:ext uri="{BB962C8B-B14F-4D97-AF65-F5344CB8AC3E}">
        <p14:creationId xmlns:p14="http://schemas.microsoft.com/office/powerpoint/2010/main" val="11011159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37576-457D-4AE6-B6B2-F8AC9B609984}"/>
              </a:ext>
            </a:extLst>
          </p:cNvPr>
          <p:cNvSpPr>
            <a:spLocks noGrp="1"/>
          </p:cNvSpPr>
          <p:nvPr>
            <p:ph type="title"/>
          </p:nvPr>
        </p:nvSpPr>
        <p:spPr/>
        <p:txBody>
          <a:bodyPr/>
          <a:lstStyle/>
          <a:p>
            <a:r>
              <a:rPr lang="en-GB" dirty="0"/>
              <a:t>Get regular feedback at work</a:t>
            </a:r>
          </a:p>
        </p:txBody>
      </p:sp>
      <p:sp>
        <p:nvSpPr>
          <p:cNvPr id="3" name="Content Placeholder 2">
            <a:extLst>
              <a:ext uri="{FF2B5EF4-FFF2-40B4-BE49-F238E27FC236}">
                <a16:creationId xmlns:a16="http://schemas.microsoft.com/office/drawing/2014/main" id="{0DE356D2-BF63-4D6F-BFBD-04F256A5235A}"/>
              </a:ext>
            </a:extLst>
          </p:cNvPr>
          <p:cNvSpPr>
            <a:spLocks noGrp="1"/>
          </p:cNvSpPr>
          <p:nvPr>
            <p:ph idx="1"/>
          </p:nvPr>
        </p:nvSpPr>
        <p:spPr/>
        <p:txBody>
          <a:bodyPr>
            <a:normAutofit/>
          </a:bodyPr>
          <a:lstStyle/>
          <a:p>
            <a:r>
              <a:rPr lang="en-GB" dirty="0"/>
              <a:t>In addition to asking friends and family, use the formal processes and mechanisms at your workplace. </a:t>
            </a:r>
          </a:p>
          <a:p>
            <a:r>
              <a:rPr lang="en-GB" dirty="0"/>
              <a:t>If these don’t exist, see if you can establish some formal feedback loops. </a:t>
            </a:r>
          </a:p>
          <a:p>
            <a:r>
              <a:rPr lang="en-GB" dirty="0"/>
              <a:t>Provided it is done well, </a:t>
            </a:r>
            <a:r>
              <a:rPr lang="en-GB" dirty="0">
                <a:solidFill>
                  <a:srgbClr val="C00000"/>
                </a:solidFill>
              </a:rPr>
              <a:t>constructive</a:t>
            </a:r>
            <a:r>
              <a:rPr lang="en-GB" dirty="0"/>
              <a:t>, </a:t>
            </a:r>
            <a:r>
              <a:rPr lang="en-GB" dirty="0" smtClean="0"/>
              <a:t>formalised </a:t>
            </a:r>
            <a:r>
              <a:rPr lang="en-GB" dirty="0"/>
              <a:t>feedback allows us to better see our own strengths and weaknesses. </a:t>
            </a:r>
          </a:p>
          <a:p>
            <a:r>
              <a:rPr lang="en-GB" i="1" dirty="0"/>
              <a:t>The imperative here is to not wait around for things to happen, but to proactively seek out the feedback</a:t>
            </a:r>
          </a:p>
        </p:txBody>
      </p:sp>
      <p:sp>
        <p:nvSpPr>
          <p:cNvPr id="4" name="AutoShape 2" descr="Image result for feed back">
            <a:hlinkClick r:id="rId3"/>
          </p:cNvPr>
          <p:cNvSpPr>
            <a:spLocks noChangeAspect="1" noChangeArrowheads="1"/>
          </p:cNvSpPr>
          <p:nvPr/>
        </p:nvSpPr>
        <p:spPr bwMode="auto">
          <a:xfrm>
            <a:off x="669925" y="-1766888"/>
            <a:ext cx="6991350" cy="36957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5695990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91907-59B9-4491-9B02-5CD142C9DBE4}"/>
              </a:ext>
            </a:extLst>
          </p:cNvPr>
          <p:cNvSpPr>
            <a:spLocks noGrp="1"/>
          </p:cNvSpPr>
          <p:nvPr>
            <p:ph type="title"/>
          </p:nvPr>
        </p:nvSpPr>
        <p:spPr/>
        <p:txBody>
          <a:bodyPr/>
          <a:lstStyle/>
          <a:p>
            <a:r>
              <a:rPr lang="en-GB" dirty="0"/>
              <a:t>Get regular feedback at work</a:t>
            </a:r>
          </a:p>
        </p:txBody>
      </p:sp>
      <p:sp>
        <p:nvSpPr>
          <p:cNvPr id="3" name="Content Placeholder 2">
            <a:extLst>
              <a:ext uri="{FF2B5EF4-FFF2-40B4-BE49-F238E27FC236}">
                <a16:creationId xmlns:a16="http://schemas.microsoft.com/office/drawing/2014/main" id="{79DDC419-8655-4B55-989D-84174841F146}"/>
              </a:ext>
            </a:extLst>
          </p:cNvPr>
          <p:cNvSpPr>
            <a:spLocks noGrp="1"/>
          </p:cNvSpPr>
          <p:nvPr>
            <p:ph idx="1"/>
          </p:nvPr>
        </p:nvSpPr>
        <p:spPr/>
        <p:txBody>
          <a:bodyPr>
            <a:normAutofit/>
          </a:bodyPr>
          <a:lstStyle/>
          <a:p>
            <a:r>
              <a:rPr lang="en-GB" dirty="0"/>
              <a:t>The key to effective formal feedback is to have a process and manage it. </a:t>
            </a:r>
          </a:p>
          <a:p>
            <a:endParaRPr lang="en-GB" dirty="0"/>
          </a:p>
          <a:p>
            <a:r>
              <a:rPr lang="en-GB" dirty="0"/>
              <a:t>Once the feedback process is completed, it is important all involved to </a:t>
            </a:r>
            <a:r>
              <a:rPr lang="en-GB" dirty="0">
                <a:solidFill>
                  <a:srgbClr val="C00000"/>
                </a:solidFill>
              </a:rPr>
              <a:t>reflect</a:t>
            </a:r>
            <a:r>
              <a:rPr lang="en-GB" dirty="0"/>
              <a:t> on it by writing down their top takeaways. Note both any surprising </a:t>
            </a:r>
            <a:r>
              <a:rPr lang="en-GB" dirty="0">
                <a:solidFill>
                  <a:srgbClr val="C00000"/>
                </a:solidFill>
              </a:rPr>
              <a:t>strengths</a:t>
            </a:r>
            <a:r>
              <a:rPr lang="en-GB" dirty="0"/>
              <a:t> and any </a:t>
            </a:r>
            <a:r>
              <a:rPr lang="en-GB" dirty="0">
                <a:solidFill>
                  <a:srgbClr val="C00000"/>
                </a:solidFill>
              </a:rPr>
              <a:t>weaknesses</a:t>
            </a:r>
            <a:r>
              <a:rPr lang="en-GB" dirty="0"/>
              <a:t> or </a:t>
            </a:r>
            <a:r>
              <a:rPr lang="en-GB" dirty="0">
                <a:solidFill>
                  <a:srgbClr val="C00000"/>
                </a:solidFill>
              </a:rPr>
              <a:t>blind spots</a:t>
            </a:r>
            <a:r>
              <a:rPr lang="en-GB" dirty="0"/>
              <a:t>……and act upon them, where appropriate.</a:t>
            </a:r>
          </a:p>
          <a:p>
            <a:pPr marL="0" indent="0">
              <a:buNone/>
            </a:pPr>
            <a:endParaRPr lang="en-GB" dirty="0"/>
          </a:p>
        </p:txBody>
      </p:sp>
    </p:spTree>
    <p:extLst>
      <p:ext uri="{BB962C8B-B14F-4D97-AF65-F5344CB8AC3E}">
        <p14:creationId xmlns:p14="http://schemas.microsoft.com/office/powerpoint/2010/main" val="23541057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FCEF3-7CCC-4865-8DD8-A568F64BC80F}"/>
              </a:ext>
            </a:extLst>
          </p:cNvPr>
          <p:cNvSpPr>
            <a:spLocks noGrp="1"/>
          </p:cNvSpPr>
          <p:nvPr>
            <p:ph type="title"/>
          </p:nvPr>
        </p:nvSpPr>
        <p:spPr/>
        <p:txBody>
          <a:bodyPr/>
          <a:lstStyle/>
          <a:p>
            <a:r>
              <a:rPr lang="en-GB" dirty="0"/>
              <a:t>Learning </a:t>
            </a:r>
            <a:r>
              <a:rPr lang="en-GB" dirty="0" smtClean="0"/>
              <a:t>Styles - VARK</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9752" y="2996952"/>
            <a:ext cx="4048125" cy="3028950"/>
          </a:xfrm>
          <a:prstGeom prst="rect">
            <a:avLst/>
          </a:prstGeom>
        </p:spPr>
      </p:pic>
    </p:spTree>
    <p:extLst>
      <p:ext uri="{BB962C8B-B14F-4D97-AF65-F5344CB8AC3E}">
        <p14:creationId xmlns:p14="http://schemas.microsoft.com/office/powerpoint/2010/main" val="8166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ADB90-DE89-44C7-96BA-58C3F4922C10}"/>
              </a:ext>
            </a:extLst>
          </p:cNvPr>
          <p:cNvSpPr>
            <a:spLocks noGrp="1"/>
          </p:cNvSpPr>
          <p:nvPr>
            <p:ph type="title"/>
          </p:nvPr>
        </p:nvSpPr>
        <p:spPr>
          <a:xfrm>
            <a:off x="899592" y="653503"/>
            <a:ext cx="6343672" cy="709865"/>
          </a:xfrm>
        </p:spPr>
        <p:txBody>
          <a:bodyPr/>
          <a:lstStyle/>
          <a:p>
            <a:r>
              <a:rPr lang="en-GB" dirty="0" smtClean="0">
                <a:latin typeface="Arial" panose="020B0604020202020204" pitchFamily="34" charset="0"/>
                <a:cs typeface="Arial" panose="020B0604020202020204" pitchFamily="34" charset="0"/>
              </a:rPr>
              <a:t>VARK- Questionnaire</a:t>
            </a:r>
            <a:endParaRPr lang="en-GB" dirty="0"/>
          </a:p>
        </p:txBody>
      </p:sp>
      <p:pic>
        <p:nvPicPr>
          <p:cNvPr id="4" name="Picture 2" descr="http://learningon.theloop.school.nz/moodle/file.php/945/images/vark_strip.jpg">
            <a:extLst>
              <a:ext uri="{FF2B5EF4-FFF2-40B4-BE49-F238E27FC236}">
                <a16:creationId xmlns:a16="http://schemas.microsoft.com/office/drawing/2014/main" id="{FDE602E3-CCBE-4325-840E-06816FCE3A9F}"/>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2267744" y="2132856"/>
            <a:ext cx="5112568" cy="231282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83568" y="4725144"/>
            <a:ext cx="7632848" cy="1754326"/>
          </a:xfrm>
          <a:prstGeom prst="rect">
            <a:avLst/>
          </a:prstGeom>
        </p:spPr>
        <p:txBody>
          <a:bodyPr wrap="square">
            <a:spAutoFit/>
          </a:bodyPr>
          <a:lstStyle/>
          <a:p>
            <a:r>
              <a:rPr lang="en-GB" dirty="0"/>
              <a:t>Your scores will give an indication of your preference for some of the different ways of </a:t>
            </a:r>
            <a:r>
              <a:rPr lang="en-GB" dirty="0" smtClean="0"/>
              <a:t>learning</a:t>
            </a:r>
          </a:p>
          <a:p>
            <a:r>
              <a:rPr lang="en-GB" dirty="0" smtClean="0"/>
              <a:t>V</a:t>
            </a:r>
            <a:r>
              <a:rPr lang="en-GB" dirty="0"/>
              <a:t>	- by </a:t>
            </a:r>
            <a:r>
              <a:rPr lang="en-GB" b="1" dirty="0">
                <a:solidFill>
                  <a:srgbClr val="C00000"/>
                </a:solidFill>
              </a:rPr>
              <a:t>Visual</a:t>
            </a:r>
            <a:r>
              <a:rPr lang="en-GB" dirty="0"/>
              <a:t> Study Strategies</a:t>
            </a:r>
          </a:p>
          <a:p>
            <a:r>
              <a:rPr lang="en-GB" dirty="0" smtClean="0"/>
              <a:t>A</a:t>
            </a:r>
            <a:r>
              <a:rPr lang="en-GB" dirty="0"/>
              <a:t>	- by </a:t>
            </a:r>
            <a:r>
              <a:rPr lang="en-GB" b="1" dirty="0">
                <a:solidFill>
                  <a:srgbClr val="0070C0"/>
                </a:solidFill>
              </a:rPr>
              <a:t>Aural</a:t>
            </a:r>
            <a:r>
              <a:rPr lang="en-GB" b="1" dirty="0"/>
              <a:t> </a:t>
            </a:r>
            <a:r>
              <a:rPr lang="en-GB" dirty="0"/>
              <a:t>Study</a:t>
            </a:r>
            <a:r>
              <a:rPr lang="en-GB" b="1" dirty="0"/>
              <a:t> </a:t>
            </a:r>
            <a:r>
              <a:rPr lang="en-GB" dirty="0" smtClean="0"/>
              <a:t>Strategies</a:t>
            </a:r>
          </a:p>
          <a:p>
            <a:r>
              <a:rPr lang="en-GB" dirty="0" smtClean="0"/>
              <a:t>R </a:t>
            </a:r>
            <a:r>
              <a:rPr lang="en-GB" dirty="0"/>
              <a:t>	- by </a:t>
            </a:r>
            <a:r>
              <a:rPr lang="en-GB" b="1" dirty="0">
                <a:solidFill>
                  <a:srgbClr val="00B050"/>
                </a:solidFill>
              </a:rPr>
              <a:t>Read/Write</a:t>
            </a:r>
            <a:r>
              <a:rPr lang="en-GB" dirty="0"/>
              <a:t> Study Strategies</a:t>
            </a:r>
          </a:p>
          <a:p>
            <a:r>
              <a:rPr lang="en-GB" dirty="0" smtClean="0"/>
              <a:t>K</a:t>
            </a:r>
            <a:r>
              <a:rPr lang="en-GB" dirty="0"/>
              <a:t>	- by </a:t>
            </a:r>
            <a:r>
              <a:rPr lang="en-GB" b="1" dirty="0" err="1">
                <a:solidFill>
                  <a:srgbClr val="7030A0"/>
                </a:solidFill>
              </a:rPr>
              <a:t>Kinesthetic</a:t>
            </a:r>
            <a:r>
              <a:rPr lang="en-GB" dirty="0"/>
              <a:t> Study Strategies</a:t>
            </a:r>
          </a:p>
        </p:txBody>
      </p:sp>
    </p:spTree>
    <p:extLst>
      <p:ext uri="{BB962C8B-B14F-4D97-AF65-F5344CB8AC3E}">
        <p14:creationId xmlns:p14="http://schemas.microsoft.com/office/powerpoint/2010/main" val="10948549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C74F1-A5EC-4039-9F42-DC618927D476}"/>
              </a:ext>
            </a:extLst>
          </p:cNvPr>
          <p:cNvSpPr>
            <a:spLocks noGrp="1"/>
          </p:cNvSpPr>
          <p:nvPr>
            <p:ph type="title"/>
          </p:nvPr>
        </p:nvSpPr>
        <p:spPr/>
        <p:txBody>
          <a:bodyPr/>
          <a:lstStyle/>
          <a:p>
            <a:r>
              <a:rPr lang="en-GB" dirty="0">
                <a:cs typeface="Arial" panose="020B0604020202020204" pitchFamily="34" charset="0"/>
              </a:rPr>
              <a:t>Visual</a:t>
            </a:r>
            <a:endParaRPr lang="en-GB" dirty="0"/>
          </a:p>
        </p:txBody>
      </p:sp>
      <p:sp>
        <p:nvSpPr>
          <p:cNvPr id="3" name="Content Placeholder 2">
            <a:extLst>
              <a:ext uri="{FF2B5EF4-FFF2-40B4-BE49-F238E27FC236}">
                <a16:creationId xmlns:a16="http://schemas.microsoft.com/office/drawing/2014/main" id="{0FE860D5-EE80-4595-92F9-E15DB4B44005}"/>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 Notice details</a:t>
            </a:r>
          </a:p>
          <a:p>
            <a:endParaRPr lang="en-GB" sz="1050" dirty="0">
              <a:latin typeface="Arial" panose="020B0604020202020204" pitchFamily="34" charset="0"/>
              <a:cs typeface="Arial" panose="020B0604020202020204" pitchFamily="34" charset="0"/>
            </a:endParaRPr>
          </a:p>
          <a:p>
            <a:endParaRPr lang="en-GB" sz="9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Observe rather than act or talk</a:t>
            </a:r>
          </a:p>
          <a:p>
            <a:endParaRPr lang="en-GB" sz="1050" dirty="0">
              <a:latin typeface="Arial" panose="020B0604020202020204" pitchFamily="34" charset="0"/>
              <a:cs typeface="Arial" panose="020B0604020202020204" pitchFamily="34" charset="0"/>
            </a:endParaRPr>
          </a:p>
          <a:p>
            <a:endParaRPr lang="en-GB" sz="9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Find verbal instructions difficult</a:t>
            </a:r>
          </a:p>
          <a:p>
            <a:endParaRPr lang="en-GB" sz="1050" dirty="0">
              <a:latin typeface="Arial" panose="020B0604020202020204" pitchFamily="34" charset="0"/>
              <a:cs typeface="Arial" panose="020B0604020202020204" pitchFamily="34" charset="0"/>
            </a:endParaRPr>
          </a:p>
          <a:p>
            <a:endParaRPr lang="en-GB" sz="9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Memorise by looking at  pictures/videos </a:t>
            </a:r>
          </a:p>
          <a:p>
            <a:endParaRPr lang="en-GB" dirty="0"/>
          </a:p>
        </p:txBody>
      </p:sp>
      <p:pic>
        <p:nvPicPr>
          <p:cNvPr id="4" name="Picture 2" descr="http://de.sap.info/wp-content/uploads/2012/08/visual_intelligence_bi_4.jpg">
            <a:extLst>
              <a:ext uri="{FF2B5EF4-FFF2-40B4-BE49-F238E27FC236}">
                <a16:creationId xmlns:a16="http://schemas.microsoft.com/office/drawing/2014/main" id="{DC3B5B76-8BDA-444B-ADF2-2CA40204942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92415" y="2636912"/>
            <a:ext cx="3034453" cy="1763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04012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0A74FF-7DA5-4787-A39A-6DB83D138927}"/>
              </a:ext>
            </a:extLst>
          </p:cNvPr>
          <p:cNvSpPr>
            <a:spLocks noGrp="1"/>
          </p:cNvSpPr>
          <p:nvPr>
            <p:ph type="title"/>
          </p:nvPr>
        </p:nvSpPr>
        <p:spPr/>
        <p:txBody>
          <a:bodyPr/>
          <a:lstStyle/>
          <a:p>
            <a:r>
              <a:rPr lang="en-GB" dirty="0">
                <a:cs typeface="Arial" panose="020B0604020202020204" pitchFamily="34" charset="0"/>
              </a:rPr>
              <a:t>Auditory</a:t>
            </a:r>
            <a:endParaRPr lang="en-GB" dirty="0"/>
          </a:p>
        </p:txBody>
      </p:sp>
      <p:sp>
        <p:nvSpPr>
          <p:cNvPr id="4" name="Content Placeholder 4">
            <a:extLst>
              <a:ext uri="{FF2B5EF4-FFF2-40B4-BE49-F238E27FC236}">
                <a16:creationId xmlns:a16="http://schemas.microsoft.com/office/drawing/2014/main" id="{60859CC3-6C09-42E0-85A9-347E841B2482}"/>
              </a:ext>
            </a:extLst>
          </p:cNvPr>
          <p:cNvSpPr>
            <a:spLocks noGrp="1"/>
          </p:cNvSpPr>
          <p:nvPr>
            <p:ph idx="1"/>
          </p:nvPr>
        </p:nvSpPr>
        <p:spPr/>
        <p:txBody>
          <a:bodyPr>
            <a:normAutofit fontScale="62500" lnSpcReduction="20000"/>
          </a:bodyPr>
          <a:lstStyle/>
          <a:p>
            <a:r>
              <a:rPr lang="en-GB" dirty="0">
                <a:cs typeface="Arial" panose="020B0604020202020204" pitchFamily="34" charset="0"/>
              </a:rPr>
              <a:t> Enjoy talking and listening to others</a:t>
            </a:r>
          </a:p>
          <a:p>
            <a:endParaRPr lang="en-GB" sz="800" dirty="0">
              <a:cs typeface="Arial" panose="020B0604020202020204" pitchFamily="34" charset="0"/>
            </a:endParaRPr>
          </a:p>
          <a:p>
            <a:endParaRPr lang="en-GB" sz="800" dirty="0">
              <a:cs typeface="Arial" panose="020B0604020202020204" pitchFamily="34" charset="0"/>
            </a:endParaRPr>
          </a:p>
          <a:p>
            <a:r>
              <a:rPr lang="en-GB" dirty="0">
                <a:cs typeface="Arial" panose="020B0604020202020204" pitchFamily="34" charset="0"/>
              </a:rPr>
              <a:t> Like to try new things</a:t>
            </a:r>
          </a:p>
          <a:p>
            <a:endParaRPr lang="en-GB" sz="800" dirty="0">
              <a:cs typeface="Arial" panose="020B0604020202020204" pitchFamily="34" charset="0"/>
            </a:endParaRPr>
          </a:p>
          <a:p>
            <a:endParaRPr lang="en-GB" sz="800" dirty="0">
              <a:cs typeface="Arial" panose="020B0604020202020204" pitchFamily="34" charset="0"/>
            </a:endParaRPr>
          </a:p>
          <a:p>
            <a:r>
              <a:rPr lang="en-GB" dirty="0">
                <a:cs typeface="Arial" panose="020B0604020202020204" pitchFamily="34" charset="0"/>
              </a:rPr>
              <a:t> Hum, sing and whisper or talk out loud</a:t>
            </a:r>
          </a:p>
          <a:p>
            <a:endParaRPr lang="en-GB" sz="800" dirty="0">
              <a:cs typeface="Arial" panose="020B0604020202020204" pitchFamily="34" charset="0"/>
            </a:endParaRPr>
          </a:p>
          <a:p>
            <a:endParaRPr lang="en-GB" sz="800" dirty="0">
              <a:cs typeface="Arial" panose="020B0604020202020204" pitchFamily="34" charset="0"/>
            </a:endParaRPr>
          </a:p>
          <a:p>
            <a:r>
              <a:rPr lang="en-GB" dirty="0">
                <a:cs typeface="Arial" panose="020B0604020202020204" pitchFamily="34" charset="0"/>
              </a:rPr>
              <a:t> Easily distracted</a:t>
            </a:r>
          </a:p>
          <a:p>
            <a:endParaRPr lang="en-GB" sz="800" dirty="0">
              <a:cs typeface="Arial" panose="020B0604020202020204" pitchFamily="34" charset="0"/>
            </a:endParaRPr>
          </a:p>
          <a:p>
            <a:endParaRPr lang="en-GB" sz="800" dirty="0">
              <a:cs typeface="Arial" panose="020B0604020202020204" pitchFamily="34" charset="0"/>
            </a:endParaRPr>
          </a:p>
          <a:p>
            <a:r>
              <a:rPr lang="en-GB" dirty="0">
                <a:cs typeface="Arial" panose="020B0604020202020204" pitchFamily="34" charset="0"/>
              </a:rPr>
              <a:t> Have difficulty with written instructions</a:t>
            </a:r>
          </a:p>
          <a:p>
            <a:endParaRPr lang="en-GB" sz="800" dirty="0">
              <a:cs typeface="Arial" panose="020B0604020202020204" pitchFamily="34" charset="0"/>
            </a:endParaRPr>
          </a:p>
          <a:p>
            <a:endParaRPr lang="en-GB" sz="800" dirty="0">
              <a:cs typeface="Arial" panose="020B0604020202020204" pitchFamily="34" charset="0"/>
            </a:endParaRPr>
          </a:p>
          <a:p>
            <a:r>
              <a:rPr lang="en-GB" dirty="0">
                <a:cs typeface="Arial" panose="020B0604020202020204" pitchFamily="34" charset="0"/>
              </a:rPr>
              <a:t> Don’t like noisy environments </a:t>
            </a:r>
          </a:p>
        </p:txBody>
      </p:sp>
      <p:pic>
        <p:nvPicPr>
          <p:cNvPr id="5" name="Picture 2" descr="http://c3e308.medialib.glogster.com/media/05/05ccd3d90218ee01719bf756d849ff9a4e1215f7b096cdd6801d6bed22202b2a/auditory-transduction-poster-jpg.jpg">
            <a:extLst>
              <a:ext uri="{FF2B5EF4-FFF2-40B4-BE49-F238E27FC236}">
                <a16:creationId xmlns:a16="http://schemas.microsoft.com/office/drawing/2014/main" id="{FD6FD798-BCD6-4EDA-8218-EF627B9B10D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2160" y="3212976"/>
            <a:ext cx="1979712" cy="14574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8032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0" end="0"/>
                                            </p:txEl>
                                          </p:spTgt>
                                        </p:tgtEl>
                                        <p:attrNameLst>
                                          <p:attrName>ppt_c</p:attrName>
                                        </p:attrNameLst>
                                      </p:cBhvr>
                                      <p:to>
                                        <a:srgbClr val="00CCF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3" end="3"/>
                                            </p:txEl>
                                          </p:spTgt>
                                        </p:tgtEl>
                                        <p:attrNameLst>
                                          <p:attrName>ppt_c</p:attrName>
                                        </p:attrNameLst>
                                      </p:cBhvr>
                                      <p:to>
                                        <a:srgbClr val="00CCF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6" end="6"/>
                                            </p:txEl>
                                          </p:spTgt>
                                        </p:tgtEl>
                                        <p:attrNameLst>
                                          <p:attrName>ppt_c</p:attrName>
                                        </p:attrNameLst>
                                      </p:cBhvr>
                                      <p:to>
                                        <a:srgbClr val="00CCFF"/>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9" end="9"/>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9" end="9"/>
                                            </p:txEl>
                                          </p:spTgt>
                                        </p:tgtEl>
                                        <p:attrNameLst>
                                          <p:attrName>ppt_c</p:attrName>
                                        </p:attrNameLst>
                                      </p:cBhvr>
                                      <p:to>
                                        <a:srgbClr val="00CCFF"/>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12" end="12"/>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12" end="12"/>
                                            </p:txEl>
                                          </p:spTgt>
                                        </p:tgtEl>
                                        <p:attrNameLst>
                                          <p:attrName>ppt_c</p:attrName>
                                        </p:attrNameLst>
                                      </p:cBhvr>
                                      <p:to>
                                        <a:srgbClr val="00CCFF"/>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15" end="15"/>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15" end="15"/>
                                            </p:txEl>
                                          </p:spTgt>
                                        </p:tgtEl>
                                        <p:attrNameLst>
                                          <p:attrName>ppt_c</p:attrName>
                                        </p:attrNameLst>
                                      </p:cBhvr>
                                      <p:to>
                                        <a:srgbClr val="00CCFF"/>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E9DE1-2A20-47EC-BA73-838134605F40}"/>
              </a:ext>
            </a:extLst>
          </p:cNvPr>
          <p:cNvSpPr>
            <a:spLocks noGrp="1"/>
          </p:cNvSpPr>
          <p:nvPr>
            <p:ph type="title"/>
          </p:nvPr>
        </p:nvSpPr>
        <p:spPr/>
        <p:txBody>
          <a:bodyPr/>
          <a:lstStyle/>
          <a:p>
            <a:r>
              <a:rPr lang="en-GB" dirty="0">
                <a:cs typeface="Arial" panose="020B0604020202020204" pitchFamily="34" charset="0"/>
              </a:rPr>
              <a:t>Read/Write </a:t>
            </a:r>
            <a:endParaRPr lang="en-GB" dirty="0"/>
          </a:p>
        </p:txBody>
      </p:sp>
      <p:sp>
        <p:nvSpPr>
          <p:cNvPr id="3" name="Content Placeholder 2">
            <a:extLst>
              <a:ext uri="{FF2B5EF4-FFF2-40B4-BE49-F238E27FC236}">
                <a16:creationId xmlns:a16="http://schemas.microsoft.com/office/drawing/2014/main" id="{7A57AAF0-9543-4A63-8C38-731CCC4D9682}"/>
              </a:ext>
            </a:extLst>
          </p:cNvPr>
          <p:cNvSpPr>
            <a:spLocks noGrp="1"/>
          </p:cNvSpPr>
          <p:nvPr>
            <p:ph idx="1"/>
          </p:nvPr>
        </p:nvSpPr>
        <p:spPr/>
        <p:txBody>
          <a:bodyPr/>
          <a:lstStyle/>
          <a:p>
            <a:r>
              <a:rPr lang="en-GB" dirty="0">
                <a:cs typeface="Arial" panose="020B0604020202020204" pitchFamily="34" charset="0"/>
              </a:rPr>
              <a:t> Like solitary activities</a:t>
            </a:r>
          </a:p>
          <a:p>
            <a:endParaRPr lang="en-GB" sz="1800" dirty="0">
              <a:cs typeface="Arial" panose="020B0604020202020204" pitchFamily="34" charset="0"/>
            </a:endParaRPr>
          </a:p>
          <a:p>
            <a:endParaRPr lang="en-GB" sz="900" dirty="0">
              <a:cs typeface="Arial" panose="020B0604020202020204" pitchFamily="34" charset="0"/>
            </a:endParaRPr>
          </a:p>
          <a:p>
            <a:r>
              <a:rPr lang="en-GB" dirty="0">
                <a:cs typeface="Arial" panose="020B0604020202020204" pitchFamily="34" charset="0"/>
              </a:rPr>
              <a:t> Learn best from reading &amp; writing </a:t>
            </a:r>
          </a:p>
          <a:p>
            <a:endParaRPr lang="en-GB" sz="900" dirty="0">
              <a:cs typeface="Arial" panose="020B0604020202020204" pitchFamily="34" charset="0"/>
            </a:endParaRPr>
          </a:p>
          <a:p>
            <a:endParaRPr lang="en-GB" sz="1800" dirty="0">
              <a:cs typeface="Arial" panose="020B0604020202020204" pitchFamily="34" charset="0"/>
            </a:endParaRPr>
          </a:p>
          <a:p>
            <a:r>
              <a:rPr lang="en-GB" dirty="0">
                <a:cs typeface="Arial" panose="020B0604020202020204" pitchFamily="34" charset="0"/>
              </a:rPr>
              <a:t> Like reading and often good at spelling </a:t>
            </a:r>
          </a:p>
          <a:p>
            <a:endParaRPr lang="en-GB" dirty="0"/>
          </a:p>
        </p:txBody>
      </p:sp>
      <p:pic>
        <p:nvPicPr>
          <p:cNvPr id="4" name="Picture 2" descr="http://4.bp.blogspot.com/_Iz5kbDG6WwE/TTBoYuofJTI/AAAAAAAAAJ8/_FNLZ3gSagc/s1600/read%2Bwrite%2Bexcite.gif">
            <a:extLst>
              <a:ext uri="{FF2B5EF4-FFF2-40B4-BE49-F238E27FC236}">
                <a16:creationId xmlns:a16="http://schemas.microsoft.com/office/drawing/2014/main" id="{1CED3503-0639-4701-BCCF-752202AA60F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68144" y="2564904"/>
            <a:ext cx="2876837" cy="2191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16976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C93BB-3814-4FFA-9E98-7856363695D3}"/>
              </a:ext>
            </a:extLst>
          </p:cNvPr>
          <p:cNvSpPr>
            <a:spLocks noGrp="1"/>
          </p:cNvSpPr>
          <p:nvPr>
            <p:ph type="title"/>
          </p:nvPr>
        </p:nvSpPr>
        <p:spPr/>
        <p:txBody>
          <a:bodyPr/>
          <a:lstStyle/>
          <a:p>
            <a:r>
              <a:rPr lang="en-GB" dirty="0">
                <a:cs typeface="Arial" panose="020B0604020202020204" pitchFamily="34" charset="0"/>
              </a:rPr>
              <a:t>Kinaesthetic</a:t>
            </a:r>
            <a:endParaRPr lang="en-GB" dirty="0"/>
          </a:p>
        </p:txBody>
      </p:sp>
      <p:sp>
        <p:nvSpPr>
          <p:cNvPr id="3" name="Content Placeholder 2">
            <a:extLst>
              <a:ext uri="{FF2B5EF4-FFF2-40B4-BE49-F238E27FC236}">
                <a16:creationId xmlns:a16="http://schemas.microsoft.com/office/drawing/2014/main" id="{7A4CA90C-D020-4E3F-931C-F63594DD15E6}"/>
              </a:ext>
            </a:extLst>
          </p:cNvPr>
          <p:cNvSpPr>
            <a:spLocks noGrp="1"/>
          </p:cNvSpPr>
          <p:nvPr>
            <p:ph idx="1"/>
          </p:nvPr>
        </p:nvSpPr>
        <p:spPr/>
        <p:txBody>
          <a:bodyPr>
            <a:normAutofit/>
          </a:bodyPr>
          <a:lstStyle/>
          <a:p>
            <a:r>
              <a:rPr lang="en-GB" dirty="0">
                <a:latin typeface="Arial" panose="020B0604020202020204" pitchFamily="34" charset="0"/>
                <a:cs typeface="Arial" panose="020B0604020202020204" pitchFamily="34" charset="0"/>
              </a:rPr>
              <a:t>Like physical activities</a:t>
            </a:r>
          </a:p>
          <a:p>
            <a:endParaRPr lang="en-GB" sz="9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Fidget with pens whilst studying</a:t>
            </a:r>
          </a:p>
          <a:p>
            <a:endParaRPr lang="en-GB" sz="9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Like to try new things</a:t>
            </a:r>
          </a:p>
          <a:p>
            <a:endParaRPr lang="en-GB" sz="10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Do not like reading and often poor at</a:t>
            </a:r>
            <a:r>
              <a:rPr lang="en-GB" strike="sngStrike"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spelling </a:t>
            </a:r>
          </a:p>
          <a:p>
            <a:endParaRPr lang="en-GB" sz="10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Use their hands whilst talking</a:t>
            </a:r>
          </a:p>
          <a:p>
            <a:endParaRPr lang="en-GB" dirty="0"/>
          </a:p>
        </p:txBody>
      </p:sp>
      <p:pic>
        <p:nvPicPr>
          <p:cNvPr id="4" name="Picture 2" descr="http://lmit.edu.au/blog/wp-content/uploads/2010/11/kinaesthetic-300x271.jpg">
            <a:extLst>
              <a:ext uri="{FF2B5EF4-FFF2-40B4-BE49-F238E27FC236}">
                <a16:creationId xmlns:a16="http://schemas.microsoft.com/office/drawing/2014/main" id="{44C140AE-8103-41EA-9F24-027761677D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996952"/>
            <a:ext cx="2195264" cy="1983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2218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50A40-0665-4F8C-BC46-6FFC25622FC3}"/>
              </a:ext>
            </a:extLst>
          </p:cNvPr>
          <p:cNvSpPr>
            <a:spLocks noGrp="1"/>
          </p:cNvSpPr>
          <p:nvPr>
            <p:ph type="title"/>
          </p:nvPr>
        </p:nvSpPr>
        <p:spPr/>
        <p:txBody>
          <a:bodyPr/>
          <a:lstStyle/>
          <a:p>
            <a:r>
              <a:rPr lang="en-GB" dirty="0"/>
              <a:t>Honey &amp; </a:t>
            </a:r>
            <a:r>
              <a:rPr lang="en-GB" dirty="0" smtClean="0"/>
              <a:t>Mumford (1992)</a:t>
            </a:r>
            <a:endParaRPr lang="en-GB" dirty="0"/>
          </a:p>
        </p:txBody>
      </p:sp>
      <p:sp>
        <p:nvSpPr>
          <p:cNvPr id="3" name="Content Placeholder 2">
            <a:extLst>
              <a:ext uri="{FF2B5EF4-FFF2-40B4-BE49-F238E27FC236}">
                <a16:creationId xmlns:a16="http://schemas.microsoft.com/office/drawing/2014/main" id="{788DB4D5-F4D0-41F7-A89D-EB9F12900B91}"/>
              </a:ext>
            </a:extLst>
          </p:cNvPr>
          <p:cNvSpPr>
            <a:spLocks noGrp="1"/>
          </p:cNvSpPr>
          <p:nvPr>
            <p:ph idx="1"/>
          </p:nvPr>
        </p:nvSpPr>
        <p:spPr>
          <a:xfrm>
            <a:off x="175456" y="2420888"/>
            <a:ext cx="8229600" cy="3917032"/>
          </a:xfrm>
        </p:spPr>
        <p:txBody>
          <a:bodyPr>
            <a:normAutofit/>
          </a:bodyPr>
          <a:lstStyle/>
          <a:p>
            <a:pPr marL="274320" indent="-274320">
              <a:spcBef>
                <a:spcPts val="580"/>
              </a:spcBef>
              <a:buNone/>
              <a:defRPr/>
            </a:pPr>
            <a:r>
              <a:rPr lang="en-GB" dirty="0"/>
              <a:t>Honey &amp; Mumford (1986) suggest </a:t>
            </a:r>
          </a:p>
          <a:p>
            <a:pPr marL="274320" indent="-274320">
              <a:spcBef>
                <a:spcPts val="580"/>
              </a:spcBef>
              <a:buNone/>
              <a:defRPr/>
            </a:pPr>
            <a:r>
              <a:rPr lang="en-GB" dirty="0"/>
              <a:t>that there are 4 types of learners:</a:t>
            </a:r>
          </a:p>
          <a:p>
            <a:pPr marL="274320" indent="-274320">
              <a:spcBef>
                <a:spcPts val="580"/>
              </a:spcBef>
              <a:buNone/>
              <a:defRPr/>
            </a:pPr>
            <a:endParaRPr lang="en-GB" sz="800" dirty="0"/>
          </a:p>
          <a:p>
            <a:pPr marL="514350" indent="-514350">
              <a:spcBef>
                <a:spcPts val="580"/>
              </a:spcBef>
              <a:defRPr/>
            </a:pPr>
            <a:r>
              <a:rPr lang="en-GB" sz="2800" dirty="0" smtClean="0"/>
              <a:t>Activist</a:t>
            </a:r>
          </a:p>
          <a:p>
            <a:pPr marL="514350" indent="-514350">
              <a:spcBef>
                <a:spcPts val="580"/>
              </a:spcBef>
              <a:defRPr/>
            </a:pPr>
            <a:r>
              <a:rPr lang="en-GB" sz="2800" dirty="0"/>
              <a:t>Reflector</a:t>
            </a:r>
            <a:endParaRPr lang="en-GB" sz="2800" dirty="0"/>
          </a:p>
          <a:p>
            <a:pPr marL="514350" indent="-514350">
              <a:spcBef>
                <a:spcPts val="580"/>
              </a:spcBef>
              <a:defRPr/>
            </a:pPr>
            <a:endParaRPr lang="en-GB" sz="800" dirty="0"/>
          </a:p>
          <a:p>
            <a:pPr marL="514350" indent="-514350">
              <a:spcBef>
                <a:spcPts val="580"/>
              </a:spcBef>
              <a:defRPr/>
            </a:pPr>
            <a:r>
              <a:rPr lang="en-GB" sz="2800" dirty="0" smtClean="0"/>
              <a:t>Theorist </a:t>
            </a:r>
            <a:endParaRPr lang="en-GB" sz="2800" dirty="0"/>
          </a:p>
          <a:p>
            <a:pPr marL="0" indent="0">
              <a:spcBef>
                <a:spcPts val="580"/>
              </a:spcBef>
              <a:buNone/>
              <a:defRPr/>
            </a:pPr>
            <a:endParaRPr lang="en-GB" sz="800" dirty="0"/>
          </a:p>
          <a:p>
            <a:pPr marL="514350" indent="-514350">
              <a:spcBef>
                <a:spcPts val="580"/>
              </a:spcBef>
              <a:defRPr/>
            </a:pPr>
            <a:r>
              <a:rPr lang="en-GB" sz="2800" dirty="0"/>
              <a:t> Pragmatist</a:t>
            </a:r>
          </a:p>
          <a:p>
            <a:pPr marL="0" indent="0">
              <a:spcBef>
                <a:spcPts val="580"/>
              </a:spcBef>
              <a:buNone/>
              <a:defRPr/>
            </a:pPr>
            <a:endParaRPr lang="en-GB" sz="2800" dirty="0"/>
          </a:p>
          <a:p>
            <a:pPr marL="0" indent="0">
              <a:buNone/>
            </a:pPr>
            <a:endParaRPr lang="en-GB" dirty="0"/>
          </a:p>
        </p:txBody>
      </p:sp>
      <p:graphicFrame>
        <p:nvGraphicFramePr>
          <p:cNvPr id="5" name="Diagram 4"/>
          <p:cNvGraphicFramePr/>
          <p:nvPr>
            <p:extLst>
              <p:ext uri="{D42A27DB-BD31-4B8C-83A1-F6EECF244321}">
                <p14:modId xmlns:p14="http://schemas.microsoft.com/office/powerpoint/2010/main" val="4246784633"/>
              </p:ext>
            </p:extLst>
          </p:nvPr>
        </p:nvGraphicFramePr>
        <p:xfrm>
          <a:off x="2987824" y="2347404"/>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p:cNvSpPr/>
          <p:nvPr/>
        </p:nvSpPr>
        <p:spPr>
          <a:xfrm>
            <a:off x="323528" y="6337920"/>
            <a:ext cx="8208912" cy="430887"/>
          </a:xfrm>
          <a:prstGeom prst="rect">
            <a:avLst/>
          </a:prstGeom>
        </p:spPr>
        <p:txBody>
          <a:bodyPr wrap="square">
            <a:spAutoFit/>
          </a:bodyPr>
          <a:lstStyle/>
          <a:p>
            <a:r>
              <a:rPr lang="en-GB" sz="1100" dirty="0">
                <a:solidFill>
                  <a:srgbClr val="FF0000"/>
                </a:solidFill>
                <a:hlinkClick r:id="rId8"/>
              </a:rPr>
              <a:t>http://</a:t>
            </a:r>
            <a:r>
              <a:rPr lang="en-GB" sz="1100" dirty="0" smtClean="0">
                <a:solidFill>
                  <a:srgbClr val="FF0000"/>
                </a:solidFill>
                <a:hlinkClick r:id="rId8"/>
              </a:rPr>
              <a:t>www.peterhoney.org/articles/who-are-honeymumford</a:t>
            </a:r>
            <a:endParaRPr lang="en-GB" sz="1100" dirty="0" smtClean="0">
              <a:solidFill>
                <a:srgbClr val="FF0000"/>
              </a:solidFill>
            </a:endParaRPr>
          </a:p>
          <a:p>
            <a:endParaRPr lang="en-GB" sz="1100" dirty="0">
              <a:solidFill>
                <a:srgbClr val="FF0000"/>
              </a:solidFill>
            </a:endParaRPr>
          </a:p>
        </p:txBody>
      </p:sp>
    </p:spTree>
    <p:extLst>
      <p:ext uri="{BB962C8B-B14F-4D97-AF65-F5344CB8AC3E}">
        <p14:creationId xmlns:p14="http://schemas.microsoft.com/office/powerpoint/2010/main" val="190972390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Honey &amp; Mumford’s Learning Style</a:t>
            </a:r>
            <a:endParaRPr lang="en-GB" dirty="0"/>
          </a:p>
        </p:txBody>
      </p:sp>
      <p:pic>
        <p:nvPicPr>
          <p:cNvPr id="4" name="Content Placeholder 3"/>
          <p:cNvPicPr>
            <a:picLocks noGrp="1" noChangeAspect="1"/>
          </p:cNvPicPr>
          <p:nvPr>
            <p:ph idx="1"/>
          </p:nvPr>
        </p:nvPicPr>
        <p:blipFill>
          <a:blip r:embed="rId3"/>
          <a:stretch>
            <a:fillRect/>
          </a:stretch>
        </p:blipFill>
        <p:spPr>
          <a:xfrm>
            <a:off x="1475656" y="2132856"/>
            <a:ext cx="3537021" cy="4256712"/>
          </a:xfrm>
          <a:prstGeom prst="rect">
            <a:avLst/>
          </a:prstGeom>
        </p:spPr>
      </p:pic>
      <p:sp>
        <p:nvSpPr>
          <p:cNvPr id="5" name="Text Placeholder 6">
            <a:extLst>
              <a:ext uri="{FF2B5EF4-FFF2-40B4-BE49-F238E27FC236}">
                <a16:creationId xmlns:a16="http://schemas.microsoft.com/office/drawing/2014/main" id="{0DDB1A08-E3A0-47DB-9261-F502AC785F53}"/>
              </a:ext>
            </a:extLst>
          </p:cNvPr>
          <p:cNvSpPr txBox="1">
            <a:spLocks/>
          </p:cNvSpPr>
          <p:nvPr/>
        </p:nvSpPr>
        <p:spPr>
          <a:xfrm>
            <a:off x="5292080" y="3645024"/>
            <a:ext cx="2475800" cy="1368152"/>
          </a:xfrm>
          <a:prstGeom prst="rect">
            <a:avLst/>
          </a:prstGeom>
          <a:scene3d>
            <a:camera prst="orthographicFront"/>
            <a:lightRig rig="threePt" dir="t"/>
          </a:scene3d>
          <a:sp3d>
            <a:bevelT/>
          </a:sp3d>
        </p:spPr>
        <p:style>
          <a:lnRef idx="1">
            <a:schemeClr val="accent1"/>
          </a:lnRef>
          <a:fillRef idx="2">
            <a:schemeClr val="accent1"/>
          </a:fillRef>
          <a:effectRef idx="1">
            <a:schemeClr val="accent1"/>
          </a:effectRef>
          <a:fontRef idx="minor">
            <a:schemeClr val="dk1"/>
          </a:fontRef>
        </p:style>
        <p:txBody>
          <a:bodyPr vert="horz" lIns="91440" tIns="45720" rIns="91440" bIns="45720" rtlCol="0">
            <a:normAutofit fontScale="5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2400" b="1" dirty="0">
                <a:ln w="9525">
                  <a:solidFill>
                    <a:schemeClr val="bg1"/>
                  </a:solidFill>
                  <a:prstDash val="solid"/>
                </a:ln>
                <a:effectLst>
                  <a:outerShdw blurRad="12700" dist="38100" dir="2700000" algn="tl" rotWithShape="0">
                    <a:schemeClr val="bg1">
                      <a:lumMod val="50000"/>
                    </a:schemeClr>
                  </a:outerShdw>
                </a:effectLst>
              </a:rPr>
              <a:t>“Every student can learn, just not on the same day, or the same way.”         		</a:t>
            </a:r>
          </a:p>
          <a:p>
            <a:pPr marL="0" indent="0" algn="ctr">
              <a:buNone/>
            </a:pPr>
            <a:r>
              <a:rPr lang="en-GB" sz="2400" b="1" i="1" dirty="0">
                <a:ln w="9525">
                  <a:solidFill>
                    <a:schemeClr val="bg1"/>
                  </a:solidFill>
                  <a:prstDash val="solid"/>
                </a:ln>
                <a:effectLst>
                  <a:outerShdw blurRad="12700" dist="38100" dir="2700000" algn="tl" rotWithShape="0">
                    <a:schemeClr val="bg1">
                      <a:lumMod val="50000"/>
                    </a:schemeClr>
                  </a:outerShdw>
                </a:effectLst>
              </a:rPr>
              <a:t>George Evans</a:t>
            </a:r>
            <a:r>
              <a:rPr lang="en-GB" b="1" i="1" dirty="0">
                <a:ln w="9525">
                  <a:solidFill>
                    <a:schemeClr val="bg1"/>
                  </a:solidFill>
                  <a:prstDash val="solid"/>
                </a:ln>
                <a:effectLst>
                  <a:outerShdw blurRad="12700" dist="38100" dir="2700000" algn="tl" rotWithShape="0">
                    <a:schemeClr val="bg1">
                      <a:lumMod val="50000"/>
                    </a:schemeClr>
                  </a:outerShdw>
                </a:effectLst>
              </a:rPr>
              <a:t/>
            </a:r>
            <a:br>
              <a:rPr lang="en-GB" b="1" i="1" dirty="0">
                <a:ln w="9525">
                  <a:solidFill>
                    <a:schemeClr val="bg1"/>
                  </a:solidFill>
                  <a:prstDash val="solid"/>
                </a:ln>
                <a:effectLst>
                  <a:outerShdw blurRad="12700" dist="38100" dir="2700000" algn="tl" rotWithShape="0">
                    <a:schemeClr val="bg1">
                      <a:lumMod val="50000"/>
                    </a:schemeClr>
                  </a:outerShdw>
                </a:effectLst>
              </a:rPr>
            </a:br>
            <a:r>
              <a:rPr lang="en-GB" b="1" dirty="0">
                <a:ln w="9525">
                  <a:solidFill>
                    <a:schemeClr val="bg1"/>
                  </a:solidFill>
                  <a:prstDash val="solid"/>
                </a:ln>
                <a:effectLst>
                  <a:outerShdw blurRad="12700" dist="38100" dir="2700000" algn="tl" rotWithShape="0">
                    <a:schemeClr val="bg1">
                      <a:lumMod val="50000"/>
                    </a:schemeClr>
                  </a:outerShdw>
                </a:effectLst>
              </a:rPr>
              <a:t/>
            </a:r>
            <a:br>
              <a:rPr lang="en-GB" b="1" dirty="0">
                <a:ln w="9525">
                  <a:solidFill>
                    <a:schemeClr val="bg1"/>
                  </a:solidFill>
                  <a:prstDash val="solid"/>
                </a:ln>
                <a:effectLst>
                  <a:outerShdw blurRad="12700" dist="38100" dir="2700000" algn="tl" rotWithShape="0">
                    <a:schemeClr val="bg1">
                      <a:lumMod val="50000"/>
                    </a:schemeClr>
                  </a:outerShdw>
                </a:effectLst>
              </a:rPr>
            </a:br>
            <a:endParaRPr lang="en-GB" b="1" dirty="0">
              <a:ln w="9525">
                <a:solidFill>
                  <a:schemeClr val="bg1"/>
                </a:solidFill>
                <a:prstDash val="solid"/>
              </a:ln>
              <a:effectLst>
                <a:outerShdw blurRad="12700" dist="38100" dir="2700000" algn="tl" rotWithShape="0">
                  <a:schemeClr val="bg1">
                    <a:lumMod val="50000"/>
                  </a:schemeClr>
                </a:outerShdw>
              </a:effectLst>
            </a:endParaRPr>
          </a:p>
          <a:p>
            <a:pPr marL="0" indent="0" algn="ctr">
              <a:buFont typeface="Arial" pitchFamily="34" charset="0"/>
              <a:buNone/>
            </a:pPr>
            <a:endParaRPr lang="en-GB"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1031496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75D64-2FE1-4758-A0FF-F8F538540678}"/>
              </a:ext>
            </a:extLst>
          </p:cNvPr>
          <p:cNvSpPr>
            <a:spLocks noGrp="1"/>
          </p:cNvSpPr>
          <p:nvPr>
            <p:ph type="title"/>
          </p:nvPr>
        </p:nvSpPr>
        <p:spPr/>
        <p:txBody>
          <a:bodyPr/>
          <a:lstStyle/>
          <a:p>
            <a:r>
              <a:rPr lang="en-GB" dirty="0"/>
              <a:t>Types of Learners </a:t>
            </a:r>
          </a:p>
        </p:txBody>
      </p:sp>
      <p:sp>
        <p:nvSpPr>
          <p:cNvPr id="4" name="Text Placeholder 7">
            <a:extLst>
              <a:ext uri="{FF2B5EF4-FFF2-40B4-BE49-F238E27FC236}">
                <a16:creationId xmlns:a16="http://schemas.microsoft.com/office/drawing/2014/main" id="{845DDF99-D258-4B52-873C-A09BCBB38DF2}"/>
              </a:ext>
            </a:extLst>
          </p:cNvPr>
          <p:cNvSpPr>
            <a:spLocks noGrp="1"/>
          </p:cNvSpPr>
          <p:nvPr>
            <p:ph idx="1"/>
          </p:nvPr>
        </p:nvSpPr>
        <p:spPr>
          <a:xfrm>
            <a:off x="611560" y="2564904"/>
            <a:ext cx="3898776" cy="3917032"/>
          </a:xfrm>
        </p:spPr>
        <p:txBody>
          <a:bodyPr>
            <a:normAutofit fontScale="92500" lnSpcReduction="10000"/>
          </a:bodyPr>
          <a:lstStyle/>
          <a:p>
            <a:pPr lvl="1">
              <a:spcBef>
                <a:spcPts val="580"/>
              </a:spcBef>
              <a:buNone/>
              <a:defRPr/>
            </a:pPr>
            <a:r>
              <a:rPr lang="en-GB" sz="3800" b="1" u="none" dirty="0">
                <a:cs typeface="Arial" panose="020B0604020202020204" pitchFamily="34" charset="0"/>
              </a:rPr>
              <a:t>Activist</a:t>
            </a:r>
          </a:p>
          <a:p>
            <a:pPr eaLnBrk="1" fontAlgn="auto" hangingPunct="1">
              <a:spcBef>
                <a:spcPts val="580"/>
              </a:spcBef>
              <a:spcAft>
                <a:spcPts val="0"/>
              </a:spcAft>
              <a:buFont typeface="Wingdings 2"/>
              <a:buNone/>
              <a:defRPr/>
            </a:pPr>
            <a:endParaRPr lang="en-GB" sz="2800" dirty="0">
              <a:latin typeface="Arial" panose="020B0604020202020204" pitchFamily="34" charset="0"/>
              <a:cs typeface="Arial" panose="020B0604020202020204" pitchFamily="34" charset="0"/>
            </a:endParaRPr>
          </a:p>
          <a:p>
            <a:pPr>
              <a:spcBef>
                <a:spcPts val="580"/>
              </a:spcBef>
              <a:defRPr/>
            </a:pPr>
            <a:r>
              <a:rPr lang="en-GB" sz="2600" dirty="0">
                <a:cs typeface="Arial" panose="020B0604020202020204" pitchFamily="34" charset="0"/>
              </a:rPr>
              <a:t>Like to deal with new problems</a:t>
            </a:r>
          </a:p>
          <a:p>
            <a:pPr marL="0" indent="0">
              <a:spcBef>
                <a:spcPts val="580"/>
              </a:spcBef>
              <a:buNone/>
              <a:defRPr/>
            </a:pPr>
            <a:endParaRPr lang="en-GB" sz="800" dirty="0">
              <a:cs typeface="Arial" panose="020B0604020202020204" pitchFamily="34" charset="0"/>
            </a:endParaRPr>
          </a:p>
          <a:p>
            <a:pPr>
              <a:spcBef>
                <a:spcPts val="580"/>
              </a:spcBef>
              <a:defRPr/>
            </a:pPr>
            <a:r>
              <a:rPr lang="en-GB" sz="2600" dirty="0">
                <a:cs typeface="Arial" panose="020B0604020202020204" pitchFamily="34" charset="0"/>
              </a:rPr>
              <a:t>Like new experiences</a:t>
            </a:r>
          </a:p>
          <a:p>
            <a:pPr marL="0" indent="0">
              <a:spcBef>
                <a:spcPts val="580"/>
              </a:spcBef>
              <a:buNone/>
              <a:defRPr/>
            </a:pPr>
            <a:r>
              <a:rPr lang="en-GB" sz="800" dirty="0">
                <a:cs typeface="Arial" panose="020B0604020202020204" pitchFamily="34" charset="0"/>
              </a:rPr>
              <a:t> </a:t>
            </a:r>
          </a:p>
          <a:p>
            <a:pPr>
              <a:spcBef>
                <a:spcPts val="580"/>
              </a:spcBef>
              <a:defRPr/>
            </a:pPr>
            <a:r>
              <a:rPr lang="en-GB" sz="2600" dirty="0">
                <a:cs typeface="Arial" panose="020B0604020202020204" pitchFamily="34" charset="0"/>
              </a:rPr>
              <a:t>Like lots of activity's to keep them busy</a:t>
            </a:r>
          </a:p>
          <a:p>
            <a:pPr>
              <a:spcBef>
                <a:spcPts val="580"/>
              </a:spcBef>
              <a:defRPr/>
            </a:pPr>
            <a:endParaRPr lang="en-GB" sz="800" dirty="0">
              <a:cs typeface="Arial" panose="020B0604020202020204" pitchFamily="34" charset="0"/>
            </a:endParaRPr>
          </a:p>
          <a:p>
            <a:pPr>
              <a:spcBef>
                <a:spcPts val="580"/>
              </a:spcBef>
              <a:defRPr/>
            </a:pPr>
            <a:r>
              <a:rPr lang="en-GB" sz="2400" dirty="0">
                <a:cs typeface="Arial" panose="020B0604020202020204" pitchFamily="34" charset="0"/>
              </a:rPr>
              <a:t>They love challenges</a:t>
            </a:r>
          </a:p>
          <a:p>
            <a:pPr eaLnBrk="1" fontAlgn="auto" hangingPunct="1">
              <a:spcBef>
                <a:spcPts val="580"/>
              </a:spcBef>
              <a:spcAft>
                <a:spcPts val="0"/>
              </a:spcAft>
              <a:buFont typeface="Wingdings 2"/>
              <a:buNone/>
              <a:defRPr/>
            </a:pPr>
            <a:endParaRPr lang="en-GB" u="none" dirty="0">
              <a:latin typeface="Arial" panose="020B0604020202020204" pitchFamily="34" charset="0"/>
              <a:cs typeface="Arial" panose="020B0604020202020204" pitchFamily="34" charset="0"/>
            </a:endParaRPr>
          </a:p>
        </p:txBody>
      </p:sp>
      <p:sp>
        <p:nvSpPr>
          <p:cNvPr id="8" name="Text Placeholder 7">
            <a:extLst>
              <a:ext uri="{FF2B5EF4-FFF2-40B4-BE49-F238E27FC236}">
                <a16:creationId xmlns:a16="http://schemas.microsoft.com/office/drawing/2014/main" id="{99195535-B923-4396-9C9B-C2560D7511FC}"/>
              </a:ext>
            </a:extLst>
          </p:cNvPr>
          <p:cNvSpPr txBox="1">
            <a:spLocks/>
          </p:cNvSpPr>
          <p:nvPr/>
        </p:nvSpPr>
        <p:spPr>
          <a:xfrm>
            <a:off x="4644008" y="2852936"/>
            <a:ext cx="4392488" cy="3917032"/>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spcBef>
                <a:spcPts val="580"/>
              </a:spcBef>
              <a:buFont typeface="Arial" pitchFamily="34" charset="0"/>
              <a:buNone/>
              <a:defRPr/>
            </a:pPr>
            <a:r>
              <a:rPr lang="en-GB" sz="3800" b="1" dirty="0">
                <a:cs typeface="Arial" panose="020B0604020202020204" pitchFamily="34" charset="0"/>
              </a:rPr>
              <a:t>Pragmatist</a:t>
            </a:r>
          </a:p>
          <a:p>
            <a:pPr>
              <a:spcBef>
                <a:spcPts val="580"/>
              </a:spcBef>
              <a:buFont typeface="Wingdings 2"/>
              <a:buNone/>
              <a:defRPr/>
            </a:pPr>
            <a:endParaRPr lang="en-GB" sz="2800" dirty="0">
              <a:latin typeface="Arial" panose="020B0604020202020204" pitchFamily="34" charset="0"/>
              <a:cs typeface="Arial" panose="020B0604020202020204" pitchFamily="34" charset="0"/>
            </a:endParaRPr>
          </a:p>
          <a:p>
            <a:pPr>
              <a:spcBef>
                <a:spcPts val="580"/>
              </a:spcBef>
              <a:defRPr/>
            </a:pPr>
            <a:r>
              <a:rPr lang="en-GB" sz="2600" dirty="0">
                <a:cs typeface="Arial" panose="020B0604020202020204" pitchFamily="34" charset="0"/>
              </a:rPr>
              <a:t>Like to apply what they learnt to practical situations</a:t>
            </a:r>
          </a:p>
          <a:p>
            <a:pPr marL="0" indent="0">
              <a:spcBef>
                <a:spcPts val="580"/>
              </a:spcBef>
              <a:buFont typeface="Arial" pitchFamily="34" charset="0"/>
              <a:buNone/>
              <a:defRPr/>
            </a:pPr>
            <a:endParaRPr lang="en-GB" sz="800" dirty="0">
              <a:cs typeface="Arial" panose="020B0604020202020204" pitchFamily="34" charset="0"/>
            </a:endParaRPr>
          </a:p>
          <a:p>
            <a:pPr>
              <a:spcBef>
                <a:spcPts val="580"/>
              </a:spcBef>
              <a:defRPr/>
            </a:pPr>
            <a:r>
              <a:rPr lang="en-GB" sz="2600" dirty="0">
                <a:cs typeface="Arial" panose="020B0604020202020204" pitchFamily="34" charset="0"/>
              </a:rPr>
              <a:t>They like logical reasons for doing something</a:t>
            </a:r>
          </a:p>
          <a:p>
            <a:pPr>
              <a:spcBef>
                <a:spcPts val="580"/>
              </a:spcBef>
              <a:defRPr/>
            </a:pPr>
            <a:r>
              <a:rPr lang="en-GB" sz="800" dirty="0">
                <a:cs typeface="Arial" panose="020B0604020202020204" pitchFamily="34" charset="0"/>
              </a:rPr>
              <a:t> </a:t>
            </a:r>
          </a:p>
          <a:p>
            <a:pPr>
              <a:spcBef>
                <a:spcPts val="580"/>
              </a:spcBef>
              <a:defRPr/>
            </a:pPr>
            <a:r>
              <a:rPr lang="en-GB" sz="2600" dirty="0">
                <a:cs typeface="Arial" panose="020B0604020202020204" pitchFamily="34" charset="0"/>
              </a:rPr>
              <a:t>They like to be hands on</a:t>
            </a:r>
          </a:p>
          <a:p>
            <a:pPr>
              <a:spcBef>
                <a:spcPts val="580"/>
              </a:spcBef>
              <a:defRPr/>
            </a:pPr>
            <a:endParaRPr lang="en-GB" sz="800" dirty="0">
              <a:cs typeface="Arial" panose="020B0604020202020204" pitchFamily="34" charset="0"/>
            </a:endParaRPr>
          </a:p>
          <a:p>
            <a:pPr>
              <a:spcBef>
                <a:spcPts val="580"/>
              </a:spcBef>
              <a:defRPr/>
            </a:pPr>
            <a:r>
              <a:rPr lang="en-GB" sz="2400" dirty="0">
                <a:cs typeface="Arial" panose="020B0604020202020204" pitchFamily="34" charset="0"/>
              </a:rPr>
              <a:t>They are enthusiastic</a:t>
            </a:r>
          </a:p>
          <a:p>
            <a:pPr>
              <a:spcBef>
                <a:spcPts val="580"/>
              </a:spcBef>
              <a:buFont typeface="Wingdings 2"/>
              <a:buNone/>
              <a:defRPr/>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374858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8C6B1-FCF9-4CBA-8229-6BEBE357CFE2}"/>
              </a:ext>
            </a:extLst>
          </p:cNvPr>
          <p:cNvSpPr>
            <a:spLocks noGrp="1"/>
          </p:cNvSpPr>
          <p:nvPr>
            <p:ph type="title"/>
          </p:nvPr>
        </p:nvSpPr>
        <p:spPr/>
        <p:txBody>
          <a:bodyPr/>
          <a:lstStyle/>
          <a:p>
            <a:r>
              <a:rPr lang="en-GB" dirty="0"/>
              <a:t>Types of Learners </a:t>
            </a:r>
          </a:p>
        </p:txBody>
      </p:sp>
      <p:sp>
        <p:nvSpPr>
          <p:cNvPr id="4" name="Content Placeholder 6">
            <a:extLst>
              <a:ext uri="{FF2B5EF4-FFF2-40B4-BE49-F238E27FC236}">
                <a16:creationId xmlns:a16="http://schemas.microsoft.com/office/drawing/2014/main" id="{0C387171-E20B-4D89-BFE8-92522BE0B315}"/>
              </a:ext>
            </a:extLst>
          </p:cNvPr>
          <p:cNvSpPr txBox="1">
            <a:spLocks/>
          </p:cNvSpPr>
          <p:nvPr/>
        </p:nvSpPr>
        <p:spPr>
          <a:xfrm>
            <a:off x="467544" y="2924944"/>
            <a:ext cx="3885828" cy="4551992"/>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dirty="0">
                <a:cs typeface="Arial" panose="020B0604020202020204" pitchFamily="34" charset="0"/>
              </a:rPr>
              <a:t>Students need to take time to take in information</a:t>
            </a:r>
          </a:p>
          <a:p>
            <a:endParaRPr lang="en-GB" sz="800" dirty="0">
              <a:latin typeface="Arial" panose="020B0604020202020204" pitchFamily="34" charset="0"/>
              <a:cs typeface="Arial" panose="020B0604020202020204" pitchFamily="34" charset="0"/>
            </a:endParaRPr>
          </a:p>
          <a:p>
            <a:r>
              <a:rPr lang="en-GB" sz="2400" dirty="0">
                <a:cs typeface="Arial" panose="020B0604020202020204" pitchFamily="34" charset="0"/>
              </a:rPr>
              <a:t>They prefer to read lots of materiel </a:t>
            </a:r>
          </a:p>
          <a:p>
            <a:endParaRPr lang="en-GB" sz="800" dirty="0">
              <a:latin typeface="Arial" panose="020B0604020202020204" pitchFamily="34" charset="0"/>
              <a:cs typeface="Arial" panose="020B0604020202020204" pitchFamily="34" charset="0"/>
            </a:endParaRPr>
          </a:p>
          <a:p>
            <a:r>
              <a:rPr lang="en-GB" sz="2400" dirty="0">
                <a:cs typeface="Arial" panose="020B0604020202020204" pitchFamily="34" charset="0"/>
              </a:rPr>
              <a:t>They think about something before applying it</a:t>
            </a:r>
          </a:p>
        </p:txBody>
      </p:sp>
      <p:sp>
        <p:nvSpPr>
          <p:cNvPr id="5" name="Content Placeholder 7">
            <a:extLst>
              <a:ext uri="{FF2B5EF4-FFF2-40B4-BE49-F238E27FC236}">
                <a16:creationId xmlns:a16="http://schemas.microsoft.com/office/drawing/2014/main" id="{FF83BB2E-F9E8-4C8F-B5E4-A48D439B55C2}"/>
              </a:ext>
            </a:extLst>
          </p:cNvPr>
          <p:cNvSpPr txBox="1">
            <a:spLocks/>
          </p:cNvSpPr>
          <p:nvPr/>
        </p:nvSpPr>
        <p:spPr>
          <a:xfrm>
            <a:off x="5148064" y="3060944"/>
            <a:ext cx="3898776" cy="3951288"/>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dirty="0">
                <a:cs typeface="Arial" panose="020B0604020202020204" pitchFamily="34" charset="0"/>
              </a:rPr>
              <a:t>Students think deeply about what they are learning</a:t>
            </a:r>
          </a:p>
          <a:p>
            <a:endParaRPr lang="en-GB" sz="800" dirty="0">
              <a:latin typeface="Arial" panose="020B0604020202020204" pitchFamily="34" charset="0"/>
              <a:cs typeface="Arial" panose="020B0604020202020204" pitchFamily="34" charset="0"/>
            </a:endParaRPr>
          </a:p>
          <a:p>
            <a:r>
              <a:rPr lang="en-GB" sz="2400" dirty="0">
                <a:cs typeface="Arial" panose="020B0604020202020204" pitchFamily="34" charset="0"/>
              </a:rPr>
              <a:t>They like things to be tried and tested</a:t>
            </a:r>
          </a:p>
          <a:p>
            <a:endParaRPr lang="en-GB" sz="800" dirty="0">
              <a:latin typeface="Arial" panose="020B0604020202020204" pitchFamily="34" charset="0"/>
              <a:cs typeface="Arial" panose="020B0604020202020204" pitchFamily="34" charset="0"/>
            </a:endParaRPr>
          </a:p>
          <a:p>
            <a:r>
              <a:rPr lang="en-GB" sz="2400" dirty="0">
                <a:cs typeface="Arial" panose="020B0604020202020204" pitchFamily="34" charset="0"/>
              </a:rPr>
              <a:t>Tend to be reserved </a:t>
            </a:r>
          </a:p>
          <a:p>
            <a:endParaRPr lang="en-GB"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D2E6DF3-2C25-43CF-9E65-FDFEE8C911E9}"/>
              </a:ext>
            </a:extLst>
          </p:cNvPr>
          <p:cNvSpPr/>
          <p:nvPr/>
        </p:nvSpPr>
        <p:spPr>
          <a:xfrm>
            <a:off x="971600" y="2278613"/>
            <a:ext cx="1965795" cy="646331"/>
          </a:xfrm>
          <a:prstGeom prst="rect">
            <a:avLst/>
          </a:prstGeom>
        </p:spPr>
        <p:txBody>
          <a:bodyPr wrap="none">
            <a:spAutoFit/>
          </a:bodyPr>
          <a:lstStyle/>
          <a:p>
            <a:r>
              <a:rPr lang="en-GB" sz="3600" b="1" dirty="0">
                <a:cs typeface="Arial" panose="020B0604020202020204" pitchFamily="34" charset="0"/>
              </a:rPr>
              <a:t>Theorist</a:t>
            </a:r>
            <a:endParaRPr lang="en-GB" sz="3600" b="1" dirty="0"/>
          </a:p>
        </p:txBody>
      </p:sp>
      <p:sp>
        <p:nvSpPr>
          <p:cNvPr id="7" name="Rectangle 6">
            <a:extLst>
              <a:ext uri="{FF2B5EF4-FFF2-40B4-BE49-F238E27FC236}">
                <a16:creationId xmlns:a16="http://schemas.microsoft.com/office/drawing/2014/main" id="{0C61671C-0DFE-4F30-A612-8993F179F994}"/>
              </a:ext>
            </a:extLst>
          </p:cNvPr>
          <p:cNvSpPr/>
          <p:nvPr/>
        </p:nvSpPr>
        <p:spPr>
          <a:xfrm>
            <a:off x="5724128" y="2278613"/>
            <a:ext cx="2150140" cy="646331"/>
          </a:xfrm>
          <a:prstGeom prst="rect">
            <a:avLst/>
          </a:prstGeom>
        </p:spPr>
        <p:txBody>
          <a:bodyPr wrap="none">
            <a:spAutoFit/>
          </a:bodyPr>
          <a:lstStyle/>
          <a:p>
            <a:r>
              <a:rPr lang="en-GB" sz="3600" b="1" dirty="0">
                <a:cs typeface="Arial" panose="020B0604020202020204" pitchFamily="34" charset="0"/>
              </a:rPr>
              <a:t>Reflector</a:t>
            </a:r>
            <a:endParaRPr lang="en-GB" sz="3600" b="1" dirty="0"/>
          </a:p>
        </p:txBody>
      </p:sp>
    </p:spTree>
    <p:extLst>
      <p:ext uri="{BB962C8B-B14F-4D97-AF65-F5344CB8AC3E}">
        <p14:creationId xmlns:p14="http://schemas.microsoft.com/office/powerpoint/2010/main" val="280458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0" end="0"/>
                                            </p:txEl>
                                          </p:spTgt>
                                        </p:tgtEl>
                                        <p:attrNameLst>
                                          <p:attrName>ppt_c</p:attrName>
                                        </p:attrNameLst>
                                      </p:cBhvr>
                                      <p:to>
                                        <a:srgbClr val="00CCF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2" end="2"/>
                                            </p:txEl>
                                          </p:spTgt>
                                        </p:tgtEl>
                                        <p:attrNameLst>
                                          <p:attrName>ppt_c</p:attrName>
                                        </p:attrNameLst>
                                      </p:cBhvr>
                                      <p:to>
                                        <a:srgbClr val="00CCF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4" end="4"/>
                                            </p:txEl>
                                          </p:spTgt>
                                        </p:tgtEl>
                                        <p:attrNameLst>
                                          <p:attrName>ppt_c</p:attrName>
                                        </p:attrNameLst>
                                      </p:cBhvr>
                                      <p:to>
                                        <a:srgbClr val="00CCFF"/>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0" end="0"/>
                                            </p:txEl>
                                          </p:spTgt>
                                        </p:tgtEl>
                                        <p:attrNameLst>
                                          <p:attrName>ppt_c</p:attrName>
                                        </p:attrNameLst>
                                      </p:cBhvr>
                                      <p:to>
                                        <a:srgbClr val="00CCFF"/>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2" end="2"/>
                                            </p:txEl>
                                          </p:spTgt>
                                        </p:tgtEl>
                                        <p:attrNameLst>
                                          <p:attrName>ppt_c</p:attrName>
                                        </p:attrNameLst>
                                      </p:cBhvr>
                                      <p:to>
                                        <a:srgbClr val="00CCFF"/>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4" end="4"/>
                                            </p:txEl>
                                          </p:spTgt>
                                        </p:tgtEl>
                                        <p:attrNameLst>
                                          <p:attrName>ppt_c</p:attrName>
                                        </p:attrNameLst>
                                      </p:cBhvr>
                                      <p:to>
                                        <a:srgbClr val="00CCFF"/>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4E82A-A209-440D-A557-DEF7FCB9D559}"/>
              </a:ext>
            </a:extLst>
          </p:cNvPr>
          <p:cNvSpPr>
            <a:spLocks noGrp="1"/>
          </p:cNvSpPr>
          <p:nvPr>
            <p:ph type="title"/>
          </p:nvPr>
        </p:nvSpPr>
        <p:spPr/>
        <p:txBody>
          <a:bodyPr>
            <a:normAutofit fontScale="90000"/>
          </a:bodyPr>
          <a:lstStyle/>
          <a:p>
            <a:r>
              <a:rPr lang="en-GB" dirty="0">
                <a:cs typeface="Arial" panose="020B0604020202020204" pitchFamily="34" charset="0"/>
              </a:rPr>
              <a:t>If you were to set up a new television, What would you do?</a:t>
            </a:r>
            <a:endParaRPr lang="en-GB" dirty="0"/>
          </a:p>
        </p:txBody>
      </p:sp>
      <p:sp>
        <p:nvSpPr>
          <p:cNvPr id="4" name="Content Placeholder 9">
            <a:extLst>
              <a:ext uri="{FF2B5EF4-FFF2-40B4-BE49-F238E27FC236}">
                <a16:creationId xmlns:a16="http://schemas.microsoft.com/office/drawing/2014/main" id="{827AA5D9-3ACB-4F2F-9D4E-D3F6CF8DB05C}"/>
              </a:ext>
            </a:extLst>
          </p:cNvPr>
          <p:cNvSpPr>
            <a:spLocks noGrp="1"/>
          </p:cNvSpPr>
          <p:nvPr>
            <p:ph idx="1"/>
          </p:nvPr>
        </p:nvSpPr>
        <p:spPr>
          <a:xfrm>
            <a:off x="539552" y="2204864"/>
            <a:ext cx="7776864" cy="4824536"/>
          </a:xfrm>
        </p:spPr>
        <p:txBody>
          <a:bodyPr>
            <a:normAutofit/>
          </a:bodyPr>
          <a:lstStyle/>
          <a:p>
            <a:r>
              <a:rPr lang="en-GB" sz="2400" dirty="0">
                <a:cs typeface="Arial" panose="020B0604020202020204" pitchFamily="34" charset="0"/>
              </a:rPr>
              <a:t>Jump right in and press all the buttons  </a:t>
            </a:r>
            <a:r>
              <a:rPr lang="en-GB" sz="2400" b="1" dirty="0">
                <a:cs typeface="Arial" panose="020B0604020202020204" pitchFamily="34" charset="0"/>
              </a:rPr>
              <a:t>(Activist)</a:t>
            </a:r>
          </a:p>
          <a:p>
            <a:endParaRPr lang="en-GB" sz="800" b="1" dirty="0">
              <a:cs typeface="Arial" panose="020B0604020202020204" pitchFamily="34" charset="0"/>
            </a:endParaRPr>
          </a:p>
          <a:p>
            <a:r>
              <a:rPr lang="en-GB" sz="2400" dirty="0">
                <a:cs typeface="Arial" panose="020B0604020202020204" pitchFamily="34" charset="0"/>
              </a:rPr>
              <a:t>Look briefly at the instructions and then have a go </a:t>
            </a:r>
            <a:r>
              <a:rPr lang="en-GB" sz="2400" b="1" dirty="0">
                <a:cs typeface="Arial" panose="020B0604020202020204" pitchFamily="34" charset="0"/>
              </a:rPr>
              <a:t>(Pragmatist) </a:t>
            </a:r>
          </a:p>
          <a:p>
            <a:endParaRPr lang="en-GB" sz="800" b="1" dirty="0">
              <a:cs typeface="Arial" panose="020B0604020202020204" pitchFamily="34" charset="0"/>
            </a:endParaRPr>
          </a:p>
          <a:p>
            <a:r>
              <a:rPr lang="en-GB" sz="2400" dirty="0">
                <a:cs typeface="Arial" panose="020B0604020202020204" pitchFamily="34" charset="0"/>
              </a:rPr>
              <a:t>Read the instructions, then think it through first </a:t>
            </a:r>
            <a:r>
              <a:rPr lang="en-GB" sz="2400" b="1" dirty="0">
                <a:cs typeface="Arial" panose="020B0604020202020204" pitchFamily="34" charset="0"/>
              </a:rPr>
              <a:t>(Theorist)</a:t>
            </a:r>
          </a:p>
          <a:p>
            <a:endParaRPr lang="en-GB" sz="800" b="1" dirty="0">
              <a:cs typeface="Arial" panose="020B0604020202020204" pitchFamily="34" charset="0"/>
            </a:endParaRPr>
          </a:p>
          <a:p>
            <a:r>
              <a:rPr lang="en-GB" sz="2400" dirty="0">
                <a:cs typeface="Arial" panose="020B0604020202020204" pitchFamily="34" charset="0"/>
              </a:rPr>
              <a:t>Read the full manual and consider ways of doing it </a:t>
            </a:r>
            <a:r>
              <a:rPr lang="en-GB" sz="2400" b="1" dirty="0">
                <a:cs typeface="Arial" panose="020B0604020202020204" pitchFamily="34" charset="0"/>
              </a:rPr>
              <a:t>(Reflector)</a:t>
            </a:r>
          </a:p>
        </p:txBody>
      </p:sp>
      <p:pic>
        <p:nvPicPr>
          <p:cNvPr id="3" name="Picture 2"/>
          <p:cNvPicPr>
            <a:picLocks noChangeAspect="1"/>
          </p:cNvPicPr>
          <p:nvPr/>
        </p:nvPicPr>
        <p:blipFill>
          <a:blip r:embed="rId3"/>
          <a:stretch>
            <a:fillRect/>
          </a:stretch>
        </p:blipFill>
        <p:spPr>
          <a:xfrm>
            <a:off x="8100392" y="2230078"/>
            <a:ext cx="936104" cy="936104"/>
          </a:xfrm>
          <a:prstGeom prst="rect">
            <a:avLst/>
          </a:prstGeom>
        </p:spPr>
      </p:pic>
    </p:spTree>
    <p:extLst>
      <p:ext uri="{BB962C8B-B14F-4D97-AF65-F5344CB8AC3E}">
        <p14:creationId xmlns:p14="http://schemas.microsoft.com/office/powerpoint/2010/main" val="4276071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2" end="2"/>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4" end="4"/>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Application of learning styles to University</a:t>
            </a:r>
            <a:br>
              <a:rPr lang="en-GB" dirty="0" smtClean="0"/>
            </a:b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76526099"/>
              </p:ext>
            </p:extLst>
          </p:nvPr>
        </p:nvGraphicFramePr>
        <p:xfrm>
          <a:off x="179512" y="1916832"/>
          <a:ext cx="8856984" cy="4680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473834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C11F6-9B98-4758-B30E-240C870D33C2}"/>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0AC6E494-2905-46F0-8D1E-C6C1C5CB9D1A}"/>
              </a:ext>
            </a:extLst>
          </p:cNvPr>
          <p:cNvSpPr>
            <a:spLocks noGrp="1"/>
          </p:cNvSpPr>
          <p:nvPr>
            <p:ph idx="1"/>
          </p:nvPr>
        </p:nvSpPr>
        <p:spPr/>
        <p:txBody>
          <a:bodyPr>
            <a:normAutofit/>
          </a:bodyPr>
          <a:lstStyle/>
          <a:p>
            <a:pPr marL="0" indent="0" algn="ctr">
              <a:buNone/>
            </a:pPr>
            <a:r>
              <a:rPr lang="en-GB" dirty="0"/>
              <a:t>Imagine yourself in the role of Manager.  </a:t>
            </a:r>
            <a:r>
              <a:rPr lang="en-GB" dirty="0" smtClean="0"/>
              <a:t>How would You address the individual </a:t>
            </a:r>
            <a:r>
              <a:rPr lang="en-GB" dirty="0"/>
              <a:t>development </a:t>
            </a:r>
            <a:r>
              <a:rPr lang="en-GB" dirty="0" smtClean="0"/>
              <a:t>needs of your team.  </a:t>
            </a:r>
            <a:r>
              <a:rPr lang="en-GB" dirty="0"/>
              <a:t>What different training methods could you use to address their </a:t>
            </a:r>
            <a:r>
              <a:rPr lang="en-GB" i="1" dirty="0"/>
              <a:t>different learning styles</a:t>
            </a:r>
            <a:r>
              <a:rPr lang="en-GB" dirty="0"/>
              <a:t>?</a:t>
            </a:r>
          </a:p>
          <a:p>
            <a:pPr marL="0" indent="0">
              <a:buNone/>
            </a:pPr>
            <a:endParaRPr lang="en-GB" dirty="0"/>
          </a:p>
        </p:txBody>
      </p:sp>
    </p:spTree>
    <p:extLst>
      <p:ext uri="{BB962C8B-B14F-4D97-AF65-F5344CB8AC3E}">
        <p14:creationId xmlns:p14="http://schemas.microsoft.com/office/powerpoint/2010/main" val="23970698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54F0F-1B87-4BCA-89AC-EE60161CE732}"/>
              </a:ext>
            </a:extLst>
          </p:cNvPr>
          <p:cNvSpPr>
            <a:spLocks noGrp="1"/>
          </p:cNvSpPr>
          <p:nvPr>
            <p:ph type="title"/>
          </p:nvPr>
        </p:nvSpPr>
        <p:spPr/>
        <p:txBody>
          <a:bodyPr/>
          <a:lstStyle/>
          <a:p>
            <a:pPr algn="ctr"/>
            <a:r>
              <a:rPr lang="en-GB" dirty="0" smtClean="0"/>
              <a:t>Home work &amp; Further </a:t>
            </a:r>
            <a:r>
              <a:rPr lang="en-GB" dirty="0"/>
              <a:t>Research</a:t>
            </a:r>
          </a:p>
        </p:txBody>
      </p:sp>
      <p:sp>
        <p:nvSpPr>
          <p:cNvPr id="3" name="Content Placeholder 2">
            <a:extLst>
              <a:ext uri="{FF2B5EF4-FFF2-40B4-BE49-F238E27FC236}">
                <a16:creationId xmlns:a16="http://schemas.microsoft.com/office/drawing/2014/main" id="{6F764939-0E68-47DB-8C71-A3EEB8A6E4E3}"/>
              </a:ext>
            </a:extLst>
          </p:cNvPr>
          <p:cNvSpPr>
            <a:spLocks noGrp="1"/>
          </p:cNvSpPr>
          <p:nvPr>
            <p:ph idx="1"/>
          </p:nvPr>
        </p:nvSpPr>
        <p:spPr/>
        <p:txBody>
          <a:bodyPr>
            <a:normAutofit fontScale="92500" lnSpcReduction="20000"/>
          </a:bodyPr>
          <a:lstStyle/>
          <a:p>
            <a:r>
              <a:rPr lang="en-GB" dirty="0" smtClean="0">
                <a:solidFill>
                  <a:srgbClr val="00B050"/>
                </a:solidFill>
              </a:rPr>
              <a:t>Complete the Big Five personality Test</a:t>
            </a:r>
          </a:p>
          <a:p>
            <a:r>
              <a:rPr lang="en-GB" dirty="0" smtClean="0">
                <a:solidFill>
                  <a:srgbClr val="0070C0"/>
                </a:solidFill>
              </a:rPr>
              <a:t>Morgan</a:t>
            </a:r>
            <a:r>
              <a:rPr lang="en-GB" dirty="0">
                <a:solidFill>
                  <a:srgbClr val="0070C0"/>
                </a:solidFill>
              </a:rPr>
              <a:t>, P. , 2017. </a:t>
            </a:r>
            <a:r>
              <a:rPr lang="en-GB" i="1" dirty="0">
                <a:solidFill>
                  <a:srgbClr val="0070C0"/>
                </a:solidFill>
              </a:rPr>
              <a:t>The business student’s guide to study and employability</a:t>
            </a:r>
            <a:r>
              <a:rPr lang="en-GB" dirty="0">
                <a:solidFill>
                  <a:srgbClr val="0070C0"/>
                </a:solidFill>
              </a:rPr>
              <a:t>. London: Sage Publications </a:t>
            </a:r>
            <a:r>
              <a:rPr lang="en-GB" dirty="0" smtClean="0">
                <a:solidFill>
                  <a:srgbClr val="0070C0"/>
                </a:solidFill>
              </a:rPr>
              <a:t>Ltd (Chapter 5)</a:t>
            </a:r>
          </a:p>
          <a:p>
            <a:r>
              <a:rPr lang="en-GB" dirty="0">
                <a:solidFill>
                  <a:srgbClr val="FF0000"/>
                </a:solidFill>
              </a:rPr>
              <a:t>Maund, A., Schriek, M., Tinkler, P., University of Wales Trinity Saint David, &amp; Trinity College. (2017). Certificate in higher education : Skills for the workplace student yearbook. London: Sage</a:t>
            </a:r>
            <a:r>
              <a:rPr lang="en-GB" dirty="0" smtClean="0">
                <a:solidFill>
                  <a:srgbClr val="FF0000"/>
                </a:solidFill>
              </a:rPr>
              <a:t>. (Chapter 14)</a:t>
            </a:r>
            <a:endParaRPr lang="en-GB" dirty="0" smtClean="0">
              <a:solidFill>
                <a:srgbClr val="FF0000"/>
              </a:solidFill>
            </a:endParaRPr>
          </a:p>
          <a:p>
            <a:r>
              <a:rPr lang="en-GB" dirty="0" smtClean="0">
                <a:solidFill>
                  <a:srgbClr val="7030A0"/>
                </a:solidFill>
              </a:rPr>
              <a:t>Dowson</a:t>
            </a:r>
            <a:r>
              <a:rPr lang="en-GB" dirty="0">
                <a:solidFill>
                  <a:srgbClr val="7030A0"/>
                </a:solidFill>
              </a:rPr>
              <a:t>, P., 2015. </a:t>
            </a:r>
            <a:r>
              <a:rPr lang="en-GB" i="1" dirty="0">
                <a:solidFill>
                  <a:srgbClr val="7030A0"/>
                </a:solidFill>
              </a:rPr>
              <a:t>Personal and professional development for business students. </a:t>
            </a:r>
            <a:r>
              <a:rPr lang="en-GB" dirty="0">
                <a:solidFill>
                  <a:srgbClr val="7030A0"/>
                </a:solidFill>
              </a:rPr>
              <a:t>London: Sage Publications Ltd.</a:t>
            </a:r>
          </a:p>
          <a:p>
            <a:r>
              <a:rPr lang="en-GB" dirty="0">
                <a:solidFill>
                  <a:srgbClr val="002060"/>
                </a:solidFill>
              </a:rPr>
              <a:t>Covey, S. R., 1999. </a:t>
            </a:r>
            <a:r>
              <a:rPr lang="en-GB" i="1" dirty="0">
                <a:solidFill>
                  <a:srgbClr val="002060"/>
                </a:solidFill>
              </a:rPr>
              <a:t>The seven habits of highly effective people.</a:t>
            </a:r>
            <a:r>
              <a:rPr lang="en-GB" dirty="0">
                <a:solidFill>
                  <a:srgbClr val="002060"/>
                </a:solidFill>
              </a:rPr>
              <a:t> London: Simon &amp; Schuster UK Ltd.</a:t>
            </a:r>
          </a:p>
        </p:txBody>
      </p:sp>
    </p:spTree>
    <p:extLst>
      <p:ext uri="{BB962C8B-B14F-4D97-AF65-F5344CB8AC3E}">
        <p14:creationId xmlns:p14="http://schemas.microsoft.com/office/powerpoint/2010/main" val="30342960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 Boardroom</Template>
  <TotalTime>1909</TotalTime>
  <Words>1927</Words>
  <Application>Microsoft Office PowerPoint</Application>
  <PresentationFormat>On-screen Show (4:3)</PresentationFormat>
  <Paragraphs>215</Paragraphs>
  <Slides>25</Slides>
  <Notes>25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25</vt:i4>
      </vt:variant>
    </vt:vector>
  </HeadingPairs>
  <TitlesOfParts>
    <vt:vector size="33" baseType="lpstr">
      <vt:lpstr>Arial</vt:lpstr>
      <vt:lpstr>Calibri</vt:lpstr>
      <vt:lpstr>Century Gothic</vt:lpstr>
      <vt:lpstr>Myriad Pro</vt:lpstr>
      <vt:lpstr>Wingdings 2</vt:lpstr>
      <vt:lpstr>Wingdings 3</vt:lpstr>
      <vt:lpstr>Ion Boardroom</vt:lpstr>
      <vt:lpstr>20140311PresentationUWTSDTemplate</vt:lpstr>
      <vt:lpstr>CertHE Skills for the Workplace Module: BMSK4005</vt:lpstr>
      <vt:lpstr>Increasing self awareness Myer Briggs Personality Profiling  VARK  Honey &amp; Mumford Implications for learning&amp; for training</vt:lpstr>
      <vt:lpstr>Self Awareness</vt:lpstr>
      <vt:lpstr>Self Awareness  </vt:lpstr>
      <vt:lpstr>Increasing Self Awareness</vt:lpstr>
      <vt:lpstr>Writing down key plans and priorities</vt:lpstr>
      <vt:lpstr>Write down your key plans and priorities</vt:lpstr>
      <vt:lpstr>Take Psychometric tests</vt:lpstr>
      <vt:lpstr>Myer Briggs Psychometric Test</vt:lpstr>
      <vt:lpstr>Get regular feedback at work</vt:lpstr>
      <vt:lpstr>Get regular feedback at work</vt:lpstr>
      <vt:lpstr>Learning Styles - VARK</vt:lpstr>
      <vt:lpstr>VARK- Questionnaire</vt:lpstr>
      <vt:lpstr>Visual</vt:lpstr>
      <vt:lpstr>Auditory</vt:lpstr>
      <vt:lpstr>Read/Write </vt:lpstr>
      <vt:lpstr>Kinaesthetic</vt:lpstr>
      <vt:lpstr>Honey &amp; Mumford (1992)</vt:lpstr>
      <vt:lpstr>Honey &amp; Mumford’s Learning Style</vt:lpstr>
      <vt:lpstr>Types of Learners </vt:lpstr>
      <vt:lpstr>Types of Learners </vt:lpstr>
      <vt:lpstr>If you were to set up a new television, What would you do?</vt:lpstr>
      <vt:lpstr>Application of learning styles to University </vt:lpstr>
      <vt:lpstr>Discussion</vt:lpstr>
      <vt:lpstr>Home work &amp; Further Research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Shehla Khan</cp:lastModifiedBy>
  <cp:revision>29</cp:revision>
  <cp:lastPrinted>2018-01-30T12:56:28Z</cp:lastPrinted>
  <dcterms:created xsi:type="dcterms:W3CDTF">2015-04-14T15:21:28Z</dcterms:created>
  <dcterms:modified xsi:type="dcterms:W3CDTF">2018-01-30T12:58:03Z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