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2"/>
  </p:notesMasterIdLst>
  <p:sldIdLst>
    <p:sldId id="257" r:id="rId2"/>
    <p:sldId id="258" r:id="rId3"/>
    <p:sldId id="260" r:id="rId4"/>
    <p:sldId id="263" r:id="rId5"/>
    <p:sldId id="262" r:id="rId6"/>
    <p:sldId id="261" r:id="rId7"/>
    <p:sldId id="264" r:id="rId8"/>
    <p:sldId id="265" r:id="rId9"/>
    <p:sldId id="266" r:id="rId10"/>
    <p:sldId id="268" r:id="rId11"/>
    <p:sldId id="270" r:id="rId12"/>
    <p:sldId id="271" r:id="rId13"/>
    <p:sldId id="272" r:id="rId14"/>
    <p:sldId id="269" r:id="rId15"/>
    <p:sldId id="267" r:id="rId16"/>
    <p:sldId id="273" r:id="rId17"/>
    <p:sldId id="274" r:id="rId18"/>
    <p:sldId id="275" r:id="rId19"/>
    <p:sldId id="276" r:id="rId20"/>
    <p:sldId id="277" r:id="rId21"/>
    <p:sldId id="278" r:id="rId22"/>
    <p:sldId id="279" r:id="rId23"/>
    <p:sldId id="280" r:id="rId24"/>
    <p:sldId id="281" r:id="rId25"/>
    <p:sldId id="282" r:id="rId26"/>
    <p:sldId id="284" r:id="rId27"/>
    <p:sldId id="283" r:id="rId28"/>
    <p:sldId id="285" r:id="rId29"/>
    <p:sldId id="287" r:id="rId30"/>
    <p:sldId id="286"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88553"/>
  </p:normalViewPr>
  <p:slideViewPr>
    <p:cSldViewPr snapToGrid="0">
      <p:cViewPr varScale="1">
        <p:scale>
          <a:sx n="109" d="100"/>
          <a:sy n="109" d="100"/>
        </p:scale>
        <p:origin x="68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EC8766-0507-6D45-828E-B71BBE989FE8}" type="datetimeFigureOut">
              <a:rPr lang="en-US" smtClean="0"/>
              <a:t>2/18/24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746F79-0822-C344-9E17-008319750E12}" type="slidenum">
              <a:rPr lang="en-US" smtClean="0"/>
              <a:t>‹#›</a:t>
            </a:fld>
            <a:endParaRPr lang="en-US"/>
          </a:p>
        </p:txBody>
      </p:sp>
    </p:spTree>
    <p:extLst>
      <p:ext uri="{BB962C8B-B14F-4D97-AF65-F5344CB8AC3E}">
        <p14:creationId xmlns:p14="http://schemas.microsoft.com/office/powerpoint/2010/main" val="3899697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s://en.wikipedia.org/wiki/Punch_%28magazine%29#cite_note-FOOTNOTEAppelbaumKelly198114-1" TargetMode="External"/><Relationship Id="rId13" Type="http://schemas.openxmlformats.org/officeDocument/2006/relationships/hyperlink" Target="https://en.wikipedia.org/wiki/William_Makepeace_Thackeray" TargetMode="External"/><Relationship Id="rId3" Type="http://schemas.openxmlformats.org/officeDocument/2006/relationships/hyperlink" Target="https://en.wikipedia.org/wiki/Henry_Mayhew" TargetMode="External"/><Relationship Id="rId7" Type="http://schemas.openxmlformats.org/officeDocument/2006/relationships/hyperlink" Target="https://en.wikipedia.org/wiki/Le_Charivari" TargetMode="External"/><Relationship Id="rId12" Type="http://schemas.openxmlformats.org/officeDocument/2006/relationships/hyperlink" Target="https://en.wikipedia.org/wiki/Charles_Dickens"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en.wikipedia.org/wiki/Charles_Philipon" TargetMode="External"/><Relationship Id="rId11" Type="http://schemas.openxmlformats.org/officeDocument/2006/relationships/hyperlink" Target="https://en.wikipedia.org/wiki/Bradbury_and_Evans" TargetMode="External"/><Relationship Id="rId5" Type="http://schemas.openxmlformats.org/officeDocument/2006/relationships/hyperlink" Target="https://en.wikipedia.org/wiki/Mark_Lemon" TargetMode="External"/><Relationship Id="rId10" Type="http://schemas.openxmlformats.org/officeDocument/2006/relationships/hyperlink" Target="https://en.wikipedia.org/wiki/Punch_(drink)" TargetMode="External"/><Relationship Id="rId4" Type="http://schemas.openxmlformats.org/officeDocument/2006/relationships/hyperlink" Target="https://en.wikipedia.org/wiki/Ebenezer_Landells" TargetMode="External"/><Relationship Id="rId9" Type="http://schemas.openxmlformats.org/officeDocument/2006/relationships/hyperlink" Target="https://en.wikipedia.org/wiki/Punch_and_Judy" TargetMode="External"/><Relationship Id="rId14" Type="http://schemas.openxmlformats.org/officeDocument/2006/relationships/hyperlink" Target="https://en.wikipedia.org/w/index.php?title=Punch_(magazine)&amp;action=edit&amp;section=2" TargetMode="Externa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en.wikipedia.org/wiki/Punch_and_Judy" TargetMode="External"/><Relationship Id="rId3" Type="http://schemas.openxmlformats.org/officeDocument/2006/relationships/hyperlink" Target="https://en.wikipedia.org/wiki/Mohamed_Al-Fayed" TargetMode="External"/><Relationship Id="rId7" Type="http://schemas.openxmlformats.org/officeDocument/2006/relationships/hyperlink" Target="https://en.wikipedia.org/wiki/Pulcinella"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en.wikipedia.org/wiki/Private_Eye_(magazine)" TargetMode="External"/><Relationship Id="rId5" Type="http://schemas.openxmlformats.org/officeDocument/2006/relationships/hyperlink" Target="https://en.wikipedia.org/wiki/Punch_%28magazine%29#cite_note-11" TargetMode="External"/><Relationship Id="rId4" Type="http://schemas.openxmlformats.org/officeDocument/2006/relationships/hyperlink" Target="https://en.wikipedia.org/wiki/Punch_%28magazine%29#cite_note-mle-9"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1" u="none" strike="noStrike" dirty="0">
                <a:solidFill>
                  <a:srgbClr val="202122"/>
                </a:solidFill>
                <a:effectLst/>
                <a:latin typeface="Arial" panose="020B0604020202020204" pitchFamily="34" charset="0"/>
              </a:rPr>
              <a:t>Punch</a:t>
            </a:r>
            <a:r>
              <a:rPr lang="en-GB" b="0" i="0" u="none" strike="noStrike" dirty="0">
                <a:solidFill>
                  <a:srgbClr val="202122"/>
                </a:solidFill>
                <a:effectLst/>
                <a:latin typeface="Arial" panose="020B0604020202020204" pitchFamily="34" charset="0"/>
              </a:rPr>
              <a:t> was founded on 17 July 1841 by </a:t>
            </a:r>
            <a:r>
              <a:rPr lang="en-GB" b="0" i="0" u="none" strike="noStrike" dirty="0">
                <a:solidFill>
                  <a:srgbClr val="795CB2"/>
                </a:solidFill>
                <a:effectLst/>
                <a:latin typeface="Arial" panose="020B0604020202020204" pitchFamily="34" charset="0"/>
                <a:hlinkClick r:id="rId3" tooltip="Henry Mayhew"/>
              </a:rPr>
              <a:t>Henry Mayhew</a:t>
            </a:r>
            <a:r>
              <a:rPr lang="en-GB" b="0" i="0" u="none" strike="noStrike" dirty="0">
                <a:solidFill>
                  <a:srgbClr val="202122"/>
                </a:solidFill>
                <a:effectLst/>
                <a:latin typeface="Arial" panose="020B0604020202020204" pitchFamily="34" charset="0"/>
              </a:rPr>
              <a:t> and wood-engraver </a:t>
            </a:r>
            <a:r>
              <a:rPr lang="en-GB" b="0" i="0" u="none" strike="noStrike" dirty="0">
                <a:solidFill>
                  <a:srgbClr val="795CB2"/>
                </a:solidFill>
                <a:effectLst/>
                <a:latin typeface="Arial" panose="020B0604020202020204" pitchFamily="34" charset="0"/>
                <a:hlinkClick r:id="rId4" tooltip="Ebenezer Landells"/>
              </a:rPr>
              <a:t>Ebenezer Landells</a:t>
            </a:r>
            <a:r>
              <a:rPr lang="en-GB" b="0" i="0" u="none" strike="noStrike" dirty="0">
                <a:solidFill>
                  <a:srgbClr val="202122"/>
                </a:solidFill>
                <a:effectLst/>
                <a:latin typeface="Arial" panose="020B0604020202020204" pitchFamily="34" charset="0"/>
              </a:rPr>
              <a:t>, on an initial investment of £25. It was jointly edited by Mayhew and </a:t>
            </a:r>
            <a:r>
              <a:rPr lang="en-GB" b="0" i="0" u="none" strike="noStrike" dirty="0">
                <a:solidFill>
                  <a:srgbClr val="795CB2"/>
                </a:solidFill>
                <a:effectLst/>
                <a:latin typeface="Arial" panose="020B0604020202020204" pitchFamily="34" charset="0"/>
                <a:hlinkClick r:id="rId5" tooltip="Mark Lemon"/>
              </a:rPr>
              <a:t>Mark Lemon</a:t>
            </a:r>
            <a:r>
              <a:rPr lang="en-GB" b="0" i="0" u="none" strike="noStrike" dirty="0">
                <a:solidFill>
                  <a:srgbClr val="202122"/>
                </a:solidFill>
                <a:effectLst/>
                <a:latin typeface="Arial" panose="020B0604020202020204" pitchFamily="34" charset="0"/>
              </a:rPr>
              <a:t>. It was subtitled </a:t>
            </a:r>
            <a:r>
              <a:rPr lang="en-GB" b="0" i="1" u="none" strike="noStrike" dirty="0">
                <a:solidFill>
                  <a:srgbClr val="202122"/>
                </a:solidFill>
                <a:effectLst/>
                <a:latin typeface="Arial" panose="020B0604020202020204" pitchFamily="34" charset="0"/>
              </a:rPr>
              <a:t>The London </a:t>
            </a:r>
            <a:r>
              <a:rPr lang="en-GB" b="0" i="1" u="none" strike="noStrike" dirty="0" err="1">
                <a:solidFill>
                  <a:srgbClr val="202122"/>
                </a:solidFill>
                <a:effectLst/>
                <a:latin typeface="Arial" panose="020B0604020202020204" pitchFamily="34" charset="0"/>
              </a:rPr>
              <a:t>Charivari</a:t>
            </a:r>
            <a:r>
              <a:rPr lang="en-GB" b="0" i="0" u="none" strike="noStrike" dirty="0" err="1">
                <a:solidFill>
                  <a:srgbClr val="202122"/>
                </a:solidFill>
                <a:effectLst/>
                <a:latin typeface="Arial" panose="020B0604020202020204" pitchFamily="34" charset="0"/>
              </a:rPr>
              <a:t>in</a:t>
            </a:r>
            <a:r>
              <a:rPr lang="en-GB" b="0" i="0" u="none" strike="noStrike" dirty="0">
                <a:solidFill>
                  <a:srgbClr val="202122"/>
                </a:solidFill>
                <a:effectLst/>
                <a:latin typeface="Arial" panose="020B0604020202020204" pitchFamily="34" charset="0"/>
              </a:rPr>
              <a:t> homage to </a:t>
            </a:r>
            <a:r>
              <a:rPr lang="en-GB" b="0" i="0" u="none" strike="noStrike" dirty="0">
                <a:solidFill>
                  <a:srgbClr val="795CB2"/>
                </a:solidFill>
                <a:effectLst/>
                <a:latin typeface="Arial" panose="020B0604020202020204" pitchFamily="34" charset="0"/>
                <a:hlinkClick r:id="rId6" tooltip="Charles Philipon"/>
              </a:rPr>
              <a:t>Charles </a:t>
            </a:r>
            <a:r>
              <a:rPr lang="en-GB" b="0" i="0" u="none" strike="noStrike" dirty="0" err="1">
                <a:solidFill>
                  <a:srgbClr val="795CB2"/>
                </a:solidFill>
                <a:effectLst/>
                <a:latin typeface="Arial" panose="020B0604020202020204" pitchFamily="34" charset="0"/>
                <a:hlinkClick r:id="rId6" tooltip="Charles Philipon"/>
              </a:rPr>
              <a:t>Philipon</a:t>
            </a:r>
            <a:r>
              <a:rPr lang="en-GB" b="0" i="0" u="none" strike="noStrike" dirty="0" err="1">
                <a:solidFill>
                  <a:srgbClr val="202122"/>
                </a:solidFill>
                <a:effectLst/>
                <a:latin typeface="Arial" panose="020B0604020202020204" pitchFamily="34" charset="0"/>
              </a:rPr>
              <a:t>'s</a:t>
            </a:r>
            <a:r>
              <a:rPr lang="en-GB" b="0" i="0" u="none" strike="noStrike" dirty="0">
                <a:solidFill>
                  <a:srgbClr val="202122"/>
                </a:solidFill>
                <a:effectLst/>
                <a:latin typeface="Arial" panose="020B0604020202020204" pitchFamily="34" charset="0"/>
              </a:rPr>
              <a:t> French satirical humour magazine </a:t>
            </a:r>
            <a:r>
              <a:rPr lang="en-GB" b="0" i="1" u="none" strike="noStrike" dirty="0">
                <a:solidFill>
                  <a:srgbClr val="795CB2"/>
                </a:solidFill>
                <a:effectLst/>
                <a:latin typeface="Arial" panose="020B0604020202020204" pitchFamily="34" charset="0"/>
                <a:hlinkClick r:id="rId7" tooltip="Le Charivari"/>
              </a:rPr>
              <a:t>Le Charivari</a:t>
            </a:r>
            <a:r>
              <a:rPr lang="en-GB" b="0" i="0" u="none" strike="noStrike" dirty="0">
                <a:solidFill>
                  <a:srgbClr val="202122"/>
                </a:solidFill>
                <a:effectLst/>
                <a:latin typeface="Arial" panose="020B0604020202020204" pitchFamily="34" charset="0"/>
              </a:rPr>
              <a:t>.</a:t>
            </a:r>
            <a:r>
              <a:rPr lang="en-GB" b="0" i="0" u="none" strike="noStrike" baseline="30000" dirty="0">
                <a:solidFill>
                  <a:srgbClr val="795CB2"/>
                </a:solidFill>
                <a:effectLst/>
                <a:latin typeface="Arial" panose="020B0604020202020204" pitchFamily="34" charset="0"/>
                <a:hlinkClick r:id="rId8"/>
              </a:rPr>
              <a:t>[1]</a:t>
            </a:r>
            <a:r>
              <a:rPr lang="en-GB" b="0" i="0" u="none" strike="noStrike" dirty="0">
                <a:solidFill>
                  <a:srgbClr val="202122"/>
                </a:solidFill>
                <a:effectLst/>
                <a:latin typeface="Arial" panose="020B0604020202020204" pitchFamily="34" charset="0"/>
              </a:rPr>
              <a:t> Reflecting their satiric and humorous intent, the two editors took for their name and masthead the anarchic glove puppet, Mr. Punch, of </a:t>
            </a:r>
            <a:r>
              <a:rPr lang="en-GB" b="0" i="0" u="none" strike="noStrike" dirty="0">
                <a:solidFill>
                  <a:srgbClr val="795CB2"/>
                </a:solidFill>
                <a:effectLst/>
                <a:latin typeface="Arial" panose="020B0604020202020204" pitchFamily="34" charset="0"/>
                <a:hlinkClick r:id="rId9" tooltip="Punch and Judy"/>
              </a:rPr>
              <a:t>Punch and Judy</a:t>
            </a:r>
            <a:r>
              <a:rPr lang="en-GB" b="0" i="0" u="none" strike="noStrike" dirty="0">
                <a:solidFill>
                  <a:srgbClr val="202122"/>
                </a:solidFill>
                <a:effectLst/>
                <a:latin typeface="Arial" panose="020B0604020202020204" pitchFamily="34" charset="0"/>
              </a:rPr>
              <a:t>; the name also referred to a joke made early on about one of the magazine's first editors, Lemon, that "</a:t>
            </a:r>
            <a:r>
              <a:rPr lang="en-GB" b="0" i="0" u="none" strike="noStrike" dirty="0">
                <a:solidFill>
                  <a:srgbClr val="795CB2"/>
                </a:solidFill>
                <a:effectLst/>
                <a:latin typeface="Arial" panose="020B0604020202020204" pitchFamily="34" charset="0"/>
                <a:hlinkClick r:id="rId10" tooltip="Punch (drink)"/>
              </a:rPr>
              <a:t>punch</a:t>
            </a:r>
            <a:r>
              <a:rPr lang="en-GB" b="0" i="0" u="none" strike="noStrike" dirty="0">
                <a:solidFill>
                  <a:srgbClr val="202122"/>
                </a:solidFill>
                <a:effectLst/>
                <a:latin typeface="Arial" panose="020B0604020202020204" pitchFamily="34" charset="0"/>
              </a:rPr>
              <a:t> is nothing without lemon". Mayhew ceased to be joint editor in 1842 and became "</a:t>
            </a:r>
            <a:r>
              <a:rPr lang="en-GB" b="0" i="0" u="none" strike="noStrike" dirty="0" err="1">
                <a:solidFill>
                  <a:srgbClr val="202122"/>
                </a:solidFill>
                <a:effectLst/>
                <a:latin typeface="Arial" panose="020B0604020202020204" pitchFamily="34" charset="0"/>
              </a:rPr>
              <a:t>suggestor</a:t>
            </a:r>
            <a:r>
              <a:rPr lang="en-GB" b="0" i="0" u="none" strike="noStrike" dirty="0">
                <a:solidFill>
                  <a:srgbClr val="202122"/>
                </a:solidFill>
                <a:effectLst/>
                <a:latin typeface="Arial" panose="020B0604020202020204" pitchFamily="34" charset="0"/>
              </a:rPr>
              <a:t> in chief" until he severed his connection in 1845. The magazine initially struggled for readers, except for an 1842 "Almanack" issue which shocked its creators by selling 90,000 copies. In December 1842 due to financial difficulties, the magazine was sold to </a:t>
            </a:r>
            <a:r>
              <a:rPr lang="en-GB" b="0" i="0" u="none" strike="noStrike" dirty="0">
                <a:solidFill>
                  <a:srgbClr val="795CB2"/>
                </a:solidFill>
                <a:effectLst/>
                <a:latin typeface="Arial" panose="020B0604020202020204" pitchFamily="34" charset="0"/>
                <a:hlinkClick r:id="rId11" tooltip="Bradbury and Evans"/>
              </a:rPr>
              <a:t>Bradbury and Evans</a:t>
            </a:r>
            <a:r>
              <a:rPr lang="en-GB" b="0" i="0" u="none" strike="noStrike" dirty="0">
                <a:solidFill>
                  <a:srgbClr val="202122"/>
                </a:solidFill>
                <a:effectLst/>
                <a:latin typeface="Arial" panose="020B0604020202020204" pitchFamily="34" charset="0"/>
              </a:rPr>
              <a:t>, both printers and publishers. Bradbury and Evans capitalised on newly evolving mass printing technologies and also were the publishers for </a:t>
            </a:r>
            <a:r>
              <a:rPr lang="en-GB" b="0" i="0" u="none" strike="noStrike" dirty="0">
                <a:solidFill>
                  <a:srgbClr val="795CB2"/>
                </a:solidFill>
                <a:effectLst/>
                <a:latin typeface="Arial" panose="020B0604020202020204" pitchFamily="34" charset="0"/>
                <a:hlinkClick r:id="rId12" tooltip="Charles Dickens"/>
              </a:rPr>
              <a:t>Charles Dickens</a:t>
            </a:r>
            <a:r>
              <a:rPr lang="en-GB" b="0" i="0" u="none" strike="noStrike" dirty="0">
                <a:solidFill>
                  <a:srgbClr val="202122"/>
                </a:solidFill>
                <a:effectLst/>
                <a:latin typeface="Arial" panose="020B0604020202020204" pitchFamily="34" charset="0"/>
              </a:rPr>
              <a:t> and </a:t>
            </a:r>
            <a:r>
              <a:rPr lang="en-GB" b="0" i="0" u="none" strike="noStrike" dirty="0">
                <a:solidFill>
                  <a:srgbClr val="795CB2"/>
                </a:solidFill>
                <a:effectLst/>
                <a:latin typeface="Arial" panose="020B0604020202020204" pitchFamily="34" charset="0"/>
                <a:hlinkClick r:id="rId13" tooltip="William Makepeace Thackeray"/>
              </a:rPr>
              <a:t>William Makepeace Thackeray</a:t>
            </a:r>
            <a:r>
              <a:rPr lang="en-GB" b="0" i="0" u="none" strike="noStrike" dirty="0">
                <a:solidFill>
                  <a:srgbClr val="202122"/>
                </a:solidFill>
                <a:effectLst/>
                <a:latin typeface="Arial" panose="020B0604020202020204" pitchFamily="34" charset="0"/>
              </a:rPr>
              <a:t>.</a:t>
            </a:r>
          </a:p>
          <a:p>
            <a:pPr algn="l"/>
            <a:r>
              <a:rPr lang="en-GB" b="1" i="0" u="none" strike="noStrike" dirty="0">
                <a:solidFill>
                  <a:srgbClr val="000000"/>
                </a:solidFill>
                <a:effectLst/>
                <a:latin typeface="Arial" panose="020B0604020202020204" pitchFamily="34" charset="0"/>
              </a:rPr>
              <a:t>Cartoon terminology</a:t>
            </a:r>
            <a:r>
              <a:rPr lang="en-GB" b="0" i="0" u="none" strike="noStrike" dirty="0">
                <a:solidFill>
                  <a:srgbClr val="54595D"/>
                </a:solidFill>
                <a:effectLst/>
                <a:latin typeface="Arial" panose="020B0604020202020204" pitchFamily="34" charset="0"/>
              </a:rPr>
              <a:t>[</a:t>
            </a:r>
            <a:r>
              <a:rPr lang="en-GB" b="0" i="0" u="none" strike="noStrike" dirty="0">
                <a:solidFill>
                  <a:srgbClr val="795CB2"/>
                </a:solidFill>
                <a:effectLst/>
                <a:latin typeface="Arial" panose="020B0604020202020204" pitchFamily="34" charset="0"/>
                <a:hlinkClick r:id="rId14" tooltip="Edit section: Cartoon terminology"/>
              </a:rPr>
              <a:t>edit</a:t>
            </a:r>
            <a:r>
              <a:rPr lang="en-GB" b="0" i="0" u="none" strike="noStrike" dirty="0">
                <a:solidFill>
                  <a:srgbClr val="54595D"/>
                </a:solidFill>
                <a:effectLst/>
                <a:latin typeface="Arial" panose="020B0604020202020204" pitchFamily="34" charset="0"/>
              </a:rPr>
              <a:t>]</a:t>
            </a:r>
            <a:endParaRPr lang="en-GB" b="1" i="0" u="none" strike="noStrike" dirty="0">
              <a:solidFill>
                <a:srgbClr val="000000"/>
              </a:solidFill>
              <a:effectLst/>
              <a:latin typeface="Arial" panose="020B0604020202020204" pitchFamily="34" charset="0"/>
            </a:endParaRPr>
          </a:p>
          <a:p>
            <a:pPr algn="l"/>
            <a:r>
              <a:rPr lang="en-GB" b="0" i="0" u="none" strike="noStrike" dirty="0">
                <a:solidFill>
                  <a:srgbClr val="202122"/>
                </a:solidFill>
                <a:effectLst/>
                <a:latin typeface="Arial" panose="020B0604020202020204" pitchFamily="34" charset="0"/>
              </a:rPr>
              <a:t>The term "cartoon" to refer to comic drawings was first used in </a:t>
            </a:r>
            <a:r>
              <a:rPr lang="en-GB" b="0" i="1" u="none" strike="noStrike" dirty="0">
                <a:solidFill>
                  <a:srgbClr val="202122"/>
                </a:solidFill>
                <a:effectLst/>
                <a:latin typeface="Arial" panose="020B0604020202020204" pitchFamily="34" charset="0"/>
              </a:rPr>
              <a:t>Punch</a:t>
            </a:r>
            <a:r>
              <a:rPr lang="en-GB" b="0" i="0" u="none" strike="noStrike" dirty="0">
                <a:solidFill>
                  <a:srgbClr val="202122"/>
                </a:solidFill>
                <a:effectLst/>
                <a:latin typeface="Arial" panose="020B0604020202020204" pitchFamily="34" charset="0"/>
              </a:rPr>
              <a:t> in 1843, when the Houses of Parliament were to be decorated with murals, and "cartoons" for the mural were displayed for the public; the term "cartoon" then meant a finished preliminary sketch on a large piece of cardboard, or </a:t>
            </a:r>
            <a:r>
              <a:rPr lang="en-GB" b="0" i="1" u="none" strike="noStrike" dirty="0" err="1">
                <a:solidFill>
                  <a:srgbClr val="202122"/>
                </a:solidFill>
                <a:effectLst/>
                <a:latin typeface="Arial" panose="020B0604020202020204" pitchFamily="34" charset="0"/>
              </a:rPr>
              <a:t>cartone</a:t>
            </a:r>
            <a:r>
              <a:rPr lang="en-GB" b="0" i="0" u="none" strike="noStrike" dirty="0">
                <a:solidFill>
                  <a:srgbClr val="202122"/>
                </a:solidFill>
                <a:effectLst/>
                <a:latin typeface="Arial" panose="020B0604020202020204" pitchFamily="34" charset="0"/>
              </a:rPr>
              <a:t> in Italian. </a:t>
            </a:r>
            <a:r>
              <a:rPr lang="en-GB" b="0" i="1" u="none" strike="noStrike" dirty="0">
                <a:solidFill>
                  <a:srgbClr val="202122"/>
                </a:solidFill>
                <a:effectLst/>
                <a:latin typeface="Arial" panose="020B0604020202020204" pitchFamily="34" charset="0"/>
              </a:rPr>
              <a:t>Punch</a:t>
            </a:r>
            <a:r>
              <a:rPr lang="en-GB" b="0" i="0" u="none" strike="noStrike" dirty="0">
                <a:solidFill>
                  <a:srgbClr val="202122"/>
                </a:solidFill>
                <a:effectLst/>
                <a:latin typeface="Arial" panose="020B0604020202020204" pitchFamily="34" charset="0"/>
              </a:rPr>
              <a:t> humorously appropriated the term to refer to its political cartoons, and the popularity of the </a:t>
            </a:r>
            <a:r>
              <a:rPr lang="en-GB" b="0" i="1" u="none" strike="noStrike" dirty="0">
                <a:solidFill>
                  <a:srgbClr val="202122"/>
                </a:solidFill>
                <a:effectLst/>
                <a:latin typeface="Arial" panose="020B0604020202020204" pitchFamily="34" charset="0"/>
              </a:rPr>
              <a:t>Punch</a:t>
            </a:r>
            <a:r>
              <a:rPr lang="en-GB" b="0" i="0" u="none" strike="noStrike" dirty="0">
                <a:solidFill>
                  <a:srgbClr val="202122"/>
                </a:solidFill>
                <a:effectLst/>
                <a:latin typeface="Arial" panose="020B0604020202020204" pitchFamily="34" charset="0"/>
              </a:rPr>
              <a:t> cartoons led to the term's widespread use</a:t>
            </a:r>
          </a:p>
          <a:p>
            <a:endParaRPr lang="en-US" dirty="0"/>
          </a:p>
        </p:txBody>
      </p:sp>
      <p:sp>
        <p:nvSpPr>
          <p:cNvPr id="4" name="Slide Number Placeholder 3"/>
          <p:cNvSpPr>
            <a:spLocks noGrp="1"/>
          </p:cNvSpPr>
          <p:nvPr>
            <p:ph type="sldNum" sz="quarter" idx="5"/>
          </p:nvPr>
        </p:nvSpPr>
        <p:spPr/>
        <p:txBody>
          <a:bodyPr/>
          <a:lstStyle/>
          <a:p>
            <a:fld id="{D4746F79-0822-C344-9E17-008319750E12}" type="slidenum">
              <a:rPr lang="en-US" smtClean="0"/>
              <a:t>6</a:t>
            </a:fld>
            <a:endParaRPr lang="en-US"/>
          </a:p>
        </p:txBody>
      </p:sp>
    </p:spTree>
    <p:extLst>
      <p:ext uri="{BB962C8B-B14F-4D97-AF65-F5344CB8AC3E}">
        <p14:creationId xmlns:p14="http://schemas.microsoft.com/office/powerpoint/2010/main" val="4041637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1" u="none" strike="noStrike" dirty="0">
                <a:solidFill>
                  <a:srgbClr val="202122"/>
                </a:solidFill>
                <a:effectLst/>
                <a:latin typeface="Arial" panose="020B0604020202020204" pitchFamily="34" charset="0"/>
              </a:rPr>
              <a:t>Punch</a:t>
            </a:r>
            <a:r>
              <a:rPr lang="en-GB" b="0" i="0" u="none" strike="noStrike" dirty="0">
                <a:solidFill>
                  <a:srgbClr val="202122"/>
                </a:solidFill>
                <a:effectLst/>
                <a:latin typeface="Arial" panose="020B0604020202020204" pitchFamily="34" charset="0"/>
              </a:rPr>
              <a:t> material was collected in book formats from the late 19th century, which included </a:t>
            </a:r>
            <a:r>
              <a:rPr lang="en-GB" b="0" i="1" u="none" strike="noStrike" dirty="0">
                <a:solidFill>
                  <a:srgbClr val="202122"/>
                </a:solidFill>
                <a:effectLst/>
                <a:latin typeface="Arial" panose="020B0604020202020204" pitchFamily="34" charset="0"/>
              </a:rPr>
              <a:t>Pick of the Punch</a:t>
            </a:r>
            <a:r>
              <a:rPr lang="en-GB" b="0" i="0" u="none" strike="noStrike" dirty="0">
                <a:solidFill>
                  <a:srgbClr val="202122"/>
                </a:solidFill>
                <a:effectLst/>
                <a:latin typeface="Arial" panose="020B0604020202020204" pitchFamily="34" charset="0"/>
              </a:rPr>
              <a:t> annuals with cartoons and text features, </a:t>
            </a:r>
            <a:r>
              <a:rPr lang="en-GB" b="0" i="1" u="none" strike="noStrike" dirty="0">
                <a:solidFill>
                  <a:srgbClr val="202122"/>
                </a:solidFill>
                <a:effectLst/>
                <a:latin typeface="Arial" panose="020B0604020202020204" pitchFamily="34" charset="0"/>
              </a:rPr>
              <a:t>Punch and the War</a:t>
            </a:r>
            <a:r>
              <a:rPr lang="en-GB" b="0" i="0" u="none" strike="noStrike" dirty="0">
                <a:solidFill>
                  <a:srgbClr val="202122"/>
                </a:solidFill>
                <a:effectLst/>
                <a:latin typeface="Arial" panose="020B0604020202020204" pitchFamily="34" charset="0"/>
              </a:rPr>
              <a:t> (a 1941 collection of WWII-related cartoons), and </a:t>
            </a:r>
            <a:r>
              <a:rPr lang="en-GB" b="0" i="1" u="none" strike="noStrike" dirty="0">
                <a:solidFill>
                  <a:srgbClr val="202122"/>
                </a:solidFill>
                <a:effectLst/>
                <a:latin typeface="Arial" panose="020B0604020202020204" pitchFamily="34" charset="0"/>
              </a:rPr>
              <a:t>A Big Bowl of Punch</a:t>
            </a:r>
            <a:r>
              <a:rPr lang="en-GB" b="0" i="0" u="none" strike="noStrike" dirty="0">
                <a:solidFill>
                  <a:srgbClr val="202122"/>
                </a:solidFill>
                <a:effectLst/>
                <a:latin typeface="Arial" panose="020B0604020202020204" pitchFamily="34" charset="0"/>
              </a:rPr>
              <a:t> – which was republished a number of times. Many </a:t>
            </a:r>
            <a:r>
              <a:rPr lang="en-GB" b="0" i="1" u="none" strike="noStrike" dirty="0" err="1">
                <a:solidFill>
                  <a:srgbClr val="202122"/>
                </a:solidFill>
                <a:effectLst/>
                <a:latin typeface="Arial" panose="020B0604020202020204" pitchFamily="34" charset="0"/>
              </a:rPr>
              <a:t>Punch</a:t>
            </a:r>
            <a:r>
              <a:rPr lang="en-GB" b="0" i="0" u="none" strike="noStrike" dirty="0" err="1">
                <a:solidFill>
                  <a:srgbClr val="202122"/>
                </a:solidFill>
                <a:effectLst/>
                <a:latin typeface="Arial" panose="020B0604020202020204" pitchFamily="34" charset="0"/>
              </a:rPr>
              <a:t>cartoonists</a:t>
            </a:r>
            <a:r>
              <a:rPr lang="en-GB" b="0" i="0" u="none" strike="noStrike" dirty="0">
                <a:solidFill>
                  <a:srgbClr val="202122"/>
                </a:solidFill>
                <a:effectLst/>
                <a:latin typeface="Arial" panose="020B0604020202020204" pitchFamily="34" charset="0"/>
              </a:rPr>
              <a:t> of the late 20th century published collections of their own, partly based on </a:t>
            </a:r>
            <a:r>
              <a:rPr lang="en-GB" b="0" i="1" u="none" strike="noStrike" dirty="0">
                <a:solidFill>
                  <a:srgbClr val="202122"/>
                </a:solidFill>
                <a:effectLst/>
                <a:latin typeface="Arial" panose="020B0604020202020204" pitchFamily="34" charset="0"/>
              </a:rPr>
              <a:t>Punch</a:t>
            </a:r>
            <a:r>
              <a:rPr lang="en-GB" b="0" i="0" u="none" strike="noStrike" dirty="0">
                <a:solidFill>
                  <a:srgbClr val="202122"/>
                </a:solidFill>
                <a:effectLst/>
                <a:latin typeface="Arial" panose="020B0604020202020204" pitchFamily="34" charset="0"/>
              </a:rPr>
              <a:t> contributions.</a:t>
            </a:r>
          </a:p>
          <a:p>
            <a:pPr algn="l"/>
            <a:r>
              <a:rPr lang="en-GB" b="0" i="0" u="none" strike="noStrike" dirty="0">
                <a:solidFill>
                  <a:srgbClr val="202122"/>
                </a:solidFill>
                <a:effectLst/>
                <a:latin typeface="Arial" panose="020B0604020202020204" pitchFamily="34" charset="0"/>
              </a:rPr>
              <a:t>In early 1996, businessman </a:t>
            </a:r>
            <a:r>
              <a:rPr lang="en-GB" b="0" i="0" u="none" strike="noStrike" dirty="0">
                <a:solidFill>
                  <a:srgbClr val="795CB2"/>
                </a:solidFill>
                <a:effectLst/>
                <a:latin typeface="Arial" panose="020B0604020202020204" pitchFamily="34" charset="0"/>
                <a:hlinkClick r:id="rId3" tooltip="Mohamed Al-Fayed"/>
              </a:rPr>
              <a:t>Mohamed Al-Fayed</a:t>
            </a:r>
            <a:r>
              <a:rPr lang="en-GB" b="0" i="0" u="none" strike="noStrike" dirty="0">
                <a:solidFill>
                  <a:srgbClr val="202122"/>
                </a:solidFill>
                <a:effectLst/>
                <a:latin typeface="Arial" panose="020B0604020202020204" pitchFamily="34" charset="0"/>
              </a:rPr>
              <a:t> bought the rights to the name, and </a:t>
            </a:r>
            <a:r>
              <a:rPr lang="en-GB" b="0" i="1" u="none" strike="noStrike" dirty="0">
                <a:solidFill>
                  <a:srgbClr val="202122"/>
                </a:solidFill>
                <a:effectLst/>
                <a:latin typeface="Arial" panose="020B0604020202020204" pitchFamily="34" charset="0"/>
              </a:rPr>
              <a:t>Punch</a:t>
            </a:r>
            <a:r>
              <a:rPr lang="en-GB" b="0" i="0" u="none" strike="noStrike" dirty="0">
                <a:solidFill>
                  <a:srgbClr val="202122"/>
                </a:solidFill>
                <a:effectLst/>
                <a:latin typeface="Arial" panose="020B0604020202020204" pitchFamily="34" charset="0"/>
              </a:rPr>
              <a:t> was relaunched later that year.</a:t>
            </a:r>
            <a:r>
              <a:rPr lang="en-GB" b="0" i="0" u="none" strike="noStrike" baseline="30000" dirty="0">
                <a:solidFill>
                  <a:srgbClr val="795CB2"/>
                </a:solidFill>
                <a:effectLst/>
                <a:latin typeface="Arial" panose="020B0604020202020204" pitchFamily="34" charset="0"/>
                <a:hlinkClick r:id="rId4"/>
              </a:rPr>
              <a:t>[9]</a:t>
            </a:r>
            <a:r>
              <a:rPr lang="en-GB" b="0" i="0" u="none" strike="noStrike" baseline="30000" dirty="0">
                <a:solidFill>
                  <a:srgbClr val="795CB2"/>
                </a:solidFill>
                <a:effectLst/>
                <a:latin typeface="Arial" panose="020B0604020202020204" pitchFamily="34" charset="0"/>
                <a:hlinkClick r:id="rId5"/>
              </a:rPr>
              <a:t>[11]</a:t>
            </a:r>
            <a:r>
              <a:rPr lang="en-GB" b="0" i="0" u="none" strike="noStrike" dirty="0">
                <a:solidFill>
                  <a:srgbClr val="202122"/>
                </a:solidFill>
                <a:effectLst/>
                <a:latin typeface="Arial" panose="020B0604020202020204" pitchFamily="34" charset="0"/>
              </a:rPr>
              <a:t> The new version of the magazine was intended to be a spoiler aimed at </a:t>
            </a:r>
            <a:r>
              <a:rPr lang="en-GB" b="0" i="1" u="none" strike="noStrike" dirty="0">
                <a:solidFill>
                  <a:srgbClr val="795CB2"/>
                </a:solidFill>
                <a:effectLst/>
                <a:latin typeface="Arial" panose="020B0604020202020204" pitchFamily="34" charset="0"/>
                <a:hlinkClick r:id="rId6" tooltip="Private Eye (magazine)"/>
              </a:rPr>
              <a:t>Private Eye</a:t>
            </a:r>
            <a:r>
              <a:rPr lang="en-GB" b="0" i="0" u="none" strike="noStrike" dirty="0">
                <a:solidFill>
                  <a:srgbClr val="202122"/>
                </a:solidFill>
                <a:effectLst/>
                <a:latin typeface="Arial" panose="020B0604020202020204" pitchFamily="34" charset="0"/>
              </a:rPr>
              <a:t>, which had published many items critical of Fayed. </a:t>
            </a:r>
            <a:r>
              <a:rPr lang="en-GB" b="0" i="1" u="none" strike="noStrike" dirty="0">
                <a:solidFill>
                  <a:srgbClr val="202122"/>
                </a:solidFill>
                <a:effectLst/>
                <a:latin typeface="Arial" panose="020B0604020202020204" pitchFamily="34" charset="0"/>
              </a:rPr>
              <a:t>Punch</a:t>
            </a:r>
            <a:r>
              <a:rPr lang="en-GB" b="0" i="0" u="none" strike="noStrike" dirty="0">
                <a:solidFill>
                  <a:srgbClr val="202122"/>
                </a:solidFill>
                <a:effectLst/>
                <a:latin typeface="Arial" panose="020B0604020202020204" pitchFamily="34" charset="0"/>
              </a:rPr>
              <a:t> never became profitable in its new incarnation, and at the end of May 2002, it was announced as once more ceasing publication.</a:t>
            </a:r>
            <a:r>
              <a:rPr lang="en-GB" b="0" i="0" u="none" strike="noStrike" baseline="30000" dirty="0">
                <a:solidFill>
                  <a:srgbClr val="795CB2"/>
                </a:solidFill>
                <a:effectLst/>
                <a:latin typeface="Arial" panose="020B0604020202020204" pitchFamily="34" charset="0"/>
                <a:hlinkClick r:id="rId4"/>
              </a:rPr>
              <a:t>[9]</a:t>
            </a:r>
            <a:r>
              <a:rPr lang="en-GB" b="0" i="0" u="none" strike="noStrike" dirty="0">
                <a:solidFill>
                  <a:srgbClr val="202122"/>
                </a:solidFill>
                <a:effectLst/>
                <a:latin typeface="Arial" panose="020B0604020202020204" pitchFamily="34" charset="0"/>
              </a:rPr>
              <a:t> Press reports quoted a loss of £16 million over the six years of publication, with only 6,000 subscribers at the end.</a:t>
            </a:r>
          </a:p>
          <a:p>
            <a:pPr algn="l"/>
            <a:r>
              <a:rPr lang="en-GB" b="0" i="0" u="none" strike="noStrike" dirty="0">
                <a:solidFill>
                  <a:srgbClr val="202122"/>
                </a:solidFill>
                <a:effectLst/>
                <a:latin typeface="Arial" panose="020B0604020202020204" pitchFamily="34" charset="0"/>
              </a:rPr>
              <a:t>Whereas the earlier version of </a:t>
            </a:r>
            <a:r>
              <a:rPr lang="en-GB" b="0" i="1" u="none" strike="noStrike" dirty="0">
                <a:solidFill>
                  <a:srgbClr val="202122"/>
                </a:solidFill>
                <a:effectLst/>
                <a:latin typeface="Arial" panose="020B0604020202020204" pitchFamily="34" charset="0"/>
              </a:rPr>
              <a:t>Punch</a:t>
            </a:r>
            <a:r>
              <a:rPr lang="en-GB" b="0" i="0" u="none" strike="noStrike" dirty="0">
                <a:solidFill>
                  <a:srgbClr val="202122"/>
                </a:solidFill>
                <a:effectLst/>
                <a:latin typeface="Arial" panose="020B0604020202020204" pitchFamily="34" charset="0"/>
              </a:rPr>
              <a:t> prominently featured the clownish character </a:t>
            </a:r>
            <a:r>
              <a:rPr lang="en-GB" b="0" i="0" u="none" strike="noStrike" dirty="0">
                <a:solidFill>
                  <a:srgbClr val="795CB2"/>
                </a:solidFill>
                <a:effectLst/>
                <a:latin typeface="Arial" panose="020B0604020202020204" pitchFamily="34" charset="0"/>
                <a:hlinkClick r:id="rId7" tooltip="Pulcinella"/>
              </a:rPr>
              <a:t>Punchinello</a:t>
            </a:r>
            <a:r>
              <a:rPr lang="en-GB" b="0" i="0" u="none" strike="noStrike" dirty="0">
                <a:solidFill>
                  <a:srgbClr val="202122"/>
                </a:solidFill>
                <a:effectLst/>
                <a:latin typeface="Arial" panose="020B0604020202020204" pitchFamily="34" charset="0"/>
              </a:rPr>
              <a:t> (Punch of </a:t>
            </a:r>
            <a:r>
              <a:rPr lang="en-GB" b="0" i="0" u="none" strike="noStrike" dirty="0">
                <a:solidFill>
                  <a:srgbClr val="795CB2"/>
                </a:solidFill>
                <a:effectLst/>
                <a:latin typeface="Arial" panose="020B0604020202020204" pitchFamily="34" charset="0"/>
                <a:hlinkClick r:id="rId8" tooltip="Punch and Judy"/>
              </a:rPr>
              <a:t>Punch and Judy</a:t>
            </a:r>
            <a:r>
              <a:rPr lang="en-GB" b="0" i="0" u="none" strike="noStrike" dirty="0">
                <a:solidFill>
                  <a:srgbClr val="202122"/>
                </a:solidFill>
                <a:effectLst/>
                <a:latin typeface="Arial" panose="020B0604020202020204" pitchFamily="34" charset="0"/>
              </a:rPr>
              <a:t>) performing antics on front covers, the resurrected </a:t>
            </a:r>
            <a:r>
              <a:rPr lang="en-GB" b="0" i="1" u="none" strike="noStrike" dirty="0">
                <a:solidFill>
                  <a:srgbClr val="202122"/>
                </a:solidFill>
                <a:effectLst/>
                <a:latin typeface="Arial" panose="020B0604020202020204" pitchFamily="34" charset="0"/>
              </a:rPr>
              <a:t>Punch</a:t>
            </a:r>
            <a:r>
              <a:rPr lang="en-GB" b="0" i="0" u="none" strike="noStrike" dirty="0">
                <a:solidFill>
                  <a:srgbClr val="202122"/>
                </a:solidFill>
                <a:effectLst/>
                <a:latin typeface="Arial" panose="020B0604020202020204" pitchFamily="34" charset="0"/>
              </a:rPr>
              <a:t> did not use the character, but featured on its weekly covers a photograph of a boxing glove, thus informing its readers that the new magazine intended its name to mean "punch" in the sense of a boxing blow.</a:t>
            </a:r>
          </a:p>
          <a:p>
            <a:endParaRPr lang="en-US" dirty="0"/>
          </a:p>
        </p:txBody>
      </p:sp>
      <p:sp>
        <p:nvSpPr>
          <p:cNvPr id="4" name="Slide Number Placeholder 3"/>
          <p:cNvSpPr>
            <a:spLocks noGrp="1"/>
          </p:cNvSpPr>
          <p:nvPr>
            <p:ph type="sldNum" sz="quarter" idx="5"/>
          </p:nvPr>
        </p:nvSpPr>
        <p:spPr/>
        <p:txBody>
          <a:bodyPr/>
          <a:lstStyle/>
          <a:p>
            <a:fld id="{D4746F79-0822-C344-9E17-008319750E12}" type="slidenum">
              <a:rPr lang="en-US" smtClean="0"/>
              <a:t>7</a:t>
            </a:fld>
            <a:endParaRPr lang="en-US"/>
          </a:p>
        </p:txBody>
      </p:sp>
    </p:spTree>
    <p:extLst>
      <p:ext uri="{BB962C8B-B14F-4D97-AF65-F5344CB8AC3E}">
        <p14:creationId xmlns:p14="http://schemas.microsoft.com/office/powerpoint/2010/main" val="2074977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746F79-0822-C344-9E17-008319750E12}" type="slidenum">
              <a:rPr lang="en-US" smtClean="0"/>
              <a:t>8</a:t>
            </a:fld>
            <a:endParaRPr lang="en-US"/>
          </a:p>
        </p:txBody>
      </p:sp>
    </p:spTree>
    <p:extLst>
      <p:ext uri="{BB962C8B-B14F-4D97-AF65-F5344CB8AC3E}">
        <p14:creationId xmlns:p14="http://schemas.microsoft.com/office/powerpoint/2010/main" val="1680356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746F79-0822-C344-9E17-008319750E12}" type="slidenum">
              <a:rPr lang="en-US" smtClean="0"/>
              <a:t>13</a:t>
            </a:fld>
            <a:endParaRPr lang="en-US"/>
          </a:p>
        </p:txBody>
      </p:sp>
    </p:spTree>
    <p:extLst>
      <p:ext uri="{BB962C8B-B14F-4D97-AF65-F5344CB8AC3E}">
        <p14:creationId xmlns:p14="http://schemas.microsoft.com/office/powerpoint/2010/main" val="1372898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Propaganda</a:t>
            </a:r>
          </a:p>
          <a:p>
            <a:endParaRPr lang="en-US" dirty="0"/>
          </a:p>
        </p:txBody>
      </p:sp>
      <p:sp>
        <p:nvSpPr>
          <p:cNvPr id="4" name="Slide Number Placeholder 3"/>
          <p:cNvSpPr>
            <a:spLocks noGrp="1"/>
          </p:cNvSpPr>
          <p:nvPr>
            <p:ph type="sldNum" sz="quarter" idx="5"/>
          </p:nvPr>
        </p:nvSpPr>
        <p:spPr/>
        <p:txBody>
          <a:bodyPr/>
          <a:lstStyle/>
          <a:p>
            <a:fld id="{D4746F79-0822-C344-9E17-008319750E12}" type="slidenum">
              <a:rPr lang="en-US" smtClean="0"/>
              <a:t>21</a:t>
            </a:fld>
            <a:endParaRPr lang="en-US"/>
          </a:p>
        </p:txBody>
      </p:sp>
    </p:spTree>
    <p:extLst>
      <p:ext uri="{BB962C8B-B14F-4D97-AF65-F5344CB8AC3E}">
        <p14:creationId xmlns:p14="http://schemas.microsoft.com/office/powerpoint/2010/main" val="1574770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1971 </a:t>
            </a:r>
          </a:p>
        </p:txBody>
      </p:sp>
      <p:sp>
        <p:nvSpPr>
          <p:cNvPr id="4" name="Slide Number Placeholder 3"/>
          <p:cNvSpPr>
            <a:spLocks noGrp="1"/>
          </p:cNvSpPr>
          <p:nvPr>
            <p:ph type="sldNum" sz="quarter" idx="5"/>
          </p:nvPr>
        </p:nvSpPr>
        <p:spPr/>
        <p:txBody>
          <a:bodyPr/>
          <a:lstStyle/>
          <a:p>
            <a:fld id="{D4746F79-0822-C344-9E17-008319750E12}" type="slidenum">
              <a:rPr lang="en-US" smtClean="0"/>
              <a:t>29</a:t>
            </a:fld>
            <a:endParaRPr lang="en-US"/>
          </a:p>
        </p:txBody>
      </p:sp>
    </p:spTree>
    <p:extLst>
      <p:ext uri="{BB962C8B-B14F-4D97-AF65-F5344CB8AC3E}">
        <p14:creationId xmlns:p14="http://schemas.microsoft.com/office/powerpoint/2010/main" val="17816082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We’ve seen how illustration can be used by those in power and as a tool to bring awareness. How can and how should illustration be used to get your message and today’s issues out there?</a:t>
            </a:r>
          </a:p>
        </p:txBody>
      </p:sp>
      <p:sp>
        <p:nvSpPr>
          <p:cNvPr id="4" name="Slide Number Placeholder 3"/>
          <p:cNvSpPr>
            <a:spLocks noGrp="1"/>
          </p:cNvSpPr>
          <p:nvPr>
            <p:ph type="sldNum" sz="quarter" idx="5"/>
          </p:nvPr>
        </p:nvSpPr>
        <p:spPr/>
        <p:txBody>
          <a:bodyPr/>
          <a:lstStyle/>
          <a:p>
            <a:fld id="{D4746F79-0822-C344-9E17-008319750E12}" type="slidenum">
              <a:rPr lang="en-US" smtClean="0"/>
              <a:t>30</a:t>
            </a:fld>
            <a:endParaRPr lang="en-US"/>
          </a:p>
        </p:txBody>
      </p:sp>
    </p:spTree>
    <p:extLst>
      <p:ext uri="{BB962C8B-B14F-4D97-AF65-F5344CB8AC3E}">
        <p14:creationId xmlns:p14="http://schemas.microsoft.com/office/powerpoint/2010/main" val="24976031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16A09-4039-807F-D732-E91F9CE2BCD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A0D7C93-E569-00B9-5005-3138991D20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A1AC902-0F2C-2621-14E1-39B1838E2E53}"/>
              </a:ext>
            </a:extLst>
          </p:cNvPr>
          <p:cNvSpPr>
            <a:spLocks noGrp="1"/>
          </p:cNvSpPr>
          <p:nvPr>
            <p:ph type="dt" sz="half" idx="10"/>
          </p:nvPr>
        </p:nvSpPr>
        <p:spPr/>
        <p:txBody>
          <a:bodyPr/>
          <a:lstStyle/>
          <a:p>
            <a:fld id="{0DBD41E6-210B-5246-A690-6EB533DE92E5}" type="datetimeFigureOut">
              <a:rPr lang="en-US" smtClean="0"/>
              <a:t>2/18/24</a:t>
            </a:fld>
            <a:endParaRPr lang="en-US"/>
          </a:p>
        </p:txBody>
      </p:sp>
      <p:sp>
        <p:nvSpPr>
          <p:cNvPr id="5" name="Footer Placeholder 4">
            <a:extLst>
              <a:ext uri="{FF2B5EF4-FFF2-40B4-BE49-F238E27FC236}">
                <a16:creationId xmlns:a16="http://schemas.microsoft.com/office/drawing/2014/main" id="{58AFEB97-8978-E5F5-16D7-EE827482BA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E4F59C-D962-22D7-DA21-078CF4773EF2}"/>
              </a:ext>
            </a:extLst>
          </p:cNvPr>
          <p:cNvSpPr>
            <a:spLocks noGrp="1"/>
          </p:cNvSpPr>
          <p:nvPr>
            <p:ph type="sldNum" sz="quarter" idx="12"/>
          </p:nvPr>
        </p:nvSpPr>
        <p:spPr/>
        <p:txBody>
          <a:bodyPr/>
          <a:lstStyle/>
          <a:p>
            <a:fld id="{8E4BF8E9-6A49-9348-B52F-0B1EC69D78B0}" type="slidenum">
              <a:rPr lang="en-US" smtClean="0"/>
              <a:t>‹#›</a:t>
            </a:fld>
            <a:endParaRPr lang="en-US"/>
          </a:p>
        </p:txBody>
      </p:sp>
    </p:spTree>
    <p:extLst>
      <p:ext uri="{BB962C8B-B14F-4D97-AF65-F5344CB8AC3E}">
        <p14:creationId xmlns:p14="http://schemas.microsoft.com/office/powerpoint/2010/main" val="870675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0A708-EFF4-6215-CCFF-03AD499B2E1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8F90450-19C5-50C8-D8C5-9E30C07B7D6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A838036-2B44-2FD5-CFC4-A96A84C80787}"/>
              </a:ext>
            </a:extLst>
          </p:cNvPr>
          <p:cNvSpPr>
            <a:spLocks noGrp="1"/>
          </p:cNvSpPr>
          <p:nvPr>
            <p:ph type="dt" sz="half" idx="10"/>
          </p:nvPr>
        </p:nvSpPr>
        <p:spPr/>
        <p:txBody>
          <a:bodyPr/>
          <a:lstStyle/>
          <a:p>
            <a:fld id="{0DBD41E6-210B-5246-A690-6EB533DE92E5}" type="datetimeFigureOut">
              <a:rPr lang="en-US" smtClean="0"/>
              <a:t>2/18/24</a:t>
            </a:fld>
            <a:endParaRPr lang="en-US"/>
          </a:p>
        </p:txBody>
      </p:sp>
      <p:sp>
        <p:nvSpPr>
          <p:cNvPr id="5" name="Footer Placeholder 4">
            <a:extLst>
              <a:ext uri="{FF2B5EF4-FFF2-40B4-BE49-F238E27FC236}">
                <a16:creationId xmlns:a16="http://schemas.microsoft.com/office/drawing/2014/main" id="{068B5D80-466C-05D6-BB1A-4C6EBA9BD8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190A4D-D516-E2CF-EB77-101E81FC403C}"/>
              </a:ext>
            </a:extLst>
          </p:cNvPr>
          <p:cNvSpPr>
            <a:spLocks noGrp="1"/>
          </p:cNvSpPr>
          <p:nvPr>
            <p:ph type="sldNum" sz="quarter" idx="12"/>
          </p:nvPr>
        </p:nvSpPr>
        <p:spPr/>
        <p:txBody>
          <a:bodyPr/>
          <a:lstStyle/>
          <a:p>
            <a:fld id="{8E4BF8E9-6A49-9348-B52F-0B1EC69D78B0}" type="slidenum">
              <a:rPr lang="en-US" smtClean="0"/>
              <a:t>‹#›</a:t>
            </a:fld>
            <a:endParaRPr lang="en-US"/>
          </a:p>
        </p:txBody>
      </p:sp>
    </p:spTree>
    <p:extLst>
      <p:ext uri="{BB962C8B-B14F-4D97-AF65-F5344CB8AC3E}">
        <p14:creationId xmlns:p14="http://schemas.microsoft.com/office/powerpoint/2010/main" val="2600627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31154-EEDD-C6E7-11C7-BF03BF54F0A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1DD9203-FA17-F528-5757-94665A3D9A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A7F2A97-97EF-BF3F-0F31-662158521402}"/>
              </a:ext>
            </a:extLst>
          </p:cNvPr>
          <p:cNvSpPr>
            <a:spLocks noGrp="1"/>
          </p:cNvSpPr>
          <p:nvPr>
            <p:ph type="dt" sz="half" idx="10"/>
          </p:nvPr>
        </p:nvSpPr>
        <p:spPr/>
        <p:txBody>
          <a:bodyPr/>
          <a:lstStyle/>
          <a:p>
            <a:fld id="{0DBD41E6-210B-5246-A690-6EB533DE92E5}" type="datetimeFigureOut">
              <a:rPr lang="en-US" smtClean="0"/>
              <a:t>2/18/24</a:t>
            </a:fld>
            <a:endParaRPr lang="en-US"/>
          </a:p>
        </p:txBody>
      </p:sp>
      <p:sp>
        <p:nvSpPr>
          <p:cNvPr id="5" name="Footer Placeholder 4">
            <a:extLst>
              <a:ext uri="{FF2B5EF4-FFF2-40B4-BE49-F238E27FC236}">
                <a16:creationId xmlns:a16="http://schemas.microsoft.com/office/drawing/2014/main" id="{FB1B47C9-F273-2D73-33B8-AFE5654337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E17511-99F0-AD1E-EACE-E6367CD414D7}"/>
              </a:ext>
            </a:extLst>
          </p:cNvPr>
          <p:cNvSpPr>
            <a:spLocks noGrp="1"/>
          </p:cNvSpPr>
          <p:nvPr>
            <p:ph type="sldNum" sz="quarter" idx="12"/>
          </p:nvPr>
        </p:nvSpPr>
        <p:spPr/>
        <p:txBody>
          <a:bodyPr/>
          <a:lstStyle/>
          <a:p>
            <a:fld id="{8E4BF8E9-6A49-9348-B52F-0B1EC69D78B0}" type="slidenum">
              <a:rPr lang="en-US" smtClean="0"/>
              <a:t>‹#›</a:t>
            </a:fld>
            <a:endParaRPr lang="en-US"/>
          </a:p>
        </p:txBody>
      </p:sp>
    </p:spTree>
    <p:extLst>
      <p:ext uri="{BB962C8B-B14F-4D97-AF65-F5344CB8AC3E}">
        <p14:creationId xmlns:p14="http://schemas.microsoft.com/office/powerpoint/2010/main" val="34156176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7D9EF-F85B-B7D3-30BC-8047471847B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C12DF66-F001-C242-E898-A07DBE4047A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06F9DDA-DA84-CA0D-1704-2BA86ED7F06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6F3A668-21B9-233F-C2E5-A441463378A0}"/>
              </a:ext>
            </a:extLst>
          </p:cNvPr>
          <p:cNvSpPr>
            <a:spLocks noGrp="1"/>
          </p:cNvSpPr>
          <p:nvPr>
            <p:ph type="dt" sz="half" idx="10"/>
          </p:nvPr>
        </p:nvSpPr>
        <p:spPr/>
        <p:txBody>
          <a:bodyPr/>
          <a:lstStyle/>
          <a:p>
            <a:fld id="{0DBD41E6-210B-5246-A690-6EB533DE92E5}" type="datetimeFigureOut">
              <a:rPr lang="en-US" smtClean="0"/>
              <a:t>2/18/24</a:t>
            </a:fld>
            <a:endParaRPr lang="en-US"/>
          </a:p>
        </p:txBody>
      </p:sp>
      <p:sp>
        <p:nvSpPr>
          <p:cNvPr id="6" name="Footer Placeholder 5">
            <a:extLst>
              <a:ext uri="{FF2B5EF4-FFF2-40B4-BE49-F238E27FC236}">
                <a16:creationId xmlns:a16="http://schemas.microsoft.com/office/drawing/2014/main" id="{46775FAC-FFEA-4292-ABDD-5CC3EC1D650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6A5F37-1D0F-D64E-AB5F-6D1420176940}"/>
              </a:ext>
            </a:extLst>
          </p:cNvPr>
          <p:cNvSpPr>
            <a:spLocks noGrp="1"/>
          </p:cNvSpPr>
          <p:nvPr>
            <p:ph type="sldNum" sz="quarter" idx="12"/>
          </p:nvPr>
        </p:nvSpPr>
        <p:spPr/>
        <p:txBody>
          <a:bodyPr/>
          <a:lstStyle/>
          <a:p>
            <a:fld id="{8E4BF8E9-6A49-9348-B52F-0B1EC69D78B0}" type="slidenum">
              <a:rPr lang="en-US" smtClean="0"/>
              <a:t>‹#›</a:t>
            </a:fld>
            <a:endParaRPr lang="en-US"/>
          </a:p>
        </p:txBody>
      </p:sp>
    </p:spTree>
    <p:extLst>
      <p:ext uri="{BB962C8B-B14F-4D97-AF65-F5344CB8AC3E}">
        <p14:creationId xmlns:p14="http://schemas.microsoft.com/office/powerpoint/2010/main" val="2197413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64BEB-DB15-84DA-475E-0CCFA96D92F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A82A890-4195-C2EE-8B3E-33724F1139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055EB2B-10F8-02CC-FC33-153FAD7FC13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16E1008-5760-9F23-C7E5-88D68021C3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FCB311C-E827-EDB3-9B36-21EC0DBC9EE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FD436B7-74BE-2CE2-2C74-393FFE29A2E6}"/>
              </a:ext>
            </a:extLst>
          </p:cNvPr>
          <p:cNvSpPr>
            <a:spLocks noGrp="1"/>
          </p:cNvSpPr>
          <p:nvPr>
            <p:ph type="dt" sz="half" idx="10"/>
          </p:nvPr>
        </p:nvSpPr>
        <p:spPr/>
        <p:txBody>
          <a:bodyPr/>
          <a:lstStyle/>
          <a:p>
            <a:fld id="{0DBD41E6-210B-5246-A690-6EB533DE92E5}" type="datetimeFigureOut">
              <a:rPr lang="en-US" smtClean="0"/>
              <a:t>2/18/24</a:t>
            </a:fld>
            <a:endParaRPr lang="en-US"/>
          </a:p>
        </p:txBody>
      </p:sp>
      <p:sp>
        <p:nvSpPr>
          <p:cNvPr id="8" name="Footer Placeholder 7">
            <a:extLst>
              <a:ext uri="{FF2B5EF4-FFF2-40B4-BE49-F238E27FC236}">
                <a16:creationId xmlns:a16="http://schemas.microsoft.com/office/drawing/2014/main" id="{AD71350A-A56D-1945-A948-9C15889C4DD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FDE74B2-DED1-6E6B-BEE7-E837D2F1FB24}"/>
              </a:ext>
            </a:extLst>
          </p:cNvPr>
          <p:cNvSpPr>
            <a:spLocks noGrp="1"/>
          </p:cNvSpPr>
          <p:nvPr>
            <p:ph type="sldNum" sz="quarter" idx="12"/>
          </p:nvPr>
        </p:nvSpPr>
        <p:spPr/>
        <p:txBody>
          <a:bodyPr/>
          <a:lstStyle/>
          <a:p>
            <a:fld id="{8E4BF8E9-6A49-9348-B52F-0B1EC69D78B0}" type="slidenum">
              <a:rPr lang="en-US" smtClean="0"/>
              <a:t>‹#›</a:t>
            </a:fld>
            <a:endParaRPr lang="en-US"/>
          </a:p>
        </p:txBody>
      </p:sp>
    </p:spTree>
    <p:extLst>
      <p:ext uri="{BB962C8B-B14F-4D97-AF65-F5344CB8AC3E}">
        <p14:creationId xmlns:p14="http://schemas.microsoft.com/office/powerpoint/2010/main" val="1261334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2511C-B11E-BF37-7666-0E546992F8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F607DA4-84F3-1262-FE52-C6CC69EF213F}"/>
              </a:ext>
            </a:extLst>
          </p:cNvPr>
          <p:cNvSpPr>
            <a:spLocks noGrp="1"/>
          </p:cNvSpPr>
          <p:nvPr>
            <p:ph type="dt" sz="half" idx="10"/>
          </p:nvPr>
        </p:nvSpPr>
        <p:spPr/>
        <p:txBody>
          <a:bodyPr/>
          <a:lstStyle/>
          <a:p>
            <a:fld id="{0DBD41E6-210B-5246-A690-6EB533DE92E5}" type="datetimeFigureOut">
              <a:rPr lang="en-US" smtClean="0"/>
              <a:t>2/18/24</a:t>
            </a:fld>
            <a:endParaRPr lang="en-US"/>
          </a:p>
        </p:txBody>
      </p:sp>
      <p:sp>
        <p:nvSpPr>
          <p:cNvPr id="4" name="Footer Placeholder 3">
            <a:extLst>
              <a:ext uri="{FF2B5EF4-FFF2-40B4-BE49-F238E27FC236}">
                <a16:creationId xmlns:a16="http://schemas.microsoft.com/office/drawing/2014/main" id="{94E814D4-2028-053C-4BD0-3101F7B1D83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578E08E-0BC3-7BB7-3ABD-5928674B9DF1}"/>
              </a:ext>
            </a:extLst>
          </p:cNvPr>
          <p:cNvSpPr>
            <a:spLocks noGrp="1"/>
          </p:cNvSpPr>
          <p:nvPr>
            <p:ph type="sldNum" sz="quarter" idx="12"/>
          </p:nvPr>
        </p:nvSpPr>
        <p:spPr/>
        <p:txBody>
          <a:bodyPr/>
          <a:lstStyle/>
          <a:p>
            <a:fld id="{8E4BF8E9-6A49-9348-B52F-0B1EC69D78B0}" type="slidenum">
              <a:rPr lang="en-US" smtClean="0"/>
              <a:t>‹#›</a:t>
            </a:fld>
            <a:endParaRPr lang="en-US"/>
          </a:p>
        </p:txBody>
      </p:sp>
    </p:spTree>
    <p:extLst>
      <p:ext uri="{BB962C8B-B14F-4D97-AF65-F5344CB8AC3E}">
        <p14:creationId xmlns:p14="http://schemas.microsoft.com/office/powerpoint/2010/main" val="976430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598B20-5D37-535A-C631-D1749C60EA59}"/>
              </a:ext>
            </a:extLst>
          </p:cNvPr>
          <p:cNvSpPr>
            <a:spLocks noGrp="1"/>
          </p:cNvSpPr>
          <p:nvPr>
            <p:ph type="dt" sz="half" idx="10"/>
          </p:nvPr>
        </p:nvSpPr>
        <p:spPr/>
        <p:txBody>
          <a:bodyPr/>
          <a:lstStyle/>
          <a:p>
            <a:fld id="{0DBD41E6-210B-5246-A690-6EB533DE92E5}" type="datetimeFigureOut">
              <a:rPr lang="en-US" smtClean="0"/>
              <a:t>2/18/24</a:t>
            </a:fld>
            <a:endParaRPr lang="en-US"/>
          </a:p>
        </p:txBody>
      </p:sp>
      <p:sp>
        <p:nvSpPr>
          <p:cNvPr id="3" name="Footer Placeholder 2">
            <a:extLst>
              <a:ext uri="{FF2B5EF4-FFF2-40B4-BE49-F238E27FC236}">
                <a16:creationId xmlns:a16="http://schemas.microsoft.com/office/drawing/2014/main" id="{44DB2215-96E5-1D6A-2A93-FDCE1637C11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0613B9E-F1CB-92FB-FC3E-AA84E7C35E6E}"/>
              </a:ext>
            </a:extLst>
          </p:cNvPr>
          <p:cNvSpPr>
            <a:spLocks noGrp="1"/>
          </p:cNvSpPr>
          <p:nvPr>
            <p:ph type="sldNum" sz="quarter" idx="12"/>
          </p:nvPr>
        </p:nvSpPr>
        <p:spPr/>
        <p:txBody>
          <a:bodyPr/>
          <a:lstStyle/>
          <a:p>
            <a:fld id="{8E4BF8E9-6A49-9348-B52F-0B1EC69D78B0}" type="slidenum">
              <a:rPr lang="en-US" smtClean="0"/>
              <a:t>‹#›</a:t>
            </a:fld>
            <a:endParaRPr lang="en-US"/>
          </a:p>
        </p:txBody>
      </p:sp>
    </p:spTree>
    <p:extLst>
      <p:ext uri="{BB962C8B-B14F-4D97-AF65-F5344CB8AC3E}">
        <p14:creationId xmlns:p14="http://schemas.microsoft.com/office/powerpoint/2010/main" val="8707343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4C95C-BB01-2930-B15B-B7EF325A091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5E2910E-3E60-8BEA-C040-880C78D48C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E9BF870-44B9-735F-0AFD-6116A24EC7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2414CBE-2567-8F38-B427-A6E648E90EEA}"/>
              </a:ext>
            </a:extLst>
          </p:cNvPr>
          <p:cNvSpPr>
            <a:spLocks noGrp="1"/>
          </p:cNvSpPr>
          <p:nvPr>
            <p:ph type="dt" sz="half" idx="10"/>
          </p:nvPr>
        </p:nvSpPr>
        <p:spPr/>
        <p:txBody>
          <a:bodyPr/>
          <a:lstStyle/>
          <a:p>
            <a:fld id="{0DBD41E6-210B-5246-A690-6EB533DE92E5}" type="datetimeFigureOut">
              <a:rPr lang="en-US" smtClean="0"/>
              <a:t>2/18/24</a:t>
            </a:fld>
            <a:endParaRPr lang="en-US"/>
          </a:p>
        </p:txBody>
      </p:sp>
      <p:sp>
        <p:nvSpPr>
          <p:cNvPr id="6" name="Footer Placeholder 5">
            <a:extLst>
              <a:ext uri="{FF2B5EF4-FFF2-40B4-BE49-F238E27FC236}">
                <a16:creationId xmlns:a16="http://schemas.microsoft.com/office/drawing/2014/main" id="{F94AC0A9-26E8-754F-E8F1-264D0C01AF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3653E4B-EC86-EF4F-FC08-058D33CB0747}"/>
              </a:ext>
            </a:extLst>
          </p:cNvPr>
          <p:cNvSpPr>
            <a:spLocks noGrp="1"/>
          </p:cNvSpPr>
          <p:nvPr>
            <p:ph type="sldNum" sz="quarter" idx="12"/>
          </p:nvPr>
        </p:nvSpPr>
        <p:spPr/>
        <p:txBody>
          <a:bodyPr/>
          <a:lstStyle/>
          <a:p>
            <a:fld id="{8E4BF8E9-6A49-9348-B52F-0B1EC69D78B0}" type="slidenum">
              <a:rPr lang="en-US" smtClean="0"/>
              <a:t>‹#›</a:t>
            </a:fld>
            <a:endParaRPr lang="en-US"/>
          </a:p>
        </p:txBody>
      </p:sp>
    </p:spTree>
    <p:extLst>
      <p:ext uri="{BB962C8B-B14F-4D97-AF65-F5344CB8AC3E}">
        <p14:creationId xmlns:p14="http://schemas.microsoft.com/office/powerpoint/2010/main" val="419269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84F3F-6D9E-3E87-86CE-9C2A76E138A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9743A3E-9EB3-3C4F-3F34-CC0B6079EA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9646281-1C5D-C602-FFBB-7F2A104894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DFF2BC6-4A68-8706-B4DF-AC0624FE3E02}"/>
              </a:ext>
            </a:extLst>
          </p:cNvPr>
          <p:cNvSpPr>
            <a:spLocks noGrp="1"/>
          </p:cNvSpPr>
          <p:nvPr>
            <p:ph type="dt" sz="half" idx="10"/>
          </p:nvPr>
        </p:nvSpPr>
        <p:spPr/>
        <p:txBody>
          <a:bodyPr/>
          <a:lstStyle/>
          <a:p>
            <a:fld id="{0DBD41E6-210B-5246-A690-6EB533DE92E5}" type="datetimeFigureOut">
              <a:rPr lang="en-US" smtClean="0"/>
              <a:t>2/18/24</a:t>
            </a:fld>
            <a:endParaRPr lang="en-US"/>
          </a:p>
        </p:txBody>
      </p:sp>
      <p:sp>
        <p:nvSpPr>
          <p:cNvPr id="6" name="Footer Placeholder 5">
            <a:extLst>
              <a:ext uri="{FF2B5EF4-FFF2-40B4-BE49-F238E27FC236}">
                <a16:creationId xmlns:a16="http://schemas.microsoft.com/office/drawing/2014/main" id="{0759A2F6-E2EB-B441-E111-F8BD1FFBFB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4B6422-8DE7-1C97-7646-52FEF574C092}"/>
              </a:ext>
            </a:extLst>
          </p:cNvPr>
          <p:cNvSpPr>
            <a:spLocks noGrp="1"/>
          </p:cNvSpPr>
          <p:nvPr>
            <p:ph type="sldNum" sz="quarter" idx="12"/>
          </p:nvPr>
        </p:nvSpPr>
        <p:spPr/>
        <p:txBody>
          <a:bodyPr/>
          <a:lstStyle/>
          <a:p>
            <a:fld id="{8E4BF8E9-6A49-9348-B52F-0B1EC69D78B0}" type="slidenum">
              <a:rPr lang="en-US" smtClean="0"/>
              <a:t>‹#›</a:t>
            </a:fld>
            <a:endParaRPr lang="en-US"/>
          </a:p>
        </p:txBody>
      </p:sp>
    </p:spTree>
    <p:extLst>
      <p:ext uri="{BB962C8B-B14F-4D97-AF65-F5344CB8AC3E}">
        <p14:creationId xmlns:p14="http://schemas.microsoft.com/office/powerpoint/2010/main" val="1135391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2162-6835-343E-4ECF-FC3D03BA056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BE4C1ED-9821-40CA-F440-551CF38A992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151C6C-D9D2-0C91-9B91-D9E5F0BECEAC}"/>
              </a:ext>
            </a:extLst>
          </p:cNvPr>
          <p:cNvSpPr>
            <a:spLocks noGrp="1"/>
          </p:cNvSpPr>
          <p:nvPr>
            <p:ph type="dt" sz="half" idx="10"/>
          </p:nvPr>
        </p:nvSpPr>
        <p:spPr/>
        <p:txBody>
          <a:bodyPr/>
          <a:lstStyle/>
          <a:p>
            <a:fld id="{0DBD41E6-210B-5246-A690-6EB533DE92E5}" type="datetimeFigureOut">
              <a:rPr lang="en-US" smtClean="0"/>
              <a:t>2/18/24</a:t>
            </a:fld>
            <a:endParaRPr lang="en-US"/>
          </a:p>
        </p:txBody>
      </p:sp>
      <p:sp>
        <p:nvSpPr>
          <p:cNvPr id="5" name="Footer Placeholder 4">
            <a:extLst>
              <a:ext uri="{FF2B5EF4-FFF2-40B4-BE49-F238E27FC236}">
                <a16:creationId xmlns:a16="http://schemas.microsoft.com/office/drawing/2014/main" id="{69A6B1AC-4E0D-5CE6-2905-5B3CF73653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F9777D-A292-23B2-EE67-055A502EA8E1}"/>
              </a:ext>
            </a:extLst>
          </p:cNvPr>
          <p:cNvSpPr>
            <a:spLocks noGrp="1"/>
          </p:cNvSpPr>
          <p:nvPr>
            <p:ph type="sldNum" sz="quarter" idx="12"/>
          </p:nvPr>
        </p:nvSpPr>
        <p:spPr/>
        <p:txBody>
          <a:bodyPr/>
          <a:lstStyle/>
          <a:p>
            <a:fld id="{8E4BF8E9-6A49-9348-B52F-0B1EC69D78B0}" type="slidenum">
              <a:rPr lang="en-US" smtClean="0"/>
              <a:t>‹#›</a:t>
            </a:fld>
            <a:endParaRPr lang="en-US"/>
          </a:p>
        </p:txBody>
      </p:sp>
    </p:spTree>
    <p:extLst>
      <p:ext uri="{BB962C8B-B14F-4D97-AF65-F5344CB8AC3E}">
        <p14:creationId xmlns:p14="http://schemas.microsoft.com/office/powerpoint/2010/main" val="795715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AC5695-C188-0CA4-23F0-F05B58C2D7C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D6014AD-1EEC-E027-26BC-B399F807227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504FC3B-F401-0082-6FAF-18171FDFDF58}"/>
              </a:ext>
            </a:extLst>
          </p:cNvPr>
          <p:cNvSpPr>
            <a:spLocks noGrp="1"/>
          </p:cNvSpPr>
          <p:nvPr>
            <p:ph type="dt" sz="half" idx="10"/>
          </p:nvPr>
        </p:nvSpPr>
        <p:spPr/>
        <p:txBody>
          <a:bodyPr/>
          <a:lstStyle/>
          <a:p>
            <a:fld id="{0DBD41E6-210B-5246-A690-6EB533DE92E5}" type="datetimeFigureOut">
              <a:rPr lang="en-US" smtClean="0"/>
              <a:t>2/18/24</a:t>
            </a:fld>
            <a:endParaRPr lang="en-US"/>
          </a:p>
        </p:txBody>
      </p:sp>
      <p:sp>
        <p:nvSpPr>
          <p:cNvPr id="5" name="Footer Placeholder 4">
            <a:extLst>
              <a:ext uri="{FF2B5EF4-FFF2-40B4-BE49-F238E27FC236}">
                <a16:creationId xmlns:a16="http://schemas.microsoft.com/office/drawing/2014/main" id="{E959960E-BB19-D8A8-E4E1-F053C3A609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9F8365-4B8D-7B37-C553-FDA0A1853CD8}"/>
              </a:ext>
            </a:extLst>
          </p:cNvPr>
          <p:cNvSpPr>
            <a:spLocks noGrp="1"/>
          </p:cNvSpPr>
          <p:nvPr>
            <p:ph type="sldNum" sz="quarter" idx="12"/>
          </p:nvPr>
        </p:nvSpPr>
        <p:spPr/>
        <p:txBody>
          <a:bodyPr/>
          <a:lstStyle/>
          <a:p>
            <a:fld id="{8E4BF8E9-6A49-9348-B52F-0B1EC69D78B0}" type="slidenum">
              <a:rPr lang="en-US" smtClean="0"/>
              <a:t>‹#›</a:t>
            </a:fld>
            <a:endParaRPr lang="en-US"/>
          </a:p>
        </p:txBody>
      </p:sp>
    </p:spTree>
    <p:extLst>
      <p:ext uri="{BB962C8B-B14F-4D97-AF65-F5344CB8AC3E}">
        <p14:creationId xmlns:p14="http://schemas.microsoft.com/office/powerpoint/2010/main" val="3195593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071B0B-D105-C18D-0034-8E3D0E5CB9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67FEE09-B959-6B69-CB32-0F3C62BAB4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A2C0B0-B082-7BAA-F9B4-8C4BAF98B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BD41E6-210B-5246-A690-6EB533DE92E5}" type="datetimeFigureOut">
              <a:rPr lang="en-US" smtClean="0"/>
              <a:t>2/18/24</a:t>
            </a:fld>
            <a:endParaRPr lang="en-US"/>
          </a:p>
        </p:txBody>
      </p:sp>
      <p:sp>
        <p:nvSpPr>
          <p:cNvPr id="5" name="Footer Placeholder 4">
            <a:extLst>
              <a:ext uri="{FF2B5EF4-FFF2-40B4-BE49-F238E27FC236}">
                <a16:creationId xmlns:a16="http://schemas.microsoft.com/office/drawing/2014/main" id="{967A3AED-4D74-8389-2E41-22D0F2B600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05C4745-B703-DBAB-5DDF-6106EE33B3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4BF8E9-6A49-9348-B52F-0B1EC69D78B0}" type="slidenum">
              <a:rPr lang="en-US" smtClean="0"/>
              <a:t>‹#›</a:t>
            </a:fld>
            <a:endParaRPr lang="en-US"/>
          </a:p>
        </p:txBody>
      </p:sp>
    </p:spTree>
    <p:extLst>
      <p:ext uri="{BB962C8B-B14F-4D97-AF65-F5344CB8AC3E}">
        <p14:creationId xmlns:p14="http://schemas.microsoft.com/office/powerpoint/2010/main" val="34992972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8D450DF-51D9-2A2C-1E53-FCF2244D0305}"/>
              </a:ext>
            </a:extLst>
          </p:cNvPr>
          <p:cNvSpPr txBox="1"/>
          <p:nvPr/>
        </p:nvSpPr>
        <p:spPr>
          <a:xfrm>
            <a:off x="4978162" y="2367171"/>
            <a:ext cx="2235677" cy="2123658"/>
          </a:xfrm>
          <a:prstGeom prst="rect">
            <a:avLst/>
          </a:prstGeom>
          <a:noFill/>
        </p:spPr>
        <p:txBody>
          <a:bodyPr wrap="none" rtlCol="0">
            <a:spAutoFit/>
          </a:bodyPr>
          <a:lstStyle/>
          <a:p>
            <a:pPr algn="ctr"/>
            <a:r>
              <a:rPr lang="en-US" sz="6600" dirty="0"/>
              <a:t>Form</a:t>
            </a:r>
          </a:p>
          <a:p>
            <a:pPr algn="ctr"/>
            <a:r>
              <a:rPr lang="en-US" sz="6600" i="1" dirty="0"/>
              <a:t>Part 2</a:t>
            </a:r>
          </a:p>
        </p:txBody>
      </p:sp>
    </p:spTree>
    <p:extLst>
      <p:ext uri="{BB962C8B-B14F-4D97-AF65-F5344CB8AC3E}">
        <p14:creationId xmlns:p14="http://schemas.microsoft.com/office/powerpoint/2010/main" val="14121299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DD4BD1F-BBBC-6C62-3113-0A870D8DF72E}"/>
              </a:ext>
            </a:extLst>
          </p:cNvPr>
          <p:cNvSpPr txBox="1"/>
          <p:nvPr/>
        </p:nvSpPr>
        <p:spPr>
          <a:xfrm>
            <a:off x="3179304" y="3044279"/>
            <a:ext cx="5833392" cy="769441"/>
          </a:xfrm>
          <a:prstGeom prst="rect">
            <a:avLst/>
          </a:prstGeom>
          <a:noFill/>
        </p:spPr>
        <p:txBody>
          <a:bodyPr wrap="none" rtlCol="0">
            <a:spAutoFit/>
          </a:bodyPr>
          <a:lstStyle/>
          <a:p>
            <a:r>
              <a:rPr lang="en-US" sz="4400" dirty="0"/>
              <a:t>Political and Propaganda</a:t>
            </a:r>
          </a:p>
        </p:txBody>
      </p:sp>
    </p:spTree>
    <p:extLst>
      <p:ext uri="{BB962C8B-B14F-4D97-AF65-F5344CB8AC3E}">
        <p14:creationId xmlns:p14="http://schemas.microsoft.com/office/powerpoint/2010/main" val="16917876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0D3707F-51F1-3DD8-49A4-51B417C4A961}"/>
              </a:ext>
            </a:extLst>
          </p:cNvPr>
          <p:cNvPicPr>
            <a:picLocks noChangeAspect="1"/>
          </p:cNvPicPr>
          <p:nvPr/>
        </p:nvPicPr>
        <p:blipFill>
          <a:blip r:embed="rId2"/>
          <a:stretch>
            <a:fillRect/>
          </a:stretch>
        </p:blipFill>
        <p:spPr>
          <a:xfrm>
            <a:off x="2001896" y="838200"/>
            <a:ext cx="8188207" cy="5181600"/>
          </a:xfrm>
          <a:prstGeom prst="rect">
            <a:avLst/>
          </a:prstGeom>
        </p:spPr>
      </p:pic>
      <p:sp>
        <p:nvSpPr>
          <p:cNvPr id="4" name="TextBox 3">
            <a:extLst>
              <a:ext uri="{FF2B5EF4-FFF2-40B4-BE49-F238E27FC236}">
                <a16:creationId xmlns:a16="http://schemas.microsoft.com/office/drawing/2014/main" id="{D66D13E5-F68A-EF73-0876-27C5FEF877AE}"/>
              </a:ext>
            </a:extLst>
          </p:cNvPr>
          <p:cNvSpPr txBox="1"/>
          <p:nvPr/>
        </p:nvSpPr>
        <p:spPr>
          <a:xfrm>
            <a:off x="10080171" y="6117771"/>
            <a:ext cx="1869486" cy="646331"/>
          </a:xfrm>
          <a:prstGeom prst="rect">
            <a:avLst/>
          </a:prstGeom>
          <a:noFill/>
        </p:spPr>
        <p:txBody>
          <a:bodyPr wrap="none" rtlCol="0">
            <a:spAutoFit/>
          </a:bodyPr>
          <a:lstStyle/>
          <a:p>
            <a:r>
              <a:rPr lang="en-US" dirty="0"/>
              <a:t>Benjamin Franklin</a:t>
            </a:r>
          </a:p>
          <a:p>
            <a:r>
              <a:rPr lang="en-US" i="1" dirty="0"/>
              <a:t>Unite or Die, 1754</a:t>
            </a:r>
          </a:p>
        </p:txBody>
      </p:sp>
    </p:spTree>
    <p:extLst>
      <p:ext uri="{BB962C8B-B14F-4D97-AF65-F5344CB8AC3E}">
        <p14:creationId xmlns:p14="http://schemas.microsoft.com/office/powerpoint/2010/main" val="15358606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66D13E5-F68A-EF73-0876-27C5FEF877AE}"/>
              </a:ext>
            </a:extLst>
          </p:cNvPr>
          <p:cNvSpPr txBox="1"/>
          <p:nvPr/>
        </p:nvSpPr>
        <p:spPr>
          <a:xfrm>
            <a:off x="9773157" y="5369794"/>
            <a:ext cx="1907895" cy="923330"/>
          </a:xfrm>
          <a:prstGeom prst="rect">
            <a:avLst/>
          </a:prstGeom>
          <a:noFill/>
        </p:spPr>
        <p:txBody>
          <a:bodyPr wrap="none" rtlCol="0">
            <a:spAutoFit/>
          </a:bodyPr>
          <a:lstStyle/>
          <a:p>
            <a:r>
              <a:rPr lang="en-US" dirty="0"/>
              <a:t>Paul Revere</a:t>
            </a:r>
          </a:p>
          <a:p>
            <a:r>
              <a:rPr lang="en-US" i="1" dirty="0"/>
              <a:t>Boston Massacre, </a:t>
            </a:r>
          </a:p>
          <a:p>
            <a:r>
              <a:rPr lang="en-US" i="1" dirty="0"/>
              <a:t>1770</a:t>
            </a:r>
          </a:p>
        </p:txBody>
      </p:sp>
      <p:pic>
        <p:nvPicPr>
          <p:cNvPr id="5" name="Picture 4" descr="A painting of a group of people firing guns&#10;&#10;Description automatically generated">
            <a:extLst>
              <a:ext uri="{FF2B5EF4-FFF2-40B4-BE49-F238E27FC236}">
                <a16:creationId xmlns:a16="http://schemas.microsoft.com/office/drawing/2014/main" id="{6AF2A4D4-6426-2E1C-6810-C6777B965D6B}"/>
              </a:ext>
            </a:extLst>
          </p:cNvPr>
          <p:cNvPicPr>
            <a:picLocks noChangeAspect="1"/>
          </p:cNvPicPr>
          <p:nvPr/>
        </p:nvPicPr>
        <p:blipFill>
          <a:blip r:embed="rId2"/>
          <a:stretch>
            <a:fillRect/>
          </a:stretch>
        </p:blipFill>
        <p:spPr>
          <a:xfrm>
            <a:off x="3059776" y="0"/>
            <a:ext cx="6072447" cy="6858000"/>
          </a:xfrm>
          <a:prstGeom prst="rect">
            <a:avLst/>
          </a:prstGeom>
        </p:spPr>
      </p:pic>
    </p:spTree>
    <p:extLst>
      <p:ext uri="{BB962C8B-B14F-4D97-AF65-F5344CB8AC3E}">
        <p14:creationId xmlns:p14="http://schemas.microsoft.com/office/powerpoint/2010/main" val="15963048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66D13E5-F68A-EF73-0876-27C5FEF877AE}"/>
              </a:ext>
            </a:extLst>
          </p:cNvPr>
          <p:cNvSpPr txBox="1"/>
          <p:nvPr/>
        </p:nvSpPr>
        <p:spPr>
          <a:xfrm>
            <a:off x="9832198" y="5410084"/>
            <a:ext cx="1931106" cy="646331"/>
          </a:xfrm>
          <a:prstGeom prst="rect">
            <a:avLst/>
          </a:prstGeom>
          <a:noFill/>
        </p:spPr>
        <p:txBody>
          <a:bodyPr wrap="none" rtlCol="0">
            <a:spAutoFit/>
          </a:bodyPr>
          <a:lstStyle/>
          <a:p>
            <a:r>
              <a:rPr lang="en-US" dirty="0"/>
              <a:t>William Hogarth</a:t>
            </a:r>
          </a:p>
          <a:p>
            <a:r>
              <a:rPr lang="en-US" i="1" dirty="0"/>
              <a:t>The Invasion, 1756</a:t>
            </a:r>
          </a:p>
        </p:txBody>
      </p:sp>
      <p:pic>
        <p:nvPicPr>
          <p:cNvPr id="5" name="Picture 4" descr="A group of soldiers in a room&#10;&#10;Description automatically generated with medium confidence">
            <a:extLst>
              <a:ext uri="{FF2B5EF4-FFF2-40B4-BE49-F238E27FC236}">
                <a16:creationId xmlns:a16="http://schemas.microsoft.com/office/drawing/2014/main" id="{2BE3C2B9-CB02-8563-E952-67A8AE6D16EB}"/>
              </a:ext>
            </a:extLst>
          </p:cNvPr>
          <p:cNvPicPr>
            <a:picLocks noChangeAspect="1"/>
          </p:cNvPicPr>
          <p:nvPr/>
        </p:nvPicPr>
        <p:blipFill>
          <a:blip r:embed="rId2"/>
          <a:stretch>
            <a:fillRect/>
          </a:stretch>
        </p:blipFill>
        <p:spPr>
          <a:xfrm>
            <a:off x="1695450" y="0"/>
            <a:ext cx="7772400" cy="6056415"/>
          </a:xfrm>
          <a:prstGeom prst="rect">
            <a:avLst/>
          </a:prstGeom>
        </p:spPr>
      </p:pic>
    </p:spTree>
    <p:extLst>
      <p:ext uri="{BB962C8B-B14F-4D97-AF65-F5344CB8AC3E}">
        <p14:creationId xmlns:p14="http://schemas.microsoft.com/office/powerpoint/2010/main" val="1360947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ook cover with a cartoon character&#10;&#10;Description automatically generated">
            <a:extLst>
              <a:ext uri="{FF2B5EF4-FFF2-40B4-BE49-F238E27FC236}">
                <a16:creationId xmlns:a16="http://schemas.microsoft.com/office/drawing/2014/main" id="{6849CC9A-8E0F-2600-7569-501CAF9D61BA}"/>
              </a:ext>
            </a:extLst>
          </p:cNvPr>
          <p:cNvPicPr>
            <a:picLocks noChangeAspect="1"/>
          </p:cNvPicPr>
          <p:nvPr/>
        </p:nvPicPr>
        <p:blipFill>
          <a:blip r:embed="rId3"/>
          <a:stretch>
            <a:fillRect/>
          </a:stretch>
        </p:blipFill>
        <p:spPr>
          <a:xfrm>
            <a:off x="3569368" y="0"/>
            <a:ext cx="5053263" cy="6858000"/>
          </a:xfrm>
          <a:prstGeom prst="rect">
            <a:avLst/>
          </a:prstGeom>
        </p:spPr>
      </p:pic>
      <p:sp>
        <p:nvSpPr>
          <p:cNvPr id="4" name="TextBox 3">
            <a:extLst>
              <a:ext uri="{FF2B5EF4-FFF2-40B4-BE49-F238E27FC236}">
                <a16:creationId xmlns:a16="http://schemas.microsoft.com/office/drawing/2014/main" id="{914E14C1-16DC-A9F2-9A32-6D4934A68D9D}"/>
              </a:ext>
            </a:extLst>
          </p:cNvPr>
          <p:cNvSpPr txBox="1"/>
          <p:nvPr/>
        </p:nvSpPr>
        <p:spPr>
          <a:xfrm>
            <a:off x="10182387" y="5904855"/>
            <a:ext cx="766557" cy="646331"/>
          </a:xfrm>
          <a:prstGeom prst="rect">
            <a:avLst/>
          </a:prstGeom>
          <a:noFill/>
        </p:spPr>
        <p:txBody>
          <a:bodyPr wrap="none" rtlCol="0">
            <a:spAutoFit/>
          </a:bodyPr>
          <a:lstStyle/>
          <a:p>
            <a:r>
              <a:rPr lang="en-US" i="1" dirty="0"/>
              <a:t>Punch</a:t>
            </a:r>
          </a:p>
          <a:p>
            <a:r>
              <a:rPr lang="en-US" dirty="0"/>
              <a:t>1841</a:t>
            </a:r>
          </a:p>
        </p:txBody>
      </p:sp>
    </p:spTree>
    <p:extLst>
      <p:ext uri="{BB962C8B-B14F-4D97-AF65-F5344CB8AC3E}">
        <p14:creationId xmlns:p14="http://schemas.microsoft.com/office/powerpoint/2010/main" val="1731177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red and white cover with a cartoon face and glasses&#10;&#10;Description automatically generated">
            <a:extLst>
              <a:ext uri="{FF2B5EF4-FFF2-40B4-BE49-F238E27FC236}">
                <a16:creationId xmlns:a16="http://schemas.microsoft.com/office/drawing/2014/main" id="{17AAB6E0-3C1E-C0E1-1616-325EE5DA9F5B}"/>
              </a:ext>
            </a:extLst>
          </p:cNvPr>
          <p:cNvPicPr>
            <a:picLocks noChangeAspect="1"/>
          </p:cNvPicPr>
          <p:nvPr/>
        </p:nvPicPr>
        <p:blipFill>
          <a:blip r:embed="rId3"/>
          <a:stretch>
            <a:fillRect/>
          </a:stretch>
        </p:blipFill>
        <p:spPr>
          <a:xfrm>
            <a:off x="3675991" y="972518"/>
            <a:ext cx="4912963" cy="4912963"/>
          </a:xfrm>
          <a:prstGeom prst="rect">
            <a:avLst/>
          </a:prstGeom>
        </p:spPr>
      </p:pic>
      <p:pic>
        <p:nvPicPr>
          <p:cNvPr id="3" name="Picture 2" descr="A black and white illustration of a person in a pirate garment&#10;&#10;Description automatically generated">
            <a:extLst>
              <a:ext uri="{FF2B5EF4-FFF2-40B4-BE49-F238E27FC236}">
                <a16:creationId xmlns:a16="http://schemas.microsoft.com/office/drawing/2014/main" id="{BA0ADB05-2F58-478D-AA91-C3E8074F3A28}"/>
              </a:ext>
            </a:extLst>
          </p:cNvPr>
          <p:cNvPicPr>
            <a:picLocks noChangeAspect="1"/>
          </p:cNvPicPr>
          <p:nvPr/>
        </p:nvPicPr>
        <p:blipFill>
          <a:blip r:embed="rId4"/>
          <a:stretch>
            <a:fillRect/>
          </a:stretch>
        </p:blipFill>
        <p:spPr>
          <a:xfrm>
            <a:off x="604434" y="972518"/>
            <a:ext cx="3552005" cy="4912963"/>
          </a:xfrm>
          <a:prstGeom prst="rect">
            <a:avLst/>
          </a:prstGeom>
        </p:spPr>
      </p:pic>
      <p:pic>
        <p:nvPicPr>
          <p:cNvPr id="7" name="Picture 6" descr="A magazine cover with cartoon characters&#10;&#10;Description automatically generated">
            <a:extLst>
              <a:ext uri="{FF2B5EF4-FFF2-40B4-BE49-F238E27FC236}">
                <a16:creationId xmlns:a16="http://schemas.microsoft.com/office/drawing/2014/main" id="{07C50A72-A86B-F50F-E87C-E1C99948DAD1}"/>
              </a:ext>
            </a:extLst>
          </p:cNvPr>
          <p:cNvPicPr>
            <a:picLocks noChangeAspect="1"/>
          </p:cNvPicPr>
          <p:nvPr/>
        </p:nvPicPr>
        <p:blipFill rotWithShape="1">
          <a:blip r:embed="rId5"/>
          <a:srcRect l="13939" r="13763"/>
          <a:stretch/>
        </p:blipFill>
        <p:spPr>
          <a:xfrm>
            <a:off x="8170500" y="972518"/>
            <a:ext cx="3552005" cy="4912964"/>
          </a:xfrm>
          <a:prstGeom prst="rect">
            <a:avLst/>
          </a:prstGeom>
        </p:spPr>
      </p:pic>
    </p:spTree>
    <p:extLst>
      <p:ext uri="{BB962C8B-B14F-4D97-AF65-F5344CB8AC3E}">
        <p14:creationId xmlns:p14="http://schemas.microsoft.com/office/powerpoint/2010/main" val="1049091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magazine cover with a person holding an object&#10;&#10;Description automatically generated">
            <a:extLst>
              <a:ext uri="{FF2B5EF4-FFF2-40B4-BE49-F238E27FC236}">
                <a16:creationId xmlns:a16="http://schemas.microsoft.com/office/drawing/2014/main" id="{75C44152-6B4D-033C-0713-259C32E580DD}"/>
              </a:ext>
            </a:extLst>
          </p:cNvPr>
          <p:cNvPicPr>
            <a:picLocks noChangeAspect="1"/>
          </p:cNvPicPr>
          <p:nvPr/>
        </p:nvPicPr>
        <p:blipFill>
          <a:blip r:embed="rId3"/>
          <a:stretch>
            <a:fillRect/>
          </a:stretch>
        </p:blipFill>
        <p:spPr>
          <a:xfrm>
            <a:off x="3455670" y="0"/>
            <a:ext cx="5280660" cy="6858000"/>
          </a:xfrm>
          <a:prstGeom prst="rect">
            <a:avLst/>
          </a:prstGeom>
        </p:spPr>
      </p:pic>
      <p:sp>
        <p:nvSpPr>
          <p:cNvPr id="4" name="TextBox 3">
            <a:extLst>
              <a:ext uri="{FF2B5EF4-FFF2-40B4-BE49-F238E27FC236}">
                <a16:creationId xmlns:a16="http://schemas.microsoft.com/office/drawing/2014/main" id="{57B89658-1077-A62C-1D98-A0E877E59869}"/>
              </a:ext>
            </a:extLst>
          </p:cNvPr>
          <p:cNvSpPr txBox="1"/>
          <p:nvPr/>
        </p:nvSpPr>
        <p:spPr>
          <a:xfrm>
            <a:off x="9066508" y="6152828"/>
            <a:ext cx="2916183" cy="369332"/>
          </a:xfrm>
          <a:prstGeom prst="rect">
            <a:avLst/>
          </a:prstGeom>
          <a:noFill/>
        </p:spPr>
        <p:txBody>
          <a:bodyPr wrap="none" rtlCol="0">
            <a:spAutoFit/>
          </a:bodyPr>
          <a:lstStyle/>
          <a:p>
            <a:r>
              <a:rPr lang="en-US" i="1" dirty="0"/>
              <a:t>The Masses (Magazine 1911)</a:t>
            </a:r>
          </a:p>
        </p:txBody>
      </p:sp>
    </p:spTree>
    <p:extLst>
      <p:ext uri="{BB962C8B-B14F-4D97-AF65-F5344CB8AC3E}">
        <p14:creationId xmlns:p14="http://schemas.microsoft.com/office/powerpoint/2010/main" val="447476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rawing of two people playing musical instruments&#10;&#10;Description automatically generated">
            <a:extLst>
              <a:ext uri="{FF2B5EF4-FFF2-40B4-BE49-F238E27FC236}">
                <a16:creationId xmlns:a16="http://schemas.microsoft.com/office/drawing/2014/main" id="{71788992-0F75-DACC-22AE-06B36F13C85C}"/>
              </a:ext>
            </a:extLst>
          </p:cNvPr>
          <p:cNvPicPr>
            <a:picLocks noChangeAspect="1"/>
          </p:cNvPicPr>
          <p:nvPr/>
        </p:nvPicPr>
        <p:blipFill>
          <a:blip r:embed="rId2"/>
          <a:stretch>
            <a:fillRect/>
          </a:stretch>
        </p:blipFill>
        <p:spPr>
          <a:xfrm>
            <a:off x="3799794" y="0"/>
            <a:ext cx="4592411" cy="6858000"/>
          </a:xfrm>
          <a:prstGeom prst="rect">
            <a:avLst/>
          </a:prstGeom>
        </p:spPr>
      </p:pic>
      <p:sp>
        <p:nvSpPr>
          <p:cNvPr id="4" name="TextBox 3">
            <a:extLst>
              <a:ext uri="{FF2B5EF4-FFF2-40B4-BE49-F238E27FC236}">
                <a16:creationId xmlns:a16="http://schemas.microsoft.com/office/drawing/2014/main" id="{40B3B0DB-2182-7285-2A6C-791482201F8B}"/>
              </a:ext>
            </a:extLst>
          </p:cNvPr>
          <p:cNvSpPr txBox="1"/>
          <p:nvPr/>
        </p:nvSpPr>
        <p:spPr>
          <a:xfrm>
            <a:off x="8725546" y="5873857"/>
            <a:ext cx="2760692" cy="646331"/>
          </a:xfrm>
          <a:prstGeom prst="rect">
            <a:avLst/>
          </a:prstGeom>
          <a:noFill/>
        </p:spPr>
        <p:txBody>
          <a:bodyPr wrap="none" rtlCol="0">
            <a:spAutoFit/>
          </a:bodyPr>
          <a:lstStyle/>
          <a:p>
            <a:r>
              <a:rPr lang="en-US" dirty="0"/>
              <a:t>Robert Osborn</a:t>
            </a:r>
          </a:p>
          <a:p>
            <a:r>
              <a:rPr lang="en-US" i="1" dirty="0"/>
              <a:t>War is no damn good, 1945</a:t>
            </a:r>
          </a:p>
        </p:txBody>
      </p:sp>
    </p:spTree>
    <p:extLst>
      <p:ext uri="{BB962C8B-B14F-4D97-AF65-F5344CB8AC3E}">
        <p14:creationId xmlns:p14="http://schemas.microsoft.com/office/powerpoint/2010/main" val="33681399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0B3B0DB-2182-7285-2A6C-791482201F8B}"/>
              </a:ext>
            </a:extLst>
          </p:cNvPr>
          <p:cNvSpPr txBox="1"/>
          <p:nvPr/>
        </p:nvSpPr>
        <p:spPr>
          <a:xfrm>
            <a:off x="8725546" y="5873857"/>
            <a:ext cx="2760692" cy="646331"/>
          </a:xfrm>
          <a:prstGeom prst="rect">
            <a:avLst/>
          </a:prstGeom>
          <a:noFill/>
        </p:spPr>
        <p:txBody>
          <a:bodyPr wrap="none" rtlCol="0">
            <a:spAutoFit/>
          </a:bodyPr>
          <a:lstStyle/>
          <a:p>
            <a:r>
              <a:rPr lang="en-US" dirty="0"/>
              <a:t>Robert Osborn</a:t>
            </a:r>
          </a:p>
          <a:p>
            <a:r>
              <a:rPr lang="en-US" i="1" dirty="0"/>
              <a:t>War is no damn good, 1945</a:t>
            </a:r>
          </a:p>
        </p:txBody>
      </p:sp>
      <p:pic>
        <p:nvPicPr>
          <p:cNvPr id="5" name="Picture 4" descr="A cartoon of a person with a tail&#10;&#10;Description automatically generated with medium confidence">
            <a:extLst>
              <a:ext uri="{FF2B5EF4-FFF2-40B4-BE49-F238E27FC236}">
                <a16:creationId xmlns:a16="http://schemas.microsoft.com/office/drawing/2014/main" id="{056C5C69-4574-8412-C62C-95FF241BC02B}"/>
              </a:ext>
            </a:extLst>
          </p:cNvPr>
          <p:cNvPicPr>
            <a:picLocks noChangeAspect="1"/>
          </p:cNvPicPr>
          <p:nvPr/>
        </p:nvPicPr>
        <p:blipFill>
          <a:blip r:embed="rId2"/>
          <a:stretch>
            <a:fillRect/>
          </a:stretch>
        </p:blipFill>
        <p:spPr>
          <a:xfrm>
            <a:off x="3708117" y="0"/>
            <a:ext cx="4775766" cy="6858000"/>
          </a:xfrm>
          <a:prstGeom prst="rect">
            <a:avLst/>
          </a:prstGeom>
        </p:spPr>
      </p:pic>
    </p:spTree>
    <p:extLst>
      <p:ext uri="{BB962C8B-B14F-4D97-AF65-F5344CB8AC3E}">
        <p14:creationId xmlns:p14="http://schemas.microsoft.com/office/powerpoint/2010/main" val="2903267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0B3B0DB-2182-7285-2A6C-791482201F8B}"/>
              </a:ext>
            </a:extLst>
          </p:cNvPr>
          <p:cNvSpPr txBox="1"/>
          <p:nvPr/>
        </p:nvSpPr>
        <p:spPr>
          <a:xfrm>
            <a:off x="8725546" y="5873857"/>
            <a:ext cx="2760692" cy="646331"/>
          </a:xfrm>
          <a:prstGeom prst="rect">
            <a:avLst/>
          </a:prstGeom>
          <a:noFill/>
        </p:spPr>
        <p:txBody>
          <a:bodyPr wrap="none" rtlCol="0">
            <a:spAutoFit/>
          </a:bodyPr>
          <a:lstStyle/>
          <a:p>
            <a:r>
              <a:rPr lang="en-US" dirty="0"/>
              <a:t>Robert Osborn</a:t>
            </a:r>
          </a:p>
          <a:p>
            <a:r>
              <a:rPr lang="en-US" i="1" dirty="0"/>
              <a:t>War is no damn good, 1945</a:t>
            </a:r>
          </a:p>
        </p:txBody>
      </p:sp>
      <p:pic>
        <p:nvPicPr>
          <p:cNvPr id="3" name="Picture 2" descr="A drawing of a monkey&#10;&#10;Description automatically generated">
            <a:extLst>
              <a:ext uri="{FF2B5EF4-FFF2-40B4-BE49-F238E27FC236}">
                <a16:creationId xmlns:a16="http://schemas.microsoft.com/office/drawing/2014/main" id="{E59BA9E0-1BB0-2FB7-2EF1-7C0447912934}"/>
              </a:ext>
            </a:extLst>
          </p:cNvPr>
          <p:cNvPicPr>
            <a:picLocks noChangeAspect="1"/>
          </p:cNvPicPr>
          <p:nvPr/>
        </p:nvPicPr>
        <p:blipFill>
          <a:blip r:embed="rId2"/>
          <a:stretch>
            <a:fillRect/>
          </a:stretch>
        </p:blipFill>
        <p:spPr>
          <a:xfrm>
            <a:off x="3537045" y="0"/>
            <a:ext cx="5117910" cy="6858000"/>
          </a:xfrm>
          <a:prstGeom prst="rect">
            <a:avLst/>
          </a:prstGeom>
        </p:spPr>
      </p:pic>
    </p:spTree>
    <p:extLst>
      <p:ext uri="{BB962C8B-B14F-4D97-AF65-F5344CB8AC3E}">
        <p14:creationId xmlns:p14="http://schemas.microsoft.com/office/powerpoint/2010/main" val="29608180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0B3B0DB-2182-7285-2A6C-791482201F8B}"/>
              </a:ext>
            </a:extLst>
          </p:cNvPr>
          <p:cNvSpPr txBox="1"/>
          <p:nvPr/>
        </p:nvSpPr>
        <p:spPr>
          <a:xfrm>
            <a:off x="8725546" y="5873857"/>
            <a:ext cx="2760692" cy="646331"/>
          </a:xfrm>
          <a:prstGeom prst="rect">
            <a:avLst/>
          </a:prstGeom>
          <a:noFill/>
        </p:spPr>
        <p:txBody>
          <a:bodyPr wrap="none" rtlCol="0">
            <a:spAutoFit/>
          </a:bodyPr>
          <a:lstStyle/>
          <a:p>
            <a:r>
              <a:rPr lang="en-US" dirty="0"/>
              <a:t>Robert Osborn</a:t>
            </a:r>
          </a:p>
          <a:p>
            <a:r>
              <a:rPr lang="en-US" i="1" dirty="0"/>
              <a:t>War is no damn good, 1945</a:t>
            </a:r>
          </a:p>
        </p:txBody>
      </p:sp>
      <p:pic>
        <p:nvPicPr>
          <p:cNvPr id="5" name="Picture 4" descr="A cartoon of a bomb being hit by a flying object&#10;&#10;Description automatically generated">
            <a:extLst>
              <a:ext uri="{FF2B5EF4-FFF2-40B4-BE49-F238E27FC236}">
                <a16:creationId xmlns:a16="http://schemas.microsoft.com/office/drawing/2014/main" id="{0AA2FF5C-1C73-FE48-C77B-C6EE4FFE7A69}"/>
              </a:ext>
            </a:extLst>
          </p:cNvPr>
          <p:cNvPicPr>
            <a:picLocks noChangeAspect="1"/>
          </p:cNvPicPr>
          <p:nvPr/>
        </p:nvPicPr>
        <p:blipFill>
          <a:blip r:embed="rId2"/>
          <a:stretch>
            <a:fillRect/>
          </a:stretch>
        </p:blipFill>
        <p:spPr>
          <a:xfrm>
            <a:off x="3596729" y="0"/>
            <a:ext cx="4998542" cy="6858000"/>
          </a:xfrm>
          <a:prstGeom prst="rect">
            <a:avLst/>
          </a:prstGeom>
        </p:spPr>
      </p:pic>
    </p:spTree>
    <p:extLst>
      <p:ext uri="{BB962C8B-B14F-4D97-AF65-F5344CB8AC3E}">
        <p14:creationId xmlns:p14="http://schemas.microsoft.com/office/powerpoint/2010/main" val="28011146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0B3B0DB-2182-7285-2A6C-791482201F8B}"/>
              </a:ext>
            </a:extLst>
          </p:cNvPr>
          <p:cNvSpPr txBox="1"/>
          <p:nvPr/>
        </p:nvSpPr>
        <p:spPr>
          <a:xfrm>
            <a:off x="8725546" y="5873857"/>
            <a:ext cx="2760692" cy="646331"/>
          </a:xfrm>
          <a:prstGeom prst="rect">
            <a:avLst/>
          </a:prstGeom>
          <a:noFill/>
        </p:spPr>
        <p:txBody>
          <a:bodyPr wrap="none" rtlCol="0">
            <a:spAutoFit/>
          </a:bodyPr>
          <a:lstStyle/>
          <a:p>
            <a:r>
              <a:rPr lang="en-US" dirty="0"/>
              <a:t>Robert Osborn</a:t>
            </a:r>
          </a:p>
          <a:p>
            <a:r>
              <a:rPr lang="en-US" i="1" dirty="0"/>
              <a:t>War is no damn good, 1945</a:t>
            </a:r>
          </a:p>
        </p:txBody>
      </p:sp>
      <p:pic>
        <p:nvPicPr>
          <p:cNvPr id="3" name="Picture 2" descr="A group of crosses in a field&#10;&#10;Description automatically generated">
            <a:extLst>
              <a:ext uri="{FF2B5EF4-FFF2-40B4-BE49-F238E27FC236}">
                <a16:creationId xmlns:a16="http://schemas.microsoft.com/office/drawing/2014/main" id="{770FC18E-0F0F-9788-3E5C-320A7E9A3536}"/>
              </a:ext>
            </a:extLst>
          </p:cNvPr>
          <p:cNvPicPr>
            <a:picLocks noChangeAspect="1"/>
          </p:cNvPicPr>
          <p:nvPr/>
        </p:nvPicPr>
        <p:blipFill>
          <a:blip r:embed="rId3"/>
          <a:stretch>
            <a:fillRect/>
          </a:stretch>
        </p:blipFill>
        <p:spPr>
          <a:xfrm>
            <a:off x="2940762" y="0"/>
            <a:ext cx="5566558" cy="6858000"/>
          </a:xfrm>
          <a:prstGeom prst="rect">
            <a:avLst/>
          </a:prstGeom>
        </p:spPr>
      </p:pic>
    </p:spTree>
    <p:extLst>
      <p:ext uri="{BB962C8B-B14F-4D97-AF65-F5344CB8AC3E}">
        <p14:creationId xmlns:p14="http://schemas.microsoft.com/office/powerpoint/2010/main" val="26943168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F6E33D9-5432-6794-D6CA-799E3231EC20}"/>
              </a:ext>
            </a:extLst>
          </p:cNvPr>
          <p:cNvPicPr>
            <a:picLocks noChangeAspect="1"/>
          </p:cNvPicPr>
          <p:nvPr/>
        </p:nvPicPr>
        <p:blipFill rotWithShape="1">
          <a:blip r:embed="rId2"/>
          <a:srcRect t="5554" r="56387" b="4915"/>
          <a:stretch/>
        </p:blipFill>
        <p:spPr>
          <a:xfrm>
            <a:off x="3798277" y="117146"/>
            <a:ext cx="4560277" cy="6623707"/>
          </a:xfrm>
          <a:prstGeom prst="rect">
            <a:avLst/>
          </a:prstGeom>
        </p:spPr>
      </p:pic>
      <p:sp>
        <p:nvSpPr>
          <p:cNvPr id="5" name="TextBox 4">
            <a:extLst>
              <a:ext uri="{FF2B5EF4-FFF2-40B4-BE49-F238E27FC236}">
                <a16:creationId xmlns:a16="http://schemas.microsoft.com/office/drawing/2014/main" id="{C7D600A9-1A68-B5CF-6D39-BD5E58153AB0}"/>
              </a:ext>
            </a:extLst>
          </p:cNvPr>
          <p:cNvSpPr txBox="1"/>
          <p:nvPr/>
        </p:nvSpPr>
        <p:spPr>
          <a:xfrm>
            <a:off x="9460523" y="5802923"/>
            <a:ext cx="1515095" cy="646331"/>
          </a:xfrm>
          <a:prstGeom prst="rect">
            <a:avLst/>
          </a:prstGeom>
          <a:noFill/>
        </p:spPr>
        <p:txBody>
          <a:bodyPr wrap="none" rtlCol="0">
            <a:spAutoFit/>
          </a:bodyPr>
          <a:lstStyle/>
          <a:p>
            <a:r>
              <a:rPr lang="en-US" dirty="0"/>
              <a:t>Sue Coe</a:t>
            </a:r>
          </a:p>
          <a:p>
            <a:r>
              <a:rPr lang="en-US" i="1" dirty="0"/>
              <a:t>Sheep of fools</a:t>
            </a:r>
          </a:p>
        </p:txBody>
      </p:sp>
    </p:spTree>
    <p:extLst>
      <p:ext uri="{BB962C8B-B14F-4D97-AF65-F5344CB8AC3E}">
        <p14:creationId xmlns:p14="http://schemas.microsoft.com/office/powerpoint/2010/main" val="20486526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0FCE533-4372-9BA0-59C1-217B054F7324}"/>
              </a:ext>
            </a:extLst>
          </p:cNvPr>
          <p:cNvPicPr>
            <a:picLocks noChangeAspect="1"/>
          </p:cNvPicPr>
          <p:nvPr/>
        </p:nvPicPr>
        <p:blipFill rotWithShape="1">
          <a:blip r:embed="rId2"/>
          <a:srcRect l="50134" t="14921" r="31163" b="40313"/>
          <a:stretch/>
        </p:blipFill>
        <p:spPr>
          <a:xfrm>
            <a:off x="4484077" y="699128"/>
            <a:ext cx="3223845" cy="5459744"/>
          </a:xfrm>
          <a:prstGeom prst="rect">
            <a:avLst/>
          </a:prstGeom>
        </p:spPr>
      </p:pic>
      <p:sp>
        <p:nvSpPr>
          <p:cNvPr id="4" name="TextBox 3">
            <a:extLst>
              <a:ext uri="{FF2B5EF4-FFF2-40B4-BE49-F238E27FC236}">
                <a16:creationId xmlns:a16="http://schemas.microsoft.com/office/drawing/2014/main" id="{470D1335-B99E-04F9-9014-41909E647849}"/>
              </a:ext>
            </a:extLst>
          </p:cNvPr>
          <p:cNvSpPr txBox="1"/>
          <p:nvPr/>
        </p:nvSpPr>
        <p:spPr>
          <a:xfrm>
            <a:off x="9061938" y="5446557"/>
            <a:ext cx="2650726" cy="923330"/>
          </a:xfrm>
          <a:prstGeom prst="rect">
            <a:avLst/>
          </a:prstGeom>
          <a:noFill/>
        </p:spPr>
        <p:txBody>
          <a:bodyPr wrap="none" rtlCol="0">
            <a:spAutoFit/>
          </a:bodyPr>
          <a:lstStyle/>
          <a:p>
            <a:r>
              <a:rPr lang="en-US" dirty="0"/>
              <a:t>Tomi </a:t>
            </a:r>
            <a:r>
              <a:rPr lang="en-US" dirty="0" err="1"/>
              <a:t>Ungerer</a:t>
            </a:r>
            <a:endParaRPr lang="en-US" dirty="0"/>
          </a:p>
          <a:p>
            <a:r>
              <a:rPr lang="en-US" i="1" dirty="0"/>
              <a:t>Black Power/White Power,</a:t>
            </a:r>
          </a:p>
          <a:p>
            <a:r>
              <a:rPr lang="en-US" i="1" dirty="0"/>
              <a:t>1967</a:t>
            </a:r>
          </a:p>
        </p:txBody>
      </p:sp>
    </p:spTree>
    <p:extLst>
      <p:ext uri="{BB962C8B-B14F-4D97-AF65-F5344CB8AC3E}">
        <p14:creationId xmlns:p14="http://schemas.microsoft.com/office/powerpoint/2010/main" val="16598208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B376D0-0FB7-D36E-2CD4-1C5F6E315EE0}"/>
              </a:ext>
            </a:extLst>
          </p:cNvPr>
          <p:cNvPicPr>
            <a:picLocks noChangeAspect="1"/>
          </p:cNvPicPr>
          <p:nvPr/>
        </p:nvPicPr>
        <p:blipFill rotWithShape="1">
          <a:blip r:embed="rId2"/>
          <a:srcRect l="49907" t="63150" r="31314" b="5140"/>
          <a:stretch/>
        </p:blipFill>
        <p:spPr>
          <a:xfrm>
            <a:off x="4138246" y="1089990"/>
            <a:ext cx="3915508" cy="4678020"/>
          </a:xfrm>
          <a:prstGeom prst="rect">
            <a:avLst/>
          </a:prstGeom>
        </p:spPr>
      </p:pic>
      <p:sp>
        <p:nvSpPr>
          <p:cNvPr id="4" name="TextBox 3">
            <a:extLst>
              <a:ext uri="{FF2B5EF4-FFF2-40B4-BE49-F238E27FC236}">
                <a16:creationId xmlns:a16="http://schemas.microsoft.com/office/drawing/2014/main" id="{51B88992-8F28-4D84-F1AC-6BB64A9D24FD}"/>
              </a:ext>
            </a:extLst>
          </p:cNvPr>
          <p:cNvSpPr txBox="1"/>
          <p:nvPr/>
        </p:nvSpPr>
        <p:spPr>
          <a:xfrm>
            <a:off x="8768861" y="5167845"/>
            <a:ext cx="3104376" cy="1200329"/>
          </a:xfrm>
          <a:prstGeom prst="rect">
            <a:avLst/>
          </a:prstGeom>
          <a:noFill/>
        </p:spPr>
        <p:txBody>
          <a:bodyPr wrap="none" rtlCol="0">
            <a:spAutoFit/>
          </a:bodyPr>
          <a:lstStyle/>
          <a:p>
            <a:r>
              <a:rPr lang="en-US" dirty="0"/>
              <a:t>Lorraine Schneider</a:t>
            </a:r>
          </a:p>
          <a:p>
            <a:r>
              <a:rPr lang="en-US" i="1" dirty="0"/>
              <a:t>War is Not Healthy for Children</a:t>
            </a:r>
          </a:p>
          <a:p>
            <a:r>
              <a:rPr lang="en-US" i="1" dirty="0"/>
              <a:t>And Other Living Things,</a:t>
            </a:r>
          </a:p>
          <a:p>
            <a:r>
              <a:rPr lang="en-US" i="1" dirty="0"/>
              <a:t>1966</a:t>
            </a:r>
          </a:p>
        </p:txBody>
      </p:sp>
    </p:spTree>
    <p:extLst>
      <p:ext uri="{BB962C8B-B14F-4D97-AF65-F5344CB8AC3E}">
        <p14:creationId xmlns:p14="http://schemas.microsoft.com/office/powerpoint/2010/main" val="34233122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018635B-CD09-8064-E196-4B81A464B8D5}"/>
              </a:ext>
            </a:extLst>
          </p:cNvPr>
          <p:cNvPicPr>
            <a:picLocks noChangeAspect="1"/>
          </p:cNvPicPr>
          <p:nvPr/>
        </p:nvPicPr>
        <p:blipFill rotWithShape="1">
          <a:blip r:embed="rId2"/>
          <a:srcRect l="6846" t="24088" r="55748" b="5353"/>
          <a:stretch/>
        </p:blipFill>
        <p:spPr>
          <a:xfrm>
            <a:off x="3678691" y="202673"/>
            <a:ext cx="4834617" cy="6452654"/>
          </a:xfrm>
          <a:prstGeom prst="rect">
            <a:avLst/>
          </a:prstGeom>
        </p:spPr>
      </p:pic>
      <p:sp>
        <p:nvSpPr>
          <p:cNvPr id="4" name="TextBox 3">
            <a:extLst>
              <a:ext uri="{FF2B5EF4-FFF2-40B4-BE49-F238E27FC236}">
                <a16:creationId xmlns:a16="http://schemas.microsoft.com/office/drawing/2014/main" id="{40CC0A17-7B60-853A-6F31-83C59560ADD0}"/>
              </a:ext>
            </a:extLst>
          </p:cNvPr>
          <p:cNvSpPr txBox="1"/>
          <p:nvPr/>
        </p:nvSpPr>
        <p:spPr>
          <a:xfrm>
            <a:off x="9052569" y="5458012"/>
            <a:ext cx="2119426" cy="1200329"/>
          </a:xfrm>
          <a:prstGeom prst="rect">
            <a:avLst/>
          </a:prstGeom>
          <a:noFill/>
        </p:spPr>
        <p:txBody>
          <a:bodyPr wrap="none" rtlCol="0">
            <a:spAutoFit/>
          </a:bodyPr>
          <a:lstStyle/>
          <a:p>
            <a:r>
              <a:rPr lang="en-US" dirty="0"/>
              <a:t>Marshall </a:t>
            </a:r>
            <a:r>
              <a:rPr lang="en-US" dirty="0" err="1"/>
              <a:t>Arisman</a:t>
            </a:r>
            <a:endParaRPr lang="en-US" dirty="0"/>
          </a:p>
          <a:p>
            <a:r>
              <a:rPr lang="en-US" i="1" dirty="0"/>
              <a:t>The Untied States </a:t>
            </a:r>
          </a:p>
          <a:p>
            <a:r>
              <a:rPr lang="en-US" i="1" dirty="0"/>
              <a:t>of the Atomic Bomb,</a:t>
            </a:r>
          </a:p>
          <a:p>
            <a:r>
              <a:rPr lang="en-US" i="1" dirty="0"/>
              <a:t>1986</a:t>
            </a:r>
          </a:p>
        </p:txBody>
      </p:sp>
    </p:spTree>
    <p:extLst>
      <p:ext uri="{BB962C8B-B14F-4D97-AF65-F5344CB8AC3E}">
        <p14:creationId xmlns:p14="http://schemas.microsoft.com/office/powerpoint/2010/main" val="29545563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F541C88-739E-71C9-1AE6-8F6168BC34C8}"/>
              </a:ext>
            </a:extLst>
          </p:cNvPr>
          <p:cNvSpPr txBox="1"/>
          <p:nvPr/>
        </p:nvSpPr>
        <p:spPr>
          <a:xfrm>
            <a:off x="8874370" y="5047280"/>
            <a:ext cx="2061783" cy="1200329"/>
          </a:xfrm>
          <a:prstGeom prst="rect">
            <a:avLst/>
          </a:prstGeom>
          <a:noFill/>
        </p:spPr>
        <p:txBody>
          <a:bodyPr wrap="none" rtlCol="0">
            <a:spAutoFit/>
          </a:bodyPr>
          <a:lstStyle/>
          <a:p>
            <a:r>
              <a:rPr lang="en-US" dirty="0"/>
              <a:t>James </a:t>
            </a:r>
            <a:r>
              <a:rPr lang="en-US" dirty="0" err="1"/>
              <a:t>Gillray</a:t>
            </a:r>
            <a:endParaRPr lang="en-US" dirty="0"/>
          </a:p>
          <a:p>
            <a:r>
              <a:rPr lang="en-US" i="1" dirty="0"/>
              <a:t>A Sphere Projecting </a:t>
            </a:r>
          </a:p>
          <a:p>
            <a:r>
              <a:rPr lang="en-US" i="1" dirty="0"/>
              <a:t>Against a Plane,</a:t>
            </a:r>
          </a:p>
          <a:p>
            <a:r>
              <a:rPr lang="en-US" i="1" dirty="0"/>
              <a:t>1792</a:t>
            </a:r>
          </a:p>
        </p:txBody>
      </p:sp>
      <p:pic>
        <p:nvPicPr>
          <p:cNvPr id="6" name="Picture 5">
            <a:extLst>
              <a:ext uri="{FF2B5EF4-FFF2-40B4-BE49-F238E27FC236}">
                <a16:creationId xmlns:a16="http://schemas.microsoft.com/office/drawing/2014/main" id="{43279485-8CCD-D3B1-4782-60BEAE74C30F}"/>
              </a:ext>
            </a:extLst>
          </p:cNvPr>
          <p:cNvPicPr>
            <a:picLocks noChangeAspect="1"/>
          </p:cNvPicPr>
          <p:nvPr/>
        </p:nvPicPr>
        <p:blipFill rotWithShape="1">
          <a:blip r:embed="rId2"/>
          <a:srcRect t="8901" r="41775" b="41026"/>
          <a:stretch/>
        </p:blipFill>
        <p:spPr>
          <a:xfrm>
            <a:off x="3644838" y="281354"/>
            <a:ext cx="4902324" cy="5966255"/>
          </a:xfrm>
          <a:prstGeom prst="rect">
            <a:avLst/>
          </a:prstGeom>
        </p:spPr>
      </p:pic>
    </p:spTree>
    <p:extLst>
      <p:ext uri="{BB962C8B-B14F-4D97-AF65-F5344CB8AC3E}">
        <p14:creationId xmlns:p14="http://schemas.microsoft.com/office/powerpoint/2010/main" val="14909632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B735426-B6D7-334E-67DE-DD3CD8A05BBC}"/>
              </a:ext>
            </a:extLst>
          </p:cNvPr>
          <p:cNvPicPr>
            <a:picLocks noChangeAspect="1"/>
          </p:cNvPicPr>
          <p:nvPr/>
        </p:nvPicPr>
        <p:blipFill rotWithShape="1">
          <a:blip r:embed="rId2"/>
          <a:srcRect t="61024" r="29197" b="4787"/>
          <a:stretch/>
        </p:blipFill>
        <p:spPr>
          <a:xfrm>
            <a:off x="2844852" y="1207477"/>
            <a:ext cx="6502295" cy="4443046"/>
          </a:xfrm>
          <a:prstGeom prst="rect">
            <a:avLst/>
          </a:prstGeom>
        </p:spPr>
      </p:pic>
      <p:sp>
        <p:nvSpPr>
          <p:cNvPr id="7" name="TextBox 6">
            <a:extLst>
              <a:ext uri="{FF2B5EF4-FFF2-40B4-BE49-F238E27FC236}">
                <a16:creationId xmlns:a16="http://schemas.microsoft.com/office/drawing/2014/main" id="{04797AEE-1B24-BEE5-D680-32AB03916C14}"/>
              </a:ext>
            </a:extLst>
          </p:cNvPr>
          <p:cNvSpPr txBox="1"/>
          <p:nvPr/>
        </p:nvSpPr>
        <p:spPr>
          <a:xfrm>
            <a:off x="9347147" y="5314129"/>
            <a:ext cx="2637692" cy="1200329"/>
          </a:xfrm>
          <a:prstGeom prst="rect">
            <a:avLst/>
          </a:prstGeom>
          <a:noFill/>
        </p:spPr>
        <p:txBody>
          <a:bodyPr wrap="square">
            <a:spAutoFit/>
          </a:bodyPr>
          <a:lstStyle/>
          <a:p>
            <a:r>
              <a:rPr lang="en-US" dirty="0"/>
              <a:t>James </a:t>
            </a:r>
            <a:r>
              <a:rPr lang="en-US" dirty="0" err="1"/>
              <a:t>Gillray</a:t>
            </a:r>
            <a:endParaRPr lang="en-US" dirty="0"/>
          </a:p>
          <a:p>
            <a:r>
              <a:rPr lang="en-US" i="1" dirty="0"/>
              <a:t>The Plumb Pudding in Danger,</a:t>
            </a:r>
          </a:p>
          <a:p>
            <a:r>
              <a:rPr lang="en-US" i="1" dirty="0"/>
              <a:t>1805</a:t>
            </a:r>
          </a:p>
        </p:txBody>
      </p:sp>
    </p:spTree>
    <p:extLst>
      <p:ext uri="{BB962C8B-B14F-4D97-AF65-F5344CB8AC3E}">
        <p14:creationId xmlns:p14="http://schemas.microsoft.com/office/powerpoint/2010/main" val="37809875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8E1475B-9D5E-CF38-86F2-0CF4B2C524ED}"/>
              </a:ext>
            </a:extLst>
          </p:cNvPr>
          <p:cNvPicPr>
            <a:picLocks noChangeAspect="1"/>
          </p:cNvPicPr>
          <p:nvPr/>
        </p:nvPicPr>
        <p:blipFill rotWithShape="1">
          <a:blip r:embed="rId2"/>
          <a:srcRect l="49380" t="54942" r="31465" b="4927"/>
          <a:stretch/>
        </p:blipFill>
        <p:spPr>
          <a:xfrm>
            <a:off x="4008613" y="363415"/>
            <a:ext cx="4174774" cy="6188444"/>
          </a:xfrm>
          <a:prstGeom prst="rect">
            <a:avLst/>
          </a:prstGeom>
        </p:spPr>
      </p:pic>
      <p:sp>
        <p:nvSpPr>
          <p:cNvPr id="4" name="TextBox 3">
            <a:extLst>
              <a:ext uri="{FF2B5EF4-FFF2-40B4-BE49-F238E27FC236}">
                <a16:creationId xmlns:a16="http://schemas.microsoft.com/office/drawing/2014/main" id="{9963120E-F064-8C6C-FCC5-EDF66774E708}"/>
              </a:ext>
            </a:extLst>
          </p:cNvPr>
          <p:cNvSpPr txBox="1"/>
          <p:nvPr/>
        </p:nvSpPr>
        <p:spPr>
          <a:xfrm>
            <a:off x="9097108" y="5905528"/>
            <a:ext cx="1682833" cy="646331"/>
          </a:xfrm>
          <a:prstGeom prst="rect">
            <a:avLst/>
          </a:prstGeom>
          <a:noFill/>
        </p:spPr>
        <p:txBody>
          <a:bodyPr wrap="none" rtlCol="0">
            <a:spAutoFit/>
          </a:bodyPr>
          <a:lstStyle/>
          <a:p>
            <a:r>
              <a:rPr lang="en-US" dirty="0" err="1"/>
              <a:t>Petere</a:t>
            </a:r>
            <a:r>
              <a:rPr lang="en-US" dirty="0"/>
              <a:t> de </a:t>
            </a:r>
            <a:r>
              <a:rPr lang="en-US" dirty="0" err="1"/>
              <a:t>Sève</a:t>
            </a:r>
            <a:endParaRPr lang="en-US" dirty="0"/>
          </a:p>
          <a:p>
            <a:r>
              <a:rPr lang="en-US" i="1" dirty="0"/>
              <a:t>By a Nose, 2000</a:t>
            </a:r>
          </a:p>
        </p:txBody>
      </p:sp>
    </p:spTree>
    <p:extLst>
      <p:ext uri="{BB962C8B-B14F-4D97-AF65-F5344CB8AC3E}">
        <p14:creationId xmlns:p14="http://schemas.microsoft.com/office/powerpoint/2010/main" val="17812437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DADB185-8758-3B2C-F179-583EFEBF7CAB}"/>
              </a:ext>
            </a:extLst>
          </p:cNvPr>
          <p:cNvPicPr>
            <a:picLocks noChangeAspect="1"/>
          </p:cNvPicPr>
          <p:nvPr/>
        </p:nvPicPr>
        <p:blipFill rotWithShape="1">
          <a:blip r:embed="rId3"/>
          <a:srcRect l="26290" t="5243" r="55605" b="63458"/>
          <a:stretch/>
        </p:blipFill>
        <p:spPr>
          <a:xfrm>
            <a:off x="3235570" y="304800"/>
            <a:ext cx="4724400" cy="5779477"/>
          </a:xfrm>
          <a:prstGeom prst="rect">
            <a:avLst/>
          </a:prstGeom>
        </p:spPr>
      </p:pic>
      <p:sp>
        <p:nvSpPr>
          <p:cNvPr id="4" name="TextBox 3">
            <a:extLst>
              <a:ext uri="{FF2B5EF4-FFF2-40B4-BE49-F238E27FC236}">
                <a16:creationId xmlns:a16="http://schemas.microsoft.com/office/drawing/2014/main" id="{C7C0CA7D-E72D-700D-71C5-2C34E909AD44}"/>
              </a:ext>
            </a:extLst>
          </p:cNvPr>
          <p:cNvSpPr txBox="1"/>
          <p:nvPr/>
        </p:nvSpPr>
        <p:spPr>
          <a:xfrm>
            <a:off x="8522676" y="5275385"/>
            <a:ext cx="3098477" cy="923330"/>
          </a:xfrm>
          <a:prstGeom prst="rect">
            <a:avLst/>
          </a:prstGeom>
          <a:noFill/>
        </p:spPr>
        <p:txBody>
          <a:bodyPr wrap="none" rtlCol="0">
            <a:spAutoFit/>
          </a:bodyPr>
          <a:lstStyle/>
          <a:p>
            <a:r>
              <a:rPr lang="en-US" dirty="0"/>
              <a:t>Nikolai </a:t>
            </a:r>
            <a:r>
              <a:rPr lang="en-US" dirty="0" err="1"/>
              <a:t>Kocherghin</a:t>
            </a:r>
            <a:endParaRPr lang="en-US" dirty="0"/>
          </a:p>
          <a:p>
            <a:r>
              <a:rPr lang="en-US" i="1" dirty="0"/>
              <a:t>The Advance of the Proletariat,</a:t>
            </a:r>
          </a:p>
          <a:p>
            <a:r>
              <a:rPr lang="en-US" i="1" dirty="0"/>
              <a:t>1920</a:t>
            </a:r>
          </a:p>
        </p:txBody>
      </p:sp>
    </p:spTree>
    <p:extLst>
      <p:ext uri="{BB962C8B-B14F-4D97-AF65-F5344CB8AC3E}">
        <p14:creationId xmlns:p14="http://schemas.microsoft.com/office/powerpoint/2010/main" val="21008424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1F8AF8-7EF8-F1F4-A5CF-0CB89A01AD91}"/>
              </a:ext>
            </a:extLst>
          </p:cNvPr>
          <p:cNvPicPr>
            <a:picLocks noChangeAspect="1"/>
          </p:cNvPicPr>
          <p:nvPr/>
        </p:nvPicPr>
        <p:blipFill rotWithShape="1">
          <a:blip r:embed="rId2"/>
          <a:srcRect l="26903" t="39546" r="55091" b="23727"/>
          <a:stretch/>
        </p:blipFill>
        <p:spPr>
          <a:xfrm>
            <a:off x="3985846" y="398585"/>
            <a:ext cx="4232031" cy="6107723"/>
          </a:xfrm>
          <a:prstGeom prst="rect">
            <a:avLst/>
          </a:prstGeom>
        </p:spPr>
      </p:pic>
      <p:sp>
        <p:nvSpPr>
          <p:cNvPr id="4" name="TextBox 3">
            <a:extLst>
              <a:ext uri="{FF2B5EF4-FFF2-40B4-BE49-F238E27FC236}">
                <a16:creationId xmlns:a16="http://schemas.microsoft.com/office/drawing/2014/main" id="{D8BDAECA-2444-C53D-10E6-B790B917C835}"/>
              </a:ext>
            </a:extLst>
          </p:cNvPr>
          <p:cNvSpPr txBox="1"/>
          <p:nvPr/>
        </p:nvSpPr>
        <p:spPr>
          <a:xfrm>
            <a:off x="8604738" y="5305979"/>
            <a:ext cx="3093667" cy="1200329"/>
          </a:xfrm>
          <a:prstGeom prst="rect">
            <a:avLst/>
          </a:prstGeom>
          <a:noFill/>
        </p:spPr>
        <p:txBody>
          <a:bodyPr wrap="none" rtlCol="0">
            <a:spAutoFit/>
          </a:bodyPr>
          <a:lstStyle/>
          <a:p>
            <a:r>
              <a:rPr lang="en-US" dirty="0"/>
              <a:t>Amado Oliver</a:t>
            </a:r>
          </a:p>
          <a:p>
            <a:r>
              <a:rPr lang="en-US" i="1" dirty="0"/>
              <a:t>The Claw of the Italian Invader </a:t>
            </a:r>
          </a:p>
          <a:p>
            <a:r>
              <a:rPr lang="en-US" i="1" dirty="0"/>
              <a:t>Grasps to Enslave Us,</a:t>
            </a:r>
          </a:p>
          <a:p>
            <a:r>
              <a:rPr lang="en-US" i="1" dirty="0"/>
              <a:t>1937</a:t>
            </a:r>
          </a:p>
        </p:txBody>
      </p:sp>
    </p:spTree>
    <p:extLst>
      <p:ext uri="{BB962C8B-B14F-4D97-AF65-F5344CB8AC3E}">
        <p14:creationId xmlns:p14="http://schemas.microsoft.com/office/powerpoint/2010/main" val="9232833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1F8AF8-7EF8-F1F4-A5CF-0CB89A01AD91}"/>
              </a:ext>
            </a:extLst>
          </p:cNvPr>
          <p:cNvPicPr>
            <a:picLocks noChangeAspect="1"/>
          </p:cNvPicPr>
          <p:nvPr/>
        </p:nvPicPr>
        <p:blipFill rotWithShape="1">
          <a:blip r:embed="rId2"/>
          <a:srcRect l="27801" t="78740" r="54841" b="4835"/>
          <a:stretch/>
        </p:blipFill>
        <p:spPr>
          <a:xfrm>
            <a:off x="2751754" y="621323"/>
            <a:ext cx="6688491" cy="4478215"/>
          </a:xfrm>
          <a:prstGeom prst="rect">
            <a:avLst/>
          </a:prstGeom>
        </p:spPr>
      </p:pic>
      <p:sp>
        <p:nvSpPr>
          <p:cNvPr id="4" name="TextBox 3">
            <a:extLst>
              <a:ext uri="{FF2B5EF4-FFF2-40B4-BE49-F238E27FC236}">
                <a16:creationId xmlns:a16="http://schemas.microsoft.com/office/drawing/2014/main" id="{D8BDAECA-2444-C53D-10E6-B790B917C835}"/>
              </a:ext>
            </a:extLst>
          </p:cNvPr>
          <p:cNvSpPr txBox="1"/>
          <p:nvPr/>
        </p:nvSpPr>
        <p:spPr>
          <a:xfrm>
            <a:off x="8604738" y="5305979"/>
            <a:ext cx="2287549" cy="923330"/>
          </a:xfrm>
          <a:prstGeom prst="rect">
            <a:avLst/>
          </a:prstGeom>
          <a:noFill/>
        </p:spPr>
        <p:txBody>
          <a:bodyPr wrap="none" rtlCol="0">
            <a:spAutoFit/>
          </a:bodyPr>
          <a:lstStyle/>
          <a:p>
            <a:r>
              <a:rPr lang="en-US" dirty="0"/>
              <a:t>Artist Unknown</a:t>
            </a:r>
          </a:p>
          <a:p>
            <a:r>
              <a:rPr lang="en-US" i="1" dirty="0"/>
              <a:t>Fighting Lazy Workers,</a:t>
            </a:r>
          </a:p>
          <a:p>
            <a:r>
              <a:rPr lang="en-US" i="1" dirty="0"/>
              <a:t>1931</a:t>
            </a:r>
          </a:p>
        </p:txBody>
      </p:sp>
    </p:spTree>
    <p:extLst>
      <p:ext uri="{BB962C8B-B14F-4D97-AF65-F5344CB8AC3E}">
        <p14:creationId xmlns:p14="http://schemas.microsoft.com/office/powerpoint/2010/main" val="25589590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8BDAECA-2444-C53D-10E6-B790B917C835}"/>
              </a:ext>
            </a:extLst>
          </p:cNvPr>
          <p:cNvSpPr txBox="1"/>
          <p:nvPr/>
        </p:nvSpPr>
        <p:spPr>
          <a:xfrm>
            <a:off x="8604738" y="5305979"/>
            <a:ext cx="1457835" cy="923330"/>
          </a:xfrm>
          <a:prstGeom prst="rect">
            <a:avLst/>
          </a:prstGeom>
          <a:noFill/>
        </p:spPr>
        <p:txBody>
          <a:bodyPr wrap="none" rtlCol="0">
            <a:spAutoFit/>
          </a:bodyPr>
          <a:lstStyle/>
          <a:p>
            <a:r>
              <a:rPr lang="en-US" dirty="0"/>
              <a:t>George Giusti</a:t>
            </a:r>
          </a:p>
          <a:p>
            <a:r>
              <a:rPr lang="en-US" i="1" dirty="0"/>
              <a:t>Join A.R.P,</a:t>
            </a:r>
          </a:p>
          <a:p>
            <a:r>
              <a:rPr lang="en-US" i="1" dirty="0"/>
              <a:t>1941</a:t>
            </a:r>
          </a:p>
        </p:txBody>
      </p:sp>
      <p:pic>
        <p:nvPicPr>
          <p:cNvPr id="5" name="Picture 4">
            <a:extLst>
              <a:ext uri="{FF2B5EF4-FFF2-40B4-BE49-F238E27FC236}">
                <a16:creationId xmlns:a16="http://schemas.microsoft.com/office/drawing/2014/main" id="{513ADE86-8D11-27ED-91AE-E6311BF3FF39}"/>
              </a:ext>
            </a:extLst>
          </p:cNvPr>
          <p:cNvPicPr>
            <a:picLocks noChangeAspect="1"/>
          </p:cNvPicPr>
          <p:nvPr/>
        </p:nvPicPr>
        <p:blipFill rotWithShape="1">
          <a:blip r:embed="rId2"/>
          <a:srcRect l="12729" t="5116" r="55144" b="33918"/>
          <a:stretch/>
        </p:blipFill>
        <p:spPr>
          <a:xfrm>
            <a:off x="3944815" y="540554"/>
            <a:ext cx="4302369" cy="5776891"/>
          </a:xfrm>
          <a:prstGeom prst="rect">
            <a:avLst/>
          </a:prstGeom>
        </p:spPr>
      </p:pic>
    </p:spTree>
    <p:extLst>
      <p:ext uri="{BB962C8B-B14F-4D97-AF65-F5344CB8AC3E}">
        <p14:creationId xmlns:p14="http://schemas.microsoft.com/office/powerpoint/2010/main" val="33779716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8BDAECA-2444-C53D-10E6-B790B917C835}"/>
              </a:ext>
            </a:extLst>
          </p:cNvPr>
          <p:cNvSpPr txBox="1"/>
          <p:nvPr/>
        </p:nvSpPr>
        <p:spPr>
          <a:xfrm>
            <a:off x="8604738" y="5305979"/>
            <a:ext cx="1964961" cy="923330"/>
          </a:xfrm>
          <a:prstGeom prst="rect">
            <a:avLst/>
          </a:prstGeom>
          <a:noFill/>
        </p:spPr>
        <p:txBody>
          <a:bodyPr wrap="none" rtlCol="0">
            <a:spAutoFit/>
          </a:bodyPr>
          <a:lstStyle/>
          <a:p>
            <a:r>
              <a:rPr lang="en-US" dirty="0"/>
              <a:t>Glen Grohe</a:t>
            </a:r>
          </a:p>
          <a:p>
            <a:r>
              <a:rPr lang="en-US" i="1" dirty="0"/>
              <a:t>He’s Watching You,</a:t>
            </a:r>
          </a:p>
          <a:p>
            <a:r>
              <a:rPr lang="en-US" i="1" dirty="0"/>
              <a:t>1942</a:t>
            </a:r>
          </a:p>
        </p:txBody>
      </p:sp>
      <p:pic>
        <p:nvPicPr>
          <p:cNvPr id="3" name="Picture 2">
            <a:extLst>
              <a:ext uri="{FF2B5EF4-FFF2-40B4-BE49-F238E27FC236}">
                <a16:creationId xmlns:a16="http://schemas.microsoft.com/office/drawing/2014/main" id="{ADF61548-DECD-13DA-9BEB-2CE579C6173E}"/>
              </a:ext>
            </a:extLst>
          </p:cNvPr>
          <p:cNvPicPr>
            <a:picLocks noChangeAspect="1"/>
          </p:cNvPicPr>
          <p:nvPr/>
        </p:nvPicPr>
        <p:blipFill rotWithShape="1">
          <a:blip r:embed="rId2"/>
          <a:srcRect l="51039" t="4903" r="27543" b="54382"/>
          <a:stretch/>
        </p:blipFill>
        <p:spPr>
          <a:xfrm>
            <a:off x="3815861" y="362056"/>
            <a:ext cx="4560277" cy="6133888"/>
          </a:xfrm>
          <a:prstGeom prst="rect">
            <a:avLst/>
          </a:prstGeom>
        </p:spPr>
      </p:pic>
    </p:spTree>
    <p:extLst>
      <p:ext uri="{BB962C8B-B14F-4D97-AF65-F5344CB8AC3E}">
        <p14:creationId xmlns:p14="http://schemas.microsoft.com/office/powerpoint/2010/main" val="35059884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oster of a person with a red headband and a blue shirt&#10;&#10;Description automatically generated">
            <a:extLst>
              <a:ext uri="{FF2B5EF4-FFF2-40B4-BE49-F238E27FC236}">
                <a16:creationId xmlns:a16="http://schemas.microsoft.com/office/drawing/2014/main" id="{82D7142A-3AB8-A1E1-0288-0664C10D1AA0}"/>
              </a:ext>
            </a:extLst>
          </p:cNvPr>
          <p:cNvPicPr>
            <a:picLocks noChangeAspect="1"/>
          </p:cNvPicPr>
          <p:nvPr/>
        </p:nvPicPr>
        <p:blipFill>
          <a:blip r:embed="rId2"/>
          <a:stretch>
            <a:fillRect/>
          </a:stretch>
        </p:blipFill>
        <p:spPr>
          <a:xfrm>
            <a:off x="3626012" y="253302"/>
            <a:ext cx="4939975" cy="6351396"/>
          </a:xfrm>
          <a:prstGeom prst="rect">
            <a:avLst/>
          </a:prstGeom>
        </p:spPr>
      </p:pic>
    </p:spTree>
    <p:extLst>
      <p:ext uri="{BB962C8B-B14F-4D97-AF65-F5344CB8AC3E}">
        <p14:creationId xmlns:p14="http://schemas.microsoft.com/office/powerpoint/2010/main" val="12100208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oster of a person with a mustache pointing his finger&#10;&#10;Description automatically generated">
            <a:extLst>
              <a:ext uri="{FF2B5EF4-FFF2-40B4-BE49-F238E27FC236}">
                <a16:creationId xmlns:a16="http://schemas.microsoft.com/office/drawing/2014/main" id="{3FFF1A36-A103-0E41-3A5D-9347B4B06272}"/>
              </a:ext>
            </a:extLst>
          </p:cNvPr>
          <p:cNvPicPr>
            <a:picLocks noChangeAspect="1"/>
          </p:cNvPicPr>
          <p:nvPr/>
        </p:nvPicPr>
        <p:blipFill>
          <a:blip r:embed="rId2"/>
          <a:stretch>
            <a:fillRect/>
          </a:stretch>
        </p:blipFill>
        <p:spPr>
          <a:xfrm>
            <a:off x="3974123" y="273793"/>
            <a:ext cx="4243754" cy="6310414"/>
          </a:xfrm>
          <a:prstGeom prst="rect">
            <a:avLst/>
          </a:prstGeom>
        </p:spPr>
      </p:pic>
    </p:spTree>
    <p:extLst>
      <p:ext uri="{BB962C8B-B14F-4D97-AF65-F5344CB8AC3E}">
        <p14:creationId xmlns:p14="http://schemas.microsoft.com/office/powerpoint/2010/main" val="16217455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oster of a person pointing at the camera&#10;&#10;Description automatically generated">
            <a:extLst>
              <a:ext uri="{FF2B5EF4-FFF2-40B4-BE49-F238E27FC236}">
                <a16:creationId xmlns:a16="http://schemas.microsoft.com/office/drawing/2014/main" id="{B1A1CA45-BA5F-54AE-E691-B37B62AE042E}"/>
              </a:ext>
            </a:extLst>
          </p:cNvPr>
          <p:cNvPicPr>
            <a:picLocks noChangeAspect="1"/>
          </p:cNvPicPr>
          <p:nvPr/>
        </p:nvPicPr>
        <p:blipFill>
          <a:blip r:embed="rId2"/>
          <a:stretch>
            <a:fillRect/>
          </a:stretch>
        </p:blipFill>
        <p:spPr>
          <a:xfrm>
            <a:off x="3657600" y="148243"/>
            <a:ext cx="4876800" cy="6561513"/>
          </a:xfrm>
          <a:prstGeom prst="rect">
            <a:avLst/>
          </a:prstGeom>
        </p:spPr>
      </p:pic>
    </p:spTree>
    <p:extLst>
      <p:ext uri="{BB962C8B-B14F-4D97-AF65-F5344CB8AC3E}">
        <p14:creationId xmlns:p14="http://schemas.microsoft.com/office/powerpoint/2010/main" val="15041919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oster of an old person&#10;&#10;Description automatically generated">
            <a:extLst>
              <a:ext uri="{FF2B5EF4-FFF2-40B4-BE49-F238E27FC236}">
                <a16:creationId xmlns:a16="http://schemas.microsoft.com/office/drawing/2014/main" id="{ADF6D396-A873-CCF7-3868-4DD10760DE1C}"/>
              </a:ext>
            </a:extLst>
          </p:cNvPr>
          <p:cNvPicPr>
            <a:picLocks noChangeAspect="1"/>
          </p:cNvPicPr>
          <p:nvPr/>
        </p:nvPicPr>
        <p:blipFill rotWithShape="1">
          <a:blip r:embed="rId3"/>
          <a:srcRect l="4084" t="3112" r="8499" b="2760"/>
          <a:stretch/>
        </p:blipFill>
        <p:spPr>
          <a:xfrm>
            <a:off x="3657600" y="316522"/>
            <a:ext cx="4642338" cy="6248401"/>
          </a:xfrm>
          <a:prstGeom prst="rect">
            <a:avLst/>
          </a:prstGeom>
        </p:spPr>
      </p:pic>
    </p:spTree>
    <p:extLst>
      <p:ext uri="{BB962C8B-B14F-4D97-AF65-F5344CB8AC3E}">
        <p14:creationId xmlns:p14="http://schemas.microsoft.com/office/powerpoint/2010/main" val="36608572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ear holding a shovel and pointing&#10;&#10;Description automatically generated">
            <a:extLst>
              <a:ext uri="{FF2B5EF4-FFF2-40B4-BE49-F238E27FC236}">
                <a16:creationId xmlns:a16="http://schemas.microsoft.com/office/drawing/2014/main" id="{2C1158E9-8039-19FA-94CF-F513E6773A2D}"/>
              </a:ext>
            </a:extLst>
          </p:cNvPr>
          <p:cNvPicPr>
            <a:picLocks noChangeAspect="1"/>
          </p:cNvPicPr>
          <p:nvPr/>
        </p:nvPicPr>
        <p:blipFill>
          <a:blip r:embed="rId3"/>
          <a:stretch>
            <a:fillRect/>
          </a:stretch>
        </p:blipFill>
        <p:spPr>
          <a:xfrm>
            <a:off x="3364523" y="-57772"/>
            <a:ext cx="5462954" cy="6973544"/>
          </a:xfrm>
          <a:prstGeom prst="rect">
            <a:avLst/>
          </a:prstGeom>
        </p:spPr>
      </p:pic>
    </p:spTree>
    <p:extLst>
      <p:ext uri="{BB962C8B-B14F-4D97-AF65-F5344CB8AC3E}">
        <p14:creationId xmlns:p14="http://schemas.microsoft.com/office/powerpoint/2010/main" val="36818502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4083</TotalTime>
  <Words>782</Words>
  <Application>Microsoft Macintosh PowerPoint</Application>
  <PresentationFormat>Widescreen</PresentationFormat>
  <Paragraphs>77</Paragraphs>
  <Slides>30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Harrendence</dc:creator>
  <cp:lastModifiedBy>Chris Harrendence</cp:lastModifiedBy>
  <cp:revision>6</cp:revision>
  <dcterms:created xsi:type="dcterms:W3CDTF">2024-02-13T10:37:29Z</dcterms:created>
  <dcterms:modified xsi:type="dcterms:W3CDTF">2024-02-20T10:47:03Z</dcterms:modified>
</cp:coreProperties>
</file>