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60" r:id="rId4"/>
    <p:sldId id="259" r:id="rId5"/>
    <p:sldId id="261" r:id="rId6"/>
    <p:sldId id="257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mj8i1__bmo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cZIaUEmnLI" TargetMode="External"/><Relationship Id="rId2" Type="http://schemas.openxmlformats.org/officeDocument/2006/relationships/hyperlink" Target="https://www.youtube.com/watch?v=oHrDSoVzq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73AAC-80BD-4FD3-A661-A187C26509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781234"/>
            <a:ext cx="8676222" cy="2309675"/>
          </a:xfrm>
        </p:spPr>
        <p:txBody>
          <a:bodyPr/>
          <a:lstStyle/>
          <a:p>
            <a:r>
              <a:rPr lang="en-GB" dirty="0"/>
              <a:t>Facial animation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E75AA-E7D4-493A-AE4C-41CB5E0BDE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386092"/>
            <a:ext cx="8676222" cy="1905000"/>
          </a:xfrm>
        </p:spPr>
        <p:txBody>
          <a:bodyPr/>
          <a:lstStyle/>
          <a:p>
            <a:r>
              <a:rPr lang="en-GB" dirty="0"/>
              <a:t>3D Animation</a:t>
            </a:r>
          </a:p>
          <a:p>
            <a:endParaRPr lang="en-GB" dirty="0"/>
          </a:p>
          <a:p>
            <a:r>
              <a:rPr lang="en-GB" dirty="0">
                <a:effectLst/>
              </a:rPr>
              <a:t>“Simulating an ocean is hard; simulating a face is harder,” Huang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0037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F3E1E-1E52-462F-A028-7A968F786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840265" cy="1077157"/>
          </a:xfrm>
        </p:spPr>
        <p:txBody>
          <a:bodyPr/>
          <a:lstStyle/>
          <a:p>
            <a:r>
              <a:rPr lang="en-GB" dirty="0"/>
              <a:t>Realtime capture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3FAD18-6885-45D4-A75C-9B97866BC4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8491" y="2064544"/>
            <a:ext cx="4851400" cy="272891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F20128-6D05-42F5-AFF6-8C3E5B1D2B5B}"/>
              </a:ext>
            </a:extLst>
          </p:cNvPr>
          <p:cNvSpPr txBox="1"/>
          <p:nvPr/>
        </p:nvSpPr>
        <p:spPr>
          <a:xfrm>
            <a:off x="718491" y="5175682"/>
            <a:ext cx="4851400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Hellblade</a:t>
            </a:r>
            <a:r>
              <a:rPr lang="en-GB" dirty="0"/>
              <a:t>: </a:t>
            </a:r>
            <a:r>
              <a:rPr lang="en-GB" dirty="0" err="1"/>
              <a:t>Senua’s</a:t>
            </a:r>
            <a:r>
              <a:rPr lang="en-GB" dirty="0"/>
              <a:t> Sacrifice 2017</a:t>
            </a:r>
          </a:p>
          <a:p>
            <a:r>
              <a:rPr lang="en-GB" sz="1100" dirty="0">
                <a:hlinkClick r:id="rId3"/>
              </a:rPr>
              <a:t>https://www.youtube.com/watch?v=smj8i1__bmo</a:t>
            </a:r>
            <a:endParaRPr lang="en-GB" sz="1100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457651-B927-4341-9AD3-B344897B06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064544"/>
            <a:ext cx="4962740" cy="279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28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2E72-5538-4359-955D-0D2BDCD35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54" y="316637"/>
            <a:ext cx="2675985" cy="457200"/>
          </a:xfrm>
        </p:spPr>
        <p:txBody>
          <a:bodyPr>
            <a:normAutofit fontScale="90000"/>
          </a:bodyPr>
          <a:lstStyle/>
          <a:p>
            <a:r>
              <a:rPr lang="en-GB" dirty="0"/>
              <a:t>2D to 3D</a:t>
            </a:r>
            <a:br>
              <a:rPr lang="en-GB" dirty="0"/>
            </a:br>
            <a:r>
              <a:rPr lang="en-GB" sz="1400" dirty="0"/>
              <a:t>changes in methods</a:t>
            </a:r>
          </a:p>
        </p:txBody>
      </p:sp>
      <p:pic>
        <p:nvPicPr>
          <p:cNvPr id="4" name="The Jungle Book Trailer  - 1967 vs 2016 Comparison_Side by Side">
            <a:hlinkClick r:id="" action="ppaction://media"/>
            <a:extLst>
              <a:ext uri="{FF2B5EF4-FFF2-40B4-BE49-F238E27FC236}">
                <a16:creationId xmlns:a16="http://schemas.microsoft.com/office/drawing/2014/main" id="{5DBF1A1C-38D2-4260-935F-3AE70C7969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99713" y="888136"/>
            <a:ext cx="9392574" cy="5283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058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201AF-0F09-4A8D-8390-1AC186D94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34" y="0"/>
            <a:ext cx="5214999" cy="1370120"/>
          </a:xfrm>
        </p:spPr>
        <p:txBody>
          <a:bodyPr/>
          <a:lstStyle/>
          <a:p>
            <a:r>
              <a:rPr lang="en-GB" dirty="0"/>
              <a:t>Anatomy change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CE8F138-BE65-4F7A-BA74-634B38D765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5790" y="1074068"/>
            <a:ext cx="3648075" cy="25050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4EB823-98F5-4783-B582-433F2B352E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790" y="3579143"/>
            <a:ext cx="3648075" cy="30935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1DA542C-6103-4955-A5DA-7E85FA63E1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8618" y="1950025"/>
            <a:ext cx="7827592" cy="3258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820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6200A-5BED-47AE-A9A9-6C7507ECC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5684668"/>
          </a:xfrm>
        </p:spPr>
        <p:txBody>
          <a:bodyPr/>
          <a:lstStyle/>
          <a:p>
            <a:pPr algn="ctr"/>
            <a:r>
              <a:rPr lang="en-GB" dirty="0"/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3230321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8908C-1E2E-4E46-B633-A20FE5275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99E76-835C-4127-AC4F-E393B336E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Video: </a:t>
            </a:r>
            <a:r>
              <a:rPr lang="en-GB" dirty="0">
                <a:hlinkClick r:id="rId2"/>
              </a:rPr>
              <a:t>https://www.youtube.com/watch?v=oHrDSoVzqNA</a:t>
            </a:r>
            <a:r>
              <a:rPr lang="en-GB" dirty="0"/>
              <a:t> </a:t>
            </a:r>
            <a:r>
              <a:rPr lang="en-GB" dirty="0" err="1"/>
              <a:t>junglebook</a:t>
            </a:r>
            <a:r>
              <a:rPr lang="en-GB" dirty="0"/>
              <a:t> –Disney – </a:t>
            </a:r>
            <a:r>
              <a:rPr lang="en-GB" dirty="0" err="1"/>
              <a:t>Benqcat</a:t>
            </a:r>
            <a:r>
              <a:rPr lang="en-GB" dirty="0"/>
              <a:t> YouTube.</a:t>
            </a:r>
          </a:p>
          <a:p>
            <a:r>
              <a:rPr lang="en-GB" dirty="0">
                <a:effectLst/>
              </a:rPr>
              <a:t>Nvidia Face Works Tech Demo - Renders Realistic Human Faces - </a:t>
            </a:r>
            <a:r>
              <a:rPr lang="en-GB" dirty="0">
                <a:effectLst/>
                <a:hlinkClick r:id="rId3"/>
              </a:rPr>
              <a:t>https://www.youtube.com/watch?v=6cZIaUEmnLI</a:t>
            </a:r>
            <a:endParaRPr lang="en-GB" dirty="0">
              <a:effectLst/>
            </a:endParaRPr>
          </a:p>
          <a:p>
            <a:r>
              <a:rPr lang="en-GB" dirty="0">
                <a:effectLst/>
              </a:rPr>
              <a:t>Guardians of the Galaxy Vol 2 – 2017 James Gunn - Marvel</a:t>
            </a:r>
          </a:p>
          <a:p>
            <a:endParaRPr lang="en-GB" dirty="0"/>
          </a:p>
          <a:p>
            <a:r>
              <a:rPr lang="en-GB" dirty="0">
                <a:effectLst/>
              </a:rPr>
              <a:t>“Simulating an ocean is hard; simulating a face is harder,” Huang (Nvidia Tec Demo)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1422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200</TotalTime>
  <Words>126</Words>
  <Application>Microsoft Office PowerPoint</Application>
  <PresentationFormat>Widescreen</PresentationFormat>
  <Paragraphs>16</Paragraphs>
  <Slides>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Mesh</vt:lpstr>
      <vt:lpstr>Facial animation</vt:lpstr>
      <vt:lpstr>Realtime capture</vt:lpstr>
      <vt:lpstr>2D to 3D changes in methods</vt:lpstr>
      <vt:lpstr>Anatomy change</vt:lpstr>
      <vt:lpstr>Any Questions 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Facial animation</dc:title>
  <dc:creator>Richard Morris (P146833)</dc:creator>
  <cp:lastModifiedBy>Richard Morris (P146833)</cp:lastModifiedBy>
  <cp:revision>12</cp:revision>
  <dcterms:created xsi:type="dcterms:W3CDTF">2018-11-12T09:25:05Z</dcterms:created>
  <dcterms:modified xsi:type="dcterms:W3CDTF">2018-11-12T14:22:30Z</dcterms:modified>
</cp:coreProperties>
</file>