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40" d="100"/>
          <a:sy n="40" d="100"/>
        </p:scale>
        <p:origin x="89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430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94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761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96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6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81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661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362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141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139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394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2C0F7-1E91-4270-9A26-827CCD264ADB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6A754-A634-4B5A-90BD-148FE117B4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2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896396" cy="238760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Working in Teams: Enhancing Collaborative Care in Health and Social Care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5969225" cy="1655762"/>
          </a:xfrm>
          <a:solidFill>
            <a:schemeClr val="bg2"/>
          </a:solidFill>
        </p:spPr>
        <p:txBody>
          <a:bodyPr>
            <a:normAutofit fontScale="775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US" b="1" dirty="0"/>
              <a:t>Professional Development within Health and Social Care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(LCHS4009)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Student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name:sobia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hussain </a:t>
            </a:r>
          </a:p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ID:2507361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4011" y="1444625"/>
            <a:ext cx="4086477" cy="4033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023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11353800" cy="622102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Working in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63" y="1113526"/>
            <a:ext cx="5781085" cy="3126701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Working in teams involves professionals from different disciplines collaborating to achieve shared goals.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Effective teamwork supports safe, coordinated, and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care.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professionals work together to meet complex service-user needs.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Interprofessional teamwork is recognised as a key factor in improving healthcare quality and outcomes (Ingels et al., 2023; Bouton et al., 2023).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9406" y="4515414"/>
            <a:ext cx="50979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Presentation Aim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 the importance of teamwork in health and social care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Explore its relevance to professional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Demonstrate how I would apply teamwork skills in a stroke rehabilitation setting.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359" y="365126"/>
            <a:ext cx="4630751" cy="501607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55582" y="5850542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Lamb.G</a:t>
            </a:r>
            <a:r>
              <a:rPr lang="en-US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011604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Working in Teams?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668267" y="1938019"/>
            <a:ext cx="6930154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in teams involves professionals from different disciplines collaborating towards shared goals.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teamwork is based on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communication, mutual respect, shared responsibility, and coordinated decision-making.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members contribute different knowledge and skills to meet the needs of service users.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Interprofessional teamwork supports integrated and person-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teamwork improves collaboration and the quality of care delivered (Wei et al., 2022; Ingels et al., 2023).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9206" y="1540226"/>
            <a:ext cx="3859901" cy="371150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79264" y="5745345"/>
            <a:ext cx="227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(</a:t>
            </a:r>
            <a:r>
              <a:rPr lang="en-US" dirty="0" err="1"/>
              <a:t>Bodden</a:t>
            </a:r>
            <a:r>
              <a:rPr lang="en-US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1297749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301" y="365125"/>
            <a:ext cx="11151499" cy="1325563"/>
          </a:xfrm>
        </p:spPr>
        <p:txBody>
          <a:bodyPr>
            <a:normAutofit/>
          </a:bodyPr>
          <a:lstStyle/>
          <a:p>
            <a:pPr algn="just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Working in Teams is Important in Health and Social Care Practice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603531" y="1914678"/>
            <a:ext cx="7140547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Improves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safety through effective communication and shared decision-making.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person-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by addressing an individual's physical, emotional, and social needs.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Enhances continuity of care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across different services and professionals.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Encourages the sharing of knowledge, skills, and expertise.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Improves care quality and health outcomes through collaborative practice (Wei et al., 2022; Ingels et al., 2023; Schot et al., 2020).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558" y="1342519"/>
            <a:ext cx="3046314" cy="42862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73473" y="5963830"/>
            <a:ext cx="2080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Casey,2020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17587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Applying Teamwork Skills as a Support Worker During Stroke Rehabilitation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738885"/>
              </p:ext>
            </p:extLst>
          </p:nvPr>
        </p:nvGraphicFramePr>
        <p:xfrm>
          <a:off x="1091961" y="1825625"/>
          <a:ext cx="10008078" cy="4351339"/>
        </p:xfrm>
        <a:graphic>
          <a:graphicData uri="http://schemas.openxmlformats.org/drawingml/2006/table">
            <a:tbl>
              <a:tblPr/>
              <a:tblGrid>
                <a:gridCol w="33360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360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360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8107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Apply Teamwork Skills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0268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patient recovering from a stroke requires support from several professionals.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attend team discussions and share accurate observations about the patient's daily progress.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team has up-to-date information to support decision-making (Ingels et al., 2023).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1348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patient experiences difficulties with mobility and daily activities.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work closely with the physiotherapist and occupational therapist to support agreed rehabilitation goals.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remains coordinated and focused on improving independence (Wei et al., 2022).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0268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patient is preparing to return home.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communicate changes in the patient's needs to the nurse and social worker.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Appropriate community support and discharge planning can be arranged (Bouton et al., 2023).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31348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professionals are involved in care planning.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respect each professional's expertise and contribute relevant information from my interactions with the patient.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Collaborative decision-making supports person-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(Ingels et al., 2023).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3293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2830"/>
            <a:ext cx="12192000" cy="631178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 and Challenges of Working in Teams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6343667"/>
              </p:ext>
            </p:extLst>
          </p:nvPr>
        </p:nvGraphicFramePr>
        <p:xfrm>
          <a:off x="291312" y="1108610"/>
          <a:ext cx="11668716" cy="2752371"/>
        </p:xfrm>
        <a:graphic>
          <a:graphicData uri="http://schemas.openxmlformats.org/drawingml/2006/table">
            <a:tbl>
              <a:tblPr/>
              <a:tblGrid>
                <a:gridCol w="58343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343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1893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973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patient safety through shared decision-making and information sharing (Wei et al.,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breakdowns may lead to misunderstandings between professionals (Ingels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812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person-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by addressing multiple aspects of an individual's needs (Bouton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professional perspectives may sometimes create disagreements (Wei et al.,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812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Enhances continuity and coordination of care across services (Ingels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pressures can make team meetings and collaboration more difficult (Bouton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812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learning and knowledge sharing between professionals (Wei et al.,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Unclear roles and responsibilities may affect teamwork effectiveness (Ingels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72234" y="4563908"/>
            <a:ext cx="113207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Working in teams is a fundamental skill in health and social care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improves patient safety, 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care, and continuity of care.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stroke rehabilitation example demonstrates how teamwork supports coordinated care and positive outcomes.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effective teamwork skills is essential for delivering safe and high-quality care (Wei et al., 2022; Ingels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1880006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231704" cy="4351338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Bouton, T.C., Linder, J.A., Treadwell, J.R. and colleagues (2023) ‘Interprofessional collaboration and healthcare quality: A review of current evidence’,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Interprofessional Care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37(4), pp. 521–529.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Ingels, C., De Bruecker, Y., Van der Linden, L. and colleagues (2023) ‘Interprofessional teamwork and collaboration in healthcare settings: Factors influencing team effectiveness’,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23(1), pp. 1–12.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Wei, H., Sewell, K.A., Woody, G. and Rose, M.A. (2022) ‘The state of the science of nurse work environments in the United States: A systematic review’,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Nursing Sciences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9(3), pp. 287–300.</a:t>
            </a:r>
          </a:p>
        </p:txBody>
      </p:sp>
    </p:spTree>
    <p:extLst>
      <p:ext uri="{BB962C8B-B14F-4D97-AF65-F5344CB8AC3E}">
        <p14:creationId xmlns:p14="http://schemas.microsoft.com/office/powerpoint/2010/main" val="1708027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90920" y="1440382"/>
            <a:ext cx="4410160" cy="371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76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845</Words>
  <Application>Microsoft Office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Working in Teams: Enhancing Collaborative Care in Health and Social Care Practice</vt:lpstr>
      <vt:lpstr>Introduction to Working in Teams</vt:lpstr>
      <vt:lpstr>What is Working in Teams?</vt:lpstr>
      <vt:lpstr>Why Working in Teams is Important in Health and Social Care Practice</vt:lpstr>
      <vt:lpstr>Applying Teamwork Skills as a Support Worker During Stroke Rehabilitation</vt:lpstr>
      <vt:lpstr>Benefits and Challenges of Working in Teams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Sobia Hussain (2507361)</cp:lastModifiedBy>
  <cp:revision>7</cp:revision>
  <dcterms:created xsi:type="dcterms:W3CDTF">2026-06-12T11:56:00Z</dcterms:created>
  <dcterms:modified xsi:type="dcterms:W3CDTF">2026-06-21T21:00:34Z</dcterms:modified>
</cp:coreProperties>
</file>