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257" r:id="rId6"/>
    <p:sldId id="259" r:id="rId7"/>
    <p:sldId id="260" r:id="rId8"/>
    <p:sldId id="261" r:id="rId9"/>
    <p:sldId id="262" r:id="rId10"/>
    <p:sldId id="263" r:id="rId11"/>
    <p:sldId id="264" r:id="rId12"/>
    <p:sldId id="290" r:id="rId13"/>
    <p:sldId id="294" r:id="rId14"/>
    <p:sldId id="271" r:id="rId15"/>
    <p:sldId id="295" r:id="rId16"/>
    <p:sldId id="301" r:id="rId17"/>
    <p:sldId id="302" r:id="rId18"/>
    <p:sldId id="267" r:id="rId19"/>
    <p:sldId id="268" r:id="rId20"/>
    <p:sldId id="274" r:id="rId21"/>
    <p:sldId id="291" r:id="rId22"/>
    <p:sldId id="292" r:id="rId23"/>
    <p:sldId id="265" r:id="rId24"/>
    <p:sldId id="293" r:id="rId25"/>
    <p:sldId id="297" r:id="rId26"/>
    <p:sldId id="299" r:id="rId27"/>
    <p:sldId id="300" r:id="rId28"/>
    <p:sldId id="282" r:id="rId29"/>
    <p:sldId id="283" r:id="rId30"/>
    <p:sldId id="284" r:id="rId31"/>
    <p:sldId id="285" r:id="rId32"/>
    <p:sldId id="286"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76" autoAdjust="0"/>
  </p:normalViewPr>
  <p:slideViewPr>
    <p:cSldViewPr snapToGrid="0">
      <p:cViewPr varScale="1">
        <p:scale>
          <a:sx n="114" d="100"/>
          <a:sy n="114" d="100"/>
        </p:scale>
        <p:origin x="414" y="102"/>
      </p:cViewPr>
      <p:guideLst/>
    </p:cSldViewPr>
  </p:slideViewPr>
  <p:notesTextViewPr>
    <p:cViewPr>
      <p:scale>
        <a:sx n="1" d="1"/>
        <a:sy n="1" d="1"/>
      </p:scale>
      <p:origin x="0" y="0"/>
    </p:cViewPr>
  </p:notesTextViewPr>
  <p:notesViewPr>
    <p:cSldViewPr snapToGrid="0" showGuides="1">
      <p:cViewPr varScale="1">
        <p:scale>
          <a:sx n="60" d="100"/>
          <a:sy n="60" d="100"/>
        </p:scale>
        <p:origin x="3187" y="43"/>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2F69A6-0780-49EA-A6A8-3965C12489B2}"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30269CC2-8DD6-4402-82F3-18F164A732FF}">
      <dgm:prSet/>
      <dgm:spPr/>
      <dgm:t>
        <a:bodyPr/>
        <a:lstStyle/>
        <a:p>
          <a:r>
            <a:rPr lang="en-US" dirty="0">
              <a:solidFill>
                <a:schemeClr val="bg1"/>
              </a:solidFill>
            </a:rPr>
            <a:t>Learning outcomes and Kahoot </a:t>
          </a:r>
        </a:p>
      </dgm:t>
    </dgm:pt>
    <dgm:pt modelId="{4A8A3B18-A3DE-475C-8BF1-FB4B84DDA43B}" type="parTrans" cxnId="{813C1BD6-5A4A-43F4-8BF7-0645F72381AA}">
      <dgm:prSet/>
      <dgm:spPr/>
      <dgm:t>
        <a:bodyPr/>
        <a:lstStyle/>
        <a:p>
          <a:endParaRPr lang="en-US"/>
        </a:p>
      </dgm:t>
    </dgm:pt>
    <dgm:pt modelId="{2DAA2C1D-14F6-4BCA-B047-0B53ADD46F43}" type="sibTrans" cxnId="{813C1BD6-5A4A-43F4-8BF7-0645F72381AA}">
      <dgm:prSet/>
      <dgm:spPr/>
      <dgm:t>
        <a:bodyPr/>
        <a:lstStyle/>
        <a:p>
          <a:endParaRPr lang="en-US"/>
        </a:p>
      </dgm:t>
    </dgm:pt>
    <dgm:pt modelId="{2B87ECDB-C552-42F6-9B52-6548A18B206B}">
      <dgm:prSet/>
      <dgm:spPr/>
      <dgm:t>
        <a:bodyPr/>
        <a:lstStyle/>
        <a:p>
          <a:endParaRPr lang="en-US" dirty="0">
            <a:solidFill>
              <a:schemeClr val="bg1"/>
            </a:solidFill>
          </a:endParaRPr>
        </a:p>
      </dgm:t>
    </dgm:pt>
    <dgm:pt modelId="{0DC560D9-C62C-41BA-8D68-CB78933BFF0C}" type="parTrans" cxnId="{91AFA996-5E3B-401C-B400-E70DBD4A4AB6}">
      <dgm:prSet/>
      <dgm:spPr/>
      <dgm:t>
        <a:bodyPr/>
        <a:lstStyle/>
        <a:p>
          <a:endParaRPr lang="en-US"/>
        </a:p>
      </dgm:t>
    </dgm:pt>
    <dgm:pt modelId="{80EFB54F-1AC8-40D9-981D-4C85160A5799}" type="sibTrans" cxnId="{91AFA996-5E3B-401C-B400-E70DBD4A4AB6}">
      <dgm:prSet/>
      <dgm:spPr/>
      <dgm:t>
        <a:bodyPr/>
        <a:lstStyle/>
        <a:p>
          <a:endParaRPr lang="en-US"/>
        </a:p>
      </dgm:t>
    </dgm:pt>
    <dgm:pt modelId="{419DF63C-9792-4EF5-9125-1EEF4D07C33F}">
      <dgm:prSet/>
      <dgm:spPr/>
      <dgm:t>
        <a:bodyPr/>
        <a:lstStyle/>
        <a:p>
          <a:r>
            <a:rPr lang="en-US" dirty="0">
              <a:solidFill>
                <a:schemeClr val="bg1"/>
              </a:solidFill>
            </a:rPr>
            <a:t>Recap of the lecture </a:t>
          </a:r>
        </a:p>
      </dgm:t>
    </dgm:pt>
    <dgm:pt modelId="{2B95E8EF-82FE-4F54-970D-D55C9AD8EC00}" type="parTrans" cxnId="{024B121E-3EE5-42C9-97D1-5E0D27C29DC3}">
      <dgm:prSet/>
      <dgm:spPr/>
      <dgm:t>
        <a:bodyPr/>
        <a:lstStyle/>
        <a:p>
          <a:endParaRPr lang="en-US"/>
        </a:p>
      </dgm:t>
    </dgm:pt>
    <dgm:pt modelId="{EA8773AB-BB82-4BF6-944E-80CD2086CE93}" type="sibTrans" cxnId="{024B121E-3EE5-42C9-97D1-5E0D27C29DC3}">
      <dgm:prSet/>
      <dgm:spPr/>
      <dgm:t>
        <a:bodyPr/>
        <a:lstStyle/>
        <a:p>
          <a:endParaRPr lang="en-US"/>
        </a:p>
      </dgm:t>
    </dgm:pt>
    <dgm:pt modelId="{1B1E513F-BEB7-483A-8F12-A8210AEF19E9}">
      <dgm:prSet/>
      <dgm:spPr/>
      <dgm:t>
        <a:bodyPr/>
        <a:lstStyle/>
        <a:p>
          <a:r>
            <a:rPr lang="en-US" dirty="0">
              <a:solidFill>
                <a:schemeClr val="bg1"/>
              </a:solidFill>
            </a:rPr>
            <a:t>Kahoot, references</a:t>
          </a:r>
        </a:p>
      </dgm:t>
    </dgm:pt>
    <dgm:pt modelId="{DB284026-3063-4705-B72C-ADE04469BE6D}" type="parTrans" cxnId="{9CD469EF-CF99-411A-B4B3-5B2C59AF684C}">
      <dgm:prSet/>
      <dgm:spPr/>
      <dgm:t>
        <a:bodyPr/>
        <a:lstStyle/>
        <a:p>
          <a:endParaRPr lang="en-US"/>
        </a:p>
      </dgm:t>
    </dgm:pt>
    <dgm:pt modelId="{D99C9B80-BA48-46B7-8B67-372E2AFD9E86}" type="sibTrans" cxnId="{9CD469EF-CF99-411A-B4B3-5B2C59AF684C}">
      <dgm:prSet/>
      <dgm:spPr/>
      <dgm:t>
        <a:bodyPr/>
        <a:lstStyle/>
        <a:p>
          <a:endParaRPr lang="en-US"/>
        </a:p>
      </dgm:t>
    </dgm:pt>
    <dgm:pt modelId="{F4A56385-3827-49D1-B533-953BA75136B7}">
      <dgm:prSet/>
      <dgm:spPr/>
      <dgm:t>
        <a:bodyPr/>
        <a:lstStyle/>
        <a:p>
          <a:r>
            <a:rPr lang="en-US" dirty="0">
              <a:solidFill>
                <a:schemeClr val="bg1"/>
              </a:solidFill>
            </a:rPr>
            <a:t>Summary, any questions?</a:t>
          </a:r>
        </a:p>
      </dgm:t>
    </dgm:pt>
    <dgm:pt modelId="{5C6E35C5-B6D6-42D4-9FF2-63E3FEC1E45F}" type="parTrans" cxnId="{D572C096-14C8-487B-ABCD-6354192B80BA}">
      <dgm:prSet/>
      <dgm:spPr/>
      <dgm:t>
        <a:bodyPr/>
        <a:lstStyle/>
        <a:p>
          <a:endParaRPr lang="en-US"/>
        </a:p>
      </dgm:t>
    </dgm:pt>
    <dgm:pt modelId="{E866DA3A-B427-429E-A892-4812B432ED79}" type="sibTrans" cxnId="{D572C096-14C8-487B-ABCD-6354192B80BA}">
      <dgm:prSet/>
      <dgm:spPr/>
      <dgm:t>
        <a:bodyPr/>
        <a:lstStyle/>
        <a:p>
          <a:endParaRPr lang="en-US"/>
        </a:p>
      </dgm:t>
    </dgm:pt>
    <dgm:pt modelId="{05261D3E-3CC7-4C85-9E09-D67FC777908C}" type="pres">
      <dgm:prSet presAssocID="{162F69A6-0780-49EA-A6A8-3965C12489B2}" presName="root" presStyleCnt="0">
        <dgm:presLayoutVars>
          <dgm:dir/>
          <dgm:resizeHandles val="exact"/>
        </dgm:presLayoutVars>
      </dgm:prSet>
      <dgm:spPr/>
    </dgm:pt>
    <dgm:pt modelId="{25C6FE9B-AED9-47D9-807F-76A517615FC1}" type="pres">
      <dgm:prSet presAssocID="{30269CC2-8DD6-4402-82F3-18F164A732FF}" presName="compNode" presStyleCnt="0"/>
      <dgm:spPr/>
    </dgm:pt>
    <dgm:pt modelId="{99698387-9DF3-4127-A7DE-FCE3F05A3470}" type="pres">
      <dgm:prSet presAssocID="{30269CC2-8DD6-4402-82F3-18F164A732FF}" presName="bgRect" presStyleLbl="bgShp" presStyleIdx="0" presStyleCnt="5"/>
      <dgm:spPr>
        <a:prstGeom prst="rect">
          <a:avLst/>
        </a:prstGeom>
        <a:gradFill rotWithShape="0">
          <a:gsLst>
            <a:gs pos="0">
              <a:schemeClr val="tx1">
                <a:lumMod val="75000"/>
                <a:lumOff val="25000"/>
              </a:schemeClr>
            </a:gs>
            <a:gs pos="15929">
              <a:schemeClr val="tx1">
                <a:lumMod val="85000"/>
                <a:lumOff val="15000"/>
              </a:schemeClr>
            </a:gs>
            <a:gs pos="97000">
              <a:schemeClr val="tx1">
                <a:lumMod val="85000"/>
                <a:lumOff val="15000"/>
              </a:schemeClr>
            </a:gs>
            <a:gs pos="100000">
              <a:schemeClr val="accent2">
                <a:lumMod val="75000"/>
              </a:schemeClr>
            </a:gs>
          </a:gsLst>
          <a:lin ang="10800000" scaled="0"/>
        </a:gradFill>
      </dgm:spPr>
    </dgm:pt>
    <dgm:pt modelId="{B52E1101-E263-4511-8D8F-5A215C912C41}" type="pres">
      <dgm:prSet presAssocID="{30269CC2-8DD6-4402-82F3-18F164A732FF}" presName="iconRect" presStyleLbl="node1" presStyleIdx="0" presStyleCnt="5"/>
      <dgm:spPr>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erry"/>
        </a:ext>
      </dgm:extLst>
    </dgm:pt>
    <dgm:pt modelId="{18EFBBAF-BD9F-4030-B8A4-57CCEB350921}" type="pres">
      <dgm:prSet presAssocID="{30269CC2-8DD6-4402-82F3-18F164A732FF}" presName="spaceRect" presStyleCnt="0"/>
      <dgm:spPr/>
    </dgm:pt>
    <dgm:pt modelId="{F113ED77-1650-49A8-987A-A13C2A50CEA5}" type="pres">
      <dgm:prSet presAssocID="{30269CC2-8DD6-4402-82F3-18F164A732FF}" presName="parTx" presStyleLbl="revTx" presStyleIdx="0" presStyleCnt="5">
        <dgm:presLayoutVars>
          <dgm:chMax val="0"/>
          <dgm:chPref val="0"/>
        </dgm:presLayoutVars>
      </dgm:prSet>
      <dgm:spPr/>
    </dgm:pt>
    <dgm:pt modelId="{084D1940-F8FF-48AA-A0CA-908C7645C951}" type="pres">
      <dgm:prSet presAssocID="{2DAA2C1D-14F6-4BCA-B047-0B53ADD46F43}" presName="sibTrans" presStyleCnt="0"/>
      <dgm:spPr/>
    </dgm:pt>
    <dgm:pt modelId="{922A9066-91F0-4494-8CF8-01F8511B6028}" type="pres">
      <dgm:prSet presAssocID="{2B87ECDB-C552-42F6-9B52-6548A18B206B}" presName="compNode" presStyleCnt="0"/>
      <dgm:spPr/>
    </dgm:pt>
    <dgm:pt modelId="{FA3369E0-5B38-4FDD-A9F5-22B9810A03F7}" type="pres">
      <dgm:prSet presAssocID="{2B87ECDB-C552-42F6-9B52-6548A18B206B}" presName="bgRect" presStyleLbl="bgShp" presStyleIdx="1" presStyleCnt="5"/>
      <dgm:spPr>
        <a:xfrm>
          <a:off x="0" y="1249576"/>
          <a:ext cx="6791323" cy="995920"/>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gm:spPr>
    </dgm:pt>
    <dgm:pt modelId="{FADE9C4E-BFE3-4374-BE2C-676ED238ACF2}" type="pres">
      <dgm:prSet presAssocID="{2B87ECDB-C552-42F6-9B52-6548A18B206B}" presName="iconRect" presStyleLbl="node1" presStyleIdx="1" presStyleCnt="5"/>
      <dgm:spPr>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ducation"/>
        </a:ext>
      </dgm:extLst>
    </dgm:pt>
    <dgm:pt modelId="{7000F0F2-143F-4CAE-BA6B-E9C401E5437A}" type="pres">
      <dgm:prSet presAssocID="{2B87ECDB-C552-42F6-9B52-6548A18B206B}" presName="spaceRect" presStyleCnt="0"/>
      <dgm:spPr/>
    </dgm:pt>
    <dgm:pt modelId="{AC018808-9CEA-4C61-8875-3E922AA167D7}" type="pres">
      <dgm:prSet presAssocID="{2B87ECDB-C552-42F6-9B52-6548A18B206B}" presName="parTx" presStyleLbl="revTx" presStyleIdx="1" presStyleCnt="5">
        <dgm:presLayoutVars>
          <dgm:chMax val="0"/>
          <dgm:chPref val="0"/>
        </dgm:presLayoutVars>
      </dgm:prSet>
      <dgm:spPr/>
    </dgm:pt>
    <dgm:pt modelId="{CE46B6BD-FA9F-4C65-8E75-D8C24C71657B}" type="pres">
      <dgm:prSet presAssocID="{80EFB54F-1AC8-40D9-981D-4C85160A5799}" presName="sibTrans" presStyleCnt="0"/>
      <dgm:spPr/>
    </dgm:pt>
    <dgm:pt modelId="{B12160B6-4EC8-4B4D-A1B2-F7F5F2795F75}" type="pres">
      <dgm:prSet presAssocID="{419DF63C-9792-4EF5-9125-1EEF4D07C33F}" presName="compNode" presStyleCnt="0"/>
      <dgm:spPr/>
    </dgm:pt>
    <dgm:pt modelId="{DB8ABDAA-976A-4A84-A3C3-277080E19DCA}" type="pres">
      <dgm:prSet presAssocID="{419DF63C-9792-4EF5-9125-1EEF4D07C33F}" presName="bgRect" presStyleLbl="bgShp" presStyleIdx="2" presStyleCnt="5" custLinFactY="-34443" custLinFactNeighborX="0" custLinFactNeighborY="-100000"/>
      <dgm:spPr>
        <a:xfrm>
          <a:off x="0" y="2494477"/>
          <a:ext cx="6791323" cy="995920"/>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gm:spPr>
    </dgm:pt>
    <dgm:pt modelId="{D335376E-740A-4A47-BC5B-3381DE731CE0}" type="pres">
      <dgm:prSet presAssocID="{419DF63C-9792-4EF5-9125-1EEF4D07C33F}" presName="iconRect" presStyleLbl="node1" presStyleIdx="2" presStyleCnt="5" custLinFactY="-100000" custLinFactNeighborX="5962" custLinFactNeighborY="-110160"/>
      <dgm:spPr>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Enrollment"/>
        </a:ext>
      </dgm:extLst>
    </dgm:pt>
    <dgm:pt modelId="{BCDE90E0-E45B-4C79-BE60-A53702208276}" type="pres">
      <dgm:prSet presAssocID="{419DF63C-9792-4EF5-9125-1EEF4D07C33F}" presName="spaceRect" presStyleCnt="0"/>
      <dgm:spPr/>
    </dgm:pt>
    <dgm:pt modelId="{8409F791-340A-4625-9294-3E680D66DB63}" type="pres">
      <dgm:prSet presAssocID="{419DF63C-9792-4EF5-9125-1EEF4D07C33F}" presName="parTx" presStyleLbl="revTx" presStyleIdx="2" presStyleCnt="5" custLinFactY="-31983" custLinFactNeighborX="-2895" custLinFactNeighborY="-100000">
        <dgm:presLayoutVars>
          <dgm:chMax val="0"/>
          <dgm:chPref val="0"/>
        </dgm:presLayoutVars>
      </dgm:prSet>
      <dgm:spPr/>
    </dgm:pt>
    <dgm:pt modelId="{D4892BA4-47FA-499C-84FA-3A971E9AFE41}" type="pres">
      <dgm:prSet presAssocID="{EA8773AB-BB82-4BF6-944E-80CD2086CE93}" presName="sibTrans" presStyleCnt="0"/>
      <dgm:spPr/>
    </dgm:pt>
    <dgm:pt modelId="{390D1410-0CB7-44D5-903C-C35615DE86E1}" type="pres">
      <dgm:prSet presAssocID="{1B1E513F-BEB7-483A-8F12-A8210AEF19E9}" presName="compNode" presStyleCnt="0"/>
      <dgm:spPr/>
    </dgm:pt>
    <dgm:pt modelId="{C2FCE80A-DCA0-4D7F-8F72-19CB2337E588}" type="pres">
      <dgm:prSet presAssocID="{1B1E513F-BEB7-483A-8F12-A8210AEF19E9}" presName="bgRect" presStyleLbl="bgShp" presStyleIdx="3" presStyleCnt="5"/>
      <dgm:spPr>
        <a:xfrm>
          <a:off x="0" y="3739377"/>
          <a:ext cx="6791323" cy="995920"/>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gm:spPr>
    </dgm:pt>
    <dgm:pt modelId="{1B0B9210-632F-4BB5-B140-1FA20D3CF123}" type="pres">
      <dgm:prSet presAssocID="{1B1E513F-BEB7-483A-8F12-A8210AEF19E9}" presName="iconRect" presStyleLbl="node1" presStyleIdx="3" presStyleCnt="5"/>
      <dgm:spPr>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axOutline"/>
        </a:ext>
      </dgm:extLst>
    </dgm:pt>
    <dgm:pt modelId="{E9B85894-F3EF-4216-9DD4-962DCF409217}" type="pres">
      <dgm:prSet presAssocID="{1B1E513F-BEB7-483A-8F12-A8210AEF19E9}" presName="spaceRect" presStyleCnt="0"/>
      <dgm:spPr/>
    </dgm:pt>
    <dgm:pt modelId="{3CBA7321-E2AC-48FD-B351-CE3C9A4CE924}" type="pres">
      <dgm:prSet presAssocID="{1B1E513F-BEB7-483A-8F12-A8210AEF19E9}" presName="parTx" presStyleLbl="revTx" presStyleIdx="3" presStyleCnt="5">
        <dgm:presLayoutVars>
          <dgm:chMax val="0"/>
          <dgm:chPref val="0"/>
        </dgm:presLayoutVars>
      </dgm:prSet>
      <dgm:spPr/>
    </dgm:pt>
    <dgm:pt modelId="{5E25F319-BBA5-4820-B2FC-14F8D56BF078}" type="pres">
      <dgm:prSet presAssocID="{D99C9B80-BA48-46B7-8B67-372E2AFD9E86}" presName="sibTrans" presStyleCnt="0"/>
      <dgm:spPr/>
    </dgm:pt>
    <dgm:pt modelId="{A9DA4473-F7AD-4D05-A89E-4317469C9CAC}" type="pres">
      <dgm:prSet presAssocID="{F4A56385-3827-49D1-B533-953BA75136B7}" presName="compNode" presStyleCnt="0"/>
      <dgm:spPr/>
    </dgm:pt>
    <dgm:pt modelId="{343A76ED-9DD6-4B0A-830E-16ED952B3D06}" type="pres">
      <dgm:prSet presAssocID="{F4A56385-3827-49D1-B533-953BA75136B7}" presName="bgRect" presStyleLbl="bgShp" presStyleIdx="4" presStyleCnt="5"/>
      <dgm:spPr>
        <a:xfrm>
          <a:off x="0" y="4984278"/>
          <a:ext cx="6791323" cy="995920"/>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gm:spPr>
    </dgm:pt>
    <dgm:pt modelId="{C21BED67-1F13-4312-815B-B5C34DAA27F9}" type="pres">
      <dgm:prSet presAssocID="{F4A56385-3827-49D1-B533-953BA75136B7}" presName="iconRect" presStyleLbl="node1" presStyleIdx="4" presStyleCnt="5"/>
      <dgm:spPr>
        <a:blipFill>
          <a:blip xmlns:r="http://schemas.openxmlformats.org/officeDocument/2006/relationships" r:embed="rId9" cstate="screen">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ooter"/>
        </a:ext>
      </dgm:extLst>
    </dgm:pt>
    <dgm:pt modelId="{8854FDB6-04FD-4DEB-9AB6-DDB7E532A353}" type="pres">
      <dgm:prSet presAssocID="{F4A56385-3827-49D1-B533-953BA75136B7}" presName="spaceRect" presStyleCnt="0"/>
      <dgm:spPr/>
    </dgm:pt>
    <dgm:pt modelId="{9260EF14-C09B-4543-88B7-7F45704CBA36}" type="pres">
      <dgm:prSet presAssocID="{F4A56385-3827-49D1-B533-953BA75136B7}" presName="parTx" presStyleLbl="revTx" presStyleIdx="4" presStyleCnt="5">
        <dgm:presLayoutVars>
          <dgm:chMax val="0"/>
          <dgm:chPref val="0"/>
        </dgm:presLayoutVars>
      </dgm:prSet>
      <dgm:spPr/>
    </dgm:pt>
  </dgm:ptLst>
  <dgm:cxnLst>
    <dgm:cxn modelId="{024B121E-3EE5-42C9-97D1-5E0D27C29DC3}" srcId="{162F69A6-0780-49EA-A6A8-3965C12489B2}" destId="{419DF63C-9792-4EF5-9125-1EEF4D07C33F}" srcOrd="2" destOrd="0" parTransId="{2B95E8EF-82FE-4F54-970D-D55C9AD8EC00}" sibTransId="{EA8773AB-BB82-4BF6-944E-80CD2086CE93}"/>
    <dgm:cxn modelId="{D7E7903A-483E-4876-8C77-EEB10661B95B}" type="presOf" srcId="{1B1E513F-BEB7-483A-8F12-A8210AEF19E9}" destId="{3CBA7321-E2AC-48FD-B351-CE3C9A4CE924}" srcOrd="0" destOrd="0" presId="urn:microsoft.com/office/officeart/2018/2/layout/IconVerticalSolidList"/>
    <dgm:cxn modelId="{C9B7BD43-67DC-4CD4-86B0-92B8BFA59068}" type="presOf" srcId="{2B87ECDB-C552-42F6-9B52-6548A18B206B}" destId="{AC018808-9CEA-4C61-8875-3E922AA167D7}" srcOrd="0" destOrd="0" presId="urn:microsoft.com/office/officeart/2018/2/layout/IconVerticalSolidList"/>
    <dgm:cxn modelId="{92648A4D-7D0D-48F5-96E4-BF8EC541B3A9}" type="presOf" srcId="{419DF63C-9792-4EF5-9125-1EEF4D07C33F}" destId="{8409F791-340A-4625-9294-3E680D66DB63}" srcOrd="0" destOrd="0" presId="urn:microsoft.com/office/officeart/2018/2/layout/IconVerticalSolidList"/>
    <dgm:cxn modelId="{DF18896F-7F42-4500-8AD0-6181E8694E28}" type="presOf" srcId="{F4A56385-3827-49D1-B533-953BA75136B7}" destId="{9260EF14-C09B-4543-88B7-7F45704CBA36}" srcOrd="0" destOrd="0" presId="urn:microsoft.com/office/officeart/2018/2/layout/IconVerticalSolidList"/>
    <dgm:cxn modelId="{91AFA996-5E3B-401C-B400-E70DBD4A4AB6}" srcId="{162F69A6-0780-49EA-A6A8-3965C12489B2}" destId="{2B87ECDB-C552-42F6-9B52-6548A18B206B}" srcOrd="1" destOrd="0" parTransId="{0DC560D9-C62C-41BA-8D68-CB78933BFF0C}" sibTransId="{80EFB54F-1AC8-40D9-981D-4C85160A5799}"/>
    <dgm:cxn modelId="{D572C096-14C8-487B-ABCD-6354192B80BA}" srcId="{162F69A6-0780-49EA-A6A8-3965C12489B2}" destId="{F4A56385-3827-49D1-B533-953BA75136B7}" srcOrd="4" destOrd="0" parTransId="{5C6E35C5-B6D6-42D4-9FF2-63E3FEC1E45F}" sibTransId="{E866DA3A-B427-429E-A892-4812B432ED79}"/>
    <dgm:cxn modelId="{813C1BD6-5A4A-43F4-8BF7-0645F72381AA}" srcId="{162F69A6-0780-49EA-A6A8-3965C12489B2}" destId="{30269CC2-8DD6-4402-82F3-18F164A732FF}" srcOrd="0" destOrd="0" parTransId="{4A8A3B18-A3DE-475C-8BF1-FB4B84DDA43B}" sibTransId="{2DAA2C1D-14F6-4BCA-B047-0B53ADD46F43}"/>
    <dgm:cxn modelId="{7F77D1ED-2343-4635-9FDF-CF5C9D2B3315}" type="presOf" srcId="{162F69A6-0780-49EA-A6A8-3965C12489B2}" destId="{05261D3E-3CC7-4C85-9E09-D67FC777908C}" srcOrd="0" destOrd="0" presId="urn:microsoft.com/office/officeart/2018/2/layout/IconVerticalSolidList"/>
    <dgm:cxn modelId="{9CD469EF-CF99-411A-B4B3-5B2C59AF684C}" srcId="{162F69A6-0780-49EA-A6A8-3965C12489B2}" destId="{1B1E513F-BEB7-483A-8F12-A8210AEF19E9}" srcOrd="3" destOrd="0" parTransId="{DB284026-3063-4705-B72C-ADE04469BE6D}" sibTransId="{D99C9B80-BA48-46B7-8B67-372E2AFD9E86}"/>
    <dgm:cxn modelId="{175EB5FF-CD0E-4495-8FA8-F19D1233730A}" type="presOf" srcId="{30269CC2-8DD6-4402-82F3-18F164A732FF}" destId="{F113ED77-1650-49A8-987A-A13C2A50CEA5}" srcOrd="0" destOrd="0" presId="urn:microsoft.com/office/officeart/2018/2/layout/IconVerticalSolidList"/>
    <dgm:cxn modelId="{B6784D09-C55E-4568-A257-9A4C076E72A2}" type="presParOf" srcId="{05261D3E-3CC7-4C85-9E09-D67FC777908C}" destId="{25C6FE9B-AED9-47D9-807F-76A517615FC1}" srcOrd="0" destOrd="0" presId="urn:microsoft.com/office/officeart/2018/2/layout/IconVerticalSolidList"/>
    <dgm:cxn modelId="{918FF3CA-876D-40FA-841A-AB5A28A77ED2}" type="presParOf" srcId="{25C6FE9B-AED9-47D9-807F-76A517615FC1}" destId="{99698387-9DF3-4127-A7DE-FCE3F05A3470}" srcOrd="0" destOrd="0" presId="urn:microsoft.com/office/officeart/2018/2/layout/IconVerticalSolidList"/>
    <dgm:cxn modelId="{9E8C0B32-A7B3-460A-83CF-493652F6403A}" type="presParOf" srcId="{25C6FE9B-AED9-47D9-807F-76A517615FC1}" destId="{B52E1101-E263-4511-8D8F-5A215C912C41}" srcOrd="1" destOrd="0" presId="urn:microsoft.com/office/officeart/2018/2/layout/IconVerticalSolidList"/>
    <dgm:cxn modelId="{BF3562AE-51B6-4827-AC2A-02A6C7EE6F5E}" type="presParOf" srcId="{25C6FE9B-AED9-47D9-807F-76A517615FC1}" destId="{18EFBBAF-BD9F-4030-B8A4-57CCEB350921}" srcOrd="2" destOrd="0" presId="urn:microsoft.com/office/officeart/2018/2/layout/IconVerticalSolidList"/>
    <dgm:cxn modelId="{04E3ADEA-CCED-42DB-834F-C02041D4F81B}" type="presParOf" srcId="{25C6FE9B-AED9-47D9-807F-76A517615FC1}" destId="{F113ED77-1650-49A8-987A-A13C2A50CEA5}" srcOrd="3" destOrd="0" presId="urn:microsoft.com/office/officeart/2018/2/layout/IconVerticalSolidList"/>
    <dgm:cxn modelId="{F6438E6C-D016-4A64-9005-13CAA2685ADD}" type="presParOf" srcId="{05261D3E-3CC7-4C85-9E09-D67FC777908C}" destId="{084D1940-F8FF-48AA-A0CA-908C7645C951}" srcOrd="1" destOrd="0" presId="urn:microsoft.com/office/officeart/2018/2/layout/IconVerticalSolidList"/>
    <dgm:cxn modelId="{CEB88A46-381C-4FB3-B5C2-36F0205865FC}" type="presParOf" srcId="{05261D3E-3CC7-4C85-9E09-D67FC777908C}" destId="{922A9066-91F0-4494-8CF8-01F8511B6028}" srcOrd="2" destOrd="0" presId="urn:microsoft.com/office/officeart/2018/2/layout/IconVerticalSolidList"/>
    <dgm:cxn modelId="{D1B45BFC-BE7D-41A5-ACF1-DDC855C4E453}" type="presParOf" srcId="{922A9066-91F0-4494-8CF8-01F8511B6028}" destId="{FA3369E0-5B38-4FDD-A9F5-22B9810A03F7}" srcOrd="0" destOrd="0" presId="urn:microsoft.com/office/officeart/2018/2/layout/IconVerticalSolidList"/>
    <dgm:cxn modelId="{4643A976-3E27-4CAA-B7FC-B0B83CAF8B1F}" type="presParOf" srcId="{922A9066-91F0-4494-8CF8-01F8511B6028}" destId="{FADE9C4E-BFE3-4374-BE2C-676ED238ACF2}" srcOrd="1" destOrd="0" presId="urn:microsoft.com/office/officeart/2018/2/layout/IconVerticalSolidList"/>
    <dgm:cxn modelId="{D766C06F-7B8D-459C-9FB9-C58229C29760}" type="presParOf" srcId="{922A9066-91F0-4494-8CF8-01F8511B6028}" destId="{7000F0F2-143F-4CAE-BA6B-E9C401E5437A}" srcOrd="2" destOrd="0" presId="urn:microsoft.com/office/officeart/2018/2/layout/IconVerticalSolidList"/>
    <dgm:cxn modelId="{150742EF-413B-4B94-8C6E-7E0DC782FB81}" type="presParOf" srcId="{922A9066-91F0-4494-8CF8-01F8511B6028}" destId="{AC018808-9CEA-4C61-8875-3E922AA167D7}" srcOrd="3" destOrd="0" presId="urn:microsoft.com/office/officeart/2018/2/layout/IconVerticalSolidList"/>
    <dgm:cxn modelId="{8C73B2A2-55AA-4BE8-A101-760B33AD8140}" type="presParOf" srcId="{05261D3E-3CC7-4C85-9E09-D67FC777908C}" destId="{CE46B6BD-FA9F-4C65-8E75-D8C24C71657B}" srcOrd="3" destOrd="0" presId="urn:microsoft.com/office/officeart/2018/2/layout/IconVerticalSolidList"/>
    <dgm:cxn modelId="{18BE3019-0E90-4C32-A988-157009864AD2}" type="presParOf" srcId="{05261D3E-3CC7-4C85-9E09-D67FC777908C}" destId="{B12160B6-4EC8-4B4D-A1B2-F7F5F2795F75}" srcOrd="4" destOrd="0" presId="urn:microsoft.com/office/officeart/2018/2/layout/IconVerticalSolidList"/>
    <dgm:cxn modelId="{2EEC68C7-29BF-4C02-91C1-17C5C78737B5}" type="presParOf" srcId="{B12160B6-4EC8-4B4D-A1B2-F7F5F2795F75}" destId="{DB8ABDAA-976A-4A84-A3C3-277080E19DCA}" srcOrd="0" destOrd="0" presId="urn:microsoft.com/office/officeart/2018/2/layout/IconVerticalSolidList"/>
    <dgm:cxn modelId="{F1D89C2A-76D1-4569-963D-1C92D0A16E1C}" type="presParOf" srcId="{B12160B6-4EC8-4B4D-A1B2-F7F5F2795F75}" destId="{D335376E-740A-4A47-BC5B-3381DE731CE0}" srcOrd="1" destOrd="0" presId="urn:microsoft.com/office/officeart/2018/2/layout/IconVerticalSolidList"/>
    <dgm:cxn modelId="{4E76AE4D-E418-463B-994D-6DDD4BE738C0}" type="presParOf" srcId="{B12160B6-4EC8-4B4D-A1B2-F7F5F2795F75}" destId="{BCDE90E0-E45B-4C79-BE60-A53702208276}" srcOrd="2" destOrd="0" presId="urn:microsoft.com/office/officeart/2018/2/layout/IconVerticalSolidList"/>
    <dgm:cxn modelId="{A3104C94-C425-4DC0-8A01-7FDFF0F35AAA}" type="presParOf" srcId="{B12160B6-4EC8-4B4D-A1B2-F7F5F2795F75}" destId="{8409F791-340A-4625-9294-3E680D66DB63}" srcOrd="3" destOrd="0" presId="urn:microsoft.com/office/officeart/2018/2/layout/IconVerticalSolidList"/>
    <dgm:cxn modelId="{605473B3-8AA5-4EE0-BFBA-3AB749038A35}" type="presParOf" srcId="{05261D3E-3CC7-4C85-9E09-D67FC777908C}" destId="{D4892BA4-47FA-499C-84FA-3A971E9AFE41}" srcOrd="5" destOrd="0" presId="urn:microsoft.com/office/officeart/2018/2/layout/IconVerticalSolidList"/>
    <dgm:cxn modelId="{CC9F31C5-774B-4FC3-9646-7E0EFDB54727}" type="presParOf" srcId="{05261D3E-3CC7-4C85-9E09-D67FC777908C}" destId="{390D1410-0CB7-44D5-903C-C35615DE86E1}" srcOrd="6" destOrd="0" presId="urn:microsoft.com/office/officeart/2018/2/layout/IconVerticalSolidList"/>
    <dgm:cxn modelId="{34A9E1BF-6D83-4701-9E7B-CBCD8074AEAA}" type="presParOf" srcId="{390D1410-0CB7-44D5-903C-C35615DE86E1}" destId="{C2FCE80A-DCA0-4D7F-8F72-19CB2337E588}" srcOrd="0" destOrd="0" presId="urn:microsoft.com/office/officeart/2018/2/layout/IconVerticalSolidList"/>
    <dgm:cxn modelId="{2682A58B-536A-49D1-A507-E48E245F1609}" type="presParOf" srcId="{390D1410-0CB7-44D5-903C-C35615DE86E1}" destId="{1B0B9210-632F-4BB5-B140-1FA20D3CF123}" srcOrd="1" destOrd="0" presId="urn:microsoft.com/office/officeart/2018/2/layout/IconVerticalSolidList"/>
    <dgm:cxn modelId="{59D669F7-8B16-4888-95F6-5986C0AFE631}" type="presParOf" srcId="{390D1410-0CB7-44D5-903C-C35615DE86E1}" destId="{E9B85894-F3EF-4216-9DD4-962DCF409217}" srcOrd="2" destOrd="0" presId="urn:microsoft.com/office/officeart/2018/2/layout/IconVerticalSolidList"/>
    <dgm:cxn modelId="{BD8D7B70-D5A5-475A-9EAE-2DF74A65E7A7}" type="presParOf" srcId="{390D1410-0CB7-44D5-903C-C35615DE86E1}" destId="{3CBA7321-E2AC-48FD-B351-CE3C9A4CE924}" srcOrd="3" destOrd="0" presId="urn:microsoft.com/office/officeart/2018/2/layout/IconVerticalSolidList"/>
    <dgm:cxn modelId="{A54D5403-F787-4964-8489-63C75BE2EFB6}" type="presParOf" srcId="{05261D3E-3CC7-4C85-9E09-D67FC777908C}" destId="{5E25F319-BBA5-4820-B2FC-14F8D56BF078}" srcOrd="7" destOrd="0" presId="urn:microsoft.com/office/officeart/2018/2/layout/IconVerticalSolidList"/>
    <dgm:cxn modelId="{B5AAF852-AE2E-40BE-BC22-1382A2AD5A44}" type="presParOf" srcId="{05261D3E-3CC7-4C85-9E09-D67FC777908C}" destId="{A9DA4473-F7AD-4D05-A89E-4317469C9CAC}" srcOrd="8" destOrd="0" presId="urn:microsoft.com/office/officeart/2018/2/layout/IconVerticalSolidList"/>
    <dgm:cxn modelId="{80161854-1670-4BD7-9912-A0DFE5201001}" type="presParOf" srcId="{A9DA4473-F7AD-4D05-A89E-4317469C9CAC}" destId="{343A76ED-9DD6-4B0A-830E-16ED952B3D06}" srcOrd="0" destOrd="0" presId="urn:microsoft.com/office/officeart/2018/2/layout/IconVerticalSolidList"/>
    <dgm:cxn modelId="{17AEC66B-BBFF-4EF5-B894-6B5A992F362F}" type="presParOf" srcId="{A9DA4473-F7AD-4D05-A89E-4317469C9CAC}" destId="{C21BED67-1F13-4312-815B-B5C34DAA27F9}" srcOrd="1" destOrd="0" presId="urn:microsoft.com/office/officeart/2018/2/layout/IconVerticalSolidList"/>
    <dgm:cxn modelId="{D35FF1B4-6B78-4ECE-976F-17DFD749DB9F}" type="presParOf" srcId="{A9DA4473-F7AD-4D05-A89E-4317469C9CAC}" destId="{8854FDB6-04FD-4DEB-9AB6-DDB7E532A353}" srcOrd="2" destOrd="0" presId="urn:microsoft.com/office/officeart/2018/2/layout/IconVerticalSolidList"/>
    <dgm:cxn modelId="{00C148E5-B634-4CBF-973D-0F5A3C5E09C8}" type="presParOf" srcId="{A9DA4473-F7AD-4D05-A89E-4317469C9CAC}" destId="{9260EF14-C09B-4543-88B7-7F45704CBA3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D33FC9-5BEF-467F-8F2C-177F193DB78C}"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82818169-785B-41D9-9870-4451DCFF3575}">
      <dgm:prSet phldrT="[Text]"/>
      <dgm:spPr/>
      <dgm:t>
        <a:bodyPr/>
        <a:lstStyle/>
        <a:p>
          <a:r>
            <a:rPr lang="en-GB" dirty="0"/>
            <a:t>Post-war </a:t>
          </a:r>
        </a:p>
      </dgm:t>
    </dgm:pt>
    <dgm:pt modelId="{1C01A1AF-8A3A-480A-96FE-DF7AAD033700}" type="parTrans" cxnId="{848C47EA-FDC7-4FE6-BE28-F115C6770B37}">
      <dgm:prSet/>
      <dgm:spPr/>
      <dgm:t>
        <a:bodyPr/>
        <a:lstStyle/>
        <a:p>
          <a:endParaRPr lang="en-GB"/>
        </a:p>
      </dgm:t>
    </dgm:pt>
    <dgm:pt modelId="{33B2FF29-1D5F-4767-971B-5CD7E378433D}" type="sibTrans" cxnId="{848C47EA-FDC7-4FE6-BE28-F115C6770B37}">
      <dgm:prSet/>
      <dgm:spPr/>
      <dgm:t>
        <a:bodyPr/>
        <a:lstStyle/>
        <a:p>
          <a:endParaRPr lang="en-GB"/>
        </a:p>
      </dgm:t>
    </dgm:pt>
    <dgm:pt modelId="{9F9DEF34-CB5A-4AE8-9443-47A84FE968F5}">
      <dgm:prSet phldrT="[Text]"/>
      <dgm:spPr/>
      <dgm:t>
        <a:bodyPr/>
        <a:lstStyle/>
        <a:p>
          <a:r>
            <a:rPr lang="en-GB" dirty="0"/>
            <a:t>Remedies in administrative law</a:t>
          </a:r>
        </a:p>
      </dgm:t>
    </dgm:pt>
    <dgm:pt modelId="{8F1DDAD5-89A6-4D0B-BF54-2C417067691D}" type="parTrans" cxnId="{1C48F906-2127-49E6-809D-8069A7678F9F}">
      <dgm:prSet/>
      <dgm:spPr/>
      <dgm:t>
        <a:bodyPr/>
        <a:lstStyle/>
        <a:p>
          <a:endParaRPr lang="en-GB"/>
        </a:p>
      </dgm:t>
    </dgm:pt>
    <dgm:pt modelId="{A1202F6E-A33F-4211-8B2B-61DF0E3C2FC3}" type="sibTrans" cxnId="{1C48F906-2127-49E6-809D-8069A7678F9F}">
      <dgm:prSet/>
      <dgm:spPr/>
      <dgm:t>
        <a:bodyPr/>
        <a:lstStyle/>
        <a:p>
          <a:endParaRPr lang="en-GB"/>
        </a:p>
      </dgm:t>
    </dgm:pt>
    <dgm:pt modelId="{0D8D1326-F226-40E0-A998-4981A5EB3D65}">
      <dgm:prSet phldrT="[Text]"/>
      <dgm:spPr/>
      <dgm:t>
        <a:bodyPr/>
        <a:lstStyle/>
        <a:p>
          <a:r>
            <a:rPr lang="en-GB" dirty="0"/>
            <a:t>CPR </a:t>
          </a:r>
        </a:p>
      </dgm:t>
    </dgm:pt>
    <dgm:pt modelId="{33CC235F-8CF6-4F85-A206-BE983F5BC379}" type="parTrans" cxnId="{B83459CB-DCC8-4ACC-BDCE-68931AB0950C}">
      <dgm:prSet/>
      <dgm:spPr/>
      <dgm:t>
        <a:bodyPr/>
        <a:lstStyle/>
        <a:p>
          <a:endParaRPr lang="en-GB"/>
        </a:p>
      </dgm:t>
    </dgm:pt>
    <dgm:pt modelId="{EB8C148C-CC6D-4DB5-822B-F238BC9BF009}" type="sibTrans" cxnId="{B83459CB-DCC8-4ACC-BDCE-68931AB0950C}">
      <dgm:prSet/>
      <dgm:spPr/>
      <dgm:t>
        <a:bodyPr/>
        <a:lstStyle/>
        <a:p>
          <a:endParaRPr lang="en-GB"/>
        </a:p>
      </dgm:t>
    </dgm:pt>
    <dgm:pt modelId="{57095646-3B84-42A8-A08E-0FF8F2443888}">
      <dgm:prSet phldrT="[Text]"/>
      <dgm:spPr/>
      <dgm:t>
        <a:bodyPr/>
        <a:lstStyle/>
        <a:p>
          <a:r>
            <a:rPr lang="en-GB" dirty="0"/>
            <a:t>Judicial review proposals for reform December 2021</a:t>
          </a:r>
        </a:p>
      </dgm:t>
    </dgm:pt>
    <dgm:pt modelId="{7BA14C92-3E23-4666-9A85-477719BFCDBC}" type="parTrans" cxnId="{63271D5D-7D77-4650-AFA3-05422B71BE7C}">
      <dgm:prSet/>
      <dgm:spPr/>
      <dgm:t>
        <a:bodyPr/>
        <a:lstStyle/>
        <a:p>
          <a:endParaRPr lang="en-GB"/>
        </a:p>
      </dgm:t>
    </dgm:pt>
    <dgm:pt modelId="{01D0C6E1-1FB7-42D3-BCF6-4866E29E2606}" type="sibTrans" cxnId="{63271D5D-7D77-4650-AFA3-05422B71BE7C}">
      <dgm:prSet/>
      <dgm:spPr/>
      <dgm:t>
        <a:bodyPr/>
        <a:lstStyle/>
        <a:p>
          <a:endParaRPr lang="en-GB"/>
        </a:p>
      </dgm:t>
    </dgm:pt>
    <dgm:pt modelId="{69307A8F-20D6-41CD-8108-B45C1F3AE1CA}">
      <dgm:prSet phldrT="[Text]"/>
      <dgm:spPr/>
      <dgm:t>
        <a:bodyPr/>
        <a:lstStyle/>
        <a:p>
          <a:r>
            <a:rPr lang="en-GB" dirty="0"/>
            <a:t>Judicial review; proposals for further reform.</a:t>
          </a:r>
        </a:p>
      </dgm:t>
    </dgm:pt>
    <dgm:pt modelId="{9C7E6253-D4EE-4E6A-9CA0-D5A27C0059D2}" type="parTrans" cxnId="{44B9360E-1012-42AB-A688-9F3BE568438E}">
      <dgm:prSet/>
      <dgm:spPr/>
      <dgm:t>
        <a:bodyPr/>
        <a:lstStyle/>
        <a:p>
          <a:endParaRPr lang="en-GB"/>
        </a:p>
      </dgm:t>
    </dgm:pt>
    <dgm:pt modelId="{E33D0F60-79E6-45CD-AF58-3DFA48F517E2}" type="sibTrans" cxnId="{44B9360E-1012-42AB-A688-9F3BE568438E}">
      <dgm:prSet/>
      <dgm:spPr/>
      <dgm:t>
        <a:bodyPr/>
        <a:lstStyle/>
        <a:p>
          <a:endParaRPr lang="en-GB"/>
        </a:p>
      </dgm:t>
    </dgm:pt>
    <dgm:pt modelId="{70528581-2062-48A8-A31C-F068EE28F1E0}" type="pres">
      <dgm:prSet presAssocID="{0AD33FC9-5BEF-467F-8F2C-177F193DB78C}" presName="diagram" presStyleCnt="0">
        <dgm:presLayoutVars>
          <dgm:dir/>
          <dgm:resizeHandles val="exact"/>
        </dgm:presLayoutVars>
      </dgm:prSet>
      <dgm:spPr/>
    </dgm:pt>
    <dgm:pt modelId="{5DC8B76D-66F9-497B-BD88-27BCEF9B9618}" type="pres">
      <dgm:prSet presAssocID="{82818169-785B-41D9-9870-4451DCFF3575}" presName="node" presStyleLbl="node1" presStyleIdx="0" presStyleCnt="5">
        <dgm:presLayoutVars>
          <dgm:bulletEnabled val="1"/>
        </dgm:presLayoutVars>
      </dgm:prSet>
      <dgm:spPr/>
    </dgm:pt>
    <dgm:pt modelId="{059BA7F4-6BAF-4406-AA0D-6378AD5B2550}" type="pres">
      <dgm:prSet presAssocID="{33B2FF29-1D5F-4767-971B-5CD7E378433D}" presName="sibTrans" presStyleLbl="sibTrans2D1" presStyleIdx="0" presStyleCnt="4"/>
      <dgm:spPr/>
    </dgm:pt>
    <dgm:pt modelId="{19A4CF88-D755-480B-AF91-D5692CA0B43E}" type="pres">
      <dgm:prSet presAssocID="{33B2FF29-1D5F-4767-971B-5CD7E378433D}" presName="connectorText" presStyleLbl="sibTrans2D1" presStyleIdx="0" presStyleCnt="4"/>
      <dgm:spPr/>
    </dgm:pt>
    <dgm:pt modelId="{978CE6AE-8FF7-4F61-AEE4-7F92F6818BBA}" type="pres">
      <dgm:prSet presAssocID="{9F9DEF34-CB5A-4AE8-9443-47A84FE968F5}" presName="node" presStyleLbl="node1" presStyleIdx="1" presStyleCnt="5">
        <dgm:presLayoutVars>
          <dgm:bulletEnabled val="1"/>
        </dgm:presLayoutVars>
      </dgm:prSet>
      <dgm:spPr/>
    </dgm:pt>
    <dgm:pt modelId="{40C1BCC8-7D52-4DD5-82B2-BD204F4F12F9}" type="pres">
      <dgm:prSet presAssocID="{A1202F6E-A33F-4211-8B2B-61DF0E3C2FC3}" presName="sibTrans" presStyleLbl="sibTrans2D1" presStyleIdx="1" presStyleCnt="4"/>
      <dgm:spPr/>
    </dgm:pt>
    <dgm:pt modelId="{01748587-2F61-4B63-B543-91E1624DA2CE}" type="pres">
      <dgm:prSet presAssocID="{A1202F6E-A33F-4211-8B2B-61DF0E3C2FC3}" presName="connectorText" presStyleLbl="sibTrans2D1" presStyleIdx="1" presStyleCnt="4"/>
      <dgm:spPr/>
    </dgm:pt>
    <dgm:pt modelId="{4322DB57-BECE-44AF-8ABC-68517F2E12CA}" type="pres">
      <dgm:prSet presAssocID="{0D8D1326-F226-40E0-A998-4981A5EB3D65}" presName="node" presStyleLbl="node1" presStyleIdx="2" presStyleCnt="5">
        <dgm:presLayoutVars>
          <dgm:bulletEnabled val="1"/>
        </dgm:presLayoutVars>
      </dgm:prSet>
      <dgm:spPr/>
    </dgm:pt>
    <dgm:pt modelId="{44EDAD33-08A9-4AC2-9DAB-088BA60AE120}" type="pres">
      <dgm:prSet presAssocID="{EB8C148C-CC6D-4DB5-822B-F238BC9BF009}" presName="sibTrans" presStyleLbl="sibTrans2D1" presStyleIdx="2" presStyleCnt="4"/>
      <dgm:spPr/>
    </dgm:pt>
    <dgm:pt modelId="{33359D9F-C758-4CBA-916C-B97DA73D77D9}" type="pres">
      <dgm:prSet presAssocID="{EB8C148C-CC6D-4DB5-822B-F238BC9BF009}" presName="connectorText" presStyleLbl="sibTrans2D1" presStyleIdx="2" presStyleCnt="4"/>
      <dgm:spPr/>
    </dgm:pt>
    <dgm:pt modelId="{46F123E2-7F3F-4605-991E-67EB8380134C}" type="pres">
      <dgm:prSet presAssocID="{57095646-3B84-42A8-A08E-0FF8F2443888}" presName="node" presStyleLbl="node1" presStyleIdx="3" presStyleCnt="5">
        <dgm:presLayoutVars>
          <dgm:bulletEnabled val="1"/>
        </dgm:presLayoutVars>
      </dgm:prSet>
      <dgm:spPr/>
    </dgm:pt>
    <dgm:pt modelId="{ADAB98AF-EDA5-4CCF-87E4-27B5EE6D5F58}" type="pres">
      <dgm:prSet presAssocID="{01D0C6E1-1FB7-42D3-BCF6-4866E29E2606}" presName="sibTrans" presStyleLbl="sibTrans2D1" presStyleIdx="3" presStyleCnt="4"/>
      <dgm:spPr/>
    </dgm:pt>
    <dgm:pt modelId="{DC87D4B8-1B50-4AFF-B1BD-1BBBD6E633A8}" type="pres">
      <dgm:prSet presAssocID="{01D0C6E1-1FB7-42D3-BCF6-4866E29E2606}" presName="connectorText" presStyleLbl="sibTrans2D1" presStyleIdx="3" presStyleCnt="4"/>
      <dgm:spPr/>
    </dgm:pt>
    <dgm:pt modelId="{58A51B14-5EDD-400A-94A7-8E389A9847F0}" type="pres">
      <dgm:prSet presAssocID="{69307A8F-20D6-41CD-8108-B45C1F3AE1CA}" presName="node" presStyleLbl="node1" presStyleIdx="4" presStyleCnt="5">
        <dgm:presLayoutVars>
          <dgm:bulletEnabled val="1"/>
        </dgm:presLayoutVars>
      </dgm:prSet>
      <dgm:spPr/>
    </dgm:pt>
  </dgm:ptLst>
  <dgm:cxnLst>
    <dgm:cxn modelId="{5BABAA01-8188-46B7-974E-DB658A2223D6}" type="presOf" srcId="{0D8D1326-F226-40E0-A998-4981A5EB3D65}" destId="{4322DB57-BECE-44AF-8ABC-68517F2E12CA}" srcOrd="0" destOrd="0" presId="urn:microsoft.com/office/officeart/2005/8/layout/process5"/>
    <dgm:cxn modelId="{1C48F906-2127-49E6-809D-8069A7678F9F}" srcId="{0AD33FC9-5BEF-467F-8F2C-177F193DB78C}" destId="{9F9DEF34-CB5A-4AE8-9443-47A84FE968F5}" srcOrd="1" destOrd="0" parTransId="{8F1DDAD5-89A6-4D0B-BF54-2C417067691D}" sibTransId="{A1202F6E-A33F-4211-8B2B-61DF0E3C2FC3}"/>
    <dgm:cxn modelId="{44B9360E-1012-42AB-A688-9F3BE568438E}" srcId="{0AD33FC9-5BEF-467F-8F2C-177F193DB78C}" destId="{69307A8F-20D6-41CD-8108-B45C1F3AE1CA}" srcOrd="4" destOrd="0" parTransId="{9C7E6253-D4EE-4E6A-9CA0-D5A27C0059D2}" sibTransId="{E33D0F60-79E6-45CD-AF58-3DFA48F517E2}"/>
    <dgm:cxn modelId="{CF3AE816-1045-4F9E-B03E-D3D8107F2EFD}" type="presOf" srcId="{33B2FF29-1D5F-4767-971B-5CD7E378433D}" destId="{19A4CF88-D755-480B-AF91-D5692CA0B43E}" srcOrd="1" destOrd="0" presId="urn:microsoft.com/office/officeart/2005/8/layout/process5"/>
    <dgm:cxn modelId="{63271D5D-7D77-4650-AFA3-05422B71BE7C}" srcId="{0AD33FC9-5BEF-467F-8F2C-177F193DB78C}" destId="{57095646-3B84-42A8-A08E-0FF8F2443888}" srcOrd="3" destOrd="0" parTransId="{7BA14C92-3E23-4666-9A85-477719BFCDBC}" sibTransId="{01D0C6E1-1FB7-42D3-BCF6-4866E29E2606}"/>
    <dgm:cxn modelId="{0FB80F6C-9DF7-4A9A-B17C-309BC18B9BEF}" type="presOf" srcId="{33B2FF29-1D5F-4767-971B-5CD7E378433D}" destId="{059BA7F4-6BAF-4406-AA0D-6378AD5B2550}" srcOrd="0" destOrd="0" presId="urn:microsoft.com/office/officeart/2005/8/layout/process5"/>
    <dgm:cxn modelId="{C478884D-992A-4197-AF34-FDD80EE1E88C}" type="presOf" srcId="{EB8C148C-CC6D-4DB5-822B-F238BC9BF009}" destId="{44EDAD33-08A9-4AC2-9DAB-088BA60AE120}" srcOrd="0" destOrd="0" presId="urn:microsoft.com/office/officeart/2005/8/layout/process5"/>
    <dgm:cxn modelId="{E8F89B54-6D6A-4960-8D04-7BA12EB0028C}" type="presOf" srcId="{A1202F6E-A33F-4211-8B2B-61DF0E3C2FC3}" destId="{01748587-2F61-4B63-B543-91E1624DA2CE}" srcOrd="1" destOrd="0" presId="urn:microsoft.com/office/officeart/2005/8/layout/process5"/>
    <dgm:cxn modelId="{1D54617C-52F2-400A-8F9A-5BF10453AC73}" type="presOf" srcId="{69307A8F-20D6-41CD-8108-B45C1F3AE1CA}" destId="{58A51B14-5EDD-400A-94A7-8E389A9847F0}" srcOrd="0" destOrd="0" presId="urn:microsoft.com/office/officeart/2005/8/layout/process5"/>
    <dgm:cxn modelId="{81CC6392-06B3-4CD6-95F1-D27A542DCBDE}" type="presOf" srcId="{82818169-785B-41D9-9870-4451DCFF3575}" destId="{5DC8B76D-66F9-497B-BD88-27BCEF9B9618}" srcOrd="0" destOrd="0" presId="urn:microsoft.com/office/officeart/2005/8/layout/process5"/>
    <dgm:cxn modelId="{CED79193-1323-47D5-A322-2E2A6A44F088}" type="presOf" srcId="{9F9DEF34-CB5A-4AE8-9443-47A84FE968F5}" destId="{978CE6AE-8FF7-4F61-AEE4-7F92F6818BBA}" srcOrd="0" destOrd="0" presId="urn:microsoft.com/office/officeart/2005/8/layout/process5"/>
    <dgm:cxn modelId="{A27E409F-E3F3-4CCB-978F-15115C16EEA8}" type="presOf" srcId="{EB8C148C-CC6D-4DB5-822B-F238BC9BF009}" destId="{33359D9F-C758-4CBA-916C-B97DA73D77D9}" srcOrd="1" destOrd="0" presId="urn:microsoft.com/office/officeart/2005/8/layout/process5"/>
    <dgm:cxn modelId="{3FDF48A0-45C3-44F6-AD54-7B48C2AA3A83}" type="presOf" srcId="{01D0C6E1-1FB7-42D3-BCF6-4866E29E2606}" destId="{DC87D4B8-1B50-4AFF-B1BD-1BBBD6E633A8}" srcOrd="1" destOrd="0" presId="urn:microsoft.com/office/officeart/2005/8/layout/process5"/>
    <dgm:cxn modelId="{B83459CB-DCC8-4ACC-BDCE-68931AB0950C}" srcId="{0AD33FC9-5BEF-467F-8F2C-177F193DB78C}" destId="{0D8D1326-F226-40E0-A998-4981A5EB3D65}" srcOrd="2" destOrd="0" parTransId="{33CC235F-8CF6-4F85-A206-BE983F5BC379}" sibTransId="{EB8C148C-CC6D-4DB5-822B-F238BC9BF009}"/>
    <dgm:cxn modelId="{D8E356DA-EEE1-4324-88C9-CB42117CEE07}" type="presOf" srcId="{0AD33FC9-5BEF-467F-8F2C-177F193DB78C}" destId="{70528581-2062-48A8-A31C-F068EE28F1E0}" srcOrd="0" destOrd="0" presId="urn:microsoft.com/office/officeart/2005/8/layout/process5"/>
    <dgm:cxn modelId="{0AA35DDC-B0F0-4891-B725-08F2D686B811}" type="presOf" srcId="{57095646-3B84-42A8-A08E-0FF8F2443888}" destId="{46F123E2-7F3F-4605-991E-67EB8380134C}" srcOrd="0" destOrd="0" presId="urn:microsoft.com/office/officeart/2005/8/layout/process5"/>
    <dgm:cxn modelId="{848C47EA-FDC7-4FE6-BE28-F115C6770B37}" srcId="{0AD33FC9-5BEF-467F-8F2C-177F193DB78C}" destId="{82818169-785B-41D9-9870-4451DCFF3575}" srcOrd="0" destOrd="0" parTransId="{1C01A1AF-8A3A-480A-96FE-DF7AAD033700}" sibTransId="{33B2FF29-1D5F-4767-971B-5CD7E378433D}"/>
    <dgm:cxn modelId="{3E85E9EA-F6E0-4A40-A935-679496DFCBC4}" type="presOf" srcId="{01D0C6E1-1FB7-42D3-BCF6-4866E29E2606}" destId="{ADAB98AF-EDA5-4CCF-87E4-27B5EE6D5F58}" srcOrd="0" destOrd="0" presId="urn:microsoft.com/office/officeart/2005/8/layout/process5"/>
    <dgm:cxn modelId="{A7EB55EC-961A-4E4D-AC85-3270963D6728}" type="presOf" srcId="{A1202F6E-A33F-4211-8B2B-61DF0E3C2FC3}" destId="{40C1BCC8-7D52-4DD5-82B2-BD204F4F12F9}" srcOrd="0" destOrd="0" presId="urn:microsoft.com/office/officeart/2005/8/layout/process5"/>
    <dgm:cxn modelId="{5B7089BA-2E75-4CFE-9948-FC198EBED2F1}" type="presParOf" srcId="{70528581-2062-48A8-A31C-F068EE28F1E0}" destId="{5DC8B76D-66F9-497B-BD88-27BCEF9B9618}" srcOrd="0" destOrd="0" presId="urn:microsoft.com/office/officeart/2005/8/layout/process5"/>
    <dgm:cxn modelId="{2667BD35-33B5-46AA-A3BC-C224ECC90646}" type="presParOf" srcId="{70528581-2062-48A8-A31C-F068EE28F1E0}" destId="{059BA7F4-6BAF-4406-AA0D-6378AD5B2550}" srcOrd="1" destOrd="0" presId="urn:microsoft.com/office/officeart/2005/8/layout/process5"/>
    <dgm:cxn modelId="{32B28498-BA42-4EE6-90AA-F994FF7B60EC}" type="presParOf" srcId="{059BA7F4-6BAF-4406-AA0D-6378AD5B2550}" destId="{19A4CF88-D755-480B-AF91-D5692CA0B43E}" srcOrd="0" destOrd="0" presId="urn:microsoft.com/office/officeart/2005/8/layout/process5"/>
    <dgm:cxn modelId="{14676142-A788-45FE-B6EA-399D34DEB8BF}" type="presParOf" srcId="{70528581-2062-48A8-A31C-F068EE28F1E0}" destId="{978CE6AE-8FF7-4F61-AEE4-7F92F6818BBA}" srcOrd="2" destOrd="0" presId="urn:microsoft.com/office/officeart/2005/8/layout/process5"/>
    <dgm:cxn modelId="{4E7008E6-BFFC-4A26-811F-403DAA3E7832}" type="presParOf" srcId="{70528581-2062-48A8-A31C-F068EE28F1E0}" destId="{40C1BCC8-7D52-4DD5-82B2-BD204F4F12F9}" srcOrd="3" destOrd="0" presId="urn:microsoft.com/office/officeart/2005/8/layout/process5"/>
    <dgm:cxn modelId="{8600A0A8-5782-45B9-9B95-5A9D3DBE1BA8}" type="presParOf" srcId="{40C1BCC8-7D52-4DD5-82B2-BD204F4F12F9}" destId="{01748587-2F61-4B63-B543-91E1624DA2CE}" srcOrd="0" destOrd="0" presId="urn:microsoft.com/office/officeart/2005/8/layout/process5"/>
    <dgm:cxn modelId="{0FB57D80-82CA-4D9E-9DC8-CA1C175C9EFF}" type="presParOf" srcId="{70528581-2062-48A8-A31C-F068EE28F1E0}" destId="{4322DB57-BECE-44AF-8ABC-68517F2E12CA}" srcOrd="4" destOrd="0" presId="urn:microsoft.com/office/officeart/2005/8/layout/process5"/>
    <dgm:cxn modelId="{5C3AF0C5-5D1D-4A55-8D97-EBC0484EBA34}" type="presParOf" srcId="{70528581-2062-48A8-A31C-F068EE28F1E0}" destId="{44EDAD33-08A9-4AC2-9DAB-088BA60AE120}" srcOrd="5" destOrd="0" presId="urn:microsoft.com/office/officeart/2005/8/layout/process5"/>
    <dgm:cxn modelId="{72F18FBB-725D-4466-B029-C07CC50CE6FC}" type="presParOf" srcId="{44EDAD33-08A9-4AC2-9DAB-088BA60AE120}" destId="{33359D9F-C758-4CBA-916C-B97DA73D77D9}" srcOrd="0" destOrd="0" presId="urn:microsoft.com/office/officeart/2005/8/layout/process5"/>
    <dgm:cxn modelId="{ACD5F2FC-E39D-4C07-966B-1864E3B834D8}" type="presParOf" srcId="{70528581-2062-48A8-A31C-F068EE28F1E0}" destId="{46F123E2-7F3F-4605-991E-67EB8380134C}" srcOrd="6" destOrd="0" presId="urn:microsoft.com/office/officeart/2005/8/layout/process5"/>
    <dgm:cxn modelId="{46CF6136-B15B-446E-BB30-45481B13D79A}" type="presParOf" srcId="{70528581-2062-48A8-A31C-F068EE28F1E0}" destId="{ADAB98AF-EDA5-4CCF-87E4-27B5EE6D5F58}" srcOrd="7" destOrd="0" presId="urn:microsoft.com/office/officeart/2005/8/layout/process5"/>
    <dgm:cxn modelId="{6DE90024-CEC3-4ED4-B132-A2EF0AF6FDE9}" type="presParOf" srcId="{ADAB98AF-EDA5-4CCF-87E4-27B5EE6D5F58}" destId="{DC87D4B8-1B50-4AFF-B1BD-1BBBD6E633A8}" srcOrd="0" destOrd="0" presId="urn:microsoft.com/office/officeart/2005/8/layout/process5"/>
    <dgm:cxn modelId="{62216B85-F321-44CA-9841-A2AC06257321}" type="presParOf" srcId="{70528581-2062-48A8-A31C-F068EE28F1E0}" destId="{58A51B14-5EDD-400A-94A7-8E389A9847F0}"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698387-9DF3-4127-A7DE-FCE3F05A3470}">
      <dsp:nvSpPr>
        <dsp:cNvPr id="0" name=""/>
        <dsp:cNvSpPr/>
      </dsp:nvSpPr>
      <dsp:spPr>
        <a:xfrm>
          <a:off x="0" y="4675"/>
          <a:ext cx="6791323" cy="995920"/>
        </a:xfrm>
        <a:prstGeom prst="rect">
          <a:avLst/>
        </a:prstGeom>
        <a:gradFill rotWithShape="0">
          <a:gsLst>
            <a:gs pos="0">
              <a:schemeClr val="tx1">
                <a:lumMod val="75000"/>
                <a:lumOff val="25000"/>
              </a:schemeClr>
            </a:gs>
            <a:gs pos="15929">
              <a:schemeClr val="tx1">
                <a:lumMod val="85000"/>
                <a:lumOff val="15000"/>
              </a:schemeClr>
            </a:gs>
            <a:gs pos="97000">
              <a:schemeClr val="tx1">
                <a:lumMod val="85000"/>
                <a:lumOff val="15000"/>
              </a:schemeClr>
            </a:gs>
            <a:gs pos="100000">
              <a:schemeClr val="accent2">
                <a:lumMod val="75000"/>
              </a:schemeClr>
            </a:gs>
          </a:gsLst>
          <a:lin ang="10800000" scaled="0"/>
        </a:gradFill>
        <a:ln>
          <a:noFill/>
        </a:ln>
        <a:effectLst/>
      </dsp:spPr>
      <dsp:style>
        <a:lnRef idx="0">
          <a:scrgbClr r="0" g="0" b="0"/>
        </a:lnRef>
        <a:fillRef idx="1">
          <a:scrgbClr r="0" g="0" b="0"/>
        </a:fillRef>
        <a:effectRef idx="0">
          <a:scrgbClr r="0" g="0" b="0"/>
        </a:effectRef>
        <a:fontRef idx="minor"/>
      </dsp:style>
    </dsp:sp>
    <dsp:sp modelId="{B52E1101-E263-4511-8D8F-5A215C912C41}">
      <dsp:nvSpPr>
        <dsp:cNvPr id="0" name=""/>
        <dsp:cNvSpPr/>
      </dsp:nvSpPr>
      <dsp:spPr>
        <a:xfrm>
          <a:off x="301265" y="228757"/>
          <a:ext cx="547756" cy="547756"/>
        </a:xfrm>
        <a:prstGeom prst="rect">
          <a:avLst/>
        </a:prstGeom>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13ED77-1650-49A8-987A-A13C2A50CEA5}">
      <dsp:nvSpPr>
        <dsp:cNvPr id="0" name=""/>
        <dsp:cNvSpPr/>
      </dsp:nvSpPr>
      <dsp:spPr>
        <a:xfrm>
          <a:off x="1150288" y="4675"/>
          <a:ext cx="5641034" cy="99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402" tIns="105402" rIns="105402" bIns="105402" numCol="1" spcCol="1270" anchor="ctr" anchorCtr="0">
          <a:noAutofit/>
        </a:bodyPr>
        <a:lstStyle/>
        <a:p>
          <a:pPr marL="0" lvl="0" indent="0" algn="l" defTabSz="844550">
            <a:lnSpc>
              <a:spcPct val="90000"/>
            </a:lnSpc>
            <a:spcBef>
              <a:spcPct val="0"/>
            </a:spcBef>
            <a:spcAft>
              <a:spcPct val="35000"/>
            </a:spcAft>
            <a:buNone/>
          </a:pPr>
          <a:r>
            <a:rPr lang="en-US" sz="1900" kern="1200" dirty="0">
              <a:solidFill>
                <a:schemeClr val="bg1"/>
              </a:solidFill>
            </a:rPr>
            <a:t>Learning outcomes and Kahoot </a:t>
          </a:r>
        </a:p>
      </dsp:txBody>
      <dsp:txXfrm>
        <a:off x="1150288" y="4675"/>
        <a:ext cx="5641034" cy="995920"/>
      </dsp:txXfrm>
    </dsp:sp>
    <dsp:sp modelId="{FA3369E0-5B38-4FDD-A9F5-22B9810A03F7}">
      <dsp:nvSpPr>
        <dsp:cNvPr id="0" name=""/>
        <dsp:cNvSpPr/>
      </dsp:nvSpPr>
      <dsp:spPr>
        <a:xfrm>
          <a:off x="0" y="1249576"/>
          <a:ext cx="6791323" cy="995920"/>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sp:spPr>
      <dsp:style>
        <a:lnRef idx="0">
          <a:scrgbClr r="0" g="0" b="0"/>
        </a:lnRef>
        <a:fillRef idx="1">
          <a:scrgbClr r="0" g="0" b="0"/>
        </a:fillRef>
        <a:effectRef idx="0">
          <a:scrgbClr r="0" g="0" b="0"/>
        </a:effectRef>
        <a:fontRef idx="minor"/>
      </dsp:style>
    </dsp:sp>
    <dsp:sp modelId="{FADE9C4E-BFE3-4374-BE2C-676ED238ACF2}">
      <dsp:nvSpPr>
        <dsp:cNvPr id="0" name=""/>
        <dsp:cNvSpPr/>
      </dsp:nvSpPr>
      <dsp:spPr>
        <a:xfrm>
          <a:off x="301265" y="1473658"/>
          <a:ext cx="547756" cy="547756"/>
        </a:xfrm>
        <a:prstGeom prst="rect">
          <a:avLst/>
        </a:prstGeom>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018808-9CEA-4C61-8875-3E922AA167D7}">
      <dsp:nvSpPr>
        <dsp:cNvPr id="0" name=""/>
        <dsp:cNvSpPr/>
      </dsp:nvSpPr>
      <dsp:spPr>
        <a:xfrm>
          <a:off x="1150288" y="1249576"/>
          <a:ext cx="5641034" cy="99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402" tIns="105402" rIns="105402" bIns="105402" numCol="1" spcCol="1270" anchor="ctr" anchorCtr="0">
          <a:noAutofit/>
        </a:bodyPr>
        <a:lstStyle/>
        <a:p>
          <a:pPr marL="0" lvl="0" indent="0" algn="l" defTabSz="844550">
            <a:lnSpc>
              <a:spcPct val="90000"/>
            </a:lnSpc>
            <a:spcBef>
              <a:spcPct val="0"/>
            </a:spcBef>
            <a:spcAft>
              <a:spcPct val="35000"/>
            </a:spcAft>
            <a:buNone/>
          </a:pPr>
          <a:endParaRPr lang="en-US" sz="1900" kern="1200" dirty="0">
            <a:solidFill>
              <a:schemeClr val="bg1"/>
            </a:solidFill>
          </a:endParaRPr>
        </a:p>
      </dsp:txBody>
      <dsp:txXfrm>
        <a:off x="1150288" y="1249576"/>
        <a:ext cx="5641034" cy="995920"/>
      </dsp:txXfrm>
    </dsp:sp>
    <dsp:sp modelId="{DB8ABDAA-976A-4A84-A3C3-277080E19DCA}">
      <dsp:nvSpPr>
        <dsp:cNvPr id="0" name=""/>
        <dsp:cNvSpPr/>
      </dsp:nvSpPr>
      <dsp:spPr>
        <a:xfrm>
          <a:off x="0" y="1155531"/>
          <a:ext cx="6791323" cy="995920"/>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sp:spPr>
      <dsp:style>
        <a:lnRef idx="0">
          <a:scrgbClr r="0" g="0" b="0"/>
        </a:lnRef>
        <a:fillRef idx="1">
          <a:scrgbClr r="0" g="0" b="0"/>
        </a:fillRef>
        <a:effectRef idx="0">
          <a:scrgbClr r="0" g="0" b="0"/>
        </a:effectRef>
        <a:fontRef idx="minor"/>
      </dsp:style>
    </dsp:sp>
    <dsp:sp modelId="{D335376E-740A-4A47-BC5B-3381DE731CE0}">
      <dsp:nvSpPr>
        <dsp:cNvPr id="0" name=""/>
        <dsp:cNvSpPr/>
      </dsp:nvSpPr>
      <dsp:spPr>
        <a:xfrm>
          <a:off x="333923" y="1567394"/>
          <a:ext cx="547756" cy="547756"/>
        </a:xfrm>
        <a:prstGeom prst="rect">
          <a:avLst/>
        </a:prstGeom>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09F791-340A-4625-9294-3E680D66DB63}">
      <dsp:nvSpPr>
        <dsp:cNvPr id="0" name=""/>
        <dsp:cNvSpPr/>
      </dsp:nvSpPr>
      <dsp:spPr>
        <a:xfrm>
          <a:off x="986980" y="1180031"/>
          <a:ext cx="5641034" cy="99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402" tIns="105402" rIns="105402" bIns="105402" numCol="1" spcCol="1270" anchor="ctr" anchorCtr="0">
          <a:noAutofit/>
        </a:bodyPr>
        <a:lstStyle/>
        <a:p>
          <a:pPr marL="0" lvl="0" indent="0" algn="l" defTabSz="844550">
            <a:lnSpc>
              <a:spcPct val="90000"/>
            </a:lnSpc>
            <a:spcBef>
              <a:spcPct val="0"/>
            </a:spcBef>
            <a:spcAft>
              <a:spcPct val="35000"/>
            </a:spcAft>
            <a:buNone/>
          </a:pPr>
          <a:r>
            <a:rPr lang="en-US" sz="1900" kern="1200" dirty="0">
              <a:solidFill>
                <a:schemeClr val="bg1"/>
              </a:solidFill>
            </a:rPr>
            <a:t>Recap of the lecture </a:t>
          </a:r>
        </a:p>
      </dsp:txBody>
      <dsp:txXfrm>
        <a:off x="986980" y="1180031"/>
        <a:ext cx="5641034" cy="995920"/>
      </dsp:txXfrm>
    </dsp:sp>
    <dsp:sp modelId="{C2FCE80A-DCA0-4D7F-8F72-19CB2337E588}">
      <dsp:nvSpPr>
        <dsp:cNvPr id="0" name=""/>
        <dsp:cNvSpPr/>
      </dsp:nvSpPr>
      <dsp:spPr>
        <a:xfrm>
          <a:off x="0" y="3739377"/>
          <a:ext cx="6791323" cy="995920"/>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sp:spPr>
      <dsp:style>
        <a:lnRef idx="0">
          <a:scrgbClr r="0" g="0" b="0"/>
        </a:lnRef>
        <a:fillRef idx="1">
          <a:scrgbClr r="0" g="0" b="0"/>
        </a:fillRef>
        <a:effectRef idx="0">
          <a:scrgbClr r="0" g="0" b="0"/>
        </a:effectRef>
        <a:fontRef idx="minor"/>
      </dsp:style>
    </dsp:sp>
    <dsp:sp modelId="{1B0B9210-632F-4BB5-B140-1FA20D3CF123}">
      <dsp:nvSpPr>
        <dsp:cNvPr id="0" name=""/>
        <dsp:cNvSpPr/>
      </dsp:nvSpPr>
      <dsp:spPr>
        <a:xfrm>
          <a:off x="301265" y="3963460"/>
          <a:ext cx="547756" cy="547756"/>
        </a:xfrm>
        <a:prstGeom prst="rect">
          <a:avLst/>
        </a:prstGeom>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BA7321-E2AC-48FD-B351-CE3C9A4CE924}">
      <dsp:nvSpPr>
        <dsp:cNvPr id="0" name=""/>
        <dsp:cNvSpPr/>
      </dsp:nvSpPr>
      <dsp:spPr>
        <a:xfrm>
          <a:off x="1150288" y="3739377"/>
          <a:ext cx="5641034" cy="99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402" tIns="105402" rIns="105402" bIns="105402" numCol="1" spcCol="1270" anchor="ctr" anchorCtr="0">
          <a:noAutofit/>
        </a:bodyPr>
        <a:lstStyle/>
        <a:p>
          <a:pPr marL="0" lvl="0" indent="0" algn="l" defTabSz="844550">
            <a:lnSpc>
              <a:spcPct val="90000"/>
            </a:lnSpc>
            <a:spcBef>
              <a:spcPct val="0"/>
            </a:spcBef>
            <a:spcAft>
              <a:spcPct val="35000"/>
            </a:spcAft>
            <a:buNone/>
          </a:pPr>
          <a:r>
            <a:rPr lang="en-US" sz="1900" kern="1200" dirty="0">
              <a:solidFill>
                <a:schemeClr val="bg1"/>
              </a:solidFill>
            </a:rPr>
            <a:t>Kahoot, references</a:t>
          </a:r>
        </a:p>
      </dsp:txBody>
      <dsp:txXfrm>
        <a:off x="1150288" y="3739377"/>
        <a:ext cx="5641034" cy="995920"/>
      </dsp:txXfrm>
    </dsp:sp>
    <dsp:sp modelId="{343A76ED-9DD6-4B0A-830E-16ED952B3D06}">
      <dsp:nvSpPr>
        <dsp:cNvPr id="0" name=""/>
        <dsp:cNvSpPr/>
      </dsp:nvSpPr>
      <dsp:spPr>
        <a:xfrm>
          <a:off x="0" y="4984278"/>
          <a:ext cx="6791323" cy="995920"/>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sp:spPr>
      <dsp:style>
        <a:lnRef idx="0">
          <a:scrgbClr r="0" g="0" b="0"/>
        </a:lnRef>
        <a:fillRef idx="1">
          <a:scrgbClr r="0" g="0" b="0"/>
        </a:fillRef>
        <a:effectRef idx="0">
          <a:scrgbClr r="0" g="0" b="0"/>
        </a:effectRef>
        <a:fontRef idx="minor"/>
      </dsp:style>
    </dsp:sp>
    <dsp:sp modelId="{C21BED67-1F13-4312-815B-B5C34DAA27F9}">
      <dsp:nvSpPr>
        <dsp:cNvPr id="0" name=""/>
        <dsp:cNvSpPr/>
      </dsp:nvSpPr>
      <dsp:spPr>
        <a:xfrm>
          <a:off x="301265" y="5208360"/>
          <a:ext cx="547756" cy="547756"/>
        </a:xfrm>
        <a:prstGeom prst="rect">
          <a:avLst/>
        </a:prstGeom>
        <a:blipFill>
          <a:blip xmlns:r="http://schemas.openxmlformats.org/officeDocument/2006/relationships" r:embed="rId9" cstate="screen">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60EF14-C09B-4543-88B7-7F45704CBA36}">
      <dsp:nvSpPr>
        <dsp:cNvPr id="0" name=""/>
        <dsp:cNvSpPr/>
      </dsp:nvSpPr>
      <dsp:spPr>
        <a:xfrm>
          <a:off x="1150288" y="4984278"/>
          <a:ext cx="5641034" cy="99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402" tIns="105402" rIns="105402" bIns="105402" numCol="1" spcCol="1270" anchor="ctr" anchorCtr="0">
          <a:noAutofit/>
        </a:bodyPr>
        <a:lstStyle/>
        <a:p>
          <a:pPr marL="0" lvl="0" indent="0" algn="l" defTabSz="844550">
            <a:lnSpc>
              <a:spcPct val="90000"/>
            </a:lnSpc>
            <a:spcBef>
              <a:spcPct val="0"/>
            </a:spcBef>
            <a:spcAft>
              <a:spcPct val="35000"/>
            </a:spcAft>
            <a:buNone/>
          </a:pPr>
          <a:r>
            <a:rPr lang="en-US" sz="1900" kern="1200" dirty="0">
              <a:solidFill>
                <a:schemeClr val="bg1"/>
              </a:solidFill>
            </a:rPr>
            <a:t>Summary, any questions?</a:t>
          </a:r>
        </a:p>
      </dsp:txBody>
      <dsp:txXfrm>
        <a:off x="1150288" y="4984278"/>
        <a:ext cx="5641034" cy="9959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C8B76D-66F9-497B-BD88-27BCEF9B9618}">
      <dsp:nvSpPr>
        <dsp:cNvPr id="0" name=""/>
        <dsp:cNvSpPr/>
      </dsp:nvSpPr>
      <dsp:spPr>
        <a:xfrm>
          <a:off x="7045" y="677596"/>
          <a:ext cx="2105736" cy="12634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Post-war </a:t>
          </a:r>
        </a:p>
      </dsp:txBody>
      <dsp:txXfrm>
        <a:off x="44050" y="714601"/>
        <a:ext cx="2031726" cy="1189432"/>
      </dsp:txXfrm>
    </dsp:sp>
    <dsp:sp modelId="{059BA7F4-6BAF-4406-AA0D-6378AD5B2550}">
      <dsp:nvSpPr>
        <dsp:cNvPr id="0" name=""/>
        <dsp:cNvSpPr/>
      </dsp:nvSpPr>
      <dsp:spPr>
        <a:xfrm>
          <a:off x="2298086" y="1048205"/>
          <a:ext cx="446416" cy="52222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298086" y="1152649"/>
        <a:ext cx="312491" cy="313334"/>
      </dsp:txXfrm>
    </dsp:sp>
    <dsp:sp modelId="{978CE6AE-8FF7-4F61-AEE4-7F92F6818BBA}">
      <dsp:nvSpPr>
        <dsp:cNvPr id="0" name=""/>
        <dsp:cNvSpPr/>
      </dsp:nvSpPr>
      <dsp:spPr>
        <a:xfrm>
          <a:off x="2955076" y="677596"/>
          <a:ext cx="2105736" cy="12634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Remedies in administrative law</a:t>
          </a:r>
        </a:p>
      </dsp:txBody>
      <dsp:txXfrm>
        <a:off x="2992081" y="714601"/>
        <a:ext cx="2031726" cy="1189432"/>
      </dsp:txXfrm>
    </dsp:sp>
    <dsp:sp modelId="{40C1BCC8-7D52-4DD5-82B2-BD204F4F12F9}">
      <dsp:nvSpPr>
        <dsp:cNvPr id="0" name=""/>
        <dsp:cNvSpPr/>
      </dsp:nvSpPr>
      <dsp:spPr>
        <a:xfrm>
          <a:off x="5246118" y="1048205"/>
          <a:ext cx="446416" cy="52222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5246118" y="1152649"/>
        <a:ext cx="312491" cy="313334"/>
      </dsp:txXfrm>
    </dsp:sp>
    <dsp:sp modelId="{4322DB57-BECE-44AF-8ABC-68517F2E12CA}">
      <dsp:nvSpPr>
        <dsp:cNvPr id="0" name=""/>
        <dsp:cNvSpPr/>
      </dsp:nvSpPr>
      <dsp:spPr>
        <a:xfrm>
          <a:off x="5903108" y="677596"/>
          <a:ext cx="2105736" cy="12634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CPR </a:t>
          </a:r>
        </a:p>
      </dsp:txBody>
      <dsp:txXfrm>
        <a:off x="5940113" y="714601"/>
        <a:ext cx="2031726" cy="1189432"/>
      </dsp:txXfrm>
    </dsp:sp>
    <dsp:sp modelId="{44EDAD33-08A9-4AC2-9DAB-088BA60AE120}">
      <dsp:nvSpPr>
        <dsp:cNvPr id="0" name=""/>
        <dsp:cNvSpPr/>
      </dsp:nvSpPr>
      <dsp:spPr>
        <a:xfrm rot="5400000">
          <a:off x="6732768" y="2088439"/>
          <a:ext cx="446416" cy="52222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5400000">
        <a:off x="6799310" y="2126342"/>
        <a:ext cx="313334" cy="312491"/>
      </dsp:txXfrm>
    </dsp:sp>
    <dsp:sp modelId="{46F123E2-7F3F-4605-991E-67EB8380134C}">
      <dsp:nvSpPr>
        <dsp:cNvPr id="0" name=""/>
        <dsp:cNvSpPr/>
      </dsp:nvSpPr>
      <dsp:spPr>
        <a:xfrm>
          <a:off x="5903108" y="2783332"/>
          <a:ext cx="2105736" cy="12634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Judicial review proposals for reform December 2021</a:t>
          </a:r>
        </a:p>
      </dsp:txBody>
      <dsp:txXfrm>
        <a:off x="5940113" y="2820337"/>
        <a:ext cx="2031726" cy="1189432"/>
      </dsp:txXfrm>
    </dsp:sp>
    <dsp:sp modelId="{ADAB98AF-EDA5-4CCF-87E4-27B5EE6D5F58}">
      <dsp:nvSpPr>
        <dsp:cNvPr id="0" name=""/>
        <dsp:cNvSpPr/>
      </dsp:nvSpPr>
      <dsp:spPr>
        <a:xfrm rot="10800000">
          <a:off x="5271387" y="3153942"/>
          <a:ext cx="446416" cy="52222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5405312" y="3258386"/>
        <a:ext cx="312491" cy="313334"/>
      </dsp:txXfrm>
    </dsp:sp>
    <dsp:sp modelId="{58A51B14-5EDD-400A-94A7-8E389A9847F0}">
      <dsp:nvSpPr>
        <dsp:cNvPr id="0" name=""/>
        <dsp:cNvSpPr/>
      </dsp:nvSpPr>
      <dsp:spPr>
        <a:xfrm>
          <a:off x="2955076" y="2783332"/>
          <a:ext cx="2105736" cy="12634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Judicial review; proposals for further reform.</a:t>
          </a:r>
        </a:p>
      </dsp:txBody>
      <dsp:txXfrm>
        <a:off x="2992081" y="2820337"/>
        <a:ext cx="2031726" cy="118943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BC10188-DC2C-458D-AB41-143A0BE9A31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9634E15-7196-43FC-B912-C4D8B4A2CE7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8416927-5E9C-4E77-85FE-EE4C81C1DE39}" type="datetimeFigureOut">
              <a:rPr lang="en-US" smtClean="0"/>
              <a:t>3/21/2022</a:t>
            </a:fld>
            <a:endParaRPr lang="en-US" dirty="0"/>
          </a:p>
        </p:txBody>
      </p:sp>
      <p:sp>
        <p:nvSpPr>
          <p:cNvPr id="4" name="Footer Placeholder 3">
            <a:extLst>
              <a:ext uri="{FF2B5EF4-FFF2-40B4-BE49-F238E27FC236}">
                <a16:creationId xmlns:a16="http://schemas.microsoft.com/office/drawing/2014/main" id="{89EA2570-D5B6-41CB-96C2-FFC9944668E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5C31B37-7A69-4C30-9B63-29F8242FC24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389B6C8-888A-401B-9F9B-D41D36B6C3E9}" type="slidenum">
              <a:rPr lang="en-US" smtClean="0"/>
              <a:t>‹#›</a:t>
            </a:fld>
            <a:endParaRPr lang="en-US" dirty="0"/>
          </a:p>
        </p:txBody>
      </p:sp>
    </p:spTree>
    <p:extLst>
      <p:ext uri="{BB962C8B-B14F-4D97-AF65-F5344CB8AC3E}">
        <p14:creationId xmlns:p14="http://schemas.microsoft.com/office/powerpoint/2010/main" val="24131000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798B7E-6604-4F74-86DB-B30627D56244}" type="datetimeFigureOut">
              <a:rPr lang="en-US" smtClean="0"/>
              <a:t>3/21/2022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F28A1F-3E69-47E5-AE93-E7F2155A242D}" type="slidenum">
              <a:rPr lang="en-US" smtClean="0"/>
              <a:t>‹#›</a:t>
            </a:fld>
            <a:endParaRPr lang="en-US" dirty="0"/>
          </a:p>
        </p:txBody>
      </p:sp>
    </p:spTree>
    <p:extLst>
      <p:ext uri="{BB962C8B-B14F-4D97-AF65-F5344CB8AC3E}">
        <p14:creationId xmlns:p14="http://schemas.microsoft.com/office/powerpoint/2010/main" val="20759332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ebwhiteboard.com/"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Whiteboard for Online Collaboration | Web Whiteboard</a:t>
            </a:r>
            <a:r>
              <a:rPr lang="en-GB"/>
              <a:t> </a:t>
            </a:r>
          </a:p>
        </p:txBody>
      </p:sp>
      <p:sp>
        <p:nvSpPr>
          <p:cNvPr id="4" name="Slide Number Placeholder 3"/>
          <p:cNvSpPr>
            <a:spLocks noGrp="1"/>
          </p:cNvSpPr>
          <p:nvPr>
            <p:ph type="sldNum" sz="quarter" idx="5"/>
          </p:nvPr>
        </p:nvSpPr>
        <p:spPr/>
        <p:txBody>
          <a:bodyPr/>
          <a:lstStyle/>
          <a:p>
            <a:fld id="{D3F28A1F-3E69-47E5-AE93-E7F2155A242D}" type="slidenum">
              <a:rPr lang="en-US" smtClean="0"/>
              <a:t>5</a:t>
            </a:fld>
            <a:endParaRPr lang="en-US" dirty="0"/>
          </a:p>
        </p:txBody>
      </p:sp>
    </p:spTree>
    <p:extLst>
      <p:ext uri="{BB962C8B-B14F-4D97-AF65-F5344CB8AC3E}">
        <p14:creationId xmlns:p14="http://schemas.microsoft.com/office/powerpoint/2010/main" val="592339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Much of judicial review procedure created after the second world war. </a:t>
            </a:r>
          </a:p>
          <a:p>
            <a:endParaRPr lang="en-GB" dirty="0"/>
          </a:p>
          <a:p>
            <a:r>
              <a:rPr lang="en-GB" dirty="0"/>
              <a:t>Most developed by judges. </a:t>
            </a:r>
          </a:p>
          <a:p>
            <a:endParaRPr lang="en-GB" dirty="0"/>
          </a:p>
          <a:p>
            <a:r>
              <a:rPr lang="en-GB" dirty="0"/>
              <a:t>Because the government were given extra powers over the last decade and there needed to be a process of where the government could be held to account if there are any conflicts. </a:t>
            </a:r>
          </a:p>
          <a:p>
            <a:endParaRPr lang="en-GB" dirty="0"/>
          </a:p>
          <a:p>
            <a:r>
              <a:rPr lang="en-GB" dirty="0"/>
              <a:t>Remedies in administrative law- until the civil procedure reform in the end of the 1990’s. </a:t>
            </a:r>
          </a:p>
          <a:p>
            <a:endParaRPr lang="en-GB" dirty="0"/>
          </a:p>
          <a:p>
            <a:endParaRPr lang="en-GB" dirty="0"/>
          </a:p>
          <a:p>
            <a:endParaRPr lang="en-GB" dirty="0"/>
          </a:p>
          <a:p>
            <a:endParaRPr lang="en-GB" dirty="0"/>
          </a:p>
          <a:p>
            <a:endParaRPr lang="en-GB" dirty="0"/>
          </a:p>
          <a:p>
            <a:endParaRPr lang="en-GB" dirty="0"/>
          </a:p>
          <a:p>
            <a:endParaRPr lang="en-GB" dirty="0"/>
          </a:p>
          <a:p>
            <a:r>
              <a:rPr lang="en-GB" dirty="0"/>
              <a:t>Initiated- Administrative court. </a:t>
            </a:r>
          </a:p>
        </p:txBody>
      </p:sp>
      <p:sp>
        <p:nvSpPr>
          <p:cNvPr id="4" name="Slide Number Placeholder 3"/>
          <p:cNvSpPr>
            <a:spLocks noGrp="1"/>
          </p:cNvSpPr>
          <p:nvPr>
            <p:ph type="sldNum" sz="quarter" idx="5"/>
          </p:nvPr>
        </p:nvSpPr>
        <p:spPr/>
        <p:txBody>
          <a:bodyPr/>
          <a:lstStyle/>
          <a:p>
            <a:fld id="{D3F28A1F-3E69-47E5-AE93-E7F2155A242D}" type="slidenum">
              <a:rPr lang="en-US" smtClean="0"/>
              <a:t>7</a:t>
            </a:fld>
            <a:endParaRPr lang="en-US" dirty="0"/>
          </a:p>
        </p:txBody>
      </p:sp>
    </p:spTree>
    <p:extLst>
      <p:ext uri="{BB962C8B-B14F-4D97-AF65-F5344CB8AC3E}">
        <p14:creationId xmlns:p14="http://schemas.microsoft.com/office/powerpoint/2010/main" val="8972004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to research pressure groups. </a:t>
            </a:r>
          </a:p>
        </p:txBody>
      </p:sp>
      <p:sp>
        <p:nvSpPr>
          <p:cNvPr id="4" name="Slide Number Placeholder 3"/>
          <p:cNvSpPr>
            <a:spLocks noGrp="1"/>
          </p:cNvSpPr>
          <p:nvPr>
            <p:ph type="sldNum" sz="quarter" idx="5"/>
          </p:nvPr>
        </p:nvSpPr>
        <p:spPr/>
        <p:txBody>
          <a:bodyPr/>
          <a:lstStyle/>
          <a:p>
            <a:fld id="{D3F28A1F-3E69-47E5-AE93-E7F2155A242D}" type="slidenum">
              <a:rPr lang="en-US" smtClean="0"/>
              <a:t>12</a:t>
            </a:fld>
            <a:endParaRPr lang="en-US" dirty="0"/>
          </a:p>
        </p:txBody>
      </p:sp>
    </p:spTree>
    <p:extLst>
      <p:ext uri="{BB962C8B-B14F-4D97-AF65-F5344CB8AC3E}">
        <p14:creationId xmlns:p14="http://schemas.microsoft.com/office/powerpoint/2010/main" val="3870139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 v Cambridge health- ten year old child – suffering with </a:t>
            </a:r>
            <a:r>
              <a:rPr lang="en-GB" dirty="0" err="1"/>
              <a:t>leukemia</a:t>
            </a:r>
            <a:r>
              <a:rPr lang="en-GB" dirty="0"/>
              <a:t>. Had treatment but it failed, so the health authority decided not to procedure with any more treatment. The treatment that was suggested next had a low possibility of success and was experimental. Her father wanted her to have the treatment, and the health authority said that it was not in her best interest. The father applied for judicial review of the decision and the decision of the court of appeal was that they agreed with the health authority and whilst he expressed his sympathies, dismissed the appeal, therefore the health authorities decision was upheld. </a:t>
            </a:r>
          </a:p>
        </p:txBody>
      </p:sp>
      <p:sp>
        <p:nvSpPr>
          <p:cNvPr id="4" name="Slide Number Placeholder 3"/>
          <p:cNvSpPr>
            <a:spLocks noGrp="1"/>
          </p:cNvSpPr>
          <p:nvPr>
            <p:ph type="sldNum" sz="quarter" idx="5"/>
          </p:nvPr>
        </p:nvSpPr>
        <p:spPr/>
        <p:txBody>
          <a:bodyPr/>
          <a:lstStyle/>
          <a:p>
            <a:fld id="{D3F28A1F-3E69-47E5-AE93-E7F2155A242D}" type="slidenum">
              <a:rPr lang="en-US" smtClean="0"/>
              <a:t>15</a:t>
            </a:fld>
            <a:endParaRPr lang="en-US" dirty="0"/>
          </a:p>
        </p:txBody>
      </p:sp>
    </p:spTree>
    <p:extLst>
      <p:ext uri="{BB962C8B-B14F-4D97-AF65-F5344CB8AC3E}">
        <p14:creationId xmlns:p14="http://schemas.microsoft.com/office/powerpoint/2010/main" val="13108811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 Supreme court- declaration of incompatibility- S.4 of the HRA 1998 – section 82 of the sexual offences act was incompatible with article 8 right to privacy. Because it proposed a life time ban that would never be reviewed. </a:t>
            </a:r>
          </a:p>
        </p:txBody>
      </p:sp>
      <p:sp>
        <p:nvSpPr>
          <p:cNvPr id="4" name="Slide Number Placeholder 3"/>
          <p:cNvSpPr>
            <a:spLocks noGrp="1"/>
          </p:cNvSpPr>
          <p:nvPr>
            <p:ph type="sldNum" sz="quarter" idx="5"/>
          </p:nvPr>
        </p:nvSpPr>
        <p:spPr/>
        <p:txBody>
          <a:bodyPr/>
          <a:lstStyle/>
          <a:p>
            <a:fld id="{D3F28A1F-3E69-47E5-AE93-E7F2155A242D}" type="slidenum">
              <a:rPr lang="en-US" smtClean="0"/>
              <a:t>16</a:t>
            </a:fld>
            <a:endParaRPr lang="en-US" dirty="0"/>
          </a:p>
        </p:txBody>
      </p:sp>
    </p:spTree>
    <p:extLst>
      <p:ext uri="{BB962C8B-B14F-4D97-AF65-F5344CB8AC3E}">
        <p14:creationId xmlns:p14="http://schemas.microsoft.com/office/powerpoint/2010/main" val="40071299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F28A1F-3E69-47E5-AE93-E7F2155A242D}" type="slidenum">
              <a:rPr lang="en-US" smtClean="0"/>
              <a:t>27</a:t>
            </a:fld>
            <a:endParaRPr lang="en-US" dirty="0"/>
          </a:p>
        </p:txBody>
      </p:sp>
    </p:spTree>
    <p:extLst>
      <p:ext uri="{BB962C8B-B14F-4D97-AF65-F5344CB8AC3E}">
        <p14:creationId xmlns:p14="http://schemas.microsoft.com/office/powerpoint/2010/main" val="20294325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98B13-3B32-4354-B2B5-3165F2F6E65F}"/>
              </a:ext>
            </a:extLst>
          </p:cNvPr>
          <p:cNvSpPr>
            <a:spLocks noGrp="1"/>
          </p:cNvSpPr>
          <p:nvPr>
            <p:ph type="title"/>
          </p:nvPr>
        </p:nvSpPr>
        <p:spPr>
          <a:xfrm>
            <a:off x="7873611" y="1676409"/>
            <a:ext cx="3923999" cy="2436592"/>
          </a:xfrm>
        </p:spPr>
        <p:txBody>
          <a:bodyPr lIns="0" tIns="0" rIns="0" bIns="0" anchor="b">
            <a:noAutofit/>
          </a:bodyPr>
          <a:lstStyle>
            <a:lvl1pPr>
              <a:lnSpc>
                <a:spcPct val="70000"/>
              </a:lnSpc>
              <a:defRPr sz="7200" spc="-3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16BB88CF-DF4F-4857-8602-72BCF5DDCDA1}"/>
              </a:ext>
            </a:extLst>
          </p:cNvPr>
          <p:cNvSpPr>
            <a:spLocks noGrp="1"/>
          </p:cNvSpPr>
          <p:nvPr>
            <p:ph type="body" sz="half" idx="2" hasCustomPrompt="1"/>
          </p:nvPr>
        </p:nvSpPr>
        <p:spPr>
          <a:xfrm>
            <a:off x="7873612" y="4611901"/>
            <a:ext cx="3924000" cy="684000"/>
          </a:xfrm>
        </p:spPr>
        <p:txBody>
          <a:bodyPr lIns="0" tIns="0" rIns="0" bIns="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cxnSp>
        <p:nvCxnSpPr>
          <p:cNvPr id="12" name="Straight Connector 11">
            <a:extLst>
              <a:ext uri="{FF2B5EF4-FFF2-40B4-BE49-F238E27FC236}">
                <a16:creationId xmlns:a16="http://schemas.microsoft.com/office/drawing/2014/main" id="{A7EEBB7C-1679-4665-8688-1FA973E73DC1}"/>
              </a:ext>
            </a:extLst>
          </p:cNvPr>
          <p:cNvCxnSpPr/>
          <p:nvPr userDrawn="1"/>
        </p:nvCxnSpPr>
        <p:spPr>
          <a:xfrm>
            <a:off x="7874732" y="4373775"/>
            <a:ext cx="3924000" cy="0"/>
          </a:xfrm>
          <a:prstGeom prst="line">
            <a:avLst/>
          </a:prstGeom>
          <a:ln w="63500">
            <a:gradFill>
              <a:gsLst>
                <a:gs pos="0">
                  <a:schemeClr val="accent2"/>
                </a:gs>
                <a:gs pos="100000">
                  <a:schemeClr val="accent2">
                    <a:lumMod val="50000"/>
                  </a:schemeClr>
                </a:gs>
              </a:gsLst>
              <a:lin ang="0" scaled="0"/>
            </a:gradFill>
            <a:round/>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F1E3214F-3A93-4A1C-920D-D86BE35A58FB}"/>
              </a:ext>
            </a:extLst>
          </p:cNvPr>
          <p:cNvSpPr/>
          <p:nvPr userDrawn="1"/>
        </p:nvSpPr>
        <p:spPr>
          <a:xfrm>
            <a:off x="0" y="1"/>
            <a:ext cx="7512000" cy="672147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lide Number Placeholder 2">
            <a:extLst>
              <a:ext uri="{FF2B5EF4-FFF2-40B4-BE49-F238E27FC236}">
                <a16:creationId xmlns:a16="http://schemas.microsoft.com/office/drawing/2014/main" id="{213E97E5-C83B-444A-8C07-35D699E7C342}"/>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2226532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98B13-3B32-4354-B2B5-3165F2F6E65F}"/>
              </a:ext>
            </a:extLst>
          </p:cNvPr>
          <p:cNvSpPr>
            <a:spLocks noGrp="1"/>
          </p:cNvSpPr>
          <p:nvPr>
            <p:ph type="title"/>
          </p:nvPr>
        </p:nvSpPr>
        <p:spPr>
          <a:xfrm>
            <a:off x="7873611" y="1676409"/>
            <a:ext cx="3923999" cy="2436592"/>
          </a:xfrm>
        </p:spPr>
        <p:txBody>
          <a:bodyPr lIns="0" tIns="0" rIns="0" bIns="0" anchor="b">
            <a:noAutofit/>
          </a:bodyPr>
          <a:lstStyle>
            <a:lvl1pPr>
              <a:lnSpc>
                <a:spcPct val="70000"/>
              </a:lnSpc>
              <a:defRPr sz="7200" spc="-3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16BB88CF-DF4F-4857-8602-72BCF5DDCDA1}"/>
              </a:ext>
            </a:extLst>
          </p:cNvPr>
          <p:cNvSpPr>
            <a:spLocks noGrp="1"/>
          </p:cNvSpPr>
          <p:nvPr>
            <p:ph type="body" sz="half" idx="2" hasCustomPrompt="1"/>
          </p:nvPr>
        </p:nvSpPr>
        <p:spPr>
          <a:xfrm>
            <a:off x="7873612" y="4611901"/>
            <a:ext cx="3924000" cy="684000"/>
          </a:xfrm>
        </p:spPr>
        <p:txBody>
          <a:bodyPr lIns="0" tIns="0" rIns="0" bIns="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cxnSp>
        <p:nvCxnSpPr>
          <p:cNvPr id="12" name="Straight Connector 11">
            <a:extLst>
              <a:ext uri="{FF2B5EF4-FFF2-40B4-BE49-F238E27FC236}">
                <a16:creationId xmlns:a16="http://schemas.microsoft.com/office/drawing/2014/main" id="{A7EEBB7C-1679-4665-8688-1FA973E73DC1}"/>
              </a:ext>
            </a:extLst>
          </p:cNvPr>
          <p:cNvCxnSpPr/>
          <p:nvPr userDrawn="1"/>
        </p:nvCxnSpPr>
        <p:spPr>
          <a:xfrm>
            <a:off x="7874732" y="4373775"/>
            <a:ext cx="3924000" cy="0"/>
          </a:xfrm>
          <a:prstGeom prst="line">
            <a:avLst/>
          </a:prstGeom>
          <a:ln w="63500">
            <a:gradFill>
              <a:gsLst>
                <a:gs pos="0">
                  <a:schemeClr val="accent2"/>
                </a:gs>
                <a:gs pos="100000">
                  <a:schemeClr val="accent2">
                    <a:lumMod val="50000"/>
                  </a:schemeClr>
                </a:gs>
              </a:gsLst>
              <a:lin ang="0" scaled="0"/>
            </a:gradFill>
            <a:round/>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F1E3214F-3A93-4A1C-920D-D86BE35A58FB}"/>
              </a:ext>
            </a:extLst>
          </p:cNvPr>
          <p:cNvSpPr/>
          <p:nvPr userDrawn="1"/>
        </p:nvSpPr>
        <p:spPr>
          <a:xfrm>
            <a:off x="0" y="1"/>
            <a:ext cx="7512000" cy="672147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lide Number Placeholder 2">
            <a:extLst>
              <a:ext uri="{FF2B5EF4-FFF2-40B4-BE49-F238E27FC236}">
                <a16:creationId xmlns:a16="http://schemas.microsoft.com/office/drawing/2014/main" id="{213E97E5-C83B-444A-8C07-35D699E7C342}"/>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
        <p:nvSpPr>
          <p:cNvPr id="8" name="Picture Placeholder 2">
            <a:extLst>
              <a:ext uri="{FF2B5EF4-FFF2-40B4-BE49-F238E27FC236}">
                <a16:creationId xmlns:a16="http://schemas.microsoft.com/office/drawing/2014/main" id="{2641ECAC-0557-4843-8433-067E4414E2F5}"/>
              </a:ext>
            </a:extLst>
          </p:cNvPr>
          <p:cNvSpPr>
            <a:spLocks noGrp="1"/>
          </p:cNvSpPr>
          <p:nvPr>
            <p:ph type="pic" idx="1" hasCustomPrompt="1"/>
          </p:nvPr>
        </p:nvSpPr>
        <p:spPr>
          <a:xfrm>
            <a:off x="-1" y="0"/>
            <a:ext cx="7512001" cy="6727855"/>
          </a:xfrm>
          <a:solidFill>
            <a:schemeClr val="tx1">
              <a:lumMod val="85000"/>
              <a:lumOff val="15000"/>
            </a:schemeClr>
          </a:solidFill>
        </p:spPr>
        <p:txBody>
          <a:bodyPr anchor="ctr">
            <a:normAutofit/>
          </a:bodyPr>
          <a:lstStyle>
            <a:lvl1pPr marL="0" indent="0" algn="ctr">
              <a:buNone/>
              <a:defRPr sz="14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Insert Your Picture Here</a:t>
            </a:r>
          </a:p>
        </p:txBody>
      </p:sp>
    </p:spTree>
    <p:extLst>
      <p:ext uri="{BB962C8B-B14F-4D97-AF65-F5344CB8AC3E}">
        <p14:creationId xmlns:p14="http://schemas.microsoft.com/office/powerpoint/2010/main" val="3394383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AD08-4E28-4191-9B62-EAD61608E5CF}"/>
              </a:ext>
            </a:extLst>
          </p:cNvPr>
          <p:cNvSpPr>
            <a:spLocks noGrp="1"/>
          </p:cNvSpPr>
          <p:nvPr>
            <p:ph type="title"/>
          </p:nvPr>
        </p:nvSpPr>
        <p:spPr>
          <a:xfrm>
            <a:off x="838200" y="611076"/>
            <a:ext cx="6273800" cy="833663"/>
          </a:xfrm>
          <a:solidFill>
            <a:schemeClr val="accent2">
              <a:lumMod val="50000"/>
            </a:schemeClr>
          </a:solidFill>
        </p:spPr>
        <p:txBody>
          <a:bodyPr tIns="108000" bIns="108000">
            <a:spAutoFit/>
          </a:bodyPr>
          <a:lstStyle>
            <a:lvl1pPr>
              <a:lnSpc>
                <a:spcPct val="100000"/>
              </a:lnSpc>
              <a:defRPr sz="4000"/>
            </a:lvl1pPr>
          </a:lstStyle>
          <a:p>
            <a:r>
              <a:rPr lang="en-US"/>
              <a:t>Click to edit Master title style</a:t>
            </a:r>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838200" y="1825625"/>
            <a:ext cx="6273800"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83923665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Wide">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AD08-4E28-4191-9B62-EAD61608E5CF}"/>
              </a:ext>
            </a:extLst>
          </p:cNvPr>
          <p:cNvSpPr>
            <a:spLocks noGrp="1"/>
          </p:cNvSpPr>
          <p:nvPr>
            <p:ph type="title"/>
          </p:nvPr>
        </p:nvSpPr>
        <p:spPr>
          <a:xfrm>
            <a:off x="838200" y="611077"/>
            <a:ext cx="6273800" cy="833663"/>
          </a:xfrm>
          <a:solidFill>
            <a:schemeClr val="accent2">
              <a:lumMod val="50000"/>
            </a:schemeClr>
          </a:solidFill>
        </p:spPr>
        <p:txBody>
          <a:bodyPr vert="horz" lIns="91440" tIns="108000" rIns="91440" bIns="108000" rtlCol="0" anchor="ctr">
            <a:spAutoFit/>
          </a:bodyPr>
          <a:lstStyle>
            <a:lvl1pPr>
              <a:defRPr lang="en-US" sz="400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838200" y="1825625"/>
            <a:ext cx="10515600"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159457105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Right">
    <p:spTree>
      <p:nvGrpSpPr>
        <p:cNvPr id="1" name=""/>
        <p:cNvGrpSpPr/>
        <p:nvPr/>
      </p:nvGrpSpPr>
      <p:grpSpPr>
        <a:xfrm>
          <a:off x="0" y="0"/>
          <a:ext cx="0" cy="0"/>
          <a:chOff x="0" y="0"/>
          <a:chExt cx="0" cy="0"/>
        </a:xfrm>
      </p:grpSpPr>
      <p:sp>
        <p:nvSpPr>
          <p:cNvPr id="7" name="Picture Placeholder 2">
            <a:extLst>
              <a:ext uri="{FF2B5EF4-FFF2-40B4-BE49-F238E27FC236}">
                <a16:creationId xmlns:a16="http://schemas.microsoft.com/office/drawing/2014/main" id="{6D3C5ED2-B01D-4104-B193-BC78D76A4646}"/>
              </a:ext>
            </a:extLst>
          </p:cNvPr>
          <p:cNvSpPr>
            <a:spLocks noGrp="1"/>
          </p:cNvSpPr>
          <p:nvPr>
            <p:ph type="pic" idx="11" hasCustomPrompt="1"/>
          </p:nvPr>
        </p:nvSpPr>
        <p:spPr>
          <a:xfrm>
            <a:off x="0" y="0"/>
            <a:ext cx="6305550" cy="6721475"/>
          </a:xfrm>
          <a:noFill/>
        </p:spPr>
        <p:txBody>
          <a:bodyPr anchor="ctr">
            <a:normAutofit/>
          </a:bodyPr>
          <a:lstStyle>
            <a:lvl1pPr marL="0" indent="0" algn="ctr">
              <a:buNone/>
              <a:defRPr sz="14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Insert Your Picture Here</a:t>
            </a:r>
          </a:p>
        </p:txBody>
      </p:sp>
      <p:sp>
        <p:nvSpPr>
          <p:cNvPr id="2" name="Title 1">
            <a:extLst>
              <a:ext uri="{FF2B5EF4-FFF2-40B4-BE49-F238E27FC236}">
                <a16:creationId xmlns:a16="http://schemas.microsoft.com/office/drawing/2014/main" id="{FE91AD08-4E28-4191-9B62-EAD61608E5CF}"/>
              </a:ext>
            </a:extLst>
          </p:cNvPr>
          <p:cNvSpPr>
            <a:spLocks noGrp="1"/>
          </p:cNvSpPr>
          <p:nvPr>
            <p:ph type="title" hasCustomPrompt="1"/>
          </p:nvPr>
        </p:nvSpPr>
        <p:spPr>
          <a:xfrm>
            <a:off x="6657974" y="611077"/>
            <a:ext cx="4695825" cy="833663"/>
          </a:xfrm>
          <a:solidFill>
            <a:schemeClr val="accent2">
              <a:lumMod val="50000"/>
            </a:schemeClr>
          </a:solidFill>
        </p:spPr>
        <p:txBody>
          <a:bodyPr wrap="square" tIns="108000" bIns="108000">
            <a:spAutoFit/>
          </a:bodyPr>
          <a:lstStyle>
            <a:lvl1pPr>
              <a:lnSpc>
                <a:spcPct val="100000"/>
              </a:lnSpc>
              <a:defRPr sz="4000"/>
            </a:lvl1pPr>
          </a:lstStyle>
          <a:p>
            <a:r>
              <a:rPr lang="en-US" dirty="0"/>
              <a:t>Edit Master title style</a:t>
            </a:r>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6657974" y="1825625"/>
            <a:ext cx="4695826"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1797904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 Horizontal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AD08-4E28-4191-9B62-EAD61608E5CF}"/>
              </a:ext>
            </a:extLst>
          </p:cNvPr>
          <p:cNvSpPr>
            <a:spLocks noGrp="1"/>
          </p:cNvSpPr>
          <p:nvPr>
            <p:ph type="title"/>
          </p:nvPr>
        </p:nvSpPr>
        <p:spPr>
          <a:xfrm>
            <a:off x="0" y="1"/>
            <a:ext cx="4305300" cy="6721472"/>
          </a:xfrm>
          <a:gradFill>
            <a:gsLst>
              <a:gs pos="1000">
                <a:schemeClr val="tx1">
                  <a:lumMod val="85000"/>
                  <a:lumOff val="15000"/>
                </a:schemeClr>
              </a:gs>
              <a:gs pos="100000">
                <a:schemeClr val="accent2">
                  <a:lumMod val="50000"/>
                </a:schemeClr>
              </a:gs>
            </a:gsLst>
            <a:lin ang="12600000" scaled="0"/>
          </a:gradFill>
        </p:spPr>
        <p:txBody>
          <a:bodyPr vert="horz" lIns="396000" tIns="0" rIns="396000" bIns="0" rtlCol="0" anchor="ctr">
            <a:noAutofit/>
          </a:bodyPr>
          <a:lstStyle>
            <a:lvl1pPr algn="r">
              <a:lnSpc>
                <a:spcPct val="70000"/>
              </a:lnSpc>
              <a:defRPr lang="en-US" sz="5200" b="0" spc="-150" dirty="0"/>
            </a:lvl1pPr>
          </a:lstStyle>
          <a:p>
            <a:pPr lvl="0" algn="r"/>
            <a:r>
              <a:rPr lang="en-US"/>
              <a:t>Click to edit Master title style</a:t>
            </a:r>
            <a:endParaRPr lang="en-US" dirty="0"/>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4705350" y="365124"/>
            <a:ext cx="6648448" cy="5984875"/>
          </a:xfrm>
        </p:spPr>
        <p:txBody>
          <a:bodyPr lIns="108000" tIns="108000" rIns="108000" bIns="108000" anchor="ct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Slide Number Placeholder 13">
            <a:extLst>
              <a:ext uri="{FF2B5EF4-FFF2-40B4-BE49-F238E27FC236}">
                <a16:creationId xmlns:a16="http://schemas.microsoft.com/office/drawing/2014/main" id="{7746CAFB-2B99-470B-B55B-9BF378E3A04B}"/>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1160496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 Horizontal 2">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65237DA4-112F-40B2-8C8C-EB23506D9C45}"/>
              </a:ext>
            </a:extLst>
          </p:cNvPr>
          <p:cNvSpPr>
            <a:spLocks noGrp="1"/>
          </p:cNvSpPr>
          <p:nvPr>
            <p:ph type="title"/>
          </p:nvPr>
        </p:nvSpPr>
        <p:spPr>
          <a:xfrm>
            <a:off x="7512000" y="0"/>
            <a:ext cx="4680000" cy="6721473"/>
          </a:xfrm>
          <a:gradFill>
            <a:gsLst>
              <a:gs pos="1000">
                <a:schemeClr val="tx1">
                  <a:lumMod val="85000"/>
                  <a:lumOff val="15000"/>
                </a:schemeClr>
              </a:gs>
              <a:gs pos="100000">
                <a:schemeClr val="accent2">
                  <a:lumMod val="50000"/>
                </a:schemeClr>
              </a:gs>
            </a:gsLst>
            <a:lin ang="12600000" scaled="0"/>
          </a:gradFill>
        </p:spPr>
        <p:txBody>
          <a:bodyPr lIns="396000" rIns="396000">
            <a:normAutofit/>
          </a:bodyPr>
          <a:lstStyle>
            <a:lvl1pPr>
              <a:lnSpc>
                <a:spcPct val="70000"/>
              </a:lnSpc>
              <a:defRPr sz="5200" spc="-15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838200" y="365124"/>
            <a:ext cx="6156323" cy="5984875"/>
          </a:xfrm>
        </p:spPr>
        <p:txBody>
          <a:bodyPr lIns="108000" tIns="108000" rIns="108000" bIns="108000"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Slide Number Placeholder 13">
            <a:extLst>
              <a:ext uri="{FF2B5EF4-FFF2-40B4-BE49-F238E27FC236}">
                <a16:creationId xmlns:a16="http://schemas.microsoft.com/office/drawing/2014/main" id="{7746CAFB-2B99-470B-B55B-9BF378E3A04B}"/>
              </a:ext>
            </a:extLst>
          </p:cNvPr>
          <p:cNvSpPr>
            <a:spLocks noGrp="1"/>
          </p:cNvSpPr>
          <p:nvPr>
            <p:ph type="sldNum" sz="quarter" idx="10"/>
          </p:nvPr>
        </p:nvSpPr>
        <p:spPr>
          <a:solidFill>
            <a:schemeClr val="bg1">
              <a:lumMod val="85000"/>
            </a:schemeClr>
          </a:solidFill>
        </p:spPr>
        <p:txBody>
          <a:bodyPr/>
          <a:lstStyle>
            <a:lvl1pPr>
              <a:defRPr>
                <a:solidFill>
                  <a:schemeClr val="tx1">
                    <a:lumMod val="85000"/>
                    <a:lumOff val="15000"/>
                  </a:schemeClr>
                </a:solidFill>
              </a:defRPr>
            </a:lvl1p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64498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 Horizontal 3">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
        <p:nvSpPr>
          <p:cNvPr id="5" name="Content Placeholder 2">
            <a:extLst>
              <a:ext uri="{FF2B5EF4-FFF2-40B4-BE49-F238E27FC236}">
                <a16:creationId xmlns:a16="http://schemas.microsoft.com/office/drawing/2014/main" id="{D68E6EF2-4B2F-4D0D-9505-CE92872972F7}"/>
              </a:ext>
            </a:extLst>
          </p:cNvPr>
          <p:cNvSpPr>
            <a:spLocks noGrp="1"/>
          </p:cNvSpPr>
          <p:nvPr>
            <p:ph idx="1"/>
          </p:nvPr>
        </p:nvSpPr>
        <p:spPr>
          <a:xfrm>
            <a:off x="4705350" y="611076"/>
            <a:ext cx="6648448" cy="5738923"/>
          </a:xfrm>
        </p:spPr>
        <p:txBody>
          <a:bodyPr lIns="108000" tIns="108000" rIns="108000" bIns="1080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itle 1">
            <a:extLst>
              <a:ext uri="{FF2B5EF4-FFF2-40B4-BE49-F238E27FC236}">
                <a16:creationId xmlns:a16="http://schemas.microsoft.com/office/drawing/2014/main" id="{D91A21B9-BA54-413B-940E-027C32E4D429}"/>
              </a:ext>
            </a:extLst>
          </p:cNvPr>
          <p:cNvSpPr>
            <a:spLocks noGrp="1"/>
          </p:cNvSpPr>
          <p:nvPr>
            <p:ph type="title"/>
          </p:nvPr>
        </p:nvSpPr>
        <p:spPr>
          <a:xfrm>
            <a:off x="838200" y="611076"/>
            <a:ext cx="3440502" cy="2064769"/>
          </a:xfrm>
          <a:solidFill>
            <a:schemeClr val="accent2">
              <a:lumMod val="50000"/>
            </a:schemeClr>
          </a:solidFill>
        </p:spPr>
        <p:txBody>
          <a:bodyPr wrap="square" tIns="108000" bIns="108000" anchor="t">
            <a:spAutoFit/>
          </a:bodyPr>
          <a:lstStyle>
            <a:lvl1pPr>
              <a:lnSpc>
                <a:spcPct val="100000"/>
              </a:lnSpc>
              <a:defRPr sz="4000"/>
            </a:lvl1pPr>
          </a:lstStyle>
          <a:p>
            <a:r>
              <a:rPr lang="en-US"/>
              <a:t>Click to edit Master title style</a:t>
            </a:r>
            <a:endParaRPr lang="en-US" dirty="0"/>
          </a:p>
        </p:txBody>
      </p:sp>
    </p:spTree>
    <p:extLst>
      <p:ext uri="{BB962C8B-B14F-4D97-AF65-F5344CB8AC3E}">
        <p14:creationId xmlns:p14="http://schemas.microsoft.com/office/powerpoint/2010/main" val="3610051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2BDA7-8BE9-42D5-ACF1-0F51423A20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1CEF73F-3CCA-4312-8E9C-2B4629DA1F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Slide Number Placeholder 3">
            <a:extLst>
              <a:ext uri="{FF2B5EF4-FFF2-40B4-BE49-F238E27FC236}">
                <a16:creationId xmlns:a16="http://schemas.microsoft.com/office/drawing/2014/main" id="{293BF716-502C-4821-A3A0-19C2C508EED1}"/>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2665983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AB651-5612-4E6A-9B35-A555D082EC2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1389A2-D77B-40CA-AD1E-0178AEFAD15A}"/>
              </a:ext>
            </a:extLst>
          </p:cNvPr>
          <p:cNvSpPr>
            <a:spLocks noGrp="1"/>
          </p:cNvSpPr>
          <p:nvPr>
            <p:ph sz="half" idx="1"/>
          </p:nvPr>
        </p:nvSpPr>
        <p:spPr>
          <a:xfrm>
            <a:off x="838200" y="1825625"/>
            <a:ext cx="5181600"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1DCA993-CBEA-48C5-BD35-50ABDFF64065}"/>
              </a:ext>
            </a:extLst>
          </p:cNvPr>
          <p:cNvSpPr>
            <a:spLocks noGrp="1"/>
          </p:cNvSpPr>
          <p:nvPr>
            <p:ph sz="half" idx="2"/>
          </p:nvPr>
        </p:nvSpPr>
        <p:spPr>
          <a:xfrm>
            <a:off x="6172200" y="1825625"/>
            <a:ext cx="5181600"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4">
            <a:extLst>
              <a:ext uri="{FF2B5EF4-FFF2-40B4-BE49-F238E27FC236}">
                <a16:creationId xmlns:a16="http://schemas.microsoft.com/office/drawing/2014/main" id="{B88ED8E0-95EC-469F-9B7E-562FBDFDE6C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646344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76F88-2A37-410D-A685-E455AF3D07B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C764B46-B015-44F7-8DC0-AFB8D275E4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3C8232-2077-497A-9142-B787E2B03A73}"/>
              </a:ext>
            </a:extLst>
          </p:cNvPr>
          <p:cNvSpPr>
            <a:spLocks noGrp="1"/>
          </p:cNvSpPr>
          <p:nvPr>
            <p:ph sz="half" idx="2"/>
          </p:nvPr>
        </p:nvSpPr>
        <p:spPr>
          <a:xfrm>
            <a:off x="839788" y="2505075"/>
            <a:ext cx="5157787"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AAF6077C-D913-4FD0-B6E0-6D70BEFD40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3905DBB-3AA9-4435-AC97-732293FDE7EF}"/>
              </a:ext>
            </a:extLst>
          </p:cNvPr>
          <p:cNvSpPr>
            <a:spLocks noGrp="1"/>
          </p:cNvSpPr>
          <p:nvPr>
            <p:ph sz="quarter" idx="4"/>
          </p:nvPr>
        </p:nvSpPr>
        <p:spPr>
          <a:xfrm>
            <a:off x="6172200" y="2505075"/>
            <a:ext cx="5183188"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1954C901-FCAF-4DFB-A621-6A969641CA73}"/>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22921455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F2623-2255-4BBA-9577-B3A3FD2AE8E8}"/>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5259F0F0-5E7C-4FC9-8E90-6ADCD7A714B6}"/>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105532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9D3FFB-BE14-4D90-A515-10EDD1BEE6F1}"/>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6276739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51E51-BE82-4B1B-9CB6-89C26464DB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4CCBF8C-3CF7-47E6-9AB0-15584178B4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D07DA3C-0298-45CF-AFC3-41031C0763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Slide Number Placeholder 4">
            <a:extLst>
              <a:ext uri="{FF2B5EF4-FFF2-40B4-BE49-F238E27FC236}">
                <a16:creationId xmlns:a16="http://schemas.microsoft.com/office/drawing/2014/main" id="{F7C4FF87-D01E-416B-9EF8-E107C4EDDC42}"/>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98533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48E4AFE-E166-4B84-B0C8-9205038D8033}"/>
              </a:ext>
            </a:extLst>
          </p:cNvPr>
          <p:cNvPicPr>
            <a:picLocks noChangeAspect="1"/>
          </p:cNvPicPr>
          <p:nvPr userDrawn="1"/>
        </p:nvPicPr>
        <p:blipFill>
          <a:blip r:embed="rId16" cstate="screen">
            <a:extLst>
              <a:ext uri="{28A0092B-C50C-407E-A947-70E740481C1C}">
                <a14:useLocalDpi xmlns:a14="http://schemas.microsoft.com/office/drawing/2010/main"/>
              </a:ext>
            </a:extLst>
          </a:blip>
          <a:stretch>
            <a:fillRect/>
          </a:stretch>
        </p:blipFill>
        <p:spPr>
          <a:xfrm flipV="1">
            <a:off x="0" y="0"/>
            <a:ext cx="12192000" cy="6858000"/>
          </a:xfrm>
          <a:prstGeom prst="rect">
            <a:avLst/>
          </a:prstGeom>
        </p:spPr>
      </p:pic>
      <p:sp>
        <p:nvSpPr>
          <p:cNvPr id="2" name="Title Placeholder 1">
            <a:extLst>
              <a:ext uri="{FF2B5EF4-FFF2-40B4-BE49-F238E27FC236}">
                <a16:creationId xmlns:a16="http://schemas.microsoft.com/office/drawing/2014/main" id="{6C617517-B672-49BA-AC6E-AB66D0639A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EC92C27-7843-4B22-9200-B7304E6AE4CD}"/>
              </a:ext>
            </a:extLst>
          </p:cNvPr>
          <p:cNvSpPr>
            <a:spLocks noGrp="1"/>
          </p:cNvSpPr>
          <p:nvPr>
            <p:ph type="body" idx="1"/>
          </p:nvPr>
        </p:nvSpPr>
        <p:spPr>
          <a:xfrm>
            <a:off x="838200" y="1825625"/>
            <a:ext cx="1051559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52DB4F10-F75B-41A8-B994-BFF68949E59A}"/>
              </a:ext>
            </a:extLst>
          </p:cNvPr>
          <p:cNvSpPr>
            <a:spLocks noGrp="1"/>
          </p:cNvSpPr>
          <p:nvPr>
            <p:ph type="sldNum" sz="quarter" idx="4"/>
          </p:nvPr>
        </p:nvSpPr>
        <p:spPr>
          <a:xfrm>
            <a:off x="11353800" y="6361475"/>
            <a:ext cx="838200" cy="360000"/>
          </a:xfrm>
          <a:prstGeom prst="rect">
            <a:avLst/>
          </a:prstGeom>
          <a:solidFill>
            <a:schemeClr val="tx1">
              <a:lumMod val="85000"/>
              <a:lumOff val="15000"/>
            </a:schemeClr>
          </a:solidFill>
        </p:spPr>
        <p:txBody>
          <a:bodyPr vert="horz" lIns="91440" tIns="45720" rIns="91440" bIns="45720" rtlCol="0" anchor="ctr"/>
          <a:lstStyle>
            <a:lvl1pPr algn="ctr">
              <a:defRPr sz="1200">
                <a:solidFill>
                  <a:schemeClr val="bg1"/>
                </a:solidFill>
              </a:defRPr>
            </a:lvl1pPr>
          </a:lstStyle>
          <a:p>
            <a:r>
              <a:rPr lang="en-US" dirty="0"/>
              <a:t>PAGE </a:t>
            </a:r>
            <a:fld id="{4A9B5881-4007-4345-955A-79C2656F0C49}" type="slidenum">
              <a:rPr lang="en-US" smtClean="0"/>
              <a:pPr/>
              <a:t>‹#›</a:t>
            </a:fld>
            <a:endParaRPr lang="en-US" dirty="0"/>
          </a:p>
        </p:txBody>
      </p:sp>
      <p:sp>
        <p:nvSpPr>
          <p:cNvPr id="7" name="Rectangle 6">
            <a:extLst>
              <a:ext uri="{FF2B5EF4-FFF2-40B4-BE49-F238E27FC236}">
                <a16:creationId xmlns:a16="http://schemas.microsoft.com/office/drawing/2014/main" id="{512D21E2-8DEB-4F43-A26E-B8DA900A9230}"/>
              </a:ext>
            </a:extLst>
          </p:cNvPr>
          <p:cNvSpPr/>
          <p:nvPr userDrawn="1"/>
        </p:nvSpPr>
        <p:spPr>
          <a:xfrm>
            <a:off x="0" y="6721475"/>
            <a:ext cx="12192000" cy="136525"/>
          </a:xfrm>
          <a:prstGeom prst="rect">
            <a:avLst/>
          </a:prstGeom>
          <a:gradFill>
            <a:gsLst>
              <a:gs pos="0">
                <a:schemeClr val="accent2"/>
              </a:gs>
              <a:gs pos="100000">
                <a:schemeClr val="tx1">
                  <a:lumMod val="75000"/>
                  <a:lumOff val="2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5CD3143-7FD1-40EA-AA4A-47C72380AEC2}"/>
              </a:ext>
            </a:extLst>
          </p:cNvPr>
          <p:cNvSpPr/>
          <p:nvPr userDrawn="1"/>
        </p:nvSpPr>
        <p:spPr>
          <a:xfrm>
            <a:off x="11353798" y="6721474"/>
            <a:ext cx="838201" cy="13652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53920126"/>
      </p:ext>
    </p:extLst>
  </p:cSld>
  <p:clrMap bg1="lt1" tx1="dk1" bg2="lt2" tx2="dk2" accent1="accent1" accent2="accent2" accent3="accent3" accent4="accent4" accent5="accent5" accent6="accent6" hlink="hlink" folHlink="folHlink"/>
  <p:sldLayoutIdLst>
    <p:sldLayoutId id="2147483661" r:id="rId1"/>
    <p:sldLayoutId id="2147483659" r:id="rId2"/>
    <p:sldLayoutId id="2147483660" r:id="rId3"/>
    <p:sldLayoutId id="2147483665" r:id="rId4"/>
    <p:sldLayoutId id="2147483666" r:id="rId5"/>
    <p:sldLayoutId id="2147483650" r:id="rId6"/>
    <p:sldLayoutId id="2147483663" r:id="rId7"/>
    <p:sldLayoutId id="2147483664" r:id="rId8"/>
    <p:sldLayoutId id="2147483651" r:id="rId9"/>
    <p:sldLayoutId id="2147483652" r:id="rId10"/>
    <p:sldLayoutId id="2147483653" r:id="rId11"/>
    <p:sldLayoutId id="2147483654" r:id="rId12"/>
    <p:sldLayoutId id="2147483655" r:id="rId13"/>
    <p:sldLayoutId id="2147483656" r:id="rId14"/>
  </p:sldLayoutIdLst>
  <p:hf hdr="0" ftr="0" dt="0"/>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Wingdings" panose="05000000000000000000" pitchFamily="2" charset="2"/>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g8qOqD7wtTE"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gZbHo_mjqQ4" TargetMode="External"/><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10C5037-DA4A-44E2-A9FB-84B1498768A7}"/>
              </a:ext>
            </a:extLst>
          </p:cNvPr>
          <p:cNvSpPr>
            <a:spLocks noGrp="1"/>
          </p:cNvSpPr>
          <p:nvPr>
            <p:ph type="title"/>
          </p:nvPr>
        </p:nvSpPr>
        <p:spPr>
          <a:xfrm>
            <a:off x="7873611" y="1676409"/>
            <a:ext cx="3923999" cy="2436592"/>
          </a:xfrm>
        </p:spPr>
        <p:txBody>
          <a:bodyPr anchor="b">
            <a:normAutofit/>
          </a:bodyPr>
          <a:lstStyle/>
          <a:p>
            <a:pPr algn="ctr"/>
            <a:r>
              <a:rPr lang="en-US" b="1" i="1" u="sng" dirty="0"/>
              <a:t>Judicial review part 1 </a:t>
            </a:r>
          </a:p>
        </p:txBody>
      </p:sp>
      <p:sp>
        <p:nvSpPr>
          <p:cNvPr id="6" name="Text Placeholder 5">
            <a:extLst>
              <a:ext uri="{FF2B5EF4-FFF2-40B4-BE49-F238E27FC236}">
                <a16:creationId xmlns:a16="http://schemas.microsoft.com/office/drawing/2014/main" id="{1397C2DB-90F2-4971-AC44-7CDDF5A3B552}"/>
              </a:ext>
            </a:extLst>
          </p:cNvPr>
          <p:cNvSpPr>
            <a:spLocks noGrp="1"/>
          </p:cNvSpPr>
          <p:nvPr>
            <p:ph type="body" sz="half" idx="2"/>
          </p:nvPr>
        </p:nvSpPr>
        <p:spPr>
          <a:xfrm>
            <a:off x="7873612" y="4611901"/>
            <a:ext cx="3924000" cy="684000"/>
          </a:xfrm>
        </p:spPr>
        <p:txBody>
          <a:bodyPr>
            <a:normAutofit/>
          </a:bodyPr>
          <a:lstStyle/>
          <a:p>
            <a:r>
              <a:rPr lang="en-US" dirty="0"/>
              <a:t>By Zita Draper and Laura Knight </a:t>
            </a:r>
          </a:p>
        </p:txBody>
      </p:sp>
      <p:sp>
        <p:nvSpPr>
          <p:cNvPr id="15" name="Slide Number Placeholder 14">
            <a:extLst>
              <a:ext uri="{FF2B5EF4-FFF2-40B4-BE49-F238E27FC236}">
                <a16:creationId xmlns:a16="http://schemas.microsoft.com/office/drawing/2014/main" id="{26F5C050-EB87-421A-8A5C-E6CB30102699}"/>
              </a:ext>
            </a:extLst>
          </p:cNvPr>
          <p:cNvSpPr>
            <a:spLocks noGrp="1"/>
          </p:cNvSpPr>
          <p:nvPr>
            <p:ph type="sldNum" sz="quarter" idx="10"/>
          </p:nvPr>
        </p:nvSpPr>
        <p:spPr>
          <a:xfrm>
            <a:off x="11353800" y="6361475"/>
            <a:ext cx="838200" cy="360000"/>
          </a:xfrm>
        </p:spPr>
        <p:txBody>
          <a:bodyPr anchor="ctr">
            <a:normAutofit/>
          </a:bodyPr>
          <a:lstStyle/>
          <a:p>
            <a:pPr>
              <a:spcAft>
                <a:spcPts val="600"/>
              </a:spcAft>
            </a:pPr>
            <a:r>
              <a:rPr lang="en-US" dirty="0"/>
              <a:t>PAGE </a:t>
            </a:r>
            <a:fld id="{4A9B5881-4007-4345-955A-79C2656F0C49}" type="slidenum">
              <a:rPr lang="en-US" smtClean="0"/>
              <a:pPr>
                <a:spcAft>
                  <a:spcPts val="600"/>
                </a:spcAft>
              </a:pPr>
              <a:t>1</a:t>
            </a:fld>
            <a:endParaRPr lang="en-US"/>
          </a:p>
        </p:txBody>
      </p:sp>
      <p:pic>
        <p:nvPicPr>
          <p:cNvPr id="29" name="Picture Placeholder 28" descr="Judge holding a wooden gavel">
            <a:extLst>
              <a:ext uri="{FF2B5EF4-FFF2-40B4-BE49-F238E27FC236}">
                <a16:creationId xmlns:a16="http://schemas.microsoft.com/office/drawing/2014/main" id="{AE2FE2E9-1D1E-404B-A659-DD19B5D66B5B}"/>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r="17374" b="-1"/>
          <a:stretch/>
        </p:blipFill>
        <p:spPr>
          <a:xfrm>
            <a:off x="-1" y="10"/>
            <a:ext cx="7512001" cy="6727845"/>
          </a:xfrm>
          <a:noFill/>
        </p:spPr>
      </p:pic>
    </p:spTree>
    <p:extLst>
      <p:ext uri="{BB962C8B-B14F-4D97-AF65-F5344CB8AC3E}">
        <p14:creationId xmlns:p14="http://schemas.microsoft.com/office/powerpoint/2010/main" val="11362502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58AE6-56F6-44E8-8BBF-23277B1773E4}"/>
              </a:ext>
            </a:extLst>
          </p:cNvPr>
          <p:cNvSpPr>
            <a:spLocks noGrp="1"/>
          </p:cNvSpPr>
          <p:nvPr>
            <p:ph type="title"/>
          </p:nvPr>
        </p:nvSpPr>
        <p:spPr>
          <a:gradFill>
            <a:gsLst>
              <a:gs pos="1000">
                <a:schemeClr val="tx1">
                  <a:lumMod val="85000"/>
                  <a:lumOff val="15000"/>
                </a:schemeClr>
              </a:gs>
              <a:gs pos="100000">
                <a:schemeClr val="accent2">
                  <a:lumMod val="50000"/>
                </a:schemeClr>
              </a:gs>
            </a:gsLst>
          </a:gradFill>
        </p:spPr>
        <p:txBody>
          <a:bodyPr/>
          <a:lstStyle/>
          <a:p>
            <a:pPr algn="r"/>
            <a:r>
              <a:rPr lang="en-US" dirty="0">
                <a:solidFill>
                  <a:schemeClr val="bg1"/>
                </a:solidFill>
              </a:rPr>
              <a:t>Content </a:t>
            </a:r>
          </a:p>
        </p:txBody>
      </p:sp>
      <p:graphicFrame>
        <p:nvGraphicFramePr>
          <p:cNvPr id="10" name="Content Placeholder 2" descr="List Content Placeholder">
            <a:extLst>
              <a:ext uri="{FF2B5EF4-FFF2-40B4-BE49-F238E27FC236}">
                <a16:creationId xmlns:a16="http://schemas.microsoft.com/office/drawing/2014/main" id="{4DBF5C5D-E8C1-4EFB-87B6-B4245AB407AE}"/>
              </a:ext>
            </a:extLst>
          </p:cNvPr>
          <p:cNvGraphicFramePr>
            <a:graphicFrameLocks noGrp="1"/>
          </p:cNvGraphicFramePr>
          <p:nvPr>
            <p:ph idx="1"/>
            <p:extLst>
              <p:ext uri="{D42A27DB-BD31-4B8C-83A1-F6EECF244321}">
                <p14:modId xmlns:p14="http://schemas.microsoft.com/office/powerpoint/2010/main" val="1725808269"/>
              </p:ext>
            </p:extLst>
          </p:nvPr>
        </p:nvGraphicFramePr>
        <p:xfrm>
          <a:off x="4562476" y="365125"/>
          <a:ext cx="6791323" cy="5984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 name="Slide Number Placeholder 19">
            <a:extLst>
              <a:ext uri="{FF2B5EF4-FFF2-40B4-BE49-F238E27FC236}">
                <a16:creationId xmlns:a16="http://schemas.microsoft.com/office/drawing/2014/main" id="{3AEC0301-E9AA-4478-9E23-C372DBDCE653}"/>
              </a:ext>
            </a:extLst>
          </p:cNvPr>
          <p:cNvSpPr>
            <a:spLocks noGrp="1"/>
          </p:cNvSpPr>
          <p:nvPr>
            <p:ph type="sldNum" sz="quarter" idx="10"/>
          </p:nvPr>
        </p:nvSpPr>
        <p:spPr/>
        <p:txBody>
          <a:bodyPr/>
          <a:lstStyle/>
          <a:p>
            <a:r>
              <a:rPr lang="en-US" dirty="0"/>
              <a:t>PAGE </a:t>
            </a:r>
            <a:fld id="{4A9B5881-4007-4345-955A-79C2656F0C49}" type="slidenum">
              <a:rPr lang="en-US" smtClean="0"/>
              <a:pPr/>
              <a:t>2</a:t>
            </a:fld>
            <a:endParaRPr lang="en-US" dirty="0"/>
          </a:p>
        </p:txBody>
      </p:sp>
    </p:spTree>
    <p:extLst>
      <p:ext uri="{BB962C8B-B14F-4D97-AF65-F5344CB8AC3E}">
        <p14:creationId xmlns:p14="http://schemas.microsoft.com/office/powerpoint/2010/main" val="4080338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58AE6-56F6-44E8-8BBF-23277B1773E4}"/>
              </a:ext>
            </a:extLst>
          </p:cNvPr>
          <p:cNvSpPr>
            <a:spLocks noGrp="1"/>
          </p:cNvSpPr>
          <p:nvPr>
            <p:ph type="title"/>
          </p:nvPr>
        </p:nvSpPr>
        <p:spPr>
          <a:xfrm>
            <a:off x="838200" y="611077"/>
            <a:ext cx="10069286" cy="833663"/>
          </a:xfrm>
        </p:spPr>
        <p:txBody>
          <a:bodyPr/>
          <a:lstStyle/>
          <a:p>
            <a:pPr algn="ctr"/>
            <a:r>
              <a:rPr lang="en-US" b="1" i="1" u="sng" dirty="0"/>
              <a:t>Learning outcomes </a:t>
            </a:r>
          </a:p>
        </p:txBody>
      </p:sp>
      <p:sp>
        <p:nvSpPr>
          <p:cNvPr id="20" name="Slide Number Placeholder 19">
            <a:extLst>
              <a:ext uri="{FF2B5EF4-FFF2-40B4-BE49-F238E27FC236}">
                <a16:creationId xmlns:a16="http://schemas.microsoft.com/office/drawing/2014/main" id="{3AEC0301-E9AA-4478-9E23-C372DBDCE653}"/>
              </a:ext>
            </a:extLst>
          </p:cNvPr>
          <p:cNvSpPr>
            <a:spLocks noGrp="1"/>
          </p:cNvSpPr>
          <p:nvPr>
            <p:ph type="sldNum" sz="quarter" idx="10"/>
          </p:nvPr>
        </p:nvSpPr>
        <p:spPr/>
        <p:txBody>
          <a:bodyPr/>
          <a:lstStyle/>
          <a:p>
            <a:r>
              <a:rPr lang="en-US" dirty="0"/>
              <a:t>PAGE </a:t>
            </a:r>
            <a:fld id="{4A9B5881-4007-4345-955A-79C2656F0C49}" type="slidenum">
              <a:rPr lang="en-US" smtClean="0"/>
              <a:pPr/>
              <a:t>3</a:t>
            </a:fld>
            <a:endParaRPr lang="en-US" dirty="0"/>
          </a:p>
        </p:txBody>
      </p:sp>
      <p:sp>
        <p:nvSpPr>
          <p:cNvPr id="6" name="Content Placeholder 5">
            <a:extLst>
              <a:ext uri="{FF2B5EF4-FFF2-40B4-BE49-F238E27FC236}">
                <a16:creationId xmlns:a16="http://schemas.microsoft.com/office/drawing/2014/main" id="{799E8033-D6C0-4C92-B1DB-6842A5539F32}"/>
              </a:ext>
            </a:extLst>
          </p:cNvPr>
          <p:cNvSpPr>
            <a:spLocks noGrp="1"/>
          </p:cNvSpPr>
          <p:nvPr>
            <p:ph idx="1"/>
          </p:nvPr>
        </p:nvSpPr>
        <p:spPr>
          <a:xfrm>
            <a:off x="838200" y="1825625"/>
            <a:ext cx="4395107" cy="4351338"/>
          </a:xfrm>
        </p:spPr>
        <p:txBody>
          <a:bodyPr>
            <a:normAutofit/>
          </a:bodyPr>
          <a:lstStyle/>
          <a:p>
            <a:pPr>
              <a:buFont typeface="Wingdings" panose="05000000000000000000" pitchFamily="2" charset="2"/>
              <a:buChar char="Ø"/>
            </a:pPr>
            <a:r>
              <a:rPr lang="en-GB" sz="2400" dirty="0"/>
              <a:t> The aim of today’s session is to recap the lecture content and apply what has been learnt to the activities set. </a:t>
            </a:r>
          </a:p>
          <a:p>
            <a:pPr>
              <a:buFont typeface="Wingdings" panose="05000000000000000000" pitchFamily="2" charset="2"/>
              <a:buChar char="Ø"/>
            </a:pPr>
            <a:r>
              <a:rPr lang="en-GB" sz="2400" dirty="0"/>
              <a:t> By the end of todays session students should be able to understand judicial review and should demonstrate their knowledge by completing the tasks set within the workshop. </a:t>
            </a:r>
          </a:p>
        </p:txBody>
      </p:sp>
      <p:pic>
        <p:nvPicPr>
          <p:cNvPr id="8" name="Graphic 7" descr="Bullseye outline">
            <a:extLst>
              <a:ext uri="{FF2B5EF4-FFF2-40B4-BE49-F238E27FC236}">
                <a16:creationId xmlns:a16="http://schemas.microsoft.com/office/drawing/2014/main" id="{A23C9BA8-9AC0-495C-8A48-757546C2008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02136" y="1444740"/>
            <a:ext cx="4181611" cy="4181611"/>
          </a:xfrm>
          <a:prstGeom prst="rect">
            <a:avLst/>
          </a:prstGeom>
        </p:spPr>
      </p:pic>
    </p:spTree>
    <p:extLst>
      <p:ext uri="{BB962C8B-B14F-4D97-AF65-F5344CB8AC3E}">
        <p14:creationId xmlns:p14="http://schemas.microsoft.com/office/powerpoint/2010/main" val="3089782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9600F-A17E-4354-A7AB-0CC2A43A9354}"/>
              </a:ext>
            </a:extLst>
          </p:cNvPr>
          <p:cNvSpPr>
            <a:spLocks noGrp="1"/>
          </p:cNvSpPr>
          <p:nvPr>
            <p:ph type="title"/>
          </p:nvPr>
        </p:nvSpPr>
        <p:spPr>
          <a:xfrm>
            <a:off x="838199" y="641855"/>
            <a:ext cx="10395857" cy="772107"/>
          </a:xfrm>
        </p:spPr>
        <p:txBody>
          <a:bodyPr/>
          <a:lstStyle/>
          <a:p>
            <a:pPr algn="ctr"/>
            <a:r>
              <a:rPr lang="en-US" b="1" i="1" u="sng" dirty="0"/>
              <a:t>Kahoot </a:t>
            </a:r>
          </a:p>
        </p:txBody>
      </p:sp>
      <p:sp>
        <p:nvSpPr>
          <p:cNvPr id="3" name="Content Placeholder 2">
            <a:extLst>
              <a:ext uri="{FF2B5EF4-FFF2-40B4-BE49-F238E27FC236}">
                <a16:creationId xmlns:a16="http://schemas.microsoft.com/office/drawing/2014/main" id="{FA6A4B49-27C8-46B6-8B11-AD7E8F615E2C}"/>
              </a:ext>
            </a:extLst>
          </p:cNvPr>
          <p:cNvSpPr>
            <a:spLocks noGrp="1"/>
          </p:cNvSpPr>
          <p:nvPr>
            <p:ph idx="1"/>
          </p:nvPr>
        </p:nvSpPr>
        <p:spPr>
          <a:xfrm>
            <a:off x="838199" y="2576740"/>
            <a:ext cx="5676900" cy="4351338"/>
          </a:xfrm>
        </p:spPr>
        <p:txBody>
          <a:bodyPr/>
          <a:lstStyle/>
          <a:p>
            <a:r>
              <a:rPr lang="en-US" noProof="1"/>
              <a:t>Now is the time for the Kahoot. </a:t>
            </a:r>
          </a:p>
          <a:p>
            <a:endParaRPr lang="en-US" noProof="1"/>
          </a:p>
          <a:p>
            <a:r>
              <a:rPr lang="en-US" noProof="1"/>
              <a:t>Simply head to Kahoot.com and enter the game pin. </a:t>
            </a:r>
          </a:p>
        </p:txBody>
      </p:sp>
      <p:sp>
        <p:nvSpPr>
          <p:cNvPr id="4" name="Slide Number Placeholder 3">
            <a:extLst>
              <a:ext uri="{FF2B5EF4-FFF2-40B4-BE49-F238E27FC236}">
                <a16:creationId xmlns:a16="http://schemas.microsoft.com/office/drawing/2014/main" id="{62B4CE3A-8C88-45AA-A849-57E5A7AC22C1}"/>
              </a:ext>
            </a:extLst>
          </p:cNvPr>
          <p:cNvSpPr>
            <a:spLocks noGrp="1"/>
          </p:cNvSpPr>
          <p:nvPr>
            <p:ph type="sldNum" sz="quarter" idx="10"/>
          </p:nvPr>
        </p:nvSpPr>
        <p:spPr/>
        <p:txBody>
          <a:bodyPr/>
          <a:lstStyle/>
          <a:p>
            <a:r>
              <a:rPr lang="en-US" dirty="0"/>
              <a:t>PAGE </a:t>
            </a:r>
            <a:fld id="{4A9B5881-4007-4345-955A-79C2656F0C49}" type="slidenum">
              <a:rPr lang="en-US" smtClean="0"/>
              <a:pPr/>
              <a:t>4</a:t>
            </a:fld>
            <a:endParaRPr lang="en-US" dirty="0"/>
          </a:p>
        </p:txBody>
      </p:sp>
      <p:pic>
        <p:nvPicPr>
          <p:cNvPr id="6" name="Graphic 5" descr="Internet outline">
            <a:extLst>
              <a:ext uri="{FF2B5EF4-FFF2-40B4-BE49-F238E27FC236}">
                <a16:creationId xmlns:a16="http://schemas.microsoft.com/office/drawing/2014/main" id="{D5757A88-EF7D-4F8E-807C-793FE2A6B19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55278" y="1436124"/>
            <a:ext cx="4378778" cy="4378778"/>
          </a:xfrm>
          <a:prstGeom prst="rect">
            <a:avLst/>
          </a:prstGeom>
        </p:spPr>
      </p:pic>
    </p:spTree>
    <p:extLst>
      <p:ext uri="{BB962C8B-B14F-4D97-AF65-F5344CB8AC3E}">
        <p14:creationId xmlns:p14="http://schemas.microsoft.com/office/powerpoint/2010/main" val="2169832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8456D-2D18-4639-99AE-842AE4D9032F}"/>
              </a:ext>
            </a:extLst>
          </p:cNvPr>
          <p:cNvSpPr>
            <a:spLocks noGrp="1"/>
          </p:cNvSpPr>
          <p:nvPr>
            <p:ph type="title"/>
          </p:nvPr>
        </p:nvSpPr>
        <p:spPr>
          <a:xfrm>
            <a:off x="838199" y="641855"/>
            <a:ext cx="10515599" cy="772107"/>
          </a:xfrm>
        </p:spPr>
        <p:txBody>
          <a:bodyPr/>
          <a:lstStyle/>
          <a:p>
            <a:pPr algn="ctr"/>
            <a:r>
              <a:rPr lang="en-GB" b="1" i="1" u="sng" dirty="0"/>
              <a:t>Judicial review- what is it? </a:t>
            </a:r>
          </a:p>
        </p:txBody>
      </p:sp>
      <p:sp>
        <p:nvSpPr>
          <p:cNvPr id="3" name="Content Placeholder 2">
            <a:extLst>
              <a:ext uri="{FF2B5EF4-FFF2-40B4-BE49-F238E27FC236}">
                <a16:creationId xmlns:a16="http://schemas.microsoft.com/office/drawing/2014/main" id="{B79D9017-6867-42ED-9C0E-0360532CFAE1}"/>
              </a:ext>
            </a:extLst>
          </p:cNvPr>
          <p:cNvSpPr>
            <a:spLocks noGrp="1"/>
          </p:cNvSpPr>
          <p:nvPr>
            <p:ph idx="1"/>
          </p:nvPr>
        </p:nvSpPr>
        <p:spPr>
          <a:xfrm>
            <a:off x="3366860" y="5852114"/>
            <a:ext cx="5129893" cy="509361"/>
          </a:xfrm>
        </p:spPr>
        <p:txBody>
          <a:bodyPr/>
          <a:lstStyle/>
          <a:p>
            <a:pPr marL="0" indent="0">
              <a:buNone/>
            </a:pPr>
            <a:r>
              <a:rPr lang="en-GB" dirty="0">
                <a:hlinkClick r:id="rId3"/>
              </a:rPr>
              <a:t>     Judicial Review- Nature and Scope – YouTube</a:t>
            </a:r>
            <a:r>
              <a:rPr lang="en-GB" dirty="0"/>
              <a:t> </a:t>
            </a:r>
          </a:p>
        </p:txBody>
      </p:sp>
      <p:sp>
        <p:nvSpPr>
          <p:cNvPr id="4" name="Slide Number Placeholder 3">
            <a:extLst>
              <a:ext uri="{FF2B5EF4-FFF2-40B4-BE49-F238E27FC236}">
                <a16:creationId xmlns:a16="http://schemas.microsoft.com/office/drawing/2014/main" id="{5D16C4A4-D9FF-481F-A94D-1CB027782096}"/>
              </a:ext>
            </a:extLst>
          </p:cNvPr>
          <p:cNvSpPr>
            <a:spLocks noGrp="1"/>
          </p:cNvSpPr>
          <p:nvPr>
            <p:ph type="sldNum" sz="quarter" idx="10"/>
          </p:nvPr>
        </p:nvSpPr>
        <p:spPr/>
        <p:txBody>
          <a:bodyPr/>
          <a:lstStyle/>
          <a:p>
            <a:r>
              <a:rPr lang="en-US"/>
              <a:t>PAGE </a:t>
            </a:r>
            <a:fld id="{4A9B5881-4007-4345-955A-79C2656F0C49}" type="slidenum">
              <a:rPr lang="en-US" smtClean="0"/>
              <a:pPr/>
              <a:t>5</a:t>
            </a:fld>
            <a:endParaRPr lang="en-US" dirty="0"/>
          </a:p>
        </p:txBody>
      </p:sp>
      <p:pic>
        <p:nvPicPr>
          <p:cNvPr id="6" name="Picture 5">
            <a:extLst>
              <a:ext uri="{FF2B5EF4-FFF2-40B4-BE49-F238E27FC236}">
                <a16:creationId xmlns:a16="http://schemas.microsoft.com/office/drawing/2014/main" id="{CA8E6E7B-1875-4198-BE4A-C3E9B364EAF1}"/>
              </a:ext>
            </a:extLst>
          </p:cNvPr>
          <p:cNvPicPr>
            <a:picLocks noChangeAspect="1"/>
          </p:cNvPicPr>
          <p:nvPr/>
        </p:nvPicPr>
        <p:blipFill rotWithShape="1">
          <a:blip r:embed="rId4"/>
          <a:srcRect l="7383" t="21486" r="38201" b="24148"/>
          <a:stretch/>
        </p:blipFill>
        <p:spPr>
          <a:xfrm>
            <a:off x="2614567" y="1697445"/>
            <a:ext cx="6634480" cy="3728403"/>
          </a:xfrm>
          <a:prstGeom prst="rect">
            <a:avLst/>
          </a:prstGeom>
        </p:spPr>
      </p:pic>
    </p:spTree>
    <p:extLst>
      <p:ext uri="{BB962C8B-B14F-4D97-AF65-F5344CB8AC3E}">
        <p14:creationId xmlns:p14="http://schemas.microsoft.com/office/powerpoint/2010/main" val="2732639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95C36-2E12-4A55-89D3-4A17092C7939}"/>
              </a:ext>
            </a:extLst>
          </p:cNvPr>
          <p:cNvSpPr>
            <a:spLocks noGrp="1"/>
          </p:cNvSpPr>
          <p:nvPr>
            <p:ph type="title"/>
          </p:nvPr>
        </p:nvSpPr>
        <p:spPr>
          <a:xfrm>
            <a:off x="838199" y="641855"/>
            <a:ext cx="10453007" cy="772107"/>
          </a:xfrm>
        </p:spPr>
        <p:txBody>
          <a:bodyPr/>
          <a:lstStyle/>
          <a:p>
            <a:pPr algn="ctr"/>
            <a:r>
              <a:rPr lang="en-GB" b="1" i="1" u="sng" dirty="0"/>
              <a:t>Judicial review- What is it? </a:t>
            </a:r>
          </a:p>
        </p:txBody>
      </p:sp>
      <p:sp>
        <p:nvSpPr>
          <p:cNvPr id="3" name="Content Placeholder 2">
            <a:extLst>
              <a:ext uri="{FF2B5EF4-FFF2-40B4-BE49-F238E27FC236}">
                <a16:creationId xmlns:a16="http://schemas.microsoft.com/office/drawing/2014/main" id="{543E8E33-FAD0-4239-86E8-5E18F7F5140C}"/>
              </a:ext>
            </a:extLst>
          </p:cNvPr>
          <p:cNvSpPr>
            <a:spLocks noGrp="1"/>
          </p:cNvSpPr>
          <p:nvPr>
            <p:ph idx="1"/>
          </p:nvPr>
        </p:nvSpPr>
        <p:spPr/>
        <p:txBody>
          <a:bodyPr/>
          <a:lstStyle/>
          <a:p>
            <a:r>
              <a:rPr lang="en-GB" dirty="0"/>
              <a:t>Judiciary hold the executive accountable for their actions. </a:t>
            </a:r>
          </a:p>
          <a:p>
            <a:endParaRPr lang="en-GB" dirty="0"/>
          </a:p>
          <a:p>
            <a:r>
              <a:rPr lang="en-GB" dirty="0"/>
              <a:t>Check, control, regulate.</a:t>
            </a:r>
          </a:p>
          <a:p>
            <a:endParaRPr lang="en-GB" dirty="0"/>
          </a:p>
          <a:p>
            <a:r>
              <a:rPr lang="en-GB" dirty="0"/>
              <a:t>Not like parliamentary debates. </a:t>
            </a:r>
          </a:p>
          <a:p>
            <a:endParaRPr lang="en-GB" dirty="0"/>
          </a:p>
          <a:p>
            <a:r>
              <a:rPr lang="en-GB" dirty="0"/>
              <a:t>Judges are not elected and are impartial. </a:t>
            </a:r>
          </a:p>
          <a:p>
            <a:endParaRPr lang="en-GB" dirty="0"/>
          </a:p>
          <a:p>
            <a:r>
              <a:rPr lang="en-GB" dirty="0"/>
              <a:t>Defined under Part 54.1 of the Civil Procedure Rules.</a:t>
            </a:r>
          </a:p>
          <a:p>
            <a:endParaRPr lang="en-GB" dirty="0"/>
          </a:p>
        </p:txBody>
      </p:sp>
      <p:sp>
        <p:nvSpPr>
          <p:cNvPr id="4" name="Slide Number Placeholder 3">
            <a:extLst>
              <a:ext uri="{FF2B5EF4-FFF2-40B4-BE49-F238E27FC236}">
                <a16:creationId xmlns:a16="http://schemas.microsoft.com/office/drawing/2014/main" id="{0DF25C0F-7012-4095-A65E-A94D05839F2B}"/>
              </a:ext>
            </a:extLst>
          </p:cNvPr>
          <p:cNvSpPr>
            <a:spLocks noGrp="1"/>
          </p:cNvSpPr>
          <p:nvPr>
            <p:ph type="sldNum" sz="quarter" idx="10"/>
          </p:nvPr>
        </p:nvSpPr>
        <p:spPr/>
        <p:txBody>
          <a:bodyPr/>
          <a:lstStyle/>
          <a:p>
            <a:r>
              <a:rPr lang="en-US"/>
              <a:t>PAGE </a:t>
            </a:r>
            <a:fld id="{4A9B5881-4007-4345-955A-79C2656F0C49}" type="slidenum">
              <a:rPr lang="en-US" smtClean="0"/>
              <a:pPr/>
              <a:t>6</a:t>
            </a:fld>
            <a:endParaRPr lang="en-US" dirty="0"/>
          </a:p>
        </p:txBody>
      </p:sp>
      <p:pic>
        <p:nvPicPr>
          <p:cNvPr id="6" name="Graphic 5" descr="Judge female outline">
            <a:extLst>
              <a:ext uri="{FF2B5EF4-FFF2-40B4-BE49-F238E27FC236}">
                <a16:creationId xmlns:a16="http://schemas.microsoft.com/office/drawing/2014/main" id="{1B553A8C-F04D-4B27-B641-64037C4C1FC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19306" y="2016579"/>
            <a:ext cx="3771900" cy="3771900"/>
          </a:xfrm>
          <a:prstGeom prst="rect">
            <a:avLst/>
          </a:prstGeom>
        </p:spPr>
      </p:pic>
    </p:spTree>
    <p:extLst>
      <p:ext uri="{BB962C8B-B14F-4D97-AF65-F5344CB8AC3E}">
        <p14:creationId xmlns:p14="http://schemas.microsoft.com/office/powerpoint/2010/main" val="1484848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174F8-1546-4AF3-BD71-00121C5DA713}"/>
              </a:ext>
            </a:extLst>
          </p:cNvPr>
          <p:cNvSpPr>
            <a:spLocks noGrp="1"/>
          </p:cNvSpPr>
          <p:nvPr>
            <p:ph type="title"/>
          </p:nvPr>
        </p:nvSpPr>
        <p:spPr>
          <a:xfrm>
            <a:off x="838200" y="641855"/>
            <a:ext cx="10515600" cy="772107"/>
          </a:xfrm>
        </p:spPr>
        <p:txBody>
          <a:bodyPr/>
          <a:lstStyle/>
          <a:p>
            <a:pPr algn="ctr"/>
            <a:r>
              <a:rPr lang="en-GB" b="1" i="1" dirty="0"/>
              <a:t>     </a:t>
            </a:r>
            <a:r>
              <a:rPr lang="en-GB" b="1" i="1" u="sng" dirty="0"/>
              <a:t>The History of  Judicial review </a:t>
            </a:r>
          </a:p>
        </p:txBody>
      </p:sp>
      <p:sp>
        <p:nvSpPr>
          <p:cNvPr id="3" name="Content Placeholder 2">
            <a:extLst>
              <a:ext uri="{FF2B5EF4-FFF2-40B4-BE49-F238E27FC236}">
                <a16:creationId xmlns:a16="http://schemas.microsoft.com/office/drawing/2014/main" id="{ADC82CCF-C1A0-446D-ABFC-A8A6102C51F6}"/>
              </a:ext>
            </a:extLst>
          </p:cNvPr>
          <p:cNvSpPr>
            <a:spLocks noGrp="1"/>
          </p:cNvSpPr>
          <p:nvPr>
            <p:ph idx="1"/>
          </p:nvPr>
        </p:nvSpPr>
        <p:spPr/>
        <p:txBody>
          <a:bodyPr/>
          <a:lstStyle/>
          <a:p>
            <a:endParaRPr lang="en-GB" dirty="0"/>
          </a:p>
          <a:p>
            <a:endParaRPr lang="en-GB" dirty="0"/>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BECF1DB6-BC9D-4543-BDD6-5B99C13A3101}"/>
              </a:ext>
            </a:extLst>
          </p:cNvPr>
          <p:cNvSpPr>
            <a:spLocks noGrp="1"/>
          </p:cNvSpPr>
          <p:nvPr>
            <p:ph type="sldNum" sz="quarter" idx="10"/>
          </p:nvPr>
        </p:nvSpPr>
        <p:spPr/>
        <p:txBody>
          <a:bodyPr/>
          <a:lstStyle/>
          <a:p>
            <a:r>
              <a:rPr lang="en-US"/>
              <a:t>PAGE </a:t>
            </a:r>
            <a:fld id="{4A9B5881-4007-4345-955A-79C2656F0C49}" type="slidenum">
              <a:rPr lang="en-US" smtClean="0"/>
              <a:pPr/>
              <a:t>7</a:t>
            </a:fld>
            <a:endParaRPr lang="en-US" dirty="0"/>
          </a:p>
        </p:txBody>
      </p:sp>
      <p:graphicFrame>
        <p:nvGraphicFramePr>
          <p:cNvPr id="5" name="Diagram 4">
            <a:extLst>
              <a:ext uri="{FF2B5EF4-FFF2-40B4-BE49-F238E27FC236}">
                <a16:creationId xmlns:a16="http://schemas.microsoft.com/office/drawing/2014/main" id="{A7AB9210-D813-4614-BF19-DAB98E35182D}"/>
              </a:ext>
            </a:extLst>
          </p:cNvPr>
          <p:cNvGraphicFramePr/>
          <p:nvPr>
            <p:extLst>
              <p:ext uri="{D42A27DB-BD31-4B8C-83A1-F6EECF244321}">
                <p14:modId xmlns:p14="http://schemas.microsoft.com/office/powerpoint/2010/main" val="3358954513"/>
              </p:ext>
            </p:extLst>
          </p:nvPr>
        </p:nvGraphicFramePr>
        <p:xfrm>
          <a:off x="2032000" y="1413962"/>
          <a:ext cx="8015890" cy="47243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9281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485FD-5AAD-4097-A9B6-9EF833DC0F37}"/>
              </a:ext>
            </a:extLst>
          </p:cNvPr>
          <p:cNvSpPr>
            <a:spLocks noGrp="1"/>
          </p:cNvSpPr>
          <p:nvPr>
            <p:ph type="title"/>
          </p:nvPr>
        </p:nvSpPr>
        <p:spPr>
          <a:xfrm>
            <a:off x="0" y="1"/>
            <a:ext cx="4305300" cy="6721472"/>
          </a:xfrm>
        </p:spPr>
        <p:txBody>
          <a:bodyPr anchor="ctr">
            <a:normAutofit/>
          </a:bodyPr>
          <a:lstStyle/>
          <a:p>
            <a:r>
              <a:rPr lang="en-GB" b="1" i="1" u="sng" dirty="0"/>
              <a:t>Judicial review </a:t>
            </a:r>
            <a:endParaRPr lang="en-GB" b="1" i="1" u="sng"/>
          </a:p>
        </p:txBody>
      </p:sp>
      <p:sp>
        <p:nvSpPr>
          <p:cNvPr id="3" name="Content Placeholder 2">
            <a:extLst>
              <a:ext uri="{FF2B5EF4-FFF2-40B4-BE49-F238E27FC236}">
                <a16:creationId xmlns:a16="http://schemas.microsoft.com/office/drawing/2014/main" id="{82F1CEDA-A94A-45BC-8A4D-D400B2665E64}"/>
              </a:ext>
            </a:extLst>
          </p:cNvPr>
          <p:cNvSpPr>
            <a:spLocks noGrp="1"/>
          </p:cNvSpPr>
          <p:nvPr>
            <p:ph idx="1"/>
          </p:nvPr>
        </p:nvSpPr>
        <p:spPr>
          <a:xfrm>
            <a:off x="4705350" y="365124"/>
            <a:ext cx="6648448" cy="5984875"/>
          </a:xfrm>
        </p:spPr>
        <p:txBody>
          <a:bodyPr anchor="ctr">
            <a:normAutofit/>
          </a:bodyPr>
          <a:lstStyle/>
          <a:p>
            <a:r>
              <a:rPr lang="en-GB" dirty="0"/>
              <a:t>Grounds for judicial review? </a:t>
            </a:r>
          </a:p>
          <a:p>
            <a:endParaRPr lang="en-GB" dirty="0"/>
          </a:p>
          <a:p>
            <a:r>
              <a:rPr lang="en-GB" dirty="0"/>
              <a:t>Must meet at least one of the criteria.</a:t>
            </a:r>
          </a:p>
          <a:p>
            <a:endParaRPr lang="en-GB" dirty="0"/>
          </a:p>
          <a:p>
            <a:r>
              <a:rPr lang="en-GB" dirty="0"/>
              <a:t>Or must prove that a ‘’public authority’’ has acted in a way that interferes with their human rights. </a:t>
            </a:r>
          </a:p>
          <a:p>
            <a:endParaRPr lang="en-GB" dirty="0"/>
          </a:p>
          <a:p>
            <a:r>
              <a:rPr lang="en-GB" dirty="0"/>
              <a:t>The three grounds for review are ‘’ illegality, irrationality and procedural impropriety’’ </a:t>
            </a:r>
          </a:p>
          <a:p>
            <a:endParaRPr lang="en-GB" dirty="0"/>
          </a:p>
          <a:p>
            <a:r>
              <a:rPr lang="en-GB" dirty="0"/>
              <a:t>Likely that more will arise such as proportionality- which relates to ECHR.  </a:t>
            </a:r>
          </a:p>
          <a:p>
            <a:endParaRPr lang="en-GB" dirty="0"/>
          </a:p>
          <a:p>
            <a:endParaRPr lang="en-GB" dirty="0"/>
          </a:p>
        </p:txBody>
      </p:sp>
      <p:sp>
        <p:nvSpPr>
          <p:cNvPr id="4" name="Slide Number Placeholder 3">
            <a:extLst>
              <a:ext uri="{FF2B5EF4-FFF2-40B4-BE49-F238E27FC236}">
                <a16:creationId xmlns:a16="http://schemas.microsoft.com/office/drawing/2014/main" id="{9549D92C-49B5-4861-BA29-83CAB83FABDD}"/>
              </a:ext>
            </a:extLst>
          </p:cNvPr>
          <p:cNvSpPr>
            <a:spLocks noGrp="1"/>
          </p:cNvSpPr>
          <p:nvPr>
            <p:ph type="sldNum" sz="quarter" idx="10"/>
          </p:nvPr>
        </p:nvSpPr>
        <p:spPr>
          <a:xfrm>
            <a:off x="11353800" y="6361475"/>
            <a:ext cx="838200" cy="360000"/>
          </a:xfrm>
        </p:spPr>
        <p:txBody>
          <a:bodyPr anchor="ctr">
            <a:normAutofit/>
          </a:bodyPr>
          <a:lstStyle/>
          <a:p>
            <a:pPr>
              <a:spcAft>
                <a:spcPts val="600"/>
              </a:spcAft>
            </a:pPr>
            <a:r>
              <a:rPr lang="en-US"/>
              <a:t>PAGE </a:t>
            </a:r>
            <a:fld id="{4A9B5881-4007-4345-955A-79C2656F0C49}" type="slidenum">
              <a:rPr lang="en-US" smtClean="0"/>
              <a:pPr>
                <a:spcAft>
                  <a:spcPts val="600"/>
                </a:spcAft>
              </a:pPr>
              <a:t>8</a:t>
            </a:fld>
            <a:endParaRPr lang="en-US"/>
          </a:p>
        </p:txBody>
      </p:sp>
    </p:spTree>
    <p:extLst>
      <p:ext uri="{BB962C8B-B14F-4D97-AF65-F5344CB8AC3E}">
        <p14:creationId xmlns:p14="http://schemas.microsoft.com/office/powerpoint/2010/main" val="635559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E1DD9-3EF8-4B49-AF15-FE102D45CADD}"/>
              </a:ext>
            </a:extLst>
          </p:cNvPr>
          <p:cNvSpPr>
            <a:spLocks noGrp="1"/>
          </p:cNvSpPr>
          <p:nvPr>
            <p:ph type="title"/>
          </p:nvPr>
        </p:nvSpPr>
        <p:spPr/>
        <p:txBody>
          <a:bodyPr/>
          <a:lstStyle/>
          <a:p>
            <a:r>
              <a:rPr lang="en-GB" dirty="0"/>
              <a:t>The process of Judicial review</a:t>
            </a:r>
          </a:p>
        </p:txBody>
      </p:sp>
      <p:sp>
        <p:nvSpPr>
          <p:cNvPr id="3" name="Content Placeholder 2">
            <a:extLst>
              <a:ext uri="{FF2B5EF4-FFF2-40B4-BE49-F238E27FC236}">
                <a16:creationId xmlns:a16="http://schemas.microsoft.com/office/drawing/2014/main" id="{9704DEE9-3AF3-48E8-ADA6-5F22D47D5DF8}"/>
              </a:ext>
            </a:extLst>
          </p:cNvPr>
          <p:cNvSpPr>
            <a:spLocks noGrp="1"/>
          </p:cNvSpPr>
          <p:nvPr>
            <p:ph idx="1"/>
          </p:nvPr>
        </p:nvSpPr>
        <p:spPr/>
        <p:txBody>
          <a:bodyPr/>
          <a:lstStyle/>
          <a:p>
            <a:r>
              <a:rPr lang="en-GB" dirty="0"/>
              <a:t>S.54 of the Civil Procedure Rules. </a:t>
            </a:r>
          </a:p>
          <a:p>
            <a:r>
              <a:rPr lang="en-GB" dirty="0"/>
              <a:t>The claimant requires permission from the court to bring judicial review. </a:t>
            </a:r>
          </a:p>
          <a:p>
            <a:r>
              <a:rPr lang="en-GB" dirty="0"/>
              <a:t>Must exhaust all other avenues. </a:t>
            </a:r>
          </a:p>
          <a:p>
            <a:r>
              <a:rPr lang="en-GB" dirty="0"/>
              <a:t>Must state is complied with the pre-action protocol. </a:t>
            </a:r>
          </a:p>
          <a:p>
            <a:r>
              <a:rPr lang="en-GB" dirty="0"/>
              <a:t>Process; </a:t>
            </a:r>
          </a:p>
          <a:p>
            <a:r>
              <a:rPr lang="en-GB" dirty="0"/>
              <a:t>Complete claimant form;</a:t>
            </a:r>
          </a:p>
          <a:p>
            <a:r>
              <a:rPr lang="en-GB" dirty="0"/>
              <a:t>Written evidence;</a:t>
            </a:r>
          </a:p>
          <a:p>
            <a:r>
              <a:rPr lang="en-GB" dirty="0"/>
              <a:t>Submission to the Hight court. </a:t>
            </a:r>
          </a:p>
          <a:p>
            <a:r>
              <a:rPr lang="en-GB" dirty="0"/>
              <a:t>Three months.</a:t>
            </a:r>
          </a:p>
          <a:p>
            <a:r>
              <a:rPr lang="en-GB" dirty="0"/>
              <a:t>S.31 of the Senior courts act 1981.</a:t>
            </a:r>
          </a:p>
        </p:txBody>
      </p:sp>
      <p:sp>
        <p:nvSpPr>
          <p:cNvPr id="4" name="Slide Number Placeholder 3">
            <a:extLst>
              <a:ext uri="{FF2B5EF4-FFF2-40B4-BE49-F238E27FC236}">
                <a16:creationId xmlns:a16="http://schemas.microsoft.com/office/drawing/2014/main" id="{236763F3-8D87-4B16-A458-0CBF546F4275}"/>
              </a:ext>
            </a:extLst>
          </p:cNvPr>
          <p:cNvSpPr>
            <a:spLocks noGrp="1"/>
          </p:cNvSpPr>
          <p:nvPr>
            <p:ph type="sldNum" sz="quarter" idx="10"/>
          </p:nvPr>
        </p:nvSpPr>
        <p:spPr/>
        <p:txBody>
          <a:bodyPr/>
          <a:lstStyle/>
          <a:p>
            <a:r>
              <a:rPr lang="en-US"/>
              <a:t>PAGE </a:t>
            </a:r>
            <a:fld id="{4A9B5881-4007-4345-955A-79C2656F0C49}" type="slidenum">
              <a:rPr lang="en-US" smtClean="0"/>
              <a:pPr/>
              <a:t>9</a:t>
            </a:fld>
            <a:endParaRPr lang="en-US" dirty="0"/>
          </a:p>
        </p:txBody>
      </p:sp>
    </p:spTree>
    <p:extLst>
      <p:ext uri="{BB962C8B-B14F-4D97-AF65-F5344CB8AC3E}">
        <p14:creationId xmlns:p14="http://schemas.microsoft.com/office/powerpoint/2010/main" val="2352302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B65DA-9FCF-4A31-A9B7-FEF7E0B708DF}"/>
              </a:ext>
            </a:extLst>
          </p:cNvPr>
          <p:cNvSpPr>
            <a:spLocks noGrp="1"/>
          </p:cNvSpPr>
          <p:nvPr>
            <p:ph type="title"/>
          </p:nvPr>
        </p:nvSpPr>
        <p:spPr/>
        <p:txBody>
          <a:bodyPr/>
          <a:lstStyle/>
          <a:p>
            <a:r>
              <a:rPr lang="en-GB" b="1" i="1" u="sng" dirty="0"/>
              <a:t>Continued…</a:t>
            </a:r>
          </a:p>
        </p:txBody>
      </p:sp>
      <p:sp>
        <p:nvSpPr>
          <p:cNvPr id="3" name="Content Placeholder 2">
            <a:extLst>
              <a:ext uri="{FF2B5EF4-FFF2-40B4-BE49-F238E27FC236}">
                <a16:creationId xmlns:a16="http://schemas.microsoft.com/office/drawing/2014/main" id="{BE14FEC0-0A72-4423-AE47-C3ABC4CE9FB1}"/>
              </a:ext>
            </a:extLst>
          </p:cNvPr>
          <p:cNvSpPr>
            <a:spLocks noGrp="1"/>
          </p:cNvSpPr>
          <p:nvPr>
            <p:ph idx="1"/>
          </p:nvPr>
        </p:nvSpPr>
        <p:spPr/>
        <p:txBody>
          <a:bodyPr/>
          <a:lstStyle/>
          <a:p>
            <a:r>
              <a:rPr lang="en-GB" dirty="0"/>
              <a:t>The permission stage.</a:t>
            </a:r>
          </a:p>
          <a:p>
            <a:r>
              <a:rPr lang="en-GB" dirty="0"/>
              <a:t>Hearing. </a:t>
            </a:r>
          </a:p>
          <a:p>
            <a:pPr marL="0" indent="0">
              <a:buNone/>
            </a:pPr>
            <a:endParaRPr lang="en-GB" dirty="0"/>
          </a:p>
        </p:txBody>
      </p:sp>
      <p:sp>
        <p:nvSpPr>
          <p:cNvPr id="4" name="Slide Number Placeholder 3">
            <a:extLst>
              <a:ext uri="{FF2B5EF4-FFF2-40B4-BE49-F238E27FC236}">
                <a16:creationId xmlns:a16="http://schemas.microsoft.com/office/drawing/2014/main" id="{B5D07046-2316-4063-8094-3438F9D7C78E}"/>
              </a:ext>
            </a:extLst>
          </p:cNvPr>
          <p:cNvSpPr>
            <a:spLocks noGrp="1"/>
          </p:cNvSpPr>
          <p:nvPr>
            <p:ph type="sldNum" sz="quarter" idx="10"/>
          </p:nvPr>
        </p:nvSpPr>
        <p:spPr/>
        <p:txBody>
          <a:bodyPr/>
          <a:lstStyle/>
          <a:p>
            <a:r>
              <a:rPr lang="en-US"/>
              <a:t>PAGE </a:t>
            </a:r>
            <a:fld id="{4A9B5881-4007-4345-955A-79C2656F0C49}" type="slidenum">
              <a:rPr lang="en-US" smtClean="0"/>
              <a:pPr/>
              <a:t>10</a:t>
            </a:fld>
            <a:endParaRPr lang="en-US" dirty="0"/>
          </a:p>
        </p:txBody>
      </p:sp>
    </p:spTree>
    <p:extLst>
      <p:ext uri="{BB962C8B-B14F-4D97-AF65-F5344CB8AC3E}">
        <p14:creationId xmlns:p14="http://schemas.microsoft.com/office/powerpoint/2010/main" val="3081097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57C22-15A1-4601-B8B4-6F5D7575D761}"/>
              </a:ext>
            </a:extLst>
          </p:cNvPr>
          <p:cNvSpPr>
            <a:spLocks noGrp="1"/>
          </p:cNvSpPr>
          <p:nvPr>
            <p:ph type="title"/>
          </p:nvPr>
        </p:nvSpPr>
        <p:spPr>
          <a:xfrm>
            <a:off x="838199" y="641855"/>
            <a:ext cx="10515599" cy="772107"/>
          </a:xfrm>
        </p:spPr>
        <p:txBody>
          <a:bodyPr/>
          <a:lstStyle/>
          <a:p>
            <a:pPr algn="ctr"/>
            <a:r>
              <a:rPr lang="en-GB" b="1" i="1" u="sng" dirty="0"/>
              <a:t>Private law v Public Law?</a:t>
            </a:r>
          </a:p>
        </p:txBody>
      </p:sp>
      <p:sp>
        <p:nvSpPr>
          <p:cNvPr id="3" name="Content Placeholder 2">
            <a:extLst>
              <a:ext uri="{FF2B5EF4-FFF2-40B4-BE49-F238E27FC236}">
                <a16:creationId xmlns:a16="http://schemas.microsoft.com/office/drawing/2014/main" id="{3B8D47D3-886A-4C81-B8A8-9E13F319C743}"/>
              </a:ext>
            </a:extLst>
          </p:cNvPr>
          <p:cNvSpPr>
            <a:spLocks noGrp="1"/>
          </p:cNvSpPr>
          <p:nvPr>
            <p:ph idx="1"/>
          </p:nvPr>
        </p:nvSpPr>
        <p:spPr/>
        <p:txBody>
          <a:bodyPr/>
          <a:lstStyle/>
          <a:p>
            <a:r>
              <a:rPr lang="en-GB" dirty="0"/>
              <a:t>Private law action – Davy v Spelthorne Borough Council [1984] AC 262. </a:t>
            </a:r>
          </a:p>
          <a:p>
            <a:endParaRPr lang="en-GB" dirty="0"/>
          </a:p>
          <a:p>
            <a:r>
              <a:rPr lang="en-GB" dirty="0"/>
              <a:t>Cocks v Thanet [1983] 2 AC 286.</a:t>
            </a:r>
          </a:p>
          <a:p>
            <a:endParaRPr lang="en-GB" dirty="0"/>
          </a:p>
          <a:p>
            <a:r>
              <a:rPr lang="en-GB" dirty="0"/>
              <a:t>Roy v Kensington and Chelsea and Westminster family practitioner committee [1992] 1 AC 624. </a:t>
            </a:r>
          </a:p>
          <a:p>
            <a:endParaRPr lang="en-GB" dirty="0"/>
          </a:p>
          <a:p>
            <a:r>
              <a:rPr lang="en-GB" dirty="0"/>
              <a:t>CPR rules – Clark v University of Lincolnshire and Humberside [2001] 1 WLR 1988.</a:t>
            </a:r>
          </a:p>
        </p:txBody>
      </p:sp>
      <p:sp>
        <p:nvSpPr>
          <p:cNvPr id="4" name="Slide Number Placeholder 3">
            <a:extLst>
              <a:ext uri="{FF2B5EF4-FFF2-40B4-BE49-F238E27FC236}">
                <a16:creationId xmlns:a16="http://schemas.microsoft.com/office/drawing/2014/main" id="{2E0803A8-053E-4885-880D-3FB07E1CCF14}"/>
              </a:ext>
            </a:extLst>
          </p:cNvPr>
          <p:cNvSpPr>
            <a:spLocks noGrp="1"/>
          </p:cNvSpPr>
          <p:nvPr>
            <p:ph type="sldNum" sz="quarter" idx="10"/>
          </p:nvPr>
        </p:nvSpPr>
        <p:spPr/>
        <p:txBody>
          <a:bodyPr/>
          <a:lstStyle/>
          <a:p>
            <a:r>
              <a:rPr lang="en-US"/>
              <a:t>PAGE </a:t>
            </a:r>
            <a:fld id="{4A9B5881-4007-4345-955A-79C2656F0C49}" type="slidenum">
              <a:rPr lang="en-US" smtClean="0"/>
              <a:pPr/>
              <a:t>11</a:t>
            </a:fld>
            <a:endParaRPr lang="en-US" dirty="0"/>
          </a:p>
        </p:txBody>
      </p:sp>
    </p:spTree>
    <p:extLst>
      <p:ext uri="{BB962C8B-B14F-4D97-AF65-F5344CB8AC3E}">
        <p14:creationId xmlns:p14="http://schemas.microsoft.com/office/powerpoint/2010/main" val="3542797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2C4F5-EA01-49F3-9FB1-63E4C5348090}"/>
              </a:ext>
            </a:extLst>
          </p:cNvPr>
          <p:cNvSpPr>
            <a:spLocks noGrp="1"/>
          </p:cNvSpPr>
          <p:nvPr>
            <p:ph type="title"/>
          </p:nvPr>
        </p:nvSpPr>
        <p:spPr>
          <a:xfrm>
            <a:off x="838199" y="641855"/>
            <a:ext cx="10515599" cy="772107"/>
          </a:xfrm>
        </p:spPr>
        <p:txBody>
          <a:bodyPr/>
          <a:lstStyle/>
          <a:p>
            <a:pPr algn="ctr"/>
            <a:r>
              <a:rPr lang="en-GB" b="1" i="1" u="sng" dirty="0"/>
              <a:t>Judicial review </a:t>
            </a:r>
          </a:p>
        </p:txBody>
      </p:sp>
      <p:sp>
        <p:nvSpPr>
          <p:cNvPr id="3" name="Content Placeholder 2">
            <a:extLst>
              <a:ext uri="{FF2B5EF4-FFF2-40B4-BE49-F238E27FC236}">
                <a16:creationId xmlns:a16="http://schemas.microsoft.com/office/drawing/2014/main" id="{D2B67CF9-DA7A-4E57-AF40-38D7446ABA58}"/>
              </a:ext>
            </a:extLst>
          </p:cNvPr>
          <p:cNvSpPr>
            <a:spLocks noGrp="1"/>
          </p:cNvSpPr>
          <p:nvPr>
            <p:ph idx="1"/>
          </p:nvPr>
        </p:nvSpPr>
        <p:spPr/>
        <p:txBody>
          <a:bodyPr/>
          <a:lstStyle/>
          <a:p>
            <a:r>
              <a:rPr lang="en-GB" sz="2400" dirty="0"/>
              <a:t>What is a pressure group?</a:t>
            </a:r>
          </a:p>
          <a:p>
            <a:pPr marL="0" indent="0">
              <a:buNone/>
            </a:pPr>
            <a:endParaRPr lang="en-GB" sz="2400" dirty="0"/>
          </a:p>
          <a:p>
            <a:r>
              <a:rPr lang="en-GB" sz="2400" dirty="0"/>
              <a:t>What is locus standi (sufficient interest)?</a:t>
            </a:r>
          </a:p>
          <a:p>
            <a:pPr marL="0" indent="0">
              <a:buNone/>
            </a:pPr>
            <a:endParaRPr lang="en-GB" sz="2400" dirty="0"/>
          </a:p>
          <a:p>
            <a:r>
              <a:rPr lang="en-GB" sz="2400" dirty="0"/>
              <a:t>Can Parliament exclude judicial review in certain Acts?</a:t>
            </a:r>
          </a:p>
          <a:p>
            <a:pPr marL="0" indent="0">
              <a:buNone/>
            </a:pPr>
            <a:endParaRPr lang="en-GB" dirty="0"/>
          </a:p>
        </p:txBody>
      </p:sp>
      <p:sp>
        <p:nvSpPr>
          <p:cNvPr id="4" name="Slide Number Placeholder 3">
            <a:extLst>
              <a:ext uri="{FF2B5EF4-FFF2-40B4-BE49-F238E27FC236}">
                <a16:creationId xmlns:a16="http://schemas.microsoft.com/office/drawing/2014/main" id="{37A13AC2-02A5-4E80-8ABE-71241D58B571}"/>
              </a:ext>
            </a:extLst>
          </p:cNvPr>
          <p:cNvSpPr>
            <a:spLocks noGrp="1"/>
          </p:cNvSpPr>
          <p:nvPr>
            <p:ph type="sldNum" sz="quarter" idx="10"/>
          </p:nvPr>
        </p:nvSpPr>
        <p:spPr/>
        <p:txBody>
          <a:bodyPr/>
          <a:lstStyle/>
          <a:p>
            <a:r>
              <a:rPr lang="en-US"/>
              <a:t>PAGE </a:t>
            </a:r>
            <a:fld id="{4A9B5881-4007-4345-955A-79C2656F0C49}" type="slidenum">
              <a:rPr lang="en-US" smtClean="0"/>
              <a:pPr/>
              <a:t>12</a:t>
            </a:fld>
            <a:endParaRPr lang="en-US" dirty="0"/>
          </a:p>
        </p:txBody>
      </p:sp>
    </p:spTree>
    <p:extLst>
      <p:ext uri="{BB962C8B-B14F-4D97-AF65-F5344CB8AC3E}">
        <p14:creationId xmlns:p14="http://schemas.microsoft.com/office/powerpoint/2010/main" val="26998305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DB53A-D0A0-47AA-A543-5B19C9E2D603}"/>
              </a:ext>
            </a:extLst>
          </p:cNvPr>
          <p:cNvSpPr>
            <a:spLocks noGrp="1"/>
          </p:cNvSpPr>
          <p:nvPr>
            <p:ph type="title"/>
          </p:nvPr>
        </p:nvSpPr>
        <p:spPr>
          <a:xfrm>
            <a:off x="838199" y="641855"/>
            <a:ext cx="10515599" cy="772107"/>
          </a:xfrm>
        </p:spPr>
        <p:txBody>
          <a:bodyPr/>
          <a:lstStyle/>
          <a:p>
            <a:pPr algn="ctr"/>
            <a:r>
              <a:rPr lang="en-GB" b="1" i="1" u="sng" dirty="0"/>
              <a:t>Activity </a:t>
            </a:r>
          </a:p>
        </p:txBody>
      </p:sp>
      <p:sp>
        <p:nvSpPr>
          <p:cNvPr id="3" name="Content Placeholder 2">
            <a:extLst>
              <a:ext uri="{FF2B5EF4-FFF2-40B4-BE49-F238E27FC236}">
                <a16:creationId xmlns:a16="http://schemas.microsoft.com/office/drawing/2014/main" id="{C428143B-DB09-4700-B308-4E14DA501E5E}"/>
              </a:ext>
            </a:extLst>
          </p:cNvPr>
          <p:cNvSpPr>
            <a:spLocks noGrp="1"/>
          </p:cNvSpPr>
          <p:nvPr>
            <p:ph idx="1"/>
          </p:nvPr>
        </p:nvSpPr>
        <p:spPr/>
        <p:txBody>
          <a:bodyPr/>
          <a:lstStyle/>
          <a:p>
            <a:r>
              <a:rPr lang="en-GB" dirty="0"/>
              <a:t>Research pressure groups. </a:t>
            </a:r>
          </a:p>
          <a:p>
            <a:endParaRPr lang="en-GB" dirty="0"/>
          </a:p>
          <a:p>
            <a:r>
              <a:rPr lang="en-GB" dirty="0"/>
              <a:t>10 minutes. </a:t>
            </a:r>
            <a:br>
              <a:rPr lang="en-GB" dirty="0"/>
            </a:br>
            <a:endParaRPr lang="en-GB" dirty="0"/>
          </a:p>
          <a:p>
            <a:endParaRPr lang="en-GB" dirty="0"/>
          </a:p>
          <a:p>
            <a:r>
              <a:rPr lang="en-GB" dirty="0"/>
              <a:t>Prepare to feedback to the class.</a:t>
            </a:r>
          </a:p>
          <a:p>
            <a:endParaRPr lang="en-GB" dirty="0"/>
          </a:p>
          <a:p>
            <a:endParaRPr lang="en-GB" dirty="0"/>
          </a:p>
          <a:p>
            <a:r>
              <a:rPr lang="en-GB" dirty="0"/>
              <a:t>Include; the name of the pressure group and what they aim to achieve.</a:t>
            </a:r>
          </a:p>
          <a:p>
            <a:endParaRPr lang="en-GB" dirty="0"/>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659084E1-651C-4AA3-AE48-75D9E1E0EF8F}"/>
              </a:ext>
            </a:extLst>
          </p:cNvPr>
          <p:cNvSpPr>
            <a:spLocks noGrp="1"/>
          </p:cNvSpPr>
          <p:nvPr>
            <p:ph type="sldNum" sz="quarter" idx="10"/>
          </p:nvPr>
        </p:nvSpPr>
        <p:spPr/>
        <p:txBody>
          <a:bodyPr/>
          <a:lstStyle/>
          <a:p>
            <a:r>
              <a:rPr lang="en-US"/>
              <a:t>PAGE </a:t>
            </a:r>
            <a:fld id="{4A9B5881-4007-4345-955A-79C2656F0C49}" type="slidenum">
              <a:rPr lang="en-US" smtClean="0"/>
              <a:pPr/>
              <a:t>13</a:t>
            </a:fld>
            <a:endParaRPr lang="en-US" dirty="0"/>
          </a:p>
        </p:txBody>
      </p:sp>
    </p:spTree>
    <p:extLst>
      <p:ext uri="{BB962C8B-B14F-4D97-AF65-F5344CB8AC3E}">
        <p14:creationId xmlns:p14="http://schemas.microsoft.com/office/powerpoint/2010/main" val="3233269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78271-3E9A-4888-B582-1F3A94F05D47}"/>
              </a:ext>
            </a:extLst>
          </p:cNvPr>
          <p:cNvSpPr>
            <a:spLocks noGrp="1"/>
          </p:cNvSpPr>
          <p:nvPr>
            <p:ph type="title"/>
          </p:nvPr>
        </p:nvSpPr>
        <p:spPr>
          <a:xfrm>
            <a:off x="838199" y="641855"/>
            <a:ext cx="10515599" cy="772107"/>
          </a:xfrm>
        </p:spPr>
        <p:txBody>
          <a:bodyPr/>
          <a:lstStyle/>
          <a:p>
            <a:pPr algn="ctr"/>
            <a:r>
              <a:rPr lang="en-GB" b="1" i="1" u="sng" dirty="0"/>
              <a:t>A few examples </a:t>
            </a:r>
          </a:p>
        </p:txBody>
      </p:sp>
      <p:sp>
        <p:nvSpPr>
          <p:cNvPr id="4" name="Slide Number Placeholder 3">
            <a:extLst>
              <a:ext uri="{FF2B5EF4-FFF2-40B4-BE49-F238E27FC236}">
                <a16:creationId xmlns:a16="http://schemas.microsoft.com/office/drawing/2014/main" id="{C57A5029-9F20-499B-B5D3-9F5C8071F6A3}"/>
              </a:ext>
            </a:extLst>
          </p:cNvPr>
          <p:cNvSpPr>
            <a:spLocks noGrp="1"/>
          </p:cNvSpPr>
          <p:nvPr>
            <p:ph type="sldNum" sz="quarter" idx="10"/>
          </p:nvPr>
        </p:nvSpPr>
        <p:spPr/>
        <p:txBody>
          <a:bodyPr/>
          <a:lstStyle/>
          <a:p>
            <a:r>
              <a:rPr lang="en-US"/>
              <a:t>PAGE </a:t>
            </a:r>
            <a:fld id="{4A9B5881-4007-4345-955A-79C2656F0C49}" type="slidenum">
              <a:rPr lang="en-US" smtClean="0"/>
              <a:pPr/>
              <a:t>14</a:t>
            </a:fld>
            <a:endParaRPr lang="en-US" dirty="0"/>
          </a:p>
        </p:txBody>
      </p:sp>
      <p:pic>
        <p:nvPicPr>
          <p:cNvPr id="1026" name="Picture 2" descr="UK Pressure Groups Diagram | Quizlet">
            <a:extLst>
              <a:ext uri="{FF2B5EF4-FFF2-40B4-BE49-F238E27FC236}">
                <a16:creationId xmlns:a16="http://schemas.microsoft.com/office/drawing/2014/main" id="{C8DA00F7-DB4A-482A-A9B3-B760F22108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95070" y="1822438"/>
            <a:ext cx="4633791" cy="347087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D899D46-5B80-4A77-976F-20F925C63426}"/>
              </a:ext>
            </a:extLst>
          </p:cNvPr>
          <p:cNvSpPr txBox="1"/>
          <p:nvPr/>
        </p:nvSpPr>
        <p:spPr>
          <a:xfrm>
            <a:off x="4614863" y="5701784"/>
            <a:ext cx="6094638" cy="369332"/>
          </a:xfrm>
          <a:prstGeom prst="rect">
            <a:avLst/>
          </a:prstGeom>
          <a:noFill/>
        </p:spPr>
        <p:txBody>
          <a:bodyPr wrap="square">
            <a:spAutoFit/>
          </a:bodyPr>
          <a:lstStyle/>
          <a:p>
            <a:r>
              <a:rPr lang="en-GB" dirty="0">
                <a:hlinkClick r:id="rId3"/>
              </a:rPr>
              <a:t>Our strategy | Shelter - YouTube</a:t>
            </a:r>
            <a:endParaRPr lang="en-GB" dirty="0"/>
          </a:p>
        </p:txBody>
      </p:sp>
    </p:spTree>
    <p:extLst>
      <p:ext uri="{BB962C8B-B14F-4D97-AF65-F5344CB8AC3E}">
        <p14:creationId xmlns:p14="http://schemas.microsoft.com/office/powerpoint/2010/main" val="24303601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FE8A9-CBA8-4094-A29C-EBDA92049E0C}"/>
              </a:ext>
            </a:extLst>
          </p:cNvPr>
          <p:cNvSpPr>
            <a:spLocks noGrp="1"/>
          </p:cNvSpPr>
          <p:nvPr>
            <p:ph type="title"/>
          </p:nvPr>
        </p:nvSpPr>
        <p:spPr>
          <a:xfrm>
            <a:off x="0" y="1"/>
            <a:ext cx="4305300" cy="6721472"/>
          </a:xfrm>
        </p:spPr>
        <p:txBody>
          <a:bodyPr anchor="ctr">
            <a:normAutofit/>
          </a:bodyPr>
          <a:lstStyle/>
          <a:p>
            <a:r>
              <a:rPr lang="en-GB" b="1" i="1" u="sng" dirty="0"/>
              <a:t>Judicial review and appeal?</a:t>
            </a:r>
            <a:endParaRPr lang="en-GB" b="1" i="1" u="sng"/>
          </a:p>
        </p:txBody>
      </p:sp>
      <p:sp>
        <p:nvSpPr>
          <p:cNvPr id="3" name="Content Placeholder 2">
            <a:extLst>
              <a:ext uri="{FF2B5EF4-FFF2-40B4-BE49-F238E27FC236}">
                <a16:creationId xmlns:a16="http://schemas.microsoft.com/office/drawing/2014/main" id="{25E832F0-8A7F-4DE9-BE53-A59055DA7944}"/>
              </a:ext>
            </a:extLst>
          </p:cNvPr>
          <p:cNvSpPr>
            <a:spLocks noGrp="1"/>
          </p:cNvSpPr>
          <p:nvPr>
            <p:ph idx="1"/>
          </p:nvPr>
        </p:nvSpPr>
        <p:spPr>
          <a:xfrm>
            <a:off x="4705350" y="365124"/>
            <a:ext cx="6648448" cy="5984875"/>
          </a:xfrm>
        </p:spPr>
        <p:txBody>
          <a:bodyPr anchor="ctr">
            <a:normAutofit/>
          </a:bodyPr>
          <a:lstStyle/>
          <a:p>
            <a:r>
              <a:rPr lang="en-GB" dirty="0"/>
              <a:t>It is important not to confuse judicial review and an appeal.</a:t>
            </a:r>
          </a:p>
          <a:p>
            <a:endParaRPr lang="en-GB" dirty="0"/>
          </a:p>
          <a:p>
            <a:r>
              <a:rPr lang="en-GB" dirty="0"/>
              <a:t>Appeal – The court makes the decision. </a:t>
            </a:r>
          </a:p>
          <a:p>
            <a:endParaRPr lang="en-GB" dirty="0"/>
          </a:p>
          <a:p>
            <a:r>
              <a:rPr lang="en-GB" dirty="0"/>
              <a:t>Judicial review- Case referred back to the decision maker; courts only consider the ‘’ legality of the decision’’/ concerns questions of the law and not questions on the facts of the case. </a:t>
            </a:r>
          </a:p>
          <a:p>
            <a:endParaRPr lang="en-GB" dirty="0"/>
          </a:p>
          <a:p>
            <a:r>
              <a:rPr lang="en-GB" dirty="0"/>
              <a:t>An example is R v Cambridge Health authority ex p B (No.1) [1995]. </a:t>
            </a:r>
          </a:p>
          <a:p>
            <a:endParaRPr lang="en-GB" dirty="0"/>
          </a:p>
          <a:p>
            <a:endParaRPr lang="en-GB" dirty="0"/>
          </a:p>
        </p:txBody>
      </p:sp>
      <p:sp>
        <p:nvSpPr>
          <p:cNvPr id="4" name="Slide Number Placeholder 3">
            <a:extLst>
              <a:ext uri="{FF2B5EF4-FFF2-40B4-BE49-F238E27FC236}">
                <a16:creationId xmlns:a16="http://schemas.microsoft.com/office/drawing/2014/main" id="{828B6AA0-7424-493D-A182-5FA780006D9B}"/>
              </a:ext>
            </a:extLst>
          </p:cNvPr>
          <p:cNvSpPr>
            <a:spLocks noGrp="1"/>
          </p:cNvSpPr>
          <p:nvPr>
            <p:ph type="sldNum" sz="quarter" idx="10"/>
          </p:nvPr>
        </p:nvSpPr>
        <p:spPr>
          <a:xfrm>
            <a:off x="11353800" y="6361475"/>
            <a:ext cx="838200" cy="360000"/>
          </a:xfrm>
        </p:spPr>
        <p:txBody>
          <a:bodyPr anchor="ctr">
            <a:normAutofit/>
          </a:bodyPr>
          <a:lstStyle/>
          <a:p>
            <a:pPr>
              <a:spcAft>
                <a:spcPts val="600"/>
              </a:spcAft>
            </a:pPr>
            <a:r>
              <a:rPr lang="en-US"/>
              <a:t>PAGE </a:t>
            </a:r>
            <a:fld id="{4A9B5881-4007-4345-955A-79C2656F0C49}" type="slidenum">
              <a:rPr lang="en-US" smtClean="0"/>
              <a:pPr>
                <a:spcAft>
                  <a:spcPts val="600"/>
                </a:spcAft>
              </a:pPr>
              <a:t>15</a:t>
            </a:fld>
            <a:endParaRPr lang="en-US"/>
          </a:p>
        </p:txBody>
      </p:sp>
    </p:spTree>
    <p:extLst>
      <p:ext uri="{BB962C8B-B14F-4D97-AF65-F5344CB8AC3E}">
        <p14:creationId xmlns:p14="http://schemas.microsoft.com/office/powerpoint/2010/main" val="32308769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033C4-FDF4-490B-BF90-01AEA37471B1}"/>
              </a:ext>
            </a:extLst>
          </p:cNvPr>
          <p:cNvSpPr>
            <a:spLocks noGrp="1"/>
          </p:cNvSpPr>
          <p:nvPr>
            <p:ph type="title"/>
          </p:nvPr>
        </p:nvSpPr>
        <p:spPr>
          <a:xfrm>
            <a:off x="838200" y="641855"/>
            <a:ext cx="10515600" cy="772107"/>
          </a:xfrm>
        </p:spPr>
        <p:txBody>
          <a:bodyPr/>
          <a:lstStyle/>
          <a:p>
            <a:pPr algn="ctr"/>
            <a:r>
              <a:rPr lang="en-GB" b="1" i="1" u="sng" dirty="0"/>
              <a:t>What about Human Rights? </a:t>
            </a:r>
          </a:p>
        </p:txBody>
      </p:sp>
      <p:sp>
        <p:nvSpPr>
          <p:cNvPr id="3" name="Content Placeholder 2">
            <a:extLst>
              <a:ext uri="{FF2B5EF4-FFF2-40B4-BE49-F238E27FC236}">
                <a16:creationId xmlns:a16="http://schemas.microsoft.com/office/drawing/2014/main" id="{257D70B3-2341-40CC-BBD0-7A7C8BFC3ED7}"/>
              </a:ext>
            </a:extLst>
          </p:cNvPr>
          <p:cNvSpPr>
            <a:spLocks noGrp="1"/>
          </p:cNvSpPr>
          <p:nvPr>
            <p:ph idx="1"/>
          </p:nvPr>
        </p:nvSpPr>
        <p:spPr/>
        <p:txBody>
          <a:bodyPr/>
          <a:lstStyle/>
          <a:p>
            <a:r>
              <a:rPr lang="en-GB" dirty="0"/>
              <a:t>Courts have a responsibility to enforce the ECHR. </a:t>
            </a:r>
          </a:p>
          <a:p>
            <a:endParaRPr lang="en-GB" dirty="0"/>
          </a:p>
          <a:p>
            <a:r>
              <a:rPr lang="en-GB" dirty="0"/>
              <a:t>R (on the application of F and Thompson ) v Home department [2010] UKSC 17.</a:t>
            </a:r>
          </a:p>
          <a:p>
            <a:endParaRPr lang="en-GB" dirty="0"/>
          </a:p>
          <a:p>
            <a:r>
              <a:rPr lang="en-GB" dirty="0"/>
              <a:t>Heavy criticisms from David Cameron and Theresa May. </a:t>
            </a:r>
          </a:p>
          <a:p>
            <a:endParaRPr lang="en-GB" dirty="0"/>
          </a:p>
          <a:p>
            <a:r>
              <a:rPr lang="en-GB" dirty="0"/>
              <a:t>Can make a claim for judicial review on the grounds of a public authorities action or inaction under article 6 and 7 of the Human Rights Act 1998. </a:t>
            </a:r>
          </a:p>
          <a:p>
            <a:endParaRPr lang="en-GB" dirty="0"/>
          </a:p>
          <a:p>
            <a:r>
              <a:rPr lang="en-GB" dirty="0"/>
              <a:t> </a:t>
            </a:r>
          </a:p>
        </p:txBody>
      </p:sp>
      <p:sp>
        <p:nvSpPr>
          <p:cNvPr id="4" name="Slide Number Placeholder 3">
            <a:extLst>
              <a:ext uri="{FF2B5EF4-FFF2-40B4-BE49-F238E27FC236}">
                <a16:creationId xmlns:a16="http://schemas.microsoft.com/office/drawing/2014/main" id="{872AB34B-8DE5-4FE6-BB34-0E85F232BC47}"/>
              </a:ext>
            </a:extLst>
          </p:cNvPr>
          <p:cNvSpPr>
            <a:spLocks noGrp="1"/>
          </p:cNvSpPr>
          <p:nvPr>
            <p:ph type="sldNum" sz="quarter" idx="10"/>
          </p:nvPr>
        </p:nvSpPr>
        <p:spPr/>
        <p:txBody>
          <a:bodyPr/>
          <a:lstStyle/>
          <a:p>
            <a:r>
              <a:rPr lang="en-US"/>
              <a:t>PAGE </a:t>
            </a:r>
            <a:fld id="{4A9B5881-4007-4345-955A-79C2656F0C49}" type="slidenum">
              <a:rPr lang="en-US" smtClean="0"/>
              <a:pPr/>
              <a:t>16</a:t>
            </a:fld>
            <a:endParaRPr lang="en-US" dirty="0"/>
          </a:p>
        </p:txBody>
      </p:sp>
    </p:spTree>
    <p:extLst>
      <p:ext uri="{BB962C8B-B14F-4D97-AF65-F5344CB8AC3E}">
        <p14:creationId xmlns:p14="http://schemas.microsoft.com/office/powerpoint/2010/main" val="11604767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FBB68-D886-44C6-924B-9D058BC05C3E}"/>
              </a:ext>
            </a:extLst>
          </p:cNvPr>
          <p:cNvSpPr>
            <a:spLocks noGrp="1"/>
          </p:cNvSpPr>
          <p:nvPr>
            <p:ph type="title"/>
          </p:nvPr>
        </p:nvSpPr>
        <p:spPr>
          <a:xfrm>
            <a:off x="838200" y="312615"/>
            <a:ext cx="10632621" cy="1658504"/>
          </a:xfrm>
        </p:spPr>
        <p:txBody>
          <a:bodyPr/>
          <a:lstStyle/>
          <a:p>
            <a:pPr algn="ctr"/>
            <a:r>
              <a:rPr lang="en-GB" sz="3200" b="1" i="1" u="sng" dirty="0"/>
              <a:t>Research one of the following cases. Identify how the cases relate to judicial review and what are the key principles of the case.</a:t>
            </a:r>
            <a:br>
              <a:rPr lang="en-GB" sz="4000" dirty="0"/>
            </a:br>
            <a:endParaRPr lang="en-GB" dirty="0"/>
          </a:p>
        </p:txBody>
      </p:sp>
      <p:sp>
        <p:nvSpPr>
          <p:cNvPr id="3" name="Content Placeholder 2">
            <a:extLst>
              <a:ext uri="{FF2B5EF4-FFF2-40B4-BE49-F238E27FC236}">
                <a16:creationId xmlns:a16="http://schemas.microsoft.com/office/drawing/2014/main" id="{A0925F7D-FD47-421C-AB74-D1A5183AA99C}"/>
              </a:ext>
            </a:extLst>
          </p:cNvPr>
          <p:cNvSpPr>
            <a:spLocks noGrp="1"/>
          </p:cNvSpPr>
          <p:nvPr>
            <p:ph idx="1"/>
          </p:nvPr>
        </p:nvSpPr>
        <p:spPr>
          <a:xfrm>
            <a:off x="838200" y="2726871"/>
            <a:ext cx="10515600" cy="3450092"/>
          </a:xfrm>
        </p:spPr>
        <p:txBody>
          <a:bodyPr/>
          <a:lstStyle/>
          <a:p>
            <a:pPr>
              <a:buFont typeface="Wingdings" panose="05000000000000000000" pitchFamily="2" charset="2"/>
              <a:buChar char="Ø"/>
            </a:pPr>
            <a:r>
              <a:rPr lang="en-GB" sz="2800" dirty="0"/>
              <a:t>R v Port of London  ex </a:t>
            </a:r>
            <a:r>
              <a:rPr lang="en-GB" sz="2800" dirty="0" err="1"/>
              <a:t>parte</a:t>
            </a:r>
            <a:r>
              <a:rPr lang="en-GB" sz="2800" dirty="0"/>
              <a:t> </a:t>
            </a:r>
            <a:r>
              <a:rPr lang="en-GB" sz="2800" dirty="0" err="1"/>
              <a:t>Kynoch</a:t>
            </a:r>
            <a:r>
              <a:rPr lang="en-GB" sz="2800" dirty="0"/>
              <a:t> Ltd [1919]</a:t>
            </a:r>
          </a:p>
          <a:p>
            <a:pPr>
              <a:buFont typeface="Wingdings" panose="05000000000000000000" pitchFamily="2" charset="2"/>
              <a:buChar char="Ø"/>
            </a:pPr>
            <a:endParaRPr lang="en-GB" sz="2800" dirty="0"/>
          </a:p>
          <a:p>
            <a:pPr>
              <a:buFont typeface="Wingdings" panose="05000000000000000000" pitchFamily="2" charset="2"/>
              <a:buChar char="Ø"/>
            </a:pPr>
            <a:r>
              <a:rPr lang="en-GB" sz="2800" dirty="0"/>
              <a:t>British Oxygen v Minister of Technology [1970]</a:t>
            </a:r>
          </a:p>
          <a:p>
            <a:pPr>
              <a:buFont typeface="Wingdings" panose="05000000000000000000" pitchFamily="2" charset="2"/>
              <a:buChar char="Ø"/>
            </a:pPr>
            <a:endParaRPr lang="en-GB" sz="2800" dirty="0"/>
          </a:p>
          <a:p>
            <a:pPr>
              <a:buFont typeface="Wingdings" panose="05000000000000000000" pitchFamily="2" charset="2"/>
              <a:buChar char="Ø"/>
            </a:pPr>
            <a:r>
              <a:rPr lang="en-GB" sz="2800" dirty="0"/>
              <a:t>Roberts v Hopwood [1925]</a:t>
            </a:r>
          </a:p>
          <a:p>
            <a:endParaRPr lang="en-GB" dirty="0"/>
          </a:p>
        </p:txBody>
      </p:sp>
      <p:sp>
        <p:nvSpPr>
          <p:cNvPr id="4" name="Slide Number Placeholder 3">
            <a:extLst>
              <a:ext uri="{FF2B5EF4-FFF2-40B4-BE49-F238E27FC236}">
                <a16:creationId xmlns:a16="http://schemas.microsoft.com/office/drawing/2014/main" id="{C47A04B6-293F-46DE-9780-83C366DEC4D8}"/>
              </a:ext>
            </a:extLst>
          </p:cNvPr>
          <p:cNvSpPr>
            <a:spLocks noGrp="1"/>
          </p:cNvSpPr>
          <p:nvPr>
            <p:ph type="sldNum" sz="quarter" idx="10"/>
          </p:nvPr>
        </p:nvSpPr>
        <p:spPr/>
        <p:txBody>
          <a:bodyPr/>
          <a:lstStyle/>
          <a:p>
            <a:r>
              <a:rPr lang="en-US"/>
              <a:t>PAGE </a:t>
            </a:r>
            <a:fld id="{4A9B5881-4007-4345-955A-79C2656F0C49}" type="slidenum">
              <a:rPr lang="en-US" smtClean="0"/>
              <a:pPr/>
              <a:t>17</a:t>
            </a:fld>
            <a:endParaRPr lang="en-US" dirty="0"/>
          </a:p>
        </p:txBody>
      </p:sp>
    </p:spTree>
    <p:extLst>
      <p:ext uri="{BB962C8B-B14F-4D97-AF65-F5344CB8AC3E}">
        <p14:creationId xmlns:p14="http://schemas.microsoft.com/office/powerpoint/2010/main" val="32128355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1C73D-E444-4486-B875-FAF07B6F01D0}"/>
              </a:ext>
            </a:extLst>
          </p:cNvPr>
          <p:cNvSpPr>
            <a:spLocks noGrp="1"/>
          </p:cNvSpPr>
          <p:nvPr>
            <p:ph type="title"/>
          </p:nvPr>
        </p:nvSpPr>
        <p:spPr>
          <a:xfrm>
            <a:off x="260683" y="328473"/>
            <a:ext cx="5095101" cy="2862729"/>
          </a:xfrm>
        </p:spPr>
        <p:txBody>
          <a:bodyPr anchor="b">
            <a:normAutofit/>
          </a:bodyPr>
          <a:lstStyle/>
          <a:p>
            <a:r>
              <a:rPr lang="en-GB" sz="4800" dirty="0">
                <a:solidFill>
                  <a:srgbClr val="FFFFFF"/>
                </a:solidFill>
              </a:rPr>
              <a:t>R v Port of London ex p. </a:t>
            </a:r>
            <a:r>
              <a:rPr lang="en-GB" sz="4800" dirty="0" err="1">
                <a:solidFill>
                  <a:srgbClr val="FFFFFF"/>
                </a:solidFill>
              </a:rPr>
              <a:t>Kynoch</a:t>
            </a:r>
            <a:r>
              <a:rPr lang="en-GB" sz="4800" dirty="0">
                <a:solidFill>
                  <a:srgbClr val="FFFFFF"/>
                </a:solidFill>
              </a:rPr>
              <a:t> Ltd [1919]</a:t>
            </a:r>
          </a:p>
        </p:txBody>
      </p:sp>
      <p:sp>
        <p:nvSpPr>
          <p:cNvPr id="3" name="Content Placeholder 2">
            <a:extLst>
              <a:ext uri="{FF2B5EF4-FFF2-40B4-BE49-F238E27FC236}">
                <a16:creationId xmlns:a16="http://schemas.microsoft.com/office/drawing/2014/main" id="{CFD9DBE2-DB40-46C8-ABD5-CCE6A828DCA2}"/>
              </a:ext>
            </a:extLst>
          </p:cNvPr>
          <p:cNvSpPr>
            <a:spLocks noGrp="1"/>
          </p:cNvSpPr>
          <p:nvPr>
            <p:ph idx="1"/>
          </p:nvPr>
        </p:nvSpPr>
        <p:spPr>
          <a:xfrm>
            <a:off x="6836218" y="1374234"/>
            <a:ext cx="4583821" cy="4415146"/>
          </a:xfrm>
        </p:spPr>
        <p:txBody>
          <a:bodyPr anchor="ctr">
            <a:normAutofit/>
          </a:bodyPr>
          <a:lstStyle/>
          <a:p>
            <a:r>
              <a:rPr lang="en-GB" sz="2000" dirty="0">
                <a:solidFill>
                  <a:schemeClr val="bg1"/>
                </a:solidFill>
              </a:rPr>
              <a:t>It was a known policy of the Port Authority to build new docks itself rather than use contractors to do it.</a:t>
            </a:r>
          </a:p>
          <a:p>
            <a:r>
              <a:rPr lang="en-GB" sz="2000" dirty="0">
                <a:solidFill>
                  <a:schemeClr val="bg1"/>
                </a:solidFill>
              </a:rPr>
              <a:t>The issue in the case was could the decision to refuse an application by a contractor be quashed?</a:t>
            </a:r>
          </a:p>
          <a:p>
            <a:r>
              <a:rPr lang="en-GB" sz="2000" dirty="0">
                <a:solidFill>
                  <a:schemeClr val="bg1"/>
                </a:solidFill>
              </a:rPr>
              <a:t>The decision was No.</a:t>
            </a:r>
          </a:p>
          <a:p>
            <a:r>
              <a:rPr lang="en-GB" sz="2000" dirty="0">
                <a:solidFill>
                  <a:schemeClr val="bg1"/>
                </a:solidFill>
              </a:rPr>
              <a:t>As long as the authority did not shut off to applications, it was entitled to have a self made policy.</a:t>
            </a:r>
          </a:p>
          <a:p>
            <a:r>
              <a:rPr lang="en-GB" sz="2000" dirty="0">
                <a:solidFill>
                  <a:schemeClr val="bg1"/>
                </a:solidFill>
              </a:rPr>
              <a:t>The public body should always listen to someone with something new to say.</a:t>
            </a:r>
          </a:p>
        </p:txBody>
      </p:sp>
    </p:spTree>
    <p:extLst>
      <p:ext uri="{BB962C8B-B14F-4D97-AF65-F5344CB8AC3E}">
        <p14:creationId xmlns:p14="http://schemas.microsoft.com/office/powerpoint/2010/main" val="3461721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1C73D-E444-4486-B875-FAF07B6F01D0}"/>
              </a:ext>
            </a:extLst>
          </p:cNvPr>
          <p:cNvSpPr>
            <a:spLocks noGrp="1"/>
          </p:cNvSpPr>
          <p:nvPr>
            <p:ph type="title"/>
          </p:nvPr>
        </p:nvSpPr>
        <p:spPr>
          <a:xfrm>
            <a:off x="260683" y="0"/>
            <a:ext cx="5095101" cy="2862729"/>
          </a:xfrm>
        </p:spPr>
        <p:txBody>
          <a:bodyPr anchor="b">
            <a:normAutofit/>
          </a:bodyPr>
          <a:lstStyle/>
          <a:p>
            <a:r>
              <a:rPr lang="en-GB" sz="4800" dirty="0">
                <a:solidFill>
                  <a:srgbClr val="FFFFFF"/>
                </a:solidFill>
              </a:rPr>
              <a:t>British Oxygen v Minister of Technology [1970]</a:t>
            </a:r>
          </a:p>
        </p:txBody>
      </p:sp>
      <p:sp>
        <p:nvSpPr>
          <p:cNvPr id="3" name="Content Placeholder 2">
            <a:extLst>
              <a:ext uri="{FF2B5EF4-FFF2-40B4-BE49-F238E27FC236}">
                <a16:creationId xmlns:a16="http://schemas.microsoft.com/office/drawing/2014/main" id="{CFD9DBE2-DB40-46C8-ABD5-CCE6A828DCA2}"/>
              </a:ext>
            </a:extLst>
          </p:cNvPr>
          <p:cNvSpPr>
            <a:spLocks noGrp="1"/>
          </p:cNvSpPr>
          <p:nvPr>
            <p:ph idx="1"/>
          </p:nvPr>
        </p:nvSpPr>
        <p:spPr>
          <a:xfrm>
            <a:off x="7029137" y="457200"/>
            <a:ext cx="4583821" cy="5653417"/>
          </a:xfrm>
        </p:spPr>
        <p:txBody>
          <a:bodyPr anchor="ctr">
            <a:normAutofit fontScale="85000" lnSpcReduction="10000"/>
          </a:bodyPr>
          <a:lstStyle/>
          <a:p>
            <a:r>
              <a:rPr lang="en-GB" sz="2000" dirty="0">
                <a:solidFill>
                  <a:schemeClr val="bg1"/>
                </a:solidFill>
              </a:rPr>
              <a:t>British Oxygen claimed that it should be given grants for £4m to be spent on gas cylinders costing £20 each.</a:t>
            </a:r>
          </a:p>
          <a:p>
            <a:r>
              <a:rPr lang="en-GB" sz="2000" dirty="0">
                <a:solidFill>
                  <a:schemeClr val="bg1"/>
                </a:solidFill>
              </a:rPr>
              <a:t>The Board had a discretionary power to give grants to help firms with capital expenditure under S.13(1) Industrial Development Act 1966.</a:t>
            </a:r>
          </a:p>
          <a:p>
            <a:r>
              <a:rPr lang="en-GB" sz="2000" dirty="0">
                <a:solidFill>
                  <a:schemeClr val="bg1"/>
                </a:solidFill>
              </a:rPr>
              <a:t>Its policy was not to give grants for items under £25.</a:t>
            </a:r>
          </a:p>
          <a:p>
            <a:r>
              <a:rPr lang="en-GB" sz="2000" dirty="0">
                <a:solidFill>
                  <a:schemeClr val="bg1"/>
                </a:solidFill>
              </a:rPr>
              <a:t>British Oxygen argued that its application was turned down without properly considering its merits.</a:t>
            </a:r>
          </a:p>
          <a:p>
            <a:r>
              <a:rPr lang="en-GB" sz="2000" dirty="0">
                <a:solidFill>
                  <a:schemeClr val="bg1"/>
                </a:solidFill>
              </a:rPr>
              <a:t>The House of Lords accepted that the department was entitled to make a rule or policy, if it was prepared to listen to arguments for the exercise of individual discretion.</a:t>
            </a:r>
          </a:p>
          <a:p>
            <a:r>
              <a:rPr lang="en-GB" sz="2000" dirty="0">
                <a:solidFill>
                  <a:schemeClr val="bg1"/>
                </a:solidFill>
              </a:rPr>
              <a:t>Illegal fettering of discretion – This occurs where a public body adopts a particular policy and then applies that policy so rigidly that the merits of individual cases are not considered.</a:t>
            </a:r>
          </a:p>
          <a:p>
            <a:r>
              <a:rPr lang="en-GB" sz="2000" dirty="0">
                <a:solidFill>
                  <a:schemeClr val="bg1"/>
                </a:solidFill>
              </a:rPr>
              <a:t>There had been a valid exercise of discretion and there was no ground for regarding the refusal of British Oxygen’s application as being unlawful.</a:t>
            </a:r>
          </a:p>
        </p:txBody>
      </p:sp>
    </p:spTree>
    <p:extLst>
      <p:ext uri="{BB962C8B-B14F-4D97-AF65-F5344CB8AC3E}">
        <p14:creationId xmlns:p14="http://schemas.microsoft.com/office/powerpoint/2010/main" val="1592903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1C73D-E444-4486-B875-FAF07B6F01D0}"/>
              </a:ext>
            </a:extLst>
          </p:cNvPr>
          <p:cNvSpPr>
            <a:spLocks noGrp="1"/>
          </p:cNvSpPr>
          <p:nvPr>
            <p:ph type="title"/>
          </p:nvPr>
        </p:nvSpPr>
        <p:spPr>
          <a:xfrm>
            <a:off x="260683" y="0"/>
            <a:ext cx="5095101" cy="2862729"/>
          </a:xfrm>
        </p:spPr>
        <p:txBody>
          <a:bodyPr anchor="b">
            <a:normAutofit/>
          </a:bodyPr>
          <a:lstStyle/>
          <a:p>
            <a:r>
              <a:rPr lang="en-GB" sz="4800" dirty="0">
                <a:solidFill>
                  <a:srgbClr val="FFFFFF"/>
                </a:solidFill>
              </a:rPr>
              <a:t>Roberts v Hopgood [1925]</a:t>
            </a:r>
          </a:p>
        </p:txBody>
      </p:sp>
      <p:sp>
        <p:nvSpPr>
          <p:cNvPr id="3" name="Content Placeholder 2">
            <a:extLst>
              <a:ext uri="{FF2B5EF4-FFF2-40B4-BE49-F238E27FC236}">
                <a16:creationId xmlns:a16="http://schemas.microsoft.com/office/drawing/2014/main" id="{CFD9DBE2-DB40-46C8-ABD5-CCE6A828DCA2}"/>
              </a:ext>
            </a:extLst>
          </p:cNvPr>
          <p:cNvSpPr>
            <a:spLocks noGrp="1"/>
          </p:cNvSpPr>
          <p:nvPr>
            <p:ph idx="1"/>
          </p:nvPr>
        </p:nvSpPr>
        <p:spPr>
          <a:xfrm>
            <a:off x="6914147" y="555288"/>
            <a:ext cx="5276329" cy="6054059"/>
          </a:xfrm>
        </p:spPr>
        <p:txBody>
          <a:bodyPr anchor="ctr">
            <a:normAutofit lnSpcReduction="10000"/>
          </a:bodyPr>
          <a:lstStyle/>
          <a:p>
            <a:r>
              <a:rPr lang="en-GB" sz="2000" dirty="0">
                <a:solidFill>
                  <a:schemeClr val="bg1"/>
                </a:solidFill>
              </a:rPr>
              <a:t>In 1920, Poplar Borough Council resolved to pay the same rate to its lowest grade of staff, regardless of their gender.</a:t>
            </a:r>
          </a:p>
          <a:p>
            <a:r>
              <a:rPr lang="en-GB" sz="2000" dirty="0">
                <a:solidFill>
                  <a:schemeClr val="bg1"/>
                </a:solidFill>
              </a:rPr>
              <a:t>The cost of living fell sharply in the 1921/22 financial year, but the Council continued to pay its lowest grade of staff the same rate.</a:t>
            </a:r>
          </a:p>
          <a:p>
            <a:r>
              <a:rPr lang="en-GB" sz="2000" dirty="0">
                <a:solidFill>
                  <a:schemeClr val="bg1"/>
                </a:solidFill>
              </a:rPr>
              <a:t>The district auditor challenged the Councillors’ decision on the grounds that the pay was excessive and that there was no lawful reason to pay women the same rates as men.</a:t>
            </a:r>
          </a:p>
          <a:p>
            <a:r>
              <a:rPr lang="en-GB" sz="2000" dirty="0">
                <a:solidFill>
                  <a:schemeClr val="bg1"/>
                </a:solidFill>
              </a:rPr>
              <a:t>The Councillors argued that they were merely exercising the discretion conferred on them by the Metropolis Management Act 1855 which gave councils the power to pay such wages as they think fit.</a:t>
            </a:r>
          </a:p>
          <a:p>
            <a:r>
              <a:rPr lang="en-GB" sz="2000" dirty="0">
                <a:solidFill>
                  <a:schemeClr val="bg1"/>
                </a:solidFill>
              </a:rPr>
              <a:t>The auditor won – The House of Lords held that, whilst the councillors had a legal discretion to set wage rates, they had exceeded that discretion by paying so far above the market rate and by paying women the same as men.</a:t>
            </a:r>
          </a:p>
          <a:p>
            <a:endParaRPr lang="en-GB" sz="2000" dirty="0">
              <a:solidFill>
                <a:schemeClr val="bg1"/>
              </a:solidFill>
            </a:endParaRPr>
          </a:p>
        </p:txBody>
      </p:sp>
    </p:spTree>
    <p:extLst>
      <p:ext uri="{BB962C8B-B14F-4D97-AF65-F5344CB8AC3E}">
        <p14:creationId xmlns:p14="http://schemas.microsoft.com/office/powerpoint/2010/main" val="4091254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890115C-349A-4FFD-8DF0-49735F172157}"/>
              </a:ext>
            </a:extLst>
          </p:cNvPr>
          <p:cNvPicPr>
            <a:picLocks noChangeAspect="1"/>
          </p:cNvPicPr>
          <p:nvPr/>
        </p:nvPicPr>
        <p:blipFill>
          <a:blip r:embed="rId2"/>
          <a:stretch>
            <a:fillRect/>
          </a:stretch>
        </p:blipFill>
        <p:spPr>
          <a:xfrm>
            <a:off x="312964" y="190500"/>
            <a:ext cx="11566071" cy="6477000"/>
          </a:xfrm>
          <a:prstGeom prst="rect">
            <a:avLst/>
          </a:prstGeom>
        </p:spPr>
      </p:pic>
      <p:sp>
        <p:nvSpPr>
          <p:cNvPr id="6" name="Rectangle 5">
            <a:extLst>
              <a:ext uri="{FF2B5EF4-FFF2-40B4-BE49-F238E27FC236}">
                <a16:creationId xmlns:a16="http://schemas.microsoft.com/office/drawing/2014/main" id="{71FDE072-83A7-446A-A070-748CEF9F6ACC}"/>
              </a:ext>
            </a:extLst>
          </p:cNvPr>
          <p:cNvSpPr/>
          <p:nvPr/>
        </p:nvSpPr>
        <p:spPr>
          <a:xfrm>
            <a:off x="4606686" y="2461308"/>
            <a:ext cx="5286832" cy="1754326"/>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a:ln/>
                <a:solidFill>
                  <a:schemeClr val="accent3">
                    <a:lumMod val="75000"/>
                  </a:schemeClr>
                </a:solidFill>
                <a:effectLst/>
              </a:rPr>
              <a:t>Time for a</a:t>
            </a:r>
          </a:p>
          <a:p>
            <a:pPr algn="ctr"/>
            <a:r>
              <a:rPr lang="en-US" sz="5400" b="1" dirty="0">
                <a:ln/>
                <a:solidFill>
                  <a:schemeClr val="accent3">
                    <a:lumMod val="75000"/>
                  </a:schemeClr>
                </a:solidFill>
              </a:rPr>
              <a:t>Problem question</a:t>
            </a:r>
            <a:endParaRPr lang="en-US" sz="5400" b="1" cap="none" spc="0" dirty="0">
              <a:ln/>
              <a:solidFill>
                <a:schemeClr val="accent3">
                  <a:lumMod val="75000"/>
                </a:schemeClr>
              </a:solidFill>
              <a:effectLst/>
            </a:endParaRPr>
          </a:p>
        </p:txBody>
      </p:sp>
    </p:spTree>
    <p:extLst>
      <p:ext uri="{BB962C8B-B14F-4D97-AF65-F5344CB8AC3E}">
        <p14:creationId xmlns:p14="http://schemas.microsoft.com/office/powerpoint/2010/main" val="8567267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DE332A-C23F-4773-A471-5482CEF54888}"/>
              </a:ext>
            </a:extLst>
          </p:cNvPr>
          <p:cNvSpPr>
            <a:spLocks noGrp="1"/>
          </p:cNvSpPr>
          <p:nvPr>
            <p:ph idx="1"/>
          </p:nvPr>
        </p:nvSpPr>
        <p:spPr>
          <a:xfrm>
            <a:off x="1171627" y="1831657"/>
            <a:ext cx="10820400" cy="4886325"/>
          </a:xfrm>
        </p:spPr>
        <p:txBody>
          <a:bodyPr anchor="t">
            <a:normAutofit/>
          </a:bodyPr>
          <a:lstStyle/>
          <a:p>
            <a:r>
              <a:rPr lang="en-GB" sz="2400" dirty="0"/>
              <a:t>The Seaside Development Commission is a public law body as it is exercising statutory functions under the Costal Renewal Act 2016 to award discretionary grants for regenerating seaside towns.</a:t>
            </a:r>
          </a:p>
          <a:p>
            <a:r>
              <a:rPr lang="en-GB" sz="2400" dirty="0"/>
              <a:t>Disbursing public funds in this way is a public rather than private law matter, so the Commission is amenable to judicial review (O’Reilly v </a:t>
            </a:r>
            <a:r>
              <a:rPr lang="en-GB" sz="2400" dirty="0" err="1"/>
              <a:t>Mackman</a:t>
            </a:r>
            <a:r>
              <a:rPr lang="en-GB" sz="2400" dirty="0"/>
              <a:t> [1983]).</a:t>
            </a:r>
          </a:p>
          <a:p>
            <a:r>
              <a:rPr lang="en-GB" sz="2400" dirty="0"/>
              <a:t>Mayer is directly affected by the decisions, as their grant applications have been rejected.</a:t>
            </a:r>
          </a:p>
          <a:p>
            <a:r>
              <a:rPr lang="en-GB" sz="2400" dirty="0"/>
              <a:t>They therefore have ‘sufficient interest’ in the decisions to bring judicial review claims (S.31(3) Supreme Court Act 1981).</a:t>
            </a:r>
          </a:p>
          <a:p>
            <a:r>
              <a:rPr lang="en-GB" sz="2400" dirty="0"/>
              <a:t>The position of the LTF, as a pressure group, needs further analysis.</a:t>
            </a:r>
          </a:p>
        </p:txBody>
      </p:sp>
    </p:spTree>
    <p:extLst>
      <p:ext uri="{BB962C8B-B14F-4D97-AF65-F5344CB8AC3E}">
        <p14:creationId xmlns:p14="http://schemas.microsoft.com/office/powerpoint/2010/main" val="29160329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DE332A-C23F-4773-A471-5482CEF54888}"/>
              </a:ext>
            </a:extLst>
          </p:cNvPr>
          <p:cNvSpPr>
            <a:spLocks noGrp="1"/>
          </p:cNvSpPr>
          <p:nvPr>
            <p:ph idx="1"/>
          </p:nvPr>
        </p:nvSpPr>
        <p:spPr>
          <a:xfrm>
            <a:off x="1171627" y="1831657"/>
            <a:ext cx="10820400" cy="4886325"/>
          </a:xfrm>
        </p:spPr>
        <p:txBody>
          <a:bodyPr anchor="t">
            <a:normAutofit/>
          </a:bodyPr>
          <a:lstStyle/>
          <a:p>
            <a:r>
              <a:rPr lang="en-GB" sz="2400" dirty="0"/>
              <a:t>The factors the court considers are outlined in cases such a R v Foreign Secretary ex p. World Development Movement Ltd [1995].</a:t>
            </a:r>
          </a:p>
          <a:p>
            <a:pPr>
              <a:buFontTx/>
              <a:buChar char="-"/>
            </a:pPr>
            <a:r>
              <a:rPr lang="en-GB" sz="2400" dirty="0"/>
              <a:t>The need to uphold the rule of law.</a:t>
            </a:r>
          </a:p>
          <a:p>
            <a:pPr>
              <a:buFontTx/>
              <a:buChar char="-"/>
            </a:pPr>
            <a:r>
              <a:rPr lang="en-GB" sz="2400" dirty="0"/>
              <a:t>Whether any body was likely to bring a challenge.</a:t>
            </a:r>
          </a:p>
          <a:p>
            <a:pPr>
              <a:buFontTx/>
              <a:buChar char="-"/>
            </a:pPr>
            <a:r>
              <a:rPr lang="en-GB" sz="2400" dirty="0"/>
              <a:t>The role of the pressure group involved.</a:t>
            </a:r>
          </a:p>
          <a:p>
            <a:r>
              <a:rPr lang="en-GB" sz="2400" dirty="0"/>
              <a:t>The LTF, as a nationwide pressure group which campaigns on tax and public spending issues, is not a ‘busy-body’ and the court would be unlikely to reject a valid claim simply on the grounds of standing.</a:t>
            </a:r>
          </a:p>
          <a:p>
            <a:r>
              <a:rPr lang="en-GB" sz="2400" dirty="0"/>
              <a:t>Also its claim involves a potential bias, an issue that is closely linked to rule of law.</a:t>
            </a:r>
          </a:p>
        </p:txBody>
      </p:sp>
    </p:spTree>
    <p:extLst>
      <p:ext uri="{BB962C8B-B14F-4D97-AF65-F5344CB8AC3E}">
        <p14:creationId xmlns:p14="http://schemas.microsoft.com/office/powerpoint/2010/main" val="8127715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DE332A-C23F-4773-A471-5482CEF54888}"/>
              </a:ext>
            </a:extLst>
          </p:cNvPr>
          <p:cNvSpPr>
            <a:spLocks noGrp="1"/>
          </p:cNvSpPr>
          <p:nvPr>
            <p:ph idx="1"/>
          </p:nvPr>
        </p:nvSpPr>
        <p:spPr>
          <a:xfrm>
            <a:off x="1171627" y="1831657"/>
            <a:ext cx="10820400" cy="4886325"/>
          </a:xfrm>
        </p:spPr>
        <p:txBody>
          <a:bodyPr anchor="t">
            <a:normAutofit/>
          </a:bodyPr>
          <a:lstStyle/>
          <a:p>
            <a:r>
              <a:rPr lang="en-GB" sz="2400" dirty="0"/>
              <a:t>Ouster clause – The Act contains a potential obstacle to judicial review proceedings for all three claimants, namely an ouster clause excluding the jurisdiction of the courts.</a:t>
            </a:r>
          </a:p>
          <a:p>
            <a:r>
              <a:rPr lang="en-GB" sz="2400" dirty="0"/>
              <a:t>However, courts are hostile to such clauses and in Anisminic v FCC [1969] the House of Lords made it clear that complete ouster clauses will not protect ‘nullities’ (decisions that were never valid) and it is the court’s function to decide upon the validity of a decision.</a:t>
            </a:r>
          </a:p>
          <a:p>
            <a:r>
              <a:rPr lang="en-GB" sz="2400" dirty="0"/>
              <a:t>The ouster clause will therefore be ineffective.</a:t>
            </a:r>
          </a:p>
          <a:p>
            <a:r>
              <a:rPr lang="en-GB" sz="2400" dirty="0"/>
              <a:t>All the claims must be brought promptly and in any event within three months (s.31 Supreme Court Act 1981 and CPR r54.5).</a:t>
            </a:r>
          </a:p>
        </p:txBody>
      </p:sp>
    </p:spTree>
    <p:extLst>
      <p:ext uri="{BB962C8B-B14F-4D97-AF65-F5344CB8AC3E}">
        <p14:creationId xmlns:p14="http://schemas.microsoft.com/office/powerpoint/2010/main" val="4628980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63ACC-C3EB-4E6C-8123-498E4E6FACFA}"/>
              </a:ext>
            </a:extLst>
          </p:cNvPr>
          <p:cNvSpPr>
            <a:spLocks noGrp="1"/>
          </p:cNvSpPr>
          <p:nvPr>
            <p:ph type="title"/>
          </p:nvPr>
        </p:nvSpPr>
        <p:spPr>
          <a:xfrm>
            <a:off x="838200" y="641855"/>
            <a:ext cx="10515600" cy="772107"/>
          </a:xfrm>
        </p:spPr>
        <p:txBody>
          <a:bodyPr/>
          <a:lstStyle/>
          <a:p>
            <a:pPr algn="ctr"/>
            <a:r>
              <a:rPr lang="en-GB" b="1" i="1" u="sng" dirty="0"/>
              <a:t>Activity</a:t>
            </a:r>
            <a:r>
              <a:rPr lang="en-GB" dirty="0"/>
              <a:t> </a:t>
            </a:r>
          </a:p>
        </p:txBody>
      </p:sp>
      <p:sp>
        <p:nvSpPr>
          <p:cNvPr id="3" name="Content Placeholder 2">
            <a:extLst>
              <a:ext uri="{FF2B5EF4-FFF2-40B4-BE49-F238E27FC236}">
                <a16:creationId xmlns:a16="http://schemas.microsoft.com/office/drawing/2014/main" id="{FF33CAF9-3AA9-4293-A105-910D08DED84A}"/>
              </a:ext>
            </a:extLst>
          </p:cNvPr>
          <p:cNvSpPr>
            <a:spLocks noGrp="1"/>
          </p:cNvSpPr>
          <p:nvPr>
            <p:ph idx="1"/>
          </p:nvPr>
        </p:nvSpPr>
        <p:spPr>
          <a:xfrm>
            <a:off x="838200" y="2367644"/>
            <a:ext cx="6019800" cy="3417434"/>
          </a:xfrm>
        </p:spPr>
        <p:txBody>
          <a:bodyPr/>
          <a:lstStyle/>
          <a:p>
            <a:r>
              <a:rPr lang="en-GB" dirty="0"/>
              <a:t>Now is the time for the Kahoot. </a:t>
            </a:r>
          </a:p>
          <a:p>
            <a:endParaRPr lang="en-GB" dirty="0"/>
          </a:p>
          <a:p>
            <a:r>
              <a:rPr lang="en-GB" dirty="0"/>
              <a:t>Simply head to Kahoot.it and enter the game pin. </a:t>
            </a:r>
          </a:p>
        </p:txBody>
      </p:sp>
      <p:sp>
        <p:nvSpPr>
          <p:cNvPr id="4" name="Slide Number Placeholder 3">
            <a:extLst>
              <a:ext uri="{FF2B5EF4-FFF2-40B4-BE49-F238E27FC236}">
                <a16:creationId xmlns:a16="http://schemas.microsoft.com/office/drawing/2014/main" id="{FA04D58B-9C07-4B8A-AC7C-5F7A67EDAC62}"/>
              </a:ext>
            </a:extLst>
          </p:cNvPr>
          <p:cNvSpPr>
            <a:spLocks noGrp="1"/>
          </p:cNvSpPr>
          <p:nvPr>
            <p:ph type="sldNum" sz="quarter" idx="10"/>
          </p:nvPr>
        </p:nvSpPr>
        <p:spPr/>
        <p:txBody>
          <a:bodyPr/>
          <a:lstStyle/>
          <a:p>
            <a:r>
              <a:rPr lang="en-US"/>
              <a:t>PAGE </a:t>
            </a:r>
            <a:fld id="{4A9B5881-4007-4345-955A-79C2656F0C49}" type="slidenum">
              <a:rPr lang="en-US" smtClean="0"/>
              <a:pPr/>
              <a:t>25</a:t>
            </a:fld>
            <a:endParaRPr lang="en-US" dirty="0"/>
          </a:p>
        </p:txBody>
      </p:sp>
      <p:pic>
        <p:nvPicPr>
          <p:cNvPr id="6" name="Graphic 5" descr="Bullseye with solid fill">
            <a:extLst>
              <a:ext uri="{FF2B5EF4-FFF2-40B4-BE49-F238E27FC236}">
                <a16:creationId xmlns:a16="http://schemas.microsoft.com/office/drawing/2014/main" id="{3CDA1FD7-A8F3-44EC-86BE-A6F2E370A8D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28807" y="1825625"/>
            <a:ext cx="3733800" cy="3733800"/>
          </a:xfrm>
          <a:prstGeom prst="rect">
            <a:avLst/>
          </a:prstGeom>
        </p:spPr>
      </p:pic>
    </p:spTree>
    <p:extLst>
      <p:ext uri="{BB962C8B-B14F-4D97-AF65-F5344CB8AC3E}">
        <p14:creationId xmlns:p14="http://schemas.microsoft.com/office/powerpoint/2010/main" val="41196537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C8275-FB25-4EEB-9B1A-AEA22734C4E7}"/>
              </a:ext>
            </a:extLst>
          </p:cNvPr>
          <p:cNvSpPr>
            <a:spLocks noGrp="1"/>
          </p:cNvSpPr>
          <p:nvPr>
            <p:ph type="title"/>
          </p:nvPr>
        </p:nvSpPr>
        <p:spPr>
          <a:xfrm>
            <a:off x="838200" y="641855"/>
            <a:ext cx="10515600" cy="772107"/>
          </a:xfrm>
        </p:spPr>
        <p:txBody>
          <a:bodyPr/>
          <a:lstStyle/>
          <a:p>
            <a:pPr algn="ctr"/>
            <a:r>
              <a:rPr lang="en-GB" b="1" i="1" u="sng" dirty="0"/>
              <a:t>Summary </a:t>
            </a:r>
          </a:p>
        </p:txBody>
      </p:sp>
      <p:sp>
        <p:nvSpPr>
          <p:cNvPr id="3" name="Content Placeholder 2">
            <a:extLst>
              <a:ext uri="{FF2B5EF4-FFF2-40B4-BE49-F238E27FC236}">
                <a16:creationId xmlns:a16="http://schemas.microsoft.com/office/drawing/2014/main" id="{EDCC1E2A-BB5A-4E24-ABD1-2AF7B8FD9FD7}"/>
              </a:ext>
            </a:extLst>
          </p:cNvPr>
          <p:cNvSpPr>
            <a:spLocks noGrp="1"/>
          </p:cNvSpPr>
          <p:nvPr>
            <p:ph idx="1"/>
          </p:nvPr>
        </p:nvSpPr>
        <p:spPr>
          <a:xfrm>
            <a:off x="838200" y="2400299"/>
            <a:ext cx="5840186" cy="3776663"/>
          </a:xfrm>
        </p:spPr>
        <p:txBody>
          <a:bodyPr/>
          <a:lstStyle/>
          <a:p>
            <a:r>
              <a:rPr lang="en-GB" dirty="0"/>
              <a:t>What is Judicial review?</a:t>
            </a:r>
          </a:p>
          <a:p>
            <a:endParaRPr lang="en-GB" dirty="0"/>
          </a:p>
          <a:p>
            <a:r>
              <a:rPr lang="en-GB" dirty="0"/>
              <a:t>Why is it important?</a:t>
            </a:r>
          </a:p>
          <a:p>
            <a:endParaRPr lang="en-GB" dirty="0"/>
          </a:p>
          <a:p>
            <a:r>
              <a:rPr lang="en-GB" dirty="0"/>
              <a:t>Case law. </a:t>
            </a:r>
          </a:p>
        </p:txBody>
      </p:sp>
      <p:sp>
        <p:nvSpPr>
          <p:cNvPr id="4" name="Slide Number Placeholder 3">
            <a:extLst>
              <a:ext uri="{FF2B5EF4-FFF2-40B4-BE49-F238E27FC236}">
                <a16:creationId xmlns:a16="http://schemas.microsoft.com/office/drawing/2014/main" id="{590EF321-29F9-430F-8DE2-BA7E852B9FDF}"/>
              </a:ext>
            </a:extLst>
          </p:cNvPr>
          <p:cNvSpPr>
            <a:spLocks noGrp="1"/>
          </p:cNvSpPr>
          <p:nvPr>
            <p:ph type="sldNum" sz="quarter" idx="10"/>
          </p:nvPr>
        </p:nvSpPr>
        <p:spPr/>
        <p:txBody>
          <a:bodyPr/>
          <a:lstStyle/>
          <a:p>
            <a:r>
              <a:rPr lang="en-US"/>
              <a:t>PAGE </a:t>
            </a:r>
            <a:fld id="{4A9B5881-4007-4345-955A-79C2656F0C49}" type="slidenum">
              <a:rPr lang="en-US" smtClean="0"/>
              <a:pPr/>
              <a:t>26</a:t>
            </a:fld>
            <a:endParaRPr lang="en-US" dirty="0"/>
          </a:p>
        </p:txBody>
      </p:sp>
      <p:pic>
        <p:nvPicPr>
          <p:cNvPr id="6" name="Graphic 5" descr="Advertising with solid fill">
            <a:extLst>
              <a:ext uri="{FF2B5EF4-FFF2-40B4-BE49-F238E27FC236}">
                <a16:creationId xmlns:a16="http://schemas.microsoft.com/office/drawing/2014/main" id="{0F3E1844-C9B5-4317-B778-2CF0FC36F29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26728" y="2124756"/>
            <a:ext cx="4052207" cy="4052207"/>
          </a:xfrm>
          <a:prstGeom prst="rect">
            <a:avLst/>
          </a:prstGeom>
        </p:spPr>
      </p:pic>
    </p:spTree>
    <p:extLst>
      <p:ext uri="{BB962C8B-B14F-4D97-AF65-F5344CB8AC3E}">
        <p14:creationId xmlns:p14="http://schemas.microsoft.com/office/powerpoint/2010/main" val="20895881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10589-7CBB-4421-8AEA-E7C0A4C9093E}"/>
              </a:ext>
            </a:extLst>
          </p:cNvPr>
          <p:cNvSpPr>
            <a:spLocks noGrp="1"/>
          </p:cNvSpPr>
          <p:nvPr>
            <p:ph type="title"/>
          </p:nvPr>
        </p:nvSpPr>
        <p:spPr>
          <a:xfrm>
            <a:off x="838199" y="641855"/>
            <a:ext cx="10515599" cy="1048152"/>
          </a:xfrm>
        </p:spPr>
        <p:txBody>
          <a:bodyPr/>
          <a:lstStyle/>
          <a:p>
            <a:pPr algn="ctr"/>
            <a:r>
              <a:rPr lang="en-GB" b="1" i="1" u="sng" dirty="0"/>
              <a:t>Next lesson….. </a:t>
            </a:r>
          </a:p>
        </p:txBody>
      </p:sp>
      <p:sp>
        <p:nvSpPr>
          <p:cNvPr id="3" name="Content Placeholder 2">
            <a:extLst>
              <a:ext uri="{FF2B5EF4-FFF2-40B4-BE49-F238E27FC236}">
                <a16:creationId xmlns:a16="http://schemas.microsoft.com/office/drawing/2014/main" id="{15A2206E-D507-415F-BC57-2EBEBE98EE43}"/>
              </a:ext>
            </a:extLst>
          </p:cNvPr>
          <p:cNvSpPr>
            <a:spLocks noGrp="1"/>
          </p:cNvSpPr>
          <p:nvPr>
            <p:ph idx="1"/>
          </p:nvPr>
        </p:nvSpPr>
        <p:spPr>
          <a:xfrm>
            <a:off x="838199" y="2375807"/>
            <a:ext cx="10515600" cy="4413478"/>
          </a:xfrm>
        </p:spPr>
        <p:txBody>
          <a:bodyPr/>
          <a:lstStyle/>
          <a:p>
            <a:pPr>
              <a:buFont typeface="Wingdings" panose="05000000000000000000" pitchFamily="2" charset="2"/>
              <a:buChar char="Ø"/>
            </a:pPr>
            <a:r>
              <a:rPr lang="en-GB" dirty="0"/>
              <a:t> </a:t>
            </a:r>
            <a:r>
              <a:rPr lang="en-GB" sz="2800" dirty="0"/>
              <a:t>Judicial review part 2.</a:t>
            </a:r>
          </a:p>
          <a:p>
            <a:pPr>
              <a:buFont typeface="Wingdings" panose="05000000000000000000" pitchFamily="2" charset="2"/>
              <a:buChar char="Ø"/>
            </a:pPr>
            <a:r>
              <a:rPr lang="en-GB" sz="2800" dirty="0"/>
              <a:t>And assessment 2 guidance.</a:t>
            </a:r>
          </a:p>
          <a:p>
            <a:pPr>
              <a:buFont typeface="Wingdings" panose="05000000000000000000" pitchFamily="2" charset="2"/>
              <a:buChar char="Ø"/>
            </a:pPr>
            <a:r>
              <a:rPr lang="en-GB" sz="2800" dirty="0"/>
              <a:t>Last session before easter. </a:t>
            </a:r>
          </a:p>
          <a:p>
            <a:pPr>
              <a:buFont typeface="Wingdings" panose="05000000000000000000" pitchFamily="2" charset="2"/>
              <a:buChar char="Ø"/>
            </a:pPr>
            <a:r>
              <a:rPr lang="en-GB" sz="2800" dirty="0"/>
              <a:t>Large Kahoot </a:t>
            </a:r>
          </a:p>
        </p:txBody>
      </p:sp>
      <p:sp>
        <p:nvSpPr>
          <p:cNvPr id="4" name="Slide Number Placeholder 3">
            <a:extLst>
              <a:ext uri="{FF2B5EF4-FFF2-40B4-BE49-F238E27FC236}">
                <a16:creationId xmlns:a16="http://schemas.microsoft.com/office/drawing/2014/main" id="{F73A18CC-E054-420B-8D18-BA92F7E3C748}"/>
              </a:ext>
            </a:extLst>
          </p:cNvPr>
          <p:cNvSpPr>
            <a:spLocks noGrp="1"/>
          </p:cNvSpPr>
          <p:nvPr>
            <p:ph type="sldNum" sz="quarter" idx="10"/>
          </p:nvPr>
        </p:nvSpPr>
        <p:spPr/>
        <p:txBody>
          <a:bodyPr/>
          <a:lstStyle/>
          <a:p>
            <a:r>
              <a:rPr lang="en-US"/>
              <a:t>PAGE </a:t>
            </a:r>
            <a:fld id="{4A9B5881-4007-4345-955A-79C2656F0C49}" type="slidenum">
              <a:rPr lang="en-US" smtClean="0"/>
              <a:pPr/>
              <a:t>27</a:t>
            </a:fld>
            <a:endParaRPr lang="en-US" dirty="0"/>
          </a:p>
        </p:txBody>
      </p:sp>
    </p:spTree>
    <p:extLst>
      <p:ext uri="{BB962C8B-B14F-4D97-AF65-F5344CB8AC3E}">
        <p14:creationId xmlns:p14="http://schemas.microsoft.com/office/powerpoint/2010/main" val="17156786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D9098-6676-42CC-BD1F-85A6514AE04C}"/>
              </a:ext>
            </a:extLst>
          </p:cNvPr>
          <p:cNvSpPr>
            <a:spLocks noGrp="1"/>
          </p:cNvSpPr>
          <p:nvPr>
            <p:ph type="title"/>
          </p:nvPr>
        </p:nvSpPr>
        <p:spPr>
          <a:xfrm>
            <a:off x="838199" y="641855"/>
            <a:ext cx="10515599" cy="772107"/>
          </a:xfrm>
        </p:spPr>
        <p:txBody>
          <a:bodyPr/>
          <a:lstStyle/>
          <a:p>
            <a:pPr algn="ctr"/>
            <a:r>
              <a:rPr lang="en-GB" b="1" i="1" u="sng" dirty="0"/>
              <a:t>References </a:t>
            </a:r>
          </a:p>
        </p:txBody>
      </p:sp>
      <p:sp>
        <p:nvSpPr>
          <p:cNvPr id="3" name="Content Placeholder 2">
            <a:extLst>
              <a:ext uri="{FF2B5EF4-FFF2-40B4-BE49-F238E27FC236}">
                <a16:creationId xmlns:a16="http://schemas.microsoft.com/office/drawing/2014/main" id="{32185326-4B02-4A19-9DD3-B9A28F5102BE}"/>
              </a:ext>
            </a:extLst>
          </p:cNvPr>
          <p:cNvSpPr>
            <a:spLocks noGrp="1"/>
          </p:cNvSpPr>
          <p:nvPr>
            <p:ph idx="1"/>
          </p:nvPr>
        </p:nvSpPr>
        <p:spPr/>
        <p:txBody>
          <a:bodyPr/>
          <a:lstStyle/>
          <a:p>
            <a:r>
              <a:rPr lang="en-GB" dirty="0"/>
              <a:t>Lisa </a:t>
            </a:r>
            <a:r>
              <a:rPr lang="en-GB" dirty="0" err="1"/>
              <a:t>Webbly</a:t>
            </a:r>
            <a:r>
              <a:rPr lang="en-GB" dirty="0"/>
              <a:t>, Public Law. </a:t>
            </a:r>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75B91AD4-BBBB-486C-B452-11F592ADBB42}"/>
              </a:ext>
            </a:extLst>
          </p:cNvPr>
          <p:cNvSpPr>
            <a:spLocks noGrp="1"/>
          </p:cNvSpPr>
          <p:nvPr>
            <p:ph type="sldNum" sz="quarter" idx="10"/>
          </p:nvPr>
        </p:nvSpPr>
        <p:spPr/>
        <p:txBody>
          <a:bodyPr/>
          <a:lstStyle/>
          <a:p>
            <a:r>
              <a:rPr lang="en-US"/>
              <a:t>PAGE </a:t>
            </a:r>
            <a:fld id="{4A9B5881-4007-4345-955A-79C2656F0C49}" type="slidenum">
              <a:rPr lang="en-US" smtClean="0"/>
              <a:pPr/>
              <a:t>28</a:t>
            </a:fld>
            <a:endParaRPr lang="en-US" dirty="0"/>
          </a:p>
        </p:txBody>
      </p:sp>
    </p:spTree>
    <p:extLst>
      <p:ext uri="{BB962C8B-B14F-4D97-AF65-F5344CB8AC3E}">
        <p14:creationId xmlns:p14="http://schemas.microsoft.com/office/powerpoint/2010/main" val="13242402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9B560C-D1D2-4734-971B-15D22F4F4A5B}"/>
              </a:ext>
            </a:extLst>
          </p:cNvPr>
          <p:cNvSpPr>
            <a:spLocks noGrp="1"/>
          </p:cNvSpPr>
          <p:nvPr>
            <p:ph type="title"/>
          </p:nvPr>
        </p:nvSpPr>
        <p:spPr/>
        <p:txBody>
          <a:bodyPr/>
          <a:lstStyle/>
          <a:p>
            <a:r>
              <a:rPr lang="en-GB" dirty="0"/>
              <a:t>Thank you! </a:t>
            </a:r>
          </a:p>
        </p:txBody>
      </p:sp>
      <p:sp>
        <p:nvSpPr>
          <p:cNvPr id="6" name="Text Placeholder 5">
            <a:extLst>
              <a:ext uri="{FF2B5EF4-FFF2-40B4-BE49-F238E27FC236}">
                <a16:creationId xmlns:a16="http://schemas.microsoft.com/office/drawing/2014/main" id="{4D551810-584C-44DA-9110-AFF33EAD0F1C}"/>
              </a:ext>
            </a:extLst>
          </p:cNvPr>
          <p:cNvSpPr>
            <a:spLocks noGrp="1"/>
          </p:cNvSpPr>
          <p:nvPr>
            <p:ph type="body" idx="1"/>
          </p:nvPr>
        </p:nvSpPr>
        <p:spPr/>
        <p:txBody>
          <a:bodyPr/>
          <a:lstStyle/>
          <a:p>
            <a:r>
              <a:rPr lang="en-GB" dirty="0"/>
              <a:t>Any questions? </a:t>
            </a:r>
          </a:p>
        </p:txBody>
      </p:sp>
      <p:sp>
        <p:nvSpPr>
          <p:cNvPr id="4" name="Slide Number Placeholder 3">
            <a:extLst>
              <a:ext uri="{FF2B5EF4-FFF2-40B4-BE49-F238E27FC236}">
                <a16:creationId xmlns:a16="http://schemas.microsoft.com/office/drawing/2014/main" id="{79DA9CE6-9A3F-4156-8988-8A409F0EA266}"/>
              </a:ext>
            </a:extLst>
          </p:cNvPr>
          <p:cNvSpPr>
            <a:spLocks noGrp="1"/>
          </p:cNvSpPr>
          <p:nvPr>
            <p:ph type="sldNum" sz="quarter" idx="10"/>
          </p:nvPr>
        </p:nvSpPr>
        <p:spPr/>
        <p:txBody>
          <a:bodyPr/>
          <a:lstStyle/>
          <a:p>
            <a:r>
              <a:rPr lang="en-US"/>
              <a:t>PAGE </a:t>
            </a:r>
            <a:fld id="{4A9B5881-4007-4345-955A-79C2656F0C49}" type="slidenum">
              <a:rPr lang="en-US" smtClean="0"/>
              <a:pPr/>
              <a:t>29</a:t>
            </a:fld>
            <a:endParaRPr lang="en-US" dirty="0"/>
          </a:p>
        </p:txBody>
      </p:sp>
    </p:spTree>
    <p:extLst>
      <p:ext uri="{BB962C8B-B14F-4D97-AF65-F5344CB8AC3E}">
        <p14:creationId xmlns:p14="http://schemas.microsoft.com/office/powerpoint/2010/main" val="3089261631"/>
      </p:ext>
    </p:extLst>
  </p:cSld>
  <p:clrMapOvr>
    <a:masterClrMapping/>
  </p:clrMapOvr>
</p:sld>
</file>

<file path=ppt/theme/theme1.xml><?xml version="1.0" encoding="utf-8"?>
<a:theme xmlns:a="http://schemas.openxmlformats.org/drawingml/2006/main" name="Office Theme">
  <a:themeElements>
    <a:clrScheme name="Custom 254">
      <a:dk1>
        <a:srgbClr val="000000"/>
      </a:dk1>
      <a:lt1>
        <a:srgbClr val="FFFFFF"/>
      </a:lt1>
      <a:dk2>
        <a:srgbClr val="242A41"/>
      </a:dk2>
      <a:lt2>
        <a:srgbClr val="E2E8E3"/>
      </a:lt2>
      <a:accent1>
        <a:srgbClr val="5370C5"/>
      </a:accent1>
      <a:accent2>
        <a:srgbClr val="17B2D1"/>
      </a:accent2>
      <a:accent3>
        <a:srgbClr val="2978E7"/>
      </a:accent3>
      <a:accent4>
        <a:srgbClr val="7829E7"/>
      </a:accent4>
      <a:accent5>
        <a:srgbClr val="B517D5"/>
      </a:accent5>
      <a:accent6>
        <a:srgbClr val="E729B7"/>
      </a:accent6>
      <a:hlink>
        <a:srgbClr val="5370C5"/>
      </a:hlink>
      <a:folHlink>
        <a:srgbClr val="7F7F7F"/>
      </a:folHlink>
    </a:clrScheme>
    <a:fontScheme name="MS Surge Teach Light and Dark">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Corporate_Teach a Course_Win32_SB - v2" id="{AAA48AC2-5F99-4B13-8624-B64D50F70391}" vid="{7E93EDBA-CDC2-40D2-AD59-7619D791F78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254">
    <a:dk1>
      <a:srgbClr val="000000"/>
    </a:dk1>
    <a:lt1>
      <a:srgbClr val="FFFFFF"/>
    </a:lt1>
    <a:dk2>
      <a:srgbClr val="242A41"/>
    </a:dk2>
    <a:lt2>
      <a:srgbClr val="E2E8E3"/>
    </a:lt2>
    <a:accent1>
      <a:srgbClr val="5370C5"/>
    </a:accent1>
    <a:accent2>
      <a:srgbClr val="17B2D1"/>
    </a:accent2>
    <a:accent3>
      <a:srgbClr val="2978E7"/>
    </a:accent3>
    <a:accent4>
      <a:srgbClr val="7829E7"/>
    </a:accent4>
    <a:accent5>
      <a:srgbClr val="B517D5"/>
    </a:accent5>
    <a:accent6>
      <a:srgbClr val="E729B7"/>
    </a:accent6>
    <a:hlink>
      <a:srgbClr val="5370C5"/>
    </a:hlink>
    <a:folHlink>
      <a:srgbClr val="7F7F7F"/>
    </a:folHlink>
  </a:clrScheme>
</a:themeOverride>
</file>

<file path=ppt/theme/themeOverride2.xml><?xml version="1.0" encoding="utf-8"?>
<a:themeOverride xmlns:a="http://schemas.openxmlformats.org/drawingml/2006/main">
  <a:clrScheme name="Custom 254">
    <a:dk1>
      <a:srgbClr val="000000"/>
    </a:dk1>
    <a:lt1>
      <a:srgbClr val="FFFFFF"/>
    </a:lt1>
    <a:dk2>
      <a:srgbClr val="242A41"/>
    </a:dk2>
    <a:lt2>
      <a:srgbClr val="E2E8E3"/>
    </a:lt2>
    <a:accent1>
      <a:srgbClr val="5370C5"/>
    </a:accent1>
    <a:accent2>
      <a:srgbClr val="17B2D1"/>
    </a:accent2>
    <a:accent3>
      <a:srgbClr val="2978E7"/>
    </a:accent3>
    <a:accent4>
      <a:srgbClr val="7829E7"/>
    </a:accent4>
    <a:accent5>
      <a:srgbClr val="B517D5"/>
    </a:accent5>
    <a:accent6>
      <a:srgbClr val="E729B7"/>
    </a:accent6>
    <a:hlink>
      <a:srgbClr val="5370C5"/>
    </a:hlink>
    <a:folHlink>
      <a:srgbClr val="7F7F7F"/>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4E32C0B-4052-44CB-9341-8AD8B2CC4712}">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D6766BD6-F648-49AA-B7EC-13E75CECB9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BB7C387-AFDC-4FE3-A658-984B7F35F15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Corporate teach a course</Template>
  <TotalTime>0</TotalTime>
  <Words>1810</Words>
  <Application>Microsoft Office PowerPoint</Application>
  <PresentationFormat>Widescreen</PresentationFormat>
  <Paragraphs>211</Paragraphs>
  <Slides>29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Calibri Light</vt:lpstr>
      <vt:lpstr>Wingdings</vt:lpstr>
      <vt:lpstr>Office Theme</vt:lpstr>
      <vt:lpstr>Judicial review part 1 </vt:lpstr>
      <vt:lpstr>Content </vt:lpstr>
      <vt:lpstr>Learning outcomes </vt:lpstr>
      <vt:lpstr>Kahoot </vt:lpstr>
      <vt:lpstr>Judicial review- what is it? </vt:lpstr>
      <vt:lpstr>Judicial review- What is it? </vt:lpstr>
      <vt:lpstr>     The History of  Judicial review </vt:lpstr>
      <vt:lpstr>Judicial review </vt:lpstr>
      <vt:lpstr>The process of Judicial review</vt:lpstr>
      <vt:lpstr>Continued…</vt:lpstr>
      <vt:lpstr>Private law v Public Law?</vt:lpstr>
      <vt:lpstr>Judicial review </vt:lpstr>
      <vt:lpstr>Activity </vt:lpstr>
      <vt:lpstr>A few examples </vt:lpstr>
      <vt:lpstr>Judicial review and appeal?</vt:lpstr>
      <vt:lpstr>What about Human Rights? </vt:lpstr>
      <vt:lpstr>Research one of the following cases. Identify how the cases relate to judicial review and what are the key principles of the case. </vt:lpstr>
      <vt:lpstr>R v Port of London ex p. Kynoch Ltd [1919]</vt:lpstr>
      <vt:lpstr>British Oxygen v Minister of Technology [1970]</vt:lpstr>
      <vt:lpstr>Roberts v Hopgood [1925]</vt:lpstr>
      <vt:lpstr>PowerPoint Presentation</vt:lpstr>
      <vt:lpstr>PowerPoint Presentation</vt:lpstr>
      <vt:lpstr>PowerPoint Presentation</vt:lpstr>
      <vt:lpstr>PowerPoint Presentation</vt:lpstr>
      <vt:lpstr>Activity </vt:lpstr>
      <vt:lpstr>Summary </vt:lpstr>
      <vt:lpstr>Next lesson….. </vt:lpstr>
      <vt:lpstr>References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Judicial review part 1 </dc:title>
  <dc:creator>Zita Draper</dc:creator>
  <cp:lastModifiedBy>Laura Knight</cp:lastModifiedBy>
  <cp:revision>9</cp:revision>
  <dcterms:created xsi:type="dcterms:W3CDTF">2022-03-01T21:45:01Z</dcterms:created>
  <dcterms:modified xsi:type="dcterms:W3CDTF">2022-03-21T13:37:42Z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