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58"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81DF9E-F821-4505-91A8-99002302C8A0}" v="5" dt="2021-12-08T19:04:07.4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ULOBA MUKWAKANI BULOBA MUKWAKANI" userId="984bccd08a14502f" providerId="LiveId" clId="{9F81DF9E-F821-4505-91A8-99002302C8A0}"/>
    <pc:docChg chg="undo custSel addSld modSld">
      <pc:chgData name="BULOBA MUKWAKANI BULOBA MUKWAKANI" userId="984bccd08a14502f" providerId="LiveId" clId="{9F81DF9E-F821-4505-91A8-99002302C8A0}" dt="2021-12-08T19:06:15.354" v="601" actId="27614"/>
      <pc:docMkLst>
        <pc:docMk/>
      </pc:docMkLst>
      <pc:sldChg chg="modSp mod">
        <pc:chgData name="BULOBA MUKWAKANI BULOBA MUKWAKANI" userId="984bccd08a14502f" providerId="LiveId" clId="{9F81DF9E-F821-4505-91A8-99002302C8A0}" dt="2021-12-08T18:52:39.753" v="485" actId="20577"/>
        <pc:sldMkLst>
          <pc:docMk/>
          <pc:sldMk cId="864905050" sldId="256"/>
        </pc:sldMkLst>
        <pc:spChg chg="mod">
          <ac:chgData name="BULOBA MUKWAKANI BULOBA MUKWAKANI" userId="984bccd08a14502f" providerId="LiveId" clId="{9F81DF9E-F821-4505-91A8-99002302C8A0}" dt="2021-12-08T17:59:02.645" v="127" actId="20577"/>
          <ac:spMkLst>
            <pc:docMk/>
            <pc:sldMk cId="864905050" sldId="256"/>
            <ac:spMk id="2" creationId="{85D78C93-E09F-43C1-9D9C-8AACECFAF944}"/>
          </ac:spMkLst>
        </pc:spChg>
        <pc:spChg chg="mod">
          <ac:chgData name="BULOBA MUKWAKANI BULOBA MUKWAKANI" userId="984bccd08a14502f" providerId="LiveId" clId="{9F81DF9E-F821-4505-91A8-99002302C8A0}" dt="2021-12-08T18:52:39.753" v="485" actId="20577"/>
          <ac:spMkLst>
            <pc:docMk/>
            <pc:sldMk cId="864905050" sldId="256"/>
            <ac:spMk id="3" creationId="{76105409-ADC3-4AC6-A8A6-5F7DA62F56C7}"/>
          </ac:spMkLst>
        </pc:spChg>
      </pc:sldChg>
      <pc:sldChg chg="addSp modSp new mod setBg">
        <pc:chgData name="BULOBA MUKWAKANI BULOBA MUKWAKANI" userId="984bccd08a14502f" providerId="LiveId" clId="{9F81DF9E-F821-4505-91A8-99002302C8A0}" dt="2021-12-08T18:30:12.159" v="426" actId="14100"/>
        <pc:sldMkLst>
          <pc:docMk/>
          <pc:sldMk cId="2705833941" sldId="257"/>
        </pc:sldMkLst>
        <pc:spChg chg="mod">
          <ac:chgData name="BULOBA MUKWAKANI BULOBA MUKWAKANI" userId="984bccd08a14502f" providerId="LiveId" clId="{9F81DF9E-F821-4505-91A8-99002302C8A0}" dt="2021-12-08T18:29:51.441" v="422" actId="26606"/>
          <ac:spMkLst>
            <pc:docMk/>
            <pc:sldMk cId="2705833941" sldId="257"/>
            <ac:spMk id="2" creationId="{D697955B-FE3A-499E-9F69-4E2845E34CD9}"/>
          </ac:spMkLst>
        </pc:spChg>
        <pc:spChg chg="mod">
          <ac:chgData name="BULOBA MUKWAKANI BULOBA MUKWAKANI" userId="984bccd08a14502f" providerId="LiveId" clId="{9F81DF9E-F821-4505-91A8-99002302C8A0}" dt="2021-12-08T18:29:51.441" v="422" actId="26606"/>
          <ac:spMkLst>
            <pc:docMk/>
            <pc:sldMk cId="2705833941" sldId="257"/>
            <ac:spMk id="3" creationId="{A7AE118B-72B4-454D-9EB6-62F2225150E8}"/>
          </ac:spMkLst>
        </pc:spChg>
        <pc:spChg chg="add">
          <ac:chgData name="BULOBA MUKWAKANI BULOBA MUKWAKANI" userId="984bccd08a14502f" providerId="LiveId" clId="{9F81DF9E-F821-4505-91A8-99002302C8A0}" dt="2021-12-08T18:29:51.441" v="422" actId="26606"/>
          <ac:spMkLst>
            <pc:docMk/>
            <pc:sldMk cId="2705833941" sldId="257"/>
            <ac:spMk id="9" creationId="{0B9EE3F3-89B7-43C3-8651-C4C96830993D}"/>
          </ac:spMkLst>
        </pc:spChg>
        <pc:spChg chg="add">
          <ac:chgData name="BULOBA MUKWAKANI BULOBA MUKWAKANI" userId="984bccd08a14502f" providerId="LiveId" clId="{9F81DF9E-F821-4505-91A8-99002302C8A0}" dt="2021-12-08T18:29:51.441" v="422" actId="26606"/>
          <ac:spMkLst>
            <pc:docMk/>
            <pc:sldMk cId="2705833941" sldId="257"/>
            <ac:spMk id="11" creationId="{33AE4636-AEEC-45D6-84D4-7AC2DA48ECF8}"/>
          </ac:spMkLst>
        </pc:spChg>
        <pc:spChg chg="add">
          <ac:chgData name="BULOBA MUKWAKANI BULOBA MUKWAKANI" userId="984bccd08a14502f" providerId="LiveId" clId="{9F81DF9E-F821-4505-91A8-99002302C8A0}" dt="2021-12-08T18:29:51.441" v="422" actId="26606"/>
          <ac:spMkLst>
            <pc:docMk/>
            <pc:sldMk cId="2705833941" sldId="257"/>
            <ac:spMk id="13" creationId="{8D9CE0F4-2EB2-4F1F-8AAC-DB3571D9FE10}"/>
          </ac:spMkLst>
        </pc:spChg>
        <pc:picChg chg="add mod">
          <ac:chgData name="BULOBA MUKWAKANI BULOBA MUKWAKANI" userId="984bccd08a14502f" providerId="LiveId" clId="{9F81DF9E-F821-4505-91A8-99002302C8A0}" dt="2021-12-08T18:30:12.159" v="426" actId="14100"/>
          <ac:picMkLst>
            <pc:docMk/>
            <pc:sldMk cId="2705833941" sldId="257"/>
            <ac:picMk id="4" creationId="{9A88B27D-A8C8-4236-93F5-263305F8DA17}"/>
          </ac:picMkLst>
        </pc:picChg>
      </pc:sldChg>
      <pc:sldChg chg="addSp delSp modSp new mod setBg">
        <pc:chgData name="BULOBA MUKWAKANI BULOBA MUKWAKANI" userId="984bccd08a14502f" providerId="LiveId" clId="{9F81DF9E-F821-4505-91A8-99002302C8A0}" dt="2021-12-08T18:44:18.540" v="472" actId="14100"/>
        <pc:sldMkLst>
          <pc:docMk/>
          <pc:sldMk cId="202137921" sldId="258"/>
        </pc:sldMkLst>
        <pc:spChg chg="mod">
          <ac:chgData name="BULOBA MUKWAKANI BULOBA MUKWAKANI" userId="984bccd08a14502f" providerId="LiveId" clId="{9F81DF9E-F821-4505-91A8-99002302C8A0}" dt="2021-12-08T18:44:07.665" v="469" actId="20577"/>
          <ac:spMkLst>
            <pc:docMk/>
            <pc:sldMk cId="202137921" sldId="258"/>
            <ac:spMk id="2" creationId="{A001C8D4-2DFE-4F03-9E10-E7F70EACC581}"/>
          </ac:spMkLst>
        </pc:spChg>
        <pc:spChg chg="mod">
          <ac:chgData name="BULOBA MUKWAKANI BULOBA MUKWAKANI" userId="984bccd08a14502f" providerId="LiveId" clId="{9F81DF9E-F821-4505-91A8-99002302C8A0}" dt="2021-12-08T18:44:18.540" v="472" actId="14100"/>
          <ac:spMkLst>
            <pc:docMk/>
            <pc:sldMk cId="202137921" sldId="258"/>
            <ac:spMk id="3" creationId="{2F960DD2-BDFA-492F-94C9-1804053214CF}"/>
          </ac:spMkLst>
        </pc:spChg>
        <pc:spChg chg="add del">
          <ac:chgData name="BULOBA MUKWAKANI BULOBA MUKWAKANI" userId="984bccd08a14502f" providerId="LiveId" clId="{9F81DF9E-F821-4505-91A8-99002302C8A0}" dt="2021-12-08T18:35:52.225" v="441" actId="26606"/>
          <ac:spMkLst>
            <pc:docMk/>
            <pc:sldMk cId="202137921" sldId="258"/>
            <ac:spMk id="9" creationId="{0288C6B4-AFC3-407F-A595-EFFD38D4CCAF}"/>
          </ac:spMkLst>
        </pc:spChg>
        <pc:spChg chg="add del">
          <ac:chgData name="BULOBA MUKWAKANI BULOBA MUKWAKANI" userId="984bccd08a14502f" providerId="LiveId" clId="{9F81DF9E-F821-4505-91A8-99002302C8A0}" dt="2021-12-08T18:35:52.225" v="441" actId="26606"/>
          <ac:spMkLst>
            <pc:docMk/>
            <pc:sldMk cId="202137921" sldId="258"/>
            <ac:spMk id="11" creationId="{CF236821-17FE-429B-8D2C-08E13A64EA40}"/>
          </ac:spMkLst>
        </pc:spChg>
        <pc:spChg chg="add del">
          <ac:chgData name="BULOBA MUKWAKANI BULOBA MUKWAKANI" userId="984bccd08a14502f" providerId="LiveId" clId="{9F81DF9E-F821-4505-91A8-99002302C8A0}" dt="2021-12-08T18:35:52.225" v="441" actId="26606"/>
          <ac:spMkLst>
            <pc:docMk/>
            <pc:sldMk cId="202137921" sldId="258"/>
            <ac:spMk id="13" creationId="{C0BDBCD2-E081-43AB-9119-C55465E59757}"/>
          </ac:spMkLst>
        </pc:spChg>
        <pc:spChg chg="add del">
          <ac:chgData name="BULOBA MUKWAKANI BULOBA MUKWAKANI" userId="984bccd08a14502f" providerId="LiveId" clId="{9F81DF9E-F821-4505-91A8-99002302C8A0}" dt="2021-12-08T18:35:52.225" v="441" actId="26606"/>
          <ac:spMkLst>
            <pc:docMk/>
            <pc:sldMk cId="202137921" sldId="258"/>
            <ac:spMk id="15" creationId="{98E79BE4-34FE-485A-98A5-92CE8F7C4743}"/>
          </ac:spMkLst>
        </pc:spChg>
        <pc:spChg chg="add del">
          <ac:chgData name="BULOBA MUKWAKANI BULOBA MUKWAKANI" userId="984bccd08a14502f" providerId="LiveId" clId="{9F81DF9E-F821-4505-91A8-99002302C8A0}" dt="2021-12-08T18:35:52.225" v="441" actId="26606"/>
          <ac:spMkLst>
            <pc:docMk/>
            <pc:sldMk cId="202137921" sldId="258"/>
            <ac:spMk id="17" creationId="{7A5F0580-5EE9-419F-96EE-B6529EF6E7D0}"/>
          </ac:spMkLst>
        </pc:spChg>
        <pc:spChg chg="add del">
          <ac:chgData name="BULOBA MUKWAKANI BULOBA MUKWAKANI" userId="984bccd08a14502f" providerId="LiveId" clId="{9F81DF9E-F821-4505-91A8-99002302C8A0}" dt="2021-12-08T18:35:35.346" v="434" actId="26606"/>
          <ac:spMkLst>
            <pc:docMk/>
            <pc:sldMk cId="202137921" sldId="258"/>
            <ac:spMk id="22" creationId="{8FC9BE17-9A7B-462D-AE50-3D8777387304}"/>
          </ac:spMkLst>
        </pc:spChg>
        <pc:spChg chg="add del">
          <ac:chgData name="BULOBA MUKWAKANI BULOBA MUKWAKANI" userId="984bccd08a14502f" providerId="LiveId" clId="{9F81DF9E-F821-4505-91A8-99002302C8A0}" dt="2021-12-08T18:35:35.346" v="434" actId="26606"/>
          <ac:spMkLst>
            <pc:docMk/>
            <pc:sldMk cId="202137921" sldId="258"/>
            <ac:spMk id="24" creationId="{3EBE8569-6AEC-4B8C-8D53-2DE337CDBA65}"/>
          </ac:spMkLst>
        </pc:spChg>
        <pc:spChg chg="add del">
          <ac:chgData name="BULOBA MUKWAKANI BULOBA MUKWAKANI" userId="984bccd08a14502f" providerId="LiveId" clId="{9F81DF9E-F821-4505-91A8-99002302C8A0}" dt="2021-12-08T18:35:35.346" v="434" actId="26606"/>
          <ac:spMkLst>
            <pc:docMk/>
            <pc:sldMk cId="202137921" sldId="258"/>
            <ac:spMk id="26" creationId="{55D4142C-5077-457F-A6AD-3FECFDB39685}"/>
          </ac:spMkLst>
        </pc:spChg>
        <pc:spChg chg="add del">
          <ac:chgData name="BULOBA MUKWAKANI BULOBA MUKWAKANI" userId="984bccd08a14502f" providerId="LiveId" clId="{9F81DF9E-F821-4505-91A8-99002302C8A0}" dt="2021-12-08T18:35:35.346" v="434" actId="26606"/>
          <ac:spMkLst>
            <pc:docMk/>
            <pc:sldMk cId="202137921" sldId="258"/>
            <ac:spMk id="28" creationId="{7A5F0580-5EE9-419F-96EE-B6529EF6E7D0}"/>
          </ac:spMkLst>
        </pc:spChg>
        <pc:spChg chg="add del">
          <ac:chgData name="BULOBA MUKWAKANI BULOBA MUKWAKANI" userId="984bccd08a14502f" providerId="LiveId" clId="{9F81DF9E-F821-4505-91A8-99002302C8A0}" dt="2021-12-08T18:35:44.428" v="436" actId="26606"/>
          <ac:spMkLst>
            <pc:docMk/>
            <pc:sldMk cId="202137921" sldId="258"/>
            <ac:spMk id="30" creationId="{7A5F0580-5EE9-419F-96EE-B6529EF6E7D0}"/>
          </ac:spMkLst>
        </pc:spChg>
        <pc:spChg chg="add del">
          <ac:chgData name="BULOBA MUKWAKANI BULOBA MUKWAKANI" userId="984bccd08a14502f" providerId="LiveId" clId="{9F81DF9E-F821-4505-91A8-99002302C8A0}" dt="2021-12-08T18:35:44.428" v="436" actId="26606"/>
          <ac:spMkLst>
            <pc:docMk/>
            <pc:sldMk cId="202137921" sldId="258"/>
            <ac:spMk id="31" creationId="{5C9B446A-6343-4E56-90BA-061E4DDF0FFB}"/>
          </ac:spMkLst>
        </pc:spChg>
        <pc:spChg chg="add del">
          <ac:chgData name="BULOBA MUKWAKANI BULOBA MUKWAKANI" userId="984bccd08a14502f" providerId="LiveId" clId="{9F81DF9E-F821-4505-91A8-99002302C8A0}" dt="2021-12-08T18:35:44.428" v="436" actId="26606"/>
          <ac:spMkLst>
            <pc:docMk/>
            <pc:sldMk cId="202137921" sldId="258"/>
            <ac:spMk id="32" creationId="{3EC72A1B-03D3-499C-B4BF-AC68EEC22B10}"/>
          </ac:spMkLst>
        </pc:spChg>
        <pc:spChg chg="add del">
          <ac:chgData name="BULOBA MUKWAKANI BULOBA MUKWAKANI" userId="984bccd08a14502f" providerId="LiveId" clId="{9F81DF9E-F821-4505-91A8-99002302C8A0}" dt="2021-12-08T18:35:44.428" v="436" actId="26606"/>
          <ac:spMkLst>
            <pc:docMk/>
            <pc:sldMk cId="202137921" sldId="258"/>
            <ac:spMk id="33" creationId="{216322C2-3CF0-4D33-BF90-3F384CF6D232}"/>
          </ac:spMkLst>
        </pc:spChg>
        <pc:spChg chg="add del">
          <ac:chgData name="BULOBA MUKWAKANI BULOBA MUKWAKANI" userId="984bccd08a14502f" providerId="LiveId" clId="{9F81DF9E-F821-4505-91A8-99002302C8A0}" dt="2021-12-08T18:35:44.428" v="436" actId="26606"/>
          <ac:spMkLst>
            <pc:docMk/>
            <pc:sldMk cId="202137921" sldId="258"/>
            <ac:spMk id="34" creationId="{55D4142C-5077-457F-A6AD-3FECFDB39685}"/>
          </ac:spMkLst>
        </pc:spChg>
        <pc:spChg chg="add del">
          <ac:chgData name="BULOBA MUKWAKANI BULOBA MUKWAKANI" userId="984bccd08a14502f" providerId="LiveId" clId="{9F81DF9E-F821-4505-91A8-99002302C8A0}" dt="2021-12-08T18:35:47.185" v="438" actId="26606"/>
          <ac:spMkLst>
            <pc:docMk/>
            <pc:sldMk cId="202137921" sldId="258"/>
            <ac:spMk id="36" creationId="{1ECAB1E8-8195-4748-BE71-FF806D86892E}"/>
          </ac:spMkLst>
        </pc:spChg>
        <pc:spChg chg="add del">
          <ac:chgData name="BULOBA MUKWAKANI BULOBA MUKWAKANI" userId="984bccd08a14502f" providerId="LiveId" clId="{9F81DF9E-F821-4505-91A8-99002302C8A0}" dt="2021-12-08T18:35:47.185" v="438" actId="26606"/>
          <ac:spMkLst>
            <pc:docMk/>
            <pc:sldMk cId="202137921" sldId="258"/>
            <ac:spMk id="37" creationId="{57F6BDD4-E066-4008-8011-6CC31AEB4556}"/>
          </ac:spMkLst>
        </pc:spChg>
        <pc:spChg chg="add del">
          <ac:chgData name="BULOBA MUKWAKANI BULOBA MUKWAKANI" userId="984bccd08a14502f" providerId="LiveId" clId="{9F81DF9E-F821-4505-91A8-99002302C8A0}" dt="2021-12-08T18:35:47.185" v="438" actId="26606"/>
          <ac:spMkLst>
            <pc:docMk/>
            <pc:sldMk cId="202137921" sldId="258"/>
            <ac:spMk id="38" creationId="{2711A8FB-68FC-45FC-B01E-38F809E2D439}"/>
          </ac:spMkLst>
        </pc:spChg>
        <pc:spChg chg="add del">
          <ac:chgData name="BULOBA MUKWAKANI BULOBA MUKWAKANI" userId="984bccd08a14502f" providerId="LiveId" clId="{9F81DF9E-F821-4505-91A8-99002302C8A0}" dt="2021-12-08T18:35:47.185" v="438" actId="26606"/>
          <ac:spMkLst>
            <pc:docMk/>
            <pc:sldMk cId="202137921" sldId="258"/>
            <ac:spMk id="39" creationId="{2A865FE3-5FC9-4049-87CF-30019C46C0F5}"/>
          </ac:spMkLst>
        </pc:spChg>
        <pc:spChg chg="add del">
          <ac:chgData name="BULOBA MUKWAKANI BULOBA MUKWAKANI" userId="984bccd08a14502f" providerId="LiveId" clId="{9F81DF9E-F821-4505-91A8-99002302C8A0}" dt="2021-12-08T18:35:52.212" v="440" actId="26606"/>
          <ac:spMkLst>
            <pc:docMk/>
            <pc:sldMk cId="202137921" sldId="258"/>
            <ac:spMk id="41" creationId="{0B9EE3F3-89B7-43C3-8651-C4C96830993D}"/>
          </ac:spMkLst>
        </pc:spChg>
        <pc:spChg chg="add del">
          <ac:chgData name="BULOBA MUKWAKANI BULOBA MUKWAKANI" userId="984bccd08a14502f" providerId="LiveId" clId="{9F81DF9E-F821-4505-91A8-99002302C8A0}" dt="2021-12-08T18:35:52.212" v="440" actId="26606"/>
          <ac:spMkLst>
            <pc:docMk/>
            <pc:sldMk cId="202137921" sldId="258"/>
            <ac:spMk id="42" creationId="{33AE4636-AEEC-45D6-84D4-7AC2DA48ECF8}"/>
          </ac:spMkLst>
        </pc:spChg>
        <pc:spChg chg="add del">
          <ac:chgData name="BULOBA MUKWAKANI BULOBA MUKWAKANI" userId="984bccd08a14502f" providerId="LiveId" clId="{9F81DF9E-F821-4505-91A8-99002302C8A0}" dt="2021-12-08T18:35:52.212" v="440" actId="26606"/>
          <ac:spMkLst>
            <pc:docMk/>
            <pc:sldMk cId="202137921" sldId="258"/>
            <ac:spMk id="43" creationId="{8D9CE0F4-2EB2-4F1F-8AAC-DB3571D9FE10}"/>
          </ac:spMkLst>
        </pc:spChg>
        <pc:spChg chg="add">
          <ac:chgData name="BULOBA MUKWAKANI BULOBA MUKWAKANI" userId="984bccd08a14502f" providerId="LiveId" clId="{9F81DF9E-F821-4505-91A8-99002302C8A0}" dt="2021-12-08T18:35:52.225" v="441" actId="26606"/>
          <ac:spMkLst>
            <pc:docMk/>
            <pc:sldMk cId="202137921" sldId="258"/>
            <ac:spMk id="45" creationId="{5C9B446A-6343-4E56-90BA-061E4DDF0FFB}"/>
          </ac:spMkLst>
        </pc:spChg>
        <pc:spChg chg="add">
          <ac:chgData name="BULOBA MUKWAKANI BULOBA MUKWAKANI" userId="984bccd08a14502f" providerId="LiveId" clId="{9F81DF9E-F821-4505-91A8-99002302C8A0}" dt="2021-12-08T18:35:52.225" v="441" actId="26606"/>
          <ac:spMkLst>
            <pc:docMk/>
            <pc:sldMk cId="202137921" sldId="258"/>
            <ac:spMk id="46" creationId="{3EC72A1B-03D3-499C-B4BF-AC68EEC22B10}"/>
          </ac:spMkLst>
        </pc:spChg>
        <pc:spChg chg="add">
          <ac:chgData name="BULOBA MUKWAKANI BULOBA MUKWAKANI" userId="984bccd08a14502f" providerId="LiveId" clId="{9F81DF9E-F821-4505-91A8-99002302C8A0}" dt="2021-12-08T18:35:52.225" v="441" actId="26606"/>
          <ac:spMkLst>
            <pc:docMk/>
            <pc:sldMk cId="202137921" sldId="258"/>
            <ac:spMk id="47" creationId="{216322C2-3CF0-4D33-BF90-3F384CF6D232}"/>
          </ac:spMkLst>
        </pc:spChg>
        <pc:spChg chg="add">
          <ac:chgData name="BULOBA MUKWAKANI BULOBA MUKWAKANI" userId="984bccd08a14502f" providerId="LiveId" clId="{9F81DF9E-F821-4505-91A8-99002302C8A0}" dt="2021-12-08T18:35:52.225" v="441" actId="26606"/>
          <ac:spMkLst>
            <pc:docMk/>
            <pc:sldMk cId="202137921" sldId="258"/>
            <ac:spMk id="48" creationId="{55D4142C-5077-457F-A6AD-3FECFDB39685}"/>
          </ac:spMkLst>
        </pc:spChg>
        <pc:spChg chg="add">
          <ac:chgData name="BULOBA MUKWAKANI BULOBA MUKWAKANI" userId="984bccd08a14502f" providerId="LiveId" clId="{9F81DF9E-F821-4505-91A8-99002302C8A0}" dt="2021-12-08T18:35:52.225" v="441" actId="26606"/>
          <ac:spMkLst>
            <pc:docMk/>
            <pc:sldMk cId="202137921" sldId="258"/>
            <ac:spMk id="49" creationId="{7A5F0580-5EE9-419F-96EE-B6529EF6E7D0}"/>
          </ac:spMkLst>
        </pc:spChg>
        <pc:picChg chg="add del mod">
          <ac:chgData name="BULOBA MUKWAKANI BULOBA MUKWAKANI" userId="984bccd08a14502f" providerId="LiveId" clId="{9F81DF9E-F821-4505-91A8-99002302C8A0}" dt="2021-12-08T18:33:02.156" v="431" actId="478"/>
          <ac:picMkLst>
            <pc:docMk/>
            <pc:sldMk cId="202137921" sldId="258"/>
            <ac:picMk id="4" creationId="{C9AB9916-2421-4DF5-8046-C4F84E3EB66E}"/>
          </ac:picMkLst>
        </pc:picChg>
        <pc:picChg chg="add mod ord">
          <ac:chgData name="BULOBA MUKWAKANI BULOBA MUKWAKANI" userId="984bccd08a14502f" providerId="LiveId" clId="{9F81DF9E-F821-4505-91A8-99002302C8A0}" dt="2021-12-08T18:35:57.971" v="444" actId="14100"/>
          <ac:picMkLst>
            <pc:docMk/>
            <pc:sldMk cId="202137921" sldId="258"/>
            <ac:picMk id="5" creationId="{121E6048-A870-4A5E-A116-181BFF3D470F}"/>
          </ac:picMkLst>
        </pc:picChg>
      </pc:sldChg>
      <pc:sldChg chg="addSp delSp modSp new mod setBg setClrOvrMap">
        <pc:chgData name="BULOBA MUKWAKANI BULOBA MUKWAKANI" userId="984bccd08a14502f" providerId="LiveId" clId="{9F81DF9E-F821-4505-91A8-99002302C8A0}" dt="2021-12-08T18:52:25.211" v="483" actId="20577"/>
        <pc:sldMkLst>
          <pc:docMk/>
          <pc:sldMk cId="1172215688" sldId="259"/>
        </pc:sldMkLst>
        <pc:spChg chg="mod">
          <ac:chgData name="BULOBA MUKWAKANI BULOBA MUKWAKANI" userId="984bccd08a14502f" providerId="LiveId" clId="{9F81DF9E-F821-4505-91A8-99002302C8A0}" dt="2021-12-08T18:43:39.166" v="453" actId="26606"/>
          <ac:spMkLst>
            <pc:docMk/>
            <pc:sldMk cId="1172215688" sldId="259"/>
            <ac:spMk id="2" creationId="{1C898F26-6A64-4786-8F2B-61E873982B3B}"/>
          </ac:spMkLst>
        </pc:spChg>
        <pc:spChg chg="mod">
          <ac:chgData name="BULOBA MUKWAKANI BULOBA MUKWAKANI" userId="984bccd08a14502f" providerId="LiveId" clId="{9F81DF9E-F821-4505-91A8-99002302C8A0}" dt="2021-12-08T18:52:25.211" v="483" actId="20577"/>
          <ac:spMkLst>
            <pc:docMk/>
            <pc:sldMk cId="1172215688" sldId="259"/>
            <ac:spMk id="3" creationId="{56B123E2-366C-4A5C-9725-1C65C198E004}"/>
          </ac:spMkLst>
        </pc:spChg>
        <pc:spChg chg="add del">
          <ac:chgData name="BULOBA MUKWAKANI BULOBA MUKWAKANI" userId="984bccd08a14502f" providerId="LiveId" clId="{9F81DF9E-F821-4505-91A8-99002302C8A0}" dt="2021-12-08T18:43:30.176" v="450" actId="26606"/>
          <ac:spMkLst>
            <pc:docMk/>
            <pc:sldMk cId="1172215688" sldId="259"/>
            <ac:spMk id="9" creationId="{DF44879F-6698-4394-89D4-7B3CDB92E9A0}"/>
          </ac:spMkLst>
        </pc:spChg>
        <pc:spChg chg="add del">
          <ac:chgData name="BULOBA MUKWAKANI BULOBA MUKWAKANI" userId="984bccd08a14502f" providerId="LiveId" clId="{9F81DF9E-F821-4505-91A8-99002302C8A0}" dt="2021-12-08T18:43:30.176" v="450" actId="26606"/>
          <ac:spMkLst>
            <pc:docMk/>
            <pc:sldMk cId="1172215688" sldId="259"/>
            <ac:spMk id="11" creationId="{C65FD3B2-577C-49A0-B40E-4845C5D597CF}"/>
          </ac:spMkLst>
        </pc:spChg>
        <pc:spChg chg="add del">
          <ac:chgData name="BULOBA MUKWAKANI BULOBA MUKWAKANI" userId="984bccd08a14502f" providerId="LiveId" clId="{9F81DF9E-F821-4505-91A8-99002302C8A0}" dt="2021-12-08T18:43:30.176" v="450" actId="26606"/>
          <ac:spMkLst>
            <pc:docMk/>
            <pc:sldMk cId="1172215688" sldId="259"/>
            <ac:spMk id="13" creationId="{7A0B5DEA-ADF6-4BA5-9307-147F0A4685A0}"/>
          </ac:spMkLst>
        </pc:spChg>
        <pc:spChg chg="add del">
          <ac:chgData name="BULOBA MUKWAKANI BULOBA MUKWAKANI" userId="984bccd08a14502f" providerId="LiveId" clId="{9F81DF9E-F821-4505-91A8-99002302C8A0}" dt="2021-12-08T18:43:30.176" v="450" actId="26606"/>
          <ac:spMkLst>
            <pc:docMk/>
            <pc:sldMk cId="1172215688" sldId="259"/>
            <ac:spMk id="15" creationId="{9DECDBF4-02B6-4BB4-B65B-B8107AD6A9E8}"/>
          </ac:spMkLst>
        </pc:spChg>
        <pc:spChg chg="add del">
          <ac:chgData name="BULOBA MUKWAKANI BULOBA MUKWAKANI" userId="984bccd08a14502f" providerId="LiveId" clId="{9F81DF9E-F821-4505-91A8-99002302C8A0}" dt="2021-12-08T18:43:39.086" v="452" actId="26606"/>
          <ac:spMkLst>
            <pc:docMk/>
            <pc:sldMk cId="1172215688" sldId="259"/>
            <ac:spMk id="17" creationId="{7A5F0580-5EE9-419F-96EE-B6529EF6E7D0}"/>
          </ac:spMkLst>
        </pc:spChg>
        <pc:spChg chg="add del">
          <ac:chgData name="BULOBA MUKWAKANI BULOBA MUKWAKANI" userId="984bccd08a14502f" providerId="LiveId" clId="{9F81DF9E-F821-4505-91A8-99002302C8A0}" dt="2021-12-08T18:43:39.086" v="452" actId="26606"/>
          <ac:spMkLst>
            <pc:docMk/>
            <pc:sldMk cId="1172215688" sldId="259"/>
            <ac:spMk id="18" creationId="{0288C6B4-AFC3-407F-A595-EFFD38D4CCAF}"/>
          </ac:spMkLst>
        </pc:spChg>
        <pc:spChg chg="add del">
          <ac:chgData name="BULOBA MUKWAKANI BULOBA MUKWAKANI" userId="984bccd08a14502f" providerId="LiveId" clId="{9F81DF9E-F821-4505-91A8-99002302C8A0}" dt="2021-12-08T18:43:39.086" v="452" actId="26606"/>
          <ac:spMkLst>
            <pc:docMk/>
            <pc:sldMk cId="1172215688" sldId="259"/>
            <ac:spMk id="19" creationId="{CF236821-17FE-429B-8D2C-08E13A64EA40}"/>
          </ac:spMkLst>
        </pc:spChg>
        <pc:spChg chg="add del">
          <ac:chgData name="BULOBA MUKWAKANI BULOBA MUKWAKANI" userId="984bccd08a14502f" providerId="LiveId" clId="{9F81DF9E-F821-4505-91A8-99002302C8A0}" dt="2021-12-08T18:43:39.086" v="452" actId="26606"/>
          <ac:spMkLst>
            <pc:docMk/>
            <pc:sldMk cId="1172215688" sldId="259"/>
            <ac:spMk id="20" creationId="{C0BDBCD2-E081-43AB-9119-C55465E59757}"/>
          </ac:spMkLst>
        </pc:spChg>
        <pc:spChg chg="add del">
          <ac:chgData name="BULOBA MUKWAKANI BULOBA MUKWAKANI" userId="984bccd08a14502f" providerId="LiveId" clId="{9F81DF9E-F821-4505-91A8-99002302C8A0}" dt="2021-12-08T18:43:39.086" v="452" actId="26606"/>
          <ac:spMkLst>
            <pc:docMk/>
            <pc:sldMk cId="1172215688" sldId="259"/>
            <ac:spMk id="21" creationId="{98E79BE4-34FE-485A-98A5-92CE8F7C4743}"/>
          </ac:spMkLst>
        </pc:spChg>
        <pc:spChg chg="add">
          <ac:chgData name="BULOBA MUKWAKANI BULOBA MUKWAKANI" userId="984bccd08a14502f" providerId="LiveId" clId="{9F81DF9E-F821-4505-91A8-99002302C8A0}" dt="2021-12-08T18:43:39.166" v="453" actId="26606"/>
          <ac:spMkLst>
            <pc:docMk/>
            <pc:sldMk cId="1172215688" sldId="259"/>
            <ac:spMk id="23" creationId="{7C432AFE-B3D2-4BFF-BF8F-96C27AFF1AC7}"/>
          </ac:spMkLst>
        </pc:spChg>
        <pc:spChg chg="add">
          <ac:chgData name="BULOBA MUKWAKANI BULOBA MUKWAKANI" userId="984bccd08a14502f" providerId="LiveId" clId="{9F81DF9E-F821-4505-91A8-99002302C8A0}" dt="2021-12-08T18:43:39.166" v="453" actId="26606"/>
          <ac:spMkLst>
            <pc:docMk/>
            <pc:sldMk cId="1172215688" sldId="259"/>
            <ac:spMk id="24" creationId="{AF2F604E-43BE-4DC3-B983-E071523364F8}"/>
          </ac:spMkLst>
        </pc:spChg>
        <pc:spChg chg="add">
          <ac:chgData name="BULOBA MUKWAKANI BULOBA MUKWAKANI" userId="984bccd08a14502f" providerId="LiveId" clId="{9F81DF9E-F821-4505-91A8-99002302C8A0}" dt="2021-12-08T18:43:39.166" v="453" actId="26606"/>
          <ac:spMkLst>
            <pc:docMk/>
            <pc:sldMk cId="1172215688" sldId="259"/>
            <ac:spMk id="25" creationId="{08C9B587-E65E-4B52-B37C-ABEBB6E87928}"/>
          </ac:spMkLst>
        </pc:spChg>
        <pc:picChg chg="add mod ord">
          <ac:chgData name="BULOBA MUKWAKANI BULOBA MUKWAKANI" userId="984bccd08a14502f" providerId="LiveId" clId="{9F81DF9E-F821-4505-91A8-99002302C8A0}" dt="2021-12-08T18:43:43.147" v="454" actId="27614"/>
          <ac:picMkLst>
            <pc:docMk/>
            <pc:sldMk cId="1172215688" sldId="259"/>
            <ac:picMk id="4" creationId="{546F14C2-2D6F-43FD-9CA1-917CAA283317}"/>
          </ac:picMkLst>
        </pc:picChg>
      </pc:sldChg>
      <pc:sldChg chg="addSp delSp modSp new mod setBg">
        <pc:chgData name="BULOBA MUKWAKANI BULOBA MUKWAKANI" userId="984bccd08a14502f" providerId="LiveId" clId="{9F81DF9E-F821-4505-91A8-99002302C8A0}" dt="2021-12-08T19:06:15.354" v="601" actId="27614"/>
        <pc:sldMkLst>
          <pc:docMk/>
          <pc:sldMk cId="1946054105" sldId="260"/>
        </pc:sldMkLst>
        <pc:spChg chg="mod">
          <ac:chgData name="BULOBA MUKWAKANI BULOBA MUKWAKANI" userId="984bccd08a14502f" providerId="LiveId" clId="{9F81DF9E-F821-4505-91A8-99002302C8A0}" dt="2021-12-08T19:05:33.479" v="599" actId="26606"/>
          <ac:spMkLst>
            <pc:docMk/>
            <pc:sldMk cId="1946054105" sldId="260"/>
            <ac:spMk id="2" creationId="{7B558FB0-7681-42DF-81E8-DF356ED3DF10}"/>
          </ac:spMkLst>
        </pc:spChg>
        <pc:spChg chg="del mod">
          <ac:chgData name="BULOBA MUKWAKANI BULOBA MUKWAKANI" userId="984bccd08a14502f" providerId="LiveId" clId="{9F81DF9E-F821-4505-91A8-99002302C8A0}" dt="2021-12-08T19:04:11.210" v="593" actId="26606"/>
          <ac:spMkLst>
            <pc:docMk/>
            <pc:sldMk cId="1946054105" sldId="260"/>
            <ac:spMk id="3" creationId="{B37EFDAF-587C-4437-97B8-2D2FF2AE33AE}"/>
          </ac:spMkLst>
        </pc:spChg>
        <pc:spChg chg="add del">
          <ac:chgData name="BULOBA MUKWAKANI BULOBA MUKWAKANI" userId="984bccd08a14502f" providerId="LiveId" clId="{9F81DF9E-F821-4505-91A8-99002302C8A0}" dt="2021-12-08T19:05:33.658" v="600" actId="26606"/>
          <ac:spMkLst>
            <pc:docMk/>
            <pc:sldMk cId="1946054105" sldId="260"/>
            <ac:spMk id="11" creationId="{92468898-5A6E-4D55-85EC-308E785EE06C}"/>
          </ac:spMkLst>
        </pc:spChg>
        <pc:spChg chg="add del">
          <ac:chgData name="BULOBA MUKWAKANI BULOBA MUKWAKANI" userId="984bccd08a14502f" providerId="LiveId" clId="{9F81DF9E-F821-4505-91A8-99002302C8A0}" dt="2021-12-08T19:05:33.658" v="600" actId="26606"/>
          <ac:spMkLst>
            <pc:docMk/>
            <pc:sldMk cId="1946054105" sldId="260"/>
            <ac:spMk id="13" creationId="{3E23A947-2D45-4208-AE2B-64948C87A3EB}"/>
          </ac:spMkLst>
        </pc:spChg>
        <pc:spChg chg="add del">
          <ac:chgData name="BULOBA MUKWAKANI BULOBA MUKWAKANI" userId="984bccd08a14502f" providerId="LiveId" clId="{9F81DF9E-F821-4505-91A8-99002302C8A0}" dt="2021-12-08T19:05:33.658" v="600" actId="26606"/>
          <ac:spMkLst>
            <pc:docMk/>
            <pc:sldMk cId="1946054105" sldId="260"/>
            <ac:spMk id="15" creationId="{E5BBB0F9-6A59-4D02-A9C7-A2D6516684CE}"/>
          </ac:spMkLst>
        </pc:spChg>
        <pc:spChg chg="add del">
          <ac:chgData name="BULOBA MUKWAKANI BULOBA MUKWAKANI" userId="984bccd08a14502f" providerId="LiveId" clId="{9F81DF9E-F821-4505-91A8-99002302C8A0}" dt="2021-12-08T19:05:33.479" v="599" actId="26606"/>
          <ac:spMkLst>
            <pc:docMk/>
            <pc:sldMk cId="1946054105" sldId="260"/>
            <ac:spMk id="20" creationId="{84ECDE7A-6944-466D-8FFE-149A29BA6BAE}"/>
          </ac:spMkLst>
        </pc:spChg>
        <pc:spChg chg="add del">
          <ac:chgData name="BULOBA MUKWAKANI BULOBA MUKWAKANI" userId="984bccd08a14502f" providerId="LiveId" clId="{9F81DF9E-F821-4505-91A8-99002302C8A0}" dt="2021-12-08T19:05:33.479" v="599" actId="26606"/>
          <ac:spMkLst>
            <pc:docMk/>
            <pc:sldMk cId="1946054105" sldId="260"/>
            <ac:spMk id="22" creationId="{B3420082-9415-44EC-802E-C77D71D59C57}"/>
          </ac:spMkLst>
        </pc:spChg>
        <pc:spChg chg="add del">
          <ac:chgData name="BULOBA MUKWAKANI BULOBA MUKWAKANI" userId="984bccd08a14502f" providerId="LiveId" clId="{9F81DF9E-F821-4505-91A8-99002302C8A0}" dt="2021-12-08T19:05:33.479" v="599" actId="26606"/>
          <ac:spMkLst>
            <pc:docMk/>
            <pc:sldMk cId="1946054105" sldId="260"/>
            <ac:spMk id="24" creationId="{55A52C45-1FCB-4636-A80F-2849B8226C01}"/>
          </ac:spMkLst>
        </pc:spChg>
        <pc:spChg chg="add del">
          <ac:chgData name="BULOBA MUKWAKANI BULOBA MUKWAKANI" userId="984bccd08a14502f" providerId="LiveId" clId="{9F81DF9E-F821-4505-91A8-99002302C8A0}" dt="2021-12-08T19:05:33.479" v="599" actId="26606"/>
          <ac:spMkLst>
            <pc:docMk/>
            <pc:sldMk cId="1946054105" sldId="260"/>
            <ac:spMk id="26" creationId="{768EB4DD-3704-43AD-92B3-C4E0C6EA92CB}"/>
          </ac:spMkLst>
        </pc:spChg>
        <pc:spChg chg="add">
          <ac:chgData name="BULOBA MUKWAKANI BULOBA MUKWAKANI" userId="984bccd08a14502f" providerId="LiveId" clId="{9F81DF9E-F821-4505-91A8-99002302C8A0}" dt="2021-12-08T19:05:33.658" v="600" actId="26606"/>
          <ac:spMkLst>
            <pc:docMk/>
            <pc:sldMk cId="1946054105" sldId="260"/>
            <ac:spMk id="28" creationId="{92468898-5A6E-4D55-85EC-308E785EE06C}"/>
          </ac:spMkLst>
        </pc:spChg>
        <pc:spChg chg="add">
          <ac:chgData name="BULOBA MUKWAKANI BULOBA MUKWAKANI" userId="984bccd08a14502f" providerId="LiveId" clId="{9F81DF9E-F821-4505-91A8-99002302C8A0}" dt="2021-12-08T19:05:33.658" v="600" actId="26606"/>
          <ac:spMkLst>
            <pc:docMk/>
            <pc:sldMk cId="1946054105" sldId="260"/>
            <ac:spMk id="29" creationId="{3E23A947-2D45-4208-AE2B-64948C87A3EB}"/>
          </ac:spMkLst>
        </pc:spChg>
        <pc:spChg chg="add">
          <ac:chgData name="BULOBA MUKWAKANI BULOBA MUKWAKANI" userId="984bccd08a14502f" providerId="LiveId" clId="{9F81DF9E-F821-4505-91A8-99002302C8A0}" dt="2021-12-08T19:05:33.658" v="600" actId="26606"/>
          <ac:spMkLst>
            <pc:docMk/>
            <pc:sldMk cId="1946054105" sldId="260"/>
            <ac:spMk id="30" creationId="{E5BBB0F9-6A59-4D02-A9C7-A2D6516684CE}"/>
          </ac:spMkLst>
        </pc:spChg>
        <pc:graphicFrameChg chg="add mod ord modGraphic">
          <ac:chgData name="BULOBA MUKWAKANI BULOBA MUKWAKANI" userId="984bccd08a14502f" providerId="LiveId" clId="{9F81DF9E-F821-4505-91A8-99002302C8A0}" dt="2021-12-08T19:05:33.658" v="600" actId="26606"/>
          <ac:graphicFrameMkLst>
            <pc:docMk/>
            <pc:sldMk cId="1946054105" sldId="260"/>
            <ac:graphicFrameMk id="6" creationId="{16AF87B8-1384-45C8-AFF8-CC37AEAFA4D1}"/>
          </ac:graphicFrameMkLst>
        </pc:graphicFrameChg>
        <pc:picChg chg="add mod">
          <ac:chgData name="BULOBA MUKWAKANI BULOBA MUKWAKANI" userId="984bccd08a14502f" providerId="LiveId" clId="{9F81DF9E-F821-4505-91A8-99002302C8A0}" dt="2021-12-08T19:06:15.354" v="601" actId="27614"/>
          <ac:picMkLst>
            <pc:docMk/>
            <pc:sldMk cId="1946054105" sldId="260"/>
            <ac:picMk id="4" creationId="{FEC59F62-C91D-4325-9290-88404940D2E0}"/>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E52A41-FD6A-4A0D-9EFB-1354A2524E86}"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DE4B3ACD-2421-4F14-9224-2043C1A89F35}">
      <dgm:prSet/>
      <dgm:spPr/>
      <dgm:t>
        <a:bodyPr/>
        <a:lstStyle/>
        <a:p>
          <a:r>
            <a:rPr lang="en-GB" b="1"/>
            <a:t>CREATE AN ACCOUNT</a:t>
          </a:r>
          <a:endParaRPr lang="en-US"/>
        </a:p>
      </dgm:t>
    </dgm:pt>
    <dgm:pt modelId="{32E04557-09E3-44AC-82B1-765C797BA5BD}" type="parTrans" cxnId="{09ABF959-716B-4624-B55D-0867AB34D28B}">
      <dgm:prSet/>
      <dgm:spPr/>
      <dgm:t>
        <a:bodyPr/>
        <a:lstStyle/>
        <a:p>
          <a:endParaRPr lang="en-US"/>
        </a:p>
      </dgm:t>
    </dgm:pt>
    <dgm:pt modelId="{0AA81494-8B35-4410-9ACC-C3927E48FA3A}" type="sibTrans" cxnId="{09ABF959-716B-4624-B55D-0867AB34D28B}">
      <dgm:prSet/>
      <dgm:spPr/>
      <dgm:t>
        <a:bodyPr/>
        <a:lstStyle/>
        <a:p>
          <a:endParaRPr lang="en-US"/>
        </a:p>
      </dgm:t>
    </dgm:pt>
    <dgm:pt modelId="{E3E1DA70-C02D-44CB-A89E-47FBDA9CE20E}">
      <dgm:prSet/>
      <dgm:spPr/>
      <dgm:t>
        <a:bodyPr/>
        <a:lstStyle/>
        <a:p>
          <a:r>
            <a:rPr lang="en-GB" dirty="0"/>
            <a:t>All you need is an email address and phone number. </a:t>
          </a:r>
          <a:endParaRPr lang="en-US" dirty="0"/>
        </a:p>
      </dgm:t>
    </dgm:pt>
    <dgm:pt modelId="{484ED0FF-8D77-46C5-859C-3ABF2F81AFFB}" type="parTrans" cxnId="{E3570F27-EA77-4548-B3A5-55E5FA021AF5}">
      <dgm:prSet/>
      <dgm:spPr/>
      <dgm:t>
        <a:bodyPr/>
        <a:lstStyle/>
        <a:p>
          <a:endParaRPr lang="en-US"/>
        </a:p>
      </dgm:t>
    </dgm:pt>
    <dgm:pt modelId="{275B6B11-168F-45E3-B5D6-8A727A8077F4}" type="sibTrans" cxnId="{E3570F27-EA77-4548-B3A5-55E5FA021AF5}">
      <dgm:prSet/>
      <dgm:spPr/>
      <dgm:t>
        <a:bodyPr/>
        <a:lstStyle/>
        <a:p>
          <a:endParaRPr lang="en-US"/>
        </a:p>
      </dgm:t>
    </dgm:pt>
    <dgm:pt modelId="{FC5DE752-DCE9-41DF-9210-E62AEC90BF8D}">
      <dgm:prSet/>
      <dgm:spPr/>
      <dgm:t>
        <a:bodyPr/>
        <a:lstStyle/>
        <a:p>
          <a:r>
            <a:rPr lang="en-GB" dirty="0"/>
            <a:t>You  can request a trip from your browser </a:t>
          </a:r>
          <a:endParaRPr lang="en-US" dirty="0"/>
        </a:p>
      </dgm:t>
    </dgm:pt>
    <dgm:pt modelId="{84C3017B-43C2-4967-BCDD-6E0599738E3F}" type="parTrans" cxnId="{3C5ECD41-25D9-4B72-B0D7-9A5C90AE649F}">
      <dgm:prSet/>
      <dgm:spPr/>
      <dgm:t>
        <a:bodyPr/>
        <a:lstStyle/>
        <a:p>
          <a:endParaRPr lang="en-US"/>
        </a:p>
      </dgm:t>
    </dgm:pt>
    <dgm:pt modelId="{AC48329F-229C-41FA-89AD-3FBACC91D418}" type="sibTrans" cxnId="{3C5ECD41-25D9-4B72-B0D7-9A5C90AE649F}">
      <dgm:prSet/>
      <dgm:spPr/>
      <dgm:t>
        <a:bodyPr/>
        <a:lstStyle/>
        <a:p>
          <a:endParaRPr lang="en-US"/>
        </a:p>
      </dgm:t>
    </dgm:pt>
    <dgm:pt modelId="{FF6C5076-4C50-425E-B7CE-828393BE1DBF}">
      <dgm:prSet/>
      <dgm:spPr/>
      <dgm:t>
        <a:bodyPr/>
        <a:lstStyle/>
        <a:p>
          <a:r>
            <a:rPr lang="en-GB" dirty="0"/>
            <a:t>from the Uber app. </a:t>
          </a:r>
          <a:endParaRPr lang="en-US" dirty="0"/>
        </a:p>
      </dgm:t>
    </dgm:pt>
    <dgm:pt modelId="{495A86FA-018B-4ED0-8B3C-04178346AD62}" type="parTrans" cxnId="{C448648B-7D8D-452C-B4BA-BAF6CFB731A1}">
      <dgm:prSet/>
      <dgm:spPr/>
      <dgm:t>
        <a:bodyPr/>
        <a:lstStyle/>
        <a:p>
          <a:endParaRPr lang="en-US"/>
        </a:p>
      </dgm:t>
    </dgm:pt>
    <dgm:pt modelId="{5275CE56-EEFE-4768-B3DA-1EFDA6B6C08E}" type="sibTrans" cxnId="{C448648B-7D8D-452C-B4BA-BAF6CFB731A1}">
      <dgm:prSet/>
      <dgm:spPr/>
      <dgm:t>
        <a:bodyPr/>
        <a:lstStyle/>
        <a:p>
          <a:endParaRPr lang="en-US"/>
        </a:p>
      </dgm:t>
    </dgm:pt>
    <dgm:pt modelId="{79F0C772-BEE0-4DBB-B0EE-7ED9F5CC35C1}">
      <dgm:prSet/>
      <dgm:spPr/>
      <dgm:t>
        <a:bodyPr/>
        <a:lstStyle/>
        <a:p>
          <a:r>
            <a:rPr lang="en-GB" b="1"/>
            <a:t>Enter your destination</a:t>
          </a:r>
          <a:endParaRPr lang="en-US"/>
        </a:p>
      </dgm:t>
    </dgm:pt>
    <dgm:pt modelId="{1A9EF40A-7EBA-4239-AAC3-F85E010201E2}" type="parTrans" cxnId="{1DAC85D0-393E-4121-94E2-4A764064986D}">
      <dgm:prSet/>
      <dgm:spPr/>
      <dgm:t>
        <a:bodyPr/>
        <a:lstStyle/>
        <a:p>
          <a:endParaRPr lang="en-US"/>
        </a:p>
      </dgm:t>
    </dgm:pt>
    <dgm:pt modelId="{A7CC3C48-D9A7-4FDD-A5B4-2C2200153DE3}" type="sibTrans" cxnId="{1DAC85D0-393E-4121-94E2-4A764064986D}">
      <dgm:prSet/>
      <dgm:spPr/>
      <dgm:t>
        <a:bodyPr/>
        <a:lstStyle/>
        <a:p>
          <a:endParaRPr lang="en-US"/>
        </a:p>
      </dgm:t>
    </dgm:pt>
    <dgm:pt modelId="{5107C730-BB89-4911-963E-85CDE5F550C6}">
      <dgm:prSet/>
      <dgm:spPr/>
      <dgm:t>
        <a:bodyPr/>
        <a:lstStyle/>
        <a:p>
          <a:r>
            <a:rPr lang="en-GB" dirty="0"/>
            <a:t>Just open app and enter where you’re going in the Where to? box. </a:t>
          </a:r>
          <a:endParaRPr lang="en-US" dirty="0"/>
        </a:p>
      </dgm:t>
    </dgm:pt>
    <dgm:pt modelId="{7BBA977F-6EC6-4CD5-AC8F-BBD0A1B7CF4E}" type="parTrans" cxnId="{7B8D7EF3-19C3-4947-8307-8387B0CB741B}">
      <dgm:prSet/>
      <dgm:spPr/>
      <dgm:t>
        <a:bodyPr/>
        <a:lstStyle/>
        <a:p>
          <a:endParaRPr lang="en-US"/>
        </a:p>
      </dgm:t>
    </dgm:pt>
    <dgm:pt modelId="{9A658487-564A-4054-934E-0FC3C5AA7A06}" type="sibTrans" cxnId="{7B8D7EF3-19C3-4947-8307-8387B0CB741B}">
      <dgm:prSet/>
      <dgm:spPr/>
      <dgm:t>
        <a:bodyPr/>
        <a:lstStyle/>
        <a:p>
          <a:endParaRPr lang="en-US"/>
        </a:p>
      </dgm:t>
    </dgm:pt>
    <dgm:pt modelId="{A3A491D0-8509-4518-8E9D-E05C1E43B33D}">
      <dgm:prSet/>
      <dgm:spPr/>
      <dgm:t>
        <a:bodyPr/>
        <a:lstStyle/>
        <a:p>
          <a:r>
            <a:rPr lang="en-GB" dirty="0"/>
            <a:t> to confirm your pick-up location and tap Confirm again to be matched with a driver nearby.</a:t>
          </a:r>
          <a:endParaRPr lang="en-US" dirty="0"/>
        </a:p>
      </dgm:t>
    </dgm:pt>
    <dgm:pt modelId="{D7C5573C-7DB0-4B07-BE48-707AF3365651}" type="parTrans" cxnId="{9F750160-7D62-4FDE-8FA3-0CE9813A6BA6}">
      <dgm:prSet/>
      <dgm:spPr/>
      <dgm:t>
        <a:bodyPr/>
        <a:lstStyle/>
        <a:p>
          <a:endParaRPr lang="en-US"/>
        </a:p>
      </dgm:t>
    </dgm:pt>
    <dgm:pt modelId="{548F76E0-F13B-4579-BC39-14B0DBE873CA}" type="sibTrans" cxnId="{9F750160-7D62-4FDE-8FA3-0CE9813A6BA6}">
      <dgm:prSet/>
      <dgm:spPr/>
      <dgm:t>
        <a:bodyPr/>
        <a:lstStyle/>
        <a:p>
          <a:endParaRPr lang="en-US"/>
        </a:p>
      </dgm:t>
    </dgm:pt>
    <dgm:pt modelId="{BE9E1263-635C-4A14-ADB0-76D572106225}">
      <dgm:prSet/>
      <dgm:spPr/>
      <dgm:t>
        <a:bodyPr/>
        <a:lstStyle/>
        <a:p>
          <a:r>
            <a:rPr lang="en-GB" b="1"/>
            <a:t>Meet your driver</a:t>
          </a:r>
          <a:endParaRPr lang="en-US"/>
        </a:p>
      </dgm:t>
    </dgm:pt>
    <dgm:pt modelId="{605A11B9-2EDD-4B09-A9DB-71D612DAA236}" type="parTrans" cxnId="{04DAD178-C4D4-4EFC-B463-B16E0B19BC31}">
      <dgm:prSet/>
      <dgm:spPr/>
      <dgm:t>
        <a:bodyPr/>
        <a:lstStyle/>
        <a:p>
          <a:endParaRPr lang="en-US"/>
        </a:p>
      </dgm:t>
    </dgm:pt>
    <dgm:pt modelId="{396D436B-12F3-4F66-BDDE-04959A174B8D}" type="sibTrans" cxnId="{04DAD178-C4D4-4EFC-B463-B16E0B19BC31}">
      <dgm:prSet/>
      <dgm:spPr/>
      <dgm:t>
        <a:bodyPr/>
        <a:lstStyle/>
        <a:p>
          <a:endParaRPr lang="en-US"/>
        </a:p>
      </dgm:t>
    </dgm:pt>
    <dgm:pt modelId="{5C8102C1-5B5B-40A2-89AD-76667F880D44}">
      <dgm:prSet/>
      <dgm:spPr/>
      <dgm:t>
        <a:bodyPr/>
        <a:lstStyle/>
        <a:p>
          <a:r>
            <a:rPr lang="en-GB" b="1"/>
            <a:t>Check your trip</a:t>
          </a:r>
          <a:endParaRPr lang="en-US"/>
        </a:p>
      </dgm:t>
    </dgm:pt>
    <dgm:pt modelId="{AB2F3003-604C-4300-BDAD-2FFA797B0BE4}" type="parTrans" cxnId="{4896C081-5677-4478-9EFF-A0085BEEA5C1}">
      <dgm:prSet/>
      <dgm:spPr/>
      <dgm:t>
        <a:bodyPr/>
        <a:lstStyle/>
        <a:p>
          <a:endParaRPr lang="en-US"/>
        </a:p>
      </dgm:t>
    </dgm:pt>
    <dgm:pt modelId="{82D9115F-AE4F-40AD-A65E-3180E26B0FEC}" type="sibTrans" cxnId="{4896C081-5677-4478-9EFF-A0085BEEA5C1}">
      <dgm:prSet/>
      <dgm:spPr/>
      <dgm:t>
        <a:bodyPr/>
        <a:lstStyle/>
        <a:p>
          <a:endParaRPr lang="en-US"/>
        </a:p>
      </dgm:t>
    </dgm:pt>
    <dgm:pt modelId="{62F6898F-9044-4519-A3CB-AB98385A2C76}">
      <dgm:prSet/>
      <dgm:spPr/>
      <dgm:t>
        <a:bodyPr/>
        <a:lstStyle/>
        <a:p>
          <a:r>
            <a:rPr lang="en-GB" b="1"/>
            <a:t>Payment</a:t>
          </a:r>
          <a:endParaRPr lang="en-US"/>
        </a:p>
      </dgm:t>
    </dgm:pt>
    <dgm:pt modelId="{D00D206D-6791-4A1C-BBC3-104A3F588CC2}" type="parTrans" cxnId="{098ED6E9-B655-4F76-9317-F7A7B9899270}">
      <dgm:prSet/>
      <dgm:spPr/>
      <dgm:t>
        <a:bodyPr/>
        <a:lstStyle/>
        <a:p>
          <a:endParaRPr lang="en-US"/>
        </a:p>
      </dgm:t>
    </dgm:pt>
    <dgm:pt modelId="{39A9D0B7-EF37-4B35-A063-4341B62F524B}" type="sibTrans" cxnId="{098ED6E9-B655-4F76-9317-F7A7B9899270}">
      <dgm:prSet/>
      <dgm:spPr/>
      <dgm:t>
        <a:bodyPr/>
        <a:lstStyle/>
        <a:p>
          <a:endParaRPr lang="en-US"/>
        </a:p>
      </dgm:t>
    </dgm:pt>
    <dgm:pt modelId="{ABED0E2E-9E9E-4F00-9C4A-6C1A7B1F7CFB}">
      <dgm:prSet/>
      <dgm:spPr/>
      <dgm:t>
        <a:bodyPr/>
        <a:lstStyle/>
        <a:p>
          <a:r>
            <a:rPr lang="en-GB" b="0" i="0"/>
            <a:t>payment method such as a credit card or Uber Cash balance.</a:t>
          </a:r>
          <a:endParaRPr lang="en-US"/>
        </a:p>
      </dgm:t>
    </dgm:pt>
    <dgm:pt modelId="{0DEDBD50-DE8B-44AD-A224-3C60EDB0925C}" type="parTrans" cxnId="{822AF526-951C-4453-B8B3-993E4411C385}">
      <dgm:prSet/>
      <dgm:spPr/>
      <dgm:t>
        <a:bodyPr/>
        <a:lstStyle/>
        <a:p>
          <a:endParaRPr lang="en-US"/>
        </a:p>
      </dgm:t>
    </dgm:pt>
    <dgm:pt modelId="{A55229B9-9D6A-4AC1-9F63-78791511E17E}" type="sibTrans" cxnId="{822AF526-951C-4453-B8B3-993E4411C385}">
      <dgm:prSet/>
      <dgm:spPr/>
      <dgm:t>
        <a:bodyPr/>
        <a:lstStyle/>
        <a:p>
          <a:endParaRPr lang="en-US"/>
        </a:p>
      </dgm:t>
    </dgm:pt>
    <dgm:pt modelId="{6B86DED7-E3E0-460D-84D1-2EC2222D4450}" type="pres">
      <dgm:prSet presAssocID="{8CE52A41-FD6A-4A0D-9EFB-1354A2524E86}" presName="linear" presStyleCnt="0">
        <dgm:presLayoutVars>
          <dgm:animLvl val="lvl"/>
          <dgm:resizeHandles val="exact"/>
        </dgm:presLayoutVars>
      </dgm:prSet>
      <dgm:spPr/>
    </dgm:pt>
    <dgm:pt modelId="{ECFCD8DF-9141-4CC6-B83E-B9C10BD958EC}" type="pres">
      <dgm:prSet presAssocID="{DE4B3ACD-2421-4F14-9224-2043C1A89F35}" presName="parentText" presStyleLbl="node1" presStyleIdx="0" presStyleCnt="6">
        <dgm:presLayoutVars>
          <dgm:chMax val="0"/>
          <dgm:bulletEnabled val="1"/>
        </dgm:presLayoutVars>
      </dgm:prSet>
      <dgm:spPr/>
    </dgm:pt>
    <dgm:pt modelId="{DD16B2E5-4C1C-40D1-ADF9-F646D6E248E3}" type="pres">
      <dgm:prSet presAssocID="{DE4B3ACD-2421-4F14-9224-2043C1A89F35}" presName="childText" presStyleLbl="revTx" presStyleIdx="0" presStyleCnt="2">
        <dgm:presLayoutVars>
          <dgm:bulletEnabled val="1"/>
        </dgm:presLayoutVars>
      </dgm:prSet>
      <dgm:spPr/>
    </dgm:pt>
    <dgm:pt modelId="{44E53511-6BD2-4FD4-A4F7-C2B3B7DDAAE5}" type="pres">
      <dgm:prSet presAssocID="{79F0C772-BEE0-4DBB-B0EE-7ED9F5CC35C1}" presName="parentText" presStyleLbl="node1" presStyleIdx="1" presStyleCnt="6">
        <dgm:presLayoutVars>
          <dgm:chMax val="0"/>
          <dgm:bulletEnabled val="1"/>
        </dgm:presLayoutVars>
      </dgm:prSet>
      <dgm:spPr/>
    </dgm:pt>
    <dgm:pt modelId="{1D224020-CC08-40D4-A950-286BA831DD67}" type="pres">
      <dgm:prSet presAssocID="{79F0C772-BEE0-4DBB-B0EE-7ED9F5CC35C1}" presName="childText" presStyleLbl="revTx" presStyleIdx="1" presStyleCnt="2">
        <dgm:presLayoutVars>
          <dgm:bulletEnabled val="1"/>
        </dgm:presLayoutVars>
      </dgm:prSet>
      <dgm:spPr/>
    </dgm:pt>
    <dgm:pt modelId="{B9E6483A-EDC6-430B-916F-564DDA31F6C6}" type="pres">
      <dgm:prSet presAssocID="{BE9E1263-635C-4A14-ADB0-76D572106225}" presName="parentText" presStyleLbl="node1" presStyleIdx="2" presStyleCnt="6">
        <dgm:presLayoutVars>
          <dgm:chMax val="0"/>
          <dgm:bulletEnabled val="1"/>
        </dgm:presLayoutVars>
      </dgm:prSet>
      <dgm:spPr/>
    </dgm:pt>
    <dgm:pt modelId="{1E42373D-79D4-4161-BEFD-5BB9CE956BC8}" type="pres">
      <dgm:prSet presAssocID="{396D436B-12F3-4F66-BDDE-04959A174B8D}" presName="spacer" presStyleCnt="0"/>
      <dgm:spPr/>
    </dgm:pt>
    <dgm:pt modelId="{99D32356-0C48-4919-8A09-1DCBAC9CB439}" type="pres">
      <dgm:prSet presAssocID="{5C8102C1-5B5B-40A2-89AD-76667F880D44}" presName="parentText" presStyleLbl="node1" presStyleIdx="3" presStyleCnt="6">
        <dgm:presLayoutVars>
          <dgm:chMax val="0"/>
          <dgm:bulletEnabled val="1"/>
        </dgm:presLayoutVars>
      </dgm:prSet>
      <dgm:spPr/>
    </dgm:pt>
    <dgm:pt modelId="{703375CD-89C8-458A-A71C-83C7438C747E}" type="pres">
      <dgm:prSet presAssocID="{82D9115F-AE4F-40AD-A65E-3180E26B0FEC}" presName="spacer" presStyleCnt="0"/>
      <dgm:spPr/>
    </dgm:pt>
    <dgm:pt modelId="{59655F54-A037-41E8-87BB-1B82EE516F2F}" type="pres">
      <dgm:prSet presAssocID="{62F6898F-9044-4519-A3CB-AB98385A2C76}" presName="parentText" presStyleLbl="node1" presStyleIdx="4" presStyleCnt="6">
        <dgm:presLayoutVars>
          <dgm:chMax val="0"/>
          <dgm:bulletEnabled val="1"/>
        </dgm:presLayoutVars>
      </dgm:prSet>
      <dgm:spPr/>
    </dgm:pt>
    <dgm:pt modelId="{3D9374C4-C36D-43AB-8E9B-B0E8518628C6}" type="pres">
      <dgm:prSet presAssocID="{39A9D0B7-EF37-4B35-A063-4341B62F524B}" presName="spacer" presStyleCnt="0"/>
      <dgm:spPr/>
    </dgm:pt>
    <dgm:pt modelId="{462B14B7-F30F-41FE-AD38-5F0018B96BB5}" type="pres">
      <dgm:prSet presAssocID="{ABED0E2E-9E9E-4F00-9C4A-6C1A7B1F7CFB}" presName="parentText" presStyleLbl="node1" presStyleIdx="5" presStyleCnt="6">
        <dgm:presLayoutVars>
          <dgm:chMax val="0"/>
          <dgm:bulletEnabled val="1"/>
        </dgm:presLayoutVars>
      </dgm:prSet>
      <dgm:spPr/>
    </dgm:pt>
  </dgm:ptLst>
  <dgm:cxnLst>
    <dgm:cxn modelId="{822AF526-951C-4453-B8B3-993E4411C385}" srcId="{8CE52A41-FD6A-4A0D-9EFB-1354A2524E86}" destId="{ABED0E2E-9E9E-4F00-9C4A-6C1A7B1F7CFB}" srcOrd="5" destOrd="0" parTransId="{0DEDBD50-DE8B-44AD-A224-3C60EDB0925C}" sibTransId="{A55229B9-9D6A-4AC1-9F63-78791511E17E}"/>
    <dgm:cxn modelId="{E3570F27-EA77-4548-B3A5-55E5FA021AF5}" srcId="{DE4B3ACD-2421-4F14-9224-2043C1A89F35}" destId="{E3E1DA70-C02D-44CB-A89E-47FBDA9CE20E}" srcOrd="0" destOrd="0" parTransId="{484ED0FF-8D77-46C5-859C-3ABF2F81AFFB}" sibTransId="{275B6B11-168F-45E3-B5D6-8A727A8077F4}"/>
    <dgm:cxn modelId="{39A8A935-F56B-476A-A514-5511478E6596}" type="presOf" srcId="{8CE52A41-FD6A-4A0D-9EFB-1354A2524E86}" destId="{6B86DED7-E3E0-460D-84D1-2EC2222D4450}" srcOrd="0" destOrd="0" presId="urn:microsoft.com/office/officeart/2005/8/layout/vList2"/>
    <dgm:cxn modelId="{4043D33F-B827-4F64-A0FC-134CB4FBC23B}" type="presOf" srcId="{5107C730-BB89-4911-963E-85CDE5F550C6}" destId="{1D224020-CC08-40D4-A950-286BA831DD67}" srcOrd="0" destOrd="0" presId="urn:microsoft.com/office/officeart/2005/8/layout/vList2"/>
    <dgm:cxn modelId="{638F3B5E-40A2-4530-8236-EDBF1053DA34}" type="presOf" srcId="{5C8102C1-5B5B-40A2-89AD-76667F880D44}" destId="{99D32356-0C48-4919-8A09-1DCBAC9CB439}" srcOrd="0" destOrd="0" presId="urn:microsoft.com/office/officeart/2005/8/layout/vList2"/>
    <dgm:cxn modelId="{9F750160-7D62-4FDE-8FA3-0CE9813A6BA6}" srcId="{79F0C772-BEE0-4DBB-B0EE-7ED9F5CC35C1}" destId="{A3A491D0-8509-4518-8E9D-E05C1E43B33D}" srcOrd="1" destOrd="0" parTransId="{D7C5573C-7DB0-4B07-BE48-707AF3365651}" sibTransId="{548F76E0-F13B-4579-BC39-14B0DBE873CA}"/>
    <dgm:cxn modelId="{3C5ECD41-25D9-4B72-B0D7-9A5C90AE649F}" srcId="{DE4B3ACD-2421-4F14-9224-2043C1A89F35}" destId="{FC5DE752-DCE9-41DF-9210-E62AEC90BF8D}" srcOrd="1" destOrd="0" parTransId="{84C3017B-43C2-4967-BCDD-6E0599738E3F}" sibTransId="{AC48329F-229C-41FA-89AD-3FBACC91D418}"/>
    <dgm:cxn modelId="{27ED0272-3DB6-4C34-947F-7118F42560A8}" type="presOf" srcId="{79F0C772-BEE0-4DBB-B0EE-7ED9F5CC35C1}" destId="{44E53511-6BD2-4FD4-A4F7-C2B3B7DDAAE5}" srcOrd="0" destOrd="0" presId="urn:microsoft.com/office/officeart/2005/8/layout/vList2"/>
    <dgm:cxn modelId="{04DAD178-C4D4-4EFC-B463-B16E0B19BC31}" srcId="{8CE52A41-FD6A-4A0D-9EFB-1354A2524E86}" destId="{BE9E1263-635C-4A14-ADB0-76D572106225}" srcOrd="2" destOrd="0" parTransId="{605A11B9-2EDD-4B09-A9DB-71D612DAA236}" sibTransId="{396D436B-12F3-4F66-BDDE-04959A174B8D}"/>
    <dgm:cxn modelId="{09ABF959-716B-4624-B55D-0867AB34D28B}" srcId="{8CE52A41-FD6A-4A0D-9EFB-1354A2524E86}" destId="{DE4B3ACD-2421-4F14-9224-2043C1A89F35}" srcOrd="0" destOrd="0" parTransId="{32E04557-09E3-44AC-82B1-765C797BA5BD}" sibTransId="{0AA81494-8B35-4410-9ACC-C3927E48FA3A}"/>
    <dgm:cxn modelId="{4896C081-5677-4478-9EFF-A0085BEEA5C1}" srcId="{8CE52A41-FD6A-4A0D-9EFB-1354A2524E86}" destId="{5C8102C1-5B5B-40A2-89AD-76667F880D44}" srcOrd="3" destOrd="0" parTransId="{AB2F3003-604C-4300-BDAD-2FFA797B0BE4}" sibTransId="{82D9115F-AE4F-40AD-A65E-3180E26B0FEC}"/>
    <dgm:cxn modelId="{07C8B988-8EA4-4802-AE10-16BFCC279E51}" type="presOf" srcId="{62F6898F-9044-4519-A3CB-AB98385A2C76}" destId="{59655F54-A037-41E8-87BB-1B82EE516F2F}" srcOrd="0" destOrd="0" presId="urn:microsoft.com/office/officeart/2005/8/layout/vList2"/>
    <dgm:cxn modelId="{C448648B-7D8D-452C-B4BA-BAF6CFB731A1}" srcId="{DE4B3ACD-2421-4F14-9224-2043C1A89F35}" destId="{FF6C5076-4C50-425E-B7CE-828393BE1DBF}" srcOrd="2" destOrd="0" parTransId="{495A86FA-018B-4ED0-8B3C-04178346AD62}" sibTransId="{5275CE56-EEFE-4768-B3DA-1EFDA6B6C08E}"/>
    <dgm:cxn modelId="{0E9D6998-E86E-4EF0-AF6B-86870EFE5133}" type="presOf" srcId="{E3E1DA70-C02D-44CB-A89E-47FBDA9CE20E}" destId="{DD16B2E5-4C1C-40D1-ADF9-F646D6E248E3}" srcOrd="0" destOrd="0" presId="urn:microsoft.com/office/officeart/2005/8/layout/vList2"/>
    <dgm:cxn modelId="{9C71B2B0-587B-47AE-BA25-6F424A6B2ADC}" type="presOf" srcId="{FF6C5076-4C50-425E-B7CE-828393BE1DBF}" destId="{DD16B2E5-4C1C-40D1-ADF9-F646D6E248E3}" srcOrd="0" destOrd="2" presId="urn:microsoft.com/office/officeart/2005/8/layout/vList2"/>
    <dgm:cxn modelId="{64252FBD-EF9E-4B5F-AEDA-FAC5B3948949}" type="presOf" srcId="{A3A491D0-8509-4518-8E9D-E05C1E43B33D}" destId="{1D224020-CC08-40D4-A950-286BA831DD67}" srcOrd="0" destOrd="1" presId="urn:microsoft.com/office/officeart/2005/8/layout/vList2"/>
    <dgm:cxn modelId="{1DAC85D0-393E-4121-94E2-4A764064986D}" srcId="{8CE52A41-FD6A-4A0D-9EFB-1354A2524E86}" destId="{79F0C772-BEE0-4DBB-B0EE-7ED9F5CC35C1}" srcOrd="1" destOrd="0" parTransId="{1A9EF40A-7EBA-4239-AAC3-F85E010201E2}" sibTransId="{A7CC3C48-D9A7-4FDD-A5B4-2C2200153DE3}"/>
    <dgm:cxn modelId="{9A5FCAD7-2ADB-4AA4-9EB4-E487B3812008}" type="presOf" srcId="{DE4B3ACD-2421-4F14-9224-2043C1A89F35}" destId="{ECFCD8DF-9141-4CC6-B83E-B9C10BD958EC}" srcOrd="0" destOrd="0" presId="urn:microsoft.com/office/officeart/2005/8/layout/vList2"/>
    <dgm:cxn modelId="{1DED3ADC-E73A-4DCC-88B3-4A1FA4E6B9B1}" type="presOf" srcId="{BE9E1263-635C-4A14-ADB0-76D572106225}" destId="{B9E6483A-EDC6-430B-916F-564DDA31F6C6}" srcOrd="0" destOrd="0" presId="urn:microsoft.com/office/officeart/2005/8/layout/vList2"/>
    <dgm:cxn modelId="{098ED6E9-B655-4F76-9317-F7A7B9899270}" srcId="{8CE52A41-FD6A-4A0D-9EFB-1354A2524E86}" destId="{62F6898F-9044-4519-A3CB-AB98385A2C76}" srcOrd="4" destOrd="0" parTransId="{D00D206D-6791-4A1C-BBC3-104A3F588CC2}" sibTransId="{39A9D0B7-EF37-4B35-A063-4341B62F524B}"/>
    <dgm:cxn modelId="{6839D9ED-0423-463D-88C7-B48DE6F3DBE3}" type="presOf" srcId="{FC5DE752-DCE9-41DF-9210-E62AEC90BF8D}" destId="{DD16B2E5-4C1C-40D1-ADF9-F646D6E248E3}" srcOrd="0" destOrd="1" presId="urn:microsoft.com/office/officeart/2005/8/layout/vList2"/>
    <dgm:cxn modelId="{7B8D7EF3-19C3-4947-8307-8387B0CB741B}" srcId="{79F0C772-BEE0-4DBB-B0EE-7ED9F5CC35C1}" destId="{5107C730-BB89-4911-963E-85CDE5F550C6}" srcOrd="0" destOrd="0" parTransId="{7BBA977F-6EC6-4CD5-AC8F-BBD0A1B7CF4E}" sibTransId="{9A658487-564A-4054-934E-0FC3C5AA7A06}"/>
    <dgm:cxn modelId="{4CE085F9-F48B-4AAE-A4BB-0F4449ECA4C5}" type="presOf" srcId="{ABED0E2E-9E9E-4F00-9C4A-6C1A7B1F7CFB}" destId="{462B14B7-F30F-41FE-AD38-5F0018B96BB5}" srcOrd="0" destOrd="0" presId="urn:microsoft.com/office/officeart/2005/8/layout/vList2"/>
    <dgm:cxn modelId="{687C9FDF-C1D9-49E7-B82C-E4A0005F41FE}" type="presParOf" srcId="{6B86DED7-E3E0-460D-84D1-2EC2222D4450}" destId="{ECFCD8DF-9141-4CC6-B83E-B9C10BD958EC}" srcOrd="0" destOrd="0" presId="urn:microsoft.com/office/officeart/2005/8/layout/vList2"/>
    <dgm:cxn modelId="{10AC7E3A-E329-432F-97E6-FB086FE9E3D2}" type="presParOf" srcId="{6B86DED7-E3E0-460D-84D1-2EC2222D4450}" destId="{DD16B2E5-4C1C-40D1-ADF9-F646D6E248E3}" srcOrd="1" destOrd="0" presId="urn:microsoft.com/office/officeart/2005/8/layout/vList2"/>
    <dgm:cxn modelId="{0461AAE6-4B55-4DD7-9E5C-8D55D017482B}" type="presParOf" srcId="{6B86DED7-E3E0-460D-84D1-2EC2222D4450}" destId="{44E53511-6BD2-4FD4-A4F7-C2B3B7DDAAE5}" srcOrd="2" destOrd="0" presId="urn:microsoft.com/office/officeart/2005/8/layout/vList2"/>
    <dgm:cxn modelId="{929C5C99-575B-4C54-9C3E-C31A57A88CAB}" type="presParOf" srcId="{6B86DED7-E3E0-460D-84D1-2EC2222D4450}" destId="{1D224020-CC08-40D4-A950-286BA831DD67}" srcOrd="3" destOrd="0" presId="urn:microsoft.com/office/officeart/2005/8/layout/vList2"/>
    <dgm:cxn modelId="{5FF52716-4427-4285-A6AB-3386604C829A}" type="presParOf" srcId="{6B86DED7-E3E0-460D-84D1-2EC2222D4450}" destId="{B9E6483A-EDC6-430B-916F-564DDA31F6C6}" srcOrd="4" destOrd="0" presId="urn:microsoft.com/office/officeart/2005/8/layout/vList2"/>
    <dgm:cxn modelId="{A021E6D8-FCA1-4AD9-9842-42E71BB286CF}" type="presParOf" srcId="{6B86DED7-E3E0-460D-84D1-2EC2222D4450}" destId="{1E42373D-79D4-4161-BEFD-5BB9CE956BC8}" srcOrd="5" destOrd="0" presId="urn:microsoft.com/office/officeart/2005/8/layout/vList2"/>
    <dgm:cxn modelId="{3E44DF94-A4EB-46CE-A0D1-984CD0F06CBE}" type="presParOf" srcId="{6B86DED7-E3E0-460D-84D1-2EC2222D4450}" destId="{99D32356-0C48-4919-8A09-1DCBAC9CB439}" srcOrd="6" destOrd="0" presId="urn:microsoft.com/office/officeart/2005/8/layout/vList2"/>
    <dgm:cxn modelId="{8293FB79-AE68-4827-A030-6101443F3299}" type="presParOf" srcId="{6B86DED7-E3E0-460D-84D1-2EC2222D4450}" destId="{703375CD-89C8-458A-A71C-83C7438C747E}" srcOrd="7" destOrd="0" presId="urn:microsoft.com/office/officeart/2005/8/layout/vList2"/>
    <dgm:cxn modelId="{1C4B272E-924C-4556-ACBC-129B7D1FA015}" type="presParOf" srcId="{6B86DED7-E3E0-460D-84D1-2EC2222D4450}" destId="{59655F54-A037-41E8-87BB-1B82EE516F2F}" srcOrd="8" destOrd="0" presId="urn:microsoft.com/office/officeart/2005/8/layout/vList2"/>
    <dgm:cxn modelId="{CA22C9FC-6AAD-4ABD-9859-79BC7B7A6F99}" type="presParOf" srcId="{6B86DED7-E3E0-460D-84D1-2EC2222D4450}" destId="{3D9374C4-C36D-43AB-8E9B-B0E8518628C6}" srcOrd="9" destOrd="0" presId="urn:microsoft.com/office/officeart/2005/8/layout/vList2"/>
    <dgm:cxn modelId="{DB36BB38-270E-428F-A72F-B84CE6333E04}" type="presParOf" srcId="{6B86DED7-E3E0-460D-84D1-2EC2222D4450}" destId="{462B14B7-F30F-41FE-AD38-5F0018B96BB5}"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CD8DF-9141-4CC6-B83E-B9C10BD958EC}">
      <dsp:nvSpPr>
        <dsp:cNvPr id="0" name=""/>
        <dsp:cNvSpPr/>
      </dsp:nvSpPr>
      <dsp:spPr>
        <a:xfrm>
          <a:off x="0" y="108900"/>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a:t>CREATE AN ACCOUNT</a:t>
          </a:r>
          <a:endParaRPr lang="en-US" sz="1100" kern="1200"/>
        </a:p>
      </dsp:txBody>
      <dsp:txXfrm>
        <a:off x="21331" y="130231"/>
        <a:ext cx="3412435" cy="394314"/>
      </dsp:txXfrm>
    </dsp:sp>
    <dsp:sp modelId="{DD16B2E5-4C1C-40D1-ADF9-F646D6E248E3}">
      <dsp:nvSpPr>
        <dsp:cNvPr id="0" name=""/>
        <dsp:cNvSpPr/>
      </dsp:nvSpPr>
      <dsp:spPr>
        <a:xfrm>
          <a:off x="0" y="545877"/>
          <a:ext cx="3455097" cy="4667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699" tIns="13970" rIns="78232" bIns="13970" numCol="1" spcCol="1270" anchor="t" anchorCtr="0">
          <a:noAutofit/>
        </a:bodyPr>
        <a:lstStyle/>
        <a:p>
          <a:pPr marL="57150" lvl="1" indent="-57150" algn="l" defTabSz="400050">
            <a:lnSpc>
              <a:spcPct val="90000"/>
            </a:lnSpc>
            <a:spcBef>
              <a:spcPct val="0"/>
            </a:spcBef>
            <a:spcAft>
              <a:spcPct val="20000"/>
            </a:spcAft>
            <a:buChar char="•"/>
          </a:pPr>
          <a:r>
            <a:rPr lang="en-GB" sz="900" kern="1200" dirty="0"/>
            <a:t>All you need is an email address and phone number. </a:t>
          </a:r>
          <a:endParaRPr lang="en-US" sz="900" kern="1200" dirty="0"/>
        </a:p>
        <a:p>
          <a:pPr marL="57150" lvl="1" indent="-57150" algn="l" defTabSz="400050">
            <a:lnSpc>
              <a:spcPct val="90000"/>
            </a:lnSpc>
            <a:spcBef>
              <a:spcPct val="0"/>
            </a:spcBef>
            <a:spcAft>
              <a:spcPct val="20000"/>
            </a:spcAft>
            <a:buChar char="•"/>
          </a:pPr>
          <a:r>
            <a:rPr lang="en-GB" sz="900" kern="1200" dirty="0"/>
            <a:t>You  can request a trip from your browser </a:t>
          </a:r>
          <a:endParaRPr lang="en-US" sz="900" kern="1200" dirty="0"/>
        </a:p>
        <a:p>
          <a:pPr marL="57150" lvl="1" indent="-57150" algn="l" defTabSz="400050">
            <a:lnSpc>
              <a:spcPct val="90000"/>
            </a:lnSpc>
            <a:spcBef>
              <a:spcPct val="0"/>
            </a:spcBef>
            <a:spcAft>
              <a:spcPct val="20000"/>
            </a:spcAft>
            <a:buChar char="•"/>
          </a:pPr>
          <a:r>
            <a:rPr lang="en-GB" sz="900" kern="1200" dirty="0"/>
            <a:t>from the Uber app. </a:t>
          </a:r>
          <a:endParaRPr lang="en-US" sz="900" kern="1200" dirty="0"/>
        </a:p>
      </dsp:txBody>
      <dsp:txXfrm>
        <a:off x="0" y="545877"/>
        <a:ext cx="3455097" cy="466785"/>
      </dsp:txXfrm>
    </dsp:sp>
    <dsp:sp modelId="{44E53511-6BD2-4FD4-A4F7-C2B3B7DDAAE5}">
      <dsp:nvSpPr>
        <dsp:cNvPr id="0" name=""/>
        <dsp:cNvSpPr/>
      </dsp:nvSpPr>
      <dsp:spPr>
        <a:xfrm>
          <a:off x="0" y="1012662"/>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a:t>Enter your destination</a:t>
          </a:r>
          <a:endParaRPr lang="en-US" sz="1100" kern="1200"/>
        </a:p>
      </dsp:txBody>
      <dsp:txXfrm>
        <a:off x="21331" y="1033993"/>
        <a:ext cx="3412435" cy="394314"/>
      </dsp:txXfrm>
    </dsp:sp>
    <dsp:sp modelId="{1D224020-CC08-40D4-A950-286BA831DD67}">
      <dsp:nvSpPr>
        <dsp:cNvPr id="0" name=""/>
        <dsp:cNvSpPr/>
      </dsp:nvSpPr>
      <dsp:spPr>
        <a:xfrm>
          <a:off x="0" y="1449639"/>
          <a:ext cx="3455097" cy="557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9699" tIns="13970" rIns="78232" bIns="13970" numCol="1" spcCol="1270" anchor="t" anchorCtr="0">
          <a:noAutofit/>
        </a:bodyPr>
        <a:lstStyle/>
        <a:p>
          <a:pPr marL="57150" lvl="1" indent="-57150" algn="l" defTabSz="400050">
            <a:lnSpc>
              <a:spcPct val="90000"/>
            </a:lnSpc>
            <a:spcBef>
              <a:spcPct val="0"/>
            </a:spcBef>
            <a:spcAft>
              <a:spcPct val="20000"/>
            </a:spcAft>
            <a:buChar char="•"/>
          </a:pPr>
          <a:r>
            <a:rPr lang="en-GB" sz="900" kern="1200" dirty="0"/>
            <a:t>Just open app and enter where you’re going in the Where to? box. </a:t>
          </a:r>
          <a:endParaRPr lang="en-US" sz="900" kern="1200" dirty="0"/>
        </a:p>
        <a:p>
          <a:pPr marL="57150" lvl="1" indent="-57150" algn="l" defTabSz="400050">
            <a:lnSpc>
              <a:spcPct val="90000"/>
            </a:lnSpc>
            <a:spcBef>
              <a:spcPct val="0"/>
            </a:spcBef>
            <a:spcAft>
              <a:spcPct val="20000"/>
            </a:spcAft>
            <a:buChar char="•"/>
          </a:pPr>
          <a:r>
            <a:rPr lang="en-GB" sz="900" kern="1200" dirty="0"/>
            <a:t> to confirm your pick-up location and tap Confirm again to be matched with a driver nearby.</a:t>
          </a:r>
          <a:endParaRPr lang="en-US" sz="900" kern="1200" dirty="0"/>
        </a:p>
      </dsp:txBody>
      <dsp:txXfrm>
        <a:off x="0" y="1449639"/>
        <a:ext cx="3455097" cy="557865"/>
      </dsp:txXfrm>
    </dsp:sp>
    <dsp:sp modelId="{B9E6483A-EDC6-430B-916F-564DDA31F6C6}">
      <dsp:nvSpPr>
        <dsp:cNvPr id="0" name=""/>
        <dsp:cNvSpPr/>
      </dsp:nvSpPr>
      <dsp:spPr>
        <a:xfrm>
          <a:off x="0" y="2007504"/>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a:t>Meet your driver</a:t>
          </a:r>
          <a:endParaRPr lang="en-US" sz="1100" kern="1200"/>
        </a:p>
      </dsp:txBody>
      <dsp:txXfrm>
        <a:off x="21331" y="2028835"/>
        <a:ext cx="3412435" cy="394314"/>
      </dsp:txXfrm>
    </dsp:sp>
    <dsp:sp modelId="{99D32356-0C48-4919-8A09-1DCBAC9CB439}">
      <dsp:nvSpPr>
        <dsp:cNvPr id="0" name=""/>
        <dsp:cNvSpPr/>
      </dsp:nvSpPr>
      <dsp:spPr>
        <a:xfrm>
          <a:off x="0" y="2476161"/>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a:t>Check your trip</a:t>
          </a:r>
          <a:endParaRPr lang="en-US" sz="1100" kern="1200"/>
        </a:p>
      </dsp:txBody>
      <dsp:txXfrm>
        <a:off x="21331" y="2497492"/>
        <a:ext cx="3412435" cy="394314"/>
      </dsp:txXfrm>
    </dsp:sp>
    <dsp:sp modelId="{59655F54-A037-41E8-87BB-1B82EE516F2F}">
      <dsp:nvSpPr>
        <dsp:cNvPr id="0" name=""/>
        <dsp:cNvSpPr/>
      </dsp:nvSpPr>
      <dsp:spPr>
        <a:xfrm>
          <a:off x="0" y="2944817"/>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a:t>Payment</a:t>
          </a:r>
          <a:endParaRPr lang="en-US" sz="1100" kern="1200"/>
        </a:p>
      </dsp:txBody>
      <dsp:txXfrm>
        <a:off x="21331" y="2966148"/>
        <a:ext cx="3412435" cy="394314"/>
      </dsp:txXfrm>
    </dsp:sp>
    <dsp:sp modelId="{462B14B7-F30F-41FE-AD38-5F0018B96BB5}">
      <dsp:nvSpPr>
        <dsp:cNvPr id="0" name=""/>
        <dsp:cNvSpPr/>
      </dsp:nvSpPr>
      <dsp:spPr>
        <a:xfrm>
          <a:off x="0" y="3413474"/>
          <a:ext cx="3455097" cy="43697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0" i="0" kern="1200"/>
            <a:t>payment method such as a credit card or Uber Cash balance.</a:t>
          </a:r>
          <a:endParaRPr lang="en-US" sz="1100" kern="1200"/>
        </a:p>
      </dsp:txBody>
      <dsp:txXfrm>
        <a:off x="21331" y="3434805"/>
        <a:ext cx="3412435" cy="39431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12/8/2021</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54593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12/8/2021</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34688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12/8/2021</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96003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12/8/2021</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38160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12/8/2021</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40837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12/8/2021</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65647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12/8/2021</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27282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12/8/2021</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86336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12/8/2021</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9175623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12/8/2021</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282146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12/8/2021</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068355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12/8/2021</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1409965868"/>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hyperlink" Target="http://www.uber.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7B352FC-1F44-4AB9-A2BD-FBF231C6B1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Video 3">
            <a:extLst>
              <a:ext uri="{FF2B5EF4-FFF2-40B4-BE49-F238E27FC236}">
                <a16:creationId xmlns:a16="http://schemas.microsoft.com/office/drawing/2014/main" id="{A6850679-8D18-4C67-82FE-B5CA32FB75AE}"/>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2" y="-1"/>
            <a:ext cx="12192001" cy="6858000"/>
          </a:xfrm>
          <a:prstGeom prst="rect">
            <a:avLst/>
          </a:prstGeom>
        </p:spPr>
      </p:pic>
      <p:sp>
        <p:nvSpPr>
          <p:cNvPr id="11" name="Rectangle 10">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553" y="4716089"/>
            <a:ext cx="6288261" cy="1573149"/>
          </a:xfrm>
          <a:prstGeom prst="rect">
            <a:avLst/>
          </a:prstGeom>
          <a:solidFill>
            <a:schemeClr val="tx1">
              <a:alpha val="30000"/>
            </a:schemeClr>
          </a:solidFill>
          <a:ln w="12700">
            <a:noFill/>
          </a:ln>
          <a:effectLst>
            <a:outerShdw blurRad="50800"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5D78C93-E09F-43C1-9D9C-8AACECFAF944}"/>
              </a:ext>
            </a:extLst>
          </p:cNvPr>
          <p:cNvSpPr>
            <a:spLocks noGrp="1"/>
          </p:cNvSpPr>
          <p:nvPr>
            <p:ph type="ctrTitle"/>
          </p:nvPr>
        </p:nvSpPr>
        <p:spPr>
          <a:xfrm>
            <a:off x="856210" y="251671"/>
            <a:ext cx="8950520" cy="5843668"/>
          </a:xfrm>
        </p:spPr>
        <p:txBody>
          <a:bodyPr anchor="ctr">
            <a:normAutofit fontScale="90000"/>
          </a:bodyPr>
          <a:lstStyle/>
          <a:p>
            <a:br>
              <a:rPr lang="en-GB" sz="2600" dirty="0">
                <a:solidFill>
                  <a:schemeClr val="bg1"/>
                </a:solidFill>
              </a:rPr>
            </a:br>
            <a:r>
              <a:rPr lang="en-GB" sz="2600" dirty="0">
                <a:solidFill>
                  <a:schemeClr val="bg1"/>
                </a:solidFill>
              </a:rPr>
              <a:t>  </a:t>
            </a:r>
            <a:r>
              <a:rPr lang="en-GB" sz="3600" b="1" dirty="0">
                <a:solidFill>
                  <a:schemeClr val="bg1"/>
                </a:solidFill>
              </a:rPr>
              <a:t>Digital Skills and Research Methods</a:t>
            </a:r>
            <a:br>
              <a:rPr lang="en-GB" sz="2600" dirty="0">
                <a:solidFill>
                  <a:schemeClr val="bg1"/>
                </a:solidFill>
              </a:rPr>
            </a:br>
            <a:br>
              <a:rPr lang="en-GB" sz="2600" dirty="0">
                <a:solidFill>
                  <a:schemeClr val="bg1"/>
                </a:solidFill>
              </a:rPr>
            </a:br>
            <a:br>
              <a:rPr lang="en-GB" sz="2600" dirty="0">
                <a:solidFill>
                  <a:schemeClr val="bg1"/>
                </a:solidFill>
              </a:rPr>
            </a:br>
            <a:r>
              <a:rPr lang="en-GB" sz="2600" b="1" dirty="0">
                <a:solidFill>
                  <a:schemeClr val="bg1"/>
                </a:solidFill>
              </a:rPr>
              <a:t>GROUP 2</a:t>
            </a:r>
            <a:br>
              <a:rPr lang="en-GB" sz="2600" dirty="0">
                <a:solidFill>
                  <a:schemeClr val="bg1"/>
                </a:solidFill>
              </a:rPr>
            </a:br>
            <a:br>
              <a:rPr lang="en-GB" sz="2600" dirty="0">
                <a:solidFill>
                  <a:schemeClr val="bg1"/>
                </a:solidFill>
              </a:rPr>
            </a:br>
            <a:r>
              <a:rPr lang="en-GB" sz="2600" dirty="0">
                <a:solidFill>
                  <a:schemeClr val="bg1"/>
                </a:solidFill>
              </a:rPr>
              <a:t>PRESENTATION</a:t>
            </a: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br>
              <a:rPr lang="en-GB" sz="2600" dirty="0">
                <a:solidFill>
                  <a:schemeClr val="bg1"/>
                </a:solidFill>
              </a:rPr>
            </a:br>
            <a:r>
              <a:rPr lang="en-GB" sz="2600" dirty="0">
                <a:solidFill>
                  <a:schemeClr val="bg1"/>
                </a:solidFill>
              </a:rPr>
              <a:t>UBER TECHNOLOGY   </a:t>
            </a:r>
          </a:p>
        </p:txBody>
      </p:sp>
      <p:sp>
        <p:nvSpPr>
          <p:cNvPr id="3" name="Subtitle 2">
            <a:extLst>
              <a:ext uri="{FF2B5EF4-FFF2-40B4-BE49-F238E27FC236}">
                <a16:creationId xmlns:a16="http://schemas.microsoft.com/office/drawing/2014/main" id="{76105409-ADC3-4AC6-A8A6-5F7DA62F56C7}"/>
              </a:ext>
            </a:extLst>
          </p:cNvPr>
          <p:cNvSpPr>
            <a:spLocks noGrp="1"/>
          </p:cNvSpPr>
          <p:nvPr>
            <p:ph type="subTitle" idx="1"/>
          </p:nvPr>
        </p:nvSpPr>
        <p:spPr>
          <a:xfrm>
            <a:off x="4401590" y="3310607"/>
            <a:ext cx="6587988" cy="2978631"/>
          </a:xfrm>
        </p:spPr>
        <p:txBody>
          <a:bodyPr anchor="ctr">
            <a:normAutofit fontScale="85000" lnSpcReduction="20000"/>
          </a:bodyPr>
          <a:lstStyle/>
          <a:p>
            <a:r>
              <a:rPr lang="en-GB" sz="1700" b="1" dirty="0">
                <a:solidFill>
                  <a:schemeClr val="bg1"/>
                </a:solidFill>
              </a:rPr>
              <a:t>BY</a:t>
            </a:r>
          </a:p>
          <a:p>
            <a:endParaRPr lang="en-GB" sz="1700" dirty="0">
              <a:solidFill>
                <a:schemeClr val="bg1"/>
              </a:solidFill>
            </a:endParaRPr>
          </a:p>
          <a:p>
            <a:endParaRPr lang="en-GB" sz="1700" b="1" dirty="0">
              <a:solidFill>
                <a:schemeClr val="bg1"/>
              </a:solidFill>
            </a:endParaRPr>
          </a:p>
          <a:p>
            <a:endParaRPr lang="en-GB" sz="1700" b="1" dirty="0">
              <a:solidFill>
                <a:schemeClr val="bg1"/>
              </a:solidFill>
            </a:endParaRPr>
          </a:p>
          <a:p>
            <a:r>
              <a:rPr lang="en-GB" sz="1700" b="1" dirty="0">
                <a:solidFill>
                  <a:schemeClr val="bg1"/>
                </a:solidFill>
              </a:rPr>
              <a:t>RHYAN                    ID: 2110751</a:t>
            </a:r>
          </a:p>
          <a:p>
            <a:r>
              <a:rPr lang="en-GB" sz="1700" b="1" dirty="0">
                <a:solidFill>
                  <a:schemeClr val="bg1"/>
                </a:solidFill>
              </a:rPr>
              <a:t>ISAAC                       ID: 2111468</a:t>
            </a:r>
          </a:p>
          <a:p>
            <a:r>
              <a:rPr lang="en-GB" sz="1700" b="1" dirty="0">
                <a:solidFill>
                  <a:schemeClr val="bg1"/>
                </a:solidFill>
              </a:rPr>
              <a:t>SHANTI                   ID;2109631</a:t>
            </a:r>
          </a:p>
          <a:p>
            <a:r>
              <a:rPr lang="en-GB" sz="1700" b="1" dirty="0">
                <a:solidFill>
                  <a:schemeClr val="bg1"/>
                </a:solidFill>
              </a:rPr>
              <a:t>KEVIN                     ID: 2108739</a:t>
            </a:r>
          </a:p>
          <a:p>
            <a:r>
              <a:rPr lang="en-GB" sz="1700" b="1" dirty="0">
                <a:solidFill>
                  <a:schemeClr val="bg1"/>
                </a:solidFill>
              </a:rPr>
              <a:t>LANDU MAHILU   ID:  2109901</a:t>
            </a:r>
          </a:p>
          <a:p>
            <a:endParaRPr lang="en-GB" sz="1700" dirty="0">
              <a:solidFill>
                <a:schemeClr val="bg1"/>
              </a:solidFill>
            </a:endParaRPr>
          </a:p>
          <a:p>
            <a:endParaRPr lang="en-GB" sz="1700" dirty="0">
              <a:solidFill>
                <a:schemeClr val="bg1"/>
              </a:solidFill>
            </a:endParaRPr>
          </a:p>
        </p:txBody>
      </p:sp>
      <p:sp>
        <p:nvSpPr>
          <p:cNvPr id="13" name="Rectangle 12">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4784" y="5175711"/>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28936" y="5498088"/>
            <a:ext cx="1021458"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905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8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B9EE3F3-89B7-43C3-8651-C4C968309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97955B-FE3A-499E-9F69-4E2845E34CD9}"/>
              </a:ext>
            </a:extLst>
          </p:cNvPr>
          <p:cNvSpPr>
            <a:spLocks noGrp="1"/>
          </p:cNvSpPr>
          <p:nvPr>
            <p:ph type="title"/>
          </p:nvPr>
        </p:nvSpPr>
        <p:spPr>
          <a:xfrm>
            <a:off x="411480" y="991443"/>
            <a:ext cx="4443154" cy="1087819"/>
          </a:xfrm>
        </p:spPr>
        <p:txBody>
          <a:bodyPr anchor="b">
            <a:normAutofit/>
          </a:bodyPr>
          <a:lstStyle/>
          <a:p>
            <a:r>
              <a:rPr lang="en-GB" sz="3400" b="1" dirty="0"/>
              <a:t>INTRODUCTION</a:t>
            </a:r>
          </a:p>
        </p:txBody>
      </p:sp>
      <p:sp>
        <p:nvSpPr>
          <p:cNvPr id="11" name="Rectangle 10">
            <a:extLst>
              <a:ext uri="{FF2B5EF4-FFF2-40B4-BE49-F238E27FC236}">
                <a16:creationId xmlns:a16="http://schemas.microsoft.com/office/drawing/2014/main" id="{33AE4636-AEEC-45D6-84D4-7AC2DA48E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49223" y="38793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8D9CE0F4-2EB2-4F1F-8AAC-DB3571D9FE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480" y="2285541"/>
            <a:ext cx="43891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7AE118B-72B4-454D-9EB6-62F2225150E8}"/>
              </a:ext>
            </a:extLst>
          </p:cNvPr>
          <p:cNvSpPr>
            <a:spLocks noGrp="1"/>
          </p:cNvSpPr>
          <p:nvPr>
            <p:ph idx="1"/>
          </p:nvPr>
        </p:nvSpPr>
        <p:spPr>
          <a:xfrm>
            <a:off x="411480" y="2684095"/>
            <a:ext cx="4443154" cy="3492868"/>
          </a:xfrm>
        </p:spPr>
        <p:txBody>
          <a:bodyPr>
            <a:normAutofit/>
          </a:bodyPr>
          <a:lstStyle/>
          <a:p>
            <a:pPr marL="0" indent="0">
              <a:lnSpc>
                <a:spcPct val="100000"/>
              </a:lnSpc>
              <a:buNone/>
            </a:pPr>
            <a:endParaRPr lang="en-GB" sz="1400" dirty="0"/>
          </a:p>
          <a:p>
            <a:pPr marL="0" indent="0">
              <a:lnSpc>
                <a:spcPct val="100000"/>
              </a:lnSpc>
              <a:buNone/>
            </a:pPr>
            <a:r>
              <a:rPr lang="en-GB" sz="1400" dirty="0"/>
              <a:t>Advances in technology have played an important role in the development of man, we now live in the world driven by technology.</a:t>
            </a:r>
          </a:p>
          <a:p>
            <a:pPr marL="0" indent="0">
              <a:lnSpc>
                <a:spcPct val="100000"/>
              </a:lnSpc>
              <a:buNone/>
            </a:pPr>
            <a:r>
              <a:rPr lang="en-GB" sz="1400" dirty="0"/>
              <a:t>Technological innovation provides ways to do work in smart ways.</a:t>
            </a:r>
          </a:p>
          <a:p>
            <a:pPr marL="0" indent="0">
              <a:lnSpc>
                <a:spcPct val="100000"/>
              </a:lnSpc>
              <a:buNone/>
            </a:pPr>
            <a:r>
              <a:rPr lang="en-GB" sz="1400" dirty="0"/>
              <a:t>Electronics, gadgets, faster modes of transportation have added to the comfort factor in our lives.</a:t>
            </a:r>
          </a:p>
          <a:p>
            <a:pPr marL="0" indent="0">
              <a:lnSpc>
                <a:spcPct val="100000"/>
              </a:lnSpc>
              <a:buNone/>
            </a:pPr>
            <a:r>
              <a:rPr lang="en-GB" sz="1400" dirty="0"/>
              <a:t>In this report, we will talk about how technologies have changed the world of transportation and we have chosen UBER TECHNOLOGY.</a:t>
            </a:r>
          </a:p>
          <a:p>
            <a:pPr marL="0" indent="0">
              <a:lnSpc>
                <a:spcPct val="100000"/>
              </a:lnSpc>
              <a:buNone/>
            </a:pPr>
            <a:endParaRPr lang="en-GB" sz="1400" dirty="0"/>
          </a:p>
          <a:p>
            <a:pPr marL="0" indent="0">
              <a:lnSpc>
                <a:spcPct val="100000"/>
              </a:lnSpc>
              <a:buNone/>
            </a:pPr>
            <a:endParaRPr lang="en-GB" sz="1400" dirty="0"/>
          </a:p>
          <a:p>
            <a:pPr marL="0" indent="0">
              <a:lnSpc>
                <a:spcPct val="100000"/>
              </a:lnSpc>
              <a:buNone/>
            </a:pPr>
            <a:endParaRPr lang="en-GB" sz="1400" dirty="0"/>
          </a:p>
          <a:p>
            <a:pPr marL="0" indent="0">
              <a:lnSpc>
                <a:spcPct val="100000"/>
              </a:lnSpc>
              <a:buNone/>
            </a:pPr>
            <a:endParaRPr lang="en-GB" sz="1400" dirty="0"/>
          </a:p>
          <a:p>
            <a:pPr marL="0" indent="0">
              <a:lnSpc>
                <a:spcPct val="100000"/>
              </a:lnSpc>
              <a:buNone/>
            </a:pPr>
            <a:endParaRPr lang="en-GB" sz="1400" dirty="0"/>
          </a:p>
          <a:p>
            <a:pPr marL="0" indent="0">
              <a:lnSpc>
                <a:spcPct val="100000"/>
              </a:lnSpc>
              <a:buNone/>
            </a:pPr>
            <a:endParaRPr lang="en-GB" sz="1400" dirty="0"/>
          </a:p>
        </p:txBody>
      </p:sp>
      <p:pic>
        <p:nvPicPr>
          <p:cNvPr id="4" name="Picture 3">
            <a:extLst>
              <a:ext uri="{FF2B5EF4-FFF2-40B4-BE49-F238E27FC236}">
                <a16:creationId xmlns:a16="http://schemas.microsoft.com/office/drawing/2014/main" id="{9A88B27D-A8C8-4236-93F5-263305F8DA17}"/>
              </a:ext>
            </a:extLst>
          </p:cNvPr>
          <p:cNvPicPr>
            <a:picLocks noChangeAspect="1"/>
          </p:cNvPicPr>
          <p:nvPr/>
        </p:nvPicPr>
        <p:blipFill>
          <a:blip r:embed="rId2"/>
          <a:stretch>
            <a:fillRect/>
          </a:stretch>
        </p:blipFill>
        <p:spPr>
          <a:xfrm>
            <a:off x="5460461" y="251554"/>
            <a:ext cx="6660004" cy="6476191"/>
          </a:xfrm>
          <a:prstGeom prst="rect">
            <a:avLst/>
          </a:prstGeom>
        </p:spPr>
      </p:pic>
    </p:spTree>
    <p:extLst>
      <p:ext uri="{BB962C8B-B14F-4D97-AF65-F5344CB8AC3E}">
        <p14:creationId xmlns:p14="http://schemas.microsoft.com/office/powerpoint/2010/main" val="2705833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phical user interface, website&#10;&#10;Description automatically generated">
            <a:extLst>
              <a:ext uri="{FF2B5EF4-FFF2-40B4-BE49-F238E27FC236}">
                <a16:creationId xmlns:a16="http://schemas.microsoft.com/office/drawing/2014/main" id="{546F14C2-2D6F-43FD-9CA1-917CAA283317}"/>
              </a:ext>
            </a:extLst>
          </p:cNvPr>
          <p:cNvPicPr>
            <a:picLocks noChangeAspect="1"/>
          </p:cNvPicPr>
          <p:nvPr/>
        </p:nvPicPr>
        <p:blipFill rotWithShape="1">
          <a:blip r:embed="rId2">
            <a:alphaModFix amt="40000"/>
          </a:blip>
          <a:srcRect t="414" b="902"/>
          <a:stretch/>
        </p:blipFill>
        <p:spPr>
          <a:xfrm>
            <a:off x="20" y="10"/>
            <a:ext cx="12191979" cy="6857990"/>
          </a:xfrm>
          <a:prstGeom prst="rect">
            <a:avLst/>
          </a:prstGeom>
        </p:spPr>
      </p:pic>
      <p:sp>
        <p:nvSpPr>
          <p:cNvPr id="2" name="Title 1">
            <a:extLst>
              <a:ext uri="{FF2B5EF4-FFF2-40B4-BE49-F238E27FC236}">
                <a16:creationId xmlns:a16="http://schemas.microsoft.com/office/drawing/2014/main" id="{1C898F26-6A64-4786-8F2B-61E873982B3B}"/>
              </a:ext>
            </a:extLst>
          </p:cNvPr>
          <p:cNvSpPr>
            <a:spLocks noGrp="1"/>
          </p:cNvSpPr>
          <p:nvPr>
            <p:ph type="title"/>
          </p:nvPr>
        </p:nvSpPr>
        <p:spPr>
          <a:xfrm>
            <a:off x="841249" y="941832"/>
            <a:ext cx="10506456" cy="2057400"/>
          </a:xfrm>
        </p:spPr>
        <p:txBody>
          <a:bodyPr anchor="b">
            <a:normAutofit/>
          </a:bodyPr>
          <a:lstStyle/>
          <a:p>
            <a:r>
              <a:rPr lang="en-GB" sz="5000"/>
              <a:t>A Brief Introduction to Uber</a:t>
            </a:r>
          </a:p>
        </p:txBody>
      </p:sp>
      <p:sp>
        <p:nvSpPr>
          <p:cNvPr id="24" name="Rectangle 1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1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6B123E2-366C-4A5C-9725-1C65C198E004}"/>
              </a:ext>
            </a:extLst>
          </p:cNvPr>
          <p:cNvSpPr>
            <a:spLocks noGrp="1"/>
          </p:cNvSpPr>
          <p:nvPr>
            <p:ph idx="1"/>
          </p:nvPr>
        </p:nvSpPr>
        <p:spPr>
          <a:xfrm>
            <a:off x="841248" y="3502152"/>
            <a:ext cx="10506456" cy="2670048"/>
          </a:xfrm>
        </p:spPr>
        <p:txBody>
          <a:bodyPr>
            <a:normAutofit/>
          </a:bodyPr>
          <a:lstStyle/>
          <a:p>
            <a:r>
              <a:rPr lang="en-GB" sz="2000" dirty="0">
                <a:latin typeface="Arial" panose="020B0604020202020204" pitchFamily="34" charset="0"/>
                <a:ea typeface="Calibri" panose="020F0502020204030204" pitchFamily="34" charset="0"/>
              </a:rPr>
              <a:t>Uber commonly as know by uber technologies, Uber is an American mobility as base in San Francisco is were the idea start, but the story began in Paris in 2008,with to friends, Travis Kalanick and Garrett camp,</a:t>
            </a:r>
            <a:endParaRPr lang="en-GB" sz="2000" dirty="0">
              <a:effectLst/>
              <a:latin typeface="Arial" panose="020B0604020202020204" pitchFamily="34" charset="0"/>
              <a:ea typeface="Calibri" panose="020F0502020204030204" pitchFamily="34" charset="0"/>
            </a:endParaRPr>
          </a:p>
          <a:p>
            <a:r>
              <a:rPr lang="en-GB" sz="2000" dirty="0">
                <a:latin typeface="Arial" panose="020B0604020202020204" pitchFamily="34" charset="0"/>
                <a:ea typeface="Calibri" panose="020F0502020204030204" pitchFamily="34" charset="0"/>
              </a:rPr>
              <a:t>The services</a:t>
            </a:r>
            <a:r>
              <a:rPr lang="en-GB" sz="2000" dirty="0">
                <a:effectLst/>
                <a:latin typeface="Arial" panose="020B0604020202020204" pitchFamily="34" charset="0"/>
                <a:ea typeface="Calibri" panose="020F0502020204030204" pitchFamily="34" charset="0"/>
              </a:rPr>
              <a:t> provide  include ride, food delivery (Uber Eats and Postmates), package delivery, couriers, freight transportation.</a:t>
            </a:r>
            <a:endParaRPr lang="en-GB" sz="2000" dirty="0"/>
          </a:p>
        </p:txBody>
      </p:sp>
    </p:spTree>
    <p:extLst>
      <p:ext uri="{BB962C8B-B14F-4D97-AF65-F5344CB8AC3E}">
        <p14:creationId xmlns:p14="http://schemas.microsoft.com/office/powerpoint/2010/main" val="117221568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5" name="Rectangle 21">
            <a:extLst>
              <a:ext uri="{FF2B5EF4-FFF2-40B4-BE49-F238E27FC236}">
                <a16:creationId xmlns:a16="http://schemas.microsoft.com/office/drawing/2014/main" id="{5C9B446A-6343-4E56-90BA-061E4DDF0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6" name="Freeform: Shape 23">
            <a:extLst>
              <a:ext uri="{FF2B5EF4-FFF2-40B4-BE49-F238E27FC236}">
                <a16:creationId xmlns:a16="http://schemas.microsoft.com/office/drawing/2014/main" id="{3EC72A1B-03D3-499C-B4BF-AC68EEC22B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47" name="Freeform: Shape 25">
            <a:extLst>
              <a:ext uri="{FF2B5EF4-FFF2-40B4-BE49-F238E27FC236}">
                <a16:creationId xmlns:a16="http://schemas.microsoft.com/office/drawing/2014/main" id="{216322C2-3CF0-4D33-BF90-3F384CF6D2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01C8D4-2DFE-4F03-9E10-E7F70EACC581}"/>
              </a:ext>
            </a:extLst>
          </p:cNvPr>
          <p:cNvSpPr>
            <a:spLocks noGrp="1"/>
          </p:cNvSpPr>
          <p:nvPr>
            <p:ph type="title"/>
          </p:nvPr>
        </p:nvSpPr>
        <p:spPr>
          <a:xfrm>
            <a:off x="371094" y="1161288"/>
            <a:ext cx="3438144" cy="1124712"/>
          </a:xfrm>
        </p:spPr>
        <p:txBody>
          <a:bodyPr anchor="b">
            <a:normAutofit/>
          </a:bodyPr>
          <a:lstStyle/>
          <a:p>
            <a:r>
              <a:rPr lang="en-GB" sz="2800" dirty="0"/>
              <a:t>How uber works</a:t>
            </a:r>
          </a:p>
        </p:txBody>
      </p:sp>
      <p:sp>
        <p:nvSpPr>
          <p:cNvPr id="48" name="Rectangle 2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Rectangle 29">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F960DD2-BDFA-492F-94C9-1804053214CF}"/>
              </a:ext>
            </a:extLst>
          </p:cNvPr>
          <p:cNvSpPr>
            <a:spLocks noGrp="1"/>
          </p:cNvSpPr>
          <p:nvPr>
            <p:ph idx="1"/>
          </p:nvPr>
        </p:nvSpPr>
        <p:spPr>
          <a:xfrm>
            <a:off x="371094" y="2718054"/>
            <a:ext cx="4383786" cy="3207258"/>
          </a:xfrm>
        </p:spPr>
        <p:txBody>
          <a:bodyPr anchor="t">
            <a:normAutofit/>
          </a:bodyPr>
          <a:lstStyle/>
          <a:p>
            <a:r>
              <a:rPr lang="en-GB" sz="1700" dirty="0"/>
              <a:t>Uber is a technology platform that uses a smartphone application to connect riders with the drivers.</a:t>
            </a:r>
          </a:p>
        </p:txBody>
      </p:sp>
      <p:pic>
        <p:nvPicPr>
          <p:cNvPr id="5" name="Picture 4">
            <a:extLst>
              <a:ext uri="{FF2B5EF4-FFF2-40B4-BE49-F238E27FC236}">
                <a16:creationId xmlns:a16="http://schemas.microsoft.com/office/drawing/2014/main" id="{121E6048-A870-4A5E-A116-181BFF3D470F}"/>
              </a:ext>
            </a:extLst>
          </p:cNvPr>
          <p:cNvPicPr>
            <a:picLocks noChangeAspect="1"/>
          </p:cNvPicPr>
          <p:nvPr/>
        </p:nvPicPr>
        <p:blipFill>
          <a:blip r:embed="rId2"/>
          <a:stretch>
            <a:fillRect/>
          </a:stretch>
        </p:blipFill>
        <p:spPr>
          <a:xfrm>
            <a:off x="4898966" y="345233"/>
            <a:ext cx="6921940" cy="6316824"/>
          </a:xfrm>
          <a:prstGeom prst="rect">
            <a:avLst/>
          </a:prstGeom>
        </p:spPr>
      </p:pic>
    </p:spTree>
    <p:extLst>
      <p:ext uri="{BB962C8B-B14F-4D97-AF65-F5344CB8AC3E}">
        <p14:creationId xmlns:p14="http://schemas.microsoft.com/office/powerpoint/2010/main" val="2021379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9">
            <a:extLst>
              <a:ext uri="{FF2B5EF4-FFF2-40B4-BE49-F238E27FC236}">
                <a16:creationId xmlns:a16="http://schemas.microsoft.com/office/drawing/2014/main" id="{92468898-5A6E-4D55-85EC-308E785EE0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558FB0-7681-42DF-81E8-DF356ED3DF10}"/>
              </a:ext>
            </a:extLst>
          </p:cNvPr>
          <p:cNvSpPr>
            <a:spLocks noGrp="1"/>
          </p:cNvSpPr>
          <p:nvPr>
            <p:ph type="title"/>
          </p:nvPr>
        </p:nvSpPr>
        <p:spPr>
          <a:xfrm>
            <a:off x="429768" y="411480"/>
            <a:ext cx="11201400" cy="1106424"/>
          </a:xfrm>
        </p:spPr>
        <p:txBody>
          <a:bodyPr>
            <a:normAutofit/>
          </a:bodyPr>
          <a:lstStyle/>
          <a:p>
            <a:r>
              <a:rPr lang="en-GB" sz="3600"/>
              <a:t>UBER HOW IT VWORKS</a:t>
            </a:r>
          </a:p>
        </p:txBody>
      </p:sp>
      <p:sp>
        <p:nvSpPr>
          <p:cNvPr id="29" name="Rectangle 21">
            <a:extLst>
              <a:ext uri="{FF2B5EF4-FFF2-40B4-BE49-F238E27FC236}">
                <a16:creationId xmlns:a16="http://schemas.microsoft.com/office/drawing/2014/main" id="{3E23A947-2D45-4208-AE2B-64948C87A3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98458"/>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Timeline&#10;&#10;Description automatically generated with low confidence">
            <a:extLst>
              <a:ext uri="{FF2B5EF4-FFF2-40B4-BE49-F238E27FC236}">
                <a16:creationId xmlns:a16="http://schemas.microsoft.com/office/drawing/2014/main" id="{FEC59F62-C91D-4325-9290-88404940D2E0}"/>
              </a:ext>
            </a:extLst>
          </p:cNvPr>
          <p:cNvPicPr>
            <a:picLocks noChangeAspect="1"/>
          </p:cNvPicPr>
          <p:nvPr/>
        </p:nvPicPr>
        <p:blipFill>
          <a:blip r:embed="rId2"/>
          <a:stretch>
            <a:fillRect/>
          </a:stretch>
        </p:blipFill>
        <p:spPr>
          <a:xfrm>
            <a:off x="429768" y="2481535"/>
            <a:ext cx="6702552" cy="2992210"/>
          </a:xfrm>
          <a:prstGeom prst="rect">
            <a:avLst/>
          </a:prstGeom>
        </p:spPr>
      </p:pic>
      <p:sp useBgFill="1">
        <p:nvSpPr>
          <p:cNvPr id="30" name="Rectangle 23">
            <a:extLst>
              <a:ext uri="{FF2B5EF4-FFF2-40B4-BE49-F238E27FC236}">
                <a16:creationId xmlns:a16="http://schemas.microsoft.com/office/drawing/2014/main" id="{E5BBB0F9-6A59-4D02-A9C7-A2D6516684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3801" y="1721922"/>
            <a:ext cx="4218432" cy="452056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2">
            <a:extLst>
              <a:ext uri="{FF2B5EF4-FFF2-40B4-BE49-F238E27FC236}">
                <a16:creationId xmlns:a16="http://schemas.microsoft.com/office/drawing/2014/main" id="{16AF87B8-1384-45C8-AFF8-CC37AEAFA4D1}"/>
              </a:ext>
            </a:extLst>
          </p:cNvPr>
          <p:cNvGraphicFramePr>
            <a:graphicFrameLocks noGrp="1"/>
          </p:cNvGraphicFramePr>
          <p:nvPr>
            <p:ph idx="1"/>
            <p:extLst>
              <p:ext uri="{D42A27DB-BD31-4B8C-83A1-F6EECF244321}">
                <p14:modId xmlns:p14="http://schemas.microsoft.com/office/powerpoint/2010/main" val="1829412861"/>
              </p:ext>
            </p:extLst>
          </p:nvPr>
        </p:nvGraphicFramePr>
        <p:xfrm>
          <a:off x="7938752" y="2020824"/>
          <a:ext cx="3455097" cy="39593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4605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72B96-30CA-41D8-8341-B9E3AC09CD1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5A25A9BE-821A-45CE-927A-220E5BDE894B}"/>
              </a:ext>
            </a:extLst>
          </p:cNvPr>
          <p:cNvSpPr>
            <a:spLocks noGrp="1"/>
          </p:cNvSpPr>
          <p:nvPr>
            <p:ph idx="1"/>
          </p:nvPr>
        </p:nvSpPr>
        <p:spPr/>
        <p:txBody>
          <a:bodyPr/>
          <a:lstStyle/>
          <a:p>
            <a:pPr marL="0" indent="0">
              <a:buNone/>
            </a:pPr>
            <a:r>
              <a:rPr lang="en-GB" dirty="0">
                <a:hlinkClick r:id="rId2"/>
              </a:rPr>
              <a:t>www.uber.com</a:t>
            </a:r>
            <a:endParaRPr lang="en-GB" dirty="0"/>
          </a:p>
          <a:p>
            <a:pPr marL="0" indent="0">
              <a:buNone/>
            </a:pPr>
            <a:r>
              <a:rPr lang="en-GB" dirty="0"/>
              <a:t>Google search</a:t>
            </a:r>
          </a:p>
          <a:p>
            <a:pPr marL="0" indent="0">
              <a:buNone/>
            </a:pPr>
            <a:r>
              <a:rPr lang="en-GB" dirty="0"/>
              <a:t>Technology-</a:t>
            </a:r>
            <a:r>
              <a:rPr lang="en-GB" dirty="0" err="1"/>
              <a:t>inovation</a:t>
            </a:r>
            <a:r>
              <a:rPr lang="en-GB" dirty="0"/>
              <a:t>/amazon</a:t>
            </a:r>
          </a:p>
          <a:p>
            <a:pPr marL="0" indent="0">
              <a:buNone/>
            </a:pPr>
            <a:r>
              <a:rPr lang="en-GB" dirty="0"/>
              <a:t>https://www.prospects.ac.uk/job-profiles/chartered-management-accountant </a:t>
            </a:r>
          </a:p>
        </p:txBody>
      </p:sp>
    </p:spTree>
    <p:extLst>
      <p:ext uri="{BB962C8B-B14F-4D97-AF65-F5344CB8AC3E}">
        <p14:creationId xmlns:p14="http://schemas.microsoft.com/office/powerpoint/2010/main" val="2803462964"/>
      </p:ext>
    </p:extLst>
  </p:cSld>
  <p:clrMapOvr>
    <a:masterClrMapping/>
  </p:clrMapOvr>
</p:sld>
</file>

<file path=ppt/theme/theme1.xml><?xml version="1.0" encoding="utf-8"?>
<a:theme xmlns:a="http://schemas.openxmlformats.org/drawingml/2006/main" name="AccentBoxVTI">
  <a:themeElements>
    <a:clrScheme name="AnalogousFromDarkSeedLeftStep">
      <a:dk1>
        <a:srgbClr val="000000"/>
      </a:dk1>
      <a:lt1>
        <a:srgbClr val="FFFFFF"/>
      </a:lt1>
      <a:dk2>
        <a:srgbClr val="1B2B30"/>
      </a:dk2>
      <a:lt2>
        <a:srgbClr val="F0F3F2"/>
      </a:lt2>
      <a:accent1>
        <a:srgbClr val="C34D80"/>
      </a:accent1>
      <a:accent2>
        <a:srgbClr val="B13B9F"/>
      </a:accent2>
      <a:accent3>
        <a:srgbClr val="A44DC3"/>
      </a:accent3>
      <a:accent4>
        <a:srgbClr val="6641B4"/>
      </a:accent4>
      <a:accent5>
        <a:srgbClr val="4D58C3"/>
      </a:accent5>
      <a:accent6>
        <a:srgbClr val="3B78B1"/>
      </a:accent6>
      <a:hlink>
        <a:srgbClr val="483FBF"/>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1417</TotalTime>
  <Words>325</Words>
  <Application>Microsoft Office PowerPoint</Application>
  <PresentationFormat>Widescreen</PresentationFormat>
  <Paragraphs>42</Paragraphs>
  <Slides>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Avenir Next LT Pro</vt:lpstr>
      <vt:lpstr>Calibri</vt:lpstr>
      <vt:lpstr>AccentBoxVTI</vt:lpstr>
      <vt:lpstr>   Digital Skills and Research Methods   GROUP 2  PRESENTATION         UBER TECHNOLOGY   </vt:lpstr>
      <vt:lpstr>INTRODUCTION</vt:lpstr>
      <vt:lpstr>A Brief Introduction to Uber</vt:lpstr>
      <vt:lpstr>How uber works</vt:lpstr>
      <vt:lpstr>UBER HOW IT VWORKS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PRESENTATION       UBER TECHNOLOGY   </dc:title>
  <dc:creator>BULOBA MUKWAKANI BULOBA MUKWAKANI</dc:creator>
  <cp:lastModifiedBy>BULOBA MUKWAKANI BULOBA MUKWAKANI</cp:lastModifiedBy>
  <cp:revision>4</cp:revision>
  <dcterms:created xsi:type="dcterms:W3CDTF">2021-12-08T17:29:33Z</dcterms:created>
  <dcterms:modified xsi:type="dcterms:W3CDTF">2021-12-09T19:31:43Z</dcterms:modified>
</cp:coreProperties>
</file>