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9" r:id="rId11"/>
    <p:sldId id="288" r:id="rId12"/>
    <p:sldId id="266" r:id="rId13"/>
    <p:sldId id="267" r:id="rId14"/>
    <p:sldId id="265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6" r:id="rId29"/>
    <p:sldId id="285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8707D-D11E-27A6-A4CE-46ED327DDD05}" v="132" dt="2023-01-08T18:19:09.010"/>
    <p1510:client id="{3203C773-EC6B-CDB8-178D-EA61D27DCCAB}" v="1751" dt="2023-01-26T14:48:22.803"/>
    <p1510:client id="{3E417867-3EF8-4599-413C-B36661E9B562}" v="35" dt="2022-12-16T22:29:23.716"/>
    <p1510:client id="{A60D5B4F-E219-2F2D-B912-9C5DDC3053C7}" v="96" dt="2023-01-16T13:00:54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FCD00A-052C-4560-B8E2-14AB0DF2F64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48ABD4-E28E-4FF9-A0B3-1B77036920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</a:t>
          </a:r>
          <a:endParaRPr lang="en-US"/>
        </a:p>
      </dgm:t>
    </dgm:pt>
    <dgm:pt modelId="{9883C486-8197-45BE-96BF-D7827CE5CB7F}" type="parTrans" cxnId="{C0E50237-99CE-48D5-B2B4-23980628538B}">
      <dgm:prSet/>
      <dgm:spPr/>
      <dgm:t>
        <a:bodyPr/>
        <a:lstStyle/>
        <a:p>
          <a:endParaRPr lang="en-US"/>
        </a:p>
      </dgm:t>
    </dgm:pt>
    <dgm:pt modelId="{43ABA1A4-FF6A-4E07-B930-AEE6762228B4}" type="sibTrans" cxnId="{C0E50237-99CE-48D5-B2B4-23980628538B}">
      <dgm:prSet/>
      <dgm:spPr/>
      <dgm:t>
        <a:bodyPr/>
        <a:lstStyle/>
        <a:p>
          <a:endParaRPr lang="en-US"/>
        </a:p>
      </dgm:t>
    </dgm:pt>
    <dgm:pt modelId="{72DBC8AF-F2AE-47F6-B394-580DF00240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will these sessions run? </a:t>
          </a:r>
          <a:endParaRPr lang="en-US"/>
        </a:p>
      </dgm:t>
    </dgm:pt>
    <dgm:pt modelId="{CFB4C12B-9C52-407C-B6B0-7BE7670EB101}" type="parTrans" cxnId="{AF21ED25-2F5A-495A-95EC-4A6DBD807823}">
      <dgm:prSet/>
      <dgm:spPr/>
      <dgm:t>
        <a:bodyPr/>
        <a:lstStyle/>
        <a:p>
          <a:endParaRPr lang="en-US"/>
        </a:p>
      </dgm:t>
    </dgm:pt>
    <dgm:pt modelId="{0C8779B7-E513-4DEF-BB4A-0624E7D701B8}" type="sibTrans" cxnId="{AF21ED25-2F5A-495A-95EC-4A6DBD807823}">
      <dgm:prSet/>
      <dgm:spPr/>
      <dgm:t>
        <a:bodyPr/>
        <a:lstStyle/>
        <a:p>
          <a:endParaRPr lang="en-US"/>
        </a:p>
      </dgm:t>
    </dgm:pt>
    <dgm:pt modelId="{76462C50-B16C-4104-A3DC-262E28FAE7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Scheme of Work. </a:t>
          </a:r>
          <a:endParaRPr lang="en-US"/>
        </a:p>
      </dgm:t>
    </dgm:pt>
    <dgm:pt modelId="{C5C17EE0-93F6-44E8-A4F7-2AEE8672DF45}" type="parTrans" cxnId="{8CEB6BF9-F114-4CBE-BE52-0F0E4A6C9141}">
      <dgm:prSet/>
      <dgm:spPr/>
      <dgm:t>
        <a:bodyPr/>
        <a:lstStyle/>
        <a:p>
          <a:endParaRPr lang="en-US"/>
        </a:p>
      </dgm:t>
    </dgm:pt>
    <dgm:pt modelId="{963BE6F2-3AE4-4E27-9297-3EF296FA0C93}" type="sibTrans" cxnId="{8CEB6BF9-F114-4CBE-BE52-0F0E4A6C9141}">
      <dgm:prSet/>
      <dgm:spPr/>
      <dgm:t>
        <a:bodyPr/>
        <a:lstStyle/>
        <a:p>
          <a:endParaRPr lang="en-US"/>
        </a:p>
      </dgm:t>
    </dgm:pt>
    <dgm:pt modelId="{B24F774A-BBEF-40C8-893D-903BA5886F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Moodle page. </a:t>
          </a:r>
          <a:endParaRPr lang="en-US"/>
        </a:p>
      </dgm:t>
    </dgm:pt>
    <dgm:pt modelId="{7C355746-D23B-403D-A96E-691E99F55B90}" type="parTrans" cxnId="{531305D4-C01F-449E-A3E2-806024DFECB7}">
      <dgm:prSet/>
      <dgm:spPr/>
      <dgm:t>
        <a:bodyPr/>
        <a:lstStyle/>
        <a:p>
          <a:endParaRPr lang="en-US"/>
        </a:p>
      </dgm:t>
    </dgm:pt>
    <dgm:pt modelId="{C985F7A6-099E-489A-9463-C3F0B685014B}" type="sibTrans" cxnId="{531305D4-C01F-449E-A3E2-806024DFECB7}">
      <dgm:prSet/>
      <dgm:spPr/>
      <dgm:t>
        <a:bodyPr/>
        <a:lstStyle/>
        <a:p>
          <a:endParaRPr lang="en-US"/>
        </a:p>
      </dgm:t>
    </dgm:pt>
    <dgm:pt modelId="{9519C8EE-9E5A-496E-9314-BD394733FA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Teams </a:t>
          </a:r>
          <a:endParaRPr lang="en-US"/>
        </a:p>
      </dgm:t>
    </dgm:pt>
    <dgm:pt modelId="{C4D63744-1DAC-4EB6-AC39-4EC3CD55EE9C}" type="parTrans" cxnId="{A4D57DFE-BE3F-4486-8F61-397E0241C04A}">
      <dgm:prSet/>
      <dgm:spPr/>
      <dgm:t>
        <a:bodyPr/>
        <a:lstStyle/>
        <a:p>
          <a:endParaRPr lang="en-US"/>
        </a:p>
      </dgm:t>
    </dgm:pt>
    <dgm:pt modelId="{A4193A96-FB07-44E2-81DB-835D213419BC}" type="sibTrans" cxnId="{A4D57DFE-BE3F-4486-8F61-397E0241C04A}">
      <dgm:prSet/>
      <dgm:spPr/>
      <dgm:t>
        <a:bodyPr/>
        <a:lstStyle/>
        <a:p>
          <a:endParaRPr lang="en-US"/>
        </a:p>
      </dgm:t>
    </dgm:pt>
    <dgm:pt modelId="{D9B0731C-CDAC-4D73-A21A-516141A2B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Assignments </a:t>
          </a:r>
          <a:endParaRPr lang="en-US"/>
        </a:p>
      </dgm:t>
    </dgm:pt>
    <dgm:pt modelId="{C0F9C068-CC48-4A19-96E1-94E0EEBA3AF8}" type="parTrans" cxnId="{58780037-55F9-4550-8692-B4B7978C3A01}">
      <dgm:prSet/>
      <dgm:spPr/>
      <dgm:t>
        <a:bodyPr/>
        <a:lstStyle/>
        <a:p>
          <a:endParaRPr lang="en-US"/>
        </a:p>
      </dgm:t>
    </dgm:pt>
    <dgm:pt modelId="{9795669E-0ED0-4932-A857-BAEEA7AC4B08}" type="sibTrans" cxnId="{58780037-55F9-4550-8692-B4B7978C3A01}">
      <dgm:prSet/>
      <dgm:spPr/>
      <dgm:t>
        <a:bodyPr/>
        <a:lstStyle/>
        <a:p>
          <a:endParaRPr lang="en-US"/>
        </a:p>
      </dgm:t>
    </dgm:pt>
    <dgm:pt modelId="{F06A0842-555B-4F68-9B77-84253DD261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Activities </a:t>
          </a:r>
          <a:endParaRPr lang="en-US"/>
        </a:p>
      </dgm:t>
    </dgm:pt>
    <dgm:pt modelId="{39EA2EC6-9703-4873-901F-EFC715B103F2}" type="parTrans" cxnId="{11BD8C8C-6AF7-439B-887C-619685143272}">
      <dgm:prSet/>
      <dgm:spPr/>
      <dgm:t>
        <a:bodyPr/>
        <a:lstStyle/>
        <a:p>
          <a:endParaRPr lang="en-US"/>
        </a:p>
      </dgm:t>
    </dgm:pt>
    <dgm:pt modelId="{3B02784F-BC99-4F50-83F3-86238B05C17C}" type="sibTrans" cxnId="{11BD8C8C-6AF7-439B-887C-619685143272}">
      <dgm:prSet/>
      <dgm:spPr/>
      <dgm:t>
        <a:bodyPr/>
        <a:lstStyle/>
        <a:p>
          <a:endParaRPr lang="en-US"/>
        </a:p>
      </dgm:t>
    </dgm:pt>
    <dgm:pt modelId="{CB638BE6-22EE-4CDA-AF30-92A51C9101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0C336996-CABF-4B7D-ACBF-2D1A00F3B34A}" type="parTrans" cxnId="{0FC5DAD9-C017-4AE8-A59C-DDA773BF21B4}">
      <dgm:prSet/>
      <dgm:spPr/>
      <dgm:t>
        <a:bodyPr/>
        <a:lstStyle/>
        <a:p>
          <a:endParaRPr lang="en-US"/>
        </a:p>
      </dgm:t>
    </dgm:pt>
    <dgm:pt modelId="{0F76EE91-1458-4651-99CF-34AF1B3BABBC}" type="sibTrans" cxnId="{0FC5DAD9-C017-4AE8-A59C-DDA773BF21B4}">
      <dgm:prSet/>
      <dgm:spPr/>
      <dgm:t>
        <a:bodyPr/>
        <a:lstStyle/>
        <a:p>
          <a:endParaRPr lang="en-US"/>
        </a:p>
      </dgm:t>
    </dgm:pt>
    <dgm:pt modelId="{7C2FABF9-01B7-4450-843C-FA76763B70EE}" type="pres">
      <dgm:prSet presAssocID="{CEFCD00A-052C-4560-B8E2-14AB0DF2F643}" presName="root" presStyleCnt="0">
        <dgm:presLayoutVars>
          <dgm:dir/>
          <dgm:resizeHandles val="exact"/>
        </dgm:presLayoutVars>
      </dgm:prSet>
      <dgm:spPr/>
    </dgm:pt>
    <dgm:pt modelId="{DEAA9EFC-2B86-4475-B3F8-7C62D78D795E}" type="pres">
      <dgm:prSet presAssocID="{2F48ABD4-E28E-4FF9-A0B3-1B770369205F}" presName="compNode" presStyleCnt="0"/>
      <dgm:spPr/>
    </dgm:pt>
    <dgm:pt modelId="{23314D92-8115-48B5-BA2B-040AF88B86D5}" type="pres">
      <dgm:prSet presAssocID="{2F48ABD4-E28E-4FF9-A0B3-1B770369205F}" presName="bgRect" presStyleLbl="bgShp" presStyleIdx="0" presStyleCnt="8"/>
      <dgm:spPr/>
    </dgm:pt>
    <dgm:pt modelId="{F73BC039-70AE-427E-96FD-F0EFD184C84C}" type="pres">
      <dgm:prSet presAssocID="{2F48ABD4-E28E-4FF9-A0B3-1B770369205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9825D98-336E-4AB6-9A1E-EE52C6094873}" type="pres">
      <dgm:prSet presAssocID="{2F48ABD4-E28E-4FF9-A0B3-1B770369205F}" presName="spaceRect" presStyleCnt="0"/>
      <dgm:spPr/>
    </dgm:pt>
    <dgm:pt modelId="{867426DC-C103-4069-A3A8-8D02B80A44B1}" type="pres">
      <dgm:prSet presAssocID="{2F48ABD4-E28E-4FF9-A0B3-1B770369205F}" presName="parTx" presStyleLbl="revTx" presStyleIdx="0" presStyleCnt="8">
        <dgm:presLayoutVars>
          <dgm:chMax val="0"/>
          <dgm:chPref val="0"/>
        </dgm:presLayoutVars>
      </dgm:prSet>
      <dgm:spPr/>
    </dgm:pt>
    <dgm:pt modelId="{4733786C-1884-4918-B45C-69B247D301A8}" type="pres">
      <dgm:prSet presAssocID="{43ABA1A4-FF6A-4E07-B930-AEE6762228B4}" presName="sibTrans" presStyleCnt="0"/>
      <dgm:spPr/>
    </dgm:pt>
    <dgm:pt modelId="{B3E93D67-0F52-4E3D-9CA4-967C0859531A}" type="pres">
      <dgm:prSet presAssocID="{72DBC8AF-F2AE-47F6-B394-580DF0024044}" presName="compNode" presStyleCnt="0"/>
      <dgm:spPr/>
    </dgm:pt>
    <dgm:pt modelId="{90CD0D3A-10F8-47BE-9D84-9740C9D8E385}" type="pres">
      <dgm:prSet presAssocID="{72DBC8AF-F2AE-47F6-B394-580DF0024044}" presName="bgRect" presStyleLbl="bgShp" presStyleIdx="1" presStyleCnt="8"/>
      <dgm:spPr/>
    </dgm:pt>
    <dgm:pt modelId="{6AC8EF1F-C72D-404F-893A-4C0BC0E1C622}" type="pres">
      <dgm:prSet presAssocID="{72DBC8AF-F2AE-47F6-B394-580DF002404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3D2AF477-369E-44EA-8EB4-13DA77B89775}" type="pres">
      <dgm:prSet presAssocID="{72DBC8AF-F2AE-47F6-B394-580DF0024044}" presName="spaceRect" presStyleCnt="0"/>
      <dgm:spPr/>
    </dgm:pt>
    <dgm:pt modelId="{E340056F-3E32-4D96-853C-8AFA87A974BD}" type="pres">
      <dgm:prSet presAssocID="{72DBC8AF-F2AE-47F6-B394-580DF0024044}" presName="parTx" presStyleLbl="revTx" presStyleIdx="1" presStyleCnt="8">
        <dgm:presLayoutVars>
          <dgm:chMax val="0"/>
          <dgm:chPref val="0"/>
        </dgm:presLayoutVars>
      </dgm:prSet>
      <dgm:spPr/>
    </dgm:pt>
    <dgm:pt modelId="{A4890C16-A19E-478F-B7B4-50E7BF39AAE8}" type="pres">
      <dgm:prSet presAssocID="{0C8779B7-E513-4DEF-BB4A-0624E7D701B8}" presName="sibTrans" presStyleCnt="0"/>
      <dgm:spPr/>
    </dgm:pt>
    <dgm:pt modelId="{F7356FA9-7211-4BA5-BED0-BD48BE77544A}" type="pres">
      <dgm:prSet presAssocID="{76462C50-B16C-4104-A3DC-262E28FAE72A}" presName="compNode" presStyleCnt="0"/>
      <dgm:spPr/>
    </dgm:pt>
    <dgm:pt modelId="{311FABC0-E880-43FB-98FF-BE68C6385F51}" type="pres">
      <dgm:prSet presAssocID="{76462C50-B16C-4104-A3DC-262E28FAE72A}" presName="bgRect" presStyleLbl="bgShp" presStyleIdx="2" presStyleCnt="8"/>
      <dgm:spPr/>
    </dgm:pt>
    <dgm:pt modelId="{B729FF2C-9B27-4EFC-A3AF-FDFBDD468BBF}" type="pres">
      <dgm:prSet presAssocID="{76462C50-B16C-4104-A3DC-262E28FAE72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EC27042-3C1E-42E2-821F-6A4FE4E0C601}" type="pres">
      <dgm:prSet presAssocID="{76462C50-B16C-4104-A3DC-262E28FAE72A}" presName="spaceRect" presStyleCnt="0"/>
      <dgm:spPr/>
    </dgm:pt>
    <dgm:pt modelId="{0A371ABF-178A-4DDA-B12D-CB572E33899A}" type="pres">
      <dgm:prSet presAssocID="{76462C50-B16C-4104-A3DC-262E28FAE72A}" presName="parTx" presStyleLbl="revTx" presStyleIdx="2" presStyleCnt="8">
        <dgm:presLayoutVars>
          <dgm:chMax val="0"/>
          <dgm:chPref val="0"/>
        </dgm:presLayoutVars>
      </dgm:prSet>
      <dgm:spPr/>
    </dgm:pt>
    <dgm:pt modelId="{B5ED7359-8DA3-4E5D-B342-C35084867549}" type="pres">
      <dgm:prSet presAssocID="{963BE6F2-3AE4-4E27-9297-3EF296FA0C93}" presName="sibTrans" presStyleCnt="0"/>
      <dgm:spPr/>
    </dgm:pt>
    <dgm:pt modelId="{CC0AFC9E-B1AC-4F2A-9182-502E7B023F89}" type="pres">
      <dgm:prSet presAssocID="{B24F774A-BBEF-40C8-893D-903BA5886F31}" presName="compNode" presStyleCnt="0"/>
      <dgm:spPr/>
    </dgm:pt>
    <dgm:pt modelId="{326A1DF2-8367-41BB-960B-3891F8A88DD4}" type="pres">
      <dgm:prSet presAssocID="{B24F774A-BBEF-40C8-893D-903BA5886F31}" presName="bgRect" presStyleLbl="bgShp" presStyleIdx="3" presStyleCnt="8"/>
      <dgm:spPr/>
    </dgm:pt>
    <dgm:pt modelId="{B0DD0748-C137-4A8A-928B-71808716A6B3}" type="pres">
      <dgm:prSet presAssocID="{B24F774A-BBEF-40C8-893D-903BA5886F3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5C139B72-74AD-45F2-B19E-379929ED5C74}" type="pres">
      <dgm:prSet presAssocID="{B24F774A-BBEF-40C8-893D-903BA5886F31}" presName="spaceRect" presStyleCnt="0"/>
      <dgm:spPr/>
    </dgm:pt>
    <dgm:pt modelId="{8116BE0B-03EA-4DC6-8521-1E0193230209}" type="pres">
      <dgm:prSet presAssocID="{B24F774A-BBEF-40C8-893D-903BA5886F31}" presName="parTx" presStyleLbl="revTx" presStyleIdx="3" presStyleCnt="8">
        <dgm:presLayoutVars>
          <dgm:chMax val="0"/>
          <dgm:chPref val="0"/>
        </dgm:presLayoutVars>
      </dgm:prSet>
      <dgm:spPr/>
    </dgm:pt>
    <dgm:pt modelId="{23194959-0DBF-435F-B928-72B3D8906E36}" type="pres">
      <dgm:prSet presAssocID="{C985F7A6-099E-489A-9463-C3F0B685014B}" presName="sibTrans" presStyleCnt="0"/>
      <dgm:spPr/>
    </dgm:pt>
    <dgm:pt modelId="{797450D5-3122-4039-9606-F0DC0F18BA74}" type="pres">
      <dgm:prSet presAssocID="{9519C8EE-9E5A-496E-9314-BD394733FA5C}" presName="compNode" presStyleCnt="0"/>
      <dgm:spPr/>
    </dgm:pt>
    <dgm:pt modelId="{78AB1476-55FE-4B58-BD0F-E477C4E77191}" type="pres">
      <dgm:prSet presAssocID="{9519C8EE-9E5A-496E-9314-BD394733FA5C}" presName="bgRect" presStyleLbl="bgShp" presStyleIdx="4" presStyleCnt="8"/>
      <dgm:spPr/>
    </dgm:pt>
    <dgm:pt modelId="{FABE9029-4CA7-4E8E-B8D0-19D181FB1F93}" type="pres">
      <dgm:prSet presAssocID="{9519C8EE-9E5A-496E-9314-BD394733FA5C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2B3BD62-C189-4C3F-BEAD-5569EC520611}" type="pres">
      <dgm:prSet presAssocID="{9519C8EE-9E5A-496E-9314-BD394733FA5C}" presName="spaceRect" presStyleCnt="0"/>
      <dgm:spPr/>
    </dgm:pt>
    <dgm:pt modelId="{F5C3321D-DFD0-440E-A6B2-2E79D2AED6DC}" type="pres">
      <dgm:prSet presAssocID="{9519C8EE-9E5A-496E-9314-BD394733FA5C}" presName="parTx" presStyleLbl="revTx" presStyleIdx="4" presStyleCnt="8">
        <dgm:presLayoutVars>
          <dgm:chMax val="0"/>
          <dgm:chPref val="0"/>
        </dgm:presLayoutVars>
      </dgm:prSet>
      <dgm:spPr/>
    </dgm:pt>
    <dgm:pt modelId="{4C1F1D80-77B0-4875-A0C3-AB67B614B3B6}" type="pres">
      <dgm:prSet presAssocID="{A4193A96-FB07-44E2-81DB-835D213419BC}" presName="sibTrans" presStyleCnt="0"/>
      <dgm:spPr/>
    </dgm:pt>
    <dgm:pt modelId="{54F0135E-EC1D-4F5B-8F97-710E8CE7F4AE}" type="pres">
      <dgm:prSet presAssocID="{D9B0731C-CDAC-4D73-A21A-516141A2BBCF}" presName="compNode" presStyleCnt="0"/>
      <dgm:spPr/>
    </dgm:pt>
    <dgm:pt modelId="{07940963-371F-42B5-854F-76A25F077519}" type="pres">
      <dgm:prSet presAssocID="{D9B0731C-CDAC-4D73-A21A-516141A2BBCF}" presName="bgRect" presStyleLbl="bgShp" presStyleIdx="5" presStyleCnt="8"/>
      <dgm:spPr/>
    </dgm:pt>
    <dgm:pt modelId="{087FFEE5-5C3E-418C-B6CA-320D89B8B444}" type="pres">
      <dgm:prSet presAssocID="{D9B0731C-CDAC-4D73-A21A-516141A2BBC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5AA0AA8-5053-4117-9C06-334CA7CF1778}" type="pres">
      <dgm:prSet presAssocID="{D9B0731C-CDAC-4D73-A21A-516141A2BBCF}" presName="spaceRect" presStyleCnt="0"/>
      <dgm:spPr/>
    </dgm:pt>
    <dgm:pt modelId="{563C28FF-E717-4F18-B856-DD2184D84BA1}" type="pres">
      <dgm:prSet presAssocID="{D9B0731C-CDAC-4D73-A21A-516141A2BBCF}" presName="parTx" presStyleLbl="revTx" presStyleIdx="5" presStyleCnt="8">
        <dgm:presLayoutVars>
          <dgm:chMax val="0"/>
          <dgm:chPref val="0"/>
        </dgm:presLayoutVars>
      </dgm:prSet>
      <dgm:spPr/>
    </dgm:pt>
    <dgm:pt modelId="{24D49FA9-451A-47C5-A431-B23B3B833DEF}" type="pres">
      <dgm:prSet presAssocID="{9795669E-0ED0-4932-A857-BAEEA7AC4B08}" presName="sibTrans" presStyleCnt="0"/>
      <dgm:spPr/>
    </dgm:pt>
    <dgm:pt modelId="{B5F835D0-4198-49FA-8E85-251B09D365CE}" type="pres">
      <dgm:prSet presAssocID="{F06A0842-555B-4F68-9B77-84253DD26177}" presName="compNode" presStyleCnt="0"/>
      <dgm:spPr/>
    </dgm:pt>
    <dgm:pt modelId="{8517E3CB-9D1F-4C78-9A63-5E9754C40EB4}" type="pres">
      <dgm:prSet presAssocID="{F06A0842-555B-4F68-9B77-84253DD26177}" presName="bgRect" presStyleLbl="bgShp" presStyleIdx="6" presStyleCnt="8"/>
      <dgm:spPr/>
    </dgm:pt>
    <dgm:pt modelId="{2F7426D4-3834-48E3-BF4A-B3A5112D31CD}" type="pres">
      <dgm:prSet presAssocID="{F06A0842-555B-4F68-9B77-84253DD2617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00207940-427B-4A98-9FFC-9CAB192241E5}" type="pres">
      <dgm:prSet presAssocID="{F06A0842-555B-4F68-9B77-84253DD26177}" presName="spaceRect" presStyleCnt="0"/>
      <dgm:spPr/>
    </dgm:pt>
    <dgm:pt modelId="{790C7583-8808-4D0B-B656-32D479A67098}" type="pres">
      <dgm:prSet presAssocID="{F06A0842-555B-4F68-9B77-84253DD26177}" presName="parTx" presStyleLbl="revTx" presStyleIdx="6" presStyleCnt="8">
        <dgm:presLayoutVars>
          <dgm:chMax val="0"/>
          <dgm:chPref val="0"/>
        </dgm:presLayoutVars>
      </dgm:prSet>
      <dgm:spPr/>
    </dgm:pt>
    <dgm:pt modelId="{090F0F79-CCC8-4C98-81D3-70F29B54FC0B}" type="pres">
      <dgm:prSet presAssocID="{3B02784F-BC99-4F50-83F3-86238B05C17C}" presName="sibTrans" presStyleCnt="0"/>
      <dgm:spPr/>
    </dgm:pt>
    <dgm:pt modelId="{B4CF639A-EBA1-4773-A9AB-61634D99B9BF}" type="pres">
      <dgm:prSet presAssocID="{CB638BE6-22EE-4CDA-AF30-92A51C910157}" presName="compNode" presStyleCnt="0"/>
      <dgm:spPr/>
    </dgm:pt>
    <dgm:pt modelId="{B4D9C898-31C3-4FCD-931B-7810533C3A86}" type="pres">
      <dgm:prSet presAssocID="{CB638BE6-22EE-4CDA-AF30-92A51C910157}" presName="bgRect" presStyleLbl="bgShp" presStyleIdx="7" presStyleCnt="8"/>
      <dgm:spPr/>
    </dgm:pt>
    <dgm:pt modelId="{7DB4AD69-C094-487A-942B-643F7D6272E7}" type="pres">
      <dgm:prSet presAssocID="{CB638BE6-22EE-4CDA-AF30-92A51C91015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39590CC-D158-47BD-8A35-565AA953A20A}" type="pres">
      <dgm:prSet presAssocID="{CB638BE6-22EE-4CDA-AF30-92A51C910157}" presName="spaceRect" presStyleCnt="0"/>
      <dgm:spPr/>
    </dgm:pt>
    <dgm:pt modelId="{CBB6F5BF-810B-45EF-9236-43FB41CB37E5}" type="pres">
      <dgm:prSet presAssocID="{CB638BE6-22EE-4CDA-AF30-92A51C910157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E6785B10-46F0-45B2-8A6A-E3CE3A10A485}" type="presOf" srcId="{9519C8EE-9E5A-496E-9314-BD394733FA5C}" destId="{F5C3321D-DFD0-440E-A6B2-2E79D2AED6DC}" srcOrd="0" destOrd="0" presId="urn:microsoft.com/office/officeart/2018/2/layout/IconVerticalSolidList"/>
    <dgm:cxn modelId="{55F4891C-0172-467B-AFA2-A03B5F09A212}" type="presOf" srcId="{D9B0731C-CDAC-4D73-A21A-516141A2BBCF}" destId="{563C28FF-E717-4F18-B856-DD2184D84BA1}" srcOrd="0" destOrd="0" presId="urn:microsoft.com/office/officeart/2018/2/layout/IconVerticalSolidList"/>
    <dgm:cxn modelId="{AF21ED25-2F5A-495A-95EC-4A6DBD807823}" srcId="{CEFCD00A-052C-4560-B8E2-14AB0DF2F643}" destId="{72DBC8AF-F2AE-47F6-B394-580DF0024044}" srcOrd="1" destOrd="0" parTransId="{CFB4C12B-9C52-407C-B6B0-7BE7670EB101}" sibTransId="{0C8779B7-E513-4DEF-BB4A-0624E7D701B8}"/>
    <dgm:cxn modelId="{80E9A42B-7559-417D-88B1-83825C1F31C9}" type="presOf" srcId="{2F48ABD4-E28E-4FF9-A0B3-1B770369205F}" destId="{867426DC-C103-4069-A3A8-8D02B80A44B1}" srcOrd="0" destOrd="0" presId="urn:microsoft.com/office/officeart/2018/2/layout/IconVerticalSolidList"/>
    <dgm:cxn modelId="{58780037-55F9-4550-8692-B4B7978C3A01}" srcId="{CEFCD00A-052C-4560-B8E2-14AB0DF2F643}" destId="{D9B0731C-CDAC-4D73-A21A-516141A2BBCF}" srcOrd="5" destOrd="0" parTransId="{C0F9C068-CC48-4A19-96E1-94E0EEBA3AF8}" sibTransId="{9795669E-0ED0-4932-A857-BAEEA7AC4B08}"/>
    <dgm:cxn modelId="{C0E50237-99CE-48D5-B2B4-23980628538B}" srcId="{CEFCD00A-052C-4560-B8E2-14AB0DF2F643}" destId="{2F48ABD4-E28E-4FF9-A0B3-1B770369205F}" srcOrd="0" destOrd="0" parTransId="{9883C486-8197-45BE-96BF-D7827CE5CB7F}" sibTransId="{43ABA1A4-FF6A-4E07-B930-AEE6762228B4}"/>
    <dgm:cxn modelId="{C4B7795B-F6E8-409E-82E9-B4937A795087}" type="presOf" srcId="{CEFCD00A-052C-4560-B8E2-14AB0DF2F643}" destId="{7C2FABF9-01B7-4450-843C-FA76763B70EE}" srcOrd="0" destOrd="0" presId="urn:microsoft.com/office/officeart/2018/2/layout/IconVerticalSolidList"/>
    <dgm:cxn modelId="{77E6095C-6BDA-4CB9-B710-695FF98457D4}" type="presOf" srcId="{CB638BE6-22EE-4CDA-AF30-92A51C910157}" destId="{CBB6F5BF-810B-45EF-9236-43FB41CB37E5}" srcOrd="0" destOrd="0" presId="urn:microsoft.com/office/officeart/2018/2/layout/IconVerticalSolidList"/>
    <dgm:cxn modelId="{11BD8C8C-6AF7-439B-887C-619685143272}" srcId="{CEFCD00A-052C-4560-B8E2-14AB0DF2F643}" destId="{F06A0842-555B-4F68-9B77-84253DD26177}" srcOrd="6" destOrd="0" parTransId="{39EA2EC6-9703-4873-901F-EFC715B103F2}" sibTransId="{3B02784F-BC99-4F50-83F3-86238B05C17C}"/>
    <dgm:cxn modelId="{1132E7A8-47F5-4886-B2F9-6E8BAD3710BF}" type="presOf" srcId="{B24F774A-BBEF-40C8-893D-903BA5886F31}" destId="{8116BE0B-03EA-4DC6-8521-1E0193230209}" srcOrd="0" destOrd="0" presId="urn:microsoft.com/office/officeart/2018/2/layout/IconVerticalSolidList"/>
    <dgm:cxn modelId="{A4FD9DAC-FE86-4DB3-A1BC-E22D43C8C991}" type="presOf" srcId="{76462C50-B16C-4104-A3DC-262E28FAE72A}" destId="{0A371ABF-178A-4DDA-B12D-CB572E33899A}" srcOrd="0" destOrd="0" presId="urn:microsoft.com/office/officeart/2018/2/layout/IconVerticalSolidList"/>
    <dgm:cxn modelId="{531305D4-C01F-449E-A3E2-806024DFECB7}" srcId="{CEFCD00A-052C-4560-B8E2-14AB0DF2F643}" destId="{B24F774A-BBEF-40C8-893D-903BA5886F31}" srcOrd="3" destOrd="0" parTransId="{7C355746-D23B-403D-A96E-691E99F55B90}" sibTransId="{C985F7A6-099E-489A-9463-C3F0B685014B}"/>
    <dgm:cxn modelId="{0FC5DAD9-C017-4AE8-A59C-DDA773BF21B4}" srcId="{CEFCD00A-052C-4560-B8E2-14AB0DF2F643}" destId="{CB638BE6-22EE-4CDA-AF30-92A51C910157}" srcOrd="7" destOrd="0" parTransId="{0C336996-CABF-4B7D-ACBF-2D1A00F3B34A}" sibTransId="{0F76EE91-1458-4651-99CF-34AF1B3BABBC}"/>
    <dgm:cxn modelId="{53C033EF-E06A-44DA-9955-78CF0D54DB71}" type="presOf" srcId="{72DBC8AF-F2AE-47F6-B394-580DF0024044}" destId="{E340056F-3E32-4D96-853C-8AFA87A974BD}" srcOrd="0" destOrd="0" presId="urn:microsoft.com/office/officeart/2018/2/layout/IconVerticalSolidList"/>
    <dgm:cxn modelId="{55E3AFF6-82EE-45D0-B876-501B48223A39}" type="presOf" srcId="{F06A0842-555B-4F68-9B77-84253DD26177}" destId="{790C7583-8808-4D0B-B656-32D479A67098}" srcOrd="0" destOrd="0" presId="urn:microsoft.com/office/officeart/2018/2/layout/IconVerticalSolidList"/>
    <dgm:cxn modelId="{8CEB6BF9-F114-4CBE-BE52-0F0E4A6C9141}" srcId="{CEFCD00A-052C-4560-B8E2-14AB0DF2F643}" destId="{76462C50-B16C-4104-A3DC-262E28FAE72A}" srcOrd="2" destOrd="0" parTransId="{C5C17EE0-93F6-44E8-A4F7-2AEE8672DF45}" sibTransId="{963BE6F2-3AE4-4E27-9297-3EF296FA0C93}"/>
    <dgm:cxn modelId="{A4D57DFE-BE3F-4486-8F61-397E0241C04A}" srcId="{CEFCD00A-052C-4560-B8E2-14AB0DF2F643}" destId="{9519C8EE-9E5A-496E-9314-BD394733FA5C}" srcOrd="4" destOrd="0" parTransId="{C4D63744-1DAC-4EB6-AC39-4EC3CD55EE9C}" sibTransId="{A4193A96-FB07-44E2-81DB-835D213419BC}"/>
    <dgm:cxn modelId="{F6B1229F-866C-4D13-B3D5-4D4DDA8E2BB2}" type="presParOf" srcId="{7C2FABF9-01B7-4450-843C-FA76763B70EE}" destId="{DEAA9EFC-2B86-4475-B3F8-7C62D78D795E}" srcOrd="0" destOrd="0" presId="urn:microsoft.com/office/officeart/2018/2/layout/IconVerticalSolidList"/>
    <dgm:cxn modelId="{04BE93D1-5698-4EF1-A224-123224C33617}" type="presParOf" srcId="{DEAA9EFC-2B86-4475-B3F8-7C62D78D795E}" destId="{23314D92-8115-48B5-BA2B-040AF88B86D5}" srcOrd="0" destOrd="0" presId="urn:microsoft.com/office/officeart/2018/2/layout/IconVerticalSolidList"/>
    <dgm:cxn modelId="{F1B27085-A74D-4DFF-9189-19DED112378D}" type="presParOf" srcId="{DEAA9EFC-2B86-4475-B3F8-7C62D78D795E}" destId="{F73BC039-70AE-427E-96FD-F0EFD184C84C}" srcOrd="1" destOrd="0" presId="urn:microsoft.com/office/officeart/2018/2/layout/IconVerticalSolidList"/>
    <dgm:cxn modelId="{C5E9F5AE-5ACC-4490-ABC0-077554830BF9}" type="presParOf" srcId="{DEAA9EFC-2B86-4475-B3F8-7C62D78D795E}" destId="{89825D98-336E-4AB6-9A1E-EE52C6094873}" srcOrd="2" destOrd="0" presId="urn:microsoft.com/office/officeart/2018/2/layout/IconVerticalSolidList"/>
    <dgm:cxn modelId="{3D8DCA5D-5218-4AEA-B5BA-FA819DC25991}" type="presParOf" srcId="{DEAA9EFC-2B86-4475-B3F8-7C62D78D795E}" destId="{867426DC-C103-4069-A3A8-8D02B80A44B1}" srcOrd="3" destOrd="0" presId="urn:microsoft.com/office/officeart/2018/2/layout/IconVerticalSolidList"/>
    <dgm:cxn modelId="{11CCF56D-8522-4741-AB55-A8772F639104}" type="presParOf" srcId="{7C2FABF9-01B7-4450-843C-FA76763B70EE}" destId="{4733786C-1884-4918-B45C-69B247D301A8}" srcOrd="1" destOrd="0" presId="urn:microsoft.com/office/officeart/2018/2/layout/IconVerticalSolidList"/>
    <dgm:cxn modelId="{46595486-1CEE-4D9F-8DCF-F1525A63CF96}" type="presParOf" srcId="{7C2FABF9-01B7-4450-843C-FA76763B70EE}" destId="{B3E93D67-0F52-4E3D-9CA4-967C0859531A}" srcOrd="2" destOrd="0" presId="urn:microsoft.com/office/officeart/2018/2/layout/IconVerticalSolidList"/>
    <dgm:cxn modelId="{EE2FA984-A72E-4BCD-AFD2-E716BF52E725}" type="presParOf" srcId="{B3E93D67-0F52-4E3D-9CA4-967C0859531A}" destId="{90CD0D3A-10F8-47BE-9D84-9740C9D8E385}" srcOrd="0" destOrd="0" presId="urn:microsoft.com/office/officeart/2018/2/layout/IconVerticalSolidList"/>
    <dgm:cxn modelId="{71883EF7-CC30-449E-B9B6-F2C229A44AD3}" type="presParOf" srcId="{B3E93D67-0F52-4E3D-9CA4-967C0859531A}" destId="{6AC8EF1F-C72D-404F-893A-4C0BC0E1C622}" srcOrd="1" destOrd="0" presId="urn:microsoft.com/office/officeart/2018/2/layout/IconVerticalSolidList"/>
    <dgm:cxn modelId="{6B118360-50FF-48F7-BE33-CCE1BDFB6E50}" type="presParOf" srcId="{B3E93D67-0F52-4E3D-9CA4-967C0859531A}" destId="{3D2AF477-369E-44EA-8EB4-13DA77B89775}" srcOrd="2" destOrd="0" presId="urn:microsoft.com/office/officeart/2018/2/layout/IconVerticalSolidList"/>
    <dgm:cxn modelId="{824751D4-89B4-44F4-A793-28C96C1EE0BE}" type="presParOf" srcId="{B3E93D67-0F52-4E3D-9CA4-967C0859531A}" destId="{E340056F-3E32-4D96-853C-8AFA87A974BD}" srcOrd="3" destOrd="0" presId="urn:microsoft.com/office/officeart/2018/2/layout/IconVerticalSolidList"/>
    <dgm:cxn modelId="{AAEF5001-9E1B-4439-BFDD-71B8DC9F280F}" type="presParOf" srcId="{7C2FABF9-01B7-4450-843C-FA76763B70EE}" destId="{A4890C16-A19E-478F-B7B4-50E7BF39AAE8}" srcOrd="3" destOrd="0" presId="urn:microsoft.com/office/officeart/2018/2/layout/IconVerticalSolidList"/>
    <dgm:cxn modelId="{66A89715-5B3D-4E7A-A323-08F0B1620B2E}" type="presParOf" srcId="{7C2FABF9-01B7-4450-843C-FA76763B70EE}" destId="{F7356FA9-7211-4BA5-BED0-BD48BE77544A}" srcOrd="4" destOrd="0" presId="urn:microsoft.com/office/officeart/2018/2/layout/IconVerticalSolidList"/>
    <dgm:cxn modelId="{E16C58AF-BE69-43E6-AF2B-EE3B1C024CC4}" type="presParOf" srcId="{F7356FA9-7211-4BA5-BED0-BD48BE77544A}" destId="{311FABC0-E880-43FB-98FF-BE68C6385F51}" srcOrd="0" destOrd="0" presId="urn:microsoft.com/office/officeart/2018/2/layout/IconVerticalSolidList"/>
    <dgm:cxn modelId="{BD6BAEE9-539B-4871-A112-ECA610D2D8DF}" type="presParOf" srcId="{F7356FA9-7211-4BA5-BED0-BD48BE77544A}" destId="{B729FF2C-9B27-4EFC-A3AF-FDFBDD468BBF}" srcOrd="1" destOrd="0" presId="urn:microsoft.com/office/officeart/2018/2/layout/IconVerticalSolidList"/>
    <dgm:cxn modelId="{7A7307A1-26D6-4A81-A258-5D2E833B3209}" type="presParOf" srcId="{F7356FA9-7211-4BA5-BED0-BD48BE77544A}" destId="{AEC27042-3C1E-42E2-821F-6A4FE4E0C601}" srcOrd="2" destOrd="0" presId="urn:microsoft.com/office/officeart/2018/2/layout/IconVerticalSolidList"/>
    <dgm:cxn modelId="{53688B7E-0353-4C2B-AEB6-F2D8658530F8}" type="presParOf" srcId="{F7356FA9-7211-4BA5-BED0-BD48BE77544A}" destId="{0A371ABF-178A-4DDA-B12D-CB572E33899A}" srcOrd="3" destOrd="0" presId="urn:microsoft.com/office/officeart/2018/2/layout/IconVerticalSolidList"/>
    <dgm:cxn modelId="{811A70B7-9F8A-4B72-84E3-C6F1BDEC803E}" type="presParOf" srcId="{7C2FABF9-01B7-4450-843C-FA76763B70EE}" destId="{B5ED7359-8DA3-4E5D-B342-C35084867549}" srcOrd="5" destOrd="0" presId="urn:microsoft.com/office/officeart/2018/2/layout/IconVerticalSolidList"/>
    <dgm:cxn modelId="{A2B99866-EE07-49C1-86AD-84E6E600DE8D}" type="presParOf" srcId="{7C2FABF9-01B7-4450-843C-FA76763B70EE}" destId="{CC0AFC9E-B1AC-4F2A-9182-502E7B023F89}" srcOrd="6" destOrd="0" presId="urn:microsoft.com/office/officeart/2018/2/layout/IconVerticalSolidList"/>
    <dgm:cxn modelId="{4D8D2E64-98AB-4D9E-9302-147BC4DA0E78}" type="presParOf" srcId="{CC0AFC9E-B1AC-4F2A-9182-502E7B023F89}" destId="{326A1DF2-8367-41BB-960B-3891F8A88DD4}" srcOrd="0" destOrd="0" presId="urn:microsoft.com/office/officeart/2018/2/layout/IconVerticalSolidList"/>
    <dgm:cxn modelId="{BB20D2B3-C9CD-46E5-9ED4-A1B2CD91AFCF}" type="presParOf" srcId="{CC0AFC9E-B1AC-4F2A-9182-502E7B023F89}" destId="{B0DD0748-C137-4A8A-928B-71808716A6B3}" srcOrd="1" destOrd="0" presId="urn:microsoft.com/office/officeart/2018/2/layout/IconVerticalSolidList"/>
    <dgm:cxn modelId="{79C5F910-EBE7-43B4-BD9B-6C879A2D9249}" type="presParOf" srcId="{CC0AFC9E-B1AC-4F2A-9182-502E7B023F89}" destId="{5C139B72-74AD-45F2-B19E-379929ED5C74}" srcOrd="2" destOrd="0" presId="urn:microsoft.com/office/officeart/2018/2/layout/IconVerticalSolidList"/>
    <dgm:cxn modelId="{DBC7182A-F4A9-4945-B454-980DF14E07EE}" type="presParOf" srcId="{CC0AFC9E-B1AC-4F2A-9182-502E7B023F89}" destId="{8116BE0B-03EA-4DC6-8521-1E0193230209}" srcOrd="3" destOrd="0" presId="urn:microsoft.com/office/officeart/2018/2/layout/IconVerticalSolidList"/>
    <dgm:cxn modelId="{31D25424-D445-4A6F-A505-959792B4DABE}" type="presParOf" srcId="{7C2FABF9-01B7-4450-843C-FA76763B70EE}" destId="{23194959-0DBF-435F-B928-72B3D8906E36}" srcOrd="7" destOrd="0" presId="urn:microsoft.com/office/officeart/2018/2/layout/IconVerticalSolidList"/>
    <dgm:cxn modelId="{1E38DE40-1CFF-4F07-92A2-E6B35449DECB}" type="presParOf" srcId="{7C2FABF9-01B7-4450-843C-FA76763B70EE}" destId="{797450D5-3122-4039-9606-F0DC0F18BA74}" srcOrd="8" destOrd="0" presId="urn:microsoft.com/office/officeart/2018/2/layout/IconVerticalSolidList"/>
    <dgm:cxn modelId="{047218F9-2CB8-499E-9B7F-9F26FB08CBDB}" type="presParOf" srcId="{797450D5-3122-4039-9606-F0DC0F18BA74}" destId="{78AB1476-55FE-4B58-BD0F-E477C4E77191}" srcOrd="0" destOrd="0" presId="urn:microsoft.com/office/officeart/2018/2/layout/IconVerticalSolidList"/>
    <dgm:cxn modelId="{EC356F99-7AB7-4CE3-9249-D1A68001F5D8}" type="presParOf" srcId="{797450D5-3122-4039-9606-F0DC0F18BA74}" destId="{FABE9029-4CA7-4E8E-B8D0-19D181FB1F93}" srcOrd="1" destOrd="0" presId="urn:microsoft.com/office/officeart/2018/2/layout/IconVerticalSolidList"/>
    <dgm:cxn modelId="{EAB2CA2A-75DF-4F0B-86F6-7F7F19DC3668}" type="presParOf" srcId="{797450D5-3122-4039-9606-F0DC0F18BA74}" destId="{72B3BD62-C189-4C3F-BEAD-5569EC520611}" srcOrd="2" destOrd="0" presId="urn:microsoft.com/office/officeart/2018/2/layout/IconVerticalSolidList"/>
    <dgm:cxn modelId="{AF27DE63-D2CA-46D8-8A76-7AF189E2FBB1}" type="presParOf" srcId="{797450D5-3122-4039-9606-F0DC0F18BA74}" destId="{F5C3321D-DFD0-440E-A6B2-2E79D2AED6DC}" srcOrd="3" destOrd="0" presId="urn:microsoft.com/office/officeart/2018/2/layout/IconVerticalSolidList"/>
    <dgm:cxn modelId="{1F43B7BC-0AC5-4F26-B00A-1441CC082D2B}" type="presParOf" srcId="{7C2FABF9-01B7-4450-843C-FA76763B70EE}" destId="{4C1F1D80-77B0-4875-A0C3-AB67B614B3B6}" srcOrd="9" destOrd="0" presId="urn:microsoft.com/office/officeart/2018/2/layout/IconVerticalSolidList"/>
    <dgm:cxn modelId="{B1BF27D9-4400-4071-AA16-BA57F6D92142}" type="presParOf" srcId="{7C2FABF9-01B7-4450-843C-FA76763B70EE}" destId="{54F0135E-EC1D-4F5B-8F97-710E8CE7F4AE}" srcOrd="10" destOrd="0" presId="urn:microsoft.com/office/officeart/2018/2/layout/IconVerticalSolidList"/>
    <dgm:cxn modelId="{313B3C36-3AF8-45A3-9EA8-DD4CDAF1D2EE}" type="presParOf" srcId="{54F0135E-EC1D-4F5B-8F97-710E8CE7F4AE}" destId="{07940963-371F-42B5-854F-76A25F077519}" srcOrd="0" destOrd="0" presId="urn:microsoft.com/office/officeart/2018/2/layout/IconVerticalSolidList"/>
    <dgm:cxn modelId="{31865246-7179-4302-B646-081EC906970E}" type="presParOf" srcId="{54F0135E-EC1D-4F5B-8F97-710E8CE7F4AE}" destId="{087FFEE5-5C3E-418C-B6CA-320D89B8B444}" srcOrd="1" destOrd="0" presId="urn:microsoft.com/office/officeart/2018/2/layout/IconVerticalSolidList"/>
    <dgm:cxn modelId="{D02890D6-F2CD-45BC-A552-E996910E90A8}" type="presParOf" srcId="{54F0135E-EC1D-4F5B-8F97-710E8CE7F4AE}" destId="{75AA0AA8-5053-4117-9C06-334CA7CF1778}" srcOrd="2" destOrd="0" presId="urn:microsoft.com/office/officeart/2018/2/layout/IconVerticalSolidList"/>
    <dgm:cxn modelId="{BE3B3C5F-B5A6-4FCD-8E75-63754EA9CFA7}" type="presParOf" srcId="{54F0135E-EC1D-4F5B-8F97-710E8CE7F4AE}" destId="{563C28FF-E717-4F18-B856-DD2184D84BA1}" srcOrd="3" destOrd="0" presId="urn:microsoft.com/office/officeart/2018/2/layout/IconVerticalSolidList"/>
    <dgm:cxn modelId="{D9FAF5D8-7384-4403-95D2-6B56B51DADA0}" type="presParOf" srcId="{7C2FABF9-01B7-4450-843C-FA76763B70EE}" destId="{24D49FA9-451A-47C5-A431-B23B3B833DEF}" srcOrd="11" destOrd="0" presId="urn:microsoft.com/office/officeart/2018/2/layout/IconVerticalSolidList"/>
    <dgm:cxn modelId="{7438ADF5-9465-426D-B696-8E9FCBC0B151}" type="presParOf" srcId="{7C2FABF9-01B7-4450-843C-FA76763B70EE}" destId="{B5F835D0-4198-49FA-8E85-251B09D365CE}" srcOrd="12" destOrd="0" presId="urn:microsoft.com/office/officeart/2018/2/layout/IconVerticalSolidList"/>
    <dgm:cxn modelId="{B7EF74DE-3567-4654-8826-2B2841BA2D7E}" type="presParOf" srcId="{B5F835D0-4198-49FA-8E85-251B09D365CE}" destId="{8517E3CB-9D1F-4C78-9A63-5E9754C40EB4}" srcOrd="0" destOrd="0" presId="urn:microsoft.com/office/officeart/2018/2/layout/IconVerticalSolidList"/>
    <dgm:cxn modelId="{8E213E3C-D413-4C84-A4EB-9162C36DE99F}" type="presParOf" srcId="{B5F835D0-4198-49FA-8E85-251B09D365CE}" destId="{2F7426D4-3834-48E3-BF4A-B3A5112D31CD}" srcOrd="1" destOrd="0" presId="urn:microsoft.com/office/officeart/2018/2/layout/IconVerticalSolidList"/>
    <dgm:cxn modelId="{A4C1CB50-D553-440A-AD43-858682D75970}" type="presParOf" srcId="{B5F835D0-4198-49FA-8E85-251B09D365CE}" destId="{00207940-427B-4A98-9FFC-9CAB192241E5}" srcOrd="2" destOrd="0" presId="urn:microsoft.com/office/officeart/2018/2/layout/IconVerticalSolidList"/>
    <dgm:cxn modelId="{D8F62E99-D428-4802-B98F-3B6BA170518B}" type="presParOf" srcId="{B5F835D0-4198-49FA-8E85-251B09D365CE}" destId="{790C7583-8808-4D0B-B656-32D479A67098}" srcOrd="3" destOrd="0" presId="urn:microsoft.com/office/officeart/2018/2/layout/IconVerticalSolidList"/>
    <dgm:cxn modelId="{DD26B0EB-5E09-4CEE-90AE-1A27810DEF86}" type="presParOf" srcId="{7C2FABF9-01B7-4450-843C-FA76763B70EE}" destId="{090F0F79-CCC8-4C98-81D3-70F29B54FC0B}" srcOrd="13" destOrd="0" presId="urn:microsoft.com/office/officeart/2018/2/layout/IconVerticalSolidList"/>
    <dgm:cxn modelId="{CD77279B-047F-4341-A6A4-201F7EC45DC1}" type="presParOf" srcId="{7C2FABF9-01B7-4450-843C-FA76763B70EE}" destId="{B4CF639A-EBA1-4773-A9AB-61634D99B9BF}" srcOrd="14" destOrd="0" presId="urn:microsoft.com/office/officeart/2018/2/layout/IconVerticalSolidList"/>
    <dgm:cxn modelId="{988CA9CB-C6D3-43C2-A8C7-43B76178383A}" type="presParOf" srcId="{B4CF639A-EBA1-4773-A9AB-61634D99B9BF}" destId="{B4D9C898-31C3-4FCD-931B-7810533C3A86}" srcOrd="0" destOrd="0" presId="urn:microsoft.com/office/officeart/2018/2/layout/IconVerticalSolidList"/>
    <dgm:cxn modelId="{BE621BF2-DA0D-4935-886D-ACD204CA2695}" type="presParOf" srcId="{B4CF639A-EBA1-4773-A9AB-61634D99B9BF}" destId="{7DB4AD69-C094-487A-942B-643F7D6272E7}" srcOrd="1" destOrd="0" presId="urn:microsoft.com/office/officeart/2018/2/layout/IconVerticalSolidList"/>
    <dgm:cxn modelId="{8872C255-A823-467F-8B5F-E6621858DCBE}" type="presParOf" srcId="{B4CF639A-EBA1-4773-A9AB-61634D99B9BF}" destId="{A39590CC-D158-47BD-8A35-565AA953A20A}" srcOrd="2" destOrd="0" presId="urn:microsoft.com/office/officeart/2018/2/layout/IconVerticalSolidList"/>
    <dgm:cxn modelId="{4A2144DB-0444-465E-A18B-3D1B8D74DE62}" type="presParOf" srcId="{B4CF639A-EBA1-4773-A9AB-61634D99B9BF}" destId="{CBB6F5BF-810B-45EF-9236-43FB41CB37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B9A785-7532-4B16-BD2A-B8645A06FA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5E9786-B7DA-44C2-97D3-B7135228F261}">
      <dgm:prSet/>
      <dgm:spPr/>
      <dgm:t>
        <a:bodyPr/>
        <a:lstStyle/>
        <a:p>
          <a:r>
            <a:rPr lang="en-GB"/>
            <a:t>The aim of today's session is to introduce you to the module and how these sessions will run. </a:t>
          </a:r>
          <a:endParaRPr lang="en-US"/>
        </a:p>
      </dgm:t>
    </dgm:pt>
    <dgm:pt modelId="{E9A99251-A7BA-439C-B72F-E955CE5E9C4F}" type="parTrans" cxnId="{8B307B4C-9075-4D77-B989-D0FE72B8F790}">
      <dgm:prSet/>
      <dgm:spPr/>
      <dgm:t>
        <a:bodyPr/>
        <a:lstStyle/>
        <a:p>
          <a:endParaRPr lang="en-US"/>
        </a:p>
      </dgm:t>
    </dgm:pt>
    <dgm:pt modelId="{430706AA-6ED6-4BCA-9A4C-71E123074D8A}" type="sibTrans" cxnId="{8B307B4C-9075-4D77-B989-D0FE72B8F790}">
      <dgm:prSet/>
      <dgm:spPr/>
      <dgm:t>
        <a:bodyPr/>
        <a:lstStyle/>
        <a:p>
          <a:endParaRPr lang="en-US"/>
        </a:p>
      </dgm:t>
    </dgm:pt>
    <dgm:pt modelId="{D0CC5C11-4CB4-45A7-A760-D3C00FD696A7}">
      <dgm:prSet/>
      <dgm:spPr/>
      <dgm:t>
        <a:bodyPr/>
        <a:lstStyle/>
        <a:p>
          <a:r>
            <a:rPr lang="en-GB"/>
            <a:t>By the end of today's session students should be able to demonstrate their understanding of what the course entails. </a:t>
          </a:r>
          <a:endParaRPr lang="en-US"/>
        </a:p>
      </dgm:t>
    </dgm:pt>
    <dgm:pt modelId="{B8C5686F-604F-4F3B-9FD4-27E799AC74BB}" type="parTrans" cxnId="{0D2A5F94-B4EA-4BFD-9250-B380FCAE5135}">
      <dgm:prSet/>
      <dgm:spPr/>
      <dgm:t>
        <a:bodyPr/>
        <a:lstStyle/>
        <a:p>
          <a:endParaRPr lang="en-US"/>
        </a:p>
      </dgm:t>
    </dgm:pt>
    <dgm:pt modelId="{5F64DFCC-D15E-4C04-9E62-E0C184011584}" type="sibTrans" cxnId="{0D2A5F94-B4EA-4BFD-9250-B380FCAE5135}">
      <dgm:prSet/>
      <dgm:spPr/>
      <dgm:t>
        <a:bodyPr/>
        <a:lstStyle/>
        <a:p>
          <a:endParaRPr lang="en-US"/>
        </a:p>
      </dgm:t>
    </dgm:pt>
    <dgm:pt modelId="{E4FFA70D-55C0-464E-AC18-7714B172CE83}" type="pres">
      <dgm:prSet presAssocID="{10B9A785-7532-4B16-BD2A-B8645A06FA13}" presName="root" presStyleCnt="0">
        <dgm:presLayoutVars>
          <dgm:dir/>
          <dgm:resizeHandles val="exact"/>
        </dgm:presLayoutVars>
      </dgm:prSet>
      <dgm:spPr/>
    </dgm:pt>
    <dgm:pt modelId="{9BF4D364-D823-42EA-AABB-CC9ADE01C2C5}" type="pres">
      <dgm:prSet presAssocID="{705E9786-B7DA-44C2-97D3-B7135228F261}" presName="compNode" presStyleCnt="0"/>
      <dgm:spPr/>
    </dgm:pt>
    <dgm:pt modelId="{740EA934-BAC8-4081-A514-9B7807B913ED}" type="pres">
      <dgm:prSet presAssocID="{705E9786-B7DA-44C2-97D3-B7135228F261}" presName="bgRect" presStyleLbl="bgShp" presStyleIdx="0" presStyleCnt="2"/>
      <dgm:spPr/>
    </dgm:pt>
    <dgm:pt modelId="{BEFD14A8-31E2-4CC9-9343-DD5C15BB0280}" type="pres">
      <dgm:prSet presAssocID="{705E9786-B7DA-44C2-97D3-B7135228F2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B5DFABD-465B-42BF-9806-2B738D068637}" type="pres">
      <dgm:prSet presAssocID="{705E9786-B7DA-44C2-97D3-B7135228F261}" presName="spaceRect" presStyleCnt="0"/>
      <dgm:spPr/>
    </dgm:pt>
    <dgm:pt modelId="{F905F781-8D94-4FD4-825A-B0141595D49D}" type="pres">
      <dgm:prSet presAssocID="{705E9786-B7DA-44C2-97D3-B7135228F261}" presName="parTx" presStyleLbl="revTx" presStyleIdx="0" presStyleCnt="2">
        <dgm:presLayoutVars>
          <dgm:chMax val="0"/>
          <dgm:chPref val="0"/>
        </dgm:presLayoutVars>
      </dgm:prSet>
      <dgm:spPr/>
    </dgm:pt>
    <dgm:pt modelId="{2629E595-2623-4AF6-AAF5-D46DEAA3B515}" type="pres">
      <dgm:prSet presAssocID="{430706AA-6ED6-4BCA-9A4C-71E123074D8A}" presName="sibTrans" presStyleCnt="0"/>
      <dgm:spPr/>
    </dgm:pt>
    <dgm:pt modelId="{6571A4E3-D78F-4497-A366-0D55D77B636B}" type="pres">
      <dgm:prSet presAssocID="{D0CC5C11-4CB4-45A7-A760-D3C00FD696A7}" presName="compNode" presStyleCnt="0"/>
      <dgm:spPr/>
    </dgm:pt>
    <dgm:pt modelId="{DF8147E4-0D18-4DA6-A556-37CCD57B6438}" type="pres">
      <dgm:prSet presAssocID="{D0CC5C11-4CB4-45A7-A760-D3C00FD696A7}" presName="bgRect" presStyleLbl="bgShp" presStyleIdx="1" presStyleCnt="2"/>
      <dgm:spPr/>
    </dgm:pt>
    <dgm:pt modelId="{2BA58B0B-0C40-48CD-B32B-C039BA19A4FF}" type="pres">
      <dgm:prSet presAssocID="{D0CC5C11-4CB4-45A7-A760-D3C00FD696A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6F2CE0A-1845-4AAF-B72F-1321843B404F}" type="pres">
      <dgm:prSet presAssocID="{D0CC5C11-4CB4-45A7-A760-D3C00FD696A7}" presName="spaceRect" presStyleCnt="0"/>
      <dgm:spPr/>
    </dgm:pt>
    <dgm:pt modelId="{B4B87A9E-8404-46C0-B8DC-564677C20B16}" type="pres">
      <dgm:prSet presAssocID="{D0CC5C11-4CB4-45A7-A760-D3C00FD696A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307B4C-9075-4D77-B989-D0FE72B8F790}" srcId="{10B9A785-7532-4B16-BD2A-B8645A06FA13}" destId="{705E9786-B7DA-44C2-97D3-B7135228F261}" srcOrd="0" destOrd="0" parTransId="{E9A99251-A7BA-439C-B72F-E955CE5E9C4F}" sibTransId="{430706AA-6ED6-4BCA-9A4C-71E123074D8A}"/>
    <dgm:cxn modelId="{76745D58-490E-418F-9584-C006DFA261E7}" type="presOf" srcId="{10B9A785-7532-4B16-BD2A-B8645A06FA13}" destId="{E4FFA70D-55C0-464E-AC18-7714B172CE83}" srcOrd="0" destOrd="0" presId="urn:microsoft.com/office/officeart/2018/2/layout/IconVerticalSolidList"/>
    <dgm:cxn modelId="{0D2A5F94-B4EA-4BFD-9250-B380FCAE5135}" srcId="{10B9A785-7532-4B16-BD2A-B8645A06FA13}" destId="{D0CC5C11-4CB4-45A7-A760-D3C00FD696A7}" srcOrd="1" destOrd="0" parTransId="{B8C5686F-604F-4F3B-9FD4-27E799AC74BB}" sibTransId="{5F64DFCC-D15E-4C04-9E62-E0C184011584}"/>
    <dgm:cxn modelId="{9D5813E8-94AF-4970-ADBD-FD7F79519878}" type="presOf" srcId="{D0CC5C11-4CB4-45A7-A760-D3C00FD696A7}" destId="{B4B87A9E-8404-46C0-B8DC-564677C20B16}" srcOrd="0" destOrd="0" presId="urn:microsoft.com/office/officeart/2018/2/layout/IconVerticalSolidList"/>
    <dgm:cxn modelId="{AA8892F6-36D7-47A0-BBD2-46C22A0E117D}" type="presOf" srcId="{705E9786-B7DA-44C2-97D3-B7135228F261}" destId="{F905F781-8D94-4FD4-825A-B0141595D49D}" srcOrd="0" destOrd="0" presId="urn:microsoft.com/office/officeart/2018/2/layout/IconVerticalSolidList"/>
    <dgm:cxn modelId="{523E3789-2C92-4E69-A411-20CC947785BF}" type="presParOf" srcId="{E4FFA70D-55C0-464E-AC18-7714B172CE83}" destId="{9BF4D364-D823-42EA-AABB-CC9ADE01C2C5}" srcOrd="0" destOrd="0" presId="urn:microsoft.com/office/officeart/2018/2/layout/IconVerticalSolidList"/>
    <dgm:cxn modelId="{AA2F9C95-2506-4EDA-AE90-CA8971E362C8}" type="presParOf" srcId="{9BF4D364-D823-42EA-AABB-CC9ADE01C2C5}" destId="{740EA934-BAC8-4081-A514-9B7807B913ED}" srcOrd="0" destOrd="0" presId="urn:microsoft.com/office/officeart/2018/2/layout/IconVerticalSolidList"/>
    <dgm:cxn modelId="{6F129132-6296-4871-A606-D6C5C323D48B}" type="presParOf" srcId="{9BF4D364-D823-42EA-AABB-CC9ADE01C2C5}" destId="{BEFD14A8-31E2-4CC9-9343-DD5C15BB0280}" srcOrd="1" destOrd="0" presId="urn:microsoft.com/office/officeart/2018/2/layout/IconVerticalSolidList"/>
    <dgm:cxn modelId="{742D3089-F46E-465E-A6DB-00CF1451DF73}" type="presParOf" srcId="{9BF4D364-D823-42EA-AABB-CC9ADE01C2C5}" destId="{AB5DFABD-465B-42BF-9806-2B738D068637}" srcOrd="2" destOrd="0" presId="urn:microsoft.com/office/officeart/2018/2/layout/IconVerticalSolidList"/>
    <dgm:cxn modelId="{252133F6-2A37-4FFC-A1C8-DA383B455D3C}" type="presParOf" srcId="{9BF4D364-D823-42EA-AABB-CC9ADE01C2C5}" destId="{F905F781-8D94-4FD4-825A-B0141595D49D}" srcOrd="3" destOrd="0" presId="urn:microsoft.com/office/officeart/2018/2/layout/IconVerticalSolidList"/>
    <dgm:cxn modelId="{7FB5FF15-6EDB-4D48-8854-747C59F1F41B}" type="presParOf" srcId="{E4FFA70D-55C0-464E-AC18-7714B172CE83}" destId="{2629E595-2623-4AF6-AAF5-D46DEAA3B515}" srcOrd="1" destOrd="0" presId="urn:microsoft.com/office/officeart/2018/2/layout/IconVerticalSolidList"/>
    <dgm:cxn modelId="{7CD2EAF7-D817-487B-ADB6-BA3B3E6FE24E}" type="presParOf" srcId="{E4FFA70D-55C0-464E-AC18-7714B172CE83}" destId="{6571A4E3-D78F-4497-A366-0D55D77B636B}" srcOrd="2" destOrd="0" presId="urn:microsoft.com/office/officeart/2018/2/layout/IconVerticalSolidList"/>
    <dgm:cxn modelId="{D37A808B-1A3F-40EB-A848-4A47AE875762}" type="presParOf" srcId="{6571A4E3-D78F-4497-A366-0D55D77B636B}" destId="{DF8147E4-0D18-4DA6-A556-37CCD57B6438}" srcOrd="0" destOrd="0" presId="urn:microsoft.com/office/officeart/2018/2/layout/IconVerticalSolidList"/>
    <dgm:cxn modelId="{646EF68C-D836-4D1D-958A-713444C6FAC7}" type="presParOf" srcId="{6571A4E3-D78F-4497-A366-0D55D77B636B}" destId="{2BA58B0B-0C40-48CD-B32B-C039BA19A4FF}" srcOrd="1" destOrd="0" presId="urn:microsoft.com/office/officeart/2018/2/layout/IconVerticalSolidList"/>
    <dgm:cxn modelId="{574521B0-2B2C-40B5-94AC-40EF8FF80A4B}" type="presParOf" srcId="{6571A4E3-D78F-4497-A366-0D55D77B636B}" destId="{D6F2CE0A-1845-4AAF-B72F-1321843B404F}" srcOrd="2" destOrd="0" presId="urn:microsoft.com/office/officeart/2018/2/layout/IconVerticalSolidList"/>
    <dgm:cxn modelId="{DC0AAAD1-24CD-40E5-BF41-BA237EBE9113}" type="presParOf" srcId="{6571A4E3-D78F-4497-A366-0D55D77B636B}" destId="{B4B87A9E-8404-46C0-B8DC-564677C20B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80A3D2-43FD-4D1F-A0BA-7E7295B322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E4364F-FA89-4A66-9F8A-E73CBFC6986E}">
      <dgm:prSet/>
      <dgm:spPr/>
      <dgm:t>
        <a:bodyPr/>
        <a:lstStyle/>
        <a:p>
          <a:r>
            <a:rPr lang="en-GB" dirty="0"/>
            <a:t>2 hour lecture. </a:t>
          </a:r>
          <a:endParaRPr lang="en-US" dirty="0"/>
        </a:p>
      </dgm:t>
    </dgm:pt>
    <dgm:pt modelId="{D968C2CE-FC3B-45B7-BF0F-88FD4287AFEC}" type="parTrans" cxnId="{C7023F2B-E2B5-47C6-A2F2-3485CE7570C4}">
      <dgm:prSet/>
      <dgm:spPr/>
      <dgm:t>
        <a:bodyPr/>
        <a:lstStyle/>
        <a:p>
          <a:endParaRPr lang="en-US"/>
        </a:p>
      </dgm:t>
    </dgm:pt>
    <dgm:pt modelId="{DDDD6BFA-AC56-4330-BBC1-23B950FCA1A8}" type="sibTrans" cxnId="{C7023F2B-E2B5-47C6-A2F2-3485CE7570C4}">
      <dgm:prSet/>
      <dgm:spPr/>
      <dgm:t>
        <a:bodyPr/>
        <a:lstStyle/>
        <a:p>
          <a:endParaRPr lang="en-US"/>
        </a:p>
      </dgm:t>
    </dgm:pt>
    <dgm:pt modelId="{CA6A663E-F4CB-4CB0-B57E-ECEA4C18A290}">
      <dgm:prSet/>
      <dgm:spPr/>
      <dgm:t>
        <a:bodyPr/>
        <a:lstStyle/>
        <a:p>
          <a:r>
            <a:rPr lang="en-GB" dirty="0"/>
            <a:t>4 hour workshop. </a:t>
          </a:r>
          <a:endParaRPr lang="en-US" dirty="0"/>
        </a:p>
      </dgm:t>
    </dgm:pt>
    <dgm:pt modelId="{E84C7DFA-E8AB-4330-891C-60E70B245849}" type="parTrans" cxnId="{6B79C3AB-5012-4CBC-A7AF-C4621614412C}">
      <dgm:prSet/>
      <dgm:spPr/>
      <dgm:t>
        <a:bodyPr/>
        <a:lstStyle/>
        <a:p>
          <a:endParaRPr lang="en-US"/>
        </a:p>
      </dgm:t>
    </dgm:pt>
    <dgm:pt modelId="{B355D6AE-7D35-43FD-971F-10D59E3D52CC}" type="sibTrans" cxnId="{6B79C3AB-5012-4CBC-A7AF-C4621614412C}">
      <dgm:prSet/>
      <dgm:spPr/>
      <dgm:t>
        <a:bodyPr/>
        <a:lstStyle/>
        <a:p>
          <a:endParaRPr lang="en-US"/>
        </a:p>
      </dgm:t>
    </dgm:pt>
    <dgm:pt modelId="{3104ABC9-6E02-477E-8463-477CC18C06E5}">
      <dgm:prSet/>
      <dgm:spPr/>
      <dgm:t>
        <a:bodyPr/>
        <a:lstStyle/>
        <a:p>
          <a:r>
            <a:rPr lang="en-GB"/>
            <a:t>You are required to ensure that you engage in these lessons. </a:t>
          </a:r>
          <a:endParaRPr lang="en-US"/>
        </a:p>
      </dgm:t>
    </dgm:pt>
    <dgm:pt modelId="{0F97825D-F492-4955-BCFC-9EAAD2EEE153}" type="parTrans" cxnId="{125D94A9-E180-4E90-8887-D9156947592F}">
      <dgm:prSet/>
      <dgm:spPr/>
      <dgm:t>
        <a:bodyPr/>
        <a:lstStyle/>
        <a:p>
          <a:endParaRPr lang="en-US"/>
        </a:p>
      </dgm:t>
    </dgm:pt>
    <dgm:pt modelId="{4349A553-FB39-4619-9C95-B9275EB46671}" type="sibTrans" cxnId="{125D94A9-E180-4E90-8887-D9156947592F}">
      <dgm:prSet/>
      <dgm:spPr/>
      <dgm:t>
        <a:bodyPr/>
        <a:lstStyle/>
        <a:p>
          <a:endParaRPr lang="en-US"/>
        </a:p>
      </dgm:t>
    </dgm:pt>
    <dgm:pt modelId="{3E1E8A24-C8FF-44ED-9F5A-5D9217967612}" type="pres">
      <dgm:prSet presAssocID="{AE80A3D2-43FD-4D1F-A0BA-7E7295B322C9}" presName="root" presStyleCnt="0">
        <dgm:presLayoutVars>
          <dgm:dir/>
          <dgm:resizeHandles val="exact"/>
        </dgm:presLayoutVars>
      </dgm:prSet>
      <dgm:spPr/>
    </dgm:pt>
    <dgm:pt modelId="{6A5C255E-0BAD-4105-BF7B-4B8D76278944}" type="pres">
      <dgm:prSet presAssocID="{E4E4364F-FA89-4A66-9F8A-E73CBFC6986E}" presName="compNode" presStyleCnt="0"/>
      <dgm:spPr/>
    </dgm:pt>
    <dgm:pt modelId="{297A98DA-F30C-4323-9D57-77550C944FC5}" type="pres">
      <dgm:prSet presAssocID="{E4E4364F-FA89-4A66-9F8A-E73CBFC6986E}" presName="bgRect" presStyleLbl="bgShp" presStyleIdx="0" presStyleCnt="3"/>
      <dgm:spPr/>
    </dgm:pt>
    <dgm:pt modelId="{4378087B-9470-497C-9546-ECB84A1FAEB6}" type="pres">
      <dgm:prSet presAssocID="{E4E4364F-FA89-4A66-9F8A-E73CBFC698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787C281-3405-4A7C-9691-96F681A0B1BF}" type="pres">
      <dgm:prSet presAssocID="{E4E4364F-FA89-4A66-9F8A-E73CBFC6986E}" presName="spaceRect" presStyleCnt="0"/>
      <dgm:spPr/>
    </dgm:pt>
    <dgm:pt modelId="{5AE7D9C6-4FC0-4487-ACC8-8A3803653F7B}" type="pres">
      <dgm:prSet presAssocID="{E4E4364F-FA89-4A66-9F8A-E73CBFC6986E}" presName="parTx" presStyleLbl="revTx" presStyleIdx="0" presStyleCnt="3">
        <dgm:presLayoutVars>
          <dgm:chMax val="0"/>
          <dgm:chPref val="0"/>
        </dgm:presLayoutVars>
      </dgm:prSet>
      <dgm:spPr/>
    </dgm:pt>
    <dgm:pt modelId="{ED7B8C9F-9526-4125-8C70-6B420C6BEBE5}" type="pres">
      <dgm:prSet presAssocID="{DDDD6BFA-AC56-4330-BBC1-23B950FCA1A8}" presName="sibTrans" presStyleCnt="0"/>
      <dgm:spPr/>
    </dgm:pt>
    <dgm:pt modelId="{590E4E0D-7176-4484-B2F4-146441751FA4}" type="pres">
      <dgm:prSet presAssocID="{CA6A663E-F4CB-4CB0-B57E-ECEA4C18A290}" presName="compNode" presStyleCnt="0"/>
      <dgm:spPr/>
    </dgm:pt>
    <dgm:pt modelId="{2B4F8F0C-3468-4DDC-863D-CFF38816EEAE}" type="pres">
      <dgm:prSet presAssocID="{CA6A663E-F4CB-4CB0-B57E-ECEA4C18A290}" presName="bgRect" presStyleLbl="bgShp" presStyleIdx="1" presStyleCnt="3"/>
      <dgm:spPr/>
    </dgm:pt>
    <dgm:pt modelId="{D0904742-695C-409F-9EA8-5C262E104158}" type="pres">
      <dgm:prSet presAssocID="{CA6A663E-F4CB-4CB0-B57E-ECEA4C18A2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2AB8C87D-2C38-4A87-9B90-227017392743}" type="pres">
      <dgm:prSet presAssocID="{CA6A663E-F4CB-4CB0-B57E-ECEA4C18A290}" presName="spaceRect" presStyleCnt="0"/>
      <dgm:spPr/>
    </dgm:pt>
    <dgm:pt modelId="{CE004CD2-8977-44F6-9DCF-4E2128614155}" type="pres">
      <dgm:prSet presAssocID="{CA6A663E-F4CB-4CB0-B57E-ECEA4C18A290}" presName="parTx" presStyleLbl="revTx" presStyleIdx="1" presStyleCnt="3">
        <dgm:presLayoutVars>
          <dgm:chMax val="0"/>
          <dgm:chPref val="0"/>
        </dgm:presLayoutVars>
      </dgm:prSet>
      <dgm:spPr/>
    </dgm:pt>
    <dgm:pt modelId="{747CA4CB-DEB9-4E36-B0FE-EB5869263393}" type="pres">
      <dgm:prSet presAssocID="{B355D6AE-7D35-43FD-971F-10D59E3D52CC}" presName="sibTrans" presStyleCnt="0"/>
      <dgm:spPr/>
    </dgm:pt>
    <dgm:pt modelId="{3DD1971B-8606-459D-BD32-DF1264E8F690}" type="pres">
      <dgm:prSet presAssocID="{3104ABC9-6E02-477E-8463-477CC18C06E5}" presName="compNode" presStyleCnt="0"/>
      <dgm:spPr/>
    </dgm:pt>
    <dgm:pt modelId="{2A996720-3240-475B-A85E-492B9474E9B8}" type="pres">
      <dgm:prSet presAssocID="{3104ABC9-6E02-477E-8463-477CC18C06E5}" presName="bgRect" presStyleLbl="bgShp" presStyleIdx="2" presStyleCnt="3"/>
      <dgm:spPr/>
    </dgm:pt>
    <dgm:pt modelId="{9FED0387-92F9-4438-A766-4041C5756DF1}" type="pres">
      <dgm:prSet presAssocID="{3104ABC9-6E02-477E-8463-477CC18C06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C4E3DC5-8E1A-42EE-9A39-EB67C9B7BFC6}" type="pres">
      <dgm:prSet presAssocID="{3104ABC9-6E02-477E-8463-477CC18C06E5}" presName="spaceRect" presStyleCnt="0"/>
      <dgm:spPr/>
    </dgm:pt>
    <dgm:pt modelId="{D0D0CC09-F294-4724-A0C5-A6E236C548EC}" type="pres">
      <dgm:prSet presAssocID="{3104ABC9-6E02-477E-8463-477CC18C06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F6BE01-1A60-494D-A0FA-35EB1AAAA459}" type="presOf" srcId="{AE80A3D2-43FD-4D1F-A0BA-7E7295B322C9}" destId="{3E1E8A24-C8FF-44ED-9F5A-5D9217967612}" srcOrd="0" destOrd="0" presId="urn:microsoft.com/office/officeart/2018/2/layout/IconVerticalSolidList"/>
    <dgm:cxn modelId="{C7023F2B-E2B5-47C6-A2F2-3485CE7570C4}" srcId="{AE80A3D2-43FD-4D1F-A0BA-7E7295B322C9}" destId="{E4E4364F-FA89-4A66-9F8A-E73CBFC6986E}" srcOrd="0" destOrd="0" parTransId="{D968C2CE-FC3B-45B7-BF0F-88FD4287AFEC}" sibTransId="{DDDD6BFA-AC56-4330-BBC1-23B950FCA1A8}"/>
    <dgm:cxn modelId="{3C682832-8A7B-4081-9E15-34262EF85F7C}" type="presOf" srcId="{3104ABC9-6E02-477E-8463-477CC18C06E5}" destId="{D0D0CC09-F294-4724-A0C5-A6E236C548EC}" srcOrd="0" destOrd="0" presId="urn:microsoft.com/office/officeart/2018/2/layout/IconVerticalSolidList"/>
    <dgm:cxn modelId="{F100669B-C1F4-4A0B-AEFF-E3032EC8E350}" type="presOf" srcId="{CA6A663E-F4CB-4CB0-B57E-ECEA4C18A290}" destId="{CE004CD2-8977-44F6-9DCF-4E2128614155}" srcOrd="0" destOrd="0" presId="urn:microsoft.com/office/officeart/2018/2/layout/IconVerticalSolidList"/>
    <dgm:cxn modelId="{125D94A9-E180-4E90-8887-D9156947592F}" srcId="{AE80A3D2-43FD-4D1F-A0BA-7E7295B322C9}" destId="{3104ABC9-6E02-477E-8463-477CC18C06E5}" srcOrd="2" destOrd="0" parTransId="{0F97825D-F492-4955-BCFC-9EAAD2EEE153}" sibTransId="{4349A553-FB39-4619-9C95-B9275EB46671}"/>
    <dgm:cxn modelId="{6B79C3AB-5012-4CBC-A7AF-C4621614412C}" srcId="{AE80A3D2-43FD-4D1F-A0BA-7E7295B322C9}" destId="{CA6A663E-F4CB-4CB0-B57E-ECEA4C18A290}" srcOrd="1" destOrd="0" parTransId="{E84C7DFA-E8AB-4330-891C-60E70B245849}" sibTransId="{B355D6AE-7D35-43FD-971F-10D59E3D52CC}"/>
    <dgm:cxn modelId="{39C10BE9-84AC-4E92-811E-1FC82B16E944}" type="presOf" srcId="{E4E4364F-FA89-4A66-9F8A-E73CBFC6986E}" destId="{5AE7D9C6-4FC0-4487-ACC8-8A3803653F7B}" srcOrd="0" destOrd="0" presId="urn:microsoft.com/office/officeart/2018/2/layout/IconVerticalSolidList"/>
    <dgm:cxn modelId="{3160344D-F5FF-4C03-856D-82555EAFBB3E}" type="presParOf" srcId="{3E1E8A24-C8FF-44ED-9F5A-5D9217967612}" destId="{6A5C255E-0BAD-4105-BF7B-4B8D76278944}" srcOrd="0" destOrd="0" presId="urn:microsoft.com/office/officeart/2018/2/layout/IconVerticalSolidList"/>
    <dgm:cxn modelId="{3A0F37DC-6AC2-4DA7-B841-E4CE6E8FA501}" type="presParOf" srcId="{6A5C255E-0BAD-4105-BF7B-4B8D76278944}" destId="{297A98DA-F30C-4323-9D57-77550C944FC5}" srcOrd="0" destOrd="0" presId="urn:microsoft.com/office/officeart/2018/2/layout/IconVerticalSolidList"/>
    <dgm:cxn modelId="{3466970D-02BD-4B47-91B2-C9812F884EF2}" type="presParOf" srcId="{6A5C255E-0BAD-4105-BF7B-4B8D76278944}" destId="{4378087B-9470-497C-9546-ECB84A1FAEB6}" srcOrd="1" destOrd="0" presId="urn:microsoft.com/office/officeart/2018/2/layout/IconVerticalSolidList"/>
    <dgm:cxn modelId="{28316F7E-7584-48E4-ACED-B77AC885A2AC}" type="presParOf" srcId="{6A5C255E-0BAD-4105-BF7B-4B8D76278944}" destId="{4787C281-3405-4A7C-9691-96F681A0B1BF}" srcOrd="2" destOrd="0" presId="urn:microsoft.com/office/officeart/2018/2/layout/IconVerticalSolidList"/>
    <dgm:cxn modelId="{722012CE-06EB-484C-943D-1E37E7370E86}" type="presParOf" srcId="{6A5C255E-0BAD-4105-BF7B-4B8D76278944}" destId="{5AE7D9C6-4FC0-4487-ACC8-8A3803653F7B}" srcOrd="3" destOrd="0" presId="urn:microsoft.com/office/officeart/2018/2/layout/IconVerticalSolidList"/>
    <dgm:cxn modelId="{765B5B47-D9C2-4D19-8116-A402FB5D76C2}" type="presParOf" srcId="{3E1E8A24-C8FF-44ED-9F5A-5D9217967612}" destId="{ED7B8C9F-9526-4125-8C70-6B420C6BEBE5}" srcOrd="1" destOrd="0" presId="urn:microsoft.com/office/officeart/2018/2/layout/IconVerticalSolidList"/>
    <dgm:cxn modelId="{9FB7B197-015B-47C2-857B-6C4D5B422045}" type="presParOf" srcId="{3E1E8A24-C8FF-44ED-9F5A-5D9217967612}" destId="{590E4E0D-7176-4484-B2F4-146441751FA4}" srcOrd="2" destOrd="0" presId="urn:microsoft.com/office/officeart/2018/2/layout/IconVerticalSolidList"/>
    <dgm:cxn modelId="{A221AC46-F33F-4D69-8802-AF2DC06035F4}" type="presParOf" srcId="{590E4E0D-7176-4484-B2F4-146441751FA4}" destId="{2B4F8F0C-3468-4DDC-863D-CFF38816EEAE}" srcOrd="0" destOrd="0" presId="urn:microsoft.com/office/officeart/2018/2/layout/IconVerticalSolidList"/>
    <dgm:cxn modelId="{3BB05C02-CAEA-4AFA-8BE0-A11FB965C8BD}" type="presParOf" srcId="{590E4E0D-7176-4484-B2F4-146441751FA4}" destId="{D0904742-695C-409F-9EA8-5C262E104158}" srcOrd="1" destOrd="0" presId="urn:microsoft.com/office/officeart/2018/2/layout/IconVerticalSolidList"/>
    <dgm:cxn modelId="{AB224B3E-16D6-47E5-BFDA-9DF582F91FFA}" type="presParOf" srcId="{590E4E0D-7176-4484-B2F4-146441751FA4}" destId="{2AB8C87D-2C38-4A87-9B90-227017392743}" srcOrd="2" destOrd="0" presId="urn:microsoft.com/office/officeart/2018/2/layout/IconVerticalSolidList"/>
    <dgm:cxn modelId="{F07BFA9E-C068-4911-A21A-562D33EA5A5C}" type="presParOf" srcId="{590E4E0D-7176-4484-B2F4-146441751FA4}" destId="{CE004CD2-8977-44F6-9DCF-4E2128614155}" srcOrd="3" destOrd="0" presId="urn:microsoft.com/office/officeart/2018/2/layout/IconVerticalSolidList"/>
    <dgm:cxn modelId="{ABBD12D6-1083-4637-BAF8-77EBD93CDB01}" type="presParOf" srcId="{3E1E8A24-C8FF-44ED-9F5A-5D9217967612}" destId="{747CA4CB-DEB9-4E36-B0FE-EB5869263393}" srcOrd="3" destOrd="0" presId="urn:microsoft.com/office/officeart/2018/2/layout/IconVerticalSolidList"/>
    <dgm:cxn modelId="{03F1670A-5F1D-4BBE-ADFF-A1F6B375A5C7}" type="presParOf" srcId="{3E1E8A24-C8FF-44ED-9F5A-5D9217967612}" destId="{3DD1971B-8606-459D-BD32-DF1264E8F690}" srcOrd="4" destOrd="0" presId="urn:microsoft.com/office/officeart/2018/2/layout/IconVerticalSolidList"/>
    <dgm:cxn modelId="{B6EF50FE-739C-4807-8031-D07A4BBD6EB0}" type="presParOf" srcId="{3DD1971B-8606-459D-BD32-DF1264E8F690}" destId="{2A996720-3240-475B-A85E-492B9474E9B8}" srcOrd="0" destOrd="0" presId="urn:microsoft.com/office/officeart/2018/2/layout/IconVerticalSolidList"/>
    <dgm:cxn modelId="{7B6DD198-F348-4BC3-8403-B18089B3B4F8}" type="presParOf" srcId="{3DD1971B-8606-459D-BD32-DF1264E8F690}" destId="{9FED0387-92F9-4438-A766-4041C5756DF1}" srcOrd="1" destOrd="0" presId="urn:microsoft.com/office/officeart/2018/2/layout/IconVerticalSolidList"/>
    <dgm:cxn modelId="{D28C64E8-2C81-4F2D-9B86-BB589CB21B86}" type="presParOf" srcId="{3DD1971B-8606-459D-BD32-DF1264E8F690}" destId="{8C4E3DC5-8E1A-42EE-9A39-EB67C9B7BFC6}" srcOrd="2" destOrd="0" presId="urn:microsoft.com/office/officeart/2018/2/layout/IconVerticalSolidList"/>
    <dgm:cxn modelId="{811A4229-6CBD-4336-9340-1B3EE9A8D407}" type="presParOf" srcId="{3DD1971B-8606-459D-BD32-DF1264E8F690}" destId="{D0D0CC09-F294-4724-A0C5-A6E236C548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52CA4B-D048-4600-A338-E1FD6E99AA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56FBED-8FCF-4365-9B94-2940F565FB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where you will find extra information with regards to the module. </a:t>
          </a:r>
          <a:endParaRPr lang="en-US"/>
        </a:p>
      </dgm:t>
    </dgm:pt>
    <dgm:pt modelId="{769FA7F1-14A3-43B5-86C0-D283BEF3FF02}" type="parTrans" cxnId="{3CF908F5-18FD-40ED-ADF0-801266A806CE}">
      <dgm:prSet/>
      <dgm:spPr/>
      <dgm:t>
        <a:bodyPr/>
        <a:lstStyle/>
        <a:p>
          <a:endParaRPr lang="en-US"/>
        </a:p>
      </dgm:t>
    </dgm:pt>
    <dgm:pt modelId="{005FB9E2-FB0F-424D-8890-806A15EC653F}" type="sibTrans" cxnId="{3CF908F5-18FD-40ED-ADF0-801266A806CE}">
      <dgm:prSet/>
      <dgm:spPr/>
      <dgm:t>
        <a:bodyPr/>
        <a:lstStyle/>
        <a:p>
          <a:endParaRPr lang="en-US"/>
        </a:p>
      </dgm:t>
    </dgm:pt>
    <dgm:pt modelId="{145F0C05-640F-4747-A47C-9AC6950E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Check the team's page and ensure that you turn on notifications. </a:t>
          </a:r>
          <a:endParaRPr lang="en-US"/>
        </a:p>
      </dgm:t>
    </dgm:pt>
    <dgm:pt modelId="{825660E9-6DB8-4788-BBE3-3811C1B41B30}" type="parTrans" cxnId="{BDC37E63-8BDE-48AB-ABDB-6126D29F5013}">
      <dgm:prSet/>
      <dgm:spPr/>
      <dgm:t>
        <a:bodyPr/>
        <a:lstStyle/>
        <a:p>
          <a:endParaRPr lang="en-US"/>
        </a:p>
      </dgm:t>
    </dgm:pt>
    <dgm:pt modelId="{5BA106F0-410E-43C8-A596-8C69316175A5}" type="sibTrans" cxnId="{BDC37E63-8BDE-48AB-ABDB-6126D29F5013}">
      <dgm:prSet/>
      <dgm:spPr/>
      <dgm:t>
        <a:bodyPr/>
        <a:lstStyle/>
        <a:p>
          <a:endParaRPr lang="en-US"/>
        </a:p>
      </dgm:t>
    </dgm:pt>
    <dgm:pt modelId="{803F8300-9534-49E3-8A0B-D9353C9DCB85}" type="pres">
      <dgm:prSet presAssocID="{1652CA4B-D048-4600-A338-E1FD6E99AA98}" presName="root" presStyleCnt="0">
        <dgm:presLayoutVars>
          <dgm:dir/>
          <dgm:resizeHandles val="exact"/>
        </dgm:presLayoutVars>
      </dgm:prSet>
      <dgm:spPr/>
    </dgm:pt>
    <dgm:pt modelId="{1EE86B30-D3F7-4C9D-9028-7DFDA851E82B}" type="pres">
      <dgm:prSet presAssocID="{7356FBED-8FCF-4365-9B94-2940F565FBE2}" presName="compNode" presStyleCnt="0"/>
      <dgm:spPr/>
    </dgm:pt>
    <dgm:pt modelId="{020CF8CA-96EB-4069-ACDB-AB7D7684555D}" type="pres">
      <dgm:prSet presAssocID="{7356FBED-8FCF-4365-9B94-2940F565FBE2}" presName="bgRect" presStyleLbl="bgShp" presStyleIdx="0" presStyleCnt="2"/>
      <dgm:spPr/>
    </dgm:pt>
    <dgm:pt modelId="{82C191C4-C5EE-4BB3-AB98-815330CED504}" type="pres">
      <dgm:prSet presAssocID="{7356FBED-8FCF-4365-9B94-2940F565FBE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F8C017D-F100-4BD2-B3DC-8D0AEBF19991}" type="pres">
      <dgm:prSet presAssocID="{7356FBED-8FCF-4365-9B94-2940F565FBE2}" presName="spaceRect" presStyleCnt="0"/>
      <dgm:spPr/>
    </dgm:pt>
    <dgm:pt modelId="{410D89BF-AF6C-4EDE-B8DB-8258D8784906}" type="pres">
      <dgm:prSet presAssocID="{7356FBED-8FCF-4365-9B94-2940F565FBE2}" presName="parTx" presStyleLbl="revTx" presStyleIdx="0" presStyleCnt="2">
        <dgm:presLayoutVars>
          <dgm:chMax val="0"/>
          <dgm:chPref val="0"/>
        </dgm:presLayoutVars>
      </dgm:prSet>
      <dgm:spPr/>
    </dgm:pt>
    <dgm:pt modelId="{C0C81B12-7A26-4C4B-AAC2-02FDE2B09C0B}" type="pres">
      <dgm:prSet presAssocID="{005FB9E2-FB0F-424D-8890-806A15EC653F}" presName="sibTrans" presStyleCnt="0"/>
      <dgm:spPr/>
    </dgm:pt>
    <dgm:pt modelId="{D83744CE-BB5B-4DC4-A46F-69E7694B4E52}" type="pres">
      <dgm:prSet presAssocID="{145F0C05-640F-4747-A47C-9AC6950E9ABB}" presName="compNode" presStyleCnt="0"/>
      <dgm:spPr/>
    </dgm:pt>
    <dgm:pt modelId="{B4F04468-6ED7-4D81-B252-BD895F3EDDB0}" type="pres">
      <dgm:prSet presAssocID="{145F0C05-640F-4747-A47C-9AC6950E9ABB}" presName="bgRect" presStyleLbl="bgShp" presStyleIdx="1" presStyleCnt="2"/>
      <dgm:spPr/>
    </dgm:pt>
    <dgm:pt modelId="{47BF9145-CE46-4E34-9FC3-430EF5E59CA7}" type="pres">
      <dgm:prSet presAssocID="{145F0C05-640F-4747-A47C-9AC6950E9AB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BCAC2569-15F1-4501-9EEC-47042ECE5299}" type="pres">
      <dgm:prSet presAssocID="{145F0C05-640F-4747-A47C-9AC6950E9ABB}" presName="spaceRect" presStyleCnt="0"/>
      <dgm:spPr/>
    </dgm:pt>
    <dgm:pt modelId="{5954C926-FC04-41F8-A1D2-9F70B7F88C68}" type="pres">
      <dgm:prSet presAssocID="{145F0C05-640F-4747-A47C-9AC6950E9AB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F0A1B14-E809-4F64-BEBF-58642CA0AD26}" type="presOf" srcId="{145F0C05-640F-4747-A47C-9AC6950E9ABB}" destId="{5954C926-FC04-41F8-A1D2-9F70B7F88C68}" srcOrd="0" destOrd="0" presId="urn:microsoft.com/office/officeart/2018/2/layout/IconVerticalSolidList"/>
    <dgm:cxn modelId="{2BF5D82D-498E-4042-8A2F-E197E5B5FC56}" type="presOf" srcId="{1652CA4B-D048-4600-A338-E1FD6E99AA98}" destId="{803F8300-9534-49E3-8A0B-D9353C9DCB85}" srcOrd="0" destOrd="0" presId="urn:microsoft.com/office/officeart/2018/2/layout/IconVerticalSolidList"/>
    <dgm:cxn modelId="{40818C5D-AF9A-4C60-BA9F-AA60F6C022EE}" type="presOf" srcId="{7356FBED-8FCF-4365-9B94-2940F565FBE2}" destId="{410D89BF-AF6C-4EDE-B8DB-8258D8784906}" srcOrd="0" destOrd="0" presId="urn:microsoft.com/office/officeart/2018/2/layout/IconVerticalSolidList"/>
    <dgm:cxn modelId="{BDC37E63-8BDE-48AB-ABDB-6126D29F5013}" srcId="{1652CA4B-D048-4600-A338-E1FD6E99AA98}" destId="{145F0C05-640F-4747-A47C-9AC6950E9ABB}" srcOrd="1" destOrd="0" parTransId="{825660E9-6DB8-4788-BBE3-3811C1B41B30}" sibTransId="{5BA106F0-410E-43C8-A596-8C69316175A5}"/>
    <dgm:cxn modelId="{3CF908F5-18FD-40ED-ADF0-801266A806CE}" srcId="{1652CA4B-D048-4600-A338-E1FD6E99AA98}" destId="{7356FBED-8FCF-4365-9B94-2940F565FBE2}" srcOrd="0" destOrd="0" parTransId="{769FA7F1-14A3-43B5-86C0-D283BEF3FF02}" sibTransId="{005FB9E2-FB0F-424D-8890-806A15EC653F}"/>
    <dgm:cxn modelId="{ECFBE840-4B01-48B2-8079-F78BD4CFC896}" type="presParOf" srcId="{803F8300-9534-49E3-8A0B-D9353C9DCB85}" destId="{1EE86B30-D3F7-4C9D-9028-7DFDA851E82B}" srcOrd="0" destOrd="0" presId="urn:microsoft.com/office/officeart/2018/2/layout/IconVerticalSolidList"/>
    <dgm:cxn modelId="{8A45556A-AEA9-4C28-BEA6-D24DCDCE5F1C}" type="presParOf" srcId="{1EE86B30-D3F7-4C9D-9028-7DFDA851E82B}" destId="{020CF8CA-96EB-4069-ACDB-AB7D7684555D}" srcOrd="0" destOrd="0" presId="urn:microsoft.com/office/officeart/2018/2/layout/IconVerticalSolidList"/>
    <dgm:cxn modelId="{6D70167A-6136-406D-86F2-11ED9819BE93}" type="presParOf" srcId="{1EE86B30-D3F7-4C9D-9028-7DFDA851E82B}" destId="{82C191C4-C5EE-4BB3-AB98-815330CED504}" srcOrd="1" destOrd="0" presId="urn:microsoft.com/office/officeart/2018/2/layout/IconVerticalSolidList"/>
    <dgm:cxn modelId="{601FA416-2CA3-4962-9F3A-D8B7F3803E07}" type="presParOf" srcId="{1EE86B30-D3F7-4C9D-9028-7DFDA851E82B}" destId="{3F8C017D-F100-4BD2-B3DC-8D0AEBF19991}" srcOrd="2" destOrd="0" presId="urn:microsoft.com/office/officeart/2018/2/layout/IconVerticalSolidList"/>
    <dgm:cxn modelId="{7AF08984-D35F-421C-966F-297165E5FD46}" type="presParOf" srcId="{1EE86B30-D3F7-4C9D-9028-7DFDA851E82B}" destId="{410D89BF-AF6C-4EDE-B8DB-8258D8784906}" srcOrd="3" destOrd="0" presId="urn:microsoft.com/office/officeart/2018/2/layout/IconVerticalSolidList"/>
    <dgm:cxn modelId="{3681DB7B-6E07-45A3-BB8A-C35F77F4377F}" type="presParOf" srcId="{803F8300-9534-49E3-8A0B-D9353C9DCB85}" destId="{C0C81B12-7A26-4C4B-AAC2-02FDE2B09C0B}" srcOrd="1" destOrd="0" presId="urn:microsoft.com/office/officeart/2018/2/layout/IconVerticalSolidList"/>
    <dgm:cxn modelId="{6854D359-B4DE-4B12-9D16-022263981352}" type="presParOf" srcId="{803F8300-9534-49E3-8A0B-D9353C9DCB85}" destId="{D83744CE-BB5B-4DC4-A46F-69E7694B4E52}" srcOrd="2" destOrd="0" presId="urn:microsoft.com/office/officeart/2018/2/layout/IconVerticalSolidList"/>
    <dgm:cxn modelId="{D7E53252-A376-430B-ADC4-F6BB8CDC9AFC}" type="presParOf" srcId="{D83744CE-BB5B-4DC4-A46F-69E7694B4E52}" destId="{B4F04468-6ED7-4D81-B252-BD895F3EDDB0}" srcOrd="0" destOrd="0" presId="urn:microsoft.com/office/officeart/2018/2/layout/IconVerticalSolidList"/>
    <dgm:cxn modelId="{623E55B2-0240-45EA-B22D-A865CBEDB8EB}" type="presParOf" srcId="{D83744CE-BB5B-4DC4-A46F-69E7694B4E52}" destId="{47BF9145-CE46-4E34-9FC3-430EF5E59CA7}" srcOrd="1" destOrd="0" presId="urn:microsoft.com/office/officeart/2018/2/layout/IconVerticalSolidList"/>
    <dgm:cxn modelId="{E79327EF-904D-4FB6-B93B-95486CD851AE}" type="presParOf" srcId="{D83744CE-BB5B-4DC4-A46F-69E7694B4E52}" destId="{BCAC2569-15F1-4501-9EEC-47042ECE5299}" srcOrd="2" destOrd="0" presId="urn:microsoft.com/office/officeart/2018/2/layout/IconVerticalSolidList"/>
    <dgm:cxn modelId="{72DB8EA5-8AF8-43B1-B821-EA73576139A4}" type="presParOf" srcId="{D83744CE-BB5B-4DC4-A46F-69E7694B4E52}" destId="{5954C926-FC04-41F8-A1D2-9F70B7F88C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B57E04-6808-4F73-A67C-1A7584E8E8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13DEA12-C83B-498A-952B-4C30E76C27A9}">
      <dgm:prSet/>
      <dgm:spPr/>
      <dgm:t>
        <a:bodyPr/>
        <a:lstStyle/>
        <a:p>
          <a:r>
            <a:rPr lang="en-GB"/>
            <a:t>2 assignments. </a:t>
          </a:r>
          <a:endParaRPr lang="en-US"/>
        </a:p>
      </dgm:t>
    </dgm:pt>
    <dgm:pt modelId="{4E41E118-7935-466B-8638-004BD20D9385}" type="parTrans" cxnId="{F2E35CB0-4274-44C7-9E30-2F9D6AD46BBD}">
      <dgm:prSet/>
      <dgm:spPr/>
      <dgm:t>
        <a:bodyPr/>
        <a:lstStyle/>
        <a:p>
          <a:endParaRPr lang="en-US"/>
        </a:p>
      </dgm:t>
    </dgm:pt>
    <dgm:pt modelId="{86400EDD-EBD0-4558-9091-5A9D91574A7C}" type="sibTrans" cxnId="{F2E35CB0-4274-44C7-9E30-2F9D6AD46BBD}">
      <dgm:prSet/>
      <dgm:spPr/>
      <dgm:t>
        <a:bodyPr/>
        <a:lstStyle/>
        <a:p>
          <a:endParaRPr lang="en-US"/>
        </a:p>
      </dgm:t>
    </dgm:pt>
    <dgm:pt modelId="{356F4DB8-B852-4274-A20E-E2C6749CE3FA}">
      <dgm:prSet/>
      <dgm:spPr/>
      <dgm:t>
        <a:bodyPr/>
        <a:lstStyle/>
        <a:p>
          <a:r>
            <a:rPr lang="en-US" dirty="0"/>
            <a:t>Due by the 11</a:t>
          </a:r>
          <a:r>
            <a:rPr lang="en-US" baseline="30000" dirty="0"/>
            <a:t>th</a:t>
          </a:r>
          <a:r>
            <a:rPr lang="en-US" dirty="0"/>
            <a:t> of August 2023 by 23:59pm</a:t>
          </a:r>
        </a:p>
      </dgm:t>
    </dgm:pt>
    <dgm:pt modelId="{0B881F2D-19CC-4ACC-8880-A2C0502C2332}" type="parTrans" cxnId="{B2016699-EBA5-4B20-898C-68428E59DBC5}">
      <dgm:prSet/>
      <dgm:spPr/>
      <dgm:t>
        <a:bodyPr/>
        <a:lstStyle/>
        <a:p>
          <a:endParaRPr lang="en-US"/>
        </a:p>
      </dgm:t>
    </dgm:pt>
    <dgm:pt modelId="{75E48DC4-9D0D-4BDE-B0F5-886EF4B0C241}" type="sibTrans" cxnId="{B2016699-EBA5-4B20-898C-68428E59DBC5}">
      <dgm:prSet/>
      <dgm:spPr/>
      <dgm:t>
        <a:bodyPr/>
        <a:lstStyle/>
        <a:p>
          <a:endParaRPr lang="en-US"/>
        </a:p>
      </dgm:t>
    </dgm:pt>
    <dgm:pt modelId="{4461E989-645F-4E8C-9ADA-19D858F932A1}">
      <dgm:prSet/>
      <dgm:spPr/>
      <dgm:t>
        <a:bodyPr/>
        <a:lstStyle/>
        <a:p>
          <a:r>
            <a:rPr lang="en-US" dirty="0"/>
            <a:t>Ensure that you submit your assignments on time.</a:t>
          </a:r>
        </a:p>
      </dgm:t>
    </dgm:pt>
    <dgm:pt modelId="{844E5C86-62AD-4EF6-BAE3-729D06E283B0}" type="parTrans" cxnId="{2AA548EB-4FCF-4438-A326-C0F49EE1AD45}">
      <dgm:prSet/>
      <dgm:spPr/>
      <dgm:t>
        <a:bodyPr/>
        <a:lstStyle/>
        <a:p>
          <a:endParaRPr lang="en-US"/>
        </a:p>
      </dgm:t>
    </dgm:pt>
    <dgm:pt modelId="{8862DE89-3B9A-4903-81AC-41D62301E747}" type="sibTrans" cxnId="{2AA548EB-4FCF-4438-A326-C0F49EE1AD45}">
      <dgm:prSet/>
      <dgm:spPr/>
      <dgm:t>
        <a:bodyPr/>
        <a:lstStyle/>
        <a:p>
          <a:endParaRPr lang="en-US"/>
        </a:p>
      </dgm:t>
    </dgm:pt>
    <dgm:pt modelId="{2B7B5DBA-C3B7-4EF8-8902-0E46C22AC5A8}" type="pres">
      <dgm:prSet presAssocID="{F2B57E04-6808-4F73-A67C-1A7584E8E861}" presName="root" presStyleCnt="0">
        <dgm:presLayoutVars>
          <dgm:dir/>
          <dgm:resizeHandles val="exact"/>
        </dgm:presLayoutVars>
      </dgm:prSet>
      <dgm:spPr/>
    </dgm:pt>
    <dgm:pt modelId="{17BE0D4E-F1D9-4DEA-A5BC-D2022FDDAB16}" type="pres">
      <dgm:prSet presAssocID="{313DEA12-C83B-498A-952B-4C30E76C27A9}" presName="compNode" presStyleCnt="0"/>
      <dgm:spPr/>
    </dgm:pt>
    <dgm:pt modelId="{E98EDC12-051C-4C44-82ED-6ECA98538127}" type="pres">
      <dgm:prSet presAssocID="{313DEA12-C83B-498A-952B-4C30E76C27A9}" presName="bgRect" presStyleLbl="bgShp" presStyleIdx="0" presStyleCnt="3"/>
      <dgm:spPr/>
    </dgm:pt>
    <dgm:pt modelId="{2B7832C1-D796-444F-8B92-03067C9D860F}" type="pres">
      <dgm:prSet presAssocID="{313DEA12-C83B-498A-952B-4C30E76C27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67A8218-876B-4B4F-A940-FD9ECA29CC63}" type="pres">
      <dgm:prSet presAssocID="{313DEA12-C83B-498A-952B-4C30E76C27A9}" presName="spaceRect" presStyleCnt="0"/>
      <dgm:spPr/>
    </dgm:pt>
    <dgm:pt modelId="{C5CF2166-40E5-4C23-8EF1-5AD2A654D4DC}" type="pres">
      <dgm:prSet presAssocID="{313DEA12-C83B-498A-952B-4C30E76C27A9}" presName="parTx" presStyleLbl="revTx" presStyleIdx="0" presStyleCnt="3">
        <dgm:presLayoutVars>
          <dgm:chMax val="0"/>
          <dgm:chPref val="0"/>
        </dgm:presLayoutVars>
      </dgm:prSet>
      <dgm:spPr/>
    </dgm:pt>
    <dgm:pt modelId="{838C2C9C-7ECF-4E45-9C6B-6C015D164207}" type="pres">
      <dgm:prSet presAssocID="{86400EDD-EBD0-4558-9091-5A9D91574A7C}" presName="sibTrans" presStyleCnt="0"/>
      <dgm:spPr/>
    </dgm:pt>
    <dgm:pt modelId="{84C4238C-2D75-4ED7-AD3D-19E2D411B45B}" type="pres">
      <dgm:prSet presAssocID="{356F4DB8-B852-4274-A20E-E2C6749CE3FA}" presName="compNode" presStyleCnt="0"/>
      <dgm:spPr/>
    </dgm:pt>
    <dgm:pt modelId="{201FBF07-DFE3-4329-90D7-37C77BD3719D}" type="pres">
      <dgm:prSet presAssocID="{356F4DB8-B852-4274-A20E-E2C6749CE3FA}" presName="bgRect" presStyleLbl="bgShp" presStyleIdx="1" presStyleCnt="3"/>
      <dgm:spPr/>
    </dgm:pt>
    <dgm:pt modelId="{E1585447-D177-4924-96C5-21D6A114C090}" type="pres">
      <dgm:prSet presAssocID="{356F4DB8-B852-4274-A20E-E2C6749CE3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795B1E4-FE79-4AA3-9C31-A4A086D640AC}" type="pres">
      <dgm:prSet presAssocID="{356F4DB8-B852-4274-A20E-E2C6749CE3FA}" presName="spaceRect" presStyleCnt="0"/>
      <dgm:spPr/>
    </dgm:pt>
    <dgm:pt modelId="{4DCE0000-3835-40AD-AC23-1290318B4D43}" type="pres">
      <dgm:prSet presAssocID="{356F4DB8-B852-4274-A20E-E2C6749CE3FA}" presName="parTx" presStyleLbl="revTx" presStyleIdx="1" presStyleCnt="3">
        <dgm:presLayoutVars>
          <dgm:chMax val="0"/>
          <dgm:chPref val="0"/>
        </dgm:presLayoutVars>
      </dgm:prSet>
      <dgm:spPr/>
    </dgm:pt>
    <dgm:pt modelId="{02F41A94-999A-4D7F-8C4F-A9F8C2501B60}" type="pres">
      <dgm:prSet presAssocID="{75E48DC4-9D0D-4BDE-B0F5-886EF4B0C241}" presName="sibTrans" presStyleCnt="0"/>
      <dgm:spPr/>
    </dgm:pt>
    <dgm:pt modelId="{AE95108D-292D-41C4-A1E0-7012A3054E3A}" type="pres">
      <dgm:prSet presAssocID="{4461E989-645F-4E8C-9ADA-19D858F932A1}" presName="compNode" presStyleCnt="0"/>
      <dgm:spPr/>
    </dgm:pt>
    <dgm:pt modelId="{9B99FACC-E2AB-40A3-B94B-527C054C01F3}" type="pres">
      <dgm:prSet presAssocID="{4461E989-645F-4E8C-9ADA-19D858F932A1}" presName="bgRect" presStyleLbl="bgShp" presStyleIdx="2" presStyleCnt="3"/>
      <dgm:spPr/>
    </dgm:pt>
    <dgm:pt modelId="{38FC1F08-7684-4D3A-B2DA-1DB3E11146B2}" type="pres">
      <dgm:prSet presAssocID="{4461E989-645F-4E8C-9ADA-19D858F932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F488DAF-42DC-46DA-843B-26D2023AFD2A}" type="pres">
      <dgm:prSet presAssocID="{4461E989-645F-4E8C-9ADA-19D858F932A1}" presName="spaceRect" presStyleCnt="0"/>
      <dgm:spPr/>
    </dgm:pt>
    <dgm:pt modelId="{22B513F1-2711-4C06-BA9E-9BB430A1A501}" type="pres">
      <dgm:prSet presAssocID="{4461E989-645F-4E8C-9ADA-19D858F932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1A52585-B280-4BBF-9DC6-0F1F72F58447}" type="presOf" srcId="{4461E989-645F-4E8C-9ADA-19D858F932A1}" destId="{22B513F1-2711-4C06-BA9E-9BB430A1A501}" srcOrd="0" destOrd="0" presId="urn:microsoft.com/office/officeart/2018/2/layout/IconVerticalSolidList"/>
    <dgm:cxn modelId="{B2016699-EBA5-4B20-898C-68428E59DBC5}" srcId="{F2B57E04-6808-4F73-A67C-1A7584E8E861}" destId="{356F4DB8-B852-4274-A20E-E2C6749CE3FA}" srcOrd="1" destOrd="0" parTransId="{0B881F2D-19CC-4ACC-8880-A2C0502C2332}" sibTransId="{75E48DC4-9D0D-4BDE-B0F5-886EF4B0C241}"/>
    <dgm:cxn modelId="{F2E35CB0-4274-44C7-9E30-2F9D6AD46BBD}" srcId="{F2B57E04-6808-4F73-A67C-1A7584E8E861}" destId="{313DEA12-C83B-498A-952B-4C30E76C27A9}" srcOrd="0" destOrd="0" parTransId="{4E41E118-7935-466B-8638-004BD20D9385}" sibTransId="{86400EDD-EBD0-4558-9091-5A9D91574A7C}"/>
    <dgm:cxn modelId="{B5262BB1-190E-451F-B2F7-8C49EF13F470}" type="presOf" srcId="{356F4DB8-B852-4274-A20E-E2C6749CE3FA}" destId="{4DCE0000-3835-40AD-AC23-1290318B4D43}" srcOrd="0" destOrd="0" presId="urn:microsoft.com/office/officeart/2018/2/layout/IconVerticalSolidList"/>
    <dgm:cxn modelId="{D5E6A7C4-2350-4A63-8463-01E4E669149B}" type="presOf" srcId="{313DEA12-C83B-498A-952B-4C30E76C27A9}" destId="{C5CF2166-40E5-4C23-8EF1-5AD2A654D4DC}" srcOrd="0" destOrd="0" presId="urn:microsoft.com/office/officeart/2018/2/layout/IconVerticalSolidList"/>
    <dgm:cxn modelId="{A09901D6-8F17-4F38-8334-4D3474988AE5}" type="presOf" srcId="{F2B57E04-6808-4F73-A67C-1A7584E8E861}" destId="{2B7B5DBA-C3B7-4EF8-8902-0E46C22AC5A8}" srcOrd="0" destOrd="0" presId="urn:microsoft.com/office/officeart/2018/2/layout/IconVerticalSolidList"/>
    <dgm:cxn modelId="{2AA548EB-4FCF-4438-A326-C0F49EE1AD45}" srcId="{F2B57E04-6808-4F73-A67C-1A7584E8E861}" destId="{4461E989-645F-4E8C-9ADA-19D858F932A1}" srcOrd="2" destOrd="0" parTransId="{844E5C86-62AD-4EF6-BAE3-729D06E283B0}" sibTransId="{8862DE89-3B9A-4903-81AC-41D62301E747}"/>
    <dgm:cxn modelId="{AA006C88-D38C-42CC-B92A-80F032C16946}" type="presParOf" srcId="{2B7B5DBA-C3B7-4EF8-8902-0E46C22AC5A8}" destId="{17BE0D4E-F1D9-4DEA-A5BC-D2022FDDAB16}" srcOrd="0" destOrd="0" presId="urn:microsoft.com/office/officeart/2018/2/layout/IconVerticalSolidList"/>
    <dgm:cxn modelId="{C77E499B-F0BA-4D9B-A1BF-EF97147EA8AE}" type="presParOf" srcId="{17BE0D4E-F1D9-4DEA-A5BC-D2022FDDAB16}" destId="{E98EDC12-051C-4C44-82ED-6ECA98538127}" srcOrd="0" destOrd="0" presId="urn:microsoft.com/office/officeart/2018/2/layout/IconVerticalSolidList"/>
    <dgm:cxn modelId="{8E45AC4C-EF53-458A-B359-4EAE761A009B}" type="presParOf" srcId="{17BE0D4E-F1D9-4DEA-A5BC-D2022FDDAB16}" destId="{2B7832C1-D796-444F-8B92-03067C9D860F}" srcOrd="1" destOrd="0" presId="urn:microsoft.com/office/officeart/2018/2/layout/IconVerticalSolidList"/>
    <dgm:cxn modelId="{63580A9C-13B3-4029-B00D-ECF1408695B8}" type="presParOf" srcId="{17BE0D4E-F1D9-4DEA-A5BC-D2022FDDAB16}" destId="{C67A8218-876B-4B4F-A940-FD9ECA29CC63}" srcOrd="2" destOrd="0" presId="urn:microsoft.com/office/officeart/2018/2/layout/IconVerticalSolidList"/>
    <dgm:cxn modelId="{78F13199-A498-432D-96C1-BCB0202B09EA}" type="presParOf" srcId="{17BE0D4E-F1D9-4DEA-A5BC-D2022FDDAB16}" destId="{C5CF2166-40E5-4C23-8EF1-5AD2A654D4DC}" srcOrd="3" destOrd="0" presId="urn:microsoft.com/office/officeart/2018/2/layout/IconVerticalSolidList"/>
    <dgm:cxn modelId="{E0858792-744A-410A-8CE2-E42CA8FCA471}" type="presParOf" srcId="{2B7B5DBA-C3B7-4EF8-8902-0E46C22AC5A8}" destId="{838C2C9C-7ECF-4E45-9C6B-6C015D164207}" srcOrd="1" destOrd="0" presId="urn:microsoft.com/office/officeart/2018/2/layout/IconVerticalSolidList"/>
    <dgm:cxn modelId="{C6A72B4F-8D5C-4A18-9544-F8783B913B49}" type="presParOf" srcId="{2B7B5DBA-C3B7-4EF8-8902-0E46C22AC5A8}" destId="{84C4238C-2D75-4ED7-AD3D-19E2D411B45B}" srcOrd="2" destOrd="0" presId="urn:microsoft.com/office/officeart/2018/2/layout/IconVerticalSolidList"/>
    <dgm:cxn modelId="{C52B3B8F-5243-443B-A159-886C233C854A}" type="presParOf" srcId="{84C4238C-2D75-4ED7-AD3D-19E2D411B45B}" destId="{201FBF07-DFE3-4329-90D7-37C77BD3719D}" srcOrd="0" destOrd="0" presId="urn:microsoft.com/office/officeart/2018/2/layout/IconVerticalSolidList"/>
    <dgm:cxn modelId="{DDC7B4A3-A12B-4D7C-95F0-2526CE824DD9}" type="presParOf" srcId="{84C4238C-2D75-4ED7-AD3D-19E2D411B45B}" destId="{E1585447-D177-4924-96C5-21D6A114C090}" srcOrd="1" destOrd="0" presId="urn:microsoft.com/office/officeart/2018/2/layout/IconVerticalSolidList"/>
    <dgm:cxn modelId="{A6A8BDBD-CB93-4ABA-AD40-73BA1CE51C48}" type="presParOf" srcId="{84C4238C-2D75-4ED7-AD3D-19E2D411B45B}" destId="{6795B1E4-FE79-4AA3-9C31-A4A086D640AC}" srcOrd="2" destOrd="0" presId="urn:microsoft.com/office/officeart/2018/2/layout/IconVerticalSolidList"/>
    <dgm:cxn modelId="{440CA051-03C9-4D22-908A-AC64D782CC8F}" type="presParOf" srcId="{84C4238C-2D75-4ED7-AD3D-19E2D411B45B}" destId="{4DCE0000-3835-40AD-AC23-1290318B4D43}" srcOrd="3" destOrd="0" presId="urn:microsoft.com/office/officeart/2018/2/layout/IconVerticalSolidList"/>
    <dgm:cxn modelId="{B18D6F12-388F-449D-9FE3-384908688D96}" type="presParOf" srcId="{2B7B5DBA-C3B7-4EF8-8902-0E46C22AC5A8}" destId="{02F41A94-999A-4D7F-8C4F-A9F8C2501B60}" srcOrd="3" destOrd="0" presId="urn:microsoft.com/office/officeart/2018/2/layout/IconVerticalSolidList"/>
    <dgm:cxn modelId="{6DB78CDA-4D73-4277-A6FE-2090378C38F6}" type="presParOf" srcId="{2B7B5DBA-C3B7-4EF8-8902-0E46C22AC5A8}" destId="{AE95108D-292D-41C4-A1E0-7012A3054E3A}" srcOrd="4" destOrd="0" presId="urn:microsoft.com/office/officeart/2018/2/layout/IconVerticalSolidList"/>
    <dgm:cxn modelId="{D3995957-1963-4632-9340-9277FF4BB873}" type="presParOf" srcId="{AE95108D-292D-41C4-A1E0-7012A3054E3A}" destId="{9B99FACC-E2AB-40A3-B94B-527C054C01F3}" srcOrd="0" destOrd="0" presId="urn:microsoft.com/office/officeart/2018/2/layout/IconVerticalSolidList"/>
    <dgm:cxn modelId="{BC4E3637-1292-459D-A2DF-131FC78E2087}" type="presParOf" srcId="{AE95108D-292D-41C4-A1E0-7012A3054E3A}" destId="{38FC1F08-7684-4D3A-B2DA-1DB3E11146B2}" srcOrd="1" destOrd="0" presId="urn:microsoft.com/office/officeart/2018/2/layout/IconVerticalSolidList"/>
    <dgm:cxn modelId="{54A3B010-8065-4726-BAF5-9E4C05B76645}" type="presParOf" srcId="{AE95108D-292D-41C4-A1E0-7012A3054E3A}" destId="{4F488DAF-42DC-46DA-843B-26D2023AFD2A}" srcOrd="2" destOrd="0" presId="urn:microsoft.com/office/officeart/2018/2/layout/IconVerticalSolidList"/>
    <dgm:cxn modelId="{4997F55A-8BB3-4C4A-AD85-2111EC209375}" type="presParOf" srcId="{AE95108D-292D-41C4-A1E0-7012A3054E3A}" destId="{22B513F1-2711-4C06-BA9E-9BB430A1A5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E726442-4B2F-4637-A1CF-0F0D0F9EF0E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F971649-90A0-4439-8FDA-9F054B4026B5}">
      <dgm:prSet/>
      <dgm:spPr/>
      <dgm:t>
        <a:bodyPr/>
        <a:lstStyle/>
        <a:p>
          <a:r>
            <a:rPr lang="en-GB"/>
            <a:t>Within your answer you may wish to consider;  </a:t>
          </a:r>
          <a:endParaRPr lang="en-US"/>
        </a:p>
      </dgm:t>
    </dgm:pt>
    <dgm:pt modelId="{8A99C136-9D62-4570-A8DF-D9EB6CE367DE}" type="parTrans" cxnId="{139E0D18-1B46-48BE-9DAE-18CD90A9A6C0}">
      <dgm:prSet/>
      <dgm:spPr/>
      <dgm:t>
        <a:bodyPr/>
        <a:lstStyle/>
        <a:p>
          <a:endParaRPr lang="en-US"/>
        </a:p>
      </dgm:t>
    </dgm:pt>
    <dgm:pt modelId="{3F99C6F1-5D76-421E-A912-730DEDFE3BA8}" type="sibTrans" cxnId="{139E0D18-1B46-48BE-9DAE-18CD90A9A6C0}">
      <dgm:prSet/>
      <dgm:spPr/>
      <dgm:t>
        <a:bodyPr/>
        <a:lstStyle/>
        <a:p>
          <a:endParaRPr lang="en-US"/>
        </a:p>
      </dgm:t>
    </dgm:pt>
    <dgm:pt modelId="{B173A514-7A8D-4872-9EDC-BA3141CBA715}">
      <dgm:prSet/>
      <dgm:spPr/>
      <dgm:t>
        <a:bodyPr/>
        <a:lstStyle/>
        <a:p>
          <a:r>
            <a:rPr lang="en-GB"/>
            <a:t>What is a constitution? </a:t>
          </a:r>
          <a:endParaRPr lang="en-US"/>
        </a:p>
      </dgm:t>
    </dgm:pt>
    <dgm:pt modelId="{E2A4AE5D-F718-4CEB-B173-AB50E85546D6}" type="parTrans" cxnId="{E2F748F4-CF2B-4BF0-AB92-BAB978549399}">
      <dgm:prSet/>
      <dgm:spPr/>
      <dgm:t>
        <a:bodyPr/>
        <a:lstStyle/>
        <a:p>
          <a:endParaRPr lang="en-US"/>
        </a:p>
      </dgm:t>
    </dgm:pt>
    <dgm:pt modelId="{934CDDA0-07FE-48CC-9E1C-7FD3719149F8}" type="sibTrans" cxnId="{E2F748F4-CF2B-4BF0-AB92-BAB978549399}">
      <dgm:prSet/>
      <dgm:spPr/>
      <dgm:t>
        <a:bodyPr/>
        <a:lstStyle/>
        <a:p>
          <a:endParaRPr lang="en-US"/>
        </a:p>
      </dgm:t>
    </dgm:pt>
    <dgm:pt modelId="{88F905D5-975E-4142-8C1C-792B994C1EB4}">
      <dgm:prSet/>
      <dgm:spPr/>
      <dgm:t>
        <a:bodyPr/>
        <a:lstStyle/>
        <a:p>
          <a:r>
            <a:rPr lang="en-GB"/>
            <a:t>What are the Principles of the Uk’s constitution? </a:t>
          </a:r>
          <a:endParaRPr lang="en-US"/>
        </a:p>
      </dgm:t>
    </dgm:pt>
    <dgm:pt modelId="{FF8A8503-320E-4F60-AD89-59B678C52EB6}" type="parTrans" cxnId="{C86F995E-4993-4BBB-B03B-9394F7009106}">
      <dgm:prSet/>
      <dgm:spPr/>
      <dgm:t>
        <a:bodyPr/>
        <a:lstStyle/>
        <a:p>
          <a:endParaRPr lang="en-US"/>
        </a:p>
      </dgm:t>
    </dgm:pt>
    <dgm:pt modelId="{6797B9FC-4338-4F9E-A011-D897F192FCCA}" type="sibTrans" cxnId="{C86F995E-4993-4BBB-B03B-9394F7009106}">
      <dgm:prSet/>
      <dgm:spPr/>
      <dgm:t>
        <a:bodyPr/>
        <a:lstStyle/>
        <a:p>
          <a:endParaRPr lang="en-US"/>
        </a:p>
      </dgm:t>
    </dgm:pt>
    <dgm:pt modelId="{AFE76747-C39B-4809-A504-CEC7A1E60782}">
      <dgm:prSet/>
      <dgm:spPr/>
      <dgm:t>
        <a:bodyPr/>
        <a:lstStyle/>
        <a:p>
          <a:r>
            <a:rPr lang="en-GB"/>
            <a:t>Separation of Powers theory. </a:t>
          </a:r>
          <a:endParaRPr lang="en-US"/>
        </a:p>
      </dgm:t>
    </dgm:pt>
    <dgm:pt modelId="{0255669F-9DF8-4C59-AF3C-D3833DB53681}" type="parTrans" cxnId="{A68984CA-8BD9-4F37-BE50-7072C5764F4B}">
      <dgm:prSet/>
      <dgm:spPr/>
      <dgm:t>
        <a:bodyPr/>
        <a:lstStyle/>
        <a:p>
          <a:endParaRPr lang="en-US"/>
        </a:p>
      </dgm:t>
    </dgm:pt>
    <dgm:pt modelId="{2BAA18BF-E086-4363-BF74-F1E29448A49C}" type="sibTrans" cxnId="{A68984CA-8BD9-4F37-BE50-7072C5764F4B}">
      <dgm:prSet/>
      <dgm:spPr/>
      <dgm:t>
        <a:bodyPr/>
        <a:lstStyle/>
        <a:p>
          <a:endParaRPr lang="en-US"/>
        </a:p>
      </dgm:t>
    </dgm:pt>
    <dgm:pt modelId="{C12DD118-247C-4001-9499-851A99E41924}">
      <dgm:prSet/>
      <dgm:spPr/>
      <dgm:t>
        <a:bodyPr/>
        <a:lstStyle/>
        <a:p>
          <a:r>
            <a:rPr lang="en-GB"/>
            <a:t>Government, Parliament and Judiciary. </a:t>
          </a:r>
          <a:endParaRPr lang="en-US"/>
        </a:p>
      </dgm:t>
    </dgm:pt>
    <dgm:pt modelId="{1A9895C5-B604-4729-952F-72F1B39268DD}" type="parTrans" cxnId="{7811F793-A517-49A0-91F1-D2B2E0E933E0}">
      <dgm:prSet/>
      <dgm:spPr/>
      <dgm:t>
        <a:bodyPr/>
        <a:lstStyle/>
        <a:p>
          <a:endParaRPr lang="en-US"/>
        </a:p>
      </dgm:t>
    </dgm:pt>
    <dgm:pt modelId="{F21254A9-34A0-4C24-BAAF-E51BFAA50E50}" type="sibTrans" cxnId="{7811F793-A517-49A0-91F1-D2B2E0E933E0}">
      <dgm:prSet/>
      <dgm:spPr/>
      <dgm:t>
        <a:bodyPr/>
        <a:lstStyle/>
        <a:p>
          <a:endParaRPr lang="en-US"/>
        </a:p>
      </dgm:t>
    </dgm:pt>
    <dgm:pt modelId="{7BC66721-B72F-4258-8296-9B0E86BC337B}">
      <dgm:prSet/>
      <dgm:spPr/>
      <dgm:t>
        <a:bodyPr/>
        <a:lstStyle/>
        <a:p>
          <a:r>
            <a:rPr lang="en-GB"/>
            <a:t>Constitutional Reform Act 2005. </a:t>
          </a:r>
          <a:endParaRPr lang="en-US"/>
        </a:p>
      </dgm:t>
    </dgm:pt>
    <dgm:pt modelId="{56560F08-E70B-46D8-A09B-4719421D7D79}" type="parTrans" cxnId="{252993A9-19D0-4467-B0A8-5A5C512D5EFA}">
      <dgm:prSet/>
      <dgm:spPr/>
      <dgm:t>
        <a:bodyPr/>
        <a:lstStyle/>
        <a:p>
          <a:endParaRPr lang="en-US"/>
        </a:p>
      </dgm:t>
    </dgm:pt>
    <dgm:pt modelId="{BD192203-639E-4566-B6D2-E23F411AF62C}" type="sibTrans" cxnId="{252993A9-19D0-4467-B0A8-5A5C512D5EFA}">
      <dgm:prSet/>
      <dgm:spPr/>
      <dgm:t>
        <a:bodyPr/>
        <a:lstStyle/>
        <a:p>
          <a:endParaRPr lang="en-US"/>
        </a:p>
      </dgm:t>
    </dgm:pt>
    <dgm:pt modelId="{D607FC5F-648A-4784-8EC4-7AA614BD02D9}">
      <dgm:prSet/>
      <dgm:spPr/>
      <dgm:t>
        <a:bodyPr/>
        <a:lstStyle/>
        <a:p>
          <a:r>
            <a:rPr lang="en-GB"/>
            <a:t>Lord Chancellor. </a:t>
          </a:r>
          <a:endParaRPr lang="en-US"/>
        </a:p>
      </dgm:t>
    </dgm:pt>
    <dgm:pt modelId="{EC721571-5C16-4FD1-B9A0-2863DB403709}" type="parTrans" cxnId="{0429BFCF-2097-416B-A803-4F407F10F9BD}">
      <dgm:prSet/>
      <dgm:spPr/>
      <dgm:t>
        <a:bodyPr/>
        <a:lstStyle/>
        <a:p>
          <a:endParaRPr lang="en-US"/>
        </a:p>
      </dgm:t>
    </dgm:pt>
    <dgm:pt modelId="{33368C3E-6A0F-4BDD-8518-A8AE142BA176}" type="sibTrans" cxnId="{0429BFCF-2097-416B-A803-4F407F10F9BD}">
      <dgm:prSet/>
      <dgm:spPr/>
      <dgm:t>
        <a:bodyPr/>
        <a:lstStyle/>
        <a:p>
          <a:endParaRPr lang="en-US"/>
        </a:p>
      </dgm:t>
    </dgm:pt>
    <dgm:pt modelId="{40746F77-78A7-4A91-9037-88149D3A37DB}">
      <dgm:prSet/>
      <dgm:spPr/>
      <dgm:t>
        <a:bodyPr/>
        <a:lstStyle/>
        <a:p>
          <a:r>
            <a:rPr lang="en-GB"/>
            <a:t>Supreme Court.</a:t>
          </a:r>
          <a:endParaRPr lang="en-US"/>
        </a:p>
      </dgm:t>
    </dgm:pt>
    <dgm:pt modelId="{C37E087A-EC53-43E0-BD73-7A362C73DBC1}" type="parTrans" cxnId="{B227C41A-8D8B-4DE4-81B5-884B0AE86A82}">
      <dgm:prSet/>
      <dgm:spPr/>
      <dgm:t>
        <a:bodyPr/>
        <a:lstStyle/>
        <a:p>
          <a:endParaRPr lang="en-US"/>
        </a:p>
      </dgm:t>
    </dgm:pt>
    <dgm:pt modelId="{A46CF004-63B9-4C03-894E-257F1611756A}" type="sibTrans" cxnId="{B227C41A-8D8B-4DE4-81B5-884B0AE86A82}">
      <dgm:prSet/>
      <dgm:spPr/>
      <dgm:t>
        <a:bodyPr/>
        <a:lstStyle/>
        <a:p>
          <a:endParaRPr lang="en-US"/>
        </a:p>
      </dgm:t>
    </dgm:pt>
    <dgm:pt modelId="{1484796A-B8F4-4283-A820-842A93393A92}">
      <dgm:prSet/>
      <dgm:spPr/>
      <dgm:t>
        <a:bodyPr/>
        <a:lstStyle/>
        <a:p>
          <a:r>
            <a:rPr lang="en-GB"/>
            <a:t>Further reforms that are needed. </a:t>
          </a:r>
          <a:endParaRPr lang="en-US"/>
        </a:p>
      </dgm:t>
    </dgm:pt>
    <dgm:pt modelId="{1FC8598B-76EB-4F2E-B9BF-1F47D77A60A0}" type="parTrans" cxnId="{CDA3A98B-186F-49A7-8E77-722B76A347F3}">
      <dgm:prSet/>
      <dgm:spPr/>
      <dgm:t>
        <a:bodyPr/>
        <a:lstStyle/>
        <a:p>
          <a:endParaRPr lang="en-US"/>
        </a:p>
      </dgm:t>
    </dgm:pt>
    <dgm:pt modelId="{5A9B4E0D-EBC9-4567-BC67-B51F4324BB9D}" type="sibTrans" cxnId="{CDA3A98B-186F-49A7-8E77-722B76A347F3}">
      <dgm:prSet/>
      <dgm:spPr/>
      <dgm:t>
        <a:bodyPr/>
        <a:lstStyle/>
        <a:p>
          <a:endParaRPr lang="en-US"/>
        </a:p>
      </dgm:t>
    </dgm:pt>
    <dgm:pt modelId="{2ED117CA-6486-4A3F-87BD-FEE2C2FD8F58}">
      <dgm:prSet/>
      <dgm:spPr/>
      <dgm:t>
        <a:bodyPr/>
        <a:lstStyle/>
        <a:p>
          <a:r>
            <a:rPr lang="en-GB"/>
            <a:t>Summary/ Conclusion. </a:t>
          </a:r>
          <a:endParaRPr lang="en-US"/>
        </a:p>
      </dgm:t>
    </dgm:pt>
    <dgm:pt modelId="{500E0B45-556D-4B9A-AB9B-D6DE586E5A43}" type="parTrans" cxnId="{2B1D8A07-568C-44EE-9A31-CE6CA0F3BDD8}">
      <dgm:prSet/>
      <dgm:spPr/>
      <dgm:t>
        <a:bodyPr/>
        <a:lstStyle/>
        <a:p>
          <a:endParaRPr lang="en-US"/>
        </a:p>
      </dgm:t>
    </dgm:pt>
    <dgm:pt modelId="{71A1E9C6-E002-4C23-875B-F6E4359355D6}" type="sibTrans" cxnId="{2B1D8A07-568C-44EE-9A31-CE6CA0F3BDD8}">
      <dgm:prSet/>
      <dgm:spPr/>
      <dgm:t>
        <a:bodyPr/>
        <a:lstStyle/>
        <a:p>
          <a:endParaRPr lang="en-US"/>
        </a:p>
      </dgm:t>
    </dgm:pt>
    <dgm:pt modelId="{0997F162-FCF7-4149-87AF-BF87829760F0}" type="pres">
      <dgm:prSet presAssocID="{9E726442-4B2F-4637-A1CF-0F0D0F9EF0EC}" presName="Name0" presStyleCnt="0">
        <dgm:presLayoutVars>
          <dgm:dir/>
          <dgm:resizeHandles val="exact"/>
        </dgm:presLayoutVars>
      </dgm:prSet>
      <dgm:spPr/>
    </dgm:pt>
    <dgm:pt modelId="{B2650C27-FF85-4242-B7B3-5BE018E4CA01}" type="pres">
      <dgm:prSet presAssocID="{2F971649-90A0-4439-8FDA-9F054B4026B5}" presName="node" presStyleLbl="node1" presStyleIdx="0" presStyleCnt="10">
        <dgm:presLayoutVars>
          <dgm:bulletEnabled val="1"/>
        </dgm:presLayoutVars>
      </dgm:prSet>
      <dgm:spPr/>
    </dgm:pt>
    <dgm:pt modelId="{C54C4E1F-2850-403B-9475-89B72C9487D8}" type="pres">
      <dgm:prSet presAssocID="{3F99C6F1-5D76-421E-A912-730DEDFE3BA8}" presName="sibTrans" presStyleLbl="sibTrans1D1" presStyleIdx="0" presStyleCnt="9"/>
      <dgm:spPr/>
    </dgm:pt>
    <dgm:pt modelId="{DB5C9DD4-EFED-4A5A-9914-555A0EB61A2F}" type="pres">
      <dgm:prSet presAssocID="{3F99C6F1-5D76-421E-A912-730DEDFE3BA8}" presName="connectorText" presStyleLbl="sibTrans1D1" presStyleIdx="0" presStyleCnt="9"/>
      <dgm:spPr/>
    </dgm:pt>
    <dgm:pt modelId="{9F77AD3C-CF17-4616-BF0C-DE0187AB779B}" type="pres">
      <dgm:prSet presAssocID="{B173A514-7A8D-4872-9EDC-BA3141CBA715}" presName="node" presStyleLbl="node1" presStyleIdx="1" presStyleCnt="10">
        <dgm:presLayoutVars>
          <dgm:bulletEnabled val="1"/>
        </dgm:presLayoutVars>
      </dgm:prSet>
      <dgm:spPr/>
    </dgm:pt>
    <dgm:pt modelId="{4341E0E4-D3D8-4FA2-923F-A2915F92394B}" type="pres">
      <dgm:prSet presAssocID="{934CDDA0-07FE-48CC-9E1C-7FD3719149F8}" presName="sibTrans" presStyleLbl="sibTrans1D1" presStyleIdx="1" presStyleCnt="9"/>
      <dgm:spPr/>
    </dgm:pt>
    <dgm:pt modelId="{F1553653-975D-45CF-B8AB-CE41BD0B68EE}" type="pres">
      <dgm:prSet presAssocID="{934CDDA0-07FE-48CC-9E1C-7FD3719149F8}" presName="connectorText" presStyleLbl="sibTrans1D1" presStyleIdx="1" presStyleCnt="9"/>
      <dgm:spPr/>
    </dgm:pt>
    <dgm:pt modelId="{A16EC028-2594-49ED-ABF8-876379AA5B19}" type="pres">
      <dgm:prSet presAssocID="{88F905D5-975E-4142-8C1C-792B994C1EB4}" presName="node" presStyleLbl="node1" presStyleIdx="2" presStyleCnt="10">
        <dgm:presLayoutVars>
          <dgm:bulletEnabled val="1"/>
        </dgm:presLayoutVars>
      </dgm:prSet>
      <dgm:spPr/>
    </dgm:pt>
    <dgm:pt modelId="{1CD46E9F-F94C-4725-8174-DD1F23121C08}" type="pres">
      <dgm:prSet presAssocID="{6797B9FC-4338-4F9E-A011-D897F192FCCA}" presName="sibTrans" presStyleLbl="sibTrans1D1" presStyleIdx="2" presStyleCnt="9"/>
      <dgm:spPr/>
    </dgm:pt>
    <dgm:pt modelId="{BD80BAB6-2175-416E-B97D-744994DBF7C8}" type="pres">
      <dgm:prSet presAssocID="{6797B9FC-4338-4F9E-A011-D897F192FCCA}" presName="connectorText" presStyleLbl="sibTrans1D1" presStyleIdx="2" presStyleCnt="9"/>
      <dgm:spPr/>
    </dgm:pt>
    <dgm:pt modelId="{51A3DF05-80BD-4896-B35B-21DB748A5C9F}" type="pres">
      <dgm:prSet presAssocID="{AFE76747-C39B-4809-A504-CEC7A1E60782}" presName="node" presStyleLbl="node1" presStyleIdx="3" presStyleCnt="10">
        <dgm:presLayoutVars>
          <dgm:bulletEnabled val="1"/>
        </dgm:presLayoutVars>
      </dgm:prSet>
      <dgm:spPr/>
    </dgm:pt>
    <dgm:pt modelId="{03D06731-481C-443B-BA70-821BBAEF59F7}" type="pres">
      <dgm:prSet presAssocID="{2BAA18BF-E086-4363-BF74-F1E29448A49C}" presName="sibTrans" presStyleLbl="sibTrans1D1" presStyleIdx="3" presStyleCnt="9"/>
      <dgm:spPr/>
    </dgm:pt>
    <dgm:pt modelId="{4EED637F-3FC6-4727-898C-FCA28CBCDD1D}" type="pres">
      <dgm:prSet presAssocID="{2BAA18BF-E086-4363-BF74-F1E29448A49C}" presName="connectorText" presStyleLbl="sibTrans1D1" presStyleIdx="3" presStyleCnt="9"/>
      <dgm:spPr/>
    </dgm:pt>
    <dgm:pt modelId="{4D48C07D-65E4-4004-995B-2AA95A88B56E}" type="pres">
      <dgm:prSet presAssocID="{C12DD118-247C-4001-9499-851A99E41924}" presName="node" presStyleLbl="node1" presStyleIdx="4" presStyleCnt="10">
        <dgm:presLayoutVars>
          <dgm:bulletEnabled val="1"/>
        </dgm:presLayoutVars>
      </dgm:prSet>
      <dgm:spPr/>
    </dgm:pt>
    <dgm:pt modelId="{AEA82237-F7EB-4BB9-9939-9FFF37E52A0E}" type="pres">
      <dgm:prSet presAssocID="{F21254A9-34A0-4C24-BAAF-E51BFAA50E50}" presName="sibTrans" presStyleLbl="sibTrans1D1" presStyleIdx="4" presStyleCnt="9"/>
      <dgm:spPr/>
    </dgm:pt>
    <dgm:pt modelId="{03A37C5E-D005-4C3D-993B-D80C9951D6DE}" type="pres">
      <dgm:prSet presAssocID="{F21254A9-34A0-4C24-BAAF-E51BFAA50E50}" presName="connectorText" presStyleLbl="sibTrans1D1" presStyleIdx="4" presStyleCnt="9"/>
      <dgm:spPr/>
    </dgm:pt>
    <dgm:pt modelId="{72AC7BCB-A8AF-415C-91FB-4ACC5FA8859E}" type="pres">
      <dgm:prSet presAssocID="{7BC66721-B72F-4258-8296-9B0E86BC337B}" presName="node" presStyleLbl="node1" presStyleIdx="5" presStyleCnt="10">
        <dgm:presLayoutVars>
          <dgm:bulletEnabled val="1"/>
        </dgm:presLayoutVars>
      </dgm:prSet>
      <dgm:spPr/>
    </dgm:pt>
    <dgm:pt modelId="{5A86681C-29A6-4B2E-9C26-C0F17E2B53BC}" type="pres">
      <dgm:prSet presAssocID="{BD192203-639E-4566-B6D2-E23F411AF62C}" presName="sibTrans" presStyleLbl="sibTrans1D1" presStyleIdx="5" presStyleCnt="9"/>
      <dgm:spPr/>
    </dgm:pt>
    <dgm:pt modelId="{26BD05FB-D6E9-4937-8F38-FA6AF9B5D77F}" type="pres">
      <dgm:prSet presAssocID="{BD192203-639E-4566-B6D2-E23F411AF62C}" presName="connectorText" presStyleLbl="sibTrans1D1" presStyleIdx="5" presStyleCnt="9"/>
      <dgm:spPr/>
    </dgm:pt>
    <dgm:pt modelId="{B2509C03-234E-467B-B232-40A9B8B0FF2F}" type="pres">
      <dgm:prSet presAssocID="{D607FC5F-648A-4784-8EC4-7AA614BD02D9}" presName="node" presStyleLbl="node1" presStyleIdx="6" presStyleCnt="10">
        <dgm:presLayoutVars>
          <dgm:bulletEnabled val="1"/>
        </dgm:presLayoutVars>
      </dgm:prSet>
      <dgm:spPr/>
    </dgm:pt>
    <dgm:pt modelId="{EF2C75F8-393B-471E-9429-6DD9D9F9B077}" type="pres">
      <dgm:prSet presAssocID="{33368C3E-6A0F-4BDD-8518-A8AE142BA176}" presName="sibTrans" presStyleLbl="sibTrans1D1" presStyleIdx="6" presStyleCnt="9"/>
      <dgm:spPr/>
    </dgm:pt>
    <dgm:pt modelId="{EB11749E-2221-411E-8ECB-D7D9180FFCBF}" type="pres">
      <dgm:prSet presAssocID="{33368C3E-6A0F-4BDD-8518-A8AE142BA176}" presName="connectorText" presStyleLbl="sibTrans1D1" presStyleIdx="6" presStyleCnt="9"/>
      <dgm:spPr/>
    </dgm:pt>
    <dgm:pt modelId="{E85F8AC2-C83A-4710-B729-83B86F156657}" type="pres">
      <dgm:prSet presAssocID="{40746F77-78A7-4A91-9037-88149D3A37DB}" presName="node" presStyleLbl="node1" presStyleIdx="7" presStyleCnt="10">
        <dgm:presLayoutVars>
          <dgm:bulletEnabled val="1"/>
        </dgm:presLayoutVars>
      </dgm:prSet>
      <dgm:spPr/>
    </dgm:pt>
    <dgm:pt modelId="{FDADAB5C-258E-4C04-B58C-4FA69FDCE2A0}" type="pres">
      <dgm:prSet presAssocID="{A46CF004-63B9-4C03-894E-257F1611756A}" presName="sibTrans" presStyleLbl="sibTrans1D1" presStyleIdx="7" presStyleCnt="9"/>
      <dgm:spPr/>
    </dgm:pt>
    <dgm:pt modelId="{B8F71849-6E27-4540-8488-6AC947BE7B79}" type="pres">
      <dgm:prSet presAssocID="{A46CF004-63B9-4C03-894E-257F1611756A}" presName="connectorText" presStyleLbl="sibTrans1D1" presStyleIdx="7" presStyleCnt="9"/>
      <dgm:spPr/>
    </dgm:pt>
    <dgm:pt modelId="{2BFED260-2360-4C71-B667-CCF63246C8F2}" type="pres">
      <dgm:prSet presAssocID="{1484796A-B8F4-4283-A820-842A93393A92}" presName="node" presStyleLbl="node1" presStyleIdx="8" presStyleCnt="10">
        <dgm:presLayoutVars>
          <dgm:bulletEnabled val="1"/>
        </dgm:presLayoutVars>
      </dgm:prSet>
      <dgm:spPr/>
    </dgm:pt>
    <dgm:pt modelId="{6433D5C9-5932-4F82-BD0B-64991A366744}" type="pres">
      <dgm:prSet presAssocID="{5A9B4E0D-EBC9-4567-BC67-B51F4324BB9D}" presName="sibTrans" presStyleLbl="sibTrans1D1" presStyleIdx="8" presStyleCnt="9"/>
      <dgm:spPr/>
    </dgm:pt>
    <dgm:pt modelId="{9A96FB9C-C5A8-45BC-8ED3-992E5EC62B1B}" type="pres">
      <dgm:prSet presAssocID="{5A9B4E0D-EBC9-4567-BC67-B51F4324BB9D}" presName="connectorText" presStyleLbl="sibTrans1D1" presStyleIdx="8" presStyleCnt="9"/>
      <dgm:spPr/>
    </dgm:pt>
    <dgm:pt modelId="{7897F4D3-53CE-4E05-9F27-79E1823416C5}" type="pres">
      <dgm:prSet presAssocID="{2ED117CA-6486-4A3F-87BD-FEE2C2FD8F58}" presName="node" presStyleLbl="node1" presStyleIdx="9" presStyleCnt="10">
        <dgm:presLayoutVars>
          <dgm:bulletEnabled val="1"/>
        </dgm:presLayoutVars>
      </dgm:prSet>
      <dgm:spPr/>
    </dgm:pt>
  </dgm:ptLst>
  <dgm:cxnLst>
    <dgm:cxn modelId="{AAC90101-2C01-47AD-81D1-5E7CF5A0131A}" type="presOf" srcId="{5A9B4E0D-EBC9-4567-BC67-B51F4324BB9D}" destId="{9A96FB9C-C5A8-45BC-8ED3-992E5EC62B1B}" srcOrd="1" destOrd="0" presId="urn:microsoft.com/office/officeart/2016/7/layout/RepeatingBendingProcessNew"/>
    <dgm:cxn modelId="{2B1D8A07-568C-44EE-9A31-CE6CA0F3BDD8}" srcId="{9E726442-4B2F-4637-A1CF-0F0D0F9EF0EC}" destId="{2ED117CA-6486-4A3F-87BD-FEE2C2FD8F58}" srcOrd="9" destOrd="0" parTransId="{500E0B45-556D-4B9A-AB9B-D6DE586E5A43}" sibTransId="{71A1E9C6-E002-4C23-875B-F6E4359355D6}"/>
    <dgm:cxn modelId="{762EDE12-0217-44CE-9460-ABE9CEABF51A}" type="presOf" srcId="{6797B9FC-4338-4F9E-A011-D897F192FCCA}" destId="{1CD46E9F-F94C-4725-8174-DD1F23121C08}" srcOrd="0" destOrd="0" presId="urn:microsoft.com/office/officeart/2016/7/layout/RepeatingBendingProcessNew"/>
    <dgm:cxn modelId="{CAE47015-8904-4926-BAEB-E95DA26B9243}" type="presOf" srcId="{88F905D5-975E-4142-8C1C-792B994C1EB4}" destId="{A16EC028-2594-49ED-ABF8-876379AA5B19}" srcOrd="0" destOrd="0" presId="urn:microsoft.com/office/officeart/2016/7/layout/RepeatingBendingProcessNew"/>
    <dgm:cxn modelId="{139E0D18-1B46-48BE-9DAE-18CD90A9A6C0}" srcId="{9E726442-4B2F-4637-A1CF-0F0D0F9EF0EC}" destId="{2F971649-90A0-4439-8FDA-9F054B4026B5}" srcOrd="0" destOrd="0" parTransId="{8A99C136-9D62-4570-A8DF-D9EB6CE367DE}" sibTransId="{3F99C6F1-5D76-421E-A912-730DEDFE3BA8}"/>
    <dgm:cxn modelId="{B227C41A-8D8B-4DE4-81B5-884B0AE86A82}" srcId="{9E726442-4B2F-4637-A1CF-0F0D0F9EF0EC}" destId="{40746F77-78A7-4A91-9037-88149D3A37DB}" srcOrd="7" destOrd="0" parTransId="{C37E087A-EC53-43E0-BD73-7A362C73DBC1}" sibTransId="{A46CF004-63B9-4C03-894E-257F1611756A}"/>
    <dgm:cxn modelId="{08B6231C-9B0B-4BA9-85BE-627244E6845D}" type="presOf" srcId="{F21254A9-34A0-4C24-BAAF-E51BFAA50E50}" destId="{AEA82237-F7EB-4BB9-9939-9FFF37E52A0E}" srcOrd="0" destOrd="0" presId="urn:microsoft.com/office/officeart/2016/7/layout/RepeatingBendingProcessNew"/>
    <dgm:cxn modelId="{909BCB1E-8EEB-4975-8001-983CECD807D8}" type="presOf" srcId="{D607FC5F-648A-4784-8EC4-7AA614BD02D9}" destId="{B2509C03-234E-467B-B232-40A9B8B0FF2F}" srcOrd="0" destOrd="0" presId="urn:microsoft.com/office/officeart/2016/7/layout/RepeatingBendingProcessNew"/>
    <dgm:cxn modelId="{ACD1AD40-1CA4-4EB2-A064-F73D77EF7F66}" type="presOf" srcId="{A46CF004-63B9-4C03-894E-257F1611756A}" destId="{FDADAB5C-258E-4C04-B58C-4FA69FDCE2A0}" srcOrd="0" destOrd="0" presId="urn:microsoft.com/office/officeart/2016/7/layout/RepeatingBendingProcessNew"/>
    <dgm:cxn modelId="{C86F995E-4993-4BBB-B03B-9394F7009106}" srcId="{9E726442-4B2F-4637-A1CF-0F0D0F9EF0EC}" destId="{88F905D5-975E-4142-8C1C-792B994C1EB4}" srcOrd="2" destOrd="0" parTransId="{FF8A8503-320E-4F60-AD89-59B678C52EB6}" sibTransId="{6797B9FC-4338-4F9E-A011-D897F192FCCA}"/>
    <dgm:cxn modelId="{5AAD1947-9D85-4ADC-B791-9CB84E773444}" type="presOf" srcId="{A46CF004-63B9-4C03-894E-257F1611756A}" destId="{B8F71849-6E27-4540-8488-6AC947BE7B79}" srcOrd="1" destOrd="0" presId="urn:microsoft.com/office/officeart/2016/7/layout/RepeatingBendingProcessNew"/>
    <dgm:cxn modelId="{90DC7A4E-752C-408B-BFCF-6BA130C3B0FE}" type="presOf" srcId="{C12DD118-247C-4001-9499-851A99E41924}" destId="{4D48C07D-65E4-4004-995B-2AA95A88B56E}" srcOrd="0" destOrd="0" presId="urn:microsoft.com/office/officeart/2016/7/layout/RepeatingBendingProcessNew"/>
    <dgm:cxn modelId="{16C4EC72-7CFA-47BD-8ACF-63F535BC6053}" type="presOf" srcId="{5A9B4E0D-EBC9-4567-BC67-B51F4324BB9D}" destId="{6433D5C9-5932-4F82-BD0B-64991A366744}" srcOrd="0" destOrd="0" presId="urn:microsoft.com/office/officeart/2016/7/layout/RepeatingBendingProcessNew"/>
    <dgm:cxn modelId="{19F03253-8CD1-4882-AF6D-F78F88AAC617}" type="presOf" srcId="{3F99C6F1-5D76-421E-A912-730DEDFE3BA8}" destId="{DB5C9DD4-EFED-4A5A-9914-555A0EB61A2F}" srcOrd="1" destOrd="0" presId="urn:microsoft.com/office/officeart/2016/7/layout/RepeatingBendingProcessNew"/>
    <dgm:cxn modelId="{09B06056-7A13-4FBC-AD4D-42CBBEFF7130}" type="presOf" srcId="{7BC66721-B72F-4258-8296-9B0E86BC337B}" destId="{72AC7BCB-A8AF-415C-91FB-4ACC5FA8859E}" srcOrd="0" destOrd="0" presId="urn:microsoft.com/office/officeart/2016/7/layout/RepeatingBendingProcessNew"/>
    <dgm:cxn modelId="{0EFB827C-8CFE-4786-AF4C-64D860CCDD40}" type="presOf" srcId="{AFE76747-C39B-4809-A504-CEC7A1E60782}" destId="{51A3DF05-80BD-4896-B35B-21DB748A5C9F}" srcOrd="0" destOrd="0" presId="urn:microsoft.com/office/officeart/2016/7/layout/RepeatingBendingProcessNew"/>
    <dgm:cxn modelId="{B2CB3983-C49B-4B6F-B8B0-563B8FD9B916}" type="presOf" srcId="{33368C3E-6A0F-4BDD-8518-A8AE142BA176}" destId="{EB11749E-2221-411E-8ECB-D7D9180FFCBF}" srcOrd="1" destOrd="0" presId="urn:microsoft.com/office/officeart/2016/7/layout/RepeatingBendingProcessNew"/>
    <dgm:cxn modelId="{54BCCC87-7A73-4F82-B259-9437DB4E7212}" type="presOf" srcId="{B173A514-7A8D-4872-9EDC-BA3141CBA715}" destId="{9F77AD3C-CF17-4616-BF0C-DE0187AB779B}" srcOrd="0" destOrd="0" presId="urn:microsoft.com/office/officeart/2016/7/layout/RepeatingBendingProcessNew"/>
    <dgm:cxn modelId="{56980A89-F678-49ED-9EFE-49D2DFB8FC5C}" type="presOf" srcId="{6797B9FC-4338-4F9E-A011-D897F192FCCA}" destId="{BD80BAB6-2175-416E-B97D-744994DBF7C8}" srcOrd="1" destOrd="0" presId="urn:microsoft.com/office/officeart/2016/7/layout/RepeatingBendingProcessNew"/>
    <dgm:cxn modelId="{CDA3A98B-186F-49A7-8E77-722B76A347F3}" srcId="{9E726442-4B2F-4637-A1CF-0F0D0F9EF0EC}" destId="{1484796A-B8F4-4283-A820-842A93393A92}" srcOrd="8" destOrd="0" parTransId="{1FC8598B-76EB-4F2E-B9BF-1F47D77A60A0}" sibTransId="{5A9B4E0D-EBC9-4567-BC67-B51F4324BB9D}"/>
    <dgm:cxn modelId="{EB43238F-2258-4D4F-AE97-6AD2424A6929}" type="presOf" srcId="{F21254A9-34A0-4C24-BAAF-E51BFAA50E50}" destId="{03A37C5E-D005-4C3D-993B-D80C9951D6DE}" srcOrd="1" destOrd="0" presId="urn:microsoft.com/office/officeart/2016/7/layout/RepeatingBendingProcessNew"/>
    <dgm:cxn modelId="{7811F793-A517-49A0-91F1-D2B2E0E933E0}" srcId="{9E726442-4B2F-4637-A1CF-0F0D0F9EF0EC}" destId="{C12DD118-247C-4001-9499-851A99E41924}" srcOrd="4" destOrd="0" parTransId="{1A9895C5-B604-4729-952F-72F1B39268DD}" sibTransId="{F21254A9-34A0-4C24-BAAF-E51BFAA50E50}"/>
    <dgm:cxn modelId="{409BC897-CD81-45FE-AF7E-0E6BB1C6F64C}" type="presOf" srcId="{2BAA18BF-E086-4363-BF74-F1E29448A49C}" destId="{03D06731-481C-443B-BA70-821BBAEF59F7}" srcOrd="0" destOrd="0" presId="urn:microsoft.com/office/officeart/2016/7/layout/RepeatingBendingProcessNew"/>
    <dgm:cxn modelId="{B876F7A6-26F8-45E5-9129-E99F94C62050}" type="presOf" srcId="{934CDDA0-07FE-48CC-9E1C-7FD3719149F8}" destId="{4341E0E4-D3D8-4FA2-923F-A2915F92394B}" srcOrd="0" destOrd="0" presId="urn:microsoft.com/office/officeart/2016/7/layout/RepeatingBendingProcessNew"/>
    <dgm:cxn modelId="{252993A9-19D0-4467-B0A8-5A5C512D5EFA}" srcId="{9E726442-4B2F-4637-A1CF-0F0D0F9EF0EC}" destId="{7BC66721-B72F-4258-8296-9B0E86BC337B}" srcOrd="5" destOrd="0" parTransId="{56560F08-E70B-46D8-A09B-4719421D7D79}" sibTransId="{BD192203-639E-4566-B6D2-E23F411AF62C}"/>
    <dgm:cxn modelId="{575D0BAC-3ED4-4A79-8155-99351446B1FC}" type="presOf" srcId="{3F99C6F1-5D76-421E-A912-730DEDFE3BA8}" destId="{C54C4E1F-2850-403B-9475-89B72C9487D8}" srcOrd="0" destOrd="0" presId="urn:microsoft.com/office/officeart/2016/7/layout/RepeatingBendingProcessNew"/>
    <dgm:cxn modelId="{B79D10B4-35EF-4A73-9EE0-4DB28430F990}" type="presOf" srcId="{2ED117CA-6486-4A3F-87BD-FEE2C2FD8F58}" destId="{7897F4D3-53CE-4E05-9F27-79E1823416C5}" srcOrd="0" destOrd="0" presId="urn:microsoft.com/office/officeart/2016/7/layout/RepeatingBendingProcessNew"/>
    <dgm:cxn modelId="{5691D1C6-E220-4C43-AC52-E6F3D8C3A79F}" type="presOf" srcId="{2F971649-90A0-4439-8FDA-9F054B4026B5}" destId="{B2650C27-FF85-4242-B7B3-5BE018E4CA01}" srcOrd="0" destOrd="0" presId="urn:microsoft.com/office/officeart/2016/7/layout/RepeatingBendingProcessNew"/>
    <dgm:cxn modelId="{318F75C7-33E6-41F7-8697-EA8B7B556627}" type="presOf" srcId="{1484796A-B8F4-4283-A820-842A93393A92}" destId="{2BFED260-2360-4C71-B667-CCF63246C8F2}" srcOrd="0" destOrd="0" presId="urn:microsoft.com/office/officeart/2016/7/layout/RepeatingBendingProcessNew"/>
    <dgm:cxn modelId="{A68984CA-8BD9-4F37-BE50-7072C5764F4B}" srcId="{9E726442-4B2F-4637-A1CF-0F0D0F9EF0EC}" destId="{AFE76747-C39B-4809-A504-CEC7A1E60782}" srcOrd="3" destOrd="0" parTransId="{0255669F-9DF8-4C59-AF3C-D3833DB53681}" sibTransId="{2BAA18BF-E086-4363-BF74-F1E29448A49C}"/>
    <dgm:cxn modelId="{98A154CB-2648-4131-8BA2-9971DB2C7426}" type="presOf" srcId="{40746F77-78A7-4A91-9037-88149D3A37DB}" destId="{E85F8AC2-C83A-4710-B729-83B86F156657}" srcOrd="0" destOrd="0" presId="urn:microsoft.com/office/officeart/2016/7/layout/RepeatingBendingProcessNew"/>
    <dgm:cxn modelId="{0429BFCF-2097-416B-A803-4F407F10F9BD}" srcId="{9E726442-4B2F-4637-A1CF-0F0D0F9EF0EC}" destId="{D607FC5F-648A-4784-8EC4-7AA614BD02D9}" srcOrd="6" destOrd="0" parTransId="{EC721571-5C16-4FD1-B9A0-2863DB403709}" sibTransId="{33368C3E-6A0F-4BDD-8518-A8AE142BA176}"/>
    <dgm:cxn modelId="{05B4B0D5-75BB-49F6-BB17-D9441687D356}" type="presOf" srcId="{33368C3E-6A0F-4BDD-8518-A8AE142BA176}" destId="{EF2C75F8-393B-471E-9429-6DD9D9F9B077}" srcOrd="0" destOrd="0" presId="urn:microsoft.com/office/officeart/2016/7/layout/RepeatingBendingProcessNew"/>
    <dgm:cxn modelId="{AAD597E4-A2E8-484A-985B-5D774FD34225}" type="presOf" srcId="{BD192203-639E-4566-B6D2-E23F411AF62C}" destId="{5A86681C-29A6-4B2E-9C26-C0F17E2B53BC}" srcOrd="0" destOrd="0" presId="urn:microsoft.com/office/officeart/2016/7/layout/RepeatingBendingProcessNew"/>
    <dgm:cxn modelId="{738048EA-AC39-4C99-8F53-5349F17CBCB3}" type="presOf" srcId="{934CDDA0-07FE-48CC-9E1C-7FD3719149F8}" destId="{F1553653-975D-45CF-B8AB-CE41BD0B68EE}" srcOrd="1" destOrd="0" presId="urn:microsoft.com/office/officeart/2016/7/layout/RepeatingBendingProcessNew"/>
    <dgm:cxn modelId="{E2F748F4-CF2B-4BF0-AB92-BAB978549399}" srcId="{9E726442-4B2F-4637-A1CF-0F0D0F9EF0EC}" destId="{B173A514-7A8D-4872-9EDC-BA3141CBA715}" srcOrd="1" destOrd="0" parTransId="{E2A4AE5D-F718-4CEB-B173-AB50E85546D6}" sibTransId="{934CDDA0-07FE-48CC-9E1C-7FD3719149F8}"/>
    <dgm:cxn modelId="{6FA32CF5-AABB-4BEA-B9FB-AB6C973D712A}" type="presOf" srcId="{2BAA18BF-E086-4363-BF74-F1E29448A49C}" destId="{4EED637F-3FC6-4727-898C-FCA28CBCDD1D}" srcOrd="1" destOrd="0" presId="urn:microsoft.com/office/officeart/2016/7/layout/RepeatingBendingProcessNew"/>
    <dgm:cxn modelId="{AF2FB0F7-0FB5-4A3D-BFEF-AE782606EED4}" type="presOf" srcId="{BD192203-639E-4566-B6D2-E23F411AF62C}" destId="{26BD05FB-D6E9-4937-8F38-FA6AF9B5D77F}" srcOrd="1" destOrd="0" presId="urn:microsoft.com/office/officeart/2016/7/layout/RepeatingBendingProcessNew"/>
    <dgm:cxn modelId="{AB336FFC-BB19-431B-98C7-E2E36B07CB09}" type="presOf" srcId="{9E726442-4B2F-4637-A1CF-0F0D0F9EF0EC}" destId="{0997F162-FCF7-4149-87AF-BF87829760F0}" srcOrd="0" destOrd="0" presId="urn:microsoft.com/office/officeart/2016/7/layout/RepeatingBendingProcessNew"/>
    <dgm:cxn modelId="{0627F63B-F4B5-4225-9518-155650E4100E}" type="presParOf" srcId="{0997F162-FCF7-4149-87AF-BF87829760F0}" destId="{B2650C27-FF85-4242-B7B3-5BE018E4CA01}" srcOrd="0" destOrd="0" presId="urn:microsoft.com/office/officeart/2016/7/layout/RepeatingBendingProcessNew"/>
    <dgm:cxn modelId="{36454422-3192-4B5C-B828-C54C44CE527D}" type="presParOf" srcId="{0997F162-FCF7-4149-87AF-BF87829760F0}" destId="{C54C4E1F-2850-403B-9475-89B72C9487D8}" srcOrd="1" destOrd="0" presId="urn:microsoft.com/office/officeart/2016/7/layout/RepeatingBendingProcessNew"/>
    <dgm:cxn modelId="{CC53EE31-8DB2-4B45-AC22-77AC811119A3}" type="presParOf" srcId="{C54C4E1F-2850-403B-9475-89B72C9487D8}" destId="{DB5C9DD4-EFED-4A5A-9914-555A0EB61A2F}" srcOrd="0" destOrd="0" presId="urn:microsoft.com/office/officeart/2016/7/layout/RepeatingBendingProcessNew"/>
    <dgm:cxn modelId="{F32077E0-3687-4AB8-A4E2-0316B6D7A6FB}" type="presParOf" srcId="{0997F162-FCF7-4149-87AF-BF87829760F0}" destId="{9F77AD3C-CF17-4616-BF0C-DE0187AB779B}" srcOrd="2" destOrd="0" presId="urn:microsoft.com/office/officeart/2016/7/layout/RepeatingBendingProcessNew"/>
    <dgm:cxn modelId="{4F33CA87-B56E-4C78-84AD-53FB10AE8BC1}" type="presParOf" srcId="{0997F162-FCF7-4149-87AF-BF87829760F0}" destId="{4341E0E4-D3D8-4FA2-923F-A2915F92394B}" srcOrd="3" destOrd="0" presId="urn:microsoft.com/office/officeart/2016/7/layout/RepeatingBendingProcessNew"/>
    <dgm:cxn modelId="{334AEFF2-A6C7-4548-834F-5A55D5FAC15F}" type="presParOf" srcId="{4341E0E4-D3D8-4FA2-923F-A2915F92394B}" destId="{F1553653-975D-45CF-B8AB-CE41BD0B68EE}" srcOrd="0" destOrd="0" presId="urn:microsoft.com/office/officeart/2016/7/layout/RepeatingBendingProcessNew"/>
    <dgm:cxn modelId="{D1520665-3D78-467B-87D4-9CF3018DB6FB}" type="presParOf" srcId="{0997F162-FCF7-4149-87AF-BF87829760F0}" destId="{A16EC028-2594-49ED-ABF8-876379AA5B19}" srcOrd="4" destOrd="0" presId="urn:microsoft.com/office/officeart/2016/7/layout/RepeatingBendingProcessNew"/>
    <dgm:cxn modelId="{5D9C3EB4-DA73-4015-95D6-1C6875A2BE49}" type="presParOf" srcId="{0997F162-FCF7-4149-87AF-BF87829760F0}" destId="{1CD46E9F-F94C-4725-8174-DD1F23121C08}" srcOrd="5" destOrd="0" presId="urn:microsoft.com/office/officeart/2016/7/layout/RepeatingBendingProcessNew"/>
    <dgm:cxn modelId="{08112C46-38E2-4AAB-A9D2-7F82EB92FC69}" type="presParOf" srcId="{1CD46E9F-F94C-4725-8174-DD1F23121C08}" destId="{BD80BAB6-2175-416E-B97D-744994DBF7C8}" srcOrd="0" destOrd="0" presId="urn:microsoft.com/office/officeart/2016/7/layout/RepeatingBendingProcessNew"/>
    <dgm:cxn modelId="{75103EB3-28D4-4B18-BC84-0E5765AA3A8E}" type="presParOf" srcId="{0997F162-FCF7-4149-87AF-BF87829760F0}" destId="{51A3DF05-80BD-4896-B35B-21DB748A5C9F}" srcOrd="6" destOrd="0" presId="urn:microsoft.com/office/officeart/2016/7/layout/RepeatingBendingProcessNew"/>
    <dgm:cxn modelId="{FFEB3AA6-E386-4046-B55F-8D595738AA12}" type="presParOf" srcId="{0997F162-FCF7-4149-87AF-BF87829760F0}" destId="{03D06731-481C-443B-BA70-821BBAEF59F7}" srcOrd="7" destOrd="0" presId="urn:microsoft.com/office/officeart/2016/7/layout/RepeatingBendingProcessNew"/>
    <dgm:cxn modelId="{752D6ED4-5801-4ACA-9AEF-BBF22836E396}" type="presParOf" srcId="{03D06731-481C-443B-BA70-821BBAEF59F7}" destId="{4EED637F-3FC6-4727-898C-FCA28CBCDD1D}" srcOrd="0" destOrd="0" presId="urn:microsoft.com/office/officeart/2016/7/layout/RepeatingBendingProcessNew"/>
    <dgm:cxn modelId="{95E80F60-4576-4E31-851F-3A08236F8FAA}" type="presParOf" srcId="{0997F162-FCF7-4149-87AF-BF87829760F0}" destId="{4D48C07D-65E4-4004-995B-2AA95A88B56E}" srcOrd="8" destOrd="0" presId="urn:microsoft.com/office/officeart/2016/7/layout/RepeatingBendingProcessNew"/>
    <dgm:cxn modelId="{13BBBA84-CCD7-4FC8-88CF-FA4C52798D9D}" type="presParOf" srcId="{0997F162-FCF7-4149-87AF-BF87829760F0}" destId="{AEA82237-F7EB-4BB9-9939-9FFF37E52A0E}" srcOrd="9" destOrd="0" presId="urn:microsoft.com/office/officeart/2016/7/layout/RepeatingBendingProcessNew"/>
    <dgm:cxn modelId="{528F474D-1C04-4889-BCEF-D58BF5F787DC}" type="presParOf" srcId="{AEA82237-F7EB-4BB9-9939-9FFF37E52A0E}" destId="{03A37C5E-D005-4C3D-993B-D80C9951D6DE}" srcOrd="0" destOrd="0" presId="urn:microsoft.com/office/officeart/2016/7/layout/RepeatingBendingProcessNew"/>
    <dgm:cxn modelId="{AAD3F2B7-7973-4578-94EF-B1403885A28D}" type="presParOf" srcId="{0997F162-FCF7-4149-87AF-BF87829760F0}" destId="{72AC7BCB-A8AF-415C-91FB-4ACC5FA8859E}" srcOrd="10" destOrd="0" presId="urn:microsoft.com/office/officeart/2016/7/layout/RepeatingBendingProcessNew"/>
    <dgm:cxn modelId="{1A02795A-7A6F-4F36-AA5A-6AF5112EF0A3}" type="presParOf" srcId="{0997F162-FCF7-4149-87AF-BF87829760F0}" destId="{5A86681C-29A6-4B2E-9C26-C0F17E2B53BC}" srcOrd="11" destOrd="0" presId="urn:microsoft.com/office/officeart/2016/7/layout/RepeatingBendingProcessNew"/>
    <dgm:cxn modelId="{7901E8F5-7166-4775-8510-3F47D5291D17}" type="presParOf" srcId="{5A86681C-29A6-4B2E-9C26-C0F17E2B53BC}" destId="{26BD05FB-D6E9-4937-8F38-FA6AF9B5D77F}" srcOrd="0" destOrd="0" presId="urn:microsoft.com/office/officeart/2016/7/layout/RepeatingBendingProcessNew"/>
    <dgm:cxn modelId="{4CE629BB-1B13-4F9E-AFEB-E3966354890B}" type="presParOf" srcId="{0997F162-FCF7-4149-87AF-BF87829760F0}" destId="{B2509C03-234E-467B-B232-40A9B8B0FF2F}" srcOrd="12" destOrd="0" presId="urn:microsoft.com/office/officeart/2016/7/layout/RepeatingBendingProcessNew"/>
    <dgm:cxn modelId="{34414554-33B7-4D54-BD20-4E74F30CCB99}" type="presParOf" srcId="{0997F162-FCF7-4149-87AF-BF87829760F0}" destId="{EF2C75F8-393B-471E-9429-6DD9D9F9B077}" srcOrd="13" destOrd="0" presId="urn:microsoft.com/office/officeart/2016/7/layout/RepeatingBendingProcessNew"/>
    <dgm:cxn modelId="{CA385746-ACDA-4476-B9D8-E48A5E5D8052}" type="presParOf" srcId="{EF2C75F8-393B-471E-9429-6DD9D9F9B077}" destId="{EB11749E-2221-411E-8ECB-D7D9180FFCBF}" srcOrd="0" destOrd="0" presId="urn:microsoft.com/office/officeart/2016/7/layout/RepeatingBendingProcessNew"/>
    <dgm:cxn modelId="{28C2BBD6-DB03-4A9D-B507-1C4F16DCFDF1}" type="presParOf" srcId="{0997F162-FCF7-4149-87AF-BF87829760F0}" destId="{E85F8AC2-C83A-4710-B729-83B86F156657}" srcOrd="14" destOrd="0" presId="urn:microsoft.com/office/officeart/2016/7/layout/RepeatingBendingProcessNew"/>
    <dgm:cxn modelId="{0A9247DE-D9C3-4907-9D73-9CC6A3CB2066}" type="presParOf" srcId="{0997F162-FCF7-4149-87AF-BF87829760F0}" destId="{FDADAB5C-258E-4C04-B58C-4FA69FDCE2A0}" srcOrd="15" destOrd="0" presId="urn:microsoft.com/office/officeart/2016/7/layout/RepeatingBendingProcessNew"/>
    <dgm:cxn modelId="{9E3A27D6-B801-440F-8BC8-F034206189EC}" type="presParOf" srcId="{FDADAB5C-258E-4C04-B58C-4FA69FDCE2A0}" destId="{B8F71849-6E27-4540-8488-6AC947BE7B79}" srcOrd="0" destOrd="0" presId="urn:microsoft.com/office/officeart/2016/7/layout/RepeatingBendingProcessNew"/>
    <dgm:cxn modelId="{04A38FFF-458E-46FD-A399-68DC16FD0BEE}" type="presParOf" srcId="{0997F162-FCF7-4149-87AF-BF87829760F0}" destId="{2BFED260-2360-4C71-B667-CCF63246C8F2}" srcOrd="16" destOrd="0" presId="urn:microsoft.com/office/officeart/2016/7/layout/RepeatingBendingProcessNew"/>
    <dgm:cxn modelId="{6835D21F-16DE-4B60-A304-CFB799633946}" type="presParOf" srcId="{0997F162-FCF7-4149-87AF-BF87829760F0}" destId="{6433D5C9-5932-4F82-BD0B-64991A366744}" srcOrd="17" destOrd="0" presId="urn:microsoft.com/office/officeart/2016/7/layout/RepeatingBendingProcessNew"/>
    <dgm:cxn modelId="{6A2266B7-C183-402E-8C3B-905E13865ECF}" type="presParOf" srcId="{6433D5C9-5932-4F82-BD0B-64991A366744}" destId="{9A96FB9C-C5A8-45BC-8ED3-992E5EC62B1B}" srcOrd="0" destOrd="0" presId="urn:microsoft.com/office/officeart/2016/7/layout/RepeatingBendingProcessNew"/>
    <dgm:cxn modelId="{A504D2E7-935C-4A92-B30C-F18E1CE04BC6}" type="presParOf" srcId="{0997F162-FCF7-4149-87AF-BF87829760F0}" destId="{7897F4D3-53CE-4E05-9F27-79E1823416C5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C901A1-D422-4DA4-A653-6DABD1080F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260337-F92F-4516-9149-350907CA504B}">
      <dgm:prSet/>
      <dgm:spPr/>
      <dgm:t>
        <a:bodyPr/>
        <a:lstStyle/>
        <a:p>
          <a:r>
            <a:rPr lang="en-GB"/>
            <a:t>Must be submitted on time. </a:t>
          </a:r>
          <a:endParaRPr lang="en-US"/>
        </a:p>
      </dgm:t>
    </dgm:pt>
    <dgm:pt modelId="{153153FD-C0BF-4795-96E4-437F8E852450}" type="parTrans" cxnId="{2F012985-5F5B-4381-80D3-4BF99B02DCF4}">
      <dgm:prSet/>
      <dgm:spPr/>
      <dgm:t>
        <a:bodyPr/>
        <a:lstStyle/>
        <a:p>
          <a:endParaRPr lang="en-US"/>
        </a:p>
      </dgm:t>
    </dgm:pt>
    <dgm:pt modelId="{CD80FF2B-01E9-4705-8742-BC66A6E6F86A}" type="sibTrans" cxnId="{2F012985-5F5B-4381-80D3-4BF99B02DCF4}">
      <dgm:prSet/>
      <dgm:spPr/>
      <dgm:t>
        <a:bodyPr/>
        <a:lstStyle/>
        <a:p>
          <a:endParaRPr lang="en-US"/>
        </a:p>
      </dgm:t>
    </dgm:pt>
    <dgm:pt modelId="{73D3F1DC-D50E-4551-8057-2ABBD1340ED1}">
      <dgm:prSet/>
      <dgm:spPr/>
      <dgm:t>
        <a:bodyPr/>
        <a:lstStyle/>
        <a:p>
          <a:r>
            <a:rPr lang="en-GB"/>
            <a:t>If it is up to a week late it is capped at 40%. </a:t>
          </a:r>
          <a:endParaRPr lang="en-US"/>
        </a:p>
      </dgm:t>
    </dgm:pt>
    <dgm:pt modelId="{3FA54BE5-B1A6-49DC-984C-306CABA25B4D}" type="parTrans" cxnId="{0275BAB8-C6C3-4A76-B8B2-9AE9B13738C1}">
      <dgm:prSet/>
      <dgm:spPr/>
      <dgm:t>
        <a:bodyPr/>
        <a:lstStyle/>
        <a:p>
          <a:endParaRPr lang="en-US"/>
        </a:p>
      </dgm:t>
    </dgm:pt>
    <dgm:pt modelId="{7B9DE281-BDDF-4659-A084-5C9285B30F81}" type="sibTrans" cxnId="{0275BAB8-C6C3-4A76-B8B2-9AE9B13738C1}">
      <dgm:prSet/>
      <dgm:spPr/>
      <dgm:t>
        <a:bodyPr/>
        <a:lstStyle/>
        <a:p>
          <a:endParaRPr lang="en-US"/>
        </a:p>
      </dgm:t>
    </dgm:pt>
    <dgm:pt modelId="{76BBF540-3629-4720-8507-48EC46F944E6}">
      <dgm:prSet/>
      <dgm:spPr/>
      <dgm:t>
        <a:bodyPr/>
        <a:lstStyle/>
        <a:p>
          <a:r>
            <a:rPr lang="en-GB"/>
            <a:t>If it is over a week late it is capped at 0%. </a:t>
          </a:r>
          <a:endParaRPr lang="en-US"/>
        </a:p>
      </dgm:t>
    </dgm:pt>
    <dgm:pt modelId="{AED3E890-6C2E-4DD8-A678-B3642F412754}" type="parTrans" cxnId="{BB417E2F-5C6D-48B1-B3DB-BF2B88AC096D}">
      <dgm:prSet/>
      <dgm:spPr/>
      <dgm:t>
        <a:bodyPr/>
        <a:lstStyle/>
        <a:p>
          <a:endParaRPr lang="en-US"/>
        </a:p>
      </dgm:t>
    </dgm:pt>
    <dgm:pt modelId="{2FB3845B-D7A7-4ECD-8CC6-B0D59DD89432}" type="sibTrans" cxnId="{BB417E2F-5C6D-48B1-B3DB-BF2B88AC096D}">
      <dgm:prSet/>
      <dgm:spPr/>
      <dgm:t>
        <a:bodyPr/>
        <a:lstStyle/>
        <a:p>
          <a:endParaRPr lang="en-US"/>
        </a:p>
      </dgm:t>
    </dgm:pt>
    <dgm:pt modelId="{C773891F-35D4-4AA1-97EC-C319C98C2807}">
      <dgm:prSet/>
      <dgm:spPr/>
      <dgm:t>
        <a:bodyPr/>
        <a:lstStyle/>
        <a:p>
          <a:r>
            <a:rPr lang="en-GB"/>
            <a:t>If you are unable to submit your assignment you need to apply for extenuating circumstances. </a:t>
          </a:r>
          <a:endParaRPr lang="en-US"/>
        </a:p>
      </dgm:t>
    </dgm:pt>
    <dgm:pt modelId="{10125886-575F-48EA-B888-74D183948C30}" type="parTrans" cxnId="{978DA2AA-287D-475B-96C7-84EDCC8E15A4}">
      <dgm:prSet/>
      <dgm:spPr/>
      <dgm:t>
        <a:bodyPr/>
        <a:lstStyle/>
        <a:p>
          <a:endParaRPr lang="en-US"/>
        </a:p>
      </dgm:t>
    </dgm:pt>
    <dgm:pt modelId="{231C83E0-A1DB-479A-A691-2701C8032442}" type="sibTrans" cxnId="{978DA2AA-287D-475B-96C7-84EDCC8E15A4}">
      <dgm:prSet/>
      <dgm:spPr/>
      <dgm:t>
        <a:bodyPr/>
        <a:lstStyle/>
        <a:p>
          <a:endParaRPr lang="en-US"/>
        </a:p>
      </dgm:t>
    </dgm:pt>
    <dgm:pt modelId="{859F3A3D-A977-4AE4-8700-CEB3BECB49D5}" type="pres">
      <dgm:prSet presAssocID="{FFC901A1-D422-4DA4-A653-6DABD1080F4B}" presName="root" presStyleCnt="0">
        <dgm:presLayoutVars>
          <dgm:dir/>
          <dgm:resizeHandles val="exact"/>
        </dgm:presLayoutVars>
      </dgm:prSet>
      <dgm:spPr/>
    </dgm:pt>
    <dgm:pt modelId="{65AEAC4C-93CB-4E9D-947D-0AC51C90723D}" type="pres">
      <dgm:prSet presAssocID="{12260337-F92F-4516-9149-350907CA504B}" presName="compNode" presStyleCnt="0"/>
      <dgm:spPr/>
    </dgm:pt>
    <dgm:pt modelId="{A83071A8-94C3-44DF-B0C7-1EB89DA076DB}" type="pres">
      <dgm:prSet presAssocID="{12260337-F92F-4516-9149-350907CA504B}" presName="bgRect" presStyleLbl="bgShp" presStyleIdx="0" presStyleCnt="4"/>
      <dgm:spPr/>
    </dgm:pt>
    <dgm:pt modelId="{2422BE6D-DEEF-4D6D-AFB5-DDECB1CD95D8}" type="pres">
      <dgm:prSet presAssocID="{12260337-F92F-4516-9149-350907CA50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F40F15E-42CA-41C1-95E8-D4ED6FDE5473}" type="pres">
      <dgm:prSet presAssocID="{12260337-F92F-4516-9149-350907CA504B}" presName="spaceRect" presStyleCnt="0"/>
      <dgm:spPr/>
    </dgm:pt>
    <dgm:pt modelId="{E239BCC7-DFBC-4D2F-9090-68278CE69B1F}" type="pres">
      <dgm:prSet presAssocID="{12260337-F92F-4516-9149-350907CA504B}" presName="parTx" presStyleLbl="revTx" presStyleIdx="0" presStyleCnt="4">
        <dgm:presLayoutVars>
          <dgm:chMax val="0"/>
          <dgm:chPref val="0"/>
        </dgm:presLayoutVars>
      </dgm:prSet>
      <dgm:spPr/>
    </dgm:pt>
    <dgm:pt modelId="{B35A2332-6893-4017-9F5B-0425C237B9B7}" type="pres">
      <dgm:prSet presAssocID="{CD80FF2B-01E9-4705-8742-BC66A6E6F86A}" presName="sibTrans" presStyleCnt="0"/>
      <dgm:spPr/>
    </dgm:pt>
    <dgm:pt modelId="{1DC371C7-4956-444E-B1EA-0C097C1F587F}" type="pres">
      <dgm:prSet presAssocID="{73D3F1DC-D50E-4551-8057-2ABBD1340ED1}" presName="compNode" presStyleCnt="0"/>
      <dgm:spPr/>
    </dgm:pt>
    <dgm:pt modelId="{A4AA2F33-3824-4D01-8A09-A608FB9E4EF0}" type="pres">
      <dgm:prSet presAssocID="{73D3F1DC-D50E-4551-8057-2ABBD1340ED1}" presName="bgRect" presStyleLbl="bgShp" presStyleIdx="1" presStyleCnt="4"/>
      <dgm:spPr/>
    </dgm:pt>
    <dgm:pt modelId="{6858E278-1695-4A3C-B53E-1321EF051E10}" type="pres">
      <dgm:prSet presAssocID="{73D3F1DC-D50E-4551-8057-2ABBD1340E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59E75A1-449E-4273-80D9-A92E7AB0CCB6}" type="pres">
      <dgm:prSet presAssocID="{73D3F1DC-D50E-4551-8057-2ABBD1340ED1}" presName="spaceRect" presStyleCnt="0"/>
      <dgm:spPr/>
    </dgm:pt>
    <dgm:pt modelId="{A2F7C5FE-DF23-4316-8363-05715A7F81C0}" type="pres">
      <dgm:prSet presAssocID="{73D3F1DC-D50E-4551-8057-2ABBD1340ED1}" presName="parTx" presStyleLbl="revTx" presStyleIdx="1" presStyleCnt="4">
        <dgm:presLayoutVars>
          <dgm:chMax val="0"/>
          <dgm:chPref val="0"/>
        </dgm:presLayoutVars>
      </dgm:prSet>
      <dgm:spPr/>
    </dgm:pt>
    <dgm:pt modelId="{B12441B9-124C-4F14-9D61-54A0538E3957}" type="pres">
      <dgm:prSet presAssocID="{7B9DE281-BDDF-4659-A084-5C9285B30F81}" presName="sibTrans" presStyleCnt="0"/>
      <dgm:spPr/>
    </dgm:pt>
    <dgm:pt modelId="{71B86633-158E-472B-9FDA-8F304611BBEE}" type="pres">
      <dgm:prSet presAssocID="{76BBF540-3629-4720-8507-48EC46F944E6}" presName="compNode" presStyleCnt="0"/>
      <dgm:spPr/>
    </dgm:pt>
    <dgm:pt modelId="{7EC17D62-6099-45B9-963D-4D056A03EE6D}" type="pres">
      <dgm:prSet presAssocID="{76BBF540-3629-4720-8507-48EC46F944E6}" presName="bgRect" presStyleLbl="bgShp" presStyleIdx="2" presStyleCnt="4"/>
      <dgm:spPr/>
    </dgm:pt>
    <dgm:pt modelId="{3CC685C6-7D92-4C45-B073-2147082F3663}" type="pres">
      <dgm:prSet presAssocID="{76BBF540-3629-4720-8507-48EC46F944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C6AE5BD-0B69-4841-A2F8-4843540AA9D9}" type="pres">
      <dgm:prSet presAssocID="{76BBF540-3629-4720-8507-48EC46F944E6}" presName="spaceRect" presStyleCnt="0"/>
      <dgm:spPr/>
    </dgm:pt>
    <dgm:pt modelId="{B6289C42-9368-45F3-9060-83E4E126AAF7}" type="pres">
      <dgm:prSet presAssocID="{76BBF540-3629-4720-8507-48EC46F944E6}" presName="parTx" presStyleLbl="revTx" presStyleIdx="2" presStyleCnt="4">
        <dgm:presLayoutVars>
          <dgm:chMax val="0"/>
          <dgm:chPref val="0"/>
        </dgm:presLayoutVars>
      </dgm:prSet>
      <dgm:spPr/>
    </dgm:pt>
    <dgm:pt modelId="{8FE53406-22B3-4EBD-B2EB-8367A52C0F74}" type="pres">
      <dgm:prSet presAssocID="{2FB3845B-D7A7-4ECD-8CC6-B0D59DD89432}" presName="sibTrans" presStyleCnt="0"/>
      <dgm:spPr/>
    </dgm:pt>
    <dgm:pt modelId="{808C0E72-7628-412E-9BE5-90D8EDD6DEC8}" type="pres">
      <dgm:prSet presAssocID="{C773891F-35D4-4AA1-97EC-C319C98C2807}" presName="compNode" presStyleCnt="0"/>
      <dgm:spPr/>
    </dgm:pt>
    <dgm:pt modelId="{0933E74C-56C6-4B27-B000-968F95ACFC94}" type="pres">
      <dgm:prSet presAssocID="{C773891F-35D4-4AA1-97EC-C319C98C2807}" presName="bgRect" presStyleLbl="bgShp" presStyleIdx="3" presStyleCnt="4"/>
      <dgm:spPr/>
    </dgm:pt>
    <dgm:pt modelId="{96BC51AC-B907-4489-93BB-949746C02A41}" type="pres">
      <dgm:prSet presAssocID="{C773891F-35D4-4AA1-97EC-C319C98C28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BB80A17-4E13-448E-B61F-66E419C0BA58}" type="pres">
      <dgm:prSet presAssocID="{C773891F-35D4-4AA1-97EC-C319C98C2807}" presName="spaceRect" presStyleCnt="0"/>
      <dgm:spPr/>
    </dgm:pt>
    <dgm:pt modelId="{0FE1C1F2-0508-47D0-A676-D7DD3D9F9862}" type="pres">
      <dgm:prSet presAssocID="{C773891F-35D4-4AA1-97EC-C319C98C280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B417E2F-5C6D-48B1-B3DB-BF2B88AC096D}" srcId="{FFC901A1-D422-4DA4-A653-6DABD1080F4B}" destId="{76BBF540-3629-4720-8507-48EC46F944E6}" srcOrd="2" destOrd="0" parTransId="{AED3E890-6C2E-4DD8-A678-B3642F412754}" sibTransId="{2FB3845B-D7A7-4ECD-8CC6-B0D59DD89432}"/>
    <dgm:cxn modelId="{664D9F3A-0E0D-4C69-9420-A92996049446}" type="presOf" srcId="{76BBF540-3629-4720-8507-48EC46F944E6}" destId="{B6289C42-9368-45F3-9060-83E4E126AAF7}" srcOrd="0" destOrd="0" presId="urn:microsoft.com/office/officeart/2018/2/layout/IconVerticalSolidList"/>
    <dgm:cxn modelId="{648F093B-8A3F-489E-A3E8-DBB5C0B331CE}" type="presOf" srcId="{12260337-F92F-4516-9149-350907CA504B}" destId="{E239BCC7-DFBC-4D2F-9090-68278CE69B1F}" srcOrd="0" destOrd="0" presId="urn:microsoft.com/office/officeart/2018/2/layout/IconVerticalSolidList"/>
    <dgm:cxn modelId="{2F012985-5F5B-4381-80D3-4BF99B02DCF4}" srcId="{FFC901A1-D422-4DA4-A653-6DABD1080F4B}" destId="{12260337-F92F-4516-9149-350907CA504B}" srcOrd="0" destOrd="0" parTransId="{153153FD-C0BF-4795-96E4-437F8E852450}" sibTransId="{CD80FF2B-01E9-4705-8742-BC66A6E6F86A}"/>
    <dgm:cxn modelId="{978DA2AA-287D-475B-96C7-84EDCC8E15A4}" srcId="{FFC901A1-D422-4DA4-A653-6DABD1080F4B}" destId="{C773891F-35D4-4AA1-97EC-C319C98C2807}" srcOrd="3" destOrd="0" parTransId="{10125886-575F-48EA-B888-74D183948C30}" sibTransId="{231C83E0-A1DB-479A-A691-2701C8032442}"/>
    <dgm:cxn modelId="{9E054EAB-5249-4244-B062-FE86A1CDBF1F}" type="presOf" srcId="{FFC901A1-D422-4DA4-A653-6DABD1080F4B}" destId="{859F3A3D-A977-4AE4-8700-CEB3BECB49D5}" srcOrd="0" destOrd="0" presId="urn:microsoft.com/office/officeart/2018/2/layout/IconVerticalSolidList"/>
    <dgm:cxn modelId="{0275BAB8-C6C3-4A76-B8B2-9AE9B13738C1}" srcId="{FFC901A1-D422-4DA4-A653-6DABD1080F4B}" destId="{73D3F1DC-D50E-4551-8057-2ABBD1340ED1}" srcOrd="1" destOrd="0" parTransId="{3FA54BE5-B1A6-49DC-984C-306CABA25B4D}" sibTransId="{7B9DE281-BDDF-4659-A084-5C9285B30F81}"/>
    <dgm:cxn modelId="{66D5AFCC-7070-4F43-8EE5-604DC1A38877}" type="presOf" srcId="{C773891F-35D4-4AA1-97EC-C319C98C2807}" destId="{0FE1C1F2-0508-47D0-A676-D7DD3D9F9862}" srcOrd="0" destOrd="0" presId="urn:microsoft.com/office/officeart/2018/2/layout/IconVerticalSolidList"/>
    <dgm:cxn modelId="{90303DFF-CDAF-4779-8F59-84CB7B9C7AD8}" type="presOf" srcId="{73D3F1DC-D50E-4551-8057-2ABBD1340ED1}" destId="{A2F7C5FE-DF23-4316-8363-05715A7F81C0}" srcOrd="0" destOrd="0" presId="urn:microsoft.com/office/officeart/2018/2/layout/IconVerticalSolidList"/>
    <dgm:cxn modelId="{FCF711B0-5DBC-46BF-B68F-EFCE921917A1}" type="presParOf" srcId="{859F3A3D-A977-4AE4-8700-CEB3BECB49D5}" destId="{65AEAC4C-93CB-4E9D-947D-0AC51C90723D}" srcOrd="0" destOrd="0" presId="urn:microsoft.com/office/officeart/2018/2/layout/IconVerticalSolidList"/>
    <dgm:cxn modelId="{E17A67A0-F494-49A2-A373-F8464A0D2BFB}" type="presParOf" srcId="{65AEAC4C-93CB-4E9D-947D-0AC51C90723D}" destId="{A83071A8-94C3-44DF-B0C7-1EB89DA076DB}" srcOrd="0" destOrd="0" presId="urn:microsoft.com/office/officeart/2018/2/layout/IconVerticalSolidList"/>
    <dgm:cxn modelId="{0EE61704-FAB8-4ECC-BB75-3AA05AD17C3C}" type="presParOf" srcId="{65AEAC4C-93CB-4E9D-947D-0AC51C90723D}" destId="{2422BE6D-DEEF-4D6D-AFB5-DDECB1CD95D8}" srcOrd="1" destOrd="0" presId="urn:microsoft.com/office/officeart/2018/2/layout/IconVerticalSolidList"/>
    <dgm:cxn modelId="{DE976D90-E9C1-44E7-88C2-9D44B191FE10}" type="presParOf" srcId="{65AEAC4C-93CB-4E9D-947D-0AC51C90723D}" destId="{9F40F15E-42CA-41C1-95E8-D4ED6FDE5473}" srcOrd="2" destOrd="0" presId="urn:microsoft.com/office/officeart/2018/2/layout/IconVerticalSolidList"/>
    <dgm:cxn modelId="{24A23DD9-D8A3-4A46-B3C2-7198096ABC36}" type="presParOf" srcId="{65AEAC4C-93CB-4E9D-947D-0AC51C90723D}" destId="{E239BCC7-DFBC-4D2F-9090-68278CE69B1F}" srcOrd="3" destOrd="0" presId="urn:microsoft.com/office/officeart/2018/2/layout/IconVerticalSolidList"/>
    <dgm:cxn modelId="{DF62FEA7-D1D0-42E6-8A9C-A7EFDDBA761A}" type="presParOf" srcId="{859F3A3D-A977-4AE4-8700-CEB3BECB49D5}" destId="{B35A2332-6893-4017-9F5B-0425C237B9B7}" srcOrd="1" destOrd="0" presId="urn:microsoft.com/office/officeart/2018/2/layout/IconVerticalSolidList"/>
    <dgm:cxn modelId="{587CC6B7-EC54-4C0D-A120-99FF8737F508}" type="presParOf" srcId="{859F3A3D-A977-4AE4-8700-CEB3BECB49D5}" destId="{1DC371C7-4956-444E-B1EA-0C097C1F587F}" srcOrd="2" destOrd="0" presId="urn:microsoft.com/office/officeart/2018/2/layout/IconVerticalSolidList"/>
    <dgm:cxn modelId="{44EEA163-E110-4213-BA48-0A21B5074B81}" type="presParOf" srcId="{1DC371C7-4956-444E-B1EA-0C097C1F587F}" destId="{A4AA2F33-3824-4D01-8A09-A608FB9E4EF0}" srcOrd="0" destOrd="0" presId="urn:microsoft.com/office/officeart/2018/2/layout/IconVerticalSolidList"/>
    <dgm:cxn modelId="{DB1BCEA2-6E52-41DB-8EDB-06FC4A162FC0}" type="presParOf" srcId="{1DC371C7-4956-444E-B1EA-0C097C1F587F}" destId="{6858E278-1695-4A3C-B53E-1321EF051E10}" srcOrd="1" destOrd="0" presId="urn:microsoft.com/office/officeart/2018/2/layout/IconVerticalSolidList"/>
    <dgm:cxn modelId="{92B15B3B-D9D8-45C1-BF48-6C28D6BE5FCC}" type="presParOf" srcId="{1DC371C7-4956-444E-B1EA-0C097C1F587F}" destId="{159E75A1-449E-4273-80D9-A92E7AB0CCB6}" srcOrd="2" destOrd="0" presId="urn:microsoft.com/office/officeart/2018/2/layout/IconVerticalSolidList"/>
    <dgm:cxn modelId="{9EA1E984-1666-4ED9-91AE-23DF5ED8A9A8}" type="presParOf" srcId="{1DC371C7-4956-444E-B1EA-0C097C1F587F}" destId="{A2F7C5FE-DF23-4316-8363-05715A7F81C0}" srcOrd="3" destOrd="0" presId="urn:microsoft.com/office/officeart/2018/2/layout/IconVerticalSolidList"/>
    <dgm:cxn modelId="{1D294989-774C-479D-9A2B-5875595F800D}" type="presParOf" srcId="{859F3A3D-A977-4AE4-8700-CEB3BECB49D5}" destId="{B12441B9-124C-4F14-9D61-54A0538E3957}" srcOrd="3" destOrd="0" presId="urn:microsoft.com/office/officeart/2018/2/layout/IconVerticalSolidList"/>
    <dgm:cxn modelId="{C98468CD-3263-42BD-AAED-C0F034AC85FA}" type="presParOf" srcId="{859F3A3D-A977-4AE4-8700-CEB3BECB49D5}" destId="{71B86633-158E-472B-9FDA-8F304611BBEE}" srcOrd="4" destOrd="0" presId="urn:microsoft.com/office/officeart/2018/2/layout/IconVerticalSolidList"/>
    <dgm:cxn modelId="{24D5BF65-0A43-4249-B472-E4C081C3272D}" type="presParOf" srcId="{71B86633-158E-472B-9FDA-8F304611BBEE}" destId="{7EC17D62-6099-45B9-963D-4D056A03EE6D}" srcOrd="0" destOrd="0" presId="urn:microsoft.com/office/officeart/2018/2/layout/IconVerticalSolidList"/>
    <dgm:cxn modelId="{C7AE013D-8600-494A-87F3-5D7B8DB3126E}" type="presParOf" srcId="{71B86633-158E-472B-9FDA-8F304611BBEE}" destId="{3CC685C6-7D92-4C45-B073-2147082F3663}" srcOrd="1" destOrd="0" presId="urn:microsoft.com/office/officeart/2018/2/layout/IconVerticalSolidList"/>
    <dgm:cxn modelId="{0FA3AA4C-17D0-48D5-9AD6-814EE07ACEC6}" type="presParOf" srcId="{71B86633-158E-472B-9FDA-8F304611BBEE}" destId="{DC6AE5BD-0B69-4841-A2F8-4843540AA9D9}" srcOrd="2" destOrd="0" presId="urn:microsoft.com/office/officeart/2018/2/layout/IconVerticalSolidList"/>
    <dgm:cxn modelId="{F4D74E40-49E4-46A1-8B83-5BD29683B665}" type="presParOf" srcId="{71B86633-158E-472B-9FDA-8F304611BBEE}" destId="{B6289C42-9368-45F3-9060-83E4E126AAF7}" srcOrd="3" destOrd="0" presId="urn:microsoft.com/office/officeart/2018/2/layout/IconVerticalSolidList"/>
    <dgm:cxn modelId="{799D1BEC-4681-417C-96A2-8B22328A2F97}" type="presParOf" srcId="{859F3A3D-A977-4AE4-8700-CEB3BECB49D5}" destId="{8FE53406-22B3-4EBD-B2EB-8367A52C0F74}" srcOrd="5" destOrd="0" presId="urn:microsoft.com/office/officeart/2018/2/layout/IconVerticalSolidList"/>
    <dgm:cxn modelId="{9B92D798-513F-482E-975B-630211917D46}" type="presParOf" srcId="{859F3A3D-A977-4AE4-8700-CEB3BECB49D5}" destId="{808C0E72-7628-412E-9BE5-90D8EDD6DEC8}" srcOrd="6" destOrd="0" presId="urn:microsoft.com/office/officeart/2018/2/layout/IconVerticalSolidList"/>
    <dgm:cxn modelId="{D6488A1F-1029-443B-A355-3A76B29ED60D}" type="presParOf" srcId="{808C0E72-7628-412E-9BE5-90D8EDD6DEC8}" destId="{0933E74C-56C6-4B27-B000-968F95ACFC94}" srcOrd="0" destOrd="0" presId="urn:microsoft.com/office/officeart/2018/2/layout/IconVerticalSolidList"/>
    <dgm:cxn modelId="{E98D5FF2-F49D-4B03-BF3A-12B247D56284}" type="presParOf" srcId="{808C0E72-7628-412E-9BE5-90D8EDD6DEC8}" destId="{96BC51AC-B907-4489-93BB-949746C02A41}" srcOrd="1" destOrd="0" presId="urn:microsoft.com/office/officeart/2018/2/layout/IconVerticalSolidList"/>
    <dgm:cxn modelId="{9528C102-138A-4D57-A479-FC7EC9776847}" type="presParOf" srcId="{808C0E72-7628-412E-9BE5-90D8EDD6DEC8}" destId="{6BB80A17-4E13-448E-B61F-66E419C0BA58}" srcOrd="2" destOrd="0" presId="urn:microsoft.com/office/officeart/2018/2/layout/IconVerticalSolidList"/>
    <dgm:cxn modelId="{F02BF3F7-5B4C-4E20-A1EF-CE9595555E08}" type="presParOf" srcId="{808C0E72-7628-412E-9BE5-90D8EDD6DEC8}" destId="{0FE1C1F2-0508-47D0-A676-D7DD3D9F98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907ED62-1C21-449B-9E27-D1AFB898966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7604D5E-529D-4548-8EF1-958F08B7C9EA}">
      <dgm:prSet/>
      <dgm:spPr/>
      <dgm:t>
        <a:bodyPr/>
        <a:lstStyle/>
        <a:p>
          <a:r>
            <a:rPr lang="en-GB"/>
            <a:t>In groups create 5- 10 questions you have regarding the module. </a:t>
          </a:r>
          <a:endParaRPr lang="en-US"/>
        </a:p>
      </dgm:t>
    </dgm:pt>
    <dgm:pt modelId="{509B1497-AF45-43A0-B02B-31EAD0866BF5}" type="parTrans" cxnId="{B69AD2E4-4E0E-4A46-A3E9-5479258B717E}">
      <dgm:prSet/>
      <dgm:spPr/>
      <dgm:t>
        <a:bodyPr/>
        <a:lstStyle/>
        <a:p>
          <a:endParaRPr lang="en-US"/>
        </a:p>
      </dgm:t>
    </dgm:pt>
    <dgm:pt modelId="{90795751-5882-4032-9446-A2ED731D7349}" type="sibTrans" cxnId="{B69AD2E4-4E0E-4A46-A3E9-5479258B717E}">
      <dgm:prSet/>
      <dgm:spPr/>
      <dgm:t>
        <a:bodyPr/>
        <a:lstStyle/>
        <a:p>
          <a:endParaRPr lang="en-US"/>
        </a:p>
      </dgm:t>
    </dgm:pt>
    <dgm:pt modelId="{7FA0686A-B1A5-4784-824E-6D482D8EDDA5}">
      <dgm:prSet/>
      <dgm:spPr/>
      <dgm:t>
        <a:bodyPr/>
        <a:lstStyle/>
        <a:p>
          <a:r>
            <a:rPr lang="en-GB"/>
            <a:t>Prepare to feedback to class. </a:t>
          </a:r>
          <a:endParaRPr lang="en-US"/>
        </a:p>
      </dgm:t>
    </dgm:pt>
    <dgm:pt modelId="{9B64C1CC-D5E7-44A8-896B-E4AF5BE86F23}" type="parTrans" cxnId="{5EA826FF-4BBB-48C2-9746-C4BA3897B30A}">
      <dgm:prSet/>
      <dgm:spPr/>
      <dgm:t>
        <a:bodyPr/>
        <a:lstStyle/>
        <a:p>
          <a:endParaRPr lang="en-US"/>
        </a:p>
      </dgm:t>
    </dgm:pt>
    <dgm:pt modelId="{493D66C6-E84A-4740-AF93-6F70B3D6B341}" type="sibTrans" cxnId="{5EA826FF-4BBB-48C2-9746-C4BA3897B30A}">
      <dgm:prSet/>
      <dgm:spPr/>
      <dgm:t>
        <a:bodyPr/>
        <a:lstStyle/>
        <a:p>
          <a:endParaRPr lang="en-US"/>
        </a:p>
      </dgm:t>
    </dgm:pt>
    <dgm:pt modelId="{261AACF2-CE6A-4FF4-B1C4-BCFBF0E12FE1}">
      <dgm:prSet/>
      <dgm:spPr/>
      <dgm:t>
        <a:bodyPr/>
        <a:lstStyle/>
        <a:p>
          <a:r>
            <a:rPr lang="en-GB"/>
            <a:t>Every group must answer.</a:t>
          </a:r>
          <a:endParaRPr lang="en-US"/>
        </a:p>
      </dgm:t>
    </dgm:pt>
    <dgm:pt modelId="{0C2A67CA-BAAA-4CB0-8C81-A48A2B96C360}" type="parTrans" cxnId="{BEB311C5-25D8-4745-BB95-6ECA88046AD6}">
      <dgm:prSet/>
      <dgm:spPr/>
      <dgm:t>
        <a:bodyPr/>
        <a:lstStyle/>
        <a:p>
          <a:endParaRPr lang="en-US"/>
        </a:p>
      </dgm:t>
    </dgm:pt>
    <dgm:pt modelId="{BB7B0EA4-683F-4344-AC39-D3260D72E9E5}" type="sibTrans" cxnId="{BEB311C5-25D8-4745-BB95-6ECA88046AD6}">
      <dgm:prSet/>
      <dgm:spPr/>
      <dgm:t>
        <a:bodyPr/>
        <a:lstStyle/>
        <a:p>
          <a:endParaRPr lang="en-US"/>
        </a:p>
      </dgm:t>
    </dgm:pt>
    <dgm:pt modelId="{8714A4F5-33F6-4399-AF29-22F0DD5CDBFF}" type="pres">
      <dgm:prSet presAssocID="{F907ED62-1C21-449B-9E27-D1AFB898966D}" presName="root" presStyleCnt="0">
        <dgm:presLayoutVars>
          <dgm:dir/>
          <dgm:resizeHandles val="exact"/>
        </dgm:presLayoutVars>
      </dgm:prSet>
      <dgm:spPr/>
    </dgm:pt>
    <dgm:pt modelId="{3380DFED-1A7D-4715-86B5-273A5C862900}" type="pres">
      <dgm:prSet presAssocID="{C7604D5E-529D-4548-8EF1-958F08B7C9EA}" presName="compNode" presStyleCnt="0"/>
      <dgm:spPr/>
    </dgm:pt>
    <dgm:pt modelId="{0DAF2650-4FDF-454E-94C0-6ACD13FFE86C}" type="pres">
      <dgm:prSet presAssocID="{C7604D5E-529D-4548-8EF1-958F08B7C9EA}" presName="bgRect" presStyleLbl="bgShp" presStyleIdx="0" presStyleCnt="3"/>
      <dgm:spPr/>
    </dgm:pt>
    <dgm:pt modelId="{E66AF761-8753-4173-A191-DB1DD20A1FA7}" type="pres">
      <dgm:prSet presAssocID="{C7604D5E-529D-4548-8EF1-958F08B7C9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8497044-DE41-4E7C-8DAC-8939CA642ED9}" type="pres">
      <dgm:prSet presAssocID="{C7604D5E-529D-4548-8EF1-958F08B7C9EA}" presName="spaceRect" presStyleCnt="0"/>
      <dgm:spPr/>
    </dgm:pt>
    <dgm:pt modelId="{68005614-3F4F-4EE6-A1FB-36DA293E048F}" type="pres">
      <dgm:prSet presAssocID="{C7604D5E-529D-4548-8EF1-958F08B7C9EA}" presName="parTx" presStyleLbl="revTx" presStyleIdx="0" presStyleCnt="3">
        <dgm:presLayoutVars>
          <dgm:chMax val="0"/>
          <dgm:chPref val="0"/>
        </dgm:presLayoutVars>
      </dgm:prSet>
      <dgm:spPr/>
    </dgm:pt>
    <dgm:pt modelId="{A47675C1-5B15-4286-BD02-D9D0E07C561C}" type="pres">
      <dgm:prSet presAssocID="{90795751-5882-4032-9446-A2ED731D7349}" presName="sibTrans" presStyleCnt="0"/>
      <dgm:spPr/>
    </dgm:pt>
    <dgm:pt modelId="{3A596E55-BD97-4464-9CB5-F486611005A1}" type="pres">
      <dgm:prSet presAssocID="{7FA0686A-B1A5-4784-824E-6D482D8EDDA5}" presName="compNode" presStyleCnt="0"/>
      <dgm:spPr/>
    </dgm:pt>
    <dgm:pt modelId="{9DCA82A0-4F36-4CE3-9F27-6294AFAF663E}" type="pres">
      <dgm:prSet presAssocID="{7FA0686A-B1A5-4784-824E-6D482D8EDDA5}" presName="bgRect" presStyleLbl="bgShp" presStyleIdx="1" presStyleCnt="3"/>
      <dgm:spPr/>
    </dgm:pt>
    <dgm:pt modelId="{EBC0848D-D64B-46DC-BCD1-DD718122D799}" type="pres">
      <dgm:prSet presAssocID="{7FA0686A-B1A5-4784-824E-6D482D8EDD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9980026-9B0B-48B4-BC98-324F11680DD6}" type="pres">
      <dgm:prSet presAssocID="{7FA0686A-B1A5-4784-824E-6D482D8EDDA5}" presName="spaceRect" presStyleCnt="0"/>
      <dgm:spPr/>
    </dgm:pt>
    <dgm:pt modelId="{7615F8CD-17A1-4AFD-A2BB-86A7C4B69B24}" type="pres">
      <dgm:prSet presAssocID="{7FA0686A-B1A5-4784-824E-6D482D8EDDA5}" presName="parTx" presStyleLbl="revTx" presStyleIdx="1" presStyleCnt="3">
        <dgm:presLayoutVars>
          <dgm:chMax val="0"/>
          <dgm:chPref val="0"/>
        </dgm:presLayoutVars>
      </dgm:prSet>
      <dgm:spPr/>
    </dgm:pt>
    <dgm:pt modelId="{26486436-3255-49DC-B7D1-D785B82FA986}" type="pres">
      <dgm:prSet presAssocID="{493D66C6-E84A-4740-AF93-6F70B3D6B341}" presName="sibTrans" presStyleCnt="0"/>
      <dgm:spPr/>
    </dgm:pt>
    <dgm:pt modelId="{BC850F43-4A6C-489A-9EA6-0EA0521AF849}" type="pres">
      <dgm:prSet presAssocID="{261AACF2-CE6A-4FF4-B1C4-BCFBF0E12FE1}" presName="compNode" presStyleCnt="0"/>
      <dgm:spPr/>
    </dgm:pt>
    <dgm:pt modelId="{440DDA3B-8412-49DD-A253-985CD051F2F5}" type="pres">
      <dgm:prSet presAssocID="{261AACF2-CE6A-4FF4-B1C4-BCFBF0E12FE1}" presName="bgRect" presStyleLbl="bgShp" presStyleIdx="2" presStyleCnt="3"/>
      <dgm:spPr/>
    </dgm:pt>
    <dgm:pt modelId="{DFD7968D-728F-4441-B032-99D74D123BE0}" type="pres">
      <dgm:prSet presAssocID="{261AACF2-CE6A-4FF4-B1C4-BCFBF0E12F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974C202-1F77-49D4-AC46-5899BDC3A4AF}" type="pres">
      <dgm:prSet presAssocID="{261AACF2-CE6A-4FF4-B1C4-BCFBF0E12FE1}" presName="spaceRect" presStyleCnt="0"/>
      <dgm:spPr/>
    </dgm:pt>
    <dgm:pt modelId="{1E66DA68-E7FF-44AE-99F9-634730B6976E}" type="pres">
      <dgm:prSet presAssocID="{261AACF2-CE6A-4FF4-B1C4-BCFBF0E12F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9B391F-69BE-40DC-A583-4AAA91B96E3D}" type="presOf" srcId="{F907ED62-1C21-449B-9E27-D1AFB898966D}" destId="{8714A4F5-33F6-4399-AF29-22F0DD5CDBFF}" srcOrd="0" destOrd="0" presId="urn:microsoft.com/office/officeart/2018/2/layout/IconVerticalSolidList"/>
    <dgm:cxn modelId="{9958BA99-12D1-48B8-AD8D-A06092ED4AA3}" type="presOf" srcId="{261AACF2-CE6A-4FF4-B1C4-BCFBF0E12FE1}" destId="{1E66DA68-E7FF-44AE-99F9-634730B6976E}" srcOrd="0" destOrd="0" presId="urn:microsoft.com/office/officeart/2018/2/layout/IconVerticalSolidList"/>
    <dgm:cxn modelId="{8071D4A7-5C03-44E7-ADBE-E45CB6D89697}" type="presOf" srcId="{C7604D5E-529D-4548-8EF1-958F08B7C9EA}" destId="{68005614-3F4F-4EE6-A1FB-36DA293E048F}" srcOrd="0" destOrd="0" presId="urn:microsoft.com/office/officeart/2018/2/layout/IconVerticalSolidList"/>
    <dgm:cxn modelId="{BEB311C5-25D8-4745-BB95-6ECA88046AD6}" srcId="{F907ED62-1C21-449B-9E27-D1AFB898966D}" destId="{261AACF2-CE6A-4FF4-B1C4-BCFBF0E12FE1}" srcOrd="2" destOrd="0" parTransId="{0C2A67CA-BAAA-4CB0-8C81-A48A2B96C360}" sibTransId="{BB7B0EA4-683F-4344-AC39-D3260D72E9E5}"/>
    <dgm:cxn modelId="{CE85EBCB-4DEE-41E9-9AA0-5EF420C34616}" type="presOf" srcId="{7FA0686A-B1A5-4784-824E-6D482D8EDDA5}" destId="{7615F8CD-17A1-4AFD-A2BB-86A7C4B69B24}" srcOrd="0" destOrd="0" presId="urn:microsoft.com/office/officeart/2018/2/layout/IconVerticalSolidList"/>
    <dgm:cxn modelId="{B69AD2E4-4E0E-4A46-A3E9-5479258B717E}" srcId="{F907ED62-1C21-449B-9E27-D1AFB898966D}" destId="{C7604D5E-529D-4548-8EF1-958F08B7C9EA}" srcOrd="0" destOrd="0" parTransId="{509B1497-AF45-43A0-B02B-31EAD0866BF5}" sibTransId="{90795751-5882-4032-9446-A2ED731D7349}"/>
    <dgm:cxn modelId="{5EA826FF-4BBB-48C2-9746-C4BA3897B30A}" srcId="{F907ED62-1C21-449B-9E27-D1AFB898966D}" destId="{7FA0686A-B1A5-4784-824E-6D482D8EDDA5}" srcOrd="1" destOrd="0" parTransId="{9B64C1CC-D5E7-44A8-896B-E4AF5BE86F23}" sibTransId="{493D66C6-E84A-4740-AF93-6F70B3D6B341}"/>
    <dgm:cxn modelId="{7ED7F217-F689-4B7D-816A-BAE3D9829C39}" type="presParOf" srcId="{8714A4F5-33F6-4399-AF29-22F0DD5CDBFF}" destId="{3380DFED-1A7D-4715-86B5-273A5C862900}" srcOrd="0" destOrd="0" presId="urn:microsoft.com/office/officeart/2018/2/layout/IconVerticalSolidList"/>
    <dgm:cxn modelId="{3B0C5B9F-A97E-44C1-A7C5-6505B4A287C3}" type="presParOf" srcId="{3380DFED-1A7D-4715-86B5-273A5C862900}" destId="{0DAF2650-4FDF-454E-94C0-6ACD13FFE86C}" srcOrd="0" destOrd="0" presId="urn:microsoft.com/office/officeart/2018/2/layout/IconVerticalSolidList"/>
    <dgm:cxn modelId="{F92D7A56-8612-4543-866F-4979E76943D6}" type="presParOf" srcId="{3380DFED-1A7D-4715-86B5-273A5C862900}" destId="{E66AF761-8753-4173-A191-DB1DD20A1FA7}" srcOrd="1" destOrd="0" presId="urn:microsoft.com/office/officeart/2018/2/layout/IconVerticalSolidList"/>
    <dgm:cxn modelId="{F4585F80-043A-4B51-9F5C-533F2BAE0389}" type="presParOf" srcId="{3380DFED-1A7D-4715-86B5-273A5C862900}" destId="{88497044-DE41-4E7C-8DAC-8939CA642ED9}" srcOrd="2" destOrd="0" presId="urn:microsoft.com/office/officeart/2018/2/layout/IconVerticalSolidList"/>
    <dgm:cxn modelId="{B27CE138-AAE3-4F33-ADA1-EA7DF27444BA}" type="presParOf" srcId="{3380DFED-1A7D-4715-86B5-273A5C862900}" destId="{68005614-3F4F-4EE6-A1FB-36DA293E048F}" srcOrd="3" destOrd="0" presId="urn:microsoft.com/office/officeart/2018/2/layout/IconVerticalSolidList"/>
    <dgm:cxn modelId="{34D7600E-21FE-4C38-8261-8242714FA2F1}" type="presParOf" srcId="{8714A4F5-33F6-4399-AF29-22F0DD5CDBFF}" destId="{A47675C1-5B15-4286-BD02-D9D0E07C561C}" srcOrd="1" destOrd="0" presId="urn:microsoft.com/office/officeart/2018/2/layout/IconVerticalSolidList"/>
    <dgm:cxn modelId="{4BA408AD-982E-4806-852F-3EFB6F57AE43}" type="presParOf" srcId="{8714A4F5-33F6-4399-AF29-22F0DD5CDBFF}" destId="{3A596E55-BD97-4464-9CB5-F486611005A1}" srcOrd="2" destOrd="0" presId="urn:microsoft.com/office/officeart/2018/2/layout/IconVerticalSolidList"/>
    <dgm:cxn modelId="{D2D585C8-23B5-42A7-A34E-99ED0E565398}" type="presParOf" srcId="{3A596E55-BD97-4464-9CB5-F486611005A1}" destId="{9DCA82A0-4F36-4CE3-9F27-6294AFAF663E}" srcOrd="0" destOrd="0" presId="urn:microsoft.com/office/officeart/2018/2/layout/IconVerticalSolidList"/>
    <dgm:cxn modelId="{1052AB2B-A896-4193-BF0A-CC0CEA6FB44C}" type="presParOf" srcId="{3A596E55-BD97-4464-9CB5-F486611005A1}" destId="{EBC0848D-D64B-46DC-BCD1-DD718122D799}" srcOrd="1" destOrd="0" presId="urn:microsoft.com/office/officeart/2018/2/layout/IconVerticalSolidList"/>
    <dgm:cxn modelId="{2A551037-EC12-4CEC-AC08-ADBB5E2A4289}" type="presParOf" srcId="{3A596E55-BD97-4464-9CB5-F486611005A1}" destId="{C9980026-9B0B-48B4-BC98-324F11680DD6}" srcOrd="2" destOrd="0" presId="urn:microsoft.com/office/officeart/2018/2/layout/IconVerticalSolidList"/>
    <dgm:cxn modelId="{2827F97A-A85D-452E-BA5E-50E815C6303A}" type="presParOf" srcId="{3A596E55-BD97-4464-9CB5-F486611005A1}" destId="{7615F8CD-17A1-4AFD-A2BB-86A7C4B69B24}" srcOrd="3" destOrd="0" presId="urn:microsoft.com/office/officeart/2018/2/layout/IconVerticalSolidList"/>
    <dgm:cxn modelId="{09EF3593-0150-4EFD-8458-3E010BC6B812}" type="presParOf" srcId="{8714A4F5-33F6-4399-AF29-22F0DD5CDBFF}" destId="{26486436-3255-49DC-B7D1-D785B82FA986}" srcOrd="3" destOrd="0" presId="urn:microsoft.com/office/officeart/2018/2/layout/IconVerticalSolidList"/>
    <dgm:cxn modelId="{0E8B3944-EF0C-4B9E-83DF-81565B319BAE}" type="presParOf" srcId="{8714A4F5-33F6-4399-AF29-22F0DD5CDBFF}" destId="{BC850F43-4A6C-489A-9EA6-0EA0521AF849}" srcOrd="4" destOrd="0" presId="urn:microsoft.com/office/officeart/2018/2/layout/IconVerticalSolidList"/>
    <dgm:cxn modelId="{0A48C831-4477-4C64-9242-0DC39E4C51E4}" type="presParOf" srcId="{BC850F43-4A6C-489A-9EA6-0EA0521AF849}" destId="{440DDA3B-8412-49DD-A253-985CD051F2F5}" srcOrd="0" destOrd="0" presId="urn:microsoft.com/office/officeart/2018/2/layout/IconVerticalSolidList"/>
    <dgm:cxn modelId="{13577AF8-ADD3-45C5-9829-1A1D082D1757}" type="presParOf" srcId="{BC850F43-4A6C-489A-9EA6-0EA0521AF849}" destId="{DFD7968D-728F-4441-B032-99D74D123BE0}" srcOrd="1" destOrd="0" presId="urn:microsoft.com/office/officeart/2018/2/layout/IconVerticalSolidList"/>
    <dgm:cxn modelId="{0FE28F69-899E-4127-B313-34E0E2C8D6F4}" type="presParOf" srcId="{BC850F43-4A6C-489A-9EA6-0EA0521AF849}" destId="{9974C202-1F77-49D4-AC46-5899BDC3A4AF}" srcOrd="2" destOrd="0" presId="urn:microsoft.com/office/officeart/2018/2/layout/IconVerticalSolidList"/>
    <dgm:cxn modelId="{4A563F4F-6119-4814-B3B9-CC9085D77905}" type="presParOf" srcId="{BC850F43-4A6C-489A-9EA6-0EA0521AF849}" destId="{1E66DA68-E7FF-44AE-99F9-634730B697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B0FF6D7-8BA9-47E0-A7B2-B639FEAD02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688B782-34E9-4F76-82DE-FEE38D310028}">
      <dgm:prSet/>
      <dgm:spPr/>
      <dgm:t>
        <a:bodyPr/>
        <a:lstStyle/>
        <a:p>
          <a:r>
            <a:rPr lang="en-GB"/>
            <a:t>Research task- Research what types of laws there are in the United Kingdom and give examples of these piece of legislation. </a:t>
          </a:r>
          <a:endParaRPr lang="en-US"/>
        </a:p>
      </dgm:t>
    </dgm:pt>
    <dgm:pt modelId="{1EFFF4F9-2E33-4B09-8CFB-C7440F916D81}" type="parTrans" cxnId="{86B5867B-732E-4DB7-8BAF-EB8B09707FDD}">
      <dgm:prSet/>
      <dgm:spPr/>
      <dgm:t>
        <a:bodyPr/>
        <a:lstStyle/>
        <a:p>
          <a:endParaRPr lang="en-US"/>
        </a:p>
      </dgm:t>
    </dgm:pt>
    <dgm:pt modelId="{257765CE-5001-44FB-972D-73C5E9FCA4A4}" type="sibTrans" cxnId="{86B5867B-732E-4DB7-8BAF-EB8B09707FDD}">
      <dgm:prSet/>
      <dgm:spPr/>
      <dgm:t>
        <a:bodyPr/>
        <a:lstStyle/>
        <a:p>
          <a:endParaRPr lang="en-US"/>
        </a:p>
      </dgm:t>
    </dgm:pt>
    <dgm:pt modelId="{2B278068-763B-456C-AE0E-B1007F99CE01}">
      <dgm:prSet/>
      <dgm:spPr/>
      <dgm:t>
        <a:bodyPr/>
        <a:lstStyle/>
        <a:p>
          <a:r>
            <a:rPr lang="en-GB"/>
            <a:t>You have 20 minutes to do this and prepare to feedback to the class. </a:t>
          </a:r>
          <a:endParaRPr lang="en-US"/>
        </a:p>
      </dgm:t>
    </dgm:pt>
    <dgm:pt modelId="{CAD8D150-D171-4A2C-B3E4-4BFD30934324}" type="parTrans" cxnId="{2F69ABAF-E86B-40D5-84CD-22AC9B6F8889}">
      <dgm:prSet/>
      <dgm:spPr/>
      <dgm:t>
        <a:bodyPr/>
        <a:lstStyle/>
        <a:p>
          <a:endParaRPr lang="en-US"/>
        </a:p>
      </dgm:t>
    </dgm:pt>
    <dgm:pt modelId="{9363EDDA-B9B7-496D-B9D7-A85BAF1A1A71}" type="sibTrans" cxnId="{2F69ABAF-E86B-40D5-84CD-22AC9B6F8889}">
      <dgm:prSet/>
      <dgm:spPr/>
      <dgm:t>
        <a:bodyPr/>
        <a:lstStyle/>
        <a:p>
          <a:endParaRPr lang="en-US"/>
        </a:p>
      </dgm:t>
    </dgm:pt>
    <dgm:pt modelId="{4F2E9EB5-CB09-4AA1-994E-D148B2D3CD6B}" type="pres">
      <dgm:prSet presAssocID="{0B0FF6D7-8BA9-47E0-A7B2-B639FEAD0282}" presName="linear" presStyleCnt="0">
        <dgm:presLayoutVars>
          <dgm:animLvl val="lvl"/>
          <dgm:resizeHandles val="exact"/>
        </dgm:presLayoutVars>
      </dgm:prSet>
      <dgm:spPr/>
    </dgm:pt>
    <dgm:pt modelId="{86248E1C-DA95-4253-8B3B-90949CE74E10}" type="pres">
      <dgm:prSet presAssocID="{4688B782-34E9-4F76-82DE-FEE38D31002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E1EABF4-0DFC-43F2-9689-1767B50E9AC2}" type="pres">
      <dgm:prSet presAssocID="{257765CE-5001-44FB-972D-73C5E9FCA4A4}" presName="spacer" presStyleCnt="0"/>
      <dgm:spPr/>
    </dgm:pt>
    <dgm:pt modelId="{263952B3-3BCB-4342-A80D-1D6EFBB3FB56}" type="pres">
      <dgm:prSet presAssocID="{2B278068-763B-456C-AE0E-B1007F99CE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5824352-98B9-47CE-974A-543F2AA04714}" type="presOf" srcId="{4688B782-34E9-4F76-82DE-FEE38D310028}" destId="{86248E1C-DA95-4253-8B3B-90949CE74E10}" srcOrd="0" destOrd="0" presId="urn:microsoft.com/office/officeart/2005/8/layout/vList2"/>
    <dgm:cxn modelId="{86B5867B-732E-4DB7-8BAF-EB8B09707FDD}" srcId="{0B0FF6D7-8BA9-47E0-A7B2-B639FEAD0282}" destId="{4688B782-34E9-4F76-82DE-FEE38D310028}" srcOrd="0" destOrd="0" parTransId="{1EFFF4F9-2E33-4B09-8CFB-C7440F916D81}" sibTransId="{257765CE-5001-44FB-972D-73C5E9FCA4A4}"/>
    <dgm:cxn modelId="{771FC09E-8564-40C7-A1DF-620D11883410}" type="presOf" srcId="{2B278068-763B-456C-AE0E-B1007F99CE01}" destId="{263952B3-3BCB-4342-A80D-1D6EFBB3FB56}" srcOrd="0" destOrd="0" presId="urn:microsoft.com/office/officeart/2005/8/layout/vList2"/>
    <dgm:cxn modelId="{2F69ABAF-E86B-40D5-84CD-22AC9B6F8889}" srcId="{0B0FF6D7-8BA9-47E0-A7B2-B639FEAD0282}" destId="{2B278068-763B-456C-AE0E-B1007F99CE01}" srcOrd="1" destOrd="0" parTransId="{CAD8D150-D171-4A2C-B3E4-4BFD30934324}" sibTransId="{9363EDDA-B9B7-496D-B9D7-A85BAF1A1A71}"/>
    <dgm:cxn modelId="{C66061E3-0906-448E-9868-17F5218534A0}" type="presOf" srcId="{0B0FF6D7-8BA9-47E0-A7B2-B639FEAD0282}" destId="{4F2E9EB5-CB09-4AA1-994E-D148B2D3CD6B}" srcOrd="0" destOrd="0" presId="urn:microsoft.com/office/officeart/2005/8/layout/vList2"/>
    <dgm:cxn modelId="{5AEECB63-859B-477C-B475-2C0B7A23D417}" type="presParOf" srcId="{4F2E9EB5-CB09-4AA1-994E-D148B2D3CD6B}" destId="{86248E1C-DA95-4253-8B3B-90949CE74E10}" srcOrd="0" destOrd="0" presId="urn:microsoft.com/office/officeart/2005/8/layout/vList2"/>
    <dgm:cxn modelId="{2F45784E-F835-417D-AD73-17FA50F58594}" type="presParOf" srcId="{4F2E9EB5-CB09-4AA1-994E-D148B2D3CD6B}" destId="{BE1EABF4-0DFC-43F2-9689-1767B50E9AC2}" srcOrd="1" destOrd="0" presId="urn:microsoft.com/office/officeart/2005/8/layout/vList2"/>
    <dgm:cxn modelId="{7EE5683F-4DD2-4AE2-8373-AAE480A83BC9}" type="presParOf" srcId="{4F2E9EB5-CB09-4AA1-994E-D148B2D3CD6B}" destId="{263952B3-3BCB-4342-A80D-1D6EFBB3FB5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14D92-8115-48B5-BA2B-040AF88B86D5}">
      <dsp:nvSpPr>
        <dsp:cNvPr id="0" name=""/>
        <dsp:cNvSpPr/>
      </dsp:nvSpPr>
      <dsp:spPr>
        <a:xfrm>
          <a:off x="0" y="450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BC039-70AE-427E-96FD-F0EFD184C84C}">
      <dsp:nvSpPr>
        <dsp:cNvPr id="0" name=""/>
        <dsp:cNvSpPr/>
      </dsp:nvSpPr>
      <dsp:spPr>
        <a:xfrm>
          <a:off x="114586" y="85680"/>
          <a:ext cx="208338" cy="208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426DC-C103-4069-A3A8-8D02B80A44B1}">
      <dsp:nvSpPr>
        <dsp:cNvPr id="0" name=""/>
        <dsp:cNvSpPr/>
      </dsp:nvSpPr>
      <dsp:spPr>
        <a:xfrm>
          <a:off x="437510" y="450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Aims and Learning Objectives</a:t>
          </a:r>
          <a:endParaRPr lang="en-US" sz="1600" kern="1200"/>
        </a:p>
      </dsp:txBody>
      <dsp:txXfrm>
        <a:off x="437510" y="450"/>
        <a:ext cx="9730617" cy="378797"/>
      </dsp:txXfrm>
    </dsp:sp>
    <dsp:sp modelId="{90CD0D3A-10F8-47BE-9D84-9740C9D8E385}">
      <dsp:nvSpPr>
        <dsp:cNvPr id="0" name=""/>
        <dsp:cNvSpPr/>
      </dsp:nvSpPr>
      <dsp:spPr>
        <a:xfrm>
          <a:off x="0" y="47394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8EF1F-C72D-404F-893A-4C0BC0E1C622}">
      <dsp:nvSpPr>
        <dsp:cNvPr id="0" name=""/>
        <dsp:cNvSpPr/>
      </dsp:nvSpPr>
      <dsp:spPr>
        <a:xfrm>
          <a:off x="114586" y="559177"/>
          <a:ext cx="208338" cy="208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0056F-3E32-4D96-853C-8AFA87A974BD}">
      <dsp:nvSpPr>
        <dsp:cNvPr id="0" name=""/>
        <dsp:cNvSpPr/>
      </dsp:nvSpPr>
      <dsp:spPr>
        <a:xfrm>
          <a:off x="437510" y="47394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will these sessions run? </a:t>
          </a:r>
          <a:endParaRPr lang="en-US" sz="1600" kern="1200"/>
        </a:p>
      </dsp:txBody>
      <dsp:txXfrm>
        <a:off x="437510" y="473947"/>
        <a:ext cx="9730617" cy="378797"/>
      </dsp:txXfrm>
    </dsp:sp>
    <dsp:sp modelId="{311FABC0-E880-43FB-98FF-BE68C6385F51}">
      <dsp:nvSpPr>
        <dsp:cNvPr id="0" name=""/>
        <dsp:cNvSpPr/>
      </dsp:nvSpPr>
      <dsp:spPr>
        <a:xfrm>
          <a:off x="0" y="947444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9FF2C-9B27-4EFC-A3AF-FDFBDD468BBF}">
      <dsp:nvSpPr>
        <dsp:cNvPr id="0" name=""/>
        <dsp:cNvSpPr/>
      </dsp:nvSpPr>
      <dsp:spPr>
        <a:xfrm>
          <a:off x="114586" y="1032673"/>
          <a:ext cx="208338" cy="208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71ABF-178A-4DDA-B12D-CB572E33899A}">
      <dsp:nvSpPr>
        <dsp:cNvPr id="0" name=""/>
        <dsp:cNvSpPr/>
      </dsp:nvSpPr>
      <dsp:spPr>
        <a:xfrm>
          <a:off x="437510" y="947444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Scheme of Work. </a:t>
          </a:r>
          <a:endParaRPr lang="en-US" sz="1600" kern="1200"/>
        </a:p>
      </dsp:txBody>
      <dsp:txXfrm>
        <a:off x="437510" y="947444"/>
        <a:ext cx="9730617" cy="378797"/>
      </dsp:txXfrm>
    </dsp:sp>
    <dsp:sp modelId="{326A1DF2-8367-41BB-960B-3891F8A88DD4}">
      <dsp:nvSpPr>
        <dsp:cNvPr id="0" name=""/>
        <dsp:cNvSpPr/>
      </dsp:nvSpPr>
      <dsp:spPr>
        <a:xfrm>
          <a:off x="0" y="1420940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D0748-C137-4A8A-928B-71808716A6B3}">
      <dsp:nvSpPr>
        <dsp:cNvPr id="0" name=""/>
        <dsp:cNvSpPr/>
      </dsp:nvSpPr>
      <dsp:spPr>
        <a:xfrm>
          <a:off x="114586" y="1506170"/>
          <a:ext cx="208338" cy="208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6BE0B-03EA-4DC6-8521-1E0193230209}">
      <dsp:nvSpPr>
        <dsp:cNvPr id="0" name=""/>
        <dsp:cNvSpPr/>
      </dsp:nvSpPr>
      <dsp:spPr>
        <a:xfrm>
          <a:off x="437510" y="1420940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Moodle page. </a:t>
          </a:r>
          <a:endParaRPr lang="en-US" sz="1600" kern="1200"/>
        </a:p>
      </dsp:txBody>
      <dsp:txXfrm>
        <a:off x="437510" y="1420940"/>
        <a:ext cx="9730617" cy="378797"/>
      </dsp:txXfrm>
    </dsp:sp>
    <dsp:sp modelId="{78AB1476-55FE-4B58-BD0F-E477C4E77191}">
      <dsp:nvSpPr>
        <dsp:cNvPr id="0" name=""/>
        <dsp:cNvSpPr/>
      </dsp:nvSpPr>
      <dsp:spPr>
        <a:xfrm>
          <a:off x="0" y="189443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E9029-4CA7-4E8E-B8D0-19D181FB1F93}">
      <dsp:nvSpPr>
        <dsp:cNvPr id="0" name=""/>
        <dsp:cNvSpPr/>
      </dsp:nvSpPr>
      <dsp:spPr>
        <a:xfrm>
          <a:off x="114586" y="1979667"/>
          <a:ext cx="208338" cy="2083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3321D-DFD0-440E-A6B2-2E79D2AED6DC}">
      <dsp:nvSpPr>
        <dsp:cNvPr id="0" name=""/>
        <dsp:cNvSpPr/>
      </dsp:nvSpPr>
      <dsp:spPr>
        <a:xfrm>
          <a:off x="437510" y="189443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Teams </a:t>
          </a:r>
          <a:endParaRPr lang="en-US" sz="1600" kern="1200"/>
        </a:p>
      </dsp:txBody>
      <dsp:txXfrm>
        <a:off x="437510" y="1894437"/>
        <a:ext cx="9730617" cy="378797"/>
      </dsp:txXfrm>
    </dsp:sp>
    <dsp:sp modelId="{07940963-371F-42B5-854F-76A25F077519}">
      <dsp:nvSpPr>
        <dsp:cNvPr id="0" name=""/>
        <dsp:cNvSpPr/>
      </dsp:nvSpPr>
      <dsp:spPr>
        <a:xfrm>
          <a:off x="0" y="2367934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FFEE5-5C3E-418C-B6CA-320D89B8B444}">
      <dsp:nvSpPr>
        <dsp:cNvPr id="0" name=""/>
        <dsp:cNvSpPr/>
      </dsp:nvSpPr>
      <dsp:spPr>
        <a:xfrm>
          <a:off x="114586" y="2453163"/>
          <a:ext cx="208338" cy="2083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C28FF-E717-4F18-B856-DD2184D84BA1}">
      <dsp:nvSpPr>
        <dsp:cNvPr id="0" name=""/>
        <dsp:cNvSpPr/>
      </dsp:nvSpPr>
      <dsp:spPr>
        <a:xfrm>
          <a:off x="437510" y="2367934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Assignments </a:t>
          </a:r>
          <a:endParaRPr lang="en-US" sz="1600" kern="1200"/>
        </a:p>
      </dsp:txBody>
      <dsp:txXfrm>
        <a:off x="437510" y="2367934"/>
        <a:ext cx="9730617" cy="378797"/>
      </dsp:txXfrm>
    </dsp:sp>
    <dsp:sp modelId="{8517E3CB-9D1F-4C78-9A63-5E9754C40EB4}">
      <dsp:nvSpPr>
        <dsp:cNvPr id="0" name=""/>
        <dsp:cNvSpPr/>
      </dsp:nvSpPr>
      <dsp:spPr>
        <a:xfrm>
          <a:off x="0" y="2841431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426D4-3834-48E3-BF4A-B3A5112D31CD}">
      <dsp:nvSpPr>
        <dsp:cNvPr id="0" name=""/>
        <dsp:cNvSpPr/>
      </dsp:nvSpPr>
      <dsp:spPr>
        <a:xfrm>
          <a:off x="114586" y="2926660"/>
          <a:ext cx="208338" cy="20833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C7583-8808-4D0B-B656-32D479A67098}">
      <dsp:nvSpPr>
        <dsp:cNvPr id="0" name=""/>
        <dsp:cNvSpPr/>
      </dsp:nvSpPr>
      <dsp:spPr>
        <a:xfrm>
          <a:off x="437510" y="2841431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Activities </a:t>
          </a:r>
          <a:endParaRPr lang="en-US" sz="1600" kern="1200"/>
        </a:p>
      </dsp:txBody>
      <dsp:txXfrm>
        <a:off x="437510" y="2841431"/>
        <a:ext cx="9730617" cy="378797"/>
      </dsp:txXfrm>
    </dsp:sp>
    <dsp:sp modelId="{B4D9C898-31C3-4FCD-931B-7810533C3A86}">
      <dsp:nvSpPr>
        <dsp:cNvPr id="0" name=""/>
        <dsp:cNvSpPr/>
      </dsp:nvSpPr>
      <dsp:spPr>
        <a:xfrm>
          <a:off x="0" y="331492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4AD69-C094-487A-942B-643F7D6272E7}">
      <dsp:nvSpPr>
        <dsp:cNvPr id="0" name=""/>
        <dsp:cNvSpPr/>
      </dsp:nvSpPr>
      <dsp:spPr>
        <a:xfrm>
          <a:off x="114586" y="3400157"/>
          <a:ext cx="208338" cy="20833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6F5BF-810B-45EF-9236-43FB41CB37E5}">
      <dsp:nvSpPr>
        <dsp:cNvPr id="0" name=""/>
        <dsp:cNvSpPr/>
      </dsp:nvSpPr>
      <dsp:spPr>
        <a:xfrm>
          <a:off x="437510" y="331492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Thank you, any questions?</a:t>
          </a:r>
          <a:endParaRPr lang="en-US" sz="1600" kern="1200"/>
        </a:p>
      </dsp:txBody>
      <dsp:txXfrm>
        <a:off x="437510" y="3314927"/>
        <a:ext cx="9730617" cy="3787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EA934-BAC8-4081-A514-9B7807B913ED}">
      <dsp:nvSpPr>
        <dsp:cNvPr id="0" name=""/>
        <dsp:cNvSpPr/>
      </dsp:nvSpPr>
      <dsp:spPr>
        <a:xfrm>
          <a:off x="0" y="900455"/>
          <a:ext cx="6812280" cy="16623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D14A8-31E2-4CC9-9343-DD5C15BB0280}">
      <dsp:nvSpPr>
        <dsp:cNvPr id="0" name=""/>
        <dsp:cNvSpPr/>
      </dsp:nvSpPr>
      <dsp:spPr>
        <a:xfrm>
          <a:off x="502869" y="1274490"/>
          <a:ext cx="914308" cy="914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5F781-8D94-4FD4-825A-B0141595D49D}">
      <dsp:nvSpPr>
        <dsp:cNvPr id="0" name=""/>
        <dsp:cNvSpPr/>
      </dsp:nvSpPr>
      <dsp:spPr>
        <a:xfrm>
          <a:off x="1920047" y="900455"/>
          <a:ext cx="4892232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of today's session is to introduce you to the module and how these sessions will run. </a:t>
          </a:r>
          <a:endParaRPr lang="en-US" sz="2300" kern="1200"/>
        </a:p>
      </dsp:txBody>
      <dsp:txXfrm>
        <a:off x="1920047" y="900455"/>
        <a:ext cx="4892232" cy="1662379"/>
      </dsp:txXfrm>
    </dsp:sp>
    <dsp:sp modelId="{DF8147E4-0D18-4DA6-A556-37CCD57B6438}">
      <dsp:nvSpPr>
        <dsp:cNvPr id="0" name=""/>
        <dsp:cNvSpPr/>
      </dsp:nvSpPr>
      <dsp:spPr>
        <a:xfrm>
          <a:off x="0" y="2978429"/>
          <a:ext cx="6812280" cy="16623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58B0B-0C40-48CD-B32B-C039BA19A4FF}">
      <dsp:nvSpPr>
        <dsp:cNvPr id="0" name=""/>
        <dsp:cNvSpPr/>
      </dsp:nvSpPr>
      <dsp:spPr>
        <a:xfrm>
          <a:off x="502869" y="3352464"/>
          <a:ext cx="914308" cy="914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B87A9E-8404-46C0-B8DC-564677C20B16}">
      <dsp:nvSpPr>
        <dsp:cNvPr id="0" name=""/>
        <dsp:cNvSpPr/>
      </dsp:nvSpPr>
      <dsp:spPr>
        <a:xfrm>
          <a:off x="1920047" y="2978429"/>
          <a:ext cx="4892232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By the end of today's session students should be able to demonstrate their understanding of what the course entails. </a:t>
          </a:r>
          <a:endParaRPr lang="en-US" sz="2300" kern="1200"/>
        </a:p>
      </dsp:txBody>
      <dsp:txXfrm>
        <a:off x="1920047" y="2978429"/>
        <a:ext cx="4892232" cy="16623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A98DA-F30C-4323-9D57-77550C944FC5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8087B-9470-497C-9546-ECB84A1FAEB6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7D9C6-4FC0-4487-ACC8-8A3803653F7B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 hour lecture. </a:t>
          </a:r>
          <a:endParaRPr lang="en-US" sz="2500" kern="1200" dirty="0"/>
        </a:p>
      </dsp:txBody>
      <dsp:txXfrm>
        <a:off x="1819120" y="673"/>
        <a:ext cx="4545103" cy="1574995"/>
      </dsp:txXfrm>
    </dsp:sp>
    <dsp:sp modelId="{2B4F8F0C-3468-4DDC-863D-CFF38816EEAE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04742-695C-409F-9EA8-5C262E104158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04CD2-8977-44F6-9DCF-4E2128614155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 hour workshop. </a:t>
          </a:r>
          <a:endParaRPr lang="en-US" sz="2500" kern="1200" dirty="0"/>
        </a:p>
      </dsp:txBody>
      <dsp:txXfrm>
        <a:off x="1819120" y="1969418"/>
        <a:ext cx="4545103" cy="1574995"/>
      </dsp:txXfrm>
    </dsp:sp>
    <dsp:sp modelId="{2A996720-3240-475B-A85E-492B9474E9B8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ED0387-92F9-4438-A766-4041C5756DF1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0CC09-F294-4724-A0C5-A6E236C548EC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are required to ensure that you engage in these lessons. 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CF8CA-96EB-4069-ACDB-AB7D7684555D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191C4-C5EE-4BB3-AB98-815330CED504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D89BF-AF6C-4EDE-B8DB-8258D8784906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where you will find extra information with regards to the module. </a:t>
          </a:r>
          <a:endParaRPr lang="en-US" sz="2500" kern="1200"/>
        </a:p>
      </dsp:txBody>
      <dsp:txXfrm>
        <a:off x="1910542" y="895997"/>
        <a:ext cx="4453681" cy="1654149"/>
      </dsp:txXfrm>
    </dsp:sp>
    <dsp:sp modelId="{B4F04468-6ED7-4D81-B252-BD895F3EDDB0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F9145-CE46-4E34-9FC3-430EF5E59CA7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4C926-FC04-41F8-A1D2-9F70B7F88C68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 the team's page and ensure that you turn on notifications. </a:t>
          </a:r>
          <a:endParaRPr lang="en-US" sz="2500" kern="1200"/>
        </a:p>
      </dsp:txBody>
      <dsp:txXfrm>
        <a:off x="1910542" y="2963684"/>
        <a:ext cx="4453681" cy="1654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EDC12-051C-4C44-82ED-6ECA98538127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7832C1-D796-444F-8B92-03067C9D860F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F2166-40E5-4C23-8EF1-5AD2A654D4DC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assignments. </a:t>
          </a:r>
          <a:endParaRPr lang="en-US" sz="2500" kern="1200"/>
        </a:p>
      </dsp:txBody>
      <dsp:txXfrm>
        <a:off x="1819120" y="673"/>
        <a:ext cx="4545103" cy="1574995"/>
      </dsp:txXfrm>
    </dsp:sp>
    <dsp:sp modelId="{201FBF07-DFE3-4329-90D7-37C77BD3719D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85447-D177-4924-96C5-21D6A114C090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E0000-3835-40AD-AC23-1290318B4D43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Due by the 11</a:t>
          </a:r>
          <a:r>
            <a:rPr lang="en-US" sz="2500" kern="1200" baseline="30000" dirty="0"/>
            <a:t>th</a:t>
          </a:r>
          <a:r>
            <a:rPr lang="en-US" sz="2500" kern="1200" dirty="0"/>
            <a:t> of August 2023 by 23:59pm</a:t>
          </a:r>
        </a:p>
      </dsp:txBody>
      <dsp:txXfrm>
        <a:off x="1819120" y="1969418"/>
        <a:ext cx="4545103" cy="1574995"/>
      </dsp:txXfrm>
    </dsp:sp>
    <dsp:sp modelId="{9B99FACC-E2AB-40A3-B94B-527C054C01F3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C1F08-7684-4D3A-B2DA-1DB3E11146B2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13F1-2711-4C06-BA9E-9BB430A1A501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Ensure that you submit your assignments on time.</a:t>
          </a:r>
        </a:p>
      </dsp:txBody>
      <dsp:txXfrm>
        <a:off x="1819120" y="3938162"/>
        <a:ext cx="4545103" cy="15749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C4E1F-2850-403B-9475-89B72C9487D8}">
      <dsp:nvSpPr>
        <dsp:cNvPr id="0" name=""/>
        <dsp:cNvSpPr/>
      </dsp:nvSpPr>
      <dsp:spPr>
        <a:xfrm>
          <a:off x="1878194" y="490460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7765" y="534129"/>
        <a:ext cx="20512" cy="4102"/>
      </dsp:txXfrm>
    </dsp:sp>
    <dsp:sp modelId="{B2650C27-FF85-4242-B7B3-5BE018E4CA01}">
      <dsp:nvSpPr>
        <dsp:cNvPr id="0" name=""/>
        <dsp:cNvSpPr/>
      </dsp:nvSpPr>
      <dsp:spPr>
        <a:xfrm>
          <a:off x="96271" y="1064"/>
          <a:ext cx="1783722" cy="1070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Within your answer you may wish to consider;  </a:t>
          </a:r>
          <a:endParaRPr lang="en-US" sz="1500" kern="1200"/>
        </a:p>
      </dsp:txBody>
      <dsp:txXfrm>
        <a:off x="96271" y="1064"/>
        <a:ext cx="1783722" cy="1070233"/>
      </dsp:txXfrm>
    </dsp:sp>
    <dsp:sp modelId="{4341E0E4-D3D8-4FA2-923F-A2915F92394B}">
      <dsp:nvSpPr>
        <dsp:cNvPr id="0" name=""/>
        <dsp:cNvSpPr/>
      </dsp:nvSpPr>
      <dsp:spPr>
        <a:xfrm>
          <a:off x="4072173" y="490460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1745" y="534129"/>
        <a:ext cx="20512" cy="4102"/>
      </dsp:txXfrm>
    </dsp:sp>
    <dsp:sp modelId="{9F77AD3C-CF17-4616-BF0C-DE0187AB779B}">
      <dsp:nvSpPr>
        <dsp:cNvPr id="0" name=""/>
        <dsp:cNvSpPr/>
      </dsp:nvSpPr>
      <dsp:spPr>
        <a:xfrm>
          <a:off x="2290250" y="1064"/>
          <a:ext cx="1783722" cy="10702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a constitution? </a:t>
          </a:r>
          <a:endParaRPr lang="en-US" sz="1500" kern="1200"/>
        </a:p>
      </dsp:txBody>
      <dsp:txXfrm>
        <a:off x="2290250" y="1064"/>
        <a:ext cx="1783722" cy="1070233"/>
      </dsp:txXfrm>
    </dsp:sp>
    <dsp:sp modelId="{1CD46E9F-F94C-4725-8174-DD1F23121C08}">
      <dsp:nvSpPr>
        <dsp:cNvPr id="0" name=""/>
        <dsp:cNvSpPr/>
      </dsp:nvSpPr>
      <dsp:spPr>
        <a:xfrm>
          <a:off x="988132" y="1069497"/>
          <a:ext cx="4387958" cy="379656"/>
        </a:xfrm>
        <a:custGeom>
          <a:avLst/>
          <a:gdLst/>
          <a:ahLst/>
          <a:cxnLst/>
          <a:rect l="0" t="0" r="0" b="0"/>
          <a:pathLst>
            <a:path>
              <a:moveTo>
                <a:pt x="4387958" y="0"/>
              </a:moveTo>
              <a:lnTo>
                <a:pt x="4387958" y="206928"/>
              </a:lnTo>
              <a:lnTo>
                <a:pt x="0" y="206928"/>
              </a:lnTo>
              <a:lnTo>
                <a:pt x="0" y="379656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71934" y="1257274"/>
        <a:ext cx="220354" cy="4102"/>
      </dsp:txXfrm>
    </dsp:sp>
    <dsp:sp modelId="{A16EC028-2594-49ED-ABF8-876379AA5B19}">
      <dsp:nvSpPr>
        <dsp:cNvPr id="0" name=""/>
        <dsp:cNvSpPr/>
      </dsp:nvSpPr>
      <dsp:spPr>
        <a:xfrm>
          <a:off x="4484229" y="1064"/>
          <a:ext cx="1783722" cy="10702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Principles of the Uk’s constitution? </a:t>
          </a:r>
          <a:endParaRPr lang="en-US" sz="1500" kern="1200"/>
        </a:p>
      </dsp:txBody>
      <dsp:txXfrm>
        <a:off x="4484229" y="1064"/>
        <a:ext cx="1783722" cy="1070233"/>
      </dsp:txXfrm>
    </dsp:sp>
    <dsp:sp modelId="{03D06731-481C-443B-BA70-821BBAEF59F7}">
      <dsp:nvSpPr>
        <dsp:cNvPr id="0" name=""/>
        <dsp:cNvSpPr/>
      </dsp:nvSpPr>
      <dsp:spPr>
        <a:xfrm>
          <a:off x="1878194" y="1970950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7765" y="2014619"/>
        <a:ext cx="20512" cy="4102"/>
      </dsp:txXfrm>
    </dsp:sp>
    <dsp:sp modelId="{51A3DF05-80BD-4896-B35B-21DB748A5C9F}">
      <dsp:nvSpPr>
        <dsp:cNvPr id="0" name=""/>
        <dsp:cNvSpPr/>
      </dsp:nvSpPr>
      <dsp:spPr>
        <a:xfrm>
          <a:off x="96271" y="1481554"/>
          <a:ext cx="1783722" cy="1070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Separation of Powers theory. </a:t>
          </a:r>
          <a:endParaRPr lang="en-US" sz="1500" kern="1200"/>
        </a:p>
      </dsp:txBody>
      <dsp:txXfrm>
        <a:off x="96271" y="1481554"/>
        <a:ext cx="1783722" cy="1070233"/>
      </dsp:txXfrm>
    </dsp:sp>
    <dsp:sp modelId="{AEA82237-F7EB-4BB9-9939-9FFF37E52A0E}">
      <dsp:nvSpPr>
        <dsp:cNvPr id="0" name=""/>
        <dsp:cNvSpPr/>
      </dsp:nvSpPr>
      <dsp:spPr>
        <a:xfrm>
          <a:off x="4072173" y="1970950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1745" y="2014619"/>
        <a:ext cx="20512" cy="4102"/>
      </dsp:txXfrm>
    </dsp:sp>
    <dsp:sp modelId="{4D48C07D-65E4-4004-995B-2AA95A88B56E}">
      <dsp:nvSpPr>
        <dsp:cNvPr id="0" name=""/>
        <dsp:cNvSpPr/>
      </dsp:nvSpPr>
      <dsp:spPr>
        <a:xfrm>
          <a:off x="2290250" y="1481554"/>
          <a:ext cx="1783722" cy="10702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Government, Parliament and Judiciary. </a:t>
          </a:r>
          <a:endParaRPr lang="en-US" sz="1500" kern="1200"/>
        </a:p>
      </dsp:txBody>
      <dsp:txXfrm>
        <a:off x="2290250" y="1481554"/>
        <a:ext cx="1783722" cy="1070233"/>
      </dsp:txXfrm>
    </dsp:sp>
    <dsp:sp modelId="{5A86681C-29A6-4B2E-9C26-C0F17E2B53BC}">
      <dsp:nvSpPr>
        <dsp:cNvPr id="0" name=""/>
        <dsp:cNvSpPr/>
      </dsp:nvSpPr>
      <dsp:spPr>
        <a:xfrm>
          <a:off x="988132" y="2549987"/>
          <a:ext cx="4387958" cy="379656"/>
        </a:xfrm>
        <a:custGeom>
          <a:avLst/>
          <a:gdLst/>
          <a:ahLst/>
          <a:cxnLst/>
          <a:rect l="0" t="0" r="0" b="0"/>
          <a:pathLst>
            <a:path>
              <a:moveTo>
                <a:pt x="4387958" y="0"/>
              </a:moveTo>
              <a:lnTo>
                <a:pt x="4387958" y="206928"/>
              </a:lnTo>
              <a:lnTo>
                <a:pt x="0" y="206928"/>
              </a:lnTo>
              <a:lnTo>
                <a:pt x="0" y="379656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71934" y="2737764"/>
        <a:ext cx="220354" cy="4102"/>
      </dsp:txXfrm>
    </dsp:sp>
    <dsp:sp modelId="{72AC7BCB-A8AF-415C-91FB-4ACC5FA8859E}">
      <dsp:nvSpPr>
        <dsp:cNvPr id="0" name=""/>
        <dsp:cNvSpPr/>
      </dsp:nvSpPr>
      <dsp:spPr>
        <a:xfrm>
          <a:off x="4484229" y="1481554"/>
          <a:ext cx="1783722" cy="1070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Constitutional Reform Act 2005. </a:t>
          </a:r>
          <a:endParaRPr lang="en-US" sz="1500" kern="1200"/>
        </a:p>
      </dsp:txBody>
      <dsp:txXfrm>
        <a:off x="4484229" y="1481554"/>
        <a:ext cx="1783722" cy="1070233"/>
      </dsp:txXfrm>
    </dsp:sp>
    <dsp:sp modelId="{EF2C75F8-393B-471E-9429-6DD9D9F9B077}">
      <dsp:nvSpPr>
        <dsp:cNvPr id="0" name=""/>
        <dsp:cNvSpPr/>
      </dsp:nvSpPr>
      <dsp:spPr>
        <a:xfrm>
          <a:off x="1878194" y="3451441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7765" y="3495109"/>
        <a:ext cx="20512" cy="4102"/>
      </dsp:txXfrm>
    </dsp:sp>
    <dsp:sp modelId="{B2509C03-234E-467B-B232-40A9B8B0FF2F}">
      <dsp:nvSpPr>
        <dsp:cNvPr id="0" name=""/>
        <dsp:cNvSpPr/>
      </dsp:nvSpPr>
      <dsp:spPr>
        <a:xfrm>
          <a:off x="96271" y="2962044"/>
          <a:ext cx="1783722" cy="10702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Lord Chancellor. </a:t>
          </a:r>
          <a:endParaRPr lang="en-US" sz="1500" kern="1200"/>
        </a:p>
      </dsp:txBody>
      <dsp:txXfrm>
        <a:off x="96271" y="2962044"/>
        <a:ext cx="1783722" cy="1070233"/>
      </dsp:txXfrm>
    </dsp:sp>
    <dsp:sp modelId="{FDADAB5C-258E-4C04-B58C-4FA69FDCE2A0}">
      <dsp:nvSpPr>
        <dsp:cNvPr id="0" name=""/>
        <dsp:cNvSpPr/>
      </dsp:nvSpPr>
      <dsp:spPr>
        <a:xfrm>
          <a:off x="4072173" y="3451441"/>
          <a:ext cx="379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965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1745" y="3495109"/>
        <a:ext cx="20512" cy="4102"/>
      </dsp:txXfrm>
    </dsp:sp>
    <dsp:sp modelId="{E85F8AC2-C83A-4710-B729-83B86F156657}">
      <dsp:nvSpPr>
        <dsp:cNvPr id="0" name=""/>
        <dsp:cNvSpPr/>
      </dsp:nvSpPr>
      <dsp:spPr>
        <a:xfrm>
          <a:off x="2290250" y="2962044"/>
          <a:ext cx="1783722" cy="10702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Supreme Court.</a:t>
          </a:r>
          <a:endParaRPr lang="en-US" sz="1500" kern="1200"/>
        </a:p>
      </dsp:txBody>
      <dsp:txXfrm>
        <a:off x="2290250" y="2962044"/>
        <a:ext cx="1783722" cy="1070233"/>
      </dsp:txXfrm>
    </dsp:sp>
    <dsp:sp modelId="{6433D5C9-5932-4F82-BD0B-64991A366744}">
      <dsp:nvSpPr>
        <dsp:cNvPr id="0" name=""/>
        <dsp:cNvSpPr/>
      </dsp:nvSpPr>
      <dsp:spPr>
        <a:xfrm>
          <a:off x="988132" y="4030477"/>
          <a:ext cx="4387958" cy="379656"/>
        </a:xfrm>
        <a:custGeom>
          <a:avLst/>
          <a:gdLst/>
          <a:ahLst/>
          <a:cxnLst/>
          <a:rect l="0" t="0" r="0" b="0"/>
          <a:pathLst>
            <a:path>
              <a:moveTo>
                <a:pt x="4387958" y="0"/>
              </a:moveTo>
              <a:lnTo>
                <a:pt x="4387958" y="206928"/>
              </a:lnTo>
              <a:lnTo>
                <a:pt x="0" y="206928"/>
              </a:lnTo>
              <a:lnTo>
                <a:pt x="0" y="37965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71934" y="4218254"/>
        <a:ext cx="220354" cy="4102"/>
      </dsp:txXfrm>
    </dsp:sp>
    <dsp:sp modelId="{2BFED260-2360-4C71-B667-CCF63246C8F2}">
      <dsp:nvSpPr>
        <dsp:cNvPr id="0" name=""/>
        <dsp:cNvSpPr/>
      </dsp:nvSpPr>
      <dsp:spPr>
        <a:xfrm>
          <a:off x="4484229" y="2962044"/>
          <a:ext cx="1783722" cy="1070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Further reforms that are needed. </a:t>
          </a:r>
          <a:endParaRPr lang="en-US" sz="1500" kern="1200"/>
        </a:p>
      </dsp:txBody>
      <dsp:txXfrm>
        <a:off x="4484229" y="2962044"/>
        <a:ext cx="1783722" cy="1070233"/>
      </dsp:txXfrm>
    </dsp:sp>
    <dsp:sp modelId="{7897F4D3-53CE-4E05-9F27-79E1823416C5}">
      <dsp:nvSpPr>
        <dsp:cNvPr id="0" name=""/>
        <dsp:cNvSpPr/>
      </dsp:nvSpPr>
      <dsp:spPr>
        <a:xfrm>
          <a:off x="96271" y="4442534"/>
          <a:ext cx="1783722" cy="10702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04" tIns="91746" rIns="87404" bIns="9174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Summary/ Conclusion. </a:t>
          </a:r>
          <a:endParaRPr lang="en-US" sz="1500" kern="1200"/>
        </a:p>
      </dsp:txBody>
      <dsp:txXfrm>
        <a:off x="96271" y="4442534"/>
        <a:ext cx="1783722" cy="10702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071A8-94C3-44DF-B0C7-1EB89DA076DB}">
      <dsp:nvSpPr>
        <dsp:cNvPr id="0" name=""/>
        <dsp:cNvSpPr/>
      </dsp:nvSpPr>
      <dsp:spPr>
        <a:xfrm>
          <a:off x="0" y="2299"/>
          <a:ext cx="6812280" cy="1165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2BE6D-DEEF-4D6D-AFB5-DDECB1CD95D8}">
      <dsp:nvSpPr>
        <dsp:cNvPr id="0" name=""/>
        <dsp:cNvSpPr/>
      </dsp:nvSpPr>
      <dsp:spPr>
        <a:xfrm>
          <a:off x="352598" y="264562"/>
          <a:ext cx="641087" cy="641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9BCC7-DFBC-4D2F-9090-68278CE69B1F}">
      <dsp:nvSpPr>
        <dsp:cNvPr id="0" name=""/>
        <dsp:cNvSpPr/>
      </dsp:nvSpPr>
      <dsp:spPr>
        <a:xfrm>
          <a:off x="1346283" y="2299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be submitted on time. </a:t>
          </a:r>
          <a:endParaRPr lang="en-US" sz="2100" kern="1200"/>
        </a:p>
      </dsp:txBody>
      <dsp:txXfrm>
        <a:off x="1346283" y="2299"/>
        <a:ext cx="5465996" cy="1165613"/>
      </dsp:txXfrm>
    </dsp:sp>
    <dsp:sp modelId="{A4AA2F33-3824-4D01-8A09-A608FB9E4EF0}">
      <dsp:nvSpPr>
        <dsp:cNvPr id="0" name=""/>
        <dsp:cNvSpPr/>
      </dsp:nvSpPr>
      <dsp:spPr>
        <a:xfrm>
          <a:off x="0" y="1459316"/>
          <a:ext cx="6812280" cy="1165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8E278-1695-4A3C-B53E-1321EF051E10}">
      <dsp:nvSpPr>
        <dsp:cNvPr id="0" name=""/>
        <dsp:cNvSpPr/>
      </dsp:nvSpPr>
      <dsp:spPr>
        <a:xfrm>
          <a:off x="352598" y="1721579"/>
          <a:ext cx="641087" cy="641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7C5FE-DF23-4316-8363-05715A7F81C0}">
      <dsp:nvSpPr>
        <dsp:cNvPr id="0" name=""/>
        <dsp:cNvSpPr/>
      </dsp:nvSpPr>
      <dsp:spPr>
        <a:xfrm>
          <a:off x="1346283" y="1459316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it is up to a week late it is capped at 40%. </a:t>
          </a:r>
          <a:endParaRPr lang="en-US" sz="2100" kern="1200"/>
        </a:p>
      </dsp:txBody>
      <dsp:txXfrm>
        <a:off x="1346283" y="1459316"/>
        <a:ext cx="5465996" cy="1165613"/>
      </dsp:txXfrm>
    </dsp:sp>
    <dsp:sp modelId="{7EC17D62-6099-45B9-963D-4D056A03EE6D}">
      <dsp:nvSpPr>
        <dsp:cNvPr id="0" name=""/>
        <dsp:cNvSpPr/>
      </dsp:nvSpPr>
      <dsp:spPr>
        <a:xfrm>
          <a:off x="0" y="2916333"/>
          <a:ext cx="6812280" cy="116561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685C6-7D92-4C45-B073-2147082F3663}">
      <dsp:nvSpPr>
        <dsp:cNvPr id="0" name=""/>
        <dsp:cNvSpPr/>
      </dsp:nvSpPr>
      <dsp:spPr>
        <a:xfrm>
          <a:off x="352598" y="3178596"/>
          <a:ext cx="641087" cy="641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89C42-9368-45F3-9060-83E4E126AAF7}">
      <dsp:nvSpPr>
        <dsp:cNvPr id="0" name=""/>
        <dsp:cNvSpPr/>
      </dsp:nvSpPr>
      <dsp:spPr>
        <a:xfrm>
          <a:off x="1346283" y="2916333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it is over a week late it is capped at 0%. </a:t>
          </a:r>
          <a:endParaRPr lang="en-US" sz="2100" kern="1200"/>
        </a:p>
      </dsp:txBody>
      <dsp:txXfrm>
        <a:off x="1346283" y="2916333"/>
        <a:ext cx="5465996" cy="1165613"/>
      </dsp:txXfrm>
    </dsp:sp>
    <dsp:sp modelId="{0933E74C-56C6-4B27-B000-968F95ACFC94}">
      <dsp:nvSpPr>
        <dsp:cNvPr id="0" name=""/>
        <dsp:cNvSpPr/>
      </dsp:nvSpPr>
      <dsp:spPr>
        <a:xfrm>
          <a:off x="0" y="4373350"/>
          <a:ext cx="6812280" cy="116561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C51AC-B907-4489-93BB-949746C02A41}">
      <dsp:nvSpPr>
        <dsp:cNvPr id="0" name=""/>
        <dsp:cNvSpPr/>
      </dsp:nvSpPr>
      <dsp:spPr>
        <a:xfrm>
          <a:off x="352598" y="4635613"/>
          <a:ext cx="641087" cy="6410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E1C1F2-0508-47D0-A676-D7DD3D9F9862}">
      <dsp:nvSpPr>
        <dsp:cNvPr id="0" name=""/>
        <dsp:cNvSpPr/>
      </dsp:nvSpPr>
      <dsp:spPr>
        <a:xfrm>
          <a:off x="1346283" y="4373350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you are unable to submit your assignment you need to apply for extenuating circumstances. </a:t>
          </a:r>
          <a:endParaRPr lang="en-US" sz="2100" kern="1200"/>
        </a:p>
      </dsp:txBody>
      <dsp:txXfrm>
        <a:off x="1346283" y="4373350"/>
        <a:ext cx="5465996" cy="11656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F2650-4FDF-454E-94C0-6ACD13FFE86C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AF761-8753-4173-A191-DB1DD20A1FA7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05614-3F4F-4EE6-A1FB-36DA293E048F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groups create 5- 10 questions you have regarding the module. </a:t>
          </a:r>
          <a:endParaRPr lang="en-US" sz="2500" kern="1200"/>
        </a:p>
      </dsp:txBody>
      <dsp:txXfrm>
        <a:off x="1819120" y="673"/>
        <a:ext cx="4545103" cy="1574995"/>
      </dsp:txXfrm>
    </dsp:sp>
    <dsp:sp modelId="{9DCA82A0-4F36-4CE3-9F27-6294AFAF663E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0848D-D64B-46DC-BCD1-DD718122D799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5F8CD-17A1-4AFD-A2BB-86A7C4B69B24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 to class. </a:t>
          </a:r>
          <a:endParaRPr lang="en-US" sz="2500" kern="1200"/>
        </a:p>
      </dsp:txBody>
      <dsp:txXfrm>
        <a:off x="1819120" y="1969418"/>
        <a:ext cx="4545103" cy="1574995"/>
      </dsp:txXfrm>
    </dsp:sp>
    <dsp:sp modelId="{440DDA3B-8412-49DD-A253-985CD051F2F5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7968D-728F-4441-B032-99D74D123BE0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6DA68-E7FF-44AE-99F9-634730B6976E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Every group must answer.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248E1C-DA95-4253-8B3B-90949CE74E10}">
      <dsp:nvSpPr>
        <dsp:cNvPr id="0" name=""/>
        <dsp:cNvSpPr/>
      </dsp:nvSpPr>
      <dsp:spPr>
        <a:xfrm>
          <a:off x="0" y="31751"/>
          <a:ext cx="5916603" cy="242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Research task- Research what types of laws there are in the United Kingdom and give examples of these piece of legislation. </a:t>
          </a:r>
          <a:endParaRPr lang="en-US" sz="2800" kern="1200"/>
        </a:p>
      </dsp:txBody>
      <dsp:txXfrm>
        <a:off x="118342" y="150093"/>
        <a:ext cx="5679919" cy="2187556"/>
      </dsp:txXfrm>
    </dsp:sp>
    <dsp:sp modelId="{263952B3-3BCB-4342-A80D-1D6EFBB3FB56}">
      <dsp:nvSpPr>
        <dsp:cNvPr id="0" name=""/>
        <dsp:cNvSpPr/>
      </dsp:nvSpPr>
      <dsp:spPr>
        <a:xfrm>
          <a:off x="0" y="2536631"/>
          <a:ext cx="5916603" cy="242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have 20 minutes to do this and prepare to feedback to the class. </a:t>
          </a:r>
          <a:endParaRPr lang="en-US" sz="2800" kern="1200"/>
        </a:p>
      </dsp:txBody>
      <dsp:txXfrm>
        <a:off x="118342" y="2654973"/>
        <a:ext cx="5679919" cy="2187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330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33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45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64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134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49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523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86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61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0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10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law.in/index.php/2020/10/02/european-convention-on-human-rights/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dleeastmonitor.com/20200123-prince-charles-visit-to-palestine-helps-us-focus-on-resolving-the-conflict/" TargetMode="External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mailto:z.draper@uwtsd.ac.uk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rcewatch.org/index.php?title=File:Thank_you.jpg" TargetMode="External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031EA4A4-5D79-4817-B146-24029A2F3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BAD27-F956-0194-DE76-165603D08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3977640" cy="3204134"/>
          </a:xfrm>
        </p:spPr>
        <p:txBody>
          <a:bodyPr anchor="b">
            <a:normAutofit/>
          </a:bodyPr>
          <a:lstStyle/>
          <a:p>
            <a:pPr algn="ctr"/>
            <a:r>
              <a:rPr lang="en-GB" sz="5400" i="1" u="sng" dirty="0"/>
              <a:t>Welcome to the module!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A60C3A-687E-8053-BD7C-9FE714318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3977640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By Zita Draper </a:t>
            </a:r>
          </a:p>
        </p:txBody>
      </p:sp>
      <p:pic>
        <p:nvPicPr>
          <p:cNvPr id="22" name="Picture 3" descr="Neon 3D circle art">
            <a:extLst>
              <a:ext uri="{FF2B5EF4-FFF2-40B4-BE49-F238E27FC236}">
                <a16:creationId xmlns:a16="http://schemas.microsoft.com/office/drawing/2014/main" id="{9C71FC76-A724-538E-594C-A05CF1574C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47" r="9628" b="8"/>
          <a:stretch/>
        </p:blipFill>
        <p:spPr>
          <a:xfrm>
            <a:off x="20" y="10"/>
            <a:ext cx="7443196" cy="6857990"/>
          </a:xfrm>
          <a:prstGeom prst="rect">
            <a:avLst/>
          </a:prstGeom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7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1E8E-129F-3EA8-18DE-97654F7DB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  <a:r>
              <a:rPr lang="en-GB" dirty="0"/>
              <a:t>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0F4AB6-744A-2A25-18B6-BAEA833902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2533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14DDC-C55D-2113-7C40-15587BD0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Aims and Learning Objectives </a:t>
            </a:r>
            <a:endParaRPr lang="en-US" sz="4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263C1-1737-EAEA-E129-AB4F3C447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30120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485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809CD-23D6-A0B6-5079-55FF42A92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 dirty="0"/>
              <a:t>How will these sessions run?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75FFA6-9E94-B48E-5B91-49F238B5C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428380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3952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3B594-F836-D043-5E1A-421C81D3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i="1" u="sng" dirty="0"/>
              <a:t>Scheme of work</a:t>
            </a:r>
            <a:endParaRPr lang="en-US" sz="60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824864F3-7B3F-8F3F-2541-E16A8EF2D8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744560"/>
              </p:ext>
            </p:extLst>
          </p:nvPr>
        </p:nvGraphicFramePr>
        <p:xfrm>
          <a:off x="4942920" y="1811020"/>
          <a:ext cx="6768051" cy="404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4049">
                  <a:extLst>
                    <a:ext uri="{9D8B030D-6E8A-4147-A177-3AD203B41FA5}">
                      <a16:colId xmlns:a16="http://schemas.microsoft.com/office/drawing/2014/main" val="2192118884"/>
                    </a:ext>
                  </a:extLst>
                </a:gridCol>
                <a:gridCol w="5134002">
                  <a:extLst>
                    <a:ext uri="{9D8B030D-6E8A-4147-A177-3AD203B41FA5}">
                      <a16:colId xmlns:a16="http://schemas.microsoft.com/office/drawing/2014/main" val="5783529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i="1" u="sng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i="1" u="sng" dirty="0"/>
                        <a:t>Topic’s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043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29/06/2023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Introduction to legal process! Uk constitution and doctrines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1211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06/07/2023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Parliamentary </a:t>
                      </a:r>
                      <a:r>
                        <a:rPr lang="en-GB" dirty="0" err="1"/>
                        <a:t>soveringhty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5304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13/07/2023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The English Legal System and personnel of the justice system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1510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20/07/2023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Human Rights/ Assignment guidance!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53523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27/07/2023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Remaining content/ Draft session.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318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11/08/2023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Assignments due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13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63246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27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8F1C1-2C82-6328-AE48-5CD5A150A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Moodle page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8AD35-4B90-ABBE-8452-BC526163F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Where you will access the content for the module. Under the tile '' Zita Draper's Group''.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Here you will also find the assignment and the Turnitin link for your assignments. </a:t>
            </a:r>
          </a:p>
        </p:txBody>
      </p:sp>
    </p:spTree>
    <p:extLst>
      <p:ext uri="{BB962C8B-B14F-4D97-AF65-F5344CB8AC3E}">
        <p14:creationId xmlns:p14="http://schemas.microsoft.com/office/powerpoint/2010/main" val="1475617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6D916-5874-C5EF-DFAC-0E452F2C0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The teams page </a:t>
            </a:r>
            <a:endParaRPr lang="en-US" sz="54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8B6C5A-518D-34F0-625F-FE0ACB1F3A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0005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024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253B8-5BFF-688D-C657-E3F6E5EF6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Assignments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285027-8EAA-5339-3301-A6822FDA0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35405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810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C43A0-2B1C-074C-C35B-52932F13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algn="ctr"/>
            <a:r>
              <a:rPr lang="en-GB" i="1" u="sng" dirty="0"/>
              <a:t>Assignment 1 </a:t>
            </a:r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F852E-FC76-889C-9ABA-4C2935B23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Constitutional Reform Act 2005 has made little to no changes to the </a:t>
            </a:r>
            <a:r>
              <a:rPr lang="en-GB" sz="17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Uk’s</a:t>
            </a:r>
            <a:r>
              <a:rPr lang="en-GB" sz="17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constitution and the Separation of powers theory. Discuss. 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16" name="Picture 15" descr="Pen placed on top of a signature line">
            <a:extLst>
              <a:ext uri="{FF2B5EF4-FFF2-40B4-BE49-F238E27FC236}">
                <a16:creationId xmlns:a16="http://schemas.microsoft.com/office/drawing/2014/main" id="{E906C492-7A81-E611-F47B-9F001EE060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98" r="-1" b="-1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6755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E645-31AE-44CD-6C53-09EB34DCA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Guidance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59B18A-2B93-842D-EACA-934678C402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23192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3831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EAF38DC-B069-4F74-89ED-92C7579C3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tatue on top of building">
            <a:extLst>
              <a:ext uri="{FF2B5EF4-FFF2-40B4-BE49-F238E27FC236}">
                <a16:creationId xmlns:a16="http://schemas.microsoft.com/office/drawing/2014/main" id="{584FD7D9-9A44-F15C-EEF5-257D32672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72" r="5987" b="-1"/>
          <a:stretch/>
        </p:blipFill>
        <p:spPr>
          <a:xfrm>
            <a:off x="4883023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66D3925-1F63-462B-B39A-3D121ED6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173761"/>
          </a:xfrm>
        </p:spPr>
        <p:txBody>
          <a:bodyPr anchor="b">
            <a:normAutofit/>
          </a:bodyPr>
          <a:lstStyle/>
          <a:p>
            <a:pPr algn="ctr"/>
            <a:r>
              <a:rPr lang="en-GB" sz="3400" i="1" u="sng" dirty="0"/>
              <a:t>Assignment two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0CBFF4-EA32-4FE2-BA6B-8F3A6E6ED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253806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85062"/>
            <a:ext cx="49834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C616B6-43D5-7FB9-F1F8-4AE1C34FC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anchor="t">
            <a:norm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criminal courts in England and Wales and the extent to which they are in need of reform. In particular the Magistrates and Crown court.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569359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3DAA06A-EE8D-0473-FC28-B6CD64BFBD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70" r="-2" b="-2"/>
          <a:stretch/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A9824-9D3E-756E-E509-AFD363D37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 dirty="0"/>
              <a:t>Guidance</a:t>
            </a:r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5D2CE-E706-E007-AE65-39EAD8263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 What is the English and Welsh Justice system?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2. The structure of the Justice system.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The Criminal Courts.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 Magistrates and the use of lay people.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5. Cost effectiveness.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6. Speed that cases are heard.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7. Crown court and the use of lay people.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8. Juries Act 1974.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9. Reform Suggestions. 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10. Summary/ Conclusion.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20B0604020202020204" pitchFamily="34" charset="0"/>
              <a:buChar char="v"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028410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15C7D-6F5C-BA6D-ECA0-5B8620EF2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GB" i="1" u="sng"/>
              <a:t>Further information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23DA30-0B3D-715A-BBD1-E65268863C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011119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147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FFDB5-F217-23D1-8F57-098AA805D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Expectations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2CA0-5990-D9D3-B869-5D7984AA5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Engagement in lessons. 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Attendance in lessons.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Tell you tutor if you are unable to attend their class.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Respect other students and staff in the classroom.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Log in with your student account only.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You must stay for the full duration of the class, or you will be marked as absent. </a:t>
            </a:r>
          </a:p>
        </p:txBody>
      </p:sp>
    </p:spTree>
    <p:extLst>
      <p:ext uri="{BB962C8B-B14F-4D97-AF65-F5344CB8AC3E}">
        <p14:creationId xmlns:p14="http://schemas.microsoft.com/office/powerpoint/2010/main" val="728384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AAE7FA-2357-4190-85AB-674EA4A169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" b="3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40000"/>
                </a:schemeClr>
              </a:gs>
              <a:gs pos="100000">
                <a:schemeClr val="tx1">
                  <a:alpha val="8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3D740-BA63-43B2-8AAB-579939E3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57" y="5766264"/>
            <a:ext cx="7985759" cy="86882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000" i="1" u="sng" dirty="0"/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348485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81142-71F6-607F-3BD2-77EBD78E4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Question 1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B61F7-00D6-38F3-C499-92DE1E132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What is legal process?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endParaRPr lang="en-GB" sz="1800"/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Discuss in groups and prepare to feedback to the class. 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/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Everyone must share their answer.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DEFF8E14-4193-080B-A1FA-B2A36C8C83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3513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F3085F-B5E3-8971-E9DF-09059BFB36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85" r="10918" b="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3A7AE-C5A4-B60B-2964-34CF55799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/>
              <a:t>Legal Process is....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7496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4FC2FD1-96DC-AD26-8489-F29CA27FF3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192" r="-1" b="1287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1685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B2714BF-5B5C-56F4-64FD-E270C8E9DF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147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9829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F12CDC9-FDD9-5BC8-E8ED-071978137F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147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269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Judge female with solid fill">
            <a:extLst>
              <a:ext uri="{FF2B5EF4-FFF2-40B4-BE49-F238E27FC236}">
                <a16:creationId xmlns:a16="http://schemas.microsoft.com/office/drawing/2014/main" id="{C63D7F6E-2B87-D58C-6461-26D4AB749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27660" y="138114"/>
            <a:ext cx="6915148" cy="6915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380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Scales of justice with solid fill">
            <a:extLst>
              <a:ext uri="{FF2B5EF4-FFF2-40B4-BE49-F238E27FC236}">
                <a16:creationId xmlns:a16="http://schemas.microsoft.com/office/drawing/2014/main" id="{D5BE819F-008C-CD41-A02E-831C16BDF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90737" y="-302419"/>
            <a:ext cx="7569992" cy="756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3711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Handcuffs with solid fill">
            <a:extLst>
              <a:ext uri="{FF2B5EF4-FFF2-40B4-BE49-F238E27FC236}">
                <a16:creationId xmlns:a16="http://schemas.microsoft.com/office/drawing/2014/main" id="{15B9018D-585F-BE52-2F73-8B17E6A9F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28800" y="-671512"/>
            <a:ext cx="8379618" cy="837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0410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6798F-F2BE-6EF9-0BA6-313D830F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Question 2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82CCF7-6056-0463-4708-0F063E889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79508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0155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F78F-F6DB-4723-A311-3D3B4C780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Frequently asked questions?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3B2AF-19EA-8DB4-7AF1-E22BC2C2A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Why is there a draft link on Moodle? 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To check your similarity score.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 How long does the module last?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 The module lasts a total of 10 weeks, with one week for employability week. </a:t>
            </a:r>
          </a:p>
        </p:txBody>
      </p:sp>
    </p:spTree>
    <p:extLst>
      <p:ext uri="{BB962C8B-B14F-4D97-AF65-F5344CB8AC3E}">
        <p14:creationId xmlns:p14="http://schemas.microsoft.com/office/powerpoint/2010/main" val="10219885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15D86-0972-BAE8-DA2C-130FE3654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6000" i="1" u="sng" dirty="0"/>
              <a:t>Activity </a:t>
            </a:r>
            <a:endParaRPr lang="en-US" sz="6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421D5F4-E8BE-AF51-2DC0-EFA32DA961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34149" y="932688"/>
          <a:ext cx="5916603" cy="4992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35923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4DF52-BEF9-5C1D-8B0A-8C267CAED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Next week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96980-CF9F-92D8-EAC3-AEC4F87C2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Lecture will be released on Moodle this week and you must listen to it in preparation for next week's lesson.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If you any question, please email me. 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My contact detail are on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11244838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E2346-9820-E076-4155-80C71F19E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How to contact me?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12417-9F8C-1727-61B9-D5AFA26E4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Email; </a:t>
            </a:r>
            <a:r>
              <a:rPr lang="en-GB" dirty="0">
                <a:hlinkClick r:id="rId2"/>
              </a:rPr>
              <a:t>z.draper@uwtsd.ac.uk</a:t>
            </a:r>
            <a:r>
              <a:rPr lang="en-GB" dirty="0"/>
              <a:t>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Office; AS205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Teams. </a:t>
            </a:r>
          </a:p>
        </p:txBody>
      </p:sp>
    </p:spTree>
    <p:extLst>
      <p:ext uri="{BB962C8B-B14F-4D97-AF65-F5344CB8AC3E}">
        <p14:creationId xmlns:p14="http://schemas.microsoft.com/office/powerpoint/2010/main" val="31057609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BE79DEA-3437-F509-B6D5-13C1F713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87" r="-1" b="699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8408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03E1DB-B912-A0C9-B8D7-86C464CC21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2" b="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F0E35-6C1B-9BEE-9574-8284684734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ctr"/>
            <a:r>
              <a:rPr lang="en-GB" sz="6000" dirty="0"/>
              <a:t>Take a break!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366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181734"/>
      </a:dk2>
      <a:lt2>
        <a:srgbClr val="F0F3F2"/>
      </a:lt2>
      <a:accent1>
        <a:srgbClr val="E72971"/>
      </a:accent1>
      <a:accent2>
        <a:srgbClr val="D517AE"/>
      </a:accent2>
      <a:accent3>
        <a:srgbClr val="BF29E7"/>
      </a:accent3>
      <a:accent4>
        <a:srgbClr val="5E17D5"/>
      </a:accent4>
      <a:accent5>
        <a:srgbClr val="2932E7"/>
      </a:accent5>
      <a:accent6>
        <a:srgbClr val="176FD5"/>
      </a:accent6>
      <a:hlink>
        <a:srgbClr val="6355C6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738</Words>
  <Application>Microsoft Office PowerPoint</Application>
  <PresentationFormat>Widescreen</PresentationFormat>
  <Paragraphs>116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Neue Haas Grotesk Text Pro</vt:lpstr>
      <vt:lpstr>Times New Roman</vt:lpstr>
      <vt:lpstr>Wingdings</vt:lpstr>
      <vt:lpstr>AccentBoxVTI</vt:lpstr>
      <vt:lpstr>Welcome to the module!</vt:lpstr>
      <vt:lpstr>Content </vt:lpstr>
      <vt:lpstr>Aims and Learning Objectives </vt:lpstr>
      <vt:lpstr>How will these sessions run? </vt:lpstr>
      <vt:lpstr>Scheme of work</vt:lpstr>
      <vt:lpstr>The Moodle page </vt:lpstr>
      <vt:lpstr>The teams page </vt:lpstr>
      <vt:lpstr>Assignments </vt:lpstr>
      <vt:lpstr>Assignment 1 </vt:lpstr>
      <vt:lpstr>Guidance</vt:lpstr>
      <vt:lpstr>Assignment two</vt:lpstr>
      <vt:lpstr>Guidance</vt:lpstr>
      <vt:lpstr>Further information</vt:lpstr>
      <vt:lpstr>Expectations </vt:lpstr>
      <vt:lpstr>Activities</vt:lpstr>
      <vt:lpstr>Question 1</vt:lpstr>
      <vt:lpstr>Legal Process is....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 2 </vt:lpstr>
      <vt:lpstr>Frequently asked questions?</vt:lpstr>
      <vt:lpstr>Activity </vt:lpstr>
      <vt:lpstr>Next week </vt:lpstr>
      <vt:lpstr>How to contact me?</vt:lpstr>
      <vt:lpstr>PowerPoint Presentation</vt:lpstr>
      <vt:lpstr>Take a break!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299</cp:revision>
  <dcterms:created xsi:type="dcterms:W3CDTF">2013-07-15T20:26:40Z</dcterms:created>
  <dcterms:modified xsi:type="dcterms:W3CDTF">2023-06-27T09:20:24Z</dcterms:modified>
</cp:coreProperties>
</file>