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6" r:id="rId3"/>
    <p:sldId id="257" r:id="rId4"/>
    <p:sldId id="258" r:id="rId5"/>
    <p:sldId id="265" r:id="rId6"/>
    <p:sldId id="259" r:id="rId7"/>
    <p:sldId id="273" r:id="rId8"/>
    <p:sldId id="260" r:id="rId9"/>
    <p:sldId id="261" r:id="rId10"/>
    <p:sldId id="26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D868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2BF484-748F-4015-8004-B459434DEAEA}" v="103" dt="2025-02-06T18:29:15.4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5" d="100"/>
          <a:sy n="95" d="100"/>
        </p:scale>
        <p:origin x="10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na Jokhio" userId="8187c46b-df4c-43a0-b665-aa9875ec3f6d" providerId="ADAL" clId="{279FE345-58EA-46DB-845E-D47E196EC764}"/>
    <pc:docChg chg="undo redo custSel addSld delSld modSld sldOrd">
      <pc:chgData name="Sana Jokhio" userId="8187c46b-df4c-43a0-b665-aa9875ec3f6d" providerId="ADAL" clId="{279FE345-58EA-46DB-845E-D47E196EC764}" dt="2024-03-18T18:04:27.141" v="1586" actId="14100"/>
      <pc:docMkLst>
        <pc:docMk/>
      </pc:docMkLst>
      <pc:sldChg chg="addSp delSp modSp mod setBg">
        <pc:chgData name="Sana Jokhio" userId="8187c46b-df4c-43a0-b665-aa9875ec3f6d" providerId="ADAL" clId="{279FE345-58EA-46DB-845E-D47E196EC764}" dt="2024-03-13T12:48:20.110" v="1357" actId="14100"/>
        <pc:sldMkLst>
          <pc:docMk/>
          <pc:sldMk cId="1266485632" sldId="256"/>
        </pc:sldMkLst>
      </pc:sldChg>
      <pc:sldChg chg="addSp delSp modSp mod">
        <pc:chgData name="Sana Jokhio" userId="8187c46b-df4c-43a0-b665-aa9875ec3f6d" providerId="ADAL" clId="{279FE345-58EA-46DB-845E-D47E196EC764}" dt="2024-03-18T18:04:27.141" v="1586" actId="14100"/>
        <pc:sldMkLst>
          <pc:docMk/>
          <pc:sldMk cId="2144277255" sldId="257"/>
        </pc:sldMkLst>
      </pc:sldChg>
      <pc:sldChg chg="modSp mod">
        <pc:chgData name="Sana Jokhio" userId="8187c46b-df4c-43a0-b665-aa9875ec3f6d" providerId="ADAL" clId="{279FE345-58EA-46DB-845E-D47E196EC764}" dt="2024-03-12T15:25:10.485" v="763" actId="403"/>
        <pc:sldMkLst>
          <pc:docMk/>
          <pc:sldMk cId="1591622738" sldId="258"/>
        </pc:sldMkLst>
      </pc:sldChg>
      <pc:sldChg chg="modSp mod">
        <pc:chgData name="Sana Jokhio" userId="8187c46b-df4c-43a0-b665-aa9875ec3f6d" providerId="ADAL" clId="{279FE345-58EA-46DB-845E-D47E196EC764}" dt="2024-03-12T15:27:52.798" v="914" actId="6549"/>
        <pc:sldMkLst>
          <pc:docMk/>
          <pc:sldMk cId="3622676048" sldId="259"/>
        </pc:sldMkLst>
      </pc:sldChg>
      <pc:sldChg chg="modSp mod">
        <pc:chgData name="Sana Jokhio" userId="8187c46b-df4c-43a0-b665-aa9875ec3f6d" providerId="ADAL" clId="{279FE345-58EA-46DB-845E-D47E196EC764}" dt="2024-03-12T15:28:17.812" v="923" actId="404"/>
        <pc:sldMkLst>
          <pc:docMk/>
          <pc:sldMk cId="1296104887" sldId="260"/>
        </pc:sldMkLst>
      </pc:sldChg>
      <pc:sldChg chg="modSp new mod">
        <pc:chgData name="Sana Jokhio" userId="8187c46b-df4c-43a0-b665-aa9875ec3f6d" providerId="ADAL" clId="{279FE345-58EA-46DB-845E-D47E196EC764}" dt="2024-03-13T12:37:16.571" v="1235" actId="20577"/>
        <pc:sldMkLst>
          <pc:docMk/>
          <pc:sldMk cId="2644535367" sldId="261"/>
        </pc:sldMkLst>
      </pc:sldChg>
      <pc:sldChg chg="addSp delSp modSp new mod modClrScheme chgLayout">
        <pc:chgData name="Sana Jokhio" userId="8187c46b-df4c-43a0-b665-aa9875ec3f6d" providerId="ADAL" clId="{279FE345-58EA-46DB-845E-D47E196EC764}" dt="2024-03-12T15:30:05.927" v="949" actId="113"/>
        <pc:sldMkLst>
          <pc:docMk/>
          <pc:sldMk cId="2187991468" sldId="262"/>
        </pc:sldMkLst>
      </pc:sldChg>
      <pc:sldChg chg="addSp delSp modSp new mod modTransition setBg">
        <pc:chgData name="Sana Jokhio" userId="8187c46b-df4c-43a0-b665-aa9875ec3f6d" providerId="ADAL" clId="{279FE345-58EA-46DB-845E-D47E196EC764}" dt="2024-03-13T14:15:23.139" v="1452" actId="113"/>
        <pc:sldMkLst>
          <pc:docMk/>
          <pc:sldMk cId="3439969501" sldId="263"/>
        </pc:sldMkLst>
      </pc:sldChg>
      <pc:sldChg chg="addSp delSp modSp new mod setBg modClrScheme chgLayout">
        <pc:chgData name="Sana Jokhio" userId="8187c46b-df4c-43a0-b665-aa9875ec3f6d" providerId="ADAL" clId="{279FE345-58EA-46DB-845E-D47E196EC764}" dt="2024-03-18T18:00:38.963" v="1536" actId="27636"/>
        <pc:sldMkLst>
          <pc:docMk/>
          <pc:sldMk cId="3574930477" sldId="264"/>
        </pc:sldMkLst>
      </pc:sldChg>
      <pc:sldChg chg="modSp new mod">
        <pc:chgData name="Sana Jokhio" userId="8187c46b-df4c-43a0-b665-aa9875ec3f6d" providerId="ADAL" clId="{279FE345-58EA-46DB-845E-D47E196EC764}" dt="2024-03-12T15:25:04.034" v="760" actId="403"/>
        <pc:sldMkLst>
          <pc:docMk/>
          <pc:sldMk cId="1766414704" sldId="265"/>
        </pc:sldMkLst>
      </pc:sldChg>
      <pc:sldChg chg="new del">
        <pc:chgData name="Sana Jokhio" userId="8187c46b-df4c-43a0-b665-aa9875ec3f6d" providerId="ADAL" clId="{279FE345-58EA-46DB-845E-D47E196EC764}" dt="2024-03-13T12:52:10.324" v="1359" actId="680"/>
        <pc:sldMkLst>
          <pc:docMk/>
          <pc:sldMk cId="1322342752" sldId="266"/>
        </pc:sldMkLst>
      </pc:sldChg>
      <pc:sldChg chg="modSp add mod modTransition setBg">
        <pc:chgData name="Sana Jokhio" userId="8187c46b-df4c-43a0-b665-aa9875ec3f6d" providerId="ADAL" clId="{279FE345-58EA-46DB-845E-D47E196EC764}" dt="2024-03-13T14:16:03.459" v="1459" actId="6549"/>
        <pc:sldMkLst>
          <pc:docMk/>
          <pc:sldMk cId="3589752747" sldId="266"/>
        </pc:sldMkLst>
      </pc:sldChg>
      <pc:sldChg chg="modSp add mod ord modTransition setBg">
        <pc:chgData name="Sana Jokhio" userId="8187c46b-df4c-43a0-b665-aa9875ec3f6d" providerId="ADAL" clId="{279FE345-58EA-46DB-845E-D47E196EC764}" dt="2024-03-13T14:16:26.212" v="1464"/>
        <pc:sldMkLst>
          <pc:docMk/>
          <pc:sldMk cId="244305246" sldId="267"/>
        </pc:sldMkLst>
      </pc:sldChg>
      <pc:sldChg chg="modSp add mod ord modTransition setBg">
        <pc:chgData name="Sana Jokhio" userId="8187c46b-df4c-43a0-b665-aa9875ec3f6d" providerId="ADAL" clId="{279FE345-58EA-46DB-845E-D47E196EC764}" dt="2024-03-13T14:16:51.930" v="1469"/>
        <pc:sldMkLst>
          <pc:docMk/>
          <pc:sldMk cId="1619252475" sldId="268"/>
        </pc:sldMkLst>
      </pc:sldChg>
      <pc:sldChg chg="addSp delSp modSp new mod setBg modClrScheme chgLayout">
        <pc:chgData name="Sana Jokhio" userId="8187c46b-df4c-43a0-b665-aa9875ec3f6d" providerId="ADAL" clId="{279FE345-58EA-46DB-845E-D47E196EC764}" dt="2024-03-18T18:04:03.448" v="1582" actId="1076"/>
        <pc:sldMkLst>
          <pc:docMk/>
          <pc:sldMk cId="32384415" sldId="269"/>
        </pc:sldMkLst>
      </pc:sldChg>
    </pc:docChg>
  </pc:docChgLst>
  <pc:docChgLst>
    <pc:chgData name="Sana Jokhio" userId="8187c46b-df4c-43a0-b665-aa9875ec3f6d" providerId="ADAL" clId="{0A2BF484-748F-4015-8004-B459434DEAEA}"/>
    <pc:docChg chg="undo redo custSel addSld delSld modSld sldOrd">
      <pc:chgData name="Sana Jokhio" userId="8187c46b-df4c-43a0-b665-aa9875ec3f6d" providerId="ADAL" clId="{0A2BF484-748F-4015-8004-B459434DEAEA}" dt="2025-02-06T18:30:21.833" v="1703" actId="20577"/>
      <pc:docMkLst>
        <pc:docMk/>
      </pc:docMkLst>
      <pc:sldChg chg="modSp mod">
        <pc:chgData name="Sana Jokhio" userId="8187c46b-df4c-43a0-b665-aa9875ec3f6d" providerId="ADAL" clId="{0A2BF484-748F-4015-8004-B459434DEAEA}" dt="2025-02-05T11:39:34.477" v="65" actId="14100"/>
        <pc:sldMkLst>
          <pc:docMk/>
          <pc:sldMk cId="1266485632" sldId="256"/>
        </pc:sldMkLst>
        <pc:spChg chg="mod">
          <ac:chgData name="Sana Jokhio" userId="8187c46b-df4c-43a0-b665-aa9875ec3f6d" providerId="ADAL" clId="{0A2BF484-748F-4015-8004-B459434DEAEA}" dt="2025-02-05T11:39:07.239" v="51" actId="207"/>
          <ac:spMkLst>
            <pc:docMk/>
            <pc:sldMk cId="1266485632" sldId="256"/>
            <ac:spMk id="2" creationId="{BE472A41-ECB4-2E64-7C64-9D237BADED72}"/>
          </ac:spMkLst>
        </pc:spChg>
        <pc:spChg chg="mod">
          <ac:chgData name="Sana Jokhio" userId="8187c46b-df4c-43a0-b665-aa9875ec3f6d" providerId="ADAL" clId="{0A2BF484-748F-4015-8004-B459434DEAEA}" dt="2025-02-05T11:39:25.746" v="63" actId="20577"/>
          <ac:spMkLst>
            <pc:docMk/>
            <pc:sldMk cId="1266485632" sldId="256"/>
            <ac:spMk id="3" creationId="{77F3EFFA-7A31-6CF5-20CB-5CD432DF5B69}"/>
          </ac:spMkLst>
        </pc:spChg>
        <pc:spChg chg="mod">
          <ac:chgData name="Sana Jokhio" userId="8187c46b-df4c-43a0-b665-aa9875ec3f6d" providerId="ADAL" clId="{0A2BF484-748F-4015-8004-B459434DEAEA}" dt="2025-02-05T11:39:34.477" v="65" actId="14100"/>
          <ac:spMkLst>
            <pc:docMk/>
            <pc:sldMk cId="1266485632" sldId="256"/>
            <ac:spMk id="5" creationId="{62EBDC48-0C78-53A6-9550-929B2F99C5EF}"/>
          </ac:spMkLst>
        </pc:spChg>
      </pc:sldChg>
      <pc:sldChg chg="delSp modSp mod chgLayout">
        <pc:chgData name="Sana Jokhio" userId="8187c46b-df4c-43a0-b665-aa9875ec3f6d" providerId="ADAL" clId="{0A2BF484-748F-4015-8004-B459434DEAEA}" dt="2025-02-06T18:19:32.204" v="1446" actId="20577"/>
        <pc:sldMkLst>
          <pc:docMk/>
          <pc:sldMk cId="2144277255" sldId="257"/>
        </pc:sldMkLst>
        <pc:spChg chg="mod ord">
          <ac:chgData name="Sana Jokhio" userId="8187c46b-df4c-43a0-b665-aa9875ec3f6d" providerId="ADAL" clId="{0A2BF484-748F-4015-8004-B459434DEAEA}" dt="2025-02-06T18:17:41.535" v="1333" actId="700"/>
          <ac:spMkLst>
            <pc:docMk/>
            <pc:sldMk cId="2144277255" sldId="257"/>
            <ac:spMk id="2" creationId="{E82D9C2C-EAED-E420-5C90-37978A189F66}"/>
          </ac:spMkLst>
        </pc:spChg>
        <pc:spChg chg="mod ord">
          <ac:chgData name="Sana Jokhio" userId="8187c46b-df4c-43a0-b665-aa9875ec3f6d" providerId="ADAL" clId="{0A2BF484-748F-4015-8004-B459434DEAEA}" dt="2025-02-06T18:19:32.204" v="1446" actId="20577"/>
          <ac:spMkLst>
            <pc:docMk/>
            <pc:sldMk cId="2144277255" sldId="257"/>
            <ac:spMk id="3" creationId="{098B310A-6792-C99A-CC41-589DFF8AFC94}"/>
          </ac:spMkLst>
        </pc:spChg>
        <pc:picChg chg="del">
          <ac:chgData name="Sana Jokhio" userId="8187c46b-df4c-43a0-b665-aa9875ec3f6d" providerId="ADAL" clId="{0A2BF484-748F-4015-8004-B459434DEAEA}" dt="2025-02-06T18:17:35.368" v="1332" actId="478"/>
          <ac:picMkLst>
            <pc:docMk/>
            <pc:sldMk cId="2144277255" sldId="257"/>
            <ac:picMk id="7" creationId="{457B249D-685D-2A36-D64F-A107F5ADDBEA}"/>
          </ac:picMkLst>
        </pc:picChg>
      </pc:sldChg>
      <pc:sldChg chg="modSp mod">
        <pc:chgData name="Sana Jokhio" userId="8187c46b-df4c-43a0-b665-aa9875ec3f6d" providerId="ADAL" clId="{0A2BF484-748F-4015-8004-B459434DEAEA}" dt="2025-02-06T18:20:04.071" v="1449" actId="20577"/>
        <pc:sldMkLst>
          <pc:docMk/>
          <pc:sldMk cId="1591622738" sldId="258"/>
        </pc:sldMkLst>
        <pc:spChg chg="mod">
          <ac:chgData name="Sana Jokhio" userId="8187c46b-df4c-43a0-b665-aa9875ec3f6d" providerId="ADAL" clId="{0A2BF484-748F-4015-8004-B459434DEAEA}" dt="2025-02-05T11:53:31.393" v="524" actId="20577"/>
          <ac:spMkLst>
            <pc:docMk/>
            <pc:sldMk cId="1591622738" sldId="258"/>
            <ac:spMk id="2" creationId="{51822C4E-0242-5517-6952-F916CB315F77}"/>
          </ac:spMkLst>
        </pc:spChg>
        <pc:spChg chg="mod">
          <ac:chgData name="Sana Jokhio" userId="8187c46b-df4c-43a0-b665-aa9875ec3f6d" providerId="ADAL" clId="{0A2BF484-748F-4015-8004-B459434DEAEA}" dt="2025-02-06T18:20:04.071" v="1449" actId="20577"/>
          <ac:spMkLst>
            <pc:docMk/>
            <pc:sldMk cId="1591622738" sldId="258"/>
            <ac:spMk id="3" creationId="{D84021E1-BCF1-3A8B-3EB5-099CB7D3B28A}"/>
          </ac:spMkLst>
        </pc:spChg>
      </pc:sldChg>
      <pc:sldChg chg="modSp mod">
        <pc:chgData name="Sana Jokhio" userId="8187c46b-df4c-43a0-b665-aa9875ec3f6d" providerId="ADAL" clId="{0A2BF484-748F-4015-8004-B459434DEAEA}" dt="2025-02-06T18:25:44.917" v="1514"/>
        <pc:sldMkLst>
          <pc:docMk/>
          <pc:sldMk cId="3622676048" sldId="259"/>
        </pc:sldMkLst>
        <pc:spChg chg="mod">
          <ac:chgData name="Sana Jokhio" userId="8187c46b-df4c-43a0-b665-aa9875ec3f6d" providerId="ADAL" clId="{0A2BF484-748F-4015-8004-B459434DEAEA}" dt="2025-02-05T11:54:20.540" v="561" actId="20577"/>
          <ac:spMkLst>
            <pc:docMk/>
            <pc:sldMk cId="3622676048" sldId="259"/>
            <ac:spMk id="2" creationId="{88E1CA87-665B-1AF8-8987-9A0E98552947}"/>
          </ac:spMkLst>
        </pc:spChg>
        <pc:spChg chg="mod">
          <ac:chgData name="Sana Jokhio" userId="8187c46b-df4c-43a0-b665-aa9875ec3f6d" providerId="ADAL" clId="{0A2BF484-748F-4015-8004-B459434DEAEA}" dt="2025-02-06T18:25:44.917" v="1514"/>
          <ac:spMkLst>
            <pc:docMk/>
            <pc:sldMk cId="3622676048" sldId="259"/>
            <ac:spMk id="3" creationId="{17C591EF-7533-2233-40DA-4D41C6CF8CDA}"/>
          </ac:spMkLst>
        </pc:spChg>
      </pc:sldChg>
      <pc:sldChg chg="modSp mod setBg">
        <pc:chgData name="Sana Jokhio" userId="8187c46b-df4c-43a0-b665-aa9875ec3f6d" providerId="ADAL" clId="{0A2BF484-748F-4015-8004-B459434DEAEA}" dt="2025-02-05T12:00:27.551" v="1120"/>
        <pc:sldMkLst>
          <pc:docMk/>
          <pc:sldMk cId="1296104887" sldId="260"/>
        </pc:sldMkLst>
        <pc:spChg chg="mod">
          <ac:chgData name="Sana Jokhio" userId="8187c46b-df4c-43a0-b665-aa9875ec3f6d" providerId="ADAL" clId="{0A2BF484-748F-4015-8004-B459434DEAEA}" dt="2025-02-05T12:00:26.812" v="1119" actId="207"/>
          <ac:spMkLst>
            <pc:docMk/>
            <pc:sldMk cId="1296104887" sldId="260"/>
            <ac:spMk id="2" creationId="{3BFA73A1-0BE5-7796-6321-70EDE0DFF321}"/>
          </ac:spMkLst>
        </pc:spChg>
        <pc:spChg chg="mod">
          <ac:chgData name="Sana Jokhio" userId="8187c46b-df4c-43a0-b665-aa9875ec3f6d" providerId="ADAL" clId="{0A2BF484-748F-4015-8004-B459434DEAEA}" dt="2025-02-05T12:00:26.812" v="1119" actId="207"/>
          <ac:spMkLst>
            <pc:docMk/>
            <pc:sldMk cId="1296104887" sldId="260"/>
            <ac:spMk id="3" creationId="{F237DBBF-491C-C835-FDC7-BAAB0640ED58}"/>
          </ac:spMkLst>
        </pc:spChg>
      </pc:sldChg>
      <pc:sldChg chg="modSp mod setBg">
        <pc:chgData name="Sana Jokhio" userId="8187c46b-df4c-43a0-b665-aa9875ec3f6d" providerId="ADAL" clId="{0A2BF484-748F-4015-8004-B459434DEAEA}" dt="2025-02-06T18:30:21.833" v="1703" actId="20577"/>
        <pc:sldMkLst>
          <pc:docMk/>
          <pc:sldMk cId="2644535367" sldId="261"/>
        </pc:sldMkLst>
        <pc:spChg chg="mod">
          <ac:chgData name="Sana Jokhio" userId="8187c46b-df4c-43a0-b665-aa9875ec3f6d" providerId="ADAL" clId="{0A2BF484-748F-4015-8004-B459434DEAEA}" dt="2025-02-05T12:00:25.443" v="1117" actId="207"/>
          <ac:spMkLst>
            <pc:docMk/>
            <pc:sldMk cId="2644535367" sldId="261"/>
            <ac:spMk id="2" creationId="{D0BB3250-7233-A7CE-A2D2-DD98326E0FFC}"/>
          </ac:spMkLst>
        </pc:spChg>
        <pc:spChg chg="mod">
          <ac:chgData name="Sana Jokhio" userId="8187c46b-df4c-43a0-b665-aa9875ec3f6d" providerId="ADAL" clId="{0A2BF484-748F-4015-8004-B459434DEAEA}" dt="2025-02-06T18:30:21.833" v="1703" actId="20577"/>
          <ac:spMkLst>
            <pc:docMk/>
            <pc:sldMk cId="2644535367" sldId="261"/>
            <ac:spMk id="3" creationId="{5A0A9C55-C9C0-A525-39AA-D466C8442B41}"/>
          </ac:spMkLst>
        </pc:spChg>
      </pc:sldChg>
      <pc:sldChg chg="modSp mod">
        <pc:chgData name="Sana Jokhio" userId="8187c46b-df4c-43a0-b665-aa9875ec3f6d" providerId="ADAL" clId="{0A2BF484-748F-4015-8004-B459434DEAEA}" dt="2025-02-05T11:57:33.154" v="857" actId="20577"/>
        <pc:sldMkLst>
          <pc:docMk/>
          <pc:sldMk cId="2187991468" sldId="262"/>
        </pc:sldMkLst>
        <pc:spChg chg="mod">
          <ac:chgData name="Sana Jokhio" userId="8187c46b-df4c-43a0-b665-aa9875ec3f6d" providerId="ADAL" clId="{0A2BF484-748F-4015-8004-B459434DEAEA}" dt="2025-02-05T11:57:33.154" v="857" actId="20577"/>
          <ac:spMkLst>
            <pc:docMk/>
            <pc:sldMk cId="2187991468" sldId="262"/>
            <ac:spMk id="4" creationId="{7A5BC324-FA30-B020-0FE4-B1FACB7463D2}"/>
          </ac:spMkLst>
        </pc:spChg>
      </pc:sldChg>
      <pc:sldChg chg="addSp delSp modSp mod">
        <pc:chgData name="Sana Jokhio" userId="8187c46b-df4c-43a0-b665-aa9875ec3f6d" providerId="ADAL" clId="{0A2BF484-748F-4015-8004-B459434DEAEA}" dt="2025-02-05T13:24:19.568" v="1290"/>
        <pc:sldMkLst>
          <pc:docMk/>
          <pc:sldMk cId="3439969501" sldId="263"/>
        </pc:sldMkLst>
        <pc:picChg chg="add del mod">
          <ac:chgData name="Sana Jokhio" userId="8187c46b-df4c-43a0-b665-aa9875ec3f6d" providerId="ADAL" clId="{0A2BF484-748F-4015-8004-B459434DEAEA}" dt="2025-02-05T13:23:46.293" v="1286" actId="478"/>
          <ac:picMkLst>
            <pc:docMk/>
            <pc:sldMk cId="3439969501" sldId="263"/>
            <ac:picMk id="3" creationId="{7F9A1CFF-9637-70B1-D944-4818DE18EF79}"/>
          </ac:picMkLst>
        </pc:picChg>
        <pc:picChg chg="add mod">
          <ac:chgData name="Sana Jokhio" userId="8187c46b-df4c-43a0-b665-aa9875ec3f6d" providerId="ADAL" clId="{0A2BF484-748F-4015-8004-B459434DEAEA}" dt="2025-02-05T13:24:19.568" v="1290"/>
          <ac:picMkLst>
            <pc:docMk/>
            <pc:sldMk cId="3439969501" sldId="263"/>
            <ac:picMk id="4" creationId="{5CF92B29-3707-55AD-5803-7B252BADC29C}"/>
          </ac:picMkLst>
        </pc:picChg>
        <pc:picChg chg="del mod">
          <ac:chgData name="Sana Jokhio" userId="8187c46b-df4c-43a0-b665-aa9875ec3f6d" providerId="ADAL" clId="{0A2BF484-748F-4015-8004-B459434DEAEA}" dt="2025-02-05T13:23:46.293" v="1286" actId="478"/>
          <ac:picMkLst>
            <pc:docMk/>
            <pc:sldMk cId="3439969501" sldId="263"/>
            <ac:picMk id="5" creationId="{B6823EDB-6FED-735B-E41D-27D40F441C74}"/>
          </ac:picMkLst>
        </pc:picChg>
        <pc:picChg chg="add mod">
          <ac:chgData name="Sana Jokhio" userId="8187c46b-df4c-43a0-b665-aa9875ec3f6d" providerId="ADAL" clId="{0A2BF484-748F-4015-8004-B459434DEAEA}" dt="2025-02-05T13:23:56.795" v="1287"/>
          <ac:picMkLst>
            <pc:docMk/>
            <pc:sldMk cId="3439969501" sldId="263"/>
            <ac:picMk id="6" creationId="{0A6FC1E6-031C-34CB-7D7F-71A3E5DD072D}"/>
          </ac:picMkLst>
        </pc:picChg>
        <pc:picChg chg="del mod">
          <ac:chgData name="Sana Jokhio" userId="8187c46b-df4c-43a0-b665-aa9875ec3f6d" providerId="ADAL" clId="{0A2BF484-748F-4015-8004-B459434DEAEA}" dt="2025-02-05T13:23:46.293" v="1286" actId="478"/>
          <ac:picMkLst>
            <pc:docMk/>
            <pc:sldMk cId="3439969501" sldId="263"/>
            <ac:picMk id="7" creationId="{6C6A8D6F-CF51-7619-A28E-F685285B1D60}"/>
          </ac:picMkLst>
        </pc:picChg>
        <pc:picChg chg="add mod">
          <ac:chgData name="Sana Jokhio" userId="8187c46b-df4c-43a0-b665-aa9875ec3f6d" providerId="ADAL" clId="{0A2BF484-748F-4015-8004-B459434DEAEA}" dt="2025-02-05T13:23:56.795" v="1287"/>
          <ac:picMkLst>
            <pc:docMk/>
            <pc:sldMk cId="3439969501" sldId="263"/>
            <ac:picMk id="8" creationId="{56ED4F0D-81EB-D241-C414-B0B3C85C9977}"/>
          </ac:picMkLst>
        </pc:picChg>
        <pc:picChg chg="del">
          <ac:chgData name="Sana Jokhio" userId="8187c46b-df4c-43a0-b665-aa9875ec3f6d" providerId="ADAL" clId="{0A2BF484-748F-4015-8004-B459434DEAEA}" dt="2025-02-05T11:46:59.932" v="193" actId="478"/>
          <ac:picMkLst>
            <pc:docMk/>
            <pc:sldMk cId="3439969501" sldId="263"/>
            <ac:picMk id="9" creationId="{FCC8E134-23EF-DE31-48A6-EF999880E17F}"/>
          </ac:picMkLst>
        </pc:picChg>
        <pc:picChg chg="add mod">
          <ac:chgData name="Sana Jokhio" userId="8187c46b-df4c-43a0-b665-aa9875ec3f6d" providerId="ADAL" clId="{0A2BF484-748F-4015-8004-B459434DEAEA}" dt="2025-02-05T13:23:56.795" v="1287"/>
          <ac:picMkLst>
            <pc:docMk/>
            <pc:sldMk cId="3439969501" sldId="263"/>
            <ac:picMk id="10" creationId="{E67E1527-AEAC-75A6-CED6-4D7222367A53}"/>
          </ac:picMkLst>
        </pc:picChg>
        <pc:picChg chg="add mod">
          <ac:chgData name="Sana Jokhio" userId="8187c46b-df4c-43a0-b665-aa9875ec3f6d" providerId="ADAL" clId="{0A2BF484-748F-4015-8004-B459434DEAEA}" dt="2025-02-05T13:23:56.795" v="1287"/>
          <ac:picMkLst>
            <pc:docMk/>
            <pc:sldMk cId="3439969501" sldId="263"/>
            <ac:picMk id="11" creationId="{7D73EEA5-FB10-5145-F91C-FBA21F21B6F2}"/>
          </ac:picMkLst>
        </pc:picChg>
        <pc:picChg chg="add mod">
          <ac:chgData name="Sana Jokhio" userId="8187c46b-df4c-43a0-b665-aa9875ec3f6d" providerId="ADAL" clId="{0A2BF484-748F-4015-8004-B459434DEAEA}" dt="2025-02-05T13:23:56.795" v="1287"/>
          <ac:picMkLst>
            <pc:docMk/>
            <pc:sldMk cId="3439969501" sldId="263"/>
            <ac:picMk id="12" creationId="{DE9B67AC-D2A0-DB8B-54B6-DA38E39CC490}"/>
          </ac:picMkLst>
        </pc:picChg>
        <pc:picChg chg="mod">
          <ac:chgData name="Sana Jokhio" userId="8187c46b-df4c-43a0-b665-aa9875ec3f6d" providerId="ADAL" clId="{0A2BF484-748F-4015-8004-B459434DEAEA}" dt="2025-02-05T13:24:13.221" v="1289" actId="14100"/>
          <ac:picMkLst>
            <pc:docMk/>
            <pc:sldMk cId="3439969501" sldId="263"/>
            <ac:picMk id="13" creationId="{FCD04FD2-8EDE-24AE-D689-C9A738B91EAD}"/>
          </ac:picMkLst>
        </pc:picChg>
      </pc:sldChg>
      <pc:sldChg chg="modSp mod">
        <pc:chgData name="Sana Jokhio" userId="8187c46b-df4c-43a0-b665-aa9875ec3f6d" providerId="ADAL" clId="{0A2BF484-748F-4015-8004-B459434DEAEA}" dt="2025-02-05T11:53:21.830" v="503" actId="6549"/>
        <pc:sldMkLst>
          <pc:docMk/>
          <pc:sldMk cId="3574930477" sldId="264"/>
        </pc:sldMkLst>
        <pc:spChg chg="mod">
          <ac:chgData name="Sana Jokhio" userId="8187c46b-df4c-43a0-b665-aa9875ec3f6d" providerId="ADAL" clId="{0A2BF484-748F-4015-8004-B459434DEAEA}" dt="2025-02-05T11:53:21.830" v="503" actId="6549"/>
          <ac:spMkLst>
            <pc:docMk/>
            <pc:sldMk cId="3574930477" sldId="264"/>
            <ac:spMk id="2" creationId="{976F7C17-B083-B7D9-3197-784D440F1596}"/>
          </ac:spMkLst>
        </pc:spChg>
      </pc:sldChg>
      <pc:sldChg chg="modSp mod">
        <pc:chgData name="Sana Jokhio" userId="8187c46b-df4c-43a0-b665-aa9875ec3f6d" providerId="ADAL" clId="{0A2BF484-748F-4015-8004-B459434DEAEA}" dt="2025-02-06T18:21:47.594" v="1476" actId="5793"/>
        <pc:sldMkLst>
          <pc:docMk/>
          <pc:sldMk cId="1766414704" sldId="265"/>
        </pc:sldMkLst>
        <pc:spChg chg="mod">
          <ac:chgData name="Sana Jokhio" userId="8187c46b-df4c-43a0-b665-aa9875ec3f6d" providerId="ADAL" clId="{0A2BF484-748F-4015-8004-B459434DEAEA}" dt="2025-02-05T11:53:58.543" v="542" actId="20577"/>
          <ac:spMkLst>
            <pc:docMk/>
            <pc:sldMk cId="1766414704" sldId="265"/>
            <ac:spMk id="2" creationId="{73F4157E-E39D-B38B-CB68-03FB077912AB}"/>
          </ac:spMkLst>
        </pc:spChg>
        <pc:spChg chg="mod">
          <ac:chgData name="Sana Jokhio" userId="8187c46b-df4c-43a0-b665-aa9875ec3f6d" providerId="ADAL" clId="{0A2BF484-748F-4015-8004-B459434DEAEA}" dt="2025-02-06T18:21:47.594" v="1476" actId="5793"/>
          <ac:spMkLst>
            <pc:docMk/>
            <pc:sldMk cId="1766414704" sldId="265"/>
            <ac:spMk id="3" creationId="{B90DCEA7-E65C-7603-1A67-023A7AF2187D}"/>
          </ac:spMkLst>
        </pc:spChg>
      </pc:sldChg>
      <pc:sldChg chg="addSp delSp modSp mod">
        <pc:chgData name="Sana Jokhio" userId="8187c46b-df4c-43a0-b665-aa9875ec3f6d" providerId="ADAL" clId="{0A2BF484-748F-4015-8004-B459434DEAEA}" dt="2025-02-05T13:22:51.097" v="1285"/>
        <pc:sldMkLst>
          <pc:docMk/>
          <pc:sldMk cId="3589752747" sldId="266"/>
        </pc:sldMkLst>
        <pc:spChg chg="mod">
          <ac:chgData name="Sana Jokhio" userId="8187c46b-df4c-43a0-b665-aa9875ec3f6d" providerId="ADAL" clId="{0A2BF484-748F-4015-8004-B459434DEAEA}" dt="2025-02-05T11:40:37.681" v="105" actId="1076"/>
          <ac:spMkLst>
            <pc:docMk/>
            <pc:sldMk cId="3589752747" sldId="266"/>
            <ac:spMk id="3" creationId="{A541E6F3-CCC8-38A6-D4E2-D058B1411025}"/>
          </ac:spMkLst>
        </pc:spChg>
        <pc:picChg chg="add del mod">
          <ac:chgData name="Sana Jokhio" userId="8187c46b-df4c-43a0-b665-aa9875ec3f6d" providerId="ADAL" clId="{0A2BF484-748F-4015-8004-B459434DEAEA}" dt="2025-02-05T13:20:58.484" v="1263" actId="478"/>
          <ac:picMkLst>
            <pc:docMk/>
            <pc:sldMk cId="3589752747" sldId="266"/>
            <ac:picMk id="5" creationId="{B6823EDB-6FED-735B-E41D-27D40F441C74}"/>
          </ac:picMkLst>
        </pc:picChg>
        <pc:picChg chg="add mod">
          <ac:chgData name="Sana Jokhio" userId="8187c46b-df4c-43a0-b665-aa9875ec3f6d" providerId="ADAL" clId="{0A2BF484-748F-4015-8004-B459434DEAEA}" dt="2025-02-05T11:43:56.764" v="184" actId="931"/>
          <ac:picMkLst>
            <pc:docMk/>
            <pc:sldMk cId="3589752747" sldId="266"/>
            <ac:picMk id="6" creationId="{082BB5C5-FC41-2591-EB03-3FBCD967373E}"/>
          </ac:picMkLst>
        </pc:picChg>
        <pc:picChg chg="del mod">
          <ac:chgData name="Sana Jokhio" userId="8187c46b-df4c-43a0-b665-aa9875ec3f6d" providerId="ADAL" clId="{0A2BF484-748F-4015-8004-B459434DEAEA}" dt="2025-02-05T13:20:43.018" v="1260" actId="478"/>
          <ac:picMkLst>
            <pc:docMk/>
            <pc:sldMk cId="3589752747" sldId="266"/>
            <ac:picMk id="7" creationId="{6C6A8D6F-CF51-7619-A28E-F685285B1D60}"/>
          </ac:picMkLst>
        </pc:picChg>
        <pc:picChg chg="del">
          <ac:chgData name="Sana Jokhio" userId="8187c46b-df4c-43a0-b665-aa9875ec3f6d" providerId="ADAL" clId="{0A2BF484-748F-4015-8004-B459434DEAEA}" dt="2025-02-05T11:43:06.096" v="183" actId="478"/>
          <ac:picMkLst>
            <pc:docMk/>
            <pc:sldMk cId="3589752747" sldId="266"/>
            <ac:picMk id="9" creationId="{FCC8E134-23EF-DE31-48A6-EF999880E17F}"/>
          </ac:picMkLst>
        </pc:picChg>
        <pc:picChg chg="add del mod">
          <ac:chgData name="Sana Jokhio" userId="8187c46b-df4c-43a0-b665-aa9875ec3f6d" providerId="ADAL" clId="{0A2BF484-748F-4015-8004-B459434DEAEA}" dt="2025-02-05T13:22:36.537" v="1282" actId="478"/>
          <ac:picMkLst>
            <pc:docMk/>
            <pc:sldMk cId="3589752747" sldId="266"/>
            <ac:picMk id="10" creationId="{80A9A017-F5C8-04E0-2BA8-6E3C87D3DE4F}"/>
          </ac:picMkLst>
        </pc:picChg>
        <pc:picChg chg="add mod">
          <ac:chgData name="Sana Jokhio" userId="8187c46b-df4c-43a0-b665-aa9875ec3f6d" providerId="ADAL" clId="{0A2BF484-748F-4015-8004-B459434DEAEA}" dt="2025-02-05T13:22:51.097" v="1285"/>
          <ac:picMkLst>
            <pc:docMk/>
            <pc:sldMk cId="3589752747" sldId="266"/>
            <ac:picMk id="11" creationId="{5EB601A6-BD5B-CE52-ADE2-D8F918269C98}"/>
          </ac:picMkLst>
        </pc:picChg>
        <pc:picChg chg="add mod">
          <ac:chgData name="Sana Jokhio" userId="8187c46b-df4c-43a0-b665-aa9875ec3f6d" providerId="ADAL" clId="{0A2BF484-748F-4015-8004-B459434DEAEA}" dt="2025-02-05T13:22:46.629" v="1284"/>
          <ac:picMkLst>
            <pc:docMk/>
            <pc:sldMk cId="3589752747" sldId="266"/>
            <ac:picMk id="12" creationId="{DA14C388-5C59-319D-D4AE-54346BD99206}"/>
          </ac:picMkLst>
        </pc:picChg>
        <pc:picChg chg="add mod">
          <ac:chgData name="Sana Jokhio" userId="8187c46b-df4c-43a0-b665-aa9875ec3f6d" providerId="ADAL" clId="{0A2BF484-748F-4015-8004-B459434DEAEA}" dt="2025-02-05T13:22:18.022" v="1277" actId="1076"/>
          <ac:picMkLst>
            <pc:docMk/>
            <pc:sldMk cId="3589752747" sldId="266"/>
            <ac:picMk id="13" creationId="{0B207DF4-A4BC-330D-BA24-EDA558D7B958}"/>
          </ac:picMkLst>
        </pc:picChg>
        <pc:picChg chg="add mod">
          <ac:chgData name="Sana Jokhio" userId="8187c46b-df4c-43a0-b665-aa9875ec3f6d" providerId="ADAL" clId="{0A2BF484-748F-4015-8004-B459434DEAEA}" dt="2025-02-05T13:22:22.792" v="1278" actId="1076"/>
          <ac:picMkLst>
            <pc:docMk/>
            <pc:sldMk cId="3589752747" sldId="266"/>
            <ac:picMk id="14" creationId="{1DDEC25E-54F5-9A74-9755-4220DD5AAFFF}"/>
          </ac:picMkLst>
        </pc:picChg>
        <pc:picChg chg="add mod">
          <ac:chgData name="Sana Jokhio" userId="8187c46b-df4c-43a0-b665-aa9875ec3f6d" providerId="ADAL" clId="{0A2BF484-748F-4015-8004-B459434DEAEA}" dt="2025-02-05T13:22:28.456" v="1279" actId="1076"/>
          <ac:picMkLst>
            <pc:docMk/>
            <pc:sldMk cId="3589752747" sldId="266"/>
            <ac:picMk id="15" creationId="{A9CB5CFA-813E-2B12-6603-9FF23497D9AD}"/>
          </ac:picMkLst>
        </pc:picChg>
        <pc:picChg chg="add del mod">
          <ac:chgData name="Sana Jokhio" userId="8187c46b-df4c-43a0-b665-aa9875ec3f6d" providerId="ADAL" clId="{0A2BF484-748F-4015-8004-B459434DEAEA}" dt="2025-02-05T13:22:39.832" v="1283" actId="478"/>
          <ac:picMkLst>
            <pc:docMk/>
            <pc:sldMk cId="3589752747" sldId="266"/>
            <ac:picMk id="16" creationId="{69FB5290-67E9-18AF-F748-DED441201801}"/>
          </ac:picMkLst>
        </pc:picChg>
      </pc:sldChg>
      <pc:sldChg chg="addSp delSp modSp mod">
        <pc:chgData name="Sana Jokhio" userId="8187c46b-df4c-43a0-b665-aa9875ec3f6d" providerId="ADAL" clId="{0A2BF484-748F-4015-8004-B459434DEAEA}" dt="2025-02-05T13:20:25.038" v="1257"/>
        <pc:sldMkLst>
          <pc:docMk/>
          <pc:sldMk cId="244305246" sldId="267"/>
        </pc:sldMkLst>
        <pc:spChg chg="mod">
          <ac:chgData name="Sana Jokhio" userId="8187c46b-df4c-43a0-b665-aa9875ec3f6d" providerId="ADAL" clId="{0A2BF484-748F-4015-8004-B459434DEAEA}" dt="2025-02-05T11:41:01.910" v="130" actId="20577"/>
          <ac:spMkLst>
            <pc:docMk/>
            <pc:sldMk cId="244305246" sldId="267"/>
            <ac:spMk id="3" creationId="{A541E6F3-CCC8-38A6-D4E2-D058B1411025}"/>
          </ac:spMkLst>
        </pc:spChg>
        <pc:picChg chg="add mod">
          <ac:chgData name="Sana Jokhio" userId="8187c46b-df4c-43a0-b665-aa9875ec3f6d" providerId="ADAL" clId="{0A2BF484-748F-4015-8004-B459434DEAEA}" dt="2025-02-05T13:07:13.908" v="1132" actId="14100"/>
          <ac:picMkLst>
            <pc:docMk/>
            <pc:sldMk cId="244305246" sldId="267"/>
            <ac:picMk id="4" creationId="{0BA3E9A5-F2C0-E16C-CDE4-A1E3F4EECF8D}"/>
          </ac:picMkLst>
        </pc:picChg>
        <pc:picChg chg="mod">
          <ac:chgData name="Sana Jokhio" userId="8187c46b-df4c-43a0-b665-aa9875ec3f6d" providerId="ADAL" clId="{0A2BF484-748F-4015-8004-B459434DEAEA}" dt="2025-02-05T13:07:34.580" v="1138" actId="1076"/>
          <ac:picMkLst>
            <pc:docMk/>
            <pc:sldMk cId="244305246" sldId="267"/>
            <ac:picMk id="5" creationId="{B6823EDB-6FED-735B-E41D-27D40F441C74}"/>
          </ac:picMkLst>
        </pc:picChg>
        <pc:picChg chg="add mod">
          <ac:chgData name="Sana Jokhio" userId="8187c46b-df4c-43a0-b665-aa9875ec3f6d" providerId="ADAL" clId="{0A2BF484-748F-4015-8004-B459434DEAEA}" dt="2025-02-05T13:20:20.390" v="1256"/>
          <ac:picMkLst>
            <pc:docMk/>
            <pc:sldMk cId="244305246" sldId="267"/>
            <ac:picMk id="6" creationId="{B44FD55F-5054-066B-68E5-8E28771A893C}"/>
          </ac:picMkLst>
        </pc:picChg>
        <pc:picChg chg="mod">
          <ac:chgData name="Sana Jokhio" userId="8187c46b-df4c-43a0-b665-aa9875ec3f6d" providerId="ADAL" clId="{0A2BF484-748F-4015-8004-B459434DEAEA}" dt="2025-02-05T13:07:27.698" v="1135" actId="14100"/>
          <ac:picMkLst>
            <pc:docMk/>
            <pc:sldMk cId="244305246" sldId="267"/>
            <ac:picMk id="7" creationId="{6C6A8D6F-CF51-7619-A28E-F685285B1D60}"/>
          </ac:picMkLst>
        </pc:picChg>
        <pc:picChg chg="add mod">
          <ac:chgData name="Sana Jokhio" userId="8187c46b-df4c-43a0-b665-aa9875ec3f6d" providerId="ADAL" clId="{0A2BF484-748F-4015-8004-B459434DEAEA}" dt="2025-02-05T13:20:25.038" v="1257"/>
          <ac:picMkLst>
            <pc:docMk/>
            <pc:sldMk cId="244305246" sldId="267"/>
            <ac:picMk id="8" creationId="{12019B7D-B81C-9A09-F623-45CD7C9DD548}"/>
          </ac:picMkLst>
        </pc:picChg>
        <pc:picChg chg="del">
          <ac:chgData name="Sana Jokhio" userId="8187c46b-df4c-43a0-b665-aa9875ec3f6d" providerId="ADAL" clId="{0A2BF484-748F-4015-8004-B459434DEAEA}" dt="2025-02-05T12:05:14.096" v="1129" actId="478"/>
          <ac:picMkLst>
            <pc:docMk/>
            <pc:sldMk cId="244305246" sldId="267"/>
            <ac:picMk id="9" creationId="{FCC8E134-23EF-DE31-48A6-EF999880E17F}"/>
          </ac:picMkLst>
        </pc:picChg>
        <pc:picChg chg="add mod">
          <ac:chgData name="Sana Jokhio" userId="8187c46b-df4c-43a0-b665-aa9875ec3f6d" providerId="ADAL" clId="{0A2BF484-748F-4015-8004-B459434DEAEA}" dt="2025-02-05T13:20:12.562" v="1253" actId="14100"/>
          <ac:picMkLst>
            <pc:docMk/>
            <pc:sldMk cId="244305246" sldId="267"/>
            <ac:picMk id="10" creationId="{E6F78FB7-2C0C-4C2C-F7AF-79F729E5BBFC}"/>
          </ac:picMkLst>
        </pc:picChg>
        <pc:picChg chg="add del mod">
          <ac:chgData name="Sana Jokhio" userId="8187c46b-df4c-43a0-b665-aa9875ec3f6d" providerId="ADAL" clId="{0A2BF484-748F-4015-8004-B459434DEAEA}" dt="2025-02-05T13:19:57.539" v="1250" actId="478"/>
          <ac:picMkLst>
            <pc:docMk/>
            <pc:sldMk cId="244305246" sldId="267"/>
            <ac:picMk id="11" creationId="{424CFD45-2CE7-EC6D-FE4E-160AA1E958BE}"/>
          </ac:picMkLst>
        </pc:picChg>
        <pc:picChg chg="add del mod">
          <ac:chgData name="Sana Jokhio" userId="8187c46b-df4c-43a0-b665-aa9875ec3f6d" providerId="ADAL" clId="{0A2BF484-748F-4015-8004-B459434DEAEA}" dt="2025-02-05T13:19:59.979" v="1251" actId="478"/>
          <ac:picMkLst>
            <pc:docMk/>
            <pc:sldMk cId="244305246" sldId="267"/>
            <ac:picMk id="12" creationId="{4EA90814-D3B9-FBCB-9BDD-D764BE744AA8}"/>
          </ac:picMkLst>
        </pc:picChg>
        <pc:picChg chg="add del mod">
          <ac:chgData name="Sana Jokhio" userId="8187c46b-df4c-43a0-b665-aa9875ec3f6d" providerId="ADAL" clId="{0A2BF484-748F-4015-8004-B459434DEAEA}" dt="2025-02-05T13:20:02.518" v="1252" actId="478"/>
          <ac:picMkLst>
            <pc:docMk/>
            <pc:sldMk cId="244305246" sldId="267"/>
            <ac:picMk id="13" creationId="{2D5CE5D4-F78A-DA71-3E9B-20827A465465}"/>
          </ac:picMkLst>
        </pc:picChg>
      </pc:sldChg>
      <pc:sldChg chg="addSp delSp modSp mod">
        <pc:chgData name="Sana Jokhio" userId="8187c46b-df4c-43a0-b665-aa9875ec3f6d" providerId="ADAL" clId="{0A2BF484-748F-4015-8004-B459434DEAEA}" dt="2025-02-05T13:19:16.701" v="1245"/>
        <pc:sldMkLst>
          <pc:docMk/>
          <pc:sldMk cId="1619252475" sldId="268"/>
        </pc:sldMkLst>
        <pc:spChg chg="mod">
          <ac:chgData name="Sana Jokhio" userId="8187c46b-df4c-43a0-b665-aa9875ec3f6d" providerId="ADAL" clId="{0A2BF484-748F-4015-8004-B459434DEAEA}" dt="2025-02-05T11:41:43.530" v="182" actId="20577"/>
          <ac:spMkLst>
            <pc:docMk/>
            <pc:sldMk cId="1619252475" sldId="268"/>
            <ac:spMk id="3" creationId="{A541E6F3-CCC8-38A6-D4E2-D058B1411025}"/>
          </ac:spMkLst>
        </pc:spChg>
        <pc:picChg chg="add del mod">
          <ac:chgData name="Sana Jokhio" userId="8187c46b-df4c-43a0-b665-aa9875ec3f6d" providerId="ADAL" clId="{0A2BF484-748F-4015-8004-B459434DEAEA}" dt="2025-02-05T13:10:03.615" v="1145" actId="478"/>
          <ac:picMkLst>
            <pc:docMk/>
            <pc:sldMk cId="1619252475" sldId="268"/>
            <ac:picMk id="4" creationId="{DE2B302D-0FB1-72BB-74EF-3C95DFFEE9FE}"/>
          </ac:picMkLst>
        </pc:picChg>
        <pc:picChg chg="mod">
          <ac:chgData name="Sana Jokhio" userId="8187c46b-df4c-43a0-b665-aa9875ec3f6d" providerId="ADAL" clId="{0A2BF484-748F-4015-8004-B459434DEAEA}" dt="2025-02-05T13:12:06.214" v="1172" actId="14100"/>
          <ac:picMkLst>
            <pc:docMk/>
            <pc:sldMk cId="1619252475" sldId="268"/>
            <ac:picMk id="5" creationId="{B6823EDB-6FED-735B-E41D-27D40F441C74}"/>
          </ac:picMkLst>
        </pc:picChg>
        <pc:picChg chg="add mod">
          <ac:chgData name="Sana Jokhio" userId="8187c46b-df4c-43a0-b665-aa9875ec3f6d" providerId="ADAL" clId="{0A2BF484-748F-4015-8004-B459434DEAEA}" dt="2025-02-05T13:11:56.329" v="1170" actId="1037"/>
          <ac:picMkLst>
            <pc:docMk/>
            <pc:sldMk cId="1619252475" sldId="268"/>
            <ac:picMk id="6" creationId="{928EC50B-8F1C-D930-E3BC-9EB59A406142}"/>
          </ac:picMkLst>
        </pc:picChg>
        <pc:picChg chg="del">
          <ac:chgData name="Sana Jokhio" userId="8187c46b-df4c-43a0-b665-aa9875ec3f6d" providerId="ADAL" clId="{0A2BF484-748F-4015-8004-B459434DEAEA}" dt="2025-02-05T13:09:34.043" v="1139" actId="478"/>
          <ac:picMkLst>
            <pc:docMk/>
            <pc:sldMk cId="1619252475" sldId="268"/>
            <ac:picMk id="7" creationId="{6C6A8D6F-CF51-7619-A28E-F685285B1D60}"/>
          </ac:picMkLst>
        </pc:picChg>
        <pc:picChg chg="add mod">
          <ac:chgData name="Sana Jokhio" userId="8187c46b-df4c-43a0-b665-aa9875ec3f6d" providerId="ADAL" clId="{0A2BF484-748F-4015-8004-B459434DEAEA}" dt="2025-02-05T13:11:41.719" v="1163" actId="14100"/>
          <ac:picMkLst>
            <pc:docMk/>
            <pc:sldMk cId="1619252475" sldId="268"/>
            <ac:picMk id="8" creationId="{2ACF6153-98C8-326A-5715-79F7E166FB4D}"/>
          </ac:picMkLst>
        </pc:picChg>
        <pc:picChg chg="del">
          <ac:chgData name="Sana Jokhio" userId="8187c46b-df4c-43a0-b665-aa9875ec3f6d" providerId="ADAL" clId="{0A2BF484-748F-4015-8004-B459434DEAEA}" dt="2025-02-05T11:49:31.966" v="207" actId="478"/>
          <ac:picMkLst>
            <pc:docMk/>
            <pc:sldMk cId="1619252475" sldId="268"/>
            <ac:picMk id="9" creationId="{FCC8E134-23EF-DE31-48A6-EF999880E17F}"/>
          </ac:picMkLst>
        </pc:picChg>
        <pc:picChg chg="add mod">
          <ac:chgData name="Sana Jokhio" userId="8187c46b-df4c-43a0-b665-aa9875ec3f6d" providerId="ADAL" clId="{0A2BF484-748F-4015-8004-B459434DEAEA}" dt="2025-02-05T13:12:28.565" v="1176"/>
          <ac:picMkLst>
            <pc:docMk/>
            <pc:sldMk cId="1619252475" sldId="268"/>
            <ac:picMk id="10" creationId="{F84AC181-F31A-EC65-6B3F-EE54587DFA74}"/>
          </ac:picMkLst>
        </pc:picChg>
        <pc:picChg chg="add mod">
          <ac:chgData name="Sana Jokhio" userId="8187c46b-df4c-43a0-b665-aa9875ec3f6d" providerId="ADAL" clId="{0A2BF484-748F-4015-8004-B459434DEAEA}" dt="2025-02-05T13:19:16.701" v="1245"/>
          <ac:picMkLst>
            <pc:docMk/>
            <pc:sldMk cId="1619252475" sldId="268"/>
            <ac:picMk id="11" creationId="{7EC3C722-33E7-7340-DAA6-7BBD4BFCADE8}"/>
          </ac:picMkLst>
        </pc:picChg>
        <pc:picChg chg="add mod">
          <ac:chgData name="Sana Jokhio" userId="8187c46b-df4c-43a0-b665-aa9875ec3f6d" providerId="ADAL" clId="{0A2BF484-748F-4015-8004-B459434DEAEA}" dt="2025-02-05T13:19:11.885" v="1244"/>
          <ac:picMkLst>
            <pc:docMk/>
            <pc:sldMk cId="1619252475" sldId="268"/>
            <ac:picMk id="12" creationId="{E6B3220D-176D-F5C3-7F3A-F4E2B319BE3C}"/>
          </ac:picMkLst>
        </pc:picChg>
      </pc:sldChg>
      <pc:sldChg chg="modSp mod setBg">
        <pc:chgData name="Sana Jokhio" userId="8187c46b-df4c-43a0-b665-aa9875ec3f6d" providerId="ADAL" clId="{0A2BF484-748F-4015-8004-B459434DEAEA}" dt="2025-02-06T18:17:26.653" v="1331" actId="20577"/>
        <pc:sldMkLst>
          <pc:docMk/>
          <pc:sldMk cId="32384415" sldId="269"/>
        </pc:sldMkLst>
        <pc:spChg chg="mod">
          <ac:chgData name="Sana Jokhio" userId="8187c46b-df4c-43a0-b665-aa9875ec3f6d" providerId="ADAL" clId="{0A2BF484-748F-4015-8004-B459434DEAEA}" dt="2025-02-06T18:17:26.653" v="1331" actId="20577"/>
          <ac:spMkLst>
            <pc:docMk/>
            <pc:sldMk cId="32384415" sldId="269"/>
            <ac:spMk id="4" creationId="{0A0116BF-C5BD-56B9-CB4B-9D9FD1BA547D}"/>
          </ac:spMkLst>
        </pc:spChg>
      </pc:sldChg>
      <pc:sldChg chg="addSp delSp modSp add mod setBg">
        <pc:chgData name="Sana Jokhio" userId="8187c46b-df4c-43a0-b665-aa9875ec3f6d" providerId="ADAL" clId="{0A2BF484-748F-4015-8004-B459434DEAEA}" dt="2025-02-05T13:18:24.025" v="1236"/>
        <pc:sldMkLst>
          <pc:docMk/>
          <pc:sldMk cId="1760051258" sldId="270"/>
        </pc:sldMkLst>
        <pc:spChg chg="mod">
          <ac:chgData name="Sana Jokhio" userId="8187c46b-df4c-43a0-b665-aa9875ec3f6d" providerId="ADAL" clId="{0A2BF484-748F-4015-8004-B459434DEAEA}" dt="2025-02-05T11:50:54.390" v="235" actId="20577"/>
          <ac:spMkLst>
            <pc:docMk/>
            <pc:sldMk cId="1760051258" sldId="270"/>
            <ac:spMk id="3" creationId="{C86295C4-7424-7B1C-7671-64083213A9D0}"/>
          </ac:spMkLst>
        </pc:spChg>
        <pc:picChg chg="del">
          <ac:chgData name="Sana Jokhio" userId="8187c46b-df4c-43a0-b665-aa9875ec3f6d" providerId="ADAL" clId="{0A2BF484-748F-4015-8004-B459434DEAEA}" dt="2025-02-05T12:03:22.696" v="1121" actId="478"/>
          <ac:picMkLst>
            <pc:docMk/>
            <pc:sldMk cId="1760051258" sldId="270"/>
            <ac:picMk id="5" creationId="{87321EB3-CB81-416C-95E5-6875BDB1A8F4}"/>
          </ac:picMkLst>
        </pc:picChg>
        <pc:picChg chg="add mod">
          <ac:chgData name="Sana Jokhio" userId="8187c46b-df4c-43a0-b665-aa9875ec3f6d" providerId="ADAL" clId="{0A2BF484-748F-4015-8004-B459434DEAEA}" dt="2025-02-05T13:17:57.010" v="1232" actId="14100"/>
          <ac:picMkLst>
            <pc:docMk/>
            <pc:sldMk cId="1760051258" sldId="270"/>
            <ac:picMk id="6" creationId="{33DADEB7-31F0-0FE0-9E3D-500D04DA7FA0}"/>
          </ac:picMkLst>
        </pc:picChg>
        <pc:picChg chg="del">
          <ac:chgData name="Sana Jokhio" userId="8187c46b-df4c-43a0-b665-aa9875ec3f6d" providerId="ADAL" clId="{0A2BF484-748F-4015-8004-B459434DEAEA}" dt="2025-02-05T13:09:48.730" v="1142" actId="478"/>
          <ac:picMkLst>
            <pc:docMk/>
            <pc:sldMk cId="1760051258" sldId="270"/>
            <ac:picMk id="7" creationId="{FD307CF9-A255-F077-C2A9-4426D1877765}"/>
          </ac:picMkLst>
        </pc:picChg>
        <pc:picChg chg="add mod">
          <ac:chgData name="Sana Jokhio" userId="8187c46b-df4c-43a0-b665-aa9875ec3f6d" providerId="ADAL" clId="{0A2BF484-748F-4015-8004-B459434DEAEA}" dt="2025-02-05T13:11:24.791" v="1160" actId="14100"/>
          <ac:picMkLst>
            <pc:docMk/>
            <pc:sldMk cId="1760051258" sldId="270"/>
            <ac:picMk id="8" creationId="{9A03ED28-F33C-617C-15BF-F388F643772F}"/>
          </ac:picMkLst>
        </pc:picChg>
        <pc:picChg chg="del mod">
          <ac:chgData name="Sana Jokhio" userId="8187c46b-df4c-43a0-b665-aa9875ec3f6d" providerId="ADAL" clId="{0A2BF484-748F-4015-8004-B459434DEAEA}" dt="2025-02-05T12:04:58.450" v="1128" actId="478"/>
          <ac:picMkLst>
            <pc:docMk/>
            <pc:sldMk cId="1760051258" sldId="270"/>
            <ac:picMk id="9" creationId="{3F1521B6-3FA5-F568-8AC2-CA4E2C3DF8C5}"/>
          </ac:picMkLst>
        </pc:picChg>
        <pc:picChg chg="add mod">
          <ac:chgData name="Sana Jokhio" userId="8187c46b-df4c-43a0-b665-aa9875ec3f6d" providerId="ADAL" clId="{0A2BF484-748F-4015-8004-B459434DEAEA}" dt="2025-02-05T13:11:20.430" v="1158" actId="14100"/>
          <ac:picMkLst>
            <pc:docMk/>
            <pc:sldMk cId="1760051258" sldId="270"/>
            <ac:picMk id="10" creationId="{BE1F289E-73DA-A73F-A37F-4E17110702FD}"/>
          </ac:picMkLst>
        </pc:picChg>
        <pc:picChg chg="add mod">
          <ac:chgData name="Sana Jokhio" userId="8187c46b-df4c-43a0-b665-aa9875ec3f6d" providerId="ADAL" clId="{0A2BF484-748F-4015-8004-B459434DEAEA}" dt="2025-02-05T13:11:16.205" v="1156" actId="14100"/>
          <ac:picMkLst>
            <pc:docMk/>
            <pc:sldMk cId="1760051258" sldId="270"/>
            <ac:picMk id="11" creationId="{0538868F-D0F4-1349-1ED6-2433CEA33074}"/>
          </ac:picMkLst>
        </pc:picChg>
        <pc:picChg chg="add mod">
          <ac:chgData name="Sana Jokhio" userId="8187c46b-df4c-43a0-b665-aa9875ec3f6d" providerId="ADAL" clId="{0A2BF484-748F-4015-8004-B459434DEAEA}" dt="2025-02-05T13:17:53.535" v="1231" actId="1076"/>
          <ac:picMkLst>
            <pc:docMk/>
            <pc:sldMk cId="1760051258" sldId="270"/>
            <ac:picMk id="12" creationId="{4AF92A24-A006-9C26-A460-BD0A1D662ED0}"/>
          </ac:picMkLst>
        </pc:picChg>
        <pc:picChg chg="add mod">
          <ac:chgData name="Sana Jokhio" userId="8187c46b-df4c-43a0-b665-aa9875ec3f6d" providerId="ADAL" clId="{0A2BF484-748F-4015-8004-B459434DEAEA}" dt="2025-02-05T13:18:24.025" v="1236"/>
          <ac:picMkLst>
            <pc:docMk/>
            <pc:sldMk cId="1760051258" sldId="270"/>
            <ac:picMk id="13" creationId="{3B399F17-5E58-54AC-4775-7962DC9AB704}"/>
          </ac:picMkLst>
        </pc:picChg>
      </pc:sldChg>
      <pc:sldChg chg="new del">
        <pc:chgData name="Sana Jokhio" userId="8187c46b-df4c-43a0-b665-aa9875ec3f6d" providerId="ADAL" clId="{0A2BF484-748F-4015-8004-B459434DEAEA}" dt="2025-02-05T11:48:28.416" v="203" actId="680"/>
        <pc:sldMkLst>
          <pc:docMk/>
          <pc:sldMk cId="4053944744" sldId="270"/>
        </pc:sldMkLst>
      </pc:sldChg>
      <pc:sldChg chg="addSp delSp modSp add mod setBg">
        <pc:chgData name="Sana Jokhio" userId="8187c46b-df4c-43a0-b665-aa9875ec3f6d" providerId="ADAL" clId="{0A2BF484-748F-4015-8004-B459434DEAEA}" dt="2025-02-05T13:18:09.851" v="1235"/>
        <pc:sldMkLst>
          <pc:docMk/>
          <pc:sldMk cId="1358091916" sldId="271"/>
        </pc:sldMkLst>
        <pc:spChg chg="mod">
          <ac:chgData name="Sana Jokhio" userId="8187c46b-df4c-43a0-b665-aa9875ec3f6d" providerId="ADAL" clId="{0A2BF484-748F-4015-8004-B459434DEAEA}" dt="2025-02-05T11:51:26.807" v="289" actId="14100"/>
          <ac:spMkLst>
            <pc:docMk/>
            <pc:sldMk cId="1358091916" sldId="271"/>
            <ac:spMk id="3" creationId="{75E58970-2A04-84AD-8F97-74E8EAFA3E22}"/>
          </ac:spMkLst>
        </pc:spChg>
        <pc:picChg chg="del">
          <ac:chgData name="Sana Jokhio" userId="8187c46b-df4c-43a0-b665-aa9875ec3f6d" providerId="ADAL" clId="{0A2BF484-748F-4015-8004-B459434DEAEA}" dt="2025-02-05T13:12:36.469" v="1177" actId="478"/>
          <ac:picMkLst>
            <pc:docMk/>
            <pc:sldMk cId="1358091916" sldId="271"/>
            <ac:picMk id="5" creationId="{8991BEBD-00AE-97F8-10D8-5C17AAC1D030}"/>
          </ac:picMkLst>
        </pc:picChg>
        <pc:picChg chg="add mod">
          <ac:chgData name="Sana Jokhio" userId="8187c46b-df4c-43a0-b665-aa9875ec3f6d" providerId="ADAL" clId="{0A2BF484-748F-4015-8004-B459434DEAEA}" dt="2025-02-05T13:15:23.861" v="1215" actId="14100"/>
          <ac:picMkLst>
            <pc:docMk/>
            <pc:sldMk cId="1358091916" sldId="271"/>
            <ac:picMk id="6" creationId="{5B173D66-35E1-9E11-EDC0-63EE322871FE}"/>
          </ac:picMkLst>
        </pc:picChg>
        <pc:picChg chg="del">
          <ac:chgData name="Sana Jokhio" userId="8187c46b-df4c-43a0-b665-aa9875ec3f6d" providerId="ADAL" clId="{0A2BF484-748F-4015-8004-B459434DEAEA}" dt="2025-02-05T13:12:40.710" v="1179" actId="478"/>
          <ac:picMkLst>
            <pc:docMk/>
            <pc:sldMk cId="1358091916" sldId="271"/>
            <ac:picMk id="7" creationId="{9826EBB1-D496-5785-3563-CD90FC90F504}"/>
          </ac:picMkLst>
        </pc:picChg>
        <pc:picChg chg="add mod">
          <ac:chgData name="Sana Jokhio" userId="8187c46b-df4c-43a0-b665-aa9875ec3f6d" providerId="ADAL" clId="{0A2BF484-748F-4015-8004-B459434DEAEA}" dt="2025-02-05T13:15:19.985" v="1214" actId="14100"/>
          <ac:picMkLst>
            <pc:docMk/>
            <pc:sldMk cId="1358091916" sldId="271"/>
            <ac:picMk id="8" creationId="{4474E6DC-9CB3-8A83-BC37-AA5C21F471F8}"/>
          </ac:picMkLst>
        </pc:picChg>
        <pc:picChg chg="del">
          <ac:chgData name="Sana Jokhio" userId="8187c46b-df4c-43a0-b665-aa9875ec3f6d" providerId="ADAL" clId="{0A2BF484-748F-4015-8004-B459434DEAEA}" dt="2025-02-05T13:12:38.637" v="1178" actId="478"/>
          <ac:picMkLst>
            <pc:docMk/>
            <pc:sldMk cId="1358091916" sldId="271"/>
            <ac:picMk id="9" creationId="{4023013B-5343-1B5B-D41F-07B266CF8318}"/>
          </ac:picMkLst>
        </pc:picChg>
        <pc:picChg chg="add mod">
          <ac:chgData name="Sana Jokhio" userId="8187c46b-df4c-43a0-b665-aa9875ec3f6d" providerId="ADAL" clId="{0A2BF484-748F-4015-8004-B459434DEAEA}" dt="2025-02-05T13:15:08.127" v="1198" actId="1037"/>
          <ac:picMkLst>
            <pc:docMk/>
            <pc:sldMk cId="1358091916" sldId="271"/>
            <ac:picMk id="10" creationId="{2C200874-D4C8-143C-B748-8F465D9D451D}"/>
          </ac:picMkLst>
        </pc:picChg>
        <pc:picChg chg="add mod">
          <ac:chgData name="Sana Jokhio" userId="8187c46b-df4c-43a0-b665-aa9875ec3f6d" providerId="ADAL" clId="{0A2BF484-748F-4015-8004-B459434DEAEA}" dt="2025-02-05T13:14:42.033" v="1190" actId="14100"/>
          <ac:picMkLst>
            <pc:docMk/>
            <pc:sldMk cId="1358091916" sldId="271"/>
            <ac:picMk id="11" creationId="{69EBFFC4-E63D-2AB6-EBCF-6E7E34944FD7}"/>
          </ac:picMkLst>
        </pc:picChg>
        <pc:picChg chg="add mod">
          <ac:chgData name="Sana Jokhio" userId="8187c46b-df4c-43a0-b665-aa9875ec3f6d" providerId="ADAL" clId="{0A2BF484-748F-4015-8004-B459434DEAEA}" dt="2025-02-05T13:14:42.033" v="1190" actId="14100"/>
          <ac:picMkLst>
            <pc:docMk/>
            <pc:sldMk cId="1358091916" sldId="271"/>
            <ac:picMk id="12" creationId="{FD6C723D-A993-0CDB-F014-E58E86042608}"/>
          </ac:picMkLst>
        </pc:picChg>
        <pc:picChg chg="add mod">
          <ac:chgData name="Sana Jokhio" userId="8187c46b-df4c-43a0-b665-aa9875ec3f6d" providerId="ADAL" clId="{0A2BF484-748F-4015-8004-B459434DEAEA}" dt="2025-02-05T13:18:09.851" v="1235"/>
          <ac:picMkLst>
            <pc:docMk/>
            <pc:sldMk cId="1358091916" sldId="271"/>
            <ac:picMk id="13" creationId="{C4CFE04A-6A89-1E87-4941-706E8F2BABEE}"/>
          </ac:picMkLst>
        </pc:picChg>
      </pc:sldChg>
      <pc:sldChg chg="addSp delSp modSp add mod setBg">
        <pc:chgData name="Sana Jokhio" userId="8187c46b-df4c-43a0-b665-aa9875ec3f6d" providerId="ADAL" clId="{0A2BF484-748F-4015-8004-B459434DEAEA}" dt="2025-02-05T13:17:28.495" v="1227" actId="14100"/>
        <pc:sldMkLst>
          <pc:docMk/>
          <pc:sldMk cId="4112774246" sldId="272"/>
        </pc:sldMkLst>
        <pc:spChg chg="mod">
          <ac:chgData name="Sana Jokhio" userId="8187c46b-df4c-43a0-b665-aa9875ec3f6d" providerId="ADAL" clId="{0A2BF484-748F-4015-8004-B459434DEAEA}" dt="2025-02-05T11:51:47.273" v="332" actId="6549"/>
          <ac:spMkLst>
            <pc:docMk/>
            <pc:sldMk cId="4112774246" sldId="272"/>
            <ac:spMk id="3" creationId="{F1DBDF0A-EA5B-9AD4-D5E7-FD7BCCA977C7}"/>
          </ac:spMkLst>
        </pc:spChg>
        <pc:picChg chg="del">
          <ac:chgData name="Sana Jokhio" userId="8187c46b-df4c-43a0-b665-aa9875ec3f6d" providerId="ADAL" clId="{0A2BF484-748F-4015-8004-B459434DEAEA}" dt="2025-02-05T13:15:33.780" v="1216" actId="478"/>
          <ac:picMkLst>
            <pc:docMk/>
            <pc:sldMk cId="4112774246" sldId="272"/>
            <ac:picMk id="5" creationId="{692C331C-5FB1-A9E9-8151-B61DDAE46305}"/>
          </ac:picMkLst>
        </pc:picChg>
        <pc:picChg chg="add mod">
          <ac:chgData name="Sana Jokhio" userId="8187c46b-df4c-43a0-b665-aa9875ec3f6d" providerId="ADAL" clId="{0A2BF484-748F-4015-8004-B459434DEAEA}" dt="2025-02-05T13:17:28.495" v="1227" actId="14100"/>
          <ac:picMkLst>
            <pc:docMk/>
            <pc:sldMk cId="4112774246" sldId="272"/>
            <ac:picMk id="6" creationId="{5CBF023B-C661-E772-DB62-D9F8801CDE3C}"/>
          </ac:picMkLst>
        </pc:picChg>
        <pc:picChg chg="del">
          <ac:chgData name="Sana Jokhio" userId="8187c46b-df4c-43a0-b665-aa9875ec3f6d" providerId="ADAL" clId="{0A2BF484-748F-4015-8004-B459434DEAEA}" dt="2025-02-05T13:15:35.835" v="1217" actId="478"/>
          <ac:picMkLst>
            <pc:docMk/>
            <pc:sldMk cId="4112774246" sldId="272"/>
            <ac:picMk id="7" creationId="{F0A5E702-2791-7F6F-33BD-E47BA1668259}"/>
          </ac:picMkLst>
        </pc:picChg>
        <pc:picChg chg="add mod">
          <ac:chgData name="Sana Jokhio" userId="8187c46b-df4c-43a0-b665-aa9875ec3f6d" providerId="ADAL" clId="{0A2BF484-748F-4015-8004-B459434DEAEA}" dt="2025-02-05T13:17:18.499" v="1224" actId="14100"/>
          <ac:picMkLst>
            <pc:docMk/>
            <pc:sldMk cId="4112774246" sldId="272"/>
            <ac:picMk id="8" creationId="{99C9AC66-08EB-4F90-38D8-6B53BF5CFA88}"/>
          </ac:picMkLst>
        </pc:picChg>
        <pc:picChg chg="del">
          <ac:chgData name="Sana Jokhio" userId="8187c46b-df4c-43a0-b665-aa9875ec3f6d" providerId="ADAL" clId="{0A2BF484-748F-4015-8004-B459434DEAEA}" dt="2025-02-05T13:15:36.536" v="1218" actId="478"/>
          <ac:picMkLst>
            <pc:docMk/>
            <pc:sldMk cId="4112774246" sldId="272"/>
            <ac:picMk id="9" creationId="{745B2916-9D24-B379-A59F-FE7BBD4DAE86}"/>
          </ac:picMkLst>
        </pc:picChg>
        <pc:picChg chg="add mod">
          <ac:chgData name="Sana Jokhio" userId="8187c46b-df4c-43a0-b665-aa9875ec3f6d" providerId="ADAL" clId="{0A2BF484-748F-4015-8004-B459434DEAEA}" dt="2025-02-05T13:17:09.615" v="1223" actId="14100"/>
          <ac:picMkLst>
            <pc:docMk/>
            <pc:sldMk cId="4112774246" sldId="272"/>
            <ac:picMk id="10" creationId="{D6A6B696-C39C-33AF-6CFD-979E637721AB}"/>
          </ac:picMkLst>
        </pc:picChg>
        <pc:picChg chg="add mod">
          <ac:chgData name="Sana Jokhio" userId="8187c46b-df4c-43a0-b665-aa9875ec3f6d" providerId="ADAL" clId="{0A2BF484-748F-4015-8004-B459434DEAEA}" dt="2025-02-05T13:17:09.615" v="1223" actId="14100"/>
          <ac:picMkLst>
            <pc:docMk/>
            <pc:sldMk cId="4112774246" sldId="272"/>
            <ac:picMk id="11" creationId="{1AC26A9F-846A-03DA-E381-488D7384B5AD}"/>
          </ac:picMkLst>
        </pc:picChg>
        <pc:picChg chg="add mod">
          <ac:chgData name="Sana Jokhio" userId="8187c46b-df4c-43a0-b665-aa9875ec3f6d" providerId="ADAL" clId="{0A2BF484-748F-4015-8004-B459434DEAEA}" dt="2025-02-05T13:17:09.615" v="1223" actId="14100"/>
          <ac:picMkLst>
            <pc:docMk/>
            <pc:sldMk cId="4112774246" sldId="272"/>
            <ac:picMk id="12" creationId="{B1D5D960-A71C-8B0B-2A4D-3C3B7A730FEB}"/>
          </ac:picMkLst>
        </pc:picChg>
        <pc:picChg chg="add mod">
          <ac:chgData name="Sana Jokhio" userId="8187c46b-df4c-43a0-b665-aa9875ec3f6d" providerId="ADAL" clId="{0A2BF484-748F-4015-8004-B459434DEAEA}" dt="2025-02-05T13:17:09.615" v="1223" actId="14100"/>
          <ac:picMkLst>
            <pc:docMk/>
            <pc:sldMk cId="4112774246" sldId="272"/>
            <ac:picMk id="13" creationId="{5C2EAECA-A268-6F1C-3A23-4378169A833D}"/>
          </ac:picMkLst>
        </pc:picChg>
      </pc:sldChg>
      <pc:sldChg chg="modSp new mod">
        <pc:chgData name="Sana Jokhio" userId="8187c46b-df4c-43a0-b665-aa9875ec3f6d" providerId="ADAL" clId="{0A2BF484-748F-4015-8004-B459434DEAEA}" dt="2025-02-06T18:27:29.255" v="1584"/>
        <pc:sldMkLst>
          <pc:docMk/>
          <pc:sldMk cId="938881767" sldId="273"/>
        </pc:sldMkLst>
        <pc:spChg chg="mod">
          <ac:chgData name="Sana Jokhio" userId="8187c46b-df4c-43a0-b665-aa9875ec3f6d" providerId="ADAL" clId="{0A2BF484-748F-4015-8004-B459434DEAEA}" dt="2025-02-05T11:54:47.131" v="585" actId="20577"/>
          <ac:spMkLst>
            <pc:docMk/>
            <pc:sldMk cId="938881767" sldId="273"/>
            <ac:spMk id="2" creationId="{0BFF5763-EF4B-5511-98C6-67B00E7E10C1}"/>
          </ac:spMkLst>
        </pc:spChg>
        <pc:spChg chg="mod">
          <ac:chgData name="Sana Jokhio" userId="8187c46b-df4c-43a0-b665-aa9875ec3f6d" providerId="ADAL" clId="{0A2BF484-748F-4015-8004-B459434DEAEA}" dt="2025-02-06T18:27:29.255" v="1584"/>
          <ac:spMkLst>
            <pc:docMk/>
            <pc:sldMk cId="938881767" sldId="273"/>
            <ac:spMk id="3" creationId="{E0525E75-D6F9-0EB6-B081-839A527D4AB0}"/>
          </ac:spMkLst>
        </pc:spChg>
      </pc:sldChg>
      <pc:sldChg chg="modSp new mod setBg">
        <pc:chgData name="Sana Jokhio" userId="8187c46b-df4c-43a0-b665-aa9875ec3f6d" providerId="ADAL" clId="{0A2BF484-748F-4015-8004-B459434DEAEA}" dt="2025-02-06T18:29:39.396" v="1620"/>
        <pc:sldMkLst>
          <pc:docMk/>
          <pc:sldMk cId="1141908094" sldId="274"/>
        </pc:sldMkLst>
        <pc:spChg chg="mod">
          <ac:chgData name="Sana Jokhio" userId="8187c46b-df4c-43a0-b665-aa9875ec3f6d" providerId="ADAL" clId="{0A2BF484-748F-4015-8004-B459434DEAEA}" dt="2025-02-05T11:55:10.829" v="608" actId="20577"/>
          <ac:spMkLst>
            <pc:docMk/>
            <pc:sldMk cId="1141908094" sldId="274"/>
            <ac:spMk id="2" creationId="{C4AD546E-1709-9B5E-D2EC-D87A28574115}"/>
          </ac:spMkLst>
        </pc:spChg>
        <pc:spChg chg="mod">
          <ac:chgData name="Sana Jokhio" userId="8187c46b-df4c-43a0-b665-aa9875ec3f6d" providerId="ADAL" clId="{0A2BF484-748F-4015-8004-B459434DEAEA}" dt="2025-02-06T18:29:39.396" v="1620"/>
          <ac:spMkLst>
            <pc:docMk/>
            <pc:sldMk cId="1141908094" sldId="274"/>
            <ac:spMk id="3" creationId="{1C04D60F-4FD2-0525-50D7-BFA3FF68459B}"/>
          </ac:spMkLst>
        </pc:spChg>
      </pc:sldChg>
      <pc:sldChg chg="add del ord setBg">
        <pc:chgData name="Sana Jokhio" userId="8187c46b-df4c-43a0-b665-aa9875ec3f6d" providerId="ADAL" clId="{0A2BF484-748F-4015-8004-B459434DEAEA}" dt="2025-02-05T13:21:28.813" v="1270" actId="47"/>
        <pc:sldMkLst>
          <pc:docMk/>
          <pc:sldMk cId="492541133" sldId="275"/>
        </pc:sldMkLst>
      </pc:sldChg>
      <pc:sldChg chg="addSp delSp modSp new mod setBg modClrScheme chgLayout">
        <pc:chgData name="Sana Jokhio" userId="8187c46b-df4c-43a0-b665-aa9875ec3f6d" providerId="ADAL" clId="{0A2BF484-748F-4015-8004-B459434DEAEA}" dt="2025-02-06T18:25:14.479" v="1511" actId="1076"/>
        <pc:sldMkLst>
          <pc:docMk/>
          <pc:sldMk cId="716829622" sldId="275"/>
        </pc:sldMkLst>
        <pc:spChg chg="del mod ord">
          <ac:chgData name="Sana Jokhio" userId="8187c46b-df4c-43a0-b665-aa9875ec3f6d" providerId="ADAL" clId="{0A2BF484-748F-4015-8004-B459434DEAEA}" dt="2025-02-06T18:20:18.108" v="1451" actId="700"/>
          <ac:spMkLst>
            <pc:docMk/>
            <pc:sldMk cId="716829622" sldId="275"/>
            <ac:spMk id="2" creationId="{4B7D87CB-47FD-986B-D99A-EF0E4AB3A25F}"/>
          </ac:spMkLst>
        </pc:spChg>
        <pc:spChg chg="del mod ord">
          <ac:chgData name="Sana Jokhio" userId="8187c46b-df4c-43a0-b665-aa9875ec3f6d" providerId="ADAL" clId="{0A2BF484-748F-4015-8004-B459434DEAEA}" dt="2025-02-06T18:20:18.108" v="1451" actId="700"/>
          <ac:spMkLst>
            <pc:docMk/>
            <pc:sldMk cId="716829622" sldId="275"/>
            <ac:spMk id="3" creationId="{D08153C1-80B0-4E28-AF91-1D7E8AB8F2D8}"/>
          </ac:spMkLst>
        </pc:spChg>
        <pc:spChg chg="add mod ord">
          <ac:chgData name="Sana Jokhio" userId="8187c46b-df4c-43a0-b665-aa9875ec3f6d" providerId="ADAL" clId="{0A2BF484-748F-4015-8004-B459434DEAEA}" dt="2025-02-06T18:25:14.479" v="1511" actId="1076"/>
          <ac:spMkLst>
            <pc:docMk/>
            <pc:sldMk cId="716829622" sldId="275"/>
            <ac:spMk id="4" creationId="{6EFD8403-B9B8-05DE-4618-D601A3640C74}"/>
          </ac:spMkLst>
        </pc:spChg>
        <pc:spChg chg="add del mod ord">
          <ac:chgData name="Sana Jokhio" userId="8187c46b-df4c-43a0-b665-aa9875ec3f6d" providerId="ADAL" clId="{0A2BF484-748F-4015-8004-B459434DEAEA}" dt="2025-02-06T18:20:27.316" v="1467" actId="478"/>
          <ac:spMkLst>
            <pc:docMk/>
            <pc:sldMk cId="716829622" sldId="275"/>
            <ac:spMk id="5" creationId="{27C7F67A-A4B0-9B8D-EF89-633AD05D6E84}"/>
          </ac:spMkLst>
        </pc:spChg>
        <pc:spChg chg="add">
          <ac:chgData name="Sana Jokhio" userId="8187c46b-df4c-43a0-b665-aa9875ec3f6d" providerId="ADAL" clId="{0A2BF484-748F-4015-8004-B459434DEAEA}" dt="2025-02-06T18:20:33.200" v="1468" actId="26606"/>
          <ac:spMkLst>
            <pc:docMk/>
            <pc:sldMk cId="716829622" sldId="275"/>
            <ac:spMk id="10" creationId="{C1DD1A8A-57D5-4A81-AD04-532B043C5611}"/>
          </ac:spMkLst>
        </pc:spChg>
        <pc:spChg chg="add">
          <ac:chgData name="Sana Jokhio" userId="8187c46b-df4c-43a0-b665-aa9875ec3f6d" providerId="ADAL" clId="{0A2BF484-748F-4015-8004-B459434DEAEA}" dt="2025-02-06T18:20:33.200" v="1468" actId="26606"/>
          <ac:spMkLst>
            <pc:docMk/>
            <pc:sldMk cId="716829622" sldId="275"/>
            <ac:spMk id="12" creationId="{007891EC-4501-44ED-A8C8-B11B6DB767AB}"/>
          </ac:spMkLst>
        </pc:spChg>
        <pc:picChg chg="add mod">
          <ac:chgData name="Sana Jokhio" userId="8187c46b-df4c-43a0-b665-aa9875ec3f6d" providerId="ADAL" clId="{0A2BF484-748F-4015-8004-B459434DEAEA}" dt="2025-02-06T18:21:19.432" v="1472" actId="1076"/>
          <ac:picMkLst>
            <pc:docMk/>
            <pc:sldMk cId="716829622" sldId="275"/>
            <ac:picMk id="6" creationId="{07CD31E5-C797-224B-8DA2-20736DACB764}"/>
          </ac:picMkLst>
        </pc:picChg>
      </pc:sldChg>
      <pc:sldChg chg="add del setBg">
        <pc:chgData name="Sana Jokhio" userId="8187c46b-df4c-43a0-b665-aa9875ec3f6d" providerId="ADAL" clId="{0A2BF484-748F-4015-8004-B459434DEAEA}" dt="2025-02-05T13:21:07.663" v="1265"/>
        <pc:sldMkLst>
          <pc:docMk/>
          <pc:sldMk cId="4044219573" sldId="275"/>
        </pc:sldMkLst>
      </pc:sldChg>
      <pc:sldChg chg="addSp delSp modSp new mod setBg modClrScheme chgLayout">
        <pc:chgData name="Sana Jokhio" userId="8187c46b-df4c-43a0-b665-aa9875ec3f6d" providerId="ADAL" clId="{0A2BF484-748F-4015-8004-B459434DEAEA}" dt="2025-02-06T18:24:32.736" v="1505" actId="14838"/>
        <pc:sldMkLst>
          <pc:docMk/>
          <pc:sldMk cId="2847380920" sldId="276"/>
        </pc:sldMkLst>
        <pc:spChg chg="del mod ord">
          <ac:chgData name="Sana Jokhio" userId="8187c46b-df4c-43a0-b665-aa9875ec3f6d" providerId="ADAL" clId="{0A2BF484-748F-4015-8004-B459434DEAEA}" dt="2025-02-06T18:21:58.303" v="1478" actId="700"/>
          <ac:spMkLst>
            <pc:docMk/>
            <pc:sldMk cId="2847380920" sldId="276"/>
            <ac:spMk id="2" creationId="{5C04BEDE-F9AB-DF90-A7E9-7795CA8C17F4}"/>
          </ac:spMkLst>
        </pc:spChg>
        <pc:spChg chg="del mod ord">
          <ac:chgData name="Sana Jokhio" userId="8187c46b-df4c-43a0-b665-aa9875ec3f6d" providerId="ADAL" clId="{0A2BF484-748F-4015-8004-B459434DEAEA}" dt="2025-02-06T18:21:58.303" v="1478" actId="700"/>
          <ac:spMkLst>
            <pc:docMk/>
            <pc:sldMk cId="2847380920" sldId="276"/>
            <ac:spMk id="3" creationId="{D212E6CD-EAF4-FA09-7E78-ADD6F24CD2EA}"/>
          </ac:spMkLst>
        </pc:spChg>
        <pc:spChg chg="add mod ord">
          <ac:chgData name="Sana Jokhio" userId="8187c46b-df4c-43a0-b665-aa9875ec3f6d" providerId="ADAL" clId="{0A2BF484-748F-4015-8004-B459434DEAEA}" dt="2025-02-06T18:24:32.736" v="1505" actId="14838"/>
          <ac:spMkLst>
            <pc:docMk/>
            <pc:sldMk cId="2847380920" sldId="276"/>
            <ac:spMk id="4" creationId="{81EB1C9F-A081-97AF-4470-120AD15C519A}"/>
          </ac:spMkLst>
        </pc:spChg>
        <pc:spChg chg="add del mod ord">
          <ac:chgData name="Sana Jokhio" userId="8187c46b-df4c-43a0-b665-aa9875ec3f6d" providerId="ADAL" clId="{0A2BF484-748F-4015-8004-B459434DEAEA}" dt="2025-02-06T18:22:11.515" v="1498" actId="478"/>
          <ac:spMkLst>
            <pc:docMk/>
            <pc:sldMk cId="2847380920" sldId="276"/>
            <ac:spMk id="5" creationId="{5B15FE67-3C26-3585-347D-7CF21D46F9F8}"/>
          </ac:spMkLst>
        </pc:spChg>
      </pc:sldChg>
      <pc:sldChg chg="add del setBg">
        <pc:chgData name="Sana Jokhio" userId="8187c46b-df4c-43a0-b665-aa9875ec3f6d" providerId="ADAL" clId="{0A2BF484-748F-4015-8004-B459434DEAEA}" dt="2025-02-05T13:21:33.419" v="1271" actId="47"/>
        <pc:sldMkLst>
          <pc:docMk/>
          <pc:sldMk cId="3043896521" sldId="276"/>
        </pc:sldMkLst>
      </pc:sldChg>
      <pc:sldChg chg="addSp delSp modSp new mod setBg modClrScheme chgLayout">
        <pc:chgData name="Sana Jokhio" userId="8187c46b-df4c-43a0-b665-aa9875ec3f6d" providerId="ADAL" clId="{0A2BF484-748F-4015-8004-B459434DEAEA}" dt="2025-02-06T18:27:17.528" v="1583" actId="1076"/>
        <pc:sldMkLst>
          <pc:docMk/>
          <pc:sldMk cId="2430148499" sldId="277"/>
        </pc:sldMkLst>
        <pc:spChg chg="del mod ord">
          <ac:chgData name="Sana Jokhio" userId="8187c46b-df4c-43a0-b665-aa9875ec3f6d" providerId="ADAL" clId="{0A2BF484-748F-4015-8004-B459434DEAEA}" dt="2025-02-06T18:25:53.251" v="1516" actId="700"/>
          <ac:spMkLst>
            <pc:docMk/>
            <pc:sldMk cId="2430148499" sldId="277"/>
            <ac:spMk id="2" creationId="{C4C9209F-5EA2-BC98-AA9D-E96E699CD9F0}"/>
          </ac:spMkLst>
        </pc:spChg>
        <pc:spChg chg="del mod ord">
          <ac:chgData name="Sana Jokhio" userId="8187c46b-df4c-43a0-b665-aa9875ec3f6d" providerId="ADAL" clId="{0A2BF484-748F-4015-8004-B459434DEAEA}" dt="2025-02-06T18:25:53.251" v="1516" actId="700"/>
          <ac:spMkLst>
            <pc:docMk/>
            <pc:sldMk cId="2430148499" sldId="277"/>
            <ac:spMk id="3" creationId="{92B6204C-7ED9-1098-E214-C8511FE65094}"/>
          </ac:spMkLst>
        </pc:spChg>
        <pc:spChg chg="add mod ord">
          <ac:chgData name="Sana Jokhio" userId="8187c46b-df4c-43a0-b665-aa9875ec3f6d" providerId="ADAL" clId="{0A2BF484-748F-4015-8004-B459434DEAEA}" dt="2025-02-06T18:27:17.528" v="1583" actId="1076"/>
          <ac:spMkLst>
            <pc:docMk/>
            <pc:sldMk cId="2430148499" sldId="277"/>
            <ac:spMk id="4" creationId="{7E09A6BC-31C8-91E8-CF97-BAE53F293240}"/>
          </ac:spMkLst>
        </pc:spChg>
        <pc:spChg chg="add del mod ord">
          <ac:chgData name="Sana Jokhio" userId="8187c46b-df4c-43a0-b665-aa9875ec3f6d" providerId="ADAL" clId="{0A2BF484-748F-4015-8004-B459434DEAEA}" dt="2025-02-06T18:25:56.711" v="1517" actId="478"/>
          <ac:spMkLst>
            <pc:docMk/>
            <pc:sldMk cId="2430148499" sldId="277"/>
            <ac:spMk id="5" creationId="{233B7715-59C7-4DF5-4EA0-7E2AD918500E}"/>
          </ac:spMkLst>
        </pc:spChg>
      </pc:sldChg>
      <pc:sldChg chg="addSp delSp modSp new mod setBg modClrScheme chgLayout">
        <pc:chgData name="Sana Jokhio" userId="8187c46b-df4c-43a0-b665-aa9875ec3f6d" providerId="ADAL" clId="{0A2BF484-748F-4015-8004-B459434DEAEA}" dt="2025-02-06T18:29:24.433" v="1619" actId="1076"/>
        <pc:sldMkLst>
          <pc:docMk/>
          <pc:sldMk cId="1969691826" sldId="278"/>
        </pc:sldMkLst>
        <pc:spChg chg="del mod ord">
          <ac:chgData name="Sana Jokhio" userId="8187c46b-df4c-43a0-b665-aa9875ec3f6d" providerId="ADAL" clId="{0A2BF484-748F-4015-8004-B459434DEAEA}" dt="2025-02-06T18:27:41.946" v="1586" actId="700"/>
          <ac:spMkLst>
            <pc:docMk/>
            <pc:sldMk cId="1969691826" sldId="278"/>
            <ac:spMk id="2" creationId="{7EF5E467-6D97-C1C2-7B15-5AF8AC5295D0}"/>
          </ac:spMkLst>
        </pc:spChg>
        <pc:spChg chg="del mod ord">
          <ac:chgData name="Sana Jokhio" userId="8187c46b-df4c-43a0-b665-aa9875ec3f6d" providerId="ADAL" clId="{0A2BF484-748F-4015-8004-B459434DEAEA}" dt="2025-02-06T18:27:41.946" v="1586" actId="700"/>
          <ac:spMkLst>
            <pc:docMk/>
            <pc:sldMk cId="1969691826" sldId="278"/>
            <ac:spMk id="3" creationId="{3B23E240-8194-23F3-A01B-8506DDE5C9CB}"/>
          </ac:spMkLst>
        </pc:spChg>
        <pc:spChg chg="add mod ord">
          <ac:chgData name="Sana Jokhio" userId="8187c46b-df4c-43a0-b665-aa9875ec3f6d" providerId="ADAL" clId="{0A2BF484-748F-4015-8004-B459434DEAEA}" dt="2025-02-06T18:29:24.433" v="1619" actId="1076"/>
          <ac:spMkLst>
            <pc:docMk/>
            <pc:sldMk cId="1969691826" sldId="278"/>
            <ac:spMk id="4" creationId="{9B4E0AB5-AC5F-7D6F-E506-28B3DE432609}"/>
          </ac:spMkLst>
        </pc:spChg>
        <pc:spChg chg="add del mod ord">
          <ac:chgData name="Sana Jokhio" userId="8187c46b-df4c-43a0-b665-aa9875ec3f6d" providerId="ADAL" clId="{0A2BF484-748F-4015-8004-B459434DEAEA}" dt="2025-02-06T18:28:16.841" v="1613" actId="478"/>
          <ac:spMkLst>
            <pc:docMk/>
            <pc:sldMk cId="1969691826" sldId="278"/>
            <ac:spMk id="5" creationId="{11496326-78B0-0C29-B531-3B03CD06F52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BE3C4-DCC1-7CCE-83E4-C1BEFD387F8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AAACFAA-1AEE-7CDB-6FB8-A7FB0332ED3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CE3C27D-162C-9C6A-AF50-D283B95678F0}"/>
              </a:ext>
            </a:extLst>
          </p:cNvPr>
          <p:cNvSpPr>
            <a:spLocks noGrp="1"/>
          </p:cNvSpPr>
          <p:nvPr>
            <p:ph type="dt" sz="half" idx="10"/>
          </p:nvPr>
        </p:nvSpPr>
        <p:spPr/>
        <p:txBody>
          <a:bodyPr/>
          <a:lstStyle/>
          <a:p>
            <a:fld id="{78AC6CC6-59B3-426A-8AEA-7EFC60021508}" type="datetimeFigureOut">
              <a:rPr lang="en-GB" smtClean="0"/>
              <a:t>09/10/2025</a:t>
            </a:fld>
            <a:endParaRPr lang="en-GB"/>
          </a:p>
        </p:txBody>
      </p:sp>
      <p:sp>
        <p:nvSpPr>
          <p:cNvPr id="5" name="Footer Placeholder 4">
            <a:extLst>
              <a:ext uri="{FF2B5EF4-FFF2-40B4-BE49-F238E27FC236}">
                <a16:creationId xmlns:a16="http://schemas.microsoft.com/office/drawing/2014/main" id="{C55DEA02-91DD-9792-923B-543CE20114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A316AF-1F2B-6B3E-33BE-64694F08699B}"/>
              </a:ext>
            </a:extLst>
          </p:cNvPr>
          <p:cNvSpPr>
            <a:spLocks noGrp="1"/>
          </p:cNvSpPr>
          <p:nvPr>
            <p:ph type="sldNum" sz="quarter" idx="12"/>
          </p:nvPr>
        </p:nvSpPr>
        <p:spPr/>
        <p:txBody>
          <a:bodyPr/>
          <a:lstStyle/>
          <a:p>
            <a:fld id="{C534FABA-DC8D-4CBC-BC75-E224A6CED657}" type="slidenum">
              <a:rPr lang="en-GB" smtClean="0"/>
              <a:t>‹#›</a:t>
            </a:fld>
            <a:endParaRPr lang="en-GB"/>
          </a:p>
        </p:txBody>
      </p:sp>
    </p:spTree>
    <p:extLst>
      <p:ext uri="{BB962C8B-B14F-4D97-AF65-F5344CB8AC3E}">
        <p14:creationId xmlns:p14="http://schemas.microsoft.com/office/powerpoint/2010/main" val="1472253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A5D0C-40CD-B009-7724-0E47544E6E5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9E60A9E-E07C-C9B1-A8DC-9D81A2D45C4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FA0107-1806-0122-8707-48C9FD9A0281}"/>
              </a:ext>
            </a:extLst>
          </p:cNvPr>
          <p:cNvSpPr>
            <a:spLocks noGrp="1"/>
          </p:cNvSpPr>
          <p:nvPr>
            <p:ph type="dt" sz="half" idx="10"/>
          </p:nvPr>
        </p:nvSpPr>
        <p:spPr/>
        <p:txBody>
          <a:bodyPr/>
          <a:lstStyle/>
          <a:p>
            <a:fld id="{78AC6CC6-59B3-426A-8AEA-7EFC60021508}" type="datetimeFigureOut">
              <a:rPr lang="en-GB" smtClean="0"/>
              <a:t>09/10/2025</a:t>
            </a:fld>
            <a:endParaRPr lang="en-GB"/>
          </a:p>
        </p:txBody>
      </p:sp>
      <p:sp>
        <p:nvSpPr>
          <p:cNvPr id="5" name="Footer Placeholder 4">
            <a:extLst>
              <a:ext uri="{FF2B5EF4-FFF2-40B4-BE49-F238E27FC236}">
                <a16:creationId xmlns:a16="http://schemas.microsoft.com/office/drawing/2014/main" id="{9B874048-2C86-1542-28FF-9269628D6A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36593B-2AC3-A861-9CEB-5F1EACB6F7E8}"/>
              </a:ext>
            </a:extLst>
          </p:cNvPr>
          <p:cNvSpPr>
            <a:spLocks noGrp="1"/>
          </p:cNvSpPr>
          <p:nvPr>
            <p:ph type="sldNum" sz="quarter" idx="12"/>
          </p:nvPr>
        </p:nvSpPr>
        <p:spPr/>
        <p:txBody>
          <a:bodyPr/>
          <a:lstStyle/>
          <a:p>
            <a:fld id="{C534FABA-DC8D-4CBC-BC75-E224A6CED657}" type="slidenum">
              <a:rPr lang="en-GB" smtClean="0"/>
              <a:t>‹#›</a:t>
            </a:fld>
            <a:endParaRPr lang="en-GB"/>
          </a:p>
        </p:txBody>
      </p:sp>
    </p:spTree>
    <p:extLst>
      <p:ext uri="{BB962C8B-B14F-4D97-AF65-F5344CB8AC3E}">
        <p14:creationId xmlns:p14="http://schemas.microsoft.com/office/powerpoint/2010/main" val="5948760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E91BC-ACC4-D646-839B-A829F8C1363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A949610-53AB-A43E-8FBF-09A1AC6E67B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130BDD3-D74D-42C2-39A6-1822BF4FCF44}"/>
              </a:ext>
            </a:extLst>
          </p:cNvPr>
          <p:cNvSpPr>
            <a:spLocks noGrp="1"/>
          </p:cNvSpPr>
          <p:nvPr>
            <p:ph type="dt" sz="half" idx="10"/>
          </p:nvPr>
        </p:nvSpPr>
        <p:spPr/>
        <p:txBody>
          <a:bodyPr/>
          <a:lstStyle/>
          <a:p>
            <a:fld id="{78AC6CC6-59B3-426A-8AEA-7EFC60021508}" type="datetimeFigureOut">
              <a:rPr lang="en-GB" smtClean="0"/>
              <a:t>09/10/2025</a:t>
            </a:fld>
            <a:endParaRPr lang="en-GB"/>
          </a:p>
        </p:txBody>
      </p:sp>
      <p:sp>
        <p:nvSpPr>
          <p:cNvPr id="5" name="Footer Placeholder 4">
            <a:extLst>
              <a:ext uri="{FF2B5EF4-FFF2-40B4-BE49-F238E27FC236}">
                <a16:creationId xmlns:a16="http://schemas.microsoft.com/office/drawing/2014/main" id="{5074264E-B9FF-0106-4799-AB2B2CBB11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E686D2-3B89-D098-CEF7-4B25CF261F83}"/>
              </a:ext>
            </a:extLst>
          </p:cNvPr>
          <p:cNvSpPr>
            <a:spLocks noGrp="1"/>
          </p:cNvSpPr>
          <p:nvPr>
            <p:ph type="sldNum" sz="quarter" idx="12"/>
          </p:nvPr>
        </p:nvSpPr>
        <p:spPr/>
        <p:txBody>
          <a:bodyPr/>
          <a:lstStyle/>
          <a:p>
            <a:fld id="{C534FABA-DC8D-4CBC-BC75-E224A6CED657}" type="slidenum">
              <a:rPr lang="en-GB" smtClean="0"/>
              <a:t>‹#›</a:t>
            </a:fld>
            <a:endParaRPr lang="en-GB"/>
          </a:p>
        </p:txBody>
      </p:sp>
    </p:spTree>
    <p:extLst>
      <p:ext uri="{BB962C8B-B14F-4D97-AF65-F5344CB8AC3E}">
        <p14:creationId xmlns:p14="http://schemas.microsoft.com/office/powerpoint/2010/main" val="13442940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9BA9C-02F7-A501-B998-23B2ACCFCB4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5687E8-3E9F-9E0D-7E7E-36C732A13C3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3FFF68E-30C3-BDD8-3025-1B3F5149C04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DB3D0BA-A660-AE72-FD30-AB8D1227E9CE}"/>
              </a:ext>
            </a:extLst>
          </p:cNvPr>
          <p:cNvSpPr>
            <a:spLocks noGrp="1"/>
          </p:cNvSpPr>
          <p:nvPr>
            <p:ph type="dt" sz="half" idx="10"/>
          </p:nvPr>
        </p:nvSpPr>
        <p:spPr/>
        <p:txBody>
          <a:bodyPr/>
          <a:lstStyle/>
          <a:p>
            <a:fld id="{78AC6CC6-59B3-426A-8AEA-7EFC60021508}" type="datetimeFigureOut">
              <a:rPr lang="en-GB" smtClean="0"/>
              <a:t>09/10/2025</a:t>
            </a:fld>
            <a:endParaRPr lang="en-GB"/>
          </a:p>
        </p:txBody>
      </p:sp>
      <p:sp>
        <p:nvSpPr>
          <p:cNvPr id="6" name="Footer Placeholder 5">
            <a:extLst>
              <a:ext uri="{FF2B5EF4-FFF2-40B4-BE49-F238E27FC236}">
                <a16:creationId xmlns:a16="http://schemas.microsoft.com/office/drawing/2014/main" id="{211D39B5-34FC-FC31-A667-D51CA1C20C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0A0B78F-A884-A9EC-089A-E84971721171}"/>
              </a:ext>
            </a:extLst>
          </p:cNvPr>
          <p:cNvSpPr>
            <a:spLocks noGrp="1"/>
          </p:cNvSpPr>
          <p:nvPr>
            <p:ph type="sldNum" sz="quarter" idx="12"/>
          </p:nvPr>
        </p:nvSpPr>
        <p:spPr/>
        <p:txBody>
          <a:bodyPr/>
          <a:lstStyle/>
          <a:p>
            <a:fld id="{C534FABA-DC8D-4CBC-BC75-E224A6CED657}" type="slidenum">
              <a:rPr lang="en-GB" smtClean="0"/>
              <a:t>‹#›</a:t>
            </a:fld>
            <a:endParaRPr lang="en-GB"/>
          </a:p>
        </p:txBody>
      </p:sp>
    </p:spTree>
    <p:extLst>
      <p:ext uri="{BB962C8B-B14F-4D97-AF65-F5344CB8AC3E}">
        <p14:creationId xmlns:p14="http://schemas.microsoft.com/office/powerpoint/2010/main" val="520488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13D5D-8770-86F3-D835-8A56CCDEECE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47D1EC2-32B1-6FC8-50FB-832A4EA5C39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A76B305-0965-3B56-7656-D0780A47E31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7C5DD17-5EA6-38C9-1FE6-B360E39BFE2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3C430E-B74D-F35D-A86E-3D7809543C9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7282722-B702-2769-EC4D-616E2B45EBD6}"/>
              </a:ext>
            </a:extLst>
          </p:cNvPr>
          <p:cNvSpPr>
            <a:spLocks noGrp="1"/>
          </p:cNvSpPr>
          <p:nvPr>
            <p:ph type="dt" sz="half" idx="10"/>
          </p:nvPr>
        </p:nvSpPr>
        <p:spPr/>
        <p:txBody>
          <a:bodyPr/>
          <a:lstStyle/>
          <a:p>
            <a:fld id="{78AC6CC6-59B3-426A-8AEA-7EFC60021508}" type="datetimeFigureOut">
              <a:rPr lang="en-GB" smtClean="0"/>
              <a:t>09/10/2025</a:t>
            </a:fld>
            <a:endParaRPr lang="en-GB"/>
          </a:p>
        </p:txBody>
      </p:sp>
      <p:sp>
        <p:nvSpPr>
          <p:cNvPr id="8" name="Footer Placeholder 7">
            <a:extLst>
              <a:ext uri="{FF2B5EF4-FFF2-40B4-BE49-F238E27FC236}">
                <a16:creationId xmlns:a16="http://schemas.microsoft.com/office/drawing/2014/main" id="{98831F63-0D78-2596-16D5-3FA46D94F71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FA342D8-2A4E-7A65-8DF6-637185024533}"/>
              </a:ext>
            </a:extLst>
          </p:cNvPr>
          <p:cNvSpPr>
            <a:spLocks noGrp="1"/>
          </p:cNvSpPr>
          <p:nvPr>
            <p:ph type="sldNum" sz="quarter" idx="12"/>
          </p:nvPr>
        </p:nvSpPr>
        <p:spPr/>
        <p:txBody>
          <a:bodyPr/>
          <a:lstStyle/>
          <a:p>
            <a:fld id="{C534FABA-DC8D-4CBC-BC75-E224A6CED657}" type="slidenum">
              <a:rPr lang="en-GB" smtClean="0"/>
              <a:t>‹#›</a:t>
            </a:fld>
            <a:endParaRPr lang="en-GB"/>
          </a:p>
        </p:txBody>
      </p:sp>
    </p:spTree>
    <p:extLst>
      <p:ext uri="{BB962C8B-B14F-4D97-AF65-F5344CB8AC3E}">
        <p14:creationId xmlns:p14="http://schemas.microsoft.com/office/powerpoint/2010/main" val="33169990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724A5-5FE1-36D9-05D5-154D47258ED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94156DF-FDCB-DD44-45B2-66C773A2CA69}"/>
              </a:ext>
            </a:extLst>
          </p:cNvPr>
          <p:cNvSpPr>
            <a:spLocks noGrp="1"/>
          </p:cNvSpPr>
          <p:nvPr>
            <p:ph type="dt" sz="half" idx="10"/>
          </p:nvPr>
        </p:nvSpPr>
        <p:spPr/>
        <p:txBody>
          <a:bodyPr/>
          <a:lstStyle/>
          <a:p>
            <a:fld id="{78AC6CC6-59B3-426A-8AEA-7EFC60021508}" type="datetimeFigureOut">
              <a:rPr lang="en-GB" smtClean="0"/>
              <a:t>09/10/2025</a:t>
            </a:fld>
            <a:endParaRPr lang="en-GB"/>
          </a:p>
        </p:txBody>
      </p:sp>
      <p:sp>
        <p:nvSpPr>
          <p:cNvPr id="4" name="Footer Placeholder 3">
            <a:extLst>
              <a:ext uri="{FF2B5EF4-FFF2-40B4-BE49-F238E27FC236}">
                <a16:creationId xmlns:a16="http://schemas.microsoft.com/office/drawing/2014/main" id="{6437D6CB-19AE-1947-DA11-4FEFD9694C9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70EE308-4455-761C-3802-C132F88A14EE}"/>
              </a:ext>
            </a:extLst>
          </p:cNvPr>
          <p:cNvSpPr>
            <a:spLocks noGrp="1"/>
          </p:cNvSpPr>
          <p:nvPr>
            <p:ph type="sldNum" sz="quarter" idx="12"/>
          </p:nvPr>
        </p:nvSpPr>
        <p:spPr/>
        <p:txBody>
          <a:bodyPr/>
          <a:lstStyle/>
          <a:p>
            <a:fld id="{C534FABA-DC8D-4CBC-BC75-E224A6CED657}" type="slidenum">
              <a:rPr lang="en-GB" smtClean="0"/>
              <a:t>‹#›</a:t>
            </a:fld>
            <a:endParaRPr lang="en-GB"/>
          </a:p>
        </p:txBody>
      </p:sp>
    </p:spTree>
    <p:extLst>
      <p:ext uri="{BB962C8B-B14F-4D97-AF65-F5344CB8AC3E}">
        <p14:creationId xmlns:p14="http://schemas.microsoft.com/office/powerpoint/2010/main" val="22115833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B260002-ABBE-EF99-02A8-9914D556B512}"/>
              </a:ext>
            </a:extLst>
          </p:cNvPr>
          <p:cNvSpPr>
            <a:spLocks noGrp="1"/>
          </p:cNvSpPr>
          <p:nvPr>
            <p:ph type="dt" sz="half" idx="10"/>
          </p:nvPr>
        </p:nvSpPr>
        <p:spPr/>
        <p:txBody>
          <a:bodyPr/>
          <a:lstStyle/>
          <a:p>
            <a:fld id="{78AC6CC6-59B3-426A-8AEA-7EFC60021508}" type="datetimeFigureOut">
              <a:rPr lang="en-GB" smtClean="0"/>
              <a:t>09/10/2025</a:t>
            </a:fld>
            <a:endParaRPr lang="en-GB"/>
          </a:p>
        </p:txBody>
      </p:sp>
      <p:sp>
        <p:nvSpPr>
          <p:cNvPr id="3" name="Footer Placeholder 2">
            <a:extLst>
              <a:ext uri="{FF2B5EF4-FFF2-40B4-BE49-F238E27FC236}">
                <a16:creationId xmlns:a16="http://schemas.microsoft.com/office/drawing/2014/main" id="{232883E7-4D7C-6B8F-D513-59776FBD2A2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E3871B1-E37E-A564-75F9-48A1BCAD00F9}"/>
              </a:ext>
            </a:extLst>
          </p:cNvPr>
          <p:cNvSpPr>
            <a:spLocks noGrp="1"/>
          </p:cNvSpPr>
          <p:nvPr>
            <p:ph type="sldNum" sz="quarter" idx="12"/>
          </p:nvPr>
        </p:nvSpPr>
        <p:spPr/>
        <p:txBody>
          <a:bodyPr/>
          <a:lstStyle/>
          <a:p>
            <a:fld id="{C534FABA-DC8D-4CBC-BC75-E224A6CED657}" type="slidenum">
              <a:rPr lang="en-GB" smtClean="0"/>
              <a:t>‹#›</a:t>
            </a:fld>
            <a:endParaRPr lang="en-GB"/>
          </a:p>
        </p:txBody>
      </p:sp>
    </p:spTree>
    <p:extLst>
      <p:ext uri="{BB962C8B-B14F-4D97-AF65-F5344CB8AC3E}">
        <p14:creationId xmlns:p14="http://schemas.microsoft.com/office/powerpoint/2010/main" val="2239845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2A614-FD5A-75B0-0D76-D97D1A1DBEA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D8F651-8FD7-7934-3AF0-8A6572A607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8D7BC4D-1994-5828-7B0A-2E3BC14FAC2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274202C-BE91-0C2E-3E08-3E0C35BAB166}"/>
              </a:ext>
            </a:extLst>
          </p:cNvPr>
          <p:cNvSpPr>
            <a:spLocks noGrp="1"/>
          </p:cNvSpPr>
          <p:nvPr>
            <p:ph type="dt" sz="half" idx="10"/>
          </p:nvPr>
        </p:nvSpPr>
        <p:spPr/>
        <p:txBody>
          <a:bodyPr/>
          <a:lstStyle/>
          <a:p>
            <a:fld id="{78AC6CC6-59B3-426A-8AEA-7EFC60021508}" type="datetimeFigureOut">
              <a:rPr lang="en-GB" smtClean="0"/>
              <a:t>09/10/2025</a:t>
            </a:fld>
            <a:endParaRPr lang="en-GB"/>
          </a:p>
        </p:txBody>
      </p:sp>
      <p:sp>
        <p:nvSpPr>
          <p:cNvPr id="6" name="Footer Placeholder 5">
            <a:extLst>
              <a:ext uri="{FF2B5EF4-FFF2-40B4-BE49-F238E27FC236}">
                <a16:creationId xmlns:a16="http://schemas.microsoft.com/office/drawing/2014/main" id="{B421280B-E6B6-2B52-F27D-5506979D8E7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D21F85A-4CA8-3B5F-B706-E57AF21742C9}"/>
              </a:ext>
            </a:extLst>
          </p:cNvPr>
          <p:cNvSpPr>
            <a:spLocks noGrp="1"/>
          </p:cNvSpPr>
          <p:nvPr>
            <p:ph type="sldNum" sz="quarter" idx="12"/>
          </p:nvPr>
        </p:nvSpPr>
        <p:spPr/>
        <p:txBody>
          <a:bodyPr/>
          <a:lstStyle/>
          <a:p>
            <a:fld id="{C534FABA-DC8D-4CBC-BC75-E224A6CED657}" type="slidenum">
              <a:rPr lang="en-GB" smtClean="0"/>
              <a:t>‹#›</a:t>
            </a:fld>
            <a:endParaRPr lang="en-GB"/>
          </a:p>
        </p:txBody>
      </p:sp>
    </p:spTree>
    <p:extLst>
      <p:ext uri="{BB962C8B-B14F-4D97-AF65-F5344CB8AC3E}">
        <p14:creationId xmlns:p14="http://schemas.microsoft.com/office/powerpoint/2010/main" val="40643053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1EFD8-27D5-20FB-B279-F6FACAB169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21E09C6-FE4C-B055-9C02-53B222AC98B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12B5FBF-EB0B-5345-EB97-9841AD5B5F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4DE044-871F-8904-9342-6B466C939112}"/>
              </a:ext>
            </a:extLst>
          </p:cNvPr>
          <p:cNvSpPr>
            <a:spLocks noGrp="1"/>
          </p:cNvSpPr>
          <p:nvPr>
            <p:ph type="dt" sz="half" idx="10"/>
          </p:nvPr>
        </p:nvSpPr>
        <p:spPr/>
        <p:txBody>
          <a:bodyPr/>
          <a:lstStyle/>
          <a:p>
            <a:fld id="{78AC6CC6-59B3-426A-8AEA-7EFC60021508}" type="datetimeFigureOut">
              <a:rPr lang="en-GB" smtClean="0"/>
              <a:t>09/10/2025</a:t>
            </a:fld>
            <a:endParaRPr lang="en-GB"/>
          </a:p>
        </p:txBody>
      </p:sp>
      <p:sp>
        <p:nvSpPr>
          <p:cNvPr id="6" name="Footer Placeholder 5">
            <a:extLst>
              <a:ext uri="{FF2B5EF4-FFF2-40B4-BE49-F238E27FC236}">
                <a16:creationId xmlns:a16="http://schemas.microsoft.com/office/drawing/2014/main" id="{666A2AC5-53CA-D21E-E6D4-5D3ED09E1A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7D5D029-85DB-6720-81E8-93572BFE83F5}"/>
              </a:ext>
            </a:extLst>
          </p:cNvPr>
          <p:cNvSpPr>
            <a:spLocks noGrp="1"/>
          </p:cNvSpPr>
          <p:nvPr>
            <p:ph type="sldNum" sz="quarter" idx="12"/>
          </p:nvPr>
        </p:nvSpPr>
        <p:spPr/>
        <p:txBody>
          <a:bodyPr/>
          <a:lstStyle/>
          <a:p>
            <a:fld id="{C534FABA-DC8D-4CBC-BC75-E224A6CED657}" type="slidenum">
              <a:rPr lang="en-GB" smtClean="0"/>
              <a:t>‹#›</a:t>
            </a:fld>
            <a:endParaRPr lang="en-GB"/>
          </a:p>
        </p:txBody>
      </p:sp>
    </p:spTree>
    <p:extLst>
      <p:ext uri="{BB962C8B-B14F-4D97-AF65-F5344CB8AC3E}">
        <p14:creationId xmlns:p14="http://schemas.microsoft.com/office/powerpoint/2010/main" val="40157037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08B96-B2A6-906E-9AFC-5FFD8A125EA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C9E09D8-1A66-6178-7D46-CD74CF16E6E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DB2D44-3294-2A97-2EF5-511F9E3384D6}"/>
              </a:ext>
            </a:extLst>
          </p:cNvPr>
          <p:cNvSpPr>
            <a:spLocks noGrp="1"/>
          </p:cNvSpPr>
          <p:nvPr>
            <p:ph type="dt" sz="half" idx="10"/>
          </p:nvPr>
        </p:nvSpPr>
        <p:spPr/>
        <p:txBody>
          <a:bodyPr/>
          <a:lstStyle/>
          <a:p>
            <a:fld id="{78AC6CC6-59B3-426A-8AEA-7EFC60021508}" type="datetimeFigureOut">
              <a:rPr lang="en-GB" smtClean="0"/>
              <a:t>09/10/2025</a:t>
            </a:fld>
            <a:endParaRPr lang="en-GB"/>
          </a:p>
        </p:txBody>
      </p:sp>
      <p:sp>
        <p:nvSpPr>
          <p:cNvPr id="5" name="Footer Placeholder 4">
            <a:extLst>
              <a:ext uri="{FF2B5EF4-FFF2-40B4-BE49-F238E27FC236}">
                <a16:creationId xmlns:a16="http://schemas.microsoft.com/office/drawing/2014/main" id="{77098615-B1E8-EEC6-9E20-6278594341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6FA7E0-5299-CE63-E810-16B04334BB0D}"/>
              </a:ext>
            </a:extLst>
          </p:cNvPr>
          <p:cNvSpPr>
            <a:spLocks noGrp="1"/>
          </p:cNvSpPr>
          <p:nvPr>
            <p:ph type="sldNum" sz="quarter" idx="12"/>
          </p:nvPr>
        </p:nvSpPr>
        <p:spPr/>
        <p:txBody>
          <a:bodyPr/>
          <a:lstStyle/>
          <a:p>
            <a:fld id="{C534FABA-DC8D-4CBC-BC75-E224A6CED657}" type="slidenum">
              <a:rPr lang="en-GB" smtClean="0"/>
              <a:t>‹#›</a:t>
            </a:fld>
            <a:endParaRPr lang="en-GB"/>
          </a:p>
        </p:txBody>
      </p:sp>
    </p:spTree>
    <p:extLst>
      <p:ext uri="{BB962C8B-B14F-4D97-AF65-F5344CB8AC3E}">
        <p14:creationId xmlns:p14="http://schemas.microsoft.com/office/powerpoint/2010/main" val="16928309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8ABFE9-2B33-3E3E-EE5B-A84634D5490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B64E654-CB82-8A95-39CD-D88B98311CE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8159BA-C304-50E2-7195-56AA2549901F}"/>
              </a:ext>
            </a:extLst>
          </p:cNvPr>
          <p:cNvSpPr>
            <a:spLocks noGrp="1"/>
          </p:cNvSpPr>
          <p:nvPr>
            <p:ph type="dt" sz="half" idx="10"/>
          </p:nvPr>
        </p:nvSpPr>
        <p:spPr/>
        <p:txBody>
          <a:bodyPr/>
          <a:lstStyle/>
          <a:p>
            <a:fld id="{78AC6CC6-59B3-426A-8AEA-7EFC60021508}" type="datetimeFigureOut">
              <a:rPr lang="en-GB" smtClean="0"/>
              <a:t>09/10/2025</a:t>
            </a:fld>
            <a:endParaRPr lang="en-GB"/>
          </a:p>
        </p:txBody>
      </p:sp>
      <p:sp>
        <p:nvSpPr>
          <p:cNvPr id="5" name="Footer Placeholder 4">
            <a:extLst>
              <a:ext uri="{FF2B5EF4-FFF2-40B4-BE49-F238E27FC236}">
                <a16:creationId xmlns:a16="http://schemas.microsoft.com/office/drawing/2014/main" id="{1CEC2648-DFEF-66A0-0EC3-807B2A430A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80D39A-579C-2CFB-AF37-724E1A929E30}"/>
              </a:ext>
            </a:extLst>
          </p:cNvPr>
          <p:cNvSpPr>
            <a:spLocks noGrp="1"/>
          </p:cNvSpPr>
          <p:nvPr>
            <p:ph type="sldNum" sz="quarter" idx="12"/>
          </p:nvPr>
        </p:nvSpPr>
        <p:spPr/>
        <p:txBody>
          <a:bodyPr/>
          <a:lstStyle/>
          <a:p>
            <a:fld id="{C534FABA-DC8D-4CBC-BC75-E224A6CED657}" type="slidenum">
              <a:rPr lang="en-GB" smtClean="0"/>
              <a:t>‹#›</a:t>
            </a:fld>
            <a:endParaRPr lang="en-GB"/>
          </a:p>
        </p:txBody>
      </p:sp>
    </p:spTree>
    <p:extLst>
      <p:ext uri="{BB962C8B-B14F-4D97-AF65-F5344CB8AC3E}">
        <p14:creationId xmlns:p14="http://schemas.microsoft.com/office/powerpoint/2010/main" val="20888940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3925D22-6484-EEB6-A73D-2DAA966B3F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EA8E51-6E76-B6CC-7CBF-5B6225E63B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59DFD2-72E7-CE6B-A76E-DBD10E9D8A9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AC6CC6-59B3-426A-8AEA-7EFC60021508}" type="datetimeFigureOut">
              <a:rPr lang="en-GB" smtClean="0"/>
              <a:t>09/10/2025</a:t>
            </a:fld>
            <a:endParaRPr lang="en-GB"/>
          </a:p>
        </p:txBody>
      </p:sp>
      <p:sp>
        <p:nvSpPr>
          <p:cNvPr id="5" name="Footer Placeholder 4">
            <a:extLst>
              <a:ext uri="{FF2B5EF4-FFF2-40B4-BE49-F238E27FC236}">
                <a16:creationId xmlns:a16="http://schemas.microsoft.com/office/drawing/2014/main" id="{392EB191-E512-B94D-A9E9-161FD6E19A6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A682126-52C4-BFCD-AD29-6489D561FA1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534FABA-DC8D-4CBC-BC75-E224A6CED657}" type="slidenum">
              <a:rPr lang="en-GB" smtClean="0"/>
              <a:t>‹#›</a:t>
            </a:fld>
            <a:endParaRPr lang="en-GB"/>
          </a:p>
        </p:txBody>
      </p:sp>
    </p:spTree>
    <p:extLst>
      <p:ext uri="{BB962C8B-B14F-4D97-AF65-F5344CB8AC3E}">
        <p14:creationId xmlns:p14="http://schemas.microsoft.com/office/powerpoint/2010/main" val="30721231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5D868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72A41-ECB4-2E64-7C64-9D237BADED72}"/>
              </a:ext>
            </a:extLst>
          </p:cNvPr>
          <p:cNvSpPr>
            <a:spLocks noGrp="1"/>
          </p:cNvSpPr>
          <p:nvPr>
            <p:ph type="ctrTitle"/>
          </p:nvPr>
        </p:nvSpPr>
        <p:spPr>
          <a:xfrm>
            <a:off x="1536700" y="589781"/>
            <a:ext cx="9144000" cy="1300163"/>
          </a:xfrm>
        </p:spPr>
        <p:txBody>
          <a:bodyPr>
            <a:normAutofit fontScale="90000"/>
          </a:bodyPr>
          <a:lstStyle/>
          <a:p>
            <a:r>
              <a:rPr lang="en-GB" sz="6000" dirty="0">
                <a:solidFill>
                  <a:schemeClr val="bg1"/>
                </a:solidFill>
                <a:effectLst/>
                <a:latin typeface="Arial" panose="020B0604020202020204" pitchFamily="34" charset="0"/>
                <a:ea typeface="Times New Roman" panose="02020603050405020304" pitchFamily="18" charset="0"/>
              </a:rPr>
              <a:t>Vigilant Trust &amp; Asset Management (VTAM) </a:t>
            </a:r>
            <a:endParaRPr lang="en-GB" b="1" dirty="0">
              <a:solidFill>
                <a:schemeClr val="bg1"/>
              </a:solidFill>
            </a:endParaRPr>
          </a:p>
        </p:txBody>
      </p:sp>
      <p:sp>
        <p:nvSpPr>
          <p:cNvPr id="3" name="Subtitle 2">
            <a:extLst>
              <a:ext uri="{FF2B5EF4-FFF2-40B4-BE49-F238E27FC236}">
                <a16:creationId xmlns:a16="http://schemas.microsoft.com/office/drawing/2014/main" id="{77F3EFFA-7A31-6CF5-20CB-5CD432DF5B69}"/>
              </a:ext>
            </a:extLst>
          </p:cNvPr>
          <p:cNvSpPr>
            <a:spLocks noGrp="1"/>
          </p:cNvSpPr>
          <p:nvPr>
            <p:ph type="subTitle" idx="1"/>
          </p:nvPr>
        </p:nvSpPr>
        <p:spPr>
          <a:xfrm>
            <a:off x="1625600" y="2241636"/>
            <a:ext cx="9144000" cy="639762"/>
          </a:xfrm>
        </p:spPr>
        <p:txBody>
          <a:bodyPr/>
          <a:lstStyle/>
          <a:p>
            <a:r>
              <a:rPr lang="en-GB" b="1" dirty="0">
                <a:solidFill>
                  <a:schemeClr val="bg1"/>
                </a:solidFill>
              </a:rPr>
              <a:t>IT Security</a:t>
            </a:r>
          </a:p>
        </p:txBody>
      </p:sp>
      <p:sp>
        <p:nvSpPr>
          <p:cNvPr id="5" name="TextBox 4">
            <a:extLst>
              <a:ext uri="{FF2B5EF4-FFF2-40B4-BE49-F238E27FC236}">
                <a16:creationId xmlns:a16="http://schemas.microsoft.com/office/drawing/2014/main" id="{62EBDC48-0C78-53A6-9550-929B2F99C5EF}"/>
              </a:ext>
            </a:extLst>
          </p:cNvPr>
          <p:cNvSpPr txBox="1"/>
          <p:nvPr/>
        </p:nvSpPr>
        <p:spPr>
          <a:xfrm>
            <a:off x="381000" y="2117724"/>
            <a:ext cx="11455400" cy="4321176"/>
          </a:xfrm>
          <a:prstGeom prst="rect">
            <a:avLst/>
          </a:prstGeom>
          <a:noFill/>
        </p:spPr>
        <p:txBody>
          <a:bodyPr wrap="none" rtlCol="0">
            <a:prstTxWarp prst="textInflateTop">
              <a:avLst/>
            </a:prstTxWarp>
            <a:spAutoFit/>
          </a:bodyPr>
          <a:lstStyle/>
          <a:p>
            <a:r>
              <a:rPr lang="en-GB" dirty="0">
                <a:blipFill>
                  <a:blip r:embed="rId2"/>
                  <a:stretch>
                    <a:fillRect/>
                  </a:stretch>
                </a:blipFill>
              </a:rPr>
              <a:t>--------------</a:t>
            </a:r>
          </a:p>
        </p:txBody>
      </p:sp>
    </p:spTree>
    <p:extLst>
      <p:ext uri="{BB962C8B-B14F-4D97-AF65-F5344CB8AC3E}">
        <p14:creationId xmlns:p14="http://schemas.microsoft.com/office/powerpoint/2010/main" val="12664856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5D868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FABD7-0B3F-6362-F10D-08970C5535C0}"/>
              </a:ext>
            </a:extLst>
          </p:cNvPr>
          <p:cNvSpPr>
            <a:spLocks noGrp="1"/>
          </p:cNvSpPr>
          <p:nvPr>
            <p:ph type="title"/>
          </p:nvPr>
        </p:nvSpPr>
        <p:spPr>
          <a:xfrm>
            <a:off x="279400" y="285749"/>
            <a:ext cx="10515600" cy="790575"/>
          </a:xfrm>
        </p:spPr>
        <p:txBody>
          <a:bodyPr/>
          <a:lstStyle/>
          <a:p>
            <a:r>
              <a:rPr lang="en-GB" b="1">
                <a:solidFill>
                  <a:schemeClr val="bg1"/>
                </a:solidFill>
              </a:rPr>
              <a:t>Contents</a:t>
            </a:r>
          </a:p>
        </p:txBody>
      </p:sp>
      <p:sp>
        <p:nvSpPr>
          <p:cNvPr id="3" name="Content Placeholder 2">
            <a:extLst>
              <a:ext uri="{FF2B5EF4-FFF2-40B4-BE49-F238E27FC236}">
                <a16:creationId xmlns:a16="http://schemas.microsoft.com/office/drawing/2014/main" id="{A541E6F3-CCC8-38A6-D4E2-D058B1411025}"/>
              </a:ext>
            </a:extLst>
          </p:cNvPr>
          <p:cNvSpPr>
            <a:spLocks noGrp="1"/>
          </p:cNvSpPr>
          <p:nvPr>
            <p:ph idx="1"/>
          </p:nvPr>
        </p:nvSpPr>
        <p:spPr>
          <a:xfrm>
            <a:off x="746659" y="1359555"/>
            <a:ext cx="7366000" cy="3855242"/>
          </a:xfrm>
        </p:spPr>
        <p:txBody>
          <a:bodyPr>
            <a:normAutofit/>
          </a:bodyPr>
          <a:lstStyle/>
          <a:p>
            <a:r>
              <a:rPr lang="en-GB" b="1" dirty="0">
                <a:solidFill>
                  <a:schemeClr val="bg1"/>
                </a:solidFill>
              </a:rPr>
              <a:t>Introduction to IT Security and its Importance</a:t>
            </a:r>
          </a:p>
          <a:p>
            <a:pPr lvl="1">
              <a:buFont typeface="Courier New" panose="02070309020205020404" pitchFamily="49" charset="0"/>
              <a:buChar char="o"/>
            </a:pPr>
            <a:r>
              <a:rPr lang="en-GB" b="1" dirty="0">
                <a:solidFill>
                  <a:schemeClr val="bg1"/>
                </a:solidFill>
              </a:rPr>
              <a:t>Identification of Threats</a:t>
            </a:r>
          </a:p>
          <a:p>
            <a:pPr lvl="1">
              <a:buFont typeface="Courier New" panose="02070309020205020404" pitchFamily="49" charset="0"/>
              <a:buChar char="o"/>
            </a:pPr>
            <a:r>
              <a:rPr lang="en-GB" b="1" dirty="0">
                <a:solidFill>
                  <a:schemeClr val="bg1"/>
                </a:solidFill>
              </a:rPr>
              <a:t>Security Policies</a:t>
            </a:r>
          </a:p>
          <a:p>
            <a:pPr lvl="1">
              <a:buFont typeface="Courier New" panose="02070309020205020404" pitchFamily="49" charset="0"/>
              <a:buChar char="o"/>
            </a:pPr>
            <a:r>
              <a:rPr lang="en-GB" b="1" dirty="0">
                <a:solidFill>
                  <a:schemeClr val="bg1"/>
                </a:solidFill>
              </a:rPr>
              <a:t>Financial Operational and Reputational Impacts</a:t>
            </a:r>
          </a:p>
          <a:p>
            <a:pPr lvl="1">
              <a:buFont typeface="Courier New" panose="02070309020205020404" pitchFamily="49" charset="0"/>
              <a:buChar char="o"/>
            </a:pPr>
            <a:r>
              <a:rPr lang="en-GB" b="1" dirty="0">
                <a:solidFill>
                  <a:schemeClr val="bg1"/>
                </a:solidFill>
              </a:rPr>
              <a:t>Recommendations</a:t>
            </a:r>
          </a:p>
          <a:p>
            <a:r>
              <a:rPr lang="en-GB" b="1" dirty="0">
                <a:solidFill>
                  <a:schemeClr val="bg1"/>
                </a:solidFill>
              </a:rPr>
              <a:t>Conclusion</a:t>
            </a:r>
          </a:p>
          <a:p>
            <a:endParaRPr lang="en-GB" b="1" dirty="0">
              <a:solidFill>
                <a:schemeClr val="bg1"/>
              </a:solidFill>
            </a:endParaRPr>
          </a:p>
          <a:p>
            <a:endParaRPr lang="en-GB" b="1" dirty="0">
              <a:solidFill>
                <a:schemeClr val="bg1"/>
              </a:solidFill>
            </a:endParaRPr>
          </a:p>
          <a:p>
            <a:endParaRPr lang="en-GB" b="1" dirty="0">
              <a:solidFill>
                <a:schemeClr val="bg1"/>
              </a:solidFill>
            </a:endParaRPr>
          </a:p>
          <a:p>
            <a:endParaRPr lang="en-GB" b="1" dirty="0">
              <a:solidFill>
                <a:schemeClr val="bg1"/>
              </a:solidFill>
            </a:endParaRPr>
          </a:p>
          <a:p>
            <a:endParaRPr lang="en-GB" b="1" dirty="0">
              <a:solidFill>
                <a:schemeClr val="bg1"/>
              </a:solidFill>
            </a:endParaRPr>
          </a:p>
        </p:txBody>
      </p:sp>
    </p:spTree>
    <p:extLst>
      <p:ext uri="{BB962C8B-B14F-4D97-AF65-F5344CB8AC3E}">
        <p14:creationId xmlns:p14="http://schemas.microsoft.com/office/powerpoint/2010/main" val="358975274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D9C2C-EAED-E420-5C90-37978A189F66}"/>
              </a:ext>
            </a:extLst>
          </p:cNvPr>
          <p:cNvSpPr>
            <a:spLocks noGrp="1"/>
          </p:cNvSpPr>
          <p:nvPr>
            <p:ph type="title"/>
          </p:nvPr>
        </p:nvSpPr>
        <p:spPr/>
        <p:txBody>
          <a:bodyPr/>
          <a:lstStyle/>
          <a:p>
            <a:r>
              <a:rPr lang="en-GB" dirty="0"/>
              <a:t>Introduction - IT Security - Importance</a:t>
            </a:r>
          </a:p>
        </p:txBody>
      </p:sp>
      <p:sp>
        <p:nvSpPr>
          <p:cNvPr id="3" name="Content Placeholder 2">
            <a:extLst>
              <a:ext uri="{FF2B5EF4-FFF2-40B4-BE49-F238E27FC236}">
                <a16:creationId xmlns:a16="http://schemas.microsoft.com/office/drawing/2014/main" id="{098B310A-6792-C99A-CC41-589DFF8AFC94}"/>
              </a:ext>
            </a:extLst>
          </p:cNvPr>
          <p:cNvSpPr>
            <a:spLocks noGrp="1"/>
          </p:cNvSpPr>
          <p:nvPr>
            <p:ph idx="1"/>
          </p:nvPr>
        </p:nvSpPr>
        <p:spPr/>
        <p:txBody>
          <a:bodyPr/>
          <a:lstStyle/>
          <a:p>
            <a:r>
              <a:rPr lang="en-US" sz="2400" dirty="0">
                <a:solidFill>
                  <a:srgbClr val="000000"/>
                </a:solidFill>
                <a:effectLst/>
                <a:latin typeface="Arial" panose="020B0604020202020204" pitchFamily="34" charset="0"/>
                <a:ea typeface="Calibri" panose="020F0502020204030204" pitchFamily="34" charset="0"/>
                <a:cs typeface="Arial" panose="020B0604020202020204" pitchFamily="34" charset="0"/>
              </a:rPr>
              <a:t>An introduction slide that also provides a brief overview of the presentation. One slide is enough for intro. Populate with bullet points and images.</a:t>
            </a:r>
          </a:p>
          <a:p>
            <a:r>
              <a:rPr lang="en-US" sz="2400" dirty="0">
                <a:solidFill>
                  <a:srgbClr val="000000"/>
                </a:solidFill>
                <a:latin typeface="Arial" panose="020B0604020202020204" pitchFamily="34" charset="0"/>
                <a:ea typeface="Calibri" panose="020F0502020204030204" pitchFamily="34" charset="0"/>
                <a:cs typeface="Arial" panose="020B0604020202020204" pitchFamily="34" charset="0"/>
              </a:rPr>
              <a:t>Make sure that you cite the text with appropriate referencing style. </a:t>
            </a:r>
            <a:endParaRPr lang="en-GB" sz="2400" dirty="0">
              <a:effectLst/>
              <a:latin typeface="Calibri" panose="020F0502020204030204" pitchFamily="34" charset="0"/>
              <a:ea typeface="Calibri" panose="020F050202020403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1442772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22C4E-0242-5517-6952-F916CB315F77}"/>
              </a:ext>
            </a:extLst>
          </p:cNvPr>
          <p:cNvSpPr>
            <a:spLocks noGrp="1"/>
          </p:cNvSpPr>
          <p:nvPr>
            <p:ph type="title"/>
          </p:nvPr>
        </p:nvSpPr>
        <p:spPr/>
        <p:txBody>
          <a:bodyPr/>
          <a:lstStyle/>
          <a:p>
            <a:r>
              <a:rPr lang="en-GB" dirty="0"/>
              <a:t>Identification of Threats </a:t>
            </a:r>
          </a:p>
        </p:txBody>
      </p:sp>
      <p:sp>
        <p:nvSpPr>
          <p:cNvPr id="3" name="Content Placeholder 2">
            <a:extLst>
              <a:ext uri="{FF2B5EF4-FFF2-40B4-BE49-F238E27FC236}">
                <a16:creationId xmlns:a16="http://schemas.microsoft.com/office/drawing/2014/main" id="{D84021E1-BCF1-3A8B-3EB5-099CB7D3B28A}"/>
              </a:ext>
            </a:extLst>
          </p:cNvPr>
          <p:cNvSpPr>
            <a:spLocks noGrp="1"/>
          </p:cNvSpPr>
          <p:nvPr>
            <p:ph idx="1"/>
          </p:nvPr>
        </p:nvSpPr>
        <p:spPr/>
        <p:txBody>
          <a:bodyPr>
            <a:normAutofit/>
          </a:bodyPr>
          <a:lstStyle/>
          <a:p>
            <a:r>
              <a:rPr lang="en-GB" sz="1800" b="1" dirty="0">
                <a:effectLst/>
                <a:latin typeface="Arial" panose="020B0604020202020204" pitchFamily="34" charset="0"/>
                <a:ea typeface="Times New Roman" panose="02020603050405020304" pitchFamily="18" charset="0"/>
              </a:rPr>
              <a:t>Clearly identify</a:t>
            </a:r>
            <a:r>
              <a:rPr lang="en-GB" sz="1800" dirty="0">
                <a:effectLst/>
                <a:latin typeface="Arial" panose="020B0604020202020204" pitchFamily="34" charset="0"/>
                <a:ea typeface="Times New Roman" panose="02020603050405020304" pitchFamily="18" charset="0"/>
              </a:rPr>
              <a:t> potential internal and external threats facing FSL.</a:t>
            </a:r>
            <a:endParaRPr lang="en-GB" sz="1800" dirty="0">
              <a:effectLst/>
              <a:latin typeface="Times New Roman" panose="02020603050405020304" pitchFamily="18" charset="0"/>
              <a:ea typeface="Times New Roman" panose="02020603050405020304" pitchFamily="18" charset="0"/>
            </a:endParaRPr>
          </a:p>
          <a:p>
            <a:endParaRPr lang="en-GB" sz="4000" dirty="0"/>
          </a:p>
        </p:txBody>
      </p:sp>
    </p:spTree>
    <p:extLst>
      <p:ext uri="{BB962C8B-B14F-4D97-AF65-F5344CB8AC3E}">
        <p14:creationId xmlns:p14="http://schemas.microsoft.com/office/powerpoint/2010/main" val="15916227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4157E-E39D-B38B-CB68-03FB077912AB}"/>
              </a:ext>
            </a:extLst>
          </p:cNvPr>
          <p:cNvSpPr>
            <a:spLocks noGrp="1"/>
          </p:cNvSpPr>
          <p:nvPr>
            <p:ph type="title"/>
          </p:nvPr>
        </p:nvSpPr>
        <p:spPr/>
        <p:txBody>
          <a:bodyPr/>
          <a:lstStyle/>
          <a:p>
            <a:r>
              <a:rPr lang="en-GB" dirty="0"/>
              <a:t>Security Policy and its importance </a:t>
            </a:r>
          </a:p>
        </p:txBody>
      </p:sp>
      <p:sp>
        <p:nvSpPr>
          <p:cNvPr id="3" name="Content Placeholder 2">
            <a:extLst>
              <a:ext uri="{FF2B5EF4-FFF2-40B4-BE49-F238E27FC236}">
                <a16:creationId xmlns:a16="http://schemas.microsoft.com/office/drawing/2014/main" id="{B90DCEA7-E65C-7603-1A67-023A7AF2187D}"/>
              </a:ext>
            </a:extLst>
          </p:cNvPr>
          <p:cNvSpPr>
            <a:spLocks noGrp="1"/>
          </p:cNvSpPr>
          <p:nvPr>
            <p:ph idx="1"/>
          </p:nvPr>
        </p:nvSpPr>
        <p:spPr/>
        <p:txBody>
          <a:bodyPr>
            <a:normAutofit/>
          </a:bodyPr>
          <a:lstStyle/>
          <a:p>
            <a:pPr marL="342900" indent="-342900" algn="just">
              <a:lnSpc>
                <a:spcPct val="115000"/>
              </a:lnSpc>
              <a:buFont typeface="Symbol" panose="05050102010706020507" pitchFamily="18" charset="2"/>
              <a:buChar char=""/>
            </a:pPr>
            <a:r>
              <a:rPr lang="en-GB" sz="1800" b="1" dirty="0">
                <a:effectLst/>
                <a:latin typeface="Arial" panose="020B0604020202020204" pitchFamily="34" charset="0"/>
                <a:ea typeface="Times New Roman" panose="02020603050405020304" pitchFamily="18" charset="0"/>
              </a:rPr>
              <a:t>Use your report to add information in this section </a:t>
            </a:r>
            <a:endParaRPr lang="en-GB" sz="1800" dirty="0">
              <a:effectLst/>
              <a:latin typeface="Times New Roman" panose="02020603050405020304" pitchFamily="18" charset="0"/>
              <a:ea typeface="Times New Roman" panose="02020603050405020304" pitchFamily="18" charset="0"/>
            </a:endParaRPr>
          </a:p>
          <a:p>
            <a:pPr marL="0" lvl="0" indent="0" algn="just" rtl="0">
              <a:lnSpc>
                <a:spcPct val="115000"/>
              </a:lnSpc>
              <a:buNone/>
            </a:pPr>
            <a:endParaRPr lang="en-GB" sz="4800" dirty="0"/>
          </a:p>
        </p:txBody>
      </p:sp>
    </p:spTree>
    <p:extLst>
      <p:ext uri="{BB962C8B-B14F-4D97-AF65-F5344CB8AC3E}">
        <p14:creationId xmlns:p14="http://schemas.microsoft.com/office/powerpoint/2010/main" val="17664147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1CA87-665B-1AF8-8987-9A0E98552947}"/>
              </a:ext>
            </a:extLst>
          </p:cNvPr>
          <p:cNvSpPr>
            <a:spLocks noGrp="1"/>
          </p:cNvSpPr>
          <p:nvPr>
            <p:ph type="title"/>
          </p:nvPr>
        </p:nvSpPr>
        <p:spPr/>
        <p:txBody>
          <a:bodyPr/>
          <a:lstStyle/>
          <a:p>
            <a:r>
              <a:rPr lang="en-GB" dirty="0"/>
              <a:t>Financial Operational and Reputational Impacts </a:t>
            </a:r>
          </a:p>
        </p:txBody>
      </p:sp>
      <p:sp>
        <p:nvSpPr>
          <p:cNvPr id="3" name="Content Placeholder 2">
            <a:extLst>
              <a:ext uri="{FF2B5EF4-FFF2-40B4-BE49-F238E27FC236}">
                <a16:creationId xmlns:a16="http://schemas.microsoft.com/office/drawing/2014/main" id="{17C591EF-7533-2233-40DA-4D41C6CF8CDA}"/>
              </a:ext>
            </a:extLst>
          </p:cNvPr>
          <p:cNvSpPr>
            <a:spLocks noGrp="1"/>
          </p:cNvSpPr>
          <p:nvPr>
            <p:ph idx="1"/>
          </p:nvPr>
        </p:nvSpPr>
        <p:spPr/>
        <p:txBody>
          <a:bodyPr>
            <a:normAutofit/>
          </a:bodyPr>
          <a:lstStyle/>
          <a:p>
            <a:pPr marL="0" indent="0">
              <a:buNone/>
            </a:pPr>
            <a:r>
              <a:rPr lang="en-GB" sz="1800" b="1" dirty="0">
                <a:solidFill>
                  <a:srgbClr val="FF0000"/>
                </a:solidFill>
                <a:effectLst/>
                <a:latin typeface="Arial" panose="020B0604020202020204" pitchFamily="34" charset="0"/>
                <a:ea typeface="Times New Roman" panose="02020603050405020304" pitchFamily="18" charset="0"/>
              </a:rPr>
              <a:t>Map the impact of security breach of business to all the financial loss, operational loss and reputation loss that can be faced by the company to make the managers understand why investing into the security is important. </a:t>
            </a:r>
            <a:endParaRPr lang="en-GB" sz="1800" b="1" dirty="0">
              <a:solidFill>
                <a:srgbClr val="FF0000"/>
              </a:solidFill>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6226760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F5763-EF4B-5511-98C6-67B00E7E10C1}"/>
              </a:ext>
            </a:extLst>
          </p:cNvPr>
          <p:cNvSpPr>
            <a:spLocks noGrp="1"/>
          </p:cNvSpPr>
          <p:nvPr>
            <p:ph type="title"/>
          </p:nvPr>
        </p:nvSpPr>
        <p:spPr/>
        <p:txBody>
          <a:bodyPr/>
          <a:lstStyle/>
          <a:p>
            <a:r>
              <a:rPr lang="en-GB" dirty="0"/>
              <a:t>Recommendations</a:t>
            </a:r>
          </a:p>
        </p:txBody>
      </p:sp>
      <p:sp>
        <p:nvSpPr>
          <p:cNvPr id="3" name="Content Placeholder 2">
            <a:extLst>
              <a:ext uri="{FF2B5EF4-FFF2-40B4-BE49-F238E27FC236}">
                <a16:creationId xmlns:a16="http://schemas.microsoft.com/office/drawing/2014/main" id="{E0525E75-D6F9-0EB6-B081-839A527D4AB0}"/>
              </a:ext>
            </a:extLst>
          </p:cNvPr>
          <p:cNvSpPr>
            <a:spLocks noGrp="1"/>
          </p:cNvSpPr>
          <p:nvPr>
            <p:ph idx="1"/>
          </p:nvPr>
        </p:nvSpPr>
        <p:spPr/>
        <p:txBody>
          <a:bodyPr/>
          <a:lstStyle/>
          <a:p>
            <a:r>
              <a:rPr lang="en-GB" sz="1800" b="1" dirty="0"/>
              <a:t>frame your recommendations as a strategic investment in resilience.</a:t>
            </a:r>
            <a:endParaRPr lang="en-GB" sz="1800" b="1" dirty="0">
              <a:solidFill>
                <a:schemeClr val="bg1"/>
              </a:solidFill>
            </a:endParaRPr>
          </a:p>
          <a:p>
            <a:endParaRPr lang="en-GB" dirty="0"/>
          </a:p>
        </p:txBody>
      </p:sp>
    </p:spTree>
    <p:extLst>
      <p:ext uri="{BB962C8B-B14F-4D97-AF65-F5344CB8AC3E}">
        <p14:creationId xmlns:p14="http://schemas.microsoft.com/office/powerpoint/2010/main" val="9388817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A73A1-0BE5-7796-6321-70EDE0DFF321}"/>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F237DBBF-491C-C835-FDC7-BAAB0640ED58}"/>
              </a:ext>
            </a:extLst>
          </p:cNvPr>
          <p:cNvSpPr>
            <a:spLocks noGrp="1"/>
          </p:cNvSpPr>
          <p:nvPr>
            <p:ph idx="1"/>
          </p:nvPr>
        </p:nvSpPr>
        <p:spPr/>
        <p:txBody>
          <a:bodyPr/>
          <a:lstStyle/>
          <a:p>
            <a:pPr marL="342900" lvl="0" indent="-342900" algn="just" rtl="0">
              <a:lnSpc>
                <a:spcPct val="115000"/>
              </a:lnSpc>
              <a:spcAft>
                <a:spcPts val="185"/>
              </a:spcAft>
              <a:buFont typeface="Symbol" panose="05050102010706020507" pitchFamily="18" charset="2"/>
              <a:buChar char=""/>
            </a:pPr>
            <a:r>
              <a:rPr lang="en-US" sz="2400" dirty="0">
                <a:solidFill>
                  <a:srgbClr val="000000"/>
                </a:solidFill>
                <a:effectLst/>
                <a:latin typeface="Arial" panose="020B0604020202020204" pitchFamily="34" charset="0"/>
                <a:ea typeface="Calibri" panose="020F0502020204030204" pitchFamily="34" charset="0"/>
                <a:cs typeface="Arial" panose="020B0604020202020204" pitchFamily="34" charset="0"/>
              </a:rPr>
              <a:t>Document and state how from the report you created has helped you draw important conclusion related to the company’s </a:t>
            </a:r>
            <a:r>
              <a:rPr lang="en-US" sz="2400" dirty="0">
                <a:solidFill>
                  <a:srgbClr val="000000"/>
                </a:solidFill>
                <a:latin typeface="Arial" panose="020B0604020202020204" pitchFamily="34" charset="0"/>
                <a:ea typeface="Calibri" panose="020F0502020204030204" pitchFamily="34" charset="0"/>
                <a:cs typeface="Arial" panose="020B0604020202020204" pitchFamily="34" charset="0"/>
              </a:rPr>
              <a:t>IT Security strengthening. </a:t>
            </a:r>
          </a:p>
          <a:p>
            <a:pPr marL="342900" lvl="0" indent="-342900" algn="just" rtl="0">
              <a:lnSpc>
                <a:spcPct val="115000"/>
              </a:lnSpc>
              <a:spcAft>
                <a:spcPts val="185"/>
              </a:spcAft>
              <a:buFont typeface="Symbol" panose="05050102010706020507" pitchFamily="18" charset="2"/>
              <a:buChar char=""/>
            </a:pPr>
            <a:r>
              <a:rPr lang="en-US" sz="2400" dirty="0">
                <a:solidFill>
                  <a:srgbClr val="000000"/>
                </a:solidFill>
                <a:effectLst/>
                <a:latin typeface="Arial" panose="020B0604020202020204" pitchFamily="34" charset="0"/>
                <a:ea typeface="Calibri" panose="020F0502020204030204" pitchFamily="34" charset="0"/>
                <a:cs typeface="Arial" panose="020B0604020202020204" pitchFamily="34" charset="0"/>
              </a:rPr>
              <a:t>Reflect and document how your new skills and proposed security solution(s) c</a:t>
            </a:r>
            <a:r>
              <a:rPr lang="en-US" sz="2400" dirty="0">
                <a:solidFill>
                  <a:srgbClr val="000000"/>
                </a:solidFill>
                <a:latin typeface="Arial" panose="020B0604020202020204" pitchFamily="34" charset="0"/>
                <a:ea typeface="Calibri" panose="020F0502020204030204" pitchFamily="34" charset="0"/>
                <a:cs typeface="Arial" panose="020B0604020202020204" pitchFamily="34" charset="0"/>
              </a:rPr>
              <a:t>an</a:t>
            </a:r>
            <a:r>
              <a:rPr lang="en-US" sz="2400" dirty="0">
                <a:solidFill>
                  <a:srgbClr val="000000"/>
                </a:solidFill>
                <a:effectLst/>
                <a:latin typeface="Arial" panose="020B0604020202020204" pitchFamily="34" charset="0"/>
                <a:ea typeface="Calibri" panose="020F0502020204030204" pitchFamily="34" charset="0"/>
                <a:cs typeface="Arial" panose="020B0604020202020204" pitchFamily="34" charset="0"/>
              </a:rPr>
              <a:t> have a positive impact on and contribute to company’s success.</a:t>
            </a:r>
            <a:endParaRPr lang="en-GB" sz="24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2961048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B3250-7233-A7CE-A2D2-DD98326E0FFC}"/>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5A0A9C55-C9C0-A525-39AA-D466C8442B41}"/>
              </a:ext>
            </a:extLst>
          </p:cNvPr>
          <p:cNvSpPr>
            <a:spLocks noGrp="1"/>
          </p:cNvSpPr>
          <p:nvPr>
            <p:ph idx="1"/>
          </p:nvPr>
        </p:nvSpPr>
        <p:spPr/>
        <p:txBody>
          <a:bodyPr/>
          <a:lstStyle/>
          <a:p>
            <a:r>
              <a:rPr lang="en-GB" dirty="0"/>
              <a:t>Use IEEE referencing style as mentioned in the assessment brief</a:t>
            </a:r>
          </a:p>
          <a:p>
            <a:r>
              <a:rPr lang="en-GB" dirty="0"/>
              <a:t>You can use this template or create your own. Change sections as needed. </a:t>
            </a:r>
          </a:p>
        </p:txBody>
      </p:sp>
    </p:spTree>
    <p:extLst>
      <p:ext uri="{BB962C8B-B14F-4D97-AF65-F5344CB8AC3E}">
        <p14:creationId xmlns:p14="http://schemas.microsoft.com/office/powerpoint/2010/main" val="26445353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5692D-C301-0CE1-2E0C-58F832394DF0}"/>
              </a:ext>
            </a:extLst>
          </p:cNvPr>
          <p:cNvSpPr>
            <a:spLocks noGrp="1"/>
          </p:cNvSpPr>
          <p:nvPr>
            <p:ph type="title"/>
          </p:nvPr>
        </p:nvSpPr>
        <p:spPr/>
        <p:txBody>
          <a:bodyPr/>
          <a:lstStyle/>
          <a:p>
            <a:r>
              <a:rPr lang="en-GB"/>
              <a:t>Hope this helps! </a:t>
            </a:r>
            <a:br>
              <a:rPr lang="en-GB"/>
            </a:br>
            <a:r>
              <a:rPr lang="en-GB"/>
              <a:t>Thank you for your precious time!</a:t>
            </a:r>
          </a:p>
        </p:txBody>
      </p:sp>
      <p:sp>
        <p:nvSpPr>
          <p:cNvPr id="4" name="Text Placeholder 3">
            <a:extLst>
              <a:ext uri="{FF2B5EF4-FFF2-40B4-BE49-F238E27FC236}">
                <a16:creationId xmlns:a16="http://schemas.microsoft.com/office/drawing/2014/main" id="{7A5BC324-FA30-B020-0FE4-B1FACB7463D2}"/>
              </a:ext>
            </a:extLst>
          </p:cNvPr>
          <p:cNvSpPr>
            <a:spLocks noGrp="1"/>
          </p:cNvSpPr>
          <p:nvPr>
            <p:ph type="body" idx="1"/>
          </p:nvPr>
        </p:nvSpPr>
        <p:spPr/>
        <p:txBody>
          <a:bodyPr>
            <a:normAutofit/>
          </a:bodyPr>
          <a:lstStyle/>
          <a:p>
            <a:pPr algn="just">
              <a:lnSpc>
                <a:spcPct val="115000"/>
              </a:lnSpc>
              <a:spcAft>
                <a:spcPts val="1000"/>
              </a:spcAft>
            </a:pPr>
            <a:r>
              <a:rPr lang="en-US" sz="1800">
                <a:solidFill>
                  <a:srgbClr val="000000"/>
                </a:solidFill>
                <a:effectLst/>
                <a:latin typeface="Arial" panose="020B0604020202020204" pitchFamily="34" charset="0"/>
                <a:ea typeface="Calibri" panose="020F0502020204030204" pitchFamily="34" charset="0"/>
                <a:cs typeface="Arial" panose="020B0604020202020204" pitchFamily="34" charset="0"/>
              </a:rPr>
              <a:t>During presentation try to highlight how you have used this opportunity to </a:t>
            </a:r>
            <a:r>
              <a:rPr lang="en-US" sz="1800" err="1">
                <a:solidFill>
                  <a:srgbClr val="000000"/>
                </a:solidFill>
                <a:effectLst/>
                <a:latin typeface="Arial" panose="020B0604020202020204" pitchFamily="34" charset="0"/>
                <a:ea typeface="Calibri" panose="020F0502020204030204" pitchFamily="34" charset="0"/>
                <a:cs typeface="Arial" panose="020B0604020202020204" pitchFamily="34" charset="0"/>
              </a:rPr>
              <a:t>analyse</a:t>
            </a:r>
            <a:r>
              <a:rPr lang="en-US" sz="1800">
                <a:solidFill>
                  <a:srgbClr val="000000"/>
                </a:solidFill>
                <a:effectLst/>
                <a:latin typeface="Arial" panose="020B0604020202020204" pitchFamily="34" charset="0"/>
                <a:ea typeface="Calibri" panose="020F0502020204030204" pitchFamily="34" charset="0"/>
                <a:cs typeface="Arial" panose="020B0604020202020204" pitchFamily="34" charset="0"/>
              </a:rPr>
              <a:t> and developed new technical knowledge and skills. </a:t>
            </a:r>
            <a:r>
              <a:rPr lang="en-US" sz="1800">
                <a:solidFill>
                  <a:srgbClr val="000000"/>
                </a:solidFill>
                <a:effectLst/>
                <a:latin typeface="Arial" panose="020B0604020202020204" pitchFamily="34" charset="0"/>
                <a:ea typeface="Calibri" panose="020F0502020204030204" pitchFamily="34" charset="0"/>
              </a:rPr>
              <a:t>The focus of this project is to illustrate the overall understanding of the security, issues, challenges and possible solutions.</a:t>
            </a:r>
            <a:endParaRPr lang="en-GB"/>
          </a:p>
        </p:txBody>
      </p:sp>
    </p:spTree>
    <p:extLst>
      <p:ext uri="{BB962C8B-B14F-4D97-AF65-F5344CB8AC3E}">
        <p14:creationId xmlns:p14="http://schemas.microsoft.com/office/powerpoint/2010/main" val="21879914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289</Words>
  <Application>Microsoft Office PowerPoint</Application>
  <PresentationFormat>Widescreen</PresentationFormat>
  <Paragraphs>32</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Calibri Light</vt:lpstr>
      <vt:lpstr>Courier New</vt:lpstr>
      <vt:lpstr>Symbol</vt:lpstr>
      <vt:lpstr>Times New Roman</vt:lpstr>
      <vt:lpstr>Office Theme</vt:lpstr>
      <vt:lpstr>Vigilant Trust &amp; Asset Management (VTAM) </vt:lpstr>
      <vt:lpstr>Contents</vt:lpstr>
      <vt:lpstr>Introduction - IT Security - Importance</vt:lpstr>
      <vt:lpstr>Identification of Threats </vt:lpstr>
      <vt:lpstr>Security Policy and its importance </vt:lpstr>
      <vt:lpstr>Financial Operational and Reputational Impacts </vt:lpstr>
      <vt:lpstr>Recommendations</vt:lpstr>
      <vt:lpstr>Conclusion</vt:lpstr>
      <vt:lpstr>References</vt:lpstr>
      <vt:lpstr>Hope this helps!  Thank you for your precious time!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Sana Jokhio</dc:creator>
  <cp:lastModifiedBy>Sana Jokhio</cp:lastModifiedBy>
  <cp:revision>4</cp:revision>
  <dcterms:created xsi:type="dcterms:W3CDTF">2024-03-12T14:38:18Z</dcterms:created>
  <dcterms:modified xsi:type="dcterms:W3CDTF">2025-10-09T12:08:21Z</dcterms:modified>
</cp:coreProperties>
</file>