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8"/>
  </p:notesMasterIdLst>
  <p:handoutMasterIdLst>
    <p:handoutMasterId r:id="rId19"/>
  </p:handoutMasterIdLst>
  <p:sldIdLst>
    <p:sldId id="257" r:id="rId5"/>
    <p:sldId id="389" r:id="rId6"/>
    <p:sldId id="384" r:id="rId7"/>
    <p:sldId id="317" r:id="rId8"/>
    <p:sldId id="277" r:id="rId9"/>
    <p:sldId id="278" r:id="rId10"/>
    <p:sldId id="279" r:id="rId11"/>
    <p:sldId id="268" r:id="rId12"/>
    <p:sldId id="272" r:id="rId13"/>
    <p:sldId id="270" r:id="rId14"/>
    <p:sldId id="281" r:id="rId15"/>
    <p:sldId id="321" r:id="rId16"/>
    <p:sldId id="39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725" autoAdjust="0"/>
  </p:normalViewPr>
  <p:slideViewPr>
    <p:cSldViewPr snapToGrid="0">
      <p:cViewPr varScale="1">
        <p:scale>
          <a:sx n="79" d="100"/>
          <a:sy n="79" d="100"/>
        </p:scale>
        <p:origin x="152" y="72"/>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7ECE-42EF-9EA5-4148A3E70204}"/>
            </c:ext>
          </c:extLst>
        </c:ser>
        <c:ser>
          <c:idx val="1"/>
          <c:order val="1"/>
          <c:tx>
            <c:strRef>
              <c:f>Sheet1!$C$1</c:f>
              <c:strCache>
                <c:ptCount val="1"/>
                <c:pt idx="0">
                  <c:v>Series 2</c:v>
                </c:pt>
              </c:strCache>
            </c:strRef>
          </c:tx>
          <c:spPr>
            <a:solidFill>
              <a:schemeClr val="accent2"/>
            </a:solidFill>
            <a:ln>
              <a:noFill/>
            </a:ln>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7ECE-42EF-9EA5-4148A3E70204}"/>
            </c:ext>
          </c:extLst>
        </c:ser>
        <c:ser>
          <c:idx val="2"/>
          <c:order val="2"/>
          <c:tx>
            <c:strRef>
              <c:f>Sheet1!$D$1</c:f>
              <c:strCache>
                <c:ptCount val="1"/>
                <c:pt idx="0">
                  <c:v>Series 3</c:v>
                </c:pt>
              </c:strCache>
            </c:strRef>
          </c:tx>
          <c:spPr>
            <a:solidFill>
              <a:schemeClr val="accent3"/>
            </a:solidFill>
            <a:ln>
              <a:noFill/>
            </a:ln>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7ECE-42EF-9EA5-4148A3E70204}"/>
            </c:ext>
          </c:extLst>
        </c:ser>
        <c:dLbls>
          <c:showLegendKey val="0"/>
          <c:showVal val="0"/>
          <c:showCatName val="0"/>
          <c:showSerName val="0"/>
          <c:showPercent val="0"/>
          <c:showBubbleSize val="0"/>
        </c:dLbls>
        <c:gapWidth val="219"/>
        <c:overlap val="-27"/>
        <c:axId val="1287539680"/>
        <c:axId val="1287528448"/>
      </c:barChart>
      <c:catAx>
        <c:axId val="1287539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87528448"/>
        <c:crosses val="autoZero"/>
        <c:auto val="1"/>
        <c:lblAlgn val="ctr"/>
        <c:lblOffset val="100"/>
        <c:noMultiLvlLbl val="0"/>
      </c:catAx>
      <c:valAx>
        <c:axId val="128752844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28753968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a:lstStyle/>
        <a:p>
          <a:endParaRPr lang="en-US"/>
        </a:p>
      </dgm:t>
    </dgm:pt>
    <dgm:pt modelId="{4259F840-24E7-476F-9F30-482E46395856}">
      <dgm:prSet phldrT="[Text]" custT="1"/>
      <dgm:spPr/>
      <dgm:t>
        <a:bodyPr/>
        <a:lstStyle/>
        <a:p>
          <a:r>
            <a:rPr lang="en-US" sz="1800" dirty="0">
              <a:latin typeface="+mn-lt"/>
            </a:rPr>
            <a:t>Title</a:t>
          </a:r>
        </a:p>
      </dgm:t>
    </dgm:pt>
    <dgm:pt modelId="{FCE8068D-7E50-4749-A8D0-ADEDAC5637B3}" type="parTrans" cxnId="{42EE41D1-3C16-4937-BB38-B076896C09A0}">
      <dgm:prSet/>
      <dgm:spPr/>
      <dgm:t>
        <a:bodyPr/>
        <a:lstStyle/>
        <a:p>
          <a:endParaRPr lang="en-US" sz="1800">
            <a:latin typeface="+mn-lt"/>
          </a:endParaRPr>
        </a:p>
      </dgm:t>
    </dgm:pt>
    <dgm:pt modelId="{DCC444A4-F20A-48F5-A61E-47BFFF185A57}" type="sibTrans" cxnId="{42EE41D1-3C16-4937-BB38-B076896C09A0}">
      <dgm:prSet/>
      <dgm:spPr/>
      <dgm:t>
        <a:bodyPr/>
        <a:lstStyle/>
        <a:p>
          <a:endParaRPr lang="en-US" sz="1800">
            <a:latin typeface="+mn-lt"/>
          </a:endParaRPr>
        </a:p>
      </dgm:t>
    </dgm:pt>
    <dgm:pt modelId="{B54C8F6C-BE1E-4EAB-B7A0-48DE01FFAA36}">
      <dgm:prSet phldrT="[Text]" custT="1"/>
      <dgm:spPr/>
      <dgm:t>
        <a:bodyPr/>
        <a:lstStyle/>
        <a:p>
          <a:pPr>
            <a:buFont typeface="Symbol" panose="05050102010706020507" pitchFamily="18" charset="2"/>
            <a:buChar char=""/>
          </a:pPr>
          <a:r>
            <a:rPr lang="en-US" sz="1800" dirty="0">
              <a:latin typeface="+mn-lt"/>
            </a:rPr>
            <a:t>To start a presentation, go to the Slide Show tab, and select          From Beginning.</a:t>
          </a:r>
        </a:p>
      </dgm:t>
    </dgm:pt>
    <dgm:pt modelId="{8DE7CD45-B7C0-432E-B819-6A7D97E31315}" type="parTrans" cxnId="{770CA1CC-3DDD-451E-AE83-A71CA570260C}">
      <dgm:prSet/>
      <dgm:spPr/>
      <dgm:t>
        <a:bodyPr/>
        <a:lstStyle/>
        <a:p>
          <a:endParaRPr lang="en-US" sz="1800">
            <a:latin typeface="+mn-lt"/>
          </a:endParaRPr>
        </a:p>
      </dgm:t>
    </dgm:pt>
    <dgm:pt modelId="{C33B8BEF-A818-4A2F-A99A-E2B29895E184}" type="sibTrans" cxnId="{770CA1CC-3DDD-451E-AE83-A71CA570260C}">
      <dgm:prSet/>
      <dgm:spPr/>
      <dgm:t>
        <a:bodyPr/>
        <a:lstStyle/>
        <a:p>
          <a:endParaRPr lang="en-US" sz="1800">
            <a:latin typeface="+mn-lt"/>
          </a:endParaRPr>
        </a:p>
      </dgm:t>
    </dgm:pt>
    <dgm:pt modelId="{E4033A39-DCC4-4038-9562-AEDDBBB37A99}">
      <dgm:prSet phldrT="[Text]" custT="1"/>
      <dgm:spPr/>
      <dgm:t>
        <a:bodyPr/>
        <a:lstStyle/>
        <a:p>
          <a:r>
            <a:rPr lang="en-US" sz="1800" dirty="0">
              <a:latin typeface="+mn-lt"/>
            </a:rPr>
            <a:t>Title</a:t>
          </a:r>
        </a:p>
      </dgm:t>
    </dgm:pt>
    <dgm:pt modelId="{048EEAE6-78BA-4B00-B7BB-9C22DBB1E8F4}" type="parTrans" cxnId="{32EF2862-2950-4DF8-BEA8-CD19460CCA31}">
      <dgm:prSet/>
      <dgm:spPr/>
      <dgm:t>
        <a:bodyPr/>
        <a:lstStyle/>
        <a:p>
          <a:endParaRPr lang="en-US" sz="1800">
            <a:latin typeface="+mn-lt"/>
          </a:endParaRPr>
        </a:p>
      </dgm:t>
    </dgm:pt>
    <dgm:pt modelId="{80AB0E5B-0C58-465D-A545-5B21133D2849}" type="sibTrans" cxnId="{32EF2862-2950-4DF8-BEA8-CD19460CCA31}">
      <dgm:prSet/>
      <dgm:spPr/>
      <dgm:t>
        <a:bodyPr/>
        <a:lstStyle/>
        <a:p>
          <a:endParaRPr lang="en-US" sz="1800">
            <a:latin typeface="+mn-lt"/>
          </a:endParaRPr>
        </a:p>
      </dgm:t>
    </dgm:pt>
    <dgm:pt modelId="{A4C0B4E4-70AD-4901-9E3F-7EA25DD6DAA1}">
      <dgm:prSet phldrT="[Text]" custT="1"/>
      <dgm:spPr/>
      <dgm:t>
        <a:bodyPr/>
        <a:lstStyle/>
        <a:p>
          <a:pPr>
            <a:buFont typeface="Symbol" panose="05050102010706020507" pitchFamily="18" charset="2"/>
            <a:buChar char=""/>
          </a:pPr>
          <a:r>
            <a:rPr lang="en-US" sz="1800" dirty="0">
              <a:latin typeface="+mn-lt"/>
            </a:rPr>
            <a:t>To display Presenter view, in Slide Show view, on the control bar at the bottom left select the three dots, and then Show                 Presenter View.</a:t>
          </a:r>
        </a:p>
      </dgm:t>
    </dgm:pt>
    <dgm:pt modelId="{701D9033-BAD3-4299-933F-A47AFDC2ECD0}" type="parTrans" cxnId="{5E74CB62-E52E-4CEE-8AA1-9812BFC0D67E}">
      <dgm:prSet/>
      <dgm:spPr/>
      <dgm:t>
        <a:bodyPr/>
        <a:lstStyle/>
        <a:p>
          <a:endParaRPr lang="en-US" sz="1800">
            <a:latin typeface="+mn-lt"/>
          </a:endParaRPr>
        </a:p>
      </dgm:t>
    </dgm:pt>
    <dgm:pt modelId="{657DB10D-2517-48AA-B970-6D815DBD4123}" type="sibTrans" cxnId="{5E74CB62-E52E-4CEE-8AA1-9812BFC0D67E}">
      <dgm:prSet/>
      <dgm:spPr/>
      <dgm:t>
        <a:bodyPr/>
        <a:lstStyle/>
        <a:p>
          <a:endParaRPr lang="en-US" sz="1800">
            <a:latin typeface="+mn-lt"/>
          </a:endParaRPr>
        </a:p>
      </dgm:t>
    </dgm:pt>
    <dgm:pt modelId="{87BF7896-20EA-4E8F-B6F4-A34EC5C9CB50}">
      <dgm:prSet phldrT="[Text]" custT="1"/>
      <dgm:spPr/>
      <dgm:t>
        <a:bodyPr/>
        <a:lstStyle/>
        <a:p>
          <a:r>
            <a:rPr lang="en-US" sz="1800" dirty="0">
              <a:latin typeface="+mn-lt"/>
            </a:rPr>
            <a:t>Title</a:t>
          </a:r>
        </a:p>
      </dgm:t>
    </dgm:pt>
    <dgm:pt modelId="{05E47BA5-F724-4AEE-9B5B-401F18E028E6}" type="parTrans" cxnId="{92330C11-C197-4512-BDA4-8D8A69AF7D1C}">
      <dgm:prSet/>
      <dgm:spPr/>
      <dgm:t>
        <a:bodyPr/>
        <a:lstStyle/>
        <a:p>
          <a:endParaRPr lang="en-US" sz="1800">
            <a:latin typeface="+mn-lt"/>
          </a:endParaRPr>
        </a:p>
      </dgm:t>
    </dgm:pt>
    <dgm:pt modelId="{D63CE73E-35DE-48C3-8753-7648BC953C0D}" type="sibTrans" cxnId="{92330C11-C197-4512-BDA4-8D8A69AF7D1C}">
      <dgm:prSet/>
      <dgm:spPr/>
      <dgm:t>
        <a:bodyPr/>
        <a:lstStyle/>
        <a:p>
          <a:endParaRPr lang="en-US" sz="1800">
            <a:latin typeface="+mn-lt"/>
          </a:endParaRPr>
        </a:p>
      </dgm:t>
    </dgm:pt>
    <dgm:pt modelId="{43CBB0A2-9D75-4264-8A30-3E8974B40658}">
      <dgm:prSet phldrT="[Text]" custT="1"/>
      <dgm:spPr/>
      <dgm:t>
        <a:bodyPr/>
        <a:lstStyle/>
        <a:p>
          <a:pPr>
            <a:buFont typeface="Symbol" panose="05050102010706020507" pitchFamily="18" charset="2"/>
            <a:buChar char=""/>
          </a:pPr>
          <a:r>
            <a:rPr lang="en-US" sz="1800" dirty="0"/>
            <a:t>During your presentation, the speaker notes are visible on your monitor, but aren't visible to      the audience.</a:t>
          </a:r>
          <a:endParaRPr lang="en-US" sz="1800" dirty="0">
            <a:latin typeface="+mn-lt"/>
          </a:endParaRPr>
        </a:p>
      </dgm:t>
    </dgm:pt>
    <dgm:pt modelId="{F806E590-5F8E-48A1-96AC-9E738290D2ED}" type="parTrans" cxnId="{4D2DF581-8128-4440-9E51-29109DC6ED52}">
      <dgm:prSet/>
      <dgm:spPr/>
      <dgm:t>
        <a:bodyPr/>
        <a:lstStyle/>
        <a:p>
          <a:endParaRPr lang="en-US" sz="1800">
            <a:latin typeface="+mn-lt"/>
          </a:endParaRPr>
        </a:p>
      </dgm:t>
    </dgm:pt>
    <dgm:pt modelId="{20F77EFB-335C-4BC3-AD95-8421EDF343E6}" type="sibTrans" cxnId="{4D2DF581-8128-4440-9E51-29109DC6ED52}">
      <dgm:prSet/>
      <dgm:spPr/>
      <dgm:t>
        <a:bodyPr/>
        <a:lstStyle/>
        <a:p>
          <a:endParaRPr lang="en-US" sz="1800">
            <a:latin typeface="+mn-lt"/>
          </a:endParaRPr>
        </a:p>
      </dgm:t>
    </dgm:pt>
    <dgm:pt modelId="{3DE6FF16-CA4D-4D34-ABEB-8BE6A40B5E52}">
      <dgm:prSet phldrT="[Text]" custT="1"/>
      <dgm:spPr/>
      <dgm:t>
        <a:bodyPr/>
        <a:lstStyle/>
        <a:p>
          <a:pPr>
            <a:buFont typeface="Symbol" panose="05050102010706020507" pitchFamily="18" charset="2"/>
            <a:buChar char=""/>
          </a:pPr>
          <a:r>
            <a:rPr lang="en-US" sz="1800" dirty="0">
              <a:latin typeface="+mn-lt"/>
            </a:rPr>
            <a:t>Title</a:t>
          </a:r>
        </a:p>
      </dgm:t>
    </dgm:pt>
    <dgm:pt modelId="{DA9CCCCB-8206-4757-82C8-F885E9D238B5}" type="parTrans" cxnId="{636DE8C5-F706-4BA5-855F-85FD2239E2BE}">
      <dgm:prSet/>
      <dgm:spPr/>
      <dgm:t>
        <a:bodyPr/>
        <a:lstStyle/>
        <a:p>
          <a:endParaRPr lang="en-US" sz="1800"/>
        </a:p>
      </dgm:t>
    </dgm:pt>
    <dgm:pt modelId="{986162A7-6F89-4679-B40E-33A17DA21B73}" type="sibTrans" cxnId="{636DE8C5-F706-4BA5-855F-85FD2239E2BE}">
      <dgm:prSet/>
      <dgm:spPr/>
      <dgm:t>
        <a:bodyPr/>
        <a:lstStyle/>
        <a:p>
          <a:endParaRPr lang="en-US" sz="1800"/>
        </a:p>
      </dgm:t>
    </dgm:pt>
    <dgm:pt modelId="{AC76BE15-3E8A-498B-91BD-CF772C26B6F1}">
      <dgm:prSet phldrT="[Text]" custT="1"/>
      <dgm:spPr/>
      <dgm:t>
        <a:bodyPr/>
        <a:lstStyle/>
        <a:p>
          <a:pPr>
            <a:buFont typeface="Symbol" panose="05050102010706020507" pitchFamily="18" charset="2"/>
            <a:buChar char=""/>
          </a:pPr>
          <a:r>
            <a:rPr lang="en-US" sz="1800" dirty="0">
              <a:latin typeface="+mn-lt"/>
            </a:rPr>
            <a:t>Title</a:t>
          </a:r>
        </a:p>
      </dgm:t>
    </dgm:pt>
    <dgm:pt modelId="{00CCB400-064A-4EF5-9806-9534D9AC69AD}" type="parTrans" cxnId="{140A4778-8248-44DE-B78A-23C578A77D7E}">
      <dgm:prSet/>
      <dgm:spPr/>
      <dgm:t>
        <a:bodyPr/>
        <a:lstStyle/>
        <a:p>
          <a:endParaRPr lang="en-US" sz="1800"/>
        </a:p>
      </dgm:t>
    </dgm:pt>
    <dgm:pt modelId="{662A3D6E-7238-444F-BC0B-C7A4321261DB}" type="sibTrans" cxnId="{140A4778-8248-44DE-B78A-23C578A77D7E}">
      <dgm:prSet/>
      <dgm:spPr/>
      <dgm:t>
        <a:bodyPr/>
        <a:lstStyle/>
        <a:p>
          <a:endParaRPr lang="en-US" sz="1800"/>
        </a:p>
      </dgm:t>
    </dgm:pt>
    <dgm:pt modelId="{73820394-2159-4075-9E6F-217263B07F8B}">
      <dgm:prSet phldrT="[Text]" custT="1"/>
      <dgm:spPr/>
      <dgm:t>
        <a:bodyPr/>
        <a:lstStyle/>
        <a:p>
          <a:pPr>
            <a:buFont typeface="Symbol" panose="05050102010706020507" pitchFamily="18" charset="2"/>
            <a:buChar char=""/>
          </a:pPr>
          <a:r>
            <a:rPr lang="en-US" sz="1800" dirty="0"/>
            <a:t>If you don’t see the Notes pane or it is completely minimized, click Notes on the task bar across the bottom of the PowerPoint window.</a:t>
          </a:r>
          <a:endParaRPr lang="en-US" sz="1800" dirty="0">
            <a:latin typeface="+mn-lt"/>
          </a:endParaRPr>
        </a:p>
      </dgm:t>
    </dgm:pt>
    <dgm:pt modelId="{A861A835-3A0D-4B09-8870-87D7FDC7B27F}" type="parTrans" cxnId="{19CF03A0-47BE-4ABD-A62C-A27E16D6C5A3}">
      <dgm:prSet/>
      <dgm:spPr/>
      <dgm:t>
        <a:bodyPr/>
        <a:lstStyle/>
        <a:p>
          <a:endParaRPr lang="en-US" sz="1800"/>
        </a:p>
      </dgm:t>
    </dgm:pt>
    <dgm:pt modelId="{D383A36B-470D-499F-AE13-85A6B2495524}" type="sibTrans" cxnId="{19CF03A0-47BE-4ABD-A62C-A27E16D6C5A3}">
      <dgm:prSet/>
      <dgm:spPr/>
      <dgm:t>
        <a:bodyPr/>
        <a:lstStyle/>
        <a:p>
          <a:endParaRPr lang="en-US" sz="1800"/>
        </a:p>
      </dgm:t>
    </dgm:pt>
    <dgm:pt modelId="{C032D242-8D23-4EEC-A10A-7B0691E5A409}">
      <dgm:prSet phldrT="[Text]" custT="1"/>
      <dgm:spPr/>
      <dgm:t>
        <a:bodyPr/>
        <a:lstStyle/>
        <a:p>
          <a:pPr>
            <a:buFont typeface="Symbol" panose="05050102010706020507" pitchFamily="18" charset="2"/>
            <a:buChar char=""/>
          </a:pPr>
          <a:r>
            <a:rPr lang="en-US" sz="1800" dirty="0"/>
            <a:t>The Notes pane is a box that appears below each slide. Tap it to add notes.</a:t>
          </a:r>
          <a:endParaRPr lang="en-US" sz="1800" dirty="0">
            <a:latin typeface="+mn-lt"/>
          </a:endParaRPr>
        </a:p>
      </dgm:t>
    </dgm:pt>
    <dgm:pt modelId="{167DA838-BF1F-42A4-81E8-806F40795A14}" type="parTrans" cxnId="{D9403C73-FB83-47D6-85AE-067D49ED63F2}">
      <dgm:prSet/>
      <dgm:spPr/>
      <dgm:t>
        <a:bodyPr/>
        <a:lstStyle/>
        <a:p>
          <a:endParaRPr lang="en-US" sz="1800"/>
        </a:p>
      </dgm:t>
    </dgm:pt>
    <dgm:pt modelId="{7EFA60CA-572D-434D-B452-A4ACBAEB4D2C}" type="sibTrans" cxnId="{D9403C73-FB83-47D6-85AE-067D49ED63F2}">
      <dgm:prSet/>
      <dgm:spPr/>
      <dgm:t>
        <a:bodyPr/>
        <a:lstStyle/>
        <a:p>
          <a:endParaRPr lang="en-US" sz="1800"/>
        </a:p>
      </dgm:t>
    </dgm:pt>
    <dgm:pt modelId="{196C9F68-3606-4282-A4C6-4485F1280B5F}" type="pres">
      <dgm:prSet presAssocID="{E5B2E815-0D19-41DC-B01B-4D608769620A}" presName="Name0" presStyleCnt="0">
        <dgm:presLayoutVars>
          <dgm:chMax/>
          <dgm:chPref/>
          <dgm:animLvl val="lvl"/>
        </dgm:presLayoutVars>
      </dgm:prSet>
      <dgm:spPr/>
    </dgm:pt>
    <dgm:pt modelId="{68D8AC18-502F-4825-B069-75605ADB3A40}" type="pres">
      <dgm:prSet presAssocID="{4259F840-24E7-476F-9F30-482E46395856}" presName="composite1" presStyleCnt="0"/>
      <dgm:spPr/>
    </dgm:pt>
    <dgm:pt modelId="{E088D226-49D7-4C30-90DC-CA1755D98829}" type="pres">
      <dgm:prSet presAssocID="{4259F840-24E7-476F-9F30-482E46395856}" presName="parent1" presStyleLbl="alignNode1" presStyleIdx="0" presStyleCnt="5">
        <dgm:presLayoutVars>
          <dgm:chMax val="1"/>
          <dgm:chPref val="1"/>
          <dgm:bulletEnabled val="1"/>
        </dgm:presLayoutVars>
      </dgm:prSet>
      <dgm:spPr/>
    </dgm:pt>
    <dgm:pt modelId="{45A02F84-C6CB-43F5-AEE4-3EA66C2BD25F}" type="pres">
      <dgm:prSet presAssocID="{4259F840-24E7-476F-9F30-482E46395856}" presName="Childtext1" presStyleLbl="revTx" presStyleIdx="0" presStyleCnt="5">
        <dgm:presLayoutVars>
          <dgm:bulletEnabled val="1"/>
        </dgm:presLayoutVars>
      </dgm:prSet>
      <dgm:spPr/>
    </dgm:pt>
    <dgm:pt modelId="{6BA46904-CB7C-4538-BD49-D3891EF19552}" type="pres">
      <dgm:prSet presAssocID="{4259F840-24E7-476F-9F30-482E46395856}" presName="ConnectLine1" presStyleLbl="sibTrans1D1" presStyleIdx="0" presStyleCnt="5"/>
      <dgm:spPr>
        <a:noFill/>
        <a:ln w="6350" cap="flat" cmpd="sng" algn="ctr">
          <a:solidFill>
            <a:schemeClr val="accent5">
              <a:hueOff val="0"/>
              <a:satOff val="0"/>
              <a:lumOff val="0"/>
              <a:alphaOff val="0"/>
            </a:schemeClr>
          </a:solidFill>
          <a:prstDash val="dash"/>
          <a:miter lim="800000"/>
        </a:ln>
        <a:effectLst/>
      </dgm:spPr>
    </dgm:pt>
    <dgm:pt modelId="{049FDBD0-77FE-49D1-A275-A272C8C5E426}" type="pres">
      <dgm:prSet presAssocID="{4259F840-24E7-476F-9F30-482E46395856}" presName="ConnectLineEnd1" presStyleLbl="lnNode1" presStyleIdx="0" presStyleCnt="5"/>
      <dgm:spPr/>
    </dgm:pt>
    <dgm:pt modelId="{CB26EA94-33BB-4F98-9E1E-2237D4831263}" type="pres">
      <dgm:prSet presAssocID="{4259F840-24E7-476F-9F30-482E46395856}" presName="EmptyPane1" presStyleCnt="0"/>
      <dgm:spPr/>
    </dgm:pt>
    <dgm:pt modelId="{606F1DBF-510E-4065-ACCB-3EBDA85CFB92}" type="pres">
      <dgm:prSet presAssocID="{DCC444A4-F20A-48F5-A61E-47BFFF185A57}" presName="spaceBetweenRectangles1" presStyleCnt="0"/>
      <dgm:spPr/>
    </dgm:pt>
    <dgm:pt modelId="{07989479-D1A2-4D15-AA3A-B0CFFB9F91D9}" type="pres">
      <dgm:prSet presAssocID="{E4033A39-DCC4-4038-9562-AEDDBBB37A99}" presName="composite1" presStyleCnt="0"/>
      <dgm:spPr/>
    </dgm:pt>
    <dgm:pt modelId="{539615E2-3277-4D8E-8484-FF5088C8BF01}" type="pres">
      <dgm:prSet presAssocID="{E4033A39-DCC4-4038-9562-AEDDBBB37A99}" presName="parent1" presStyleLbl="alignNode1" presStyleIdx="1" presStyleCnt="5">
        <dgm:presLayoutVars>
          <dgm:chMax val="1"/>
          <dgm:chPref val="1"/>
          <dgm:bulletEnabled val="1"/>
        </dgm:presLayoutVars>
      </dgm:prSet>
      <dgm:spPr/>
    </dgm:pt>
    <dgm:pt modelId="{FEBD3C2A-A340-470A-A475-AE614EA07678}" type="pres">
      <dgm:prSet presAssocID="{E4033A39-DCC4-4038-9562-AEDDBBB37A99}" presName="Childtext1" presStyleLbl="revTx" presStyleIdx="1" presStyleCnt="5">
        <dgm:presLayoutVars>
          <dgm:bulletEnabled val="1"/>
        </dgm:presLayoutVars>
      </dgm:prSet>
      <dgm:spPr/>
    </dgm:pt>
    <dgm:pt modelId="{080474C8-0FEA-4FD1-97F1-0978CFB4A37F}" type="pres">
      <dgm:prSet presAssocID="{E4033A39-DCC4-4038-9562-AEDDBBB37A99}" presName="ConnectLine1" presStyleLbl="sibTrans1D1" presStyleIdx="1" presStyleCnt="5"/>
      <dgm:spPr>
        <a:noFill/>
        <a:ln w="6350" cap="flat" cmpd="sng" algn="ctr">
          <a:solidFill>
            <a:schemeClr val="accent5">
              <a:hueOff val="90002"/>
              <a:satOff val="2173"/>
              <a:lumOff val="-10490"/>
              <a:alphaOff val="0"/>
            </a:schemeClr>
          </a:solidFill>
          <a:prstDash val="dash"/>
          <a:miter lim="800000"/>
        </a:ln>
        <a:effectLst/>
      </dgm:spPr>
    </dgm:pt>
    <dgm:pt modelId="{4797FB61-2602-4A58-81E6-6F133DB1E419}" type="pres">
      <dgm:prSet presAssocID="{E4033A39-DCC4-4038-9562-AEDDBBB37A99}" presName="ConnectLineEnd1" presStyleLbl="lnNode1" presStyleIdx="1" presStyleCnt="5"/>
      <dgm:spPr/>
    </dgm:pt>
    <dgm:pt modelId="{3ADF0AE3-D759-4F4F-8135-572855211847}" type="pres">
      <dgm:prSet presAssocID="{E4033A39-DCC4-4038-9562-AEDDBBB37A99}" presName="EmptyPane1" presStyleCnt="0"/>
      <dgm:spPr/>
    </dgm:pt>
    <dgm:pt modelId="{B0CD7A53-7149-45F2-83E8-36717D7878A1}" type="pres">
      <dgm:prSet presAssocID="{80AB0E5B-0C58-465D-A545-5B21133D2849}" presName="spaceBetweenRectangles1" presStyleCnt="0"/>
      <dgm:spPr/>
    </dgm:pt>
    <dgm:pt modelId="{FB379A6E-C0F9-420B-90FC-2785E757E6AE}" type="pres">
      <dgm:prSet presAssocID="{87BF7896-20EA-4E8F-B6F4-A34EC5C9CB50}" presName="composite1" presStyleCnt="0"/>
      <dgm:spPr/>
    </dgm:pt>
    <dgm:pt modelId="{9D82041D-873A-4600-A9C7-C0A0ADFB138B}" type="pres">
      <dgm:prSet presAssocID="{87BF7896-20EA-4E8F-B6F4-A34EC5C9CB50}" presName="parent1" presStyleLbl="alignNode1" presStyleIdx="2" presStyleCnt="5">
        <dgm:presLayoutVars>
          <dgm:chMax val="1"/>
          <dgm:chPref val="1"/>
          <dgm:bulletEnabled val="1"/>
        </dgm:presLayoutVars>
      </dgm:prSet>
      <dgm:spPr/>
    </dgm:pt>
    <dgm:pt modelId="{80CDBBF8-C6B4-4166-87C1-DC9120CC7586}" type="pres">
      <dgm:prSet presAssocID="{87BF7896-20EA-4E8F-B6F4-A34EC5C9CB50}" presName="Childtext1" presStyleLbl="revTx" presStyleIdx="2" presStyleCnt="5">
        <dgm:presLayoutVars>
          <dgm:bulletEnabled val="1"/>
        </dgm:presLayoutVars>
      </dgm:prSet>
      <dgm:spPr/>
    </dgm:pt>
    <dgm:pt modelId="{89759DE5-9F8A-470E-A6D8-F13BB4DEE93D}" type="pres">
      <dgm:prSet presAssocID="{87BF7896-20EA-4E8F-B6F4-A34EC5C9CB50}" presName="ConnectLine1" presStyleLbl="sibTrans1D1" presStyleIdx="2" presStyleCnt="5"/>
      <dgm:spPr>
        <a:noFill/>
        <a:ln w="6350" cap="flat" cmpd="sng" algn="ctr">
          <a:solidFill>
            <a:schemeClr val="accent5">
              <a:hueOff val="180003"/>
              <a:satOff val="4346"/>
              <a:lumOff val="-20980"/>
              <a:alphaOff val="0"/>
            </a:schemeClr>
          </a:solidFill>
          <a:prstDash val="dash"/>
          <a:miter lim="800000"/>
        </a:ln>
        <a:effectLst/>
      </dgm:spPr>
    </dgm:pt>
    <dgm:pt modelId="{07CCF286-8B46-4A20-ACAC-84BA2D6EFBBC}" type="pres">
      <dgm:prSet presAssocID="{87BF7896-20EA-4E8F-B6F4-A34EC5C9CB50}" presName="ConnectLineEnd1" presStyleLbl="lnNode1" presStyleIdx="2" presStyleCnt="5"/>
      <dgm:spPr/>
    </dgm:pt>
    <dgm:pt modelId="{4624FC32-5405-42B1-B5CC-DF0659852A58}" type="pres">
      <dgm:prSet presAssocID="{87BF7896-20EA-4E8F-B6F4-A34EC5C9CB50}" presName="EmptyPane1" presStyleCnt="0"/>
      <dgm:spPr/>
    </dgm:pt>
    <dgm:pt modelId="{8C327064-3851-4ECF-AAB7-82B51711041E}" type="pres">
      <dgm:prSet presAssocID="{D63CE73E-35DE-48C3-8753-7648BC953C0D}" presName="spaceBetweenRectangles1" presStyleCnt="0"/>
      <dgm:spPr/>
    </dgm:pt>
    <dgm:pt modelId="{3ADEA4DF-6814-494D-9D3D-41947417052B}" type="pres">
      <dgm:prSet presAssocID="{3DE6FF16-CA4D-4D34-ABEB-8BE6A40B5E52}" presName="composite1" presStyleCnt="0"/>
      <dgm:spPr/>
    </dgm:pt>
    <dgm:pt modelId="{74CD3FF2-195B-429B-BC6F-5B5A7FED2BE2}" type="pres">
      <dgm:prSet presAssocID="{3DE6FF16-CA4D-4D34-ABEB-8BE6A40B5E52}" presName="parent1" presStyleLbl="alignNode1" presStyleIdx="3" presStyleCnt="5">
        <dgm:presLayoutVars>
          <dgm:chMax val="1"/>
          <dgm:chPref val="1"/>
          <dgm:bulletEnabled val="1"/>
        </dgm:presLayoutVars>
      </dgm:prSet>
      <dgm:spPr/>
    </dgm:pt>
    <dgm:pt modelId="{1BB5FD64-47F9-47A3-911F-535BFE17A3B9}" type="pres">
      <dgm:prSet presAssocID="{3DE6FF16-CA4D-4D34-ABEB-8BE6A40B5E52}" presName="Childtext1" presStyleLbl="revTx" presStyleIdx="3" presStyleCnt="5">
        <dgm:presLayoutVars>
          <dgm:bulletEnabled val="1"/>
        </dgm:presLayoutVars>
      </dgm:prSet>
      <dgm:spPr/>
    </dgm:pt>
    <dgm:pt modelId="{FE9B27EB-7AC7-485A-9A55-41E8118F9EAF}" type="pres">
      <dgm:prSet presAssocID="{3DE6FF16-CA4D-4D34-ABEB-8BE6A40B5E52}" presName="ConnectLine1" presStyleLbl="sibTrans1D1" presStyleIdx="3" presStyleCnt="5"/>
      <dgm:spPr>
        <a:noFill/>
        <a:ln w="6350" cap="flat" cmpd="sng" algn="ctr">
          <a:solidFill>
            <a:schemeClr val="accent5">
              <a:hueOff val="270005"/>
              <a:satOff val="6519"/>
              <a:lumOff val="-31471"/>
              <a:alphaOff val="0"/>
            </a:schemeClr>
          </a:solidFill>
          <a:prstDash val="dash"/>
          <a:miter lim="800000"/>
        </a:ln>
        <a:effectLst/>
      </dgm:spPr>
    </dgm:pt>
    <dgm:pt modelId="{46BD4721-4664-4AD0-9F11-DBE7E0B207D5}" type="pres">
      <dgm:prSet presAssocID="{3DE6FF16-CA4D-4D34-ABEB-8BE6A40B5E52}" presName="ConnectLineEnd1" presStyleLbl="lnNode1" presStyleIdx="3" presStyleCnt="5"/>
      <dgm:spPr/>
    </dgm:pt>
    <dgm:pt modelId="{69028BD0-349D-4B47-B1F4-B64C6478DE3C}" type="pres">
      <dgm:prSet presAssocID="{3DE6FF16-CA4D-4D34-ABEB-8BE6A40B5E52}" presName="EmptyPane1" presStyleCnt="0"/>
      <dgm:spPr/>
    </dgm:pt>
    <dgm:pt modelId="{619CFBB1-86F5-45A6-80BA-23F97450662F}" type="pres">
      <dgm:prSet presAssocID="{986162A7-6F89-4679-B40E-33A17DA21B73}" presName="spaceBetweenRectangles1" presStyleCnt="0"/>
      <dgm:spPr/>
    </dgm:pt>
    <dgm:pt modelId="{E4E0A96A-AF87-442A-A1A3-64B8F3CFC7FE}" type="pres">
      <dgm:prSet presAssocID="{AC76BE15-3E8A-498B-91BD-CF772C26B6F1}" presName="composite1" presStyleCnt="0"/>
      <dgm:spPr/>
    </dgm:pt>
    <dgm:pt modelId="{483E7832-9872-48C4-8E65-DCB39D4CDBDF}" type="pres">
      <dgm:prSet presAssocID="{AC76BE15-3E8A-498B-91BD-CF772C26B6F1}" presName="parent1" presStyleLbl="alignNode1" presStyleIdx="4" presStyleCnt="5">
        <dgm:presLayoutVars>
          <dgm:chMax val="1"/>
          <dgm:chPref val="1"/>
          <dgm:bulletEnabled val="1"/>
        </dgm:presLayoutVars>
      </dgm:prSet>
      <dgm:spPr/>
    </dgm:pt>
    <dgm:pt modelId="{1FA3C236-5719-4A33-A6BB-80FA85F940E3}" type="pres">
      <dgm:prSet presAssocID="{AC76BE15-3E8A-498B-91BD-CF772C26B6F1}" presName="Childtext1" presStyleLbl="revTx" presStyleIdx="4" presStyleCnt="5">
        <dgm:presLayoutVars>
          <dgm:bulletEnabled val="1"/>
        </dgm:presLayoutVars>
      </dgm:prSet>
      <dgm:spPr/>
    </dgm:pt>
    <dgm:pt modelId="{18F1C823-9ACD-4FCD-8102-F468DCE57A45}" type="pres">
      <dgm:prSet presAssocID="{AC76BE15-3E8A-498B-91BD-CF772C26B6F1}" presName="ConnectLine1" presStyleLbl="sibTrans1D1" presStyleIdx="4" presStyleCnt="5"/>
      <dgm:spPr>
        <a:noFill/>
        <a:ln w="6350" cap="flat" cmpd="sng" algn="ctr">
          <a:solidFill>
            <a:schemeClr val="accent5">
              <a:hueOff val="360006"/>
              <a:satOff val="8692"/>
              <a:lumOff val="-41961"/>
              <a:alphaOff val="0"/>
            </a:schemeClr>
          </a:solidFill>
          <a:prstDash val="dash"/>
          <a:miter lim="800000"/>
        </a:ln>
        <a:effectLst/>
      </dgm:spPr>
    </dgm:pt>
    <dgm:pt modelId="{F8AD0AB8-BBDF-4F0A-A6A0-850E289DD521}" type="pres">
      <dgm:prSet presAssocID="{AC76BE15-3E8A-498B-91BD-CF772C26B6F1}" presName="ConnectLineEnd1" presStyleLbl="lnNode1" presStyleIdx="4" presStyleCnt="5"/>
      <dgm:spPr/>
    </dgm:pt>
    <dgm:pt modelId="{11CAE2E7-2E06-450A-A729-9C2DCEF85421}" type="pres">
      <dgm:prSet presAssocID="{AC76BE15-3E8A-498B-91BD-CF772C26B6F1}" presName="EmptyPane1" presStyleCnt="0"/>
      <dgm:spPr/>
    </dgm:pt>
  </dgm:ptLst>
  <dgm:cxnLst>
    <dgm:cxn modelId="{58AF9605-98E3-490C-9551-60E5D74419A2}" type="presOf" srcId="{3DE6FF16-CA4D-4D34-ABEB-8BE6A40B5E52}" destId="{74CD3FF2-195B-429B-BC6F-5B5A7FED2BE2}" srcOrd="0" destOrd="0" presId="urn:microsoft.com/office/officeart/2016/7/layout/RoundedRectangleTimeline"/>
    <dgm:cxn modelId="{467F290A-9E2A-412E-AF06-428DAA68BEDD}" type="presOf" srcId="{E4033A39-DCC4-4038-9562-AEDDBBB37A99}" destId="{539615E2-3277-4D8E-8484-FF5088C8BF01}" srcOrd="0" destOrd="0" presId="urn:microsoft.com/office/officeart/2016/7/layout/RoundedRectangleTimeline"/>
    <dgm:cxn modelId="{A2A50010-8F67-49E4-9B0A-E0F7FDA9656C}" type="presOf" srcId="{B54C8F6C-BE1E-4EAB-B7A0-48DE01FFAA36}" destId="{45A02F84-C6CB-43F5-AEE4-3EA66C2BD25F}" srcOrd="0" destOrd="0" presId="urn:microsoft.com/office/officeart/2016/7/layout/RoundedRectangleTimeline"/>
    <dgm:cxn modelId="{92330C11-C197-4512-BDA4-8D8A69AF7D1C}" srcId="{E5B2E815-0D19-41DC-B01B-4D608769620A}" destId="{87BF7896-20EA-4E8F-B6F4-A34EC5C9CB50}" srcOrd="2" destOrd="0" parTransId="{05E47BA5-F724-4AEE-9B5B-401F18E028E6}" sibTransId="{D63CE73E-35DE-48C3-8753-7648BC953C0D}"/>
    <dgm:cxn modelId="{D88F5139-A3BF-4F98-ABB0-AEE7243465CB}" type="presOf" srcId="{87BF7896-20EA-4E8F-B6F4-A34EC5C9CB50}" destId="{9D82041D-873A-4600-A9C7-C0A0ADFB138B}" srcOrd="0" destOrd="0" presId="urn:microsoft.com/office/officeart/2016/7/layout/RoundedRectangleTimeline"/>
    <dgm:cxn modelId="{32EF2862-2950-4DF8-BEA8-CD19460CCA31}" srcId="{E5B2E815-0D19-41DC-B01B-4D608769620A}" destId="{E4033A39-DCC4-4038-9562-AEDDBBB37A99}" srcOrd="1" destOrd="0" parTransId="{048EEAE6-78BA-4B00-B7BB-9C22DBB1E8F4}" sibTransId="{80AB0E5B-0C58-465D-A545-5B21133D2849}"/>
    <dgm:cxn modelId="{5E74CB62-E52E-4CEE-8AA1-9812BFC0D67E}" srcId="{E4033A39-DCC4-4038-9562-AEDDBBB37A99}" destId="{A4C0B4E4-70AD-4901-9E3F-7EA25DD6DAA1}" srcOrd="0" destOrd="0" parTransId="{701D9033-BAD3-4299-933F-A47AFDC2ECD0}" sibTransId="{657DB10D-2517-48AA-B970-6D815DBD4123}"/>
    <dgm:cxn modelId="{4653A150-E557-4235-B1A1-18156274D965}" type="presOf" srcId="{4259F840-24E7-476F-9F30-482E46395856}" destId="{E088D226-49D7-4C30-90DC-CA1755D98829}" srcOrd="0" destOrd="0" presId="urn:microsoft.com/office/officeart/2016/7/layout/RoundedRectangleTimeline"/>
    <dgm:cxn modelId="{E6B56652-B46A-4546-9536-64D675143F1B}" type="presOf" srcId="{A4C0B4E4-70AD-4901-9E3F-7EA25DD6DAA1}" destId="{FEBD3C2A-A340-470A-A475-AE614EA07678}" srcOrd="0" destOrd="0" presId="urn:microsoft.com/office/officeart/2016/7/layout/RoundedRectangleTimeline"/>
    <dgm:cxn modelId="{D9403C73-FB83-47D6-85AE-067D49ED63F2}" srcId="{3DE6FF16-CA4D-4D34-ABEB-8BE6A40B5E52}" destId="{C032D242-8D23-4EEC-A10A-7B0691E5A409}" srcOrd="0" destOrd="0" parTransId="{167DA838-BF1F-42A4-81E8-806F40795A14}" sibTransId="{7EFA60CA-572D-434D-B452-A4ACBAEB4D2C}"/>
    <dgm:cxn modelId="{140A4778-8248-44DE-B78A-23C578A77D7E}" srcId="{E5B2E815-0D19-41DC-B01B-4D608769620A}" destId="{AC76BE15-3E8A-498B-91BD-CF772C26B6F1}" srcOrd="4" destOrd="0" parTransId="{00CCB400-064A-4EF5-9806-9534D9AC69AD}" sibTransId="{662A3D6E-7238-444F-BC0B-C7A4321261DB}"/>
    <dgm:cxn modelId="{020D505A-97FA-43DD-A9A1-2501AD46F8AF}" type="presOf" srcId="{43CBB0A2-9D75-4264-8A30-3E8974B40658}" destId="{80CDBBF8-C6B4-4166-87C1-DC9120CC7586}" srcOrd="0" destOrd="0" presId="urn:microsoft.com/office/officeart/2016/7/layout/RoundedRectangleTimeline"/>
    <dgm:cxn modelId="{4D2DF581-8128-4440-9E51-29109DC6ED52}" srcId="{87BF7896-20EA-4E8F-B6F4-A34EC5C9CB50}" destId="{43CBB0A2-9D75-4264-8A30-3E8974B40658}" srcOrd="0" destOrd="0" parTransId="{F806E590-5F8E-48A1-96AC-9E738290D2ED}" sibTransId="{20F77EFB-335C-4BC3-AD95-8421EDF343E6}"/>
    <dgm:cxn modelId="{67A67F8B-14DC-457C-93BE-25105825881F}" type="presOf" srcId="{AC76BE15-3E8A-498B-91BD-CF772C26B6F1}" destId="{483E7832-9872-48C4-8E65-DCB39D4CDBDF}" srcOrd="0" destOrd="0" presId="urn:microsoft.com/office/officeart/2016/7/layout/RoundedRectangleTimeline"/>
    <dgm:cxn modelId="{C8CAF48F-322D-43C3-A68B-40DA904320AC}" type="presOf" srcId="{E5B2E815-0D19-41DC-B01B-4D608769620A}" destId="{196C9F68-3606-4282-A4C6-4485F1280B5F}" srcOrd="0" destOrd="0" presId="urn:microsoft.com/office/officeart/2016/7/layout/RoundedRectangleTimeline"/>
    <dgm:cxn modelId="{19CF03A0-47BE-4ABD-A62C-A27E16D6C5A3}" srcId="{AC76BE15-3E8A-498B-91BD-CF772C26B6F1}" destId="{73820394-2159-4075-9E6F-217263B07F8B}" srcOrd="0" destOrd="0" parTransId="{A861A835-3A0D-4B09-8870-87D7FDC7B27F}" sibTransId="{D383A36B-470D-499F-AE13-85A6B2495524}"/>
    <dgm:cxn modelId="{D473BBA6-FF54-423D-9B9B-875C8AA2545B}" type="presOf" srcId="{73820394-2159-4075-9E6F-217263B07F8B}" destId="{1FA3C236-5719-4A33-A6BB-80FA85F940E3}" srcOrd="0" destOrd="0" presId="urn:microsoft.com/office/officeart/2016/7/layout/RoundedRectangleTimeline"/>
    <dgm:cxn modelId="{636DE8C5-F706-4BA5-855F-85FD2239E2BE}" srcId="{E5B2E815-0D19-41DC-B01B-4D608769620A}" destId="{3DE6FF16-CA4D-4D34-ABEB-8BE6A40B5E52}" srcOrd="3" destOrd="0" parTransId="{DA9CCCCB-8206-4757-82C8-F885E9D238B5}" sibTransId="{986162A7-6F89-4679-B40E-33A17DA21B73}"/>
    <dgm:cxn modelId="{770CA1CC-3DDD-451E-AE83-A71CA570260C}" srcId="{4259F840-24E7-476F-9F30-482E46395856}" destId="{B54C8F6C-BE1E-4EAB-B7A0-48DE01FFAA36}" srcOrd="0" destOrd="0" parTransId="{8DE7CD45-B7C0-432E-B819-6A7D97E31315}" sibTransId="{C33B8BEF-A818-4A2F-A99A-E2B29895E184}"/>
    <dgm:cxn modelId="{42EE41D1-3C16-4937-BB38-B076896C09A0}" srcId="{E5B2E815-0D19-41DC-B01B-4D608769620A}" destId="{4259F840-24E7-476F-9F30-482E46395856}" srcOrd="0" destOrd="0" parTransId="{FCE8068D-7E50-4749-A8D0-ADEDAC5637B3}" sibTransId="{DCC444A4-F20A-48F5-A61E-47BFFF185A57}"/>
    <dgm:cxn modelId="{546179F7-5E1B-4360-8938-B9238DA6DE5D}" type="presOf" srcId="{C032D242-8D23-4EEC-A10A-7B0691E5A409}" destId="{1BB5FD64-47F9-47A3-911F-535BFE17A3B9}" srcOrd="0" destOrd="0" presId="urn:microsoft.com/office/officeart/2016/7/layout/RoundedRectangleTimeline"/>
    <dgm:cxn modelId="{B5EA3CD6-0576-4168-82C9-9ADC0803B31E}" type="presParOf" srcId="{196C9F68-3606-4282-A4C6-4485F1280B5F}" destId="{68D8AC18-502F-4825-B069-75605ADB3A40}" srcOrd="0" destOrd="0" presId="urn:microsoft.com/office/officeart/2016/7/layout/RoundedRectangleTimeline"/>
    <dgm:cxn modelId="{30A197C5-075F-4643-BF26-64BC9FAF532F}" type="presParOf" srcId="{68D8AC18-502F-4825-B069-75605ADB3A40}" destId="{E088D226-49D7-4C30-90DC-CA1755D98829}" srcOrd="0" destOrd="0" presId="urn:microsoft.com/office/officeart/2016/7/layout/RoundedRectangleTimeline"/>
    <dgm:cxn modelId="{DBAA9861-CCB2-4B8A-A3AA-B305A4B5783E}" type="presParOf" srcId="{68D8AC18-502F-4825-B069-75605ADB3A40}" destId="{45A02F84-C6CB-43F5-AEE4-3EA66C2BD25F}" srcOrd="1" destOrd="0" presId="urn:microsoft.com/office/officeart/2016/7/layout/RoundedRectangleTimeline"/>
    <dgm:cxn modelId="{3F249148-C6F7-40D3-8583-B11C276DE023}" type="presParOf" srcId="{68D8AC18-502F-4825-B069-75605ADB3A40}" destId="{6BA46904-CB7C-4538-BD49-D3891EF19552}" srcOrd="2" destOrd="0" presId="urn:microsoft.com/office/officeart/2016/7/layout/RoundedRectangleTimeline"/>
    <dgm:cxn modelId="{337BF8D5-8206-4D0E-857F-BA46391BB745}" type="presParOf" srcId="{68D8AC18-502F-4825-B069-75605ADB3A40}" destId="{049FDBD0-77FE-49D1-A275-A272C8C5E426}" srcOrd="3" destOrd="0" presId="urn:microsoft.com/office/officeart/2016/7/layout/RoundedRectangleTimeline"/>
    <dgm:cxn modelId="{8E042F31-23CC-40C0-92DC-707183B24E81}" type="presParOf" srcId="{68D8AC18-502F-4825-B069-75605ADB3A40}" destId="{CB26EA94-33BB-4F98-9E1E-2237D4831263}" srcOrd="4" destOrd="0" presId="urn:microsoft.com/office/officeart/2016/7/layout/RoundedRectangleTimeline"/>
    <dgm:cxn modelId="{16926BC1-FC34-413E-B35A-2F54A781CCCD}" type="presParOf" srcId="{196C9F68-3606-4282-A4C6-4485F1280B5F}" destId="{606F1DBF-510E-4065-ACCB-3EBDA85CFB92}" srcOrd="1" destOrd="0" presId="urn:microsoft.com/office/officeart/2016/7/layout/RoundedRectangleTimeline"/>
    <dgm:cxn modelId="{42F07C1F-C715-41B1-8356-B99F8CE1AC01}" type="presParOf" srcId="{196C9F68-3606-4282-A4C6-4485F1280B5F}" destId="{07989479-D1A2-4D15-AA3A-B0CFFB9F91D9}" srcOrd="2" destOrd="0" presId="urn:microsoft.com/office/officeart/2016/7/layout/RoundedRectangleTimeline"/>
    <dgm:cxn modelId="{5856EE22-FE01-4788-BBF3-407A68D5A730}" type="presParOf" srcId="{07989479-D1A2-4D15-AA3A-B0CFFB9F91D9}" destId="{539615E2-3277-4D8E-8484-FF5088C8BF01}" srcOrd="0" destOrd="0" presId="urn:microsoft.com/office/officeart/2016/7/layout/RoundedRectangleTimeline"/>
    <dgm:cxn modelId="{3004EE47-5347-4BBA-95CC-D947A73AE485}" type="presParOf" srcId="{07989479-D1A2-4D15-AA3A-B0CFFB9F91D9}" destId="{FEBD3C2A-A340-470A-A475-AE614EA07678}" srcOrd="1" destOrd="0" presId="urn:microsoft.com/office/officeart/2016/7/layout/RoundedRectangleTimeline"/>
    <dgm:cxn modelId="{400A75AC-5289-4270-AC07-416891AF3888}" type="presParOf" srcId="{07989479-D1A2-4D15-AA3A-B0CFFB9F91D9}" destId="{080474C8-0FEA-4FD1-97F1-0978CFB4A37F}" srcOrd="2" destOrd="0" presId="urn:microsoft.com/office/officeart/2016/7/layout/RoundedRectangleTimeline"/>
    <dgm:cxn modelId="{304EB087-DD14-4AA8-8A06-DF9485956226}" type="presParOf" srcId="{07989479-D1A2-4D15-AA3A-B0CFFB9F91D9}" destId="{4797FB61-2602-4A58-81E6-6F133DB1E419}" srcOrd="3" destOrd="0" presId="urn:microsoft.com/office/officeart/2016/7/layout/RoundedRectangleTimeline"/>
    <dgm:cxn modelId="{BC4CC356-31E8-4421-B18C-CB3697E73FAC}" type="presParOf" srcId="{07989479-D1A2-4D15-AA3A-B0CFFB9F91D9}" destId="{3ADF0AE3-D759-4F4F-8135-572855211847}" srcOrd="4" destOrd="0" presId="urn:microsoft.com/office/officeart/2016/7/layout/RoundedRectangleTimeline"/>
    <dgm:cxn modelId="{718BABD9-3B60-482F-B01A-2E414F152777}" type="presParOf" srcId="{196C9F68-3606-4282-A4C6-4485F1280B5F}" destId="{B0CD7A53-7149-45F2-83E8-36717D7878A1}" srcOrd="3" destOrd="0" presId="urn:microsoft.com/office/officeart/2016/7/layout/RoundedRectangleTimeline"/>
    <dgm:cxn modelId="{FD435764-A46B-4635-A943-B6C17FFBD43C}" type="presParOf" srcId="{196C9F68-3606-4282-A4C6-4485F1280B5F}" destId="{FB379A6E-C0F9-420B-90FC-2785E757E6AE}" srcOrd="4" destOrd="0" presId="urn:microsoft.com/office/officeart/2016/7/layout/RoundedRectangleTimeline"/>
    <dgm:cxn modelId="{03D7F2C3-849C-416B-B668-D51C46CA90E6}" type="presParOf" srcId="{FB379A6E-C0F9-420B-90FC-2785E757E6AE}" destId="{9D82041D-873A-4600-A9C7-C0A0ADFB138B}" srcOrd="0" destOrd="0" presId="urn:microsoft.com/office/officeart/2016/7/layout/RoundedRectangleTimeline"/>
    <dgm:cxn modelId="{1DA536D0-EC28-4B9F-A5E9-28EC8F45638C}" type="presParOf" srcId="{FB379A6E-C0F9-420B-90FC-2785E757E6AE}" destId="{80CDBBF8-C6B4-4166-87C1-DC9120CC7586}" srcOrd="1" destOrd="0" presId="urn:microsoft.com/office/officeart/2016/7/layout/RoundedRectangleTimeline"/>
    <dgm:cxn modelId="{A1A8842C-F8BC-40AC-8FFC-6A922D88E333}" type="presParOf" srcId="{FB379A6E-C0F9-420B-90FC-2785E757E6AE}" destId="{89759DE5-9F8A-470E-A6D8-F13BB4DEE93D}" srcOrd="2" destOrd="0" presId="urn:microsoft.com/office/officeart/2016/7/layout/RoundedRectangleTimeline"/>
    <dgm:cxn modelId="{29E74E09-91C9-47DF-AE07-A1527FF00EB2}" type="presParOf" srcId="{FB379A6E-C0F9-420B-90FC-2785E757E6AE}" destId="{07CCF286-8B46-4A20-ACAC-84BA2D6EFBBC}" srcOrd="3" destOrd="0" presId="urn:microsoft.com/office/officeart/2016/7/layout/RoundedRectangleTimeline"/>
    <dgm:cxn modelId="{410C15E7-86BA-42B7-8F67-411E34B11038}" type="presParOf" srcId="{FB379A6E-C0F9-420B-90FC-2785E757E6AE}" destId="{4624FC32-5405-42B1-B5CC-DF0659852A58}" srcOrd="4" destOrd="0" presId="urn:microsoft.com/office/officeart/2016/7/layout/RoundedRectangleTimeline"/>
    <dgm:cxn modelId="{E805D201-407E-43CA-9B74-1CB556699F3D}" type="presParOf" srcId="{196C9F68-3606-4282-A4C6-4485F1280B5F}" destId="{8C327064-3851-4ECF-AAB7-82B51711041E}" srcOrd="5" destOrd="0" presId="urn:microsoft.com/office/officeart/2016/7/layout/RoundedRectangleTimeline"/>
    <dgm:cxn modelId="{43BD8313-2385-4BA0-9145-2022434D3E68}" type="presParOf" srcId="{196C9F68-3606-4282-A4C6-4485F1280B5F}" destId="{3ADEA4DF-6814-494D-9D3D-41947417052B}" srcOrd="6" destOrd="0" presId="urn:microsoft.com/office/officeart/2016/7/layout/RoundedRectangleTimeline"/>
    <dgm:cxn modelId="{77EE5245-99F9-4607-BF5D-14371704AD7C}" type="presParOf" srcId="{3ADEA4DF-6814-494D-9D3D-41947417052B}" destId="{74CD3FF2-195B-429B-BC6F-5B5A7FED2BE2}" srcOrd="0" destOrd="0" presId="urn:microsoft.com/office/officeart/2016/7/layout/RoundedRectangleTimeline"/>
    <dgm:cxn modelId="{4182CE37-4E54-4351-9A5F-1904FF20E71C}" type="presParOf" srcId="{3ADEA4DF-6814-494D-9D3D-41947417052B}" destId="{1BB5FD64-47F9-47A3-911F-535BFE17A3B9}" srcOrd="1" destOrd="0" presId="urn:microsoft.com/office/officeart/2016/7/layout/RoundedRectangleTimeline"/>
    <dgm:cxn modelId="{618B960F-61F5-4357-A407-60CA51E36041}" type="presParOf" srcId="{3ADEA4DF-6814-494D-9D3D-41947417052B}" destId="{FE9B27EB-7AC7-485A-9A55-41E8118F9EAF}" srcOrd="2" destOrd="0" presId="urn:microsoft.com/office/officeart/2016/7/layout/RoundedRectangleTimeline"/>
    <dgm:cxn modelId="{181A4BE4-72AF-463E-880D-D34673D0F9E8}" type="presParOf" srcId="{3ADEA4DF-6814-494D-9D3D-41947417052B}" destId="{46BD4721-4664-4AD0-9F11-DBE7E0B207D5}" srcOrd="3" destOrd="0" presId="urn:microsoft.com/office/officeart/2016/7/layout/RoundedRectangleTimeline"/>
    <dgm:cxn modelId="{AC4EA57A-E4C0-4C2D-8EC9-38BC20FC13B6}" type="presParOf" srcId="{3ADEA4DF-6814-494D-9D3D-41947417052B}" destId="{69028BD0-349D-4B47-B1F4-B64C6478DE3C}" srcOrd="4" destOrd="0" presId="urn:microsoft.com/office/officeart/2016/7/layout/RoundedRectangleTimeline"/>
    <dgm:cxn modelId="{AA8AD3DD-2E80-42F5-B3E4-A5C7AF3802D4}" type="presParOf" srcId="{196C9F68-3606-4282-A4C6-4485F1280B5F}" destId="{619CFBB1-86F5-45A6-80BA-23F97450662F}" srcOrd="7" destOrd="0" presId="urn:microsoft.com/office/officeart/2016/7/layout/RoundedRectangleTimeline"/>
    <dgm:cxn modelId="{FDD0F37D-1C7B-48B3-AC81-ED4C6F1B5BBD}" type="presParOf" srcId="{196C9F68-3606-4282-A4C6-4485F1280B5F}" destId="{E4E0A96A-AF87-442A-A1A3-64B8F3CFC7FE}" srcOrd="8" destOrd="0" presId="urn:microsoft.com/office/officeart/2016/7/layout/RoundedRectangleTimeline"/>
    <dgm:cxn modelId="{CF303A04-9A48-4B41-A7BB-CC3D8C5695D3}" type="presParOf" srcId="{E4E0A96A-AF87-442A-A1A3-64B8F3CFC7FE}" destId="{483E7832-9872-48C4-8E65-DCB39D4CDBDF}" srcOrd="0" destOrd="0" presId="urn:microsoft.com/office/officeart/2016/7/layout/RoundedRectangleTimeline"/>
    <dgm:cxn modelId="{73245F8D-03D3-46C1-81E4-D90E66C49907}" type="presParOf" srcId="{E4E0A96A-AF87-442A-A1A3-64B8F3CFC7FE}" destId="{1FA3C236-5719-4A33-A6BB-80FA85F940E3}" srcOrd="1" destOrd="0" presId="urn:microsoft.com/office/officeart/2016/7/layout/RoundedRectangleTimeline"/>
    <dgm:cxn modelId="{412C5C97-3381-4F16-9B7D-FDFBEDD4E918}" type="presParOf" srcId="{E4E0A96A-AF87-442A-A1A3-64B8F3CFC7FE}" destId="{18F1C823-9ACD-4FCD-8102-F468DCE57A45}" srcOrd="2" destOrd="0" presId="urn:microsoft.com/office/officeart/2016/7/layout/RoundedRectangleTimeline"/>
    <dgm:cxn modelId="{23A8F6FC-DFDA-4E9F-A354-A33937E1BFC9}" type="presParOf" srcId="{E4E0A96A-AF87-442A-A1A3-64B8F3CFC7FE}" destId="{F8AD0AB8-BBDF-4F0A-A6A0-850E289DD521}" srcOrd="3" destOrd="0" presId="urn:microsoft.com/office/officeart/2016/7/layout/RoundedRectangleTimeline"/>
    <dgm:cxn modelId="{C02C06C2-0966-4212-84DD-DA325FCEF64C}" type="presParOf" srcId="{E4E0A96A-AF87-442A-A1A3-64B8F3CFC7FE}" destId="{11CAE2E7-2E06-450A-A729-9C2DCEF8542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88D226-49D7-4C30-90DC-CA1755D98829}">
      <dsp:nvSpPr>
        <dsp:cNvPr id="0" name=""/>
        <dsp:cNvSpPr/>
      </dsp:nvSpPr>
      <dsp:spPr>
        <a:xfrm rot="16200000">
          <a:off x="1434223" y="1011950"/>
          <a:ext cx="397986" cy="1955960"/>
        </a:xfrm>
        <a:prstGeom prst="round2Same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rot="5400000">
        <a:off x="674664" y="1810365"/>
        <a:ext cx="1936532" cy="359130"/>
      </dsp:txXfrm>
    </dsp:sp>
    <dsp:sp modelId="{45A02F84-C6CB-43F5-AEE4-3EA66C2BD25F}">
      <dsp:nvSpPr>
        <dsp:cNvPr id="0" name=""/>
        <dsp:cNvSpPr/>
      </dsp:nvSpPr>
      <dsp:spPr>
        <a:xfrm>
          <a:off x="3249"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To start a presentation, go to the Slide Show tab, and select          From Beginning.</a:t>
          </a:r>
        </a:p>
      </dsp:txBody>
      <dsp:txXfrm>
        <a:off x="3249" y="0"/>
        <a:ext cx="3259934" cy="1392951"/>
      </dsp:txXfrm>
    </dsp:sp>
    <dsp:sp modelId="{6BA46904-CB7C-4538-BD49-D3891EF19552}">
      <dsp:nvSpPr>
        <dsp:cNvPr id="0" name=""/>
        <dsp:cNvSpPr/>
      </dsp:nvSpPr>
      <dsp:spPr>
        <a:xfrm>
          <a:off x="1633216" y="1472548"/>
          <a:ext cx="0" cy="3183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049FDBD0-77FE-49D1-A275-A272C8C5E426}">
      <dsp:nvSpPr>
        <dsp:cNvPr id="0" name=""/>
        <dsp:cNvSpPr/>
      </dsp:nvSpPr>
      <dsp:spPr>
        <a:xfrm>
          <a:off x="1593417" y="1392951"/>
          <a:ext cx="79597" cy="79597"/>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615E2-3277-4D8E-8484-FF5088C8BF01}">
      <dsp:nvSpPr>
        <dsp:cNvPr id="0" name=""/>
        <dsp:cNvSpPr/>
      </dsp:nvSpPr>
      <dsp:spPr>
        <a:xfrm>
          <a:off x="2611196" y="1790937"/>
          <a:ext cx="1955960" cy="397986"/>
        </a:xfrm>
        <a:prstGeom prst="rect">
          <a:avLst/>
        </a:prstGeom>
        <a:solidFill>
          <a:schemeClr val="accent5">
            <a:hueOff val="90002"/>
            <a:satOff val="2173"/>
            <a:lumOff val="-10490"/>
            <a:alphaOff val="0"/>
          </a:schemeClr>
        </a:solidFill>
        <a:ln w="12700" cap="flat" cmpd="sng" algn="ctr">
          <a:solidFill>
            <a:schemeClr val="accent5">
              <a:hueOff val="90002"/>
              <a:satOff val="2173"/>
              <a:lumOff val="-10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a:off x="2611196" y="1790937"/>
        <a:ext cx="1955960" cy="397986"/>
      </dsp:txXfrm>
    </dsp:sp>
    <dsp:sp modelId="{FEBD3C2A-A340-470A-A475-AE614EA07678}">
      <dsp:nvSpPr>
        <dsp:cNvPr id="0" name=""/>
        <dsp:cNvSpPr/>
      </dsp:nvSpPr>
      <dsp:spPr>
        <a:xfrm>
          <a:off x="1959209"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To display Presenter view, in Slide Show view, on the control bar at the bottom left select the three dots, and then Show                 Presenter View.</a:t>
          </a:r>
        </a:p>
      </dsp:txBody>
      <dsp:txXfrm>
        <a:off x="1959209" y="2586910"/>
        <a:ext cx="3259934" cy="1392951"/>
      </dsp:txXfrm>
    </dsp:sp>
    <dsp:sp modelId="{080474C8-0FEA-4FD1-97F1-0978CFB4A37F}">
      <dsp:nvSpPr>
        <dsp:cNvPr id="0" name=""/>
        <dsp:cNvSpPr/>
      </dsp:nvSpPr>
      <dsp:spPr>
        <a:xfrm>
          <a:off x="3589176" y="2188924"/>
          <a:ext cx="0" cy="318388"/>
        </a:xfrm>
        <a:prstGeom prst="line">
          <a:avLst/>
        </a:prstGeom>
        <a:noFill/>
        <a:ln w="6350" cap="flat" cmpd="sng" algn="ctr">
          <a:solidFill>
            <a:schemeClr val="accent5">
              <a:hueOff val="90002"/>
              <a:satOff val="2173"/>
              <a:lumOff val="-10490"/>
              <a:alphaOff val="0"/>
            </a:schemeClr>
          </a:solidFill>
          <a:prstDash val="dash"/>
          <a:miter lim="800000"/>
        </a:ln>
        <a:effectLst/>
      </dsp:spPr>
      <dsp:style>
        <a:lnRef idx="1">
          <a:scrgbClr r="0" g="0" b="0"/>
        </a:lnRef>
        <a:fillRef idx="0">
          <a:scrgbClr r="0" g="0" b="0"/>
        </a:fillRef>
        <a:effectRef idx="0">
          <a:scrgbClr r="0" g="0" b="0"/>
        </a:effectRef>
        <a:fontRef idx="minor"/>
      </dsp:style>
    </dsp:sp>
    <dsp:sp modelId="{4797FB61-2602-4A58-81E6-6F133DB1E419}">
      <dsp:nvSpPr>
        <dsp:cNvPr id="0" name=""/>
        <dsp:cNvSpPr/>
      </dsp:nvSpPr>
      <dsp:spPr>
        <a:xfrm>
          <a:off x="3549378" y="2507313"/>
          <a:ext cx="79597" cy="79597"/>
        </a:xfrm>
        <a:prstGeom prst="ellipse">
          <a:avLst/>
        </a:prstGeom>
        <a:solidFill>
          <a:schemeClr val="accent5">
            <a:hueOff val="90002"/>
            <a:satOff val="2173"/>
            <a:lumOff val="-10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82041D-873A-4600-A9C7-C0A0ADFB138B}">
      <dsp:nvSpPr>
        <dsp:cNvPr id="0" name=""/>
        <dsp:cNvSpPr/>
      </dsp:nvSpPr>
      <dsp:spPr>
        <a:xfrm>
          <a:off x="4567157" y="1790937"/>
          <a:ext cx="1955960" cy="397986"/>
        </a:xfrm>
        <a:prstGeom prst="rect">
          <a:avLst/>
        </a:prstGeom>
        <a:solidFill>
          <a:schemeClr val="accent5">
            <a:hueOff val="180003"/>
            <a:satOff val="4346"/>
            <a:lumOff val="-20980"/>
            <a:alphaOff val="0"/>
          </a:schemeClr>
        </a:solidFill>
        <a:ln w="12700" cap="flat" cmpd="sng" algn="ctr">
          <a:solidFill>
            <a:schemeClr val="accent5">
              <a:hueOff val="180003"/>
              <a:satOff val="4346"/>
              <a:lumOff val="-2098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None/>
          </a:pPr>
          <a:r>
            <a:rPr lang="en-US" sz="1800" kern="1200" dirty="0">
              <a:latin typeface="+mn-lt"/>
            </a:rPr>
            <a:t>Title</a:t>
          </a:r>
        </a:p>
      </dsp:txBody>
      <dsp:txXfrm>
        <a:off x="4567157" y="1790937"/>
        <a:ext cx="1955960" cy="397986"/>
      </dsp:txXfrm>
    </dsp:sp>
    <dsp:sp modelId="{80CDBBF8-C6B4-4166-87C1-DC9120CC7586}">
      <dsp:nvSpPr>
        <dsp:cNvPr id="0" name=""/>
        <dsp:cNvSpPr/>
      </dsp:nvSpPr>
      <dsp:spPr>
        <a:xfrm>
          <a:off x="3915170"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During your presentation, the speaker notes are visible on your monitor, but aren't visible to      the audience.</a:t>
          </a:r>
          <a:endParaRPr lang="en-US" sz="1800" kern="1200" dirty="0">
            <a:latin typeface="+mn-lt"/>
          </a:endParaRPr>
        </a:p>
      </dsp:txBody>
      <dsp:txXfrm>
        <a:off x="3915170" y="0"/>
        <a:ext cx="3259934" cy="1392951"/>
      </dsp:txXfrm>
    </dsp:sp>
    <dsp:sp modelId="{89759DE5-9F8A-470E-A6D8-F13BB4DEE93D}">
      <dsp:nvSpPr>
        <dsp:cNvPr id="0" name=""/>
        <dsp:cNvSpPr/>
      </dsp:nvSpPr>
      <dsp:spPr>
        <a:xfrm>
          <a:off x="5545137" y="1472548"/>
          <a:ext cx="0" cy="3183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07CCF286-8B46-4A20-ACAC-84BA2D6EFBBC}">
      <dsp:nvSpPr>
        <dsp:cNvPr id="0" name=""/>
        <dsp:cNvSpPr/>
      </dsp:nvSpPr>
      <dsp:spPr>
        <a:xfrm>
          <a:off x="5505338" y="1392951"/>
          <a:ext cx="79597" cy="79597"/>
        </a:xfrm>
        <a:prstGeom prst="ellipse">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D3FF2-195B-429B-BC6F-5B5A7FED2BE2}">
      <dsp:nvSpPr>
        <dsp:cNvPr id="0" name=""/>
        <dsp:cNvSpPr/>
      </dsp:nvSpPr>
      <dsp:spPr>
        <a:xfrm>
          <a:off x="6523117" y="1790937"/>
          <a:ext cx="1955960" cy="397986"/>
        </a:xfrm>
        <a:prstGeom prst="rect">
          <a:avLst/>
        </a:prstGeom>
        <a:solidFill>
          <a:schemeClr val="accent5">
            <a:hueOff val="270005"/>
            <a:satOff val="6519"/>
            <a:lumOff val="-31471"/>
            <a:alphaOff val="0"/>
          </a:schemeClr>
        </a:solidFill>
        <a:ln w="12700" cap="flat" cmpd="sng" algn="ctr">
          <a:solidFill>
            <a:schemeClr val="accent5">
              <a:hueOff val="270005"/>
              <a:satOff val="6519"/>
              <a:lumOff val="-3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Title</a:t>
          </a:r>
        </a:p>
      </dsp:txBody>
      <dsp:txXfrm>
        <a:off x="6523117" y="1790937"/>
        <a:ext cx="1955960" cy="397986"/>
      </dsp:txXfrm>
    </dsp:sp>
    <dsp:sp modelId="{1BB5FD64-47F9-47A3-911F-535BFE17A3B9}">
      <dsp:nvSpPr>
        <dsp:cNvPr id="0" name=""/>
        <dsp:cNvSpPr/>
      </dsp:nvSpPr>
      <dsp:spPr>
        <a:xfrm>
          <a:off x="5871130" y="258691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37160" rIns="0" bIns="0" numCol="1" spcCol="1270" anchor="t"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The Notes pane is a box that appears below each slide. Tap it to add notes.</a:t>
          </a:r>
          <a:endParaRPr lang="en-US" sz="1800" kern="1200" dirty="0">
            <a:latin typeface="+mn-lt"/>
          </a:endParaRPr>
        </a:p>
      </dsp:txBody>
      <dsp:txXfrm>
        <a:off x="5871130" y="2586910"/>
        <a:ext cx="3259934" cy="1392951"/>
      </dsp:txXfrm>
    </dsp:sp>
    <dsp:sp modelId="{FE9B27EB-7AC7-485A-9A55-41E8118F9EAF}">
      <dsp:nvSpPr>
        <dsp:cNvPr id="0" name=""/>
        <dsp:cNvSpPr/>
      </dsp:nvSpPr>
      <dsp:spPr>
        <a:xfrm>
          <a:off x="7501098" y="2188924"/>
          <a:ext cx="0" cy="318388"/>
        </a:xfrm>
        <a:prstGeom prst="line">
          <a:avLst/>
        </a:prstGeom>
        <a:noFill/>
        <a:ln w="6350" cap="flat" cmpd="sng" algn="ctr">
          <a:solidFill>
            <a:schemeClr val="accent5">
              <a:hueOff val="270005"/>
              <a:satOff val="6519"/>
              <a:lumOff val="-31471"/>
              <a:alphaOff val="0"/>
            </a:schemeClr>
          </a:solidFill>
          <a:prstDash val="dash"/>
          <a:miter lim="800000"/>
        </a:ln>
        <a:effectLst/>
      </dsp:spPr>
      <dsp:style>
        <a:lnRef idx="1">
          <a:scrgbClr r="0" g="0" b="0"/>
        </a:lnRef>
        <a:fillRef idx="0">
          <a:scrgbClr r="0" g="0" b="0"/>
        </a:fillRef>
        <a:effectRef idx="0">
          <a:scrgbClr r="0" g="0" b="0"/>
        </a:effectRef>
        <a:fontRef idx="minor"/>
      </dsp:style>
    </dsp:sp>
    <dsp:sp modelId="{46BD4721-4664-4AD0-9F11-DBE7E0B207D5}">
      <dsp:nvSpPr>
        <dsp:cNvPr id="0" name=""/>
        <dsp:cNvSpPr/>
      </dsp:nvSpPr>
      <dsp:spPr>
        <a:xfrm>
          <a:off x="7461299" y="2507313"/>
          <a:ext cx="79597" cy="79597"/>
        </a:xfrm>
        <a:prstGeom prst="ellipse">
          <a:avLst/>
        </a:prstGeom>
        <a:solidFill>
          <a:schemeClr val="accent5">
            <a:hueOff val="270005"/>
            <a:satOff val="6519"/>
            <a:lumOff val="-3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E7832-9872-48C4-8E65-DCB39D4CDBDF}">
      <dsp:nvSpPr>
        <dsp:cNvPr id="0" name=""/>
        <dsp:cNvSpPr/>
      </dsp:nvSpPr>
      <dsp:spPr>
        <a:xfrm rot="5400000">
          <a:off x="9258065" y="1011950"/>
          <a:ext cx="397986" cy="1955960"/>
        </a:xfrm>
        <a:prstGeom prst="round2SameRect">
          <a:avLst/>
        </a:prstGeom>
        <a:solidFill>
          <a:schemeClr val="accent5">
            <a:hueOff val="360006"/>
            <a:satOff val="8692"/>
            <a:lumOff val="-41961"/>
            <a:alphaOff val="0"/>
          </a:schemeClr>
        </a:solidFill>
        <a:ln w="12700" cap="flat" cmpd="sng" algn="ctr">
          <a:solidFill>
            <a:schemeClr val="accent5">
              <a:hueOff val="360006"/>
              <a:satOff val="8692"/>
              <a:lumOff val="-4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latin typeface="+mn-lt"/>
            </a:rPr>
            <a:t>Title</a:t>
          </a:r>
        </a:p>
      </dsp:txBody>
      <dsp:txXfrm rot="-5400000">
        <a:off x="8479078" y="1810365"/>
        <a:ext cx="1936532" cy="359130"/>
      </dsp:txXfrm>
    </dsp:sp>
    <dsp:sp modelId="{1FA3C236-5719-4A33-A6BB-80FA85F940E3}">
      <dsp:nvSpPr>
        <dsp:cNvPr id="0" name=""/>
        <dsp:cNvSpPr/>
      </dsp:nvSpPr>
      <dsp:spPr>
        <a:xfrm>
          <a:off x="7827091" y="0"/>
          <a:ext cx="3259934" cy="1392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37160" numCol="1" spcCol="1270" anchor="b" anchorCtr="1">
          <a:noAutofit/>
        </a:bodyPr>
        <a:lstStyle/>
        <a:p>
          <a:pPr marL="0" lvl="0" indent="0" algn="ctr" defTabSz="800100">
            <a:lnSpc>
              <a:spcPct val="90000"/>
            </a:lnSpc>
            <a:spcBef>
              <a:spcPct val="0"/>
            </a:spcBef>
            <a:spcAft>
              <a:spcPct val="35000"/>
            </a:spcAft>
            <a:buFont typeface="Symbol" panose="05050102010706020507" pitchFamily="18" charset="2"/>
            <a:buNone/>
          </a:pPr>
          <a:r>
            <a:rPr lang="en-US" sz="1800" kern="1200" dirty="0"/>
            <a:t>If you don’t see the Notes pane or it is completely minimized, click Notes on the task bar across the bottom of the PowerPoint window.</a:t>
          </a:r>
          <a:endParaRPr lang="en-US" sz="1800" kern="1200" dirty="0">
            <a:latin typeface="+mn-lt"/>
          </a:endParaRPr>
        </a:p>
      </dsp:txBody>
      <dsp:txXfrm>
        <a:off x="7827091" y="0"/>
        <a:ext cx="3259934" cy="1392951"/>
      </dsp:txXfrm>
    </dsp:sp>
    <dsp:sp modelId="{18F1C823-9ACD-4FCD-8102-F468DCE57A45}">
      <dsp:nvSpPr>
        <dsp:cNvPr id="0" name=""/>
        <dsp:cNvSpPr/>
      </dsp:nvSpPr>
      <dsp:spPr>
        <a:xfrm>
          <a:off x="9457058" y="1472548"/>
          <a:ext cx="0" cy="3183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F8AD0AB8-BBDF-4F0A-A6A0-850E289DD521}">
      <dsp:nvSpPr>
        <dsp:cNvPr id="0" name=""/>
        <dsp:cNvSpPr/>
      </dsp:nvSpPr>
      <dsp:spPr>
        <a:xfrm>
          <a:off x="9417260" y="1392951"/>
          <a:ext cx="79597" cy="79597"/>
        </a:xfrm>
        <a:prstGeom prst="ellipse">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7/6/2022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7/6/2022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8</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9</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10</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12</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1051551"/>
            <a:ext cx="3565524" cy="2384898"/>
          </a:xfrm>
        </p:spPr>
        <p:txBody>
          <a:bodyPr anchor="b" anchorCtr="0">
            <a:normAutofit/>
          </a:bodyPr>
          <a:lstStyle/>
          <a:p>
            <a:r>
              <a:rPr lang="en-US" dirty="0"/>
              <a:t>hotel de </a:t>
            </a:r>
            <a:r>
              <a:rPr lang="en-US" dirty="0" err="1"/>
              <a:t>solpana</a:t>
            </a:r>
            <a:r>
              <a:rPr lang="en-US" dirty="0"/>
              <a:t>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3" y="3568700"/>
            <a:ext cx="3565524" cy="1731963"/>
          </a:xfrm>
        </p:spPr>
        <p:txBody>
          <a:bodyPr>
            <a:normAutofit/>
          </a:bodyPr>
          <a:lstStyle/>
          <a:p>
            <a:r>
              <a:rPr lang="en-US" dirty="0"/>
              <a:t>Hora del </a:t>
            </a:r>
            <a:r>
              <a:rPr lang="en-US" dirty="0" err="1"/>
              <a:t>desayuno</a:t>
            </a:r>
            <a:r>
              <a:rPr lang="en-US" dirty="0"/>
              <a:t> 9.15</a:t>
            </a:r>
          </a:p>
          <a:p>
            <a:r>
              <a:rPr lang="en-US"/>
              <a:t>Diez libras</a:t>
            </a:r>
            <a:endParaRPr lang="en-US" dirty="0"/>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a:lstStyle/>
          <a:p>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415519"/>
          </a:xfrm>
        </p:spPr>
        <p:txBody>
          <a:bodyPr/>
          <a:lstStyle/>
          <a:p>
            <a:r>
              <a:rPr lang="en-US" dirty="0"/>
              <a:t>Topic one</a:t>
            </a:r>
          </a:p>
          <a:p>
            <a:r>
              <a:rPr lang="en-US" dirty="0"/>
              <a:t>Topic two</a:t>
            </a:r>
          </a:p>
          <a:p>
            <a:r>
              <a:rPr lang="en-US" dirty="0"/>
              <a:t>Topic three</a:t>
            </a:r>
          </a:p>
          <a:p>
            <a:r>
              <a:rPr lang="en-US" dirty="0"/>
              <a:t>Topic four</a:t>
            </a:r>
          </a:p>
          <a:p>
            <a:r>
              <a:rPr lang="en-US" dirty="0"/>
              <a:t>Topic five</a:t>
            </a:r>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208928" y="1596771"/>
            <a:ext cx="3448558" cy="3448558"/>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8918575" y="596392"/>
            <a:ext cx="2263776" cy="2263776"/>
          </a:xfrm>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091612" y="3324733"/>
            <a:ext cx="2936876" cy="2936876"/>
          </a:xfrm>
        </p:spPr>
      </p:pic>
      <p:sp>
        <p:nvSpPr>
          <p:cNvPr id="13" name="Date Placeholder 12">
            <a:extLst>
              <a:ext uri="{FF2B5EF4-FFF2-40B4-BE49-F238E27FC236}">
                <a16:creationId xmlns:a16="http://schemas.microsoft.com/office/drawing/2014/main" id="{915FE2C5-E66A-4405-B19E-2C5C546C98E4}"/>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4" name="Footer Placeholder 13">
            <a:extLst>
              <a:ext uri="{FF2B5EF4-FFF2-40B4-BE49-F238E27FC236}">
                <a16:creationId xmlns:a16="http://schemas.microsoft.com/office/drawing/2014/main" id="{B01DF4D0-78BC-4C8C-9570-26F0B225433A}"/>
              </a:ext>
            </a:extLst>
          </p:cNvPr>
          <p:cNvSpPr>
            <a:spLocks noGrp="1"/>
          </p:cNvSpPr>
          <p:nvPr>
            <p:ph type="ftr" sz="quarter" idx="11"/>
          </p:nvPr>
        </p:nvSpPr>
        <p:spPr>
          <a:xfrm>
            <a:off x="3359150" y="6507212"/>
            <a:ext cx="6379210" cy="153888"/>
          </a:xfrm>
        </p:spPr>
        <p:txBody>
          <a:bodyPr/>
          <a:lstStyle/>
          <a:p>
            <a:r>
              <a:rPr lang="en-US" dirty="0"/>
              <a:t>Sample Footer Text</a:t>
            </a: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a:t>Introduction</a:t>
            </a:r>
            <a:endParaRPr lang="en-US" dirty="0"/>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xfrm>
            <a:off x="0" y="0"/>
            <a:ext cx="3054096" cy="3776472"/>
          </a:xfr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a:xfrm>
            <a:off x="6083808" y="0"/>
            <a:ext cx="3054096" cy="3776472"/>
          </a:xfrm>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221412" cy="1563688"/>
          </a:xfrm>
          <a:noFill/>
        </p:spPr>
        <p:txBody>
          <a:bodyPr>
            <a:normAutofit/>
          </a:bodyPr>
          <a:lstStyle/>
          <a:p>
            <a:r>
              <a:rPr lang="en-US"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Topic one</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rmAutofit/>
          </a:bodyPr>
          <a:lstStyle/>
          <a:p>
            <a:pPr marL="0" indent="0">
              <a:lnSpc>
                <a:spcPct val="100000"/>
              </a:lnSpc>
              <a:buNone/>
            </a:pPr>
            <a:r>
              <a:rPr lang="en-US" kern="1200" dirty="0">
                <a:latin typeface="+mn-lt"/>
                <a:ea typeface="+mn-ea"/>
                <a:cs typeface="+mn-cs"/>
              </a:rPr>
              <a:t>Subtitle</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550862" y="549275"/>
            <a:ext cx="11091600" cy="1332000"/>
          </a:xfrm>
        </p:spPr>
        <p:txBody>
          <a:bodyPr/>
          <a:lstStyle/>
          <a:p>
            <a:r>
              <a:rPr lang="en-US" dirty="0"/>
              <a:t>Chart</a:t>
            </a:r>
          </a:p>
        </p:txBody>
      </p:sp>
      <p:graphicFrame>
        <p:nvGraphicFramePr>
          <p:cNvPr id="11" name="Content Placeholder 10" descr="Bar Chart Placeholder ">
            <a:extLst>
              <a:ext uri="{FF2B5EF4-FFF2-40B4-BE49-F238E27FC236}">
                <a16:creationId xmlns:a16="http://schemas.microsoft.com/office/drawing/2014/main" id="{E4A6D503-95F0-4FD3-86D4-D1170C6E2B64}"/>
              </a:ext>
            </a:extLst>
          </p:cNvPr>
          <p:cNvGraphicFramePr>
            <a:graphicFrameLocks noGrp="1"/>
          </p:cNvGraphicFramePr>
          <p:nvPr>
            <p:ph idx="1"/>
            <p:extLst>
              <p:ext uri="{D42A27DB-BD31-4B8C-83A1-F6EECF244321}">
                <p14:modId xmlns:p14="http://schemas.microsoft.com/office/powerpoint/2010/main" val="372078104"/>
              </p:ext>
            </p:extLst>
          </p:nvPr>
        </p:nvGraphicFramePr>
        <p:xfrm>
          <a:off x="550863" y="2112963"/>
          <a:ext cx="11090275" cy="3979862"/>
        </p:xfrm>
        <a:graphic>
          <a:graphicData uri="http://schemas.openxmlformats.org/drawingml/2006/chart">
            <c:chart xmlns:c="http://schemas.openxmlformats.org/drawingml/2006/chart" xmlns:r="http://schemas.openxmlformats.org/officeDocument/2006/relationships" r:id="rId2"/>
          </a:graphicData>
        </a:graphic>
      </p:graphicFrame>
      <p:sp>
        <p:nvSpPr>
          <p:cNvPr id="4" name="Date Placeholder 3">
            <a:extLst>
              <a:ext uri="{FF2B5EF4-FFF2-40B4-BE49-F238E27FC236}">
                <a16:creationId xmlns:a16="http://schemas.microsoft.com/office/drawing/2014/main" id="{E39EF484-38C8-4EDC-ACF5-695CFB216839}"/>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102D8-1D22-4940-AF19-07CF3A0DC5F4}"/>
              </a:ext>
            </a:extLst>
          </p:cNvPr>
          <p:cNvSpPr>
            <a:spLocks noGrp="1"/>
          </p:cNvSpPr>
          <p:nvPr>
            <p:ph type="title"/>
          </p:nvPr>
        </p:nvSpPr>
        <p:spPr>
          <a:xfrm>
            <a:off x="550862" y="549275"/>
            <a:ext cx="11091600" cy="1332000"/>
          </a:xfrm>
        </p:spPr>
        <p:txBody>
          <a:bodyPr/>
          <a:lstStyle/>
          <a:p>
            <a:r>
              <a:rPr lang="en-US" dirty="0"/>
              <a:t>Table</a:t>
            </a:r>
          </a:p>
        </p:txBody>
      </p:sp>
      <p:graphicFrame>
        <p:nvGraphicFramePr>
          <p:cNvPr id="13" name="Table 13">
            <a:extLst>
              <a:ext uri="{FF2B5EF4-FFF2-40B4-BE49-F238E27FC236}">
                <a16:creationId xmlns:a16="http://schemas.microsoft.com/office/drawing/2014/main" id="{914D6EE3-4782-45C1-A75C-003483879C97}"/>
              </a:ext>
            </a:extLst>
          </p:cNvPr>
          <p:cNvGraphicFramePr>
            <a:graphicFrameLocks noGrp="1"/>
          </p:cNvGraphicFramePr>
          <p:nvPr>
            <p:ph idx="1"/>
            <p:extLst>
              <p:ext uri="{D42A27DB-BD31-4B8C-83A1-F6EECF244321}">
                <p14:modId xmlns:p14="http://schemas.microsoft.com/office/powerpoint/2010/main" val="2331562790"/>
              </p:ext>
            </p:extLst>
          </p:nvPr>
        </p:nvGraphicFramePr>
        <p:xfrm>
          <a:off x="550863" y="2112963"/>
          <a:ext cx="11090275" cy="2466720"/>
        </p:xfrm>
        <a:graphic>
          <a:graphicData uri="http://schemas.openxmlformats.org/drawingml/2006/table">
            <a:tbl>
              <a:tblPr firstRow="1" bandRow="1">
                <a:tableStyleId>{7DF18680-E054-41AD-8BC1-D1AEF772440D}</a:tableStyleId>
              </a:tblPr>
              <a:tblGrid>
                <a:gridCol w="2218055">
                  <a:extLst>
                    <a:ext uri="{9D8B030D-6E8A-4147-A177-3AD203B41FA5}">
                      <a16:colId xmlns:a16="http://schemas.microsoft.com/office/drawing/2014/main" val="562691606"/>
                    </a:ext>
                  </a:extLst>
                </a:gridCol>
                <a:gridCol w="2218055">
                  <a:extLst>
                    <a:ext uri="{9D8B030D-6E8A-4147-A177-3AD203B41FA5}">
                      <a16:colId xmlns:a16="http://schemas.microsoft.com/office/drawing/2014/main" val="3970149589"/>
                    </a:ext>
                  </a:extLst>
                </a:gridCol>
                <a:gridCol w="2218055">
                  <a:extLst>
                    <a:ext uri="{9D8B030D-6E8A-4147-A177-3AD203B41FA5}">
                      <a16:colId xmlns:a16="http://schemas.microsoft.com/office/drawing/2014/main" val="1552287268"/>
                    </a:ext>
                  </a:extLst>
                </a:gridCol>
                <a:gridCol w="2218055">
                  <a:extLst>
                    <a:ext uri="{9D8B030D-6E8A-4147-A177-3AD203B41FA5}">
                      <a16:colId xmlns:a16="http://schemas.microsoft.com/office/drawing/2014/main" val="3637583548"/>
                    </a:ext>
                  </a:extLst>
                </a:gridCol>
                <a:gridCol w="2218055">
                  <a:extLst>
                    <a:ext uri="{9D8B030D-6E8A-4147-A177-3AD203B41FA5}">
                      <a16:colId xmlns:a16="http://schemas.microsoft.com/office/drawing/2014/main" val="1751413396"/>
                    </a:ext>
                  </a:extLst>
                </a:gridCol>
              </a:tblGrid>
              <a:tr h="493344">
                <a:tc>
                  <a:txBody>
                    <a:bodyPr/>
                    <a:lstStyle/>
                    <a:p>
                      <a:pPr algn="ctr"/>
                      <a:endParaRPr lang="en-US" dirty="0"/>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Category 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Category 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Category 3</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tc>
                  <a:txBody>
                    <a:bodyPr/>
                    <a:lstStyle/>
                    <a:p>
                      <a:pPr algn="ctr"/>
                      <a:r>
                        <a:rPr lang="en-US" dirty="0"/>
                        <a:t>Category 4</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2193002138"/>
                  </a:ext>
                </a:extLst>
              </a:tr>
              <a:tr h="493344">
                <a:tc>
                  <a:txBody>
                    <a:bodyPr/>
                    <a:lstStyle/>
                    <a:p>
                      <a:pPr algn="ctr"/>
                      <a:r>
                        <a:rPr lang="en-US" dirty="0">
                          <a:solidFill>
                            <a:schemeClr val="tx1"/>
                          </a:solidFill>
                        </a:rPr>
                        <a:t>Item 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4.5</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2.3</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1.7</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5</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922611538"/>
                  </a:ext>
                </a:extLst>
              </a:tr>
              <a:tr h="493344">
                <a:tc>
                  <a:txBody>
                    <a:bodyPr/>
                    <a:lstStyle/>
                    <a:p>
                      <a:pPr algn="ctr"/>
                      <a:r>
                        <a:rPr lang="en-US" dirty="0">
                          <a:solidFill>
                            <a:schemeClr val="tx1"/>
                          </a:solidFill>
                        </a:rPr>
                        <a:t>Item 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3.2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5.1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4.4</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3</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0915798"/>
                  </a:ext>
                </a:extLst>
              </a:tr>
              <a:tr h="493344">
                <a:tc>
                  <a:txBody>
                    <a:bodyPr/>
                    <a:lstStyle/>
                    <a:p>
                      <a:pPr algn="ctr"/>
                      <a:r>
                        <a:rPr lang="en-US" dirty="0">
                          <a:solidFill>
                            <a:schemeClr val="tx1"/>
                          </a:solidFill>
                        </a:rPr>
                        <a:t>Item 3</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2.1</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1.7</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2.5</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2.8</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96691047"/>
                  </a:ext>
                </a:extLst>
              </a:tr>
              <a:tr h="493344">
                <a:tc>
                  <a:txBody>
                    <a:bodyPr/>
                    <a:lstStyle/>
                    <a:p>
                      <a:pPr algn="ctr"/>
                      <a:r>
                        <a:rPr lang="en-US" dirty="0">
                          <a:solidFill>
                            <a:schemeClr val="tx1"/>
                          </a:solidFill>
                        </a:rPr>
                        <a:t>Item 4</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4.5</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2.2</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1.7</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tc>
                  <a:txBody>
                    <a:bodyPr/>
                    <a:lstStyle/>
                    <a:p>
                      <a:pPr algn="ctr"/>
                      <a:r>
                        <a:rPr lang="en-US" dirty="0">
                          <a:solidFill>
                            <a:schemeClr val="tx1"/>
                          </a:solidFill>
                        </a:rPr>
                        <a:t>7</a:t>
                      </a:r>
                    </a:p>
                  </a:txBody>
                  <a:tcPr anchor="ctr">
                    <a:lnL w="9525" cap="flat" cmpd="sng" algn="ctr">
                      <a:solidFill>
                        <a:schemeClr val="tx1"/>
                      </a:solidFill>
                      <a:prstDash val="solid"/>
                      <a:round/>
                      <a:headEnd type="none" w="med" len="med"/>
                      <a:tailEnd type="none" w="med" len="med"/>
                    </a:lnL>
                    <a:lnR w="9525" cap="flat" cmpd="sng" algn="ctr">
                      <a:solidFill>
                        <a:schemeClr val="tx1"/>
                      </a:solidFill>
                      <a:prstDash val="solid"/>
                      <a:round/>
                      <a:headEnd type="none" w="med" len="med"/>
                      <a:tailEnd type="none" w="med" len="me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21269701"/>
                  </a:ext>
                </a:extLst>
              </a:tr>
            </a:tbl>
          </a:graphicData>
        </a:graphic>
      </p:graphicFrame>
      <p:sp>
        <p:nvSpPr>
          <p:cNvPr id="14" name="Date Placeholder 13">
            <a:extLst>
              <a:ext uri="{FF2B5EF4-FFF2-40B4-BE49-F238E27FC236}">
                <a16:creationId xmlns:a16="http://schemas.microsoft.com/office/drawing/2014/main" id="{DC738669-5750-45EA-9715-A0041D4C569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15" name="Footer Placeholder 14">
            <a:extLst>
              <a:ext uri="{FF2B5EF4-FFF2-40B4-BE49-F238E27FC236}">
                <a16:creationId xmlns:a16="http://schemas.microsoft.com/office/drawing/2014/main" id="{CD05A243-8080-4F6D-8538-65CDDF891BA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spTree>
    <p:extLst>
      <p:ext uri="{BB962C8B-B14F-4D97-AF65-F5344CB8AC3E}">
        <p14:creationId xmlns:p14="http://schemas.microsoft.com/office/powerpoint/2010/main" val="2496947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3566160" cy="3384550"/>
          </a:xfrm>
        </p:spPr>
        <p:txBody>
          <a:bodyPr>
            <a:normAutofit/>
          </a:bodyPr>
          <a:lstStyle/>
          <a:p>
            <a:r>
              <a:rPr lang="en-US" dirty="0"/>
              <a:t>The way to get started is to quit talking and begin doing.</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a:lstStyle/>
          <a:p>
            <a:r>
              <a:rPr lang="en-US" dirty="0"/>
              <a:t>Walt Disney</a:t>
            </a:r>
          </a:p>
          <a:p>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5535809" y="656633"/>
            <a:ext cx="5132388" cy="5132388"/>
          </a:xfrm>
        </p:spPr>
      </p:pic>
      <p:sp>
        <p:nvSpPr>
          <p:cNvPr id="19" name="Date Placeholder 18">
            <a:extLst>
              <a:ext uri="{FF2B5EF4-FFF2-40B4-BE49-F238E27FC236}">
                <a16:creationId xmlns:a16="http://schemas.microsoft.com/office/drawing/2014/main" id="{386DB667-0553-4FB8-B0E0-776539934AF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20" name="Footer Placeholder 19">
            <a:extLst>
              <a:ext uri="{FF2B5EF4-FFF2-40B4-BE49-F238E27FC236}">
                <a16:creationId xmlns:a16="http://schemas.microsoft.com/office/drawing/2014/main" id="{C77C6228-C5A8-44DC-ABD7-A22A4475D3DF}"/>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7</a:t>
            </a:fld>
            <a:endParaRPr lang="en-US"/>
          </a:p>
        </p:txBody>
      </p:sp>
    </p:spTree>
    <p:extLst>
      <p:ext uri="{BB962C8B-B14F-4D97-AF65-F5344CB8AC3E}">
        <p14:creationId xmlns:p14="http://schemas.microsoft.com/office/powerpoint/2010/main" val="395518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548640" y="548640"/>
            <a:ext cx="8281987" cy="1253041"/>
          </a:xfrm>
        </p:spPr>
        <p:txBody>
          <a:bodyPr/>
          <a:lstStyle/>
          <a:p>
            <a:r>
              <a:rPr lang="en-US" dirty="0"/>
              <a:t>Team</a:t>
            </a:r>
          </a:p>
        </p:txBody>
      </p:sp>
      <p:pic>
        <p:nvPicPr>
          <p:cNvPr id="17" name="Picture Placeholder 16" descr="A man smiling in the office">
            <a:extLst>
              <a:ext uri="{FF2B5EF4-FFF2-40B4-BE49-F238E27FC236}">
                <a16:creationId xmlns:a16="http://schemas.microsoft.com/office/drawing/2014/main" id="{05ED5B1E-974F-476C-A3C9-572D3602E95E}"/>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078992" y="1990724"/>
            <a:ext cx="1691640" cy="1435608"/>
          </a:xfrm>
        </p:spPr>
      </p:pic>
      <p:pic>
        <p:nvPicPr>
          <p:cNvPr id="36" name="Picture Placeholder 35" descr="A lady smiling in the office">
            <a:extLst>
              <a:ext uri="{FF2B5EF4-FFF2-40B4-BE49-F238E27FC236}">
                <a16:creationId xmlns:a16="http://schemas.microsoft.com/office/drawing/2014/main" id="{F3CCCCDF-EA66-4F5E-98F3-A05239CBBAC4}"/>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3838384" y="1990724"/>
            <a:ext cx="1691640" cy="1435608"/>
          </a:xfrm>
        </p:spPr>
      </p:pic>
      <p:pic>
        <p:nvPicPr>
          <p:cNvPr id="38" name="Picture Placeholder 37" descr="A lady in the office smiling at the camera&#10;">
            <a:extLst>
              <a:ext uri="{FF2B5EF4-FFF2-40B4-BE49-F238E27FC236}">
                <a16:creationId xmlns:a16="http://schemas.microsoft.com/office/drawing/2014/main" id="{8A6BB597-41F4-432E-8432-8F39511B2941}"/>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6661976" y="1993392"/>
            <a:ext cx="1691640" cy="1435608"/>
          </a:xfrm>
        </p:spPr>
      </p:pic>
      <p:pic>
        <p:nvPicPr>
          <p:cNvPr id="40" name="Picture Placeholder 39" descr="Smiling man with a beard">
            <a:extLst>
              <a:ext uri="{FF2B5EF4-FFF2-40B4-BE49-F238E27FC236}">
                <a16:creationId xmlns:a16="http://schemas.microsoft.com/office/drawing/2014/main" id="{76B2FC80-9F3B-46D8-94D9-882D90A858F6}"/>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9485568" y="1990724"/>
            <a:ext cx="1691640" cy="1435608"/>
          </a:xfrm>
        </p:spPr>
      </p:pic>
      <p:sp>
        <p:nvSpPr>
          <p:cNvPr id="41" name="Text Placeholder 40">
            <a:extLst>
              <a:ext uri="{FF2B5EF4-FFF2-40B4-BE49-F238E27FC236}">
                <a16:creationId xmlns:a16="http://schemas.microsoft.com/office/drawing/2014/main" id="{91181F6D-A54F-4289-8C36-80ECE3B2C8E2}"/>
              </a:ext>
            </a:extLst>
          </p:cNvPr>
          <p:cNvSpPr>
            <a:spLocks noGrp="1"/>
          </p:cNvSpPr>
          <p:nvPr>
            <p:ph type="body" sz="quarter" idx="18"/>
          </p:nvPr>
        </p:nvSpPr>
        <p:spPr>
          <a:xfrm>
            <a:off x="1079500" y="3781425"/>
            <a:ext cx="1711325" cy="365760"/>
          </a:xfrm>
        </p:spPr>
        <p:txBody>
          <a:bodyPr/>
          <a:lstStyle/>
          <a:p>
            <a:r>
              <a:rPr lang="en-US" dirty="0"/>
              <a:t>Name</a:t>
            </a:r>
          </a:p>
        </p:txBody>
      </p:sp>
      <p:sp>
        <p:nvSpPr>
          <p:cNvPr id="15" name="Subtitle 14">
            <a:extLst>
              <a:ext uri="{FF2B5EF4-FFF2-40B4-BE49-F238E27FC236}">
                <a16:creationId xmlns:a16="http://schemas.microsoft.com/office/drawing/2014/main" id="{84D39D81-9726-4BD7-BDC0-FA0B2AD0D219}"/>
              </a:ext>
            </a:extLst>
          </p:cNvPr>
          <p:cNvSpPr>
            <a:spLocks noGrp="1"/>
          </p:cNvSpPr>
          <p:nvPr>
            <p:ph type="body" sz="quarter" idx="17"/>
          </p:nvPr>
        </p:nvSpPr>
        <p:spPr>
          <a:xfrm>
            <a:off x="1078733" y="4232949"/>
            <a:ext cx="1711572" cy="638175"/>
          </a:xfrm>
        </p:spPr>
        <p:txBody>
          <a:bodyPr/>
          <a:lstStyle/>
          <a:p>
            <a:r>
              <a:rPr lang="en-US" dirty="0"/>
              <a:t>Title</a:t>
            </a:r>
          </a:p>
        </p:txBody>
      </p:sp>
      <p:sp>
        <p:nvSpPr>
          <p:cNvPr id="43" name="Text Placeholder 42">
            <a:extLst>
              <a:ext uri="{FF2B5EF4-FFF2-40B4-BE49-F238E27FC236}">
                <a16:creationId xmlns:a16="http://schemas.microsoft.com/office/drawing/2014/main" id="{E4387CED-5FBE-4AFF-B64D-975B5574F16F}"/>
              </a:ext>
            </a:extLst>
          </p:cNvPr>
          <p:cNvSpPr>
            <a:spLocks noGrp="1"/>
          </p:cNvSpPr>
          <p:nvPr>
            <p:ph type="body" sz="quarter" idx="20"/>
          </p:nvPr>
        </p:nvSpPr>
        <p:spPr>
          <a:xfrm>
            <a:off x="3839151" y="3781425"/>
            <a:ext cx="1711325" cy="365760"/>
          </a:xfrm>
        </p:spPr>
        <p:txBody>
          <a:bodyPr/>
          <a:lstStyle/>
          <a:p>
            <a:r>
              <a:rPr lang="en-US" dirty="0"/>
              <a:t>Name</a:t>
            </a:r>
          </a:p>
        </p:txBody>
      </p:sp>
      <p:sp>
        <p:nvSpPr>
          <p:cNvPr id="42" name="Text Placeholder 41">
            <a:extLst>
              <a:ext uri="{FF2B5EF4-FFF2-40B4-BE49-F238E27FC236}">
                <a16:creationId xmlns:a16="http://schemas.microsoft.com/office/drawing/2014/main" id="{CCDF84CD-BC27-4182-9FBA-9D4FEED95410}"/>
              </a:ext>
            </a:extLst>
          </p:cNvPr>
          <p:cNvSpPr>
            <a:spLocks noGrp="1"/>
          </p:cNvSpPr>
          <p:nvPr>
            <p:ph type="body" sz="quarter" idx="19"/>
          </p:nvPr>
        </p:nvSpPr>
        <p:spPr>
          <a:xfrm>
            <a:off x="3838384" y="4232949"/>
            <a:ext cx="1711572" cy="638175"/>
          </a:xfrm>
        </p:spPr>
        <p:txBody>
          <a:bodyPr/>
          <a:lstStyle/>
          <a:p>
            <a:r>
              <a:rPr lang="en-US" dirty="0"/>
              <a:t>Title</a:t>
            </a:r>
          </a:p>
        </p:txBody>
      </p:sp>
      <p:sp>
        <p:nvSpPr>
          <p:cNvPr id="45" name="Text Placeholder 44">
            <a:extLst>
              <a:ext uri="{FF2B5EF4-FFF2-40B4-BE49-F238E27FC236}">
                <a16:creationId xmlns:a16="http://schemas.microsoft.com/office/drawing/2014/main" id="{FE5CD03B-066A-46AF-8FB8-E8A78074ABEF}"/>
              </a:ext>
            </a:extLst>
          </p:cNvPr>
          <p:cNvSpPr>
            <a:spLocks noGrp="1"/>
          </p:cNvSpPr>
          <p:nvPr>
            <p:ph type="body" sz="quarter" idx="22"/>
          </p:nvPr>
        </p:nvSpPr>
        <p:spPr>
          <a:xfrm>
            <a:off x="6662743" y="3781425"/>
            <a:ext cx="1711325" cy="365760"/>
          </a:xfrm>
        </p:spPr>
        <p:txBody>
          <a:bodyPr/>
          <a:lstStyle/>
          <a:p>
            <a:r>
              <a:rPr lang="en-US" dirty="0"/>
              <a:t>Name</a:t>
            </a:r>
          </a:p>
        </p:txBody>
      </p:sp>
      <p:sp>
        <p:nvSpPr>
          <p:cNvPr id="44" name="Text Placeholder 43">
            <a:extLst>
              <a:ext uri="{FF2B5EF4-FFF2-40B4-BE49-F238E27FC236}">
                <a16:creationId xmlns:a16="http://schemas.microsoft.com/office/drawing/2014/main" id="{10E83414-3440-46C7-8C07-7D073B69C422}"/>
              </a:ext>
            </a:extLst>
          </p:cNvPr>
          <p:cNvSpPr>
            <a:spLocks noGrp="1"/>
          </p:cNvSpPr>
          <p:nvPr>
            <p:ph type="body" sz="quarter" idx="21"/>
          </p:nvPr>
        </p:nvSpPr>
        <p:spPr>
          <a:xfrm>
            <a:off x="6661976" y="4232949"/>
            <a:ext cx="1711572" cy="638175"/>
          </a:xfrm>
        </p:spPr>
        <p:txBody>
          <a:bodyPr/>
          <a:lstStyle/>
          <a:p>
            <a:r>
              <a:rPr lang="en-US" dirty="0"/>
              <a:t>Title</a:t>
            </a:r>
          </a:p>
        </p:txBody>
      </p:sp>
      <p:sp>
        <p:nvSpPr>
          <p:cNvPr id="47" name="Text Placeholder 46">
            <a:extLst>
              <a:ext uri="{FF2B5EF4-FFF2-40B4-BE49-F238E27FC236}">
                <a16:creationId xmlns:a16="http://schemas.microsoft.com/office/drawing/2014/main" id="{F4640D91-CB97-4FCC-8FEF-F4B22B844DC4}"/>
              </a:ext>
            </a:extLst>
          </p:cNvPr>
          <p:cNvSpPr>
            <a:spLocks noGrp="1"/>
          </p:cNvSpPr>
          <p:nvPr>
            <p:ph type="body" sz="quarter" idx="24"/>
          </p:nvPr>
        </p:nvSpPr>
        <p:spPr>
          <a:xfrm>
            <a:off x="9433112" y="3787288"/>
            <a:ext cx="1711325" cy="365760"/>
          </a:xfrm>
        </p:spPr>
        <p:txBody>
          <a:bodyPr/>
          <a:lstStyle/>
          <a:p>
            <a:r>
              <a:rPr lang="en-US" dirty="0"/>
              <a:t>Name</a:t>
            </a:r>
          </a:p>
        </p:txBody>
      </p:sp>
      <p:sp>
        <p:nvSpPr>
          <p:cNvPr id="3" name="Text Placeholder 2">
            <a:extLst>
              <a:ext uri="{FF2B5EF4-FFF2-40B4-BE49-F238E27FC236}">
                <a16:creationId xmlns:a16="http://schemas.microsoft.com/office/drawing/2014/main" id="{B1C6A53C-7538-4FF9-BC09-EFC116FE7054}"/>
              </a:ext>
            </a:extLst>
          </p:cNvPr>
          <p:cNvSpPr>
            <a:spLocks noGrp="1"/>
          </p:cNvSpPr>
          <p:nvPr>
            <p:ph type="body" sz="quarter" idx="23"/>
          </p:nvPr>
        </p:nvSpPr>
        <p:spPr>
          <a:xfrm>
            <a:off x="9432345" y="4238812"/>
            <a:ext cx="1711572" cy="638175"/>
          </a:xfrm>
        </p:spPr>
        <p:txBody>
          <a:bodyPr/>
          <a:lstStyle/>
          <a:p>
            <a:r>
              <a:rPr lang="en-US" dirty="0"/>
              <a:t>Title</a:t>
            </a:r>
          </a:p>
        </p:txBody>
      </p:sp>
      <p:sp>
        <p:nvSpPr>
          <p:cNvPr id="7" name="Date Placeholder 6">
            <a:extLst>
              <a:ext uri="{FF2B5EF4-FFF2-40B4-BE49-F238E27FC236}">
                <a16:creationId xmlns:a16="http://schemas.microsoft.com/office/drawing/2014/main" id="{45F69D6A-822D-4DB9-A2CC-D9106F1F2B68}"/>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8" name="Footer Placeholder 7">
            <a:extLst>
              <a:ext uri="{FF2B5EF4-FFF2-40B4-BE49-F238E27FC236}">
                <a16:creationId xmlns:a16="http://schemas.microsoft.com/office/drawing/2014/main" id="{6375D7F3-165A-439B-8D1D-6553B68C288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a:p>
        </p:txBody>
      </p:sp>
    </p:spTree>
    <p:extLst>
      <p:ext uri="{BB962C8B-B14F-4D97-AF65-F5344CB8AC3E}">
        <p14:creationId xmlns:p14="http://schemas.microsoft.com/office/powerpoint/2010/main" val="2979876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a:lstStyle/>
          <a:p>
            <a:r>
              <a:rPr lang="en-US" dirty="0"/>
              <a:t>Timeline</a:t>
            </a:r>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3844914864"/>
              </p:ext>
            </p:extLst>
          </p:nvPr>
        </p:nvGraphicFramePr>
        <p:xfrm>
          <a:off x="550863" y="2112963"/>
          <a:ext cx="11090275" cy="3979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Date Placeholder 1">
            <a:extLst>
              <a:ext uri="{FF2B5EF4-FFF2-40B4-BE49-F238E27FC236}">
                <a16:creationId xmlns:a16="http://schemas.microsoft.com/office/drawing/2014/main" id="{81FCAF0A-629F-4EC6-B3E6-563ED999F360}"/>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7" name="Footer Placeholder 6">
            <a:extLst>
              <a:ext uri="{FF2B5EF4-FFF2-40B4-BE49-F238E27FC236}">
                <a16:creationId xmlns:a16="http://schemas.microsoft.com/office/drawing/2014/main" id="{920A7C57-D6C5-4BA0-AB3C-41D4E3436B0E}"/>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Tree>
    <p:extLst>
      <p:ext uri="{BB962C8B-B14F-4D97-AF65-F5344CB8AC3E}">
        <p14:creationId xmlns:p14="http://schemas.microsoft.com/office/powerpoint/2010/main" val="262463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7" name="Title 6">
            <a:extLst>
              <a:ext uri="{FF2B5EF4-FFF2-40B4-BE49-F238E27FC236}">
                <a16:creationId xmlns:a16="http://schemas.microsoft.com/office/drawing/2014/main" id="{4B18D636-CC10-4B1E-AA38-419DCCF2D9C9}"/>
              </a:ext>
            </a:extLst>
          </p:cNvPr>
          <p:cNvSpPr>
            <a:spLocks noGrp="1"/>
          </p:cNvSpPr>
          <p:nvPr>
            <p:ph type="title"/>
          </p:nvPr>
        </p:nvSpPr>
        <p:spPr>
          <a:xfrm>
            <a:off x="550862" y="549275"/>
            <a:ext cx="11097551" cy="1332000"/>
          </a:xfrm>
        </p:spPr>
        <p:txBody>
          <a:bodyPr>
            <a:normAutofit/>
          </a:bodyPr>
          <a:lstStyle/>
          <a:p>
            <a:r>
              <a:rPr lang="en-US" dirty="0"/>
              <a:t>Content </a:t>
            </a:r>
          </a:p>
        </p:txBody>
      </p:sp>
      <p:sp>
        <p:nvSpPr>
          <p:cNvPr id="9" name="Text Placeholder 8">
            <a:extLst>
              <a:ext uri="{FF2B5EF4-FFF2-40B4-BE49-F238E27FC236}">
                <a16:creationId xmlns:a16="http://schemas.microsoft.com/office/drawing/2014/main" id="{0D098C43-2F2A-4100-89BC-5931039293FA}"/>
              </a:ext>
            </a:extLst>
          </p:cNvPr>
          <p:cNvSpPr>
            <a:spLocks noGrp="1"/>
          </p:cNvSpPr>
          <p:nvPr>
            <p:ph type="body" idx="1"/>
          </p:nvPr>
        </p:nvSpPr>
        <p:spPr>
          <a:xfrm>
            <a:off x="550864" y="1731375"/>
            <a:ext cx="5437186" cy="535354"/>
          </a:xfrm>
        </p:spPr>
        <p:txBody>
          <a:bodyPr/>
          <a:lstStyle/>
          <a:p>
            <a:r>
              <a:rPr lang="en-US"/>
              <a:t>Subtitle</a:t>
            </a:r>
            <a:endParaRPr lang="en-US" dirty="0"/>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550863" y="2427370"/>
            <a:ext cx="5429114" cy="3515555"/>
          </a:xfrm>
        </p:spPr>
        <p:txBody>
          <a:bodyPr/>
          <a:lstStyle/>
          <a:p>
            <a:r>
              <a:rPr lang="en-US" dirty="0"/>
              <a:t>Add text, images, art, and videos. </a:t>
            </a:r>
          </a:p>
          <a:p>
            <a:r>
              <a:rPr lang="en-US" dirty="0"/>
              <a:t>Add transitions, animations, and motion. </a:t>
            </a:r>
          </a:p>
          <a:p>
            <a:r>
              <a:rPr lang="en-US" dirty="0"/>
              <a:t>Save to OneDrive, to get to your presentations from your computer, tablet, or phone. </a:t>
            </a:r>
          </a:p>
        </p:txBody>
      </p:sp>
      <p:sp>
        <p:nvSpPr>
          <p:cNvPr id="11" name="Text Placeholder 10">
            <a:extLst>
              <a:ext uri="{FF2B5EF4-FFF2-40B4-BE49-F238E27FC236}">
                <a16:creationId xmlns:a16="http://schemas.microsoft.com/office/drawing/2014/main" id="{60726BA7-44D6-4116-90E3-38325026EAAD}"/>
              </a:ext>
            </a:extLst>
          </p:cNvPr>
          <p:cNvSpPr>
            <a:spLocks noGrp="1"/>
          </p:cNvSpPr>
          <p:nvPr>
            <p:ph type="body" sz="quarter" idx="3"/>
          </p:nvPr>
        </p:nvSpPr>
        <p:spPr>
          <a:xfrm>
            <a:off x="6212024" y="1731375"/>
            <a:ext cx="5436392" cy="535354"/>
          </a:xfrm>
        </p:spPr>
        <p:txBody>
          <a:bodyPr/>
          <a:lstStyle/>
          <a:p>
            <a:r>
              <a:rPr lang="en-US" dirty="0"/>
              <a:t>Subtitle</a:t>
            </a:r>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6212023" y="2427370"/>
            <a:ext cx="5436391" cy="3515555"/>
          </a:xfrm>
        </p:spPr>
        <p:txBody>
          <a:bodyPr/>
          <a:lstStyle/>
          <a:p>
            <a:r>
              <a:rPr lang="en-US" dirty="0"/>
              <a:t>Open the Design Ideas pane for instant slide makeovers. </a:t>
            </a:r>
          </a:p>
          <a:p>
            <a:r>
              <a:rPr lang="en-US" dirty="0"/>
              <a:t>When we have design ideas, we’ll show them to you right there. </a:t>
            </a:r>
          </a:p>
          <a:p>
            <a:endParaRPr lang="en-US" dirty="0"/>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91345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7788B34-4190-4916-9048-47720EA5ABF1}"/>
              </a:ext>
            </a:extLst>
          </p:cNvPr>
          <p:cNvSpPr>
            <a:spLocks noGrp="1"/>
          </p:cNvSpPr>
          <p:nvPr>
            <p:ph type="title"/>
          </p:nvPr>
        </p:nvSpPr>
        <p:spPr>
          <a:xfrm>
            <a:off x="550862" y="549275"/>
            <a:ext cx="11097551" cy="1332000"/>
          </a:xfrm>
        </p:spPr>
        <p:txBody>
          <a:bodyPr/>
          <a:lstStyle/>
          <a:p>
            <a:r>
              <a:rPr lang="en-US" dirty="0"/>
              <a:t>Content 2 </a:t>
            </a:r>
          </a:p>
        </p:txBody>
      </p:sp>
      <p:sp>
        <p:nvSpPr>
          <p:cNvPr id="8" name="Text Placeholder 7">
            <a:extLst>
              <a:ext uri="{FF2B5EF4-FFF2-40B4-BE49-F238E27FC236}">
                <a16:creationId xmlns:a16="http://schemas.microsoft.com/office/drawing/2014/main" id="{ABA415A0-3B77-43FB-A408-5F1DA4B0AAFA}"/>
              </a:ext>
            </a:extLst>
          </p:cNvPr>
          <p:cNvSpPr>
            <a:spLocks noGrp="1"/>
          </p:cNvSpPr>
          <p:nvPr>
            <p:ph type="body" idx="1"/>
          </p:nvPr>
        </p:nvSpPr>
        <p:spPr>
          <a:xfrm>
            <a:off x="550864" y="1731375"/>
            <a:ext cx="3563936" cy="535354"/>
          </a:xfrm>
        </p:spPr>
        <p:txBody>
          <a:bodyPr/>
          <a:lstStyle/>
          <a:p>
            <a:r>
              <a:rPr lang="en-US" dirty="0"/>
              <a:t>Subtitle</a:t>
            </a:r>
          </a:p>
        </p:txBody>
      </p:sp>
      <p:sp>
        <p:nvSpPr>
          <p:cNvPr id="9" name="Content Placeholder 8">
            <a:extLst>
              <a:ext uri="{FF2B5EF4-FFF2-40B4-BE49-F238E27FC236}">
                <a16:creationId xmlns:a16="http://schemas.microsoft.com/office/drawing/2014/main" id="{8598ECEC-4413-4244-8F21-0076EC511806}"/>
              </a:ext>
            </a:extLst>
          </p:cNvPr>
          <p:cNvSpPr>
            <a:spLocks noGrp="1"/>
          </p:cNvSpPr>
          <p:nvPr>
            <p:ph sz="half" idx="2"/>
          </p:nvPr>
        </p:nvSpPr>
        <p:spPr>
          <a:xfrm>
            <a:off x="559476" y="2432304"/>
            <a:ext cx="3563936" cy="3515555"/>
          </a:xfrm>
        </p:spPr>
        <p:txBody>
          <a:bodyPr>
            <a:normAutofit fontScale="92500" lnSpcReduction="2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 </a:t>
            </a:r>
          </a:p>
          <a:p>
            <a:pPr lvl="0"/>
            <a:endParaRPr lang="en-US" dirty="0"/>
          </a:p>
          <a:p>
            <a:endParaRPr lang="en-US" dirty="0"/>
          </a:p>
        </p:txBody>
      </p:sp>
      <p:sp>
        <p:nvSpPr>
          <p:cNvPr id="12" name="Text Placeholder 11">
            <a:extLst>
              <a:ext uri="{FF2B5EF4-FFF2-40B4-BE49-F238E27FC236}">
                <a16:creationId xmlns:a16="http://schemas.microsoft.com/office/drawing/2014/main" id="{3A63626D-0E6E-4023-ABFC-A744C9862159}"/>
              </a:ext>
            </a:extLst>
          </p:cNvPr>
          <p:cNvSpPr>
            <a:spLocks noGrp="1"/>
          </p:cNvSpPr>
          <p:nvPr>
            <p:ph type="body" sz="quarter" idx="13"/>
          </p:nvPr>
        </p:nvSpPr>
        <p:spPr>
          <a:xfrm>
            <a:off x="4341573" y="1731375"/>
            <a:ext cx="3566160" cy="535354"/>
          </a:xfrm>
        </p:spPr>
        <p:txBody>
          <a:bodyPr/>
          <a:lstStyle/>
          <a:p>
            <a:r>
              <a:rPr lang="en-US" dirty="0"/>
              <a:t>subtitle</a:t>
            </a:r>
          </a:p>
        </p:txBody>
      </p:sp>
      <p:sp>
        <p:nvSpPr>
          <p:cNvPr id="13" name="Content Placeholder 12">
            <a:extLst>
              <a:ext uri="{FF2B5EF4-FFF2-40B4-BE49-F238E27FC236}">
                <a16:creationId xmlns:a16="http://schemas.microsoft.com/office/drawing/2014/main" id="{258E9390-685C-4BAD-BFAD-EC56E81C4745}"/>
              </a:ext>
            </a:extLst>
          </p:cNvPr>
          <p:cNvSpPr>
            <a:spLocks noGrp="1"/>
          </p:cNvSpPr>
          <p:nvPr>
            <p:ph sz="quarter" idx="14"/>
          </p:nvPr>
        </p:nvSpPr>
        <p:spPr>
          <a:xfrm>
            <a:off x="4341573" y="2427370"/>
            <a:ext cx="3508755" cy="3515555"/>
          </a:xfrm>
        </p:spPr>
        <p:txBody>
          <a:bodyPr>
            <a:normAutofit lnSpcReduction="1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a:t>
            </a:r>
          </a:p>
        </p:txBody>
      </p:sp>
      <p:sp>
        <p:nvSpPr>
          <p:cNvPr id="10" name="Text Placeholder 9">
            <a:extLst>
              <a:ext uri="{FF2B5EF4-FFF2-40B4-BE49-F238E27FC236}">
                <a16:creationId xmlns:a16="http://schemas.microsoft.com/office/drawing/2014/main" id="{34A9BC34-CFDB-4D7A-8D6C-1CE608D0909F}"/>
              </a:ext>
            </a:extLst>
          </p:cNvPr>
          <p:cNvSpPr>
            <a:spLocks noGrp="1"/>
          </p:cNvSpPr>
          <p:nvPr>
            <p:ph type="body" sz="quarter" idx="3"/>
          </p:nvPr>
        </p:nvSpPr>
        <p:spPr>
          <a:xfrm>
            <a:off x="8139659" y="1731375"/>
            <a:ext cx="3566160" cy="535354"/>
          </a:xfrm>
        </p:spPr>
        <p:txBody>
          <a:bodyPr/>
          <a:lstStyle/>
          <a:p>
            <a:r>
              <a:rPr lang="en-US"/>
              <a:t>subtitle</a:t>
            </a:r>
            <a:endParaRPr lang="en-US" dirty="0"/>
          </a:p>
        </p:txBody>
      </p:sp>
      <p:sp>
        <p:nvSpPr>
          <p:cNvPr id="11" name="Content Placeholder 10">
            <a:extLst>
              <a:ext uri="{FF2B5EF4-FFF2-40B4-BE49-F238E27FC236}">
                <a16:creationId xmlns:a16="http://schemas.microsoft.com/office/drawing/2014/main" id="{1D014E48-5DD9-49CE-AD5B-0FEF69204F68}"/>
              </a:ext>
            </a:extLst>
          </p:cNvPr>
          <p:cNvSpPr>
            <a:spLocks noGrp="1"/>
          </p:cNvSpPr>
          <p:nvPr>
            <p:ph sz="quarter" idx="4"/>
          </p:nvPr>
        </p:nvSpPr>
        <p:spPr>
          <a:xfrm>
            <a:off x="8139659" y="2427370"/>
            <a:ext cx="3508755" cy="3515555"/>
          </a:xfrm>
        </p:spPr>
        <p:txBody>
          <a:bodyPr>
            <a:normAutofit lnSpcReduction="10000"/>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r>
              <a:rPr lang="en-US" dirty="0"/>
              <a:t>Open the Design Ideas pane for instant slide makeovers. </a:t>
            </a:r>
          </a:p>
          <a:p>
            <a:r>
              <a:rPr lang="en-US" dirty="0"/>
              <a:t>When we have design ideas, we’ll show them to you right there.</a:t>
            </a:r>
          </a:p>
        </p:txBody>
      </p:sp>
      <p:sp>
        <p:nvSpPr>
          <p:cNvPr id="14" name="Date Placeholder 13">
            <a:extLst>
              <a:ext uri="{FF2B5EF4-FFF2-40B4-BE49-F238E27FC236}">
                <a16:creationId xmlns:a16="http://schemas.microsoft.com/office/drawing/2014/main" id="{D236478C-E242-44E0-8357-C72C9B588CA7}"/>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15" name="Footer Placeholder 14">
            <a:extLst>
              <a:ext uri="{FF2B5EF4-FFF2-40B4-BE49-F238E27FC236}">
                <a16:creationId xmlns:a16="http://schemas.microsoft.com/office/drawing/2014/main" id="{65A6DC02-681E-4AF7-AC6E-57CDDB2FBA28}"/>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1420547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50863" y="4508500"/>
            <a:ext cx="4500562" cy="1562959"/>
          </a:xfrm>
        </p:spPr>
        <p:txBody>
          <a:bodyPr/>
          <a:lstStyle/>
          <a:p>
            <a:r>
              <a:rPr lang="en-US" dirty="0"/>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776472"/>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5262411" y="4508500"/>
            <a:ext cx="6221412" cy="1563688"/>
          </a:xfrm>
        </p:spPr>
        <p:txBody>
          <a:bodyPr>
            <a:normAutofit lnSpcReduction="10000"/>
          </a:bodyPr>
          <a:lstStyle/>
          <a:p>
            <a:r>
              <a:rPr lang="en-US"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sp>
        <p:nvSpPr>
          <p:cNvPr id="4" name="Date Placeholder 3">
            <a:extLst>
              <a:ext uri="{FF2B5EF4-FFF2-40B4-BE49-F238E27FC236}">
                <a16:creationId xmlns:a16="http://schemas.microsoft.com/office/drawing/2014/main" id="{0C329F70-04F7-4C70-BCF8-D4371F54EF2F}"/>
              </a:ext>
            </a:extLst>
          </p:cNvPr>
          <p:cNvSpPr>
            <a:spLocks noGrp="1"/>
          </p:cNvSpPr>
          <p:nvPr>
            <p:ph type="dt" sz="half" idx="10"/>
          </p:nvPr>
        </p:nvSpPr>
        <p:spPr>
          <a:xfrm>
            <a:off x="550863" y="6507212"/>
            <a:ext cx="2628900" cy="153888"/>
          </a:xfrm>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06A3302E-502D-4151-81C9-5FD6AF9596D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12</a:t>
            </a:fld>
            <a:endParaRPr lang="en-US"/>
          </a:p>
        </p:txBody>
      </p:sp>
    </p:spTree>
    <p:extLst>
      <p:ext uri="{BB962C8B-B14F-4D97-AF65-F5344CB8AC3E}">
        <p14:creationId xmlns:p14="http://schemas.microsoft.com/office/powerpoint/2010/main" val="35215613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a:lstStyle/>
          <a:p>
            <a:r>
              <a:rPr lang="en-US"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a:lstStyle/>
          <a:p>
            <a:r>
              <a:rPr lang="en-US" dirty="0"/>
              <a:t>Presenter name</a:t>
            </a:r>
          </a:p>
          <a:p>
            <a:r>
              <a:rPr lang="en-US" dirty="0"/>
              <a:t>Email address</a:t>
            </a:r>
          </a:p>
          <a:p>
            <a:r>
              <a:rPr lang="en-US" dirty="0"/>
              <a:t>Website address</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4" name="Date Placeholder 3">
            <a:extLst>
              <a:ext uri="{FF2B5EF4-FFF2-40B4-BE49-F238E27FC236}">
                <a16:creationId xmlns:a16="http://schemas.microsoft.com/office/drawing/2014/main" id="{7823E305-6365-4345-8BD1-4A31C61D96CB}"/>
              </a:ext>
            </a:extLst>
          </p:cNvPr>
          <p:cNvSpPr>
            <a:spLocks noGrp="1"/>
          </p:cNvSpPr>
          <p:nvPr>
            <p:ph type="dt" sz="half" idx="10"/>
          </p:nvPr>
        </p:nvSpPr>
        <p:spPr>
          <a:xfrm>
            <a:off x="550863" y="6507212"/>
            <a:ext cx="2628900" cy="153888"/>
          </a:xfrm>
        </p:spPr>
        <p:txBody>
          <a:bodyPr/>
          <a:lstStyle/>
          <a:p>
            <a:r>
              <a:rPr lang="en-US"/>
              <a:t>Tuesday, February 2, 20XX</a:t>
            </a:r>
          </a:p>
        </p:txBody>
      </p:sp>
      <p:sp>
        <p:nvSpPr>
          <p:cNvPr id="5" name="Footer Placeholder 4">
            <a:extLst>
              <a:ext uri="{FF2B5EF4-FFF2-40B4-BE49-F238E27FC236}">
                <a16:creationId xmlns:a16="http://schemas.microsoft.com/office/drawing/2014/main" id="{0B37A3FF-ED32-4C4A-A21F-848A3BF6F896}"/>
              </a:ext>
            </a:extLst>
          </p:cNvPr>
          <p:cNvSpPr>
            <a:spLocks noGrp="1"/>
          </p:cNvSpPr>
          <p:nvPr>
            <p:ph type="ftr" sz="quarter" idx="11"/>
          </p:nvPr>
        </p:nvSpPr>
        <p:spPr>
          <a:xfrm>
            <a:off x="3359150" y="6507212"/>
            <a:ext cx="6379210" cy="153888"/>
          </a:xfrm>
        </p:spPr>
        <p:txBody>
          <a:bodyPr/>
          <a:lstStyle/>
          <a:p>
            <a:r>
              <a:rPr lang="en-US"/>
              <a:t>Sample Footer Text</a:t>
            </a:r>
          </a:p>
        </p:txBody>
      </p:sp>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13</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{06DD47A2-FA44-451E-818C-912E843E237A}tf33713516_win32</Template>
  <TotalTime>3</TotalTime>
  <Words>701</Words>
  <Application>Microsoft Office PowerPoint</Application>
  <PresentationFormat>Widescreen</PresentationFormat>
  <Paragraphs>138</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Symbol</vt:lpstr>
      <vt:lpstr>Walbaum Display</vt:lpstr>
      <vt:lpstr>3DFloatVTI</vt:lpstr>
      <vt:lpstr>hotel de solpana </vt:lpstr>
      <vt:lpstr>Agenda</vt:lpstr>
      <vt:lpstr>Introduction</vt:lpstr>
      <vt:lpstr>Topic one</vt:lpstr>
      <vt:lpstr>Chart</vt:lpstr>
      <vt:lpstr>Table</vt:lpstr>
      <vt:lpstr>The way to get started is to quit talking and begin doing.</vt:lpstr>
      <vt:lpstr>Team</vt:lpstr>
      <vt:lpstr>Timeline</vt:lpstr>
      <vt:lpstr>Content </vt:lpstr>
      <vt:lpstr>Content 2 </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de solpana </dc:title>
  <dc:creator>Abdul Mothin (2018641)</dc:creator>
  <cp:lastModifiedBy>Abdul Mothin (2018641)</cp:lastModifiedBy>
  <cp:revision>1</cp:revision>
  <dcterms:created xsi:type="dcterms:W3CDTF">2022-07-06T12:36:30Z</dcterms:created>
  <dcterms:modified xsi:type="dcterms:W3CDTF">2022-07-06T12:40:14Z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