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sldIdLst>
    <p:sldId id="256" r:id="rId2"/>
    <p:sldId id="258" r:id="rId3"/>
    <p:sldId id="260" r:id="rId4"/>
    <p:sldId id="259" r:id="rId5"/>
    <p:sldId id="262" r:id="rId6"/>
    <p:sldId id="264" r:id="rId7"/>
    <p:sldId id="265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2" autoAdjust="0"/>
    <p:restoredTop sz="79468" autoAdjust="0"/>
  </p:normalViewPr>
  <p:slideViewPr>
    <p:cSldViewPr snapToGrid="0">
      <p:cViewPr varScale="1">
        <p:scale>
          <a:sx n="68" d="100"/>
          <a:sy n="68" d="100"/>
        </p:scale>
        <p:origin x="12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D9AD4A-EF69-4A37-98F3-16B06085641F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33F42B-43C5-4201-8F3F-C321AD2732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52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33F42B-43C5-4201-8F3F-C321AD2732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4879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33F42B-43C5-4201-8F3F-C321AD2732D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012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33F42B-43C5-4201-8F3F-C321AD2732D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3759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  <a:p>
            <a:r>
              <a:rPr lang="en-GB" dirty="0"/>
              <a:t>-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33F42B-43C5-4201-8F3F-C321AD2732D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892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759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179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5438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224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638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122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482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78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400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608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086735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4526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593468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2754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7609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450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595E4D-180E-483B-B1C9-43EF177E90F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776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C7D1E76-2F90-C824-7C9C-A92CF8EF0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459" y="1556084"/>
            <a:ext cx="8596668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Name: Anisah Bi</a:t>
            </a:r>
            <a:br>
              <a:rPr lang="en-GB" dirty="0"/>
            </a:br>
            <a:r>
              <a:rPr lang="en-GB" dirty="0"/>
              <a:t>Student Number: 2432005</a:t>
            </a:r>
            <a:br>
              <a:rPr lang="en-GB" dirty="0"/>
            </a:br>
            <a:r>
              <a:rPr lang="en-GB" dirty="0"/>
              <a:t>Module Code: LCH4010</a:t>
            </a:r>
            <a:br>
              <a:rPr lang="en-GB" dirty="0"/>
            </a:br>
            <a:r>
              <a:rPr lang="en-GB" dirty="0"/>
              <a:t>Module Title: Psychology in Health and Social Care</a:t>
            </a:r>
            <a:br>
              <a:rPr lang="en-GB" dirty="0"/>
            </a:br>
            <a:r>
              <a:rPr lang="en-GB" dirty="0"/>
              <a:t>Lecturer Name: Helen Parsons</a:t>
            </a:r>
            <a:br>
              <a:rPr lang="en-GB" dirty="0"/>
            </a:br>
            <a:r>
              <a:rPr lang="en-GB" dirty="0"/>
              <a:t>Assignment Title: Individual Presentation</a:t>
            </a:r>
            <a:br>
              <a:rPr lang="en-GB" dirty="0"/>
            </a:br>
            <a:r>
              <a:rPr lang="en-GB" dirty="0"/>
              <a:t>DUE DATE: 16TH FEBRUARY 2026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160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C7AC5-5606-BEC5-70AB-A8DD7CB7C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B47F8-9F79-8662-F67C-7C0DD3BC5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090863"/>
            <a:ext cx="8947929" cy="2803357"/>
          </a:xfrm>
        </p:spPr>
        <p:txBody>
          <a:bodyPr>
            <a:normAutofit fontScale="925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2200" dirty="0"/>
              <a:t>Why</a:t>
            </a:r>
            <a:r>
              <a:rPr lang="en-GB" dirty="0"/>
              <a:t> is theory important? Psychological theories study a person's thoughts and feelings to investigate how this influences their behaviour and development (Lee,2018)</a:t>
            </a:r>
          </a:p>
          <a:p>
            <a:endParaRPr lang="en-GB" dirty="0"/>
          </a:p>
          <a:p>
            <a:r>
              <a:rPr lang="en-GB" dirty="0"/>
              <a:t>Why theory is important in health and social care? Theory is important in explaining human growth and development, particularly within health and social care settings (Boyd and Bee, 2018).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E7A90B7-5601-25C0-C801-CF5974C51910}"/>
              </a:ext>
            </a:extLst>
          </p:cNvPr>
          <p:cNvSpPr/>
          <p:nvPr/>
        </p:nvSpPr>
        <p:spPr>
          <a:xfrm>
            <a:off x="930442" y="4231104"/>
            <a:ext cx="5165558" cy="250657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Attachment theory focuses on emotional bonds and caregiving relationships (Boyd and Bee, 2018)</a:t>
            </a:r>
          </a:p>
        </p:txBody>
      </p:sp>
    </p:spTree>
    <p:extLst>
      <p:ext uri="{BB962C8B-B14F-4D97-AF65-F5344CB8AC3E}">
        <p14:creationId xmlns:p14="http://schemas.microsoft.com/office/powerpoint/2010/main" val="3291986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62EF5-7021-04C4-DA6D-06E6B2105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19" y="288758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Bowlby’s Attachment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8786C-5CA0-BD4E-0541-CF8F9B522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787" y="1038097"/>
            <a:ext cx="9653781" cy="5531145"/>
          </a:xfrm>
        </p:spPr>
        <p:txBody>
          <a:bodyPr/>
          <a:lstStyle/>
          <a:p>
            <a:r>
              <a:rPr lang="en-GB" sz="2000" dirty="0"/>
              <a:t>The key concepts – critical period, secure base, separation anxiety</a:t>
            </a:r>
          </a:p>
          <a:p>
            <a:r>
              <a:rPr lang="en-GB" sz="2000" dirty="0"/>
              <a:t>Early attachment shapes later relationships</a:t>
            </a:r>
          </a:p>
          <a:p>
            <a:r>
              <a:rPr lang="en-GB" sz="2000" dirty="0"/>
              <a:t>Effects continue into adolescence</a:t>
            </a:r>
          </a:p>
          <a:p>
            <a:r>
              <a:rPr lang="en-GB" sz="2000" dirty="0"/>
              <a:t>Loss/bereavement and role reversal increase insecurity</a:t>
            </a:r>
          </a:p>
          <a:p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C188AD7-16AE-28B7-F275-7BCE29981A80}"/>
              </a:ext>
            </a:extLst>
          </p:cNvPr>
          <p:cNvSpPr/>
          <p:nvPr/>
        </p:nvSpPr>
        <p:spPr>
          <a:xfrm>
            <a:off x="282518" y="3165643"/>
            <a:ext cx="4947207" cy="283744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Boyd et al. (2019) emphasises that attachment experiences continue to influence emotional regulation and relationships beyond early childhood.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E51A344-1C72-3208-E078-4AEF46500B24}"/>
              </a:ext>
            </a:extLst>
          </p:cNvPr>
          <p:cNvSpPr/>
          <p:nvPr/>
        </p:nvSpPr>
        <p:spPr>
          <a:xfrm>
            <a:off x="5342021" y="3208422"/>
            <a:ext cx="4780547" cy="283744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 Comparison:</a:t>
            </a:r>
          </a:p>
          <a:p>
            <a:pPr algn="ctr"/>
            <a:r>
              <a:rPr lang="en-GB" dirty="0"/>
              <a:t>• Piaget – focuses on cognitive development, less on emotional needs (Piaget, 1952) </a:t>
            </a:r>
          </a:p>
          <a:p>
            <a:pPr algn="ctr"/>
            <a:r>
              <a:rPr lang="en-GB" dirty="0"/>
              <a:t>• Vygotsky – highlights social learning but less emphasis on attachment security (Vygotsky, 1978)</a:t>
            </a:r>
          </a:p>
        </p:txBody>
      </p:sp>
    </p:spTree>
    <p:extLst>
      <p:ext uri="{BB962C8B-B14F-4D97-AF65-F5344CB8AC3E}">
        <p14:creationId xmlns:p14="http://schemas.microsoft.com/office/powerpoint/2010/main" val="3096932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06948-D9BD-1089-CB54-90ABD6133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Jenny’s Experience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A72ED-D1EF-D984-3CB4-7DEC7E9E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997" y="1046828"/>
            <a:ext cx="8596668" cy="38807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   </a:t>
            </a:r>
          </a:p>
          <a:p>
            <a:r>
              <a:rPr lang="en-GB" dirty="0"/>
              <a:t>Key concerns– bereavement, primary care giver, risk of carer breakdown. Educational and social development, impact on emotional and psychological development</a:t>
            </a:r>
          </a:p>
          <a:p>
            <a:r>
              <a:rPr lang="en-GB" dirty="0"/>
              <a:t>Impact of caring can cause emotional stress and anxiety, delayed identity development, reduced peer interaction, risk of insecure attachment </a:t>
            </a:r>
          </a:p>
          <a:p>
            <a:r>
              <a:rPr lang="en-GB" dirty="0"/>
              <a:t>This could influence Jenny’s development and well-being – low self esteem, avoidant response (compulsive self reliance), attachment anxiety. </a:t>
            </a:r>
          </a:p>
          <a:p>
            <a:r>
              <a:rPr lang="en-GB" dirty="0"/>
              <a:t>Strategies and interventions – Provide a secure base through adult support (mentor), support Jenny with grief processing – counselling, encourage Jenny to attend youth clubs, reduce role reversal – arrange for domiciliary care workers. </a:t>
            </a:r>
          </a:p>
        </p:txBody>
      </p:sp>
    </p:spTree>
    <p:extLst>
      <p:ext uri="{BB962C8B-B14F-4D97-AF65-F5344CB8AC3E}">
        <p14:creationId xmlns:p14="http://schemas.microsoft.com/office/powerpoint/2010/main" val="2181197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26B16-FE7F-914C-3044-D16A886C8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and Nurture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2C82E2-235F-142A-338C-2D74647EA1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Biology - Nurture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B708CDC-AE59-A139-9AD8-D8A87628226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How Jenny’s psychological development was influenced by nurture</a:t>
            </a:r>
          </a:p>
          <a:p>
            <a:r>
              <a:rPr lang="en-GB" dirty="0"/>
              <a:t>Bereavement</a:t>
            </a:r>
          </a:p>
          <a:p>
            <a:r>
              <a:rPr lang="en-GB" dirty="0"/>
              <a:t>Caring responsibilities </a:t>
            </a:r>
          </a:p>
          <a:p>
            <a:r>
              <a:rPr lang="en-GB" dirty="0"/>
              <a:t>Limited emotional support </a:t>
            </a:r>
          </a:p>
          <a:p>
            <a:r>
              <a:rPr lang="en-GB" dirty="0"/>
              <a:t>Safe haven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62F4D5D-A2F3-D8BB-AADF-444D581C11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Nature - Environment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BC4AA8D-267A-BA6D-712A-D08CBC1834D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How Jenny’s psychological development was influenced by nature</a:t>
            </a:r>
          </a:p>
          <a:p>
            <a:r>
              <a:rPr lang="en-GB" dirty="0"/>
              <a:t>Adolescent brain development</a:t>
            </a:r>
          </a:p>
          <a:p>
            <a:r>
              <a:rPr lang="en-GB" dirty="0"/>
              <a:t>Stress response system</a:t>
            </a:r>
          </a:p>
          <a:p>
            <a:endParaRPr lang="en-GB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5A08F1A6-A52A-273F-4655-B104D34B8DE4}"/>
              </a:ext>
            </a:extLst>
          </p:cNvPr>
          <p:cNvSpPr/>
          <p:nvPr/>
        </p:nvSpPr>
        <p:spPr>
          <a:xfrm>
            <a:off x="4074697" y="4648929"/>
            <a:ext cx="4853568" cy="19686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Boyd et al. (2019) emphasise how adolescent outcomes are shaped by the interaction of biological development and environmental pressures.</a:t>
            </a:r>
          </a:p>
        </p:txBody>
      </p:sp>
    </p:spTree>
    <p:extLst>
      <p:ext uri="{BB962C8B-B14F-4D97-AF65-F5344CB8AC3E}">
        <p14:creationId xmlns:p14="http://schemas.microsoft.com/office/powerpoint/2010/main" val="289418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0499B-5606-1823-B12C-4D1A759E9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376" y="3429000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115586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85DEC-0597-04D1-A09D-544263CCA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CCDC42-C44D-75A6-1331-2108421990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Lee, N. (2018) Psychology for health and social care. London: Sage.</a:t>
            </a:r>
          </a:p>
          <a:p>
            <a:r>
              <a:rPr lang="en-GB" dirty="0"/>
              <a:t>Boyd, D. and Bee, H. (2018) Lifespan development. 8th </a:t>
            </a:r>
            <a:r>
              <a:rPr lang="en-GB" dirty="0" err="1"/>
              <a:t>edn</a:t>
            </a:r>
            <a:r>
              <a:rPr lang="en-GB" dirty="0"/>
              <a:t>. Boston: Pearson.</a:t>
            </a:r>
          </a:p>
          <a:p>
            <a:r>
              <a:rPr lang="en-GB" dirty="0"/>
              <a:t>Bowlby, J. (1969) Attachment and loss: Volume 1 – Attachment. London: Penguin Books.</a:t>
            </a:r>
          </a:p>
          <a:p>
            <a:r>
              <a:rPr lang="en-GB" dirty="0"/>
              <a:t>Gross, R. (2020) Psychology: The science of mind and behaviour. 8th </a:t>
            </a:r>
            <a:r>
              <a:rPr lang="en-GB" dirty="0" err="1"/>
              <a:t>edn</a:t>
            </a:r>
            <a:r>
              <a:rPr lang="en-GB" dirty="0"/>
              <a:t>. London: Hodder Education.</a:t>
            </a:r>
          </a:p>
          <a:p>
            <a:r>
              <a:rPr lang="en-GB" dirty="0"/>
              <a:t>Piaget, J. (1952) The origins of intelligence in children. </a:t>
            </a:r>
          </a:p>
          <a:p>
            <a:r>
              <a:rPr lang="en-GB" dirty="0"/>
              <a:t>Vygotsky, L.S. (1978) Mind in society: The development of higher psychological processes.</a:t>
            </a:r>
          </a:p>
        </p:txBody>
      </p:sp>
    </p:spTree>
    <p:extLst>
      <p:ext uri="{BB962C8B-B14F-4D97-AF65-F5344CB8AC3E}">
        <p14:creationId xmlns:p14="http://schemas.microsoft.com/office/powerpoint/2010/main" val="111719373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10077</TotalTime>
  <Words>515</Words>
  <Application>Microsoft Office PowerPoint</Application>
  <PresentationFormat>Widescreen</PresentationFormat>
  <Paragraphs>49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Trebuchet MS</vt:lpstr>
      <vt:lpstr>Wingdings 3</vt:lpstr>
      <vt:lpstr>Facet</vt:lpstr>
      <vt:lpstr>Name: Anisah Bi Student Number: 2432005 Module Code: LCH4010 Module Title: Psychology in Health and Social Care Lecturer Name: Helen Parsons Assignment Title: Individual Presentation DUE DATE: 16TH FEBRUARY 2026 </vt:lpstr>
      <vt:lpstr>Attachment Theory</vt:lpstr>
      <vt:lpstr>Bowlby’s Attachment Theory </vt:lpstr>
      <vt:lpstr>Jenny’s Experience </vt:lpstr>
      <vt:lpstr>Nature and Nurture</vt:lpstr>
      <vt:lpstr>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Anisah Bi</dc:creator>
  <cp:lastModifiedBy>Anisah Bi</cp:lastModifiedBy>
  <cp:revision>2</cp:revision>
  <dcterms:created xsi:type="dcterms:W3CDTF">2026-02-01T17:40:56Z</dcterms:created>
  <dcterms:modified xsi:type="dcterms:W3CDTF">2026-02-11T13:53:46Z</dcterms:modified>
</cp:coreProperties>
</file>