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BE795"/>
    <a:srgbClr val="ECC1A5"/>
    <a:srgbClr val="D7EFBC"/>
    <a:srgbClr val="ECEBA5"/>
    <a:srgbClr val="F2EDC7"/>
    <a:srgbClr val="EEB3D0"/>
    <a:srgbClr val="C1F0F0"/>
    <a:srgbClr val="EFB6E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601F3C-407A-4043-B77B-86E1959F92AE}" v="10" dt="2019-09-19T11:36:39.2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10231"/>
    <p:restoredTop sz="94665"/>
  </p:normalViewPr>
  <p:slideViewPr>
    <p:cSldViewPr snapToGrid="0" snapToObjects="1">
      <p:cViewPr varScale="1">
        <p:scale>
          <a:sx n="107" d="100"/>
          <a:sy n="107" d="100"/>
        </p:scale>
        <p:origin x="163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88EF9-8BB7-EC4B-81C2-D8E9C338750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20DD5CC-C4B2-E44E-8D1B-F9936D46AF4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8835911C-22A0-E347-AD67-811827786EE7}"/>
              </a:ext>
            </a:extLst>
          </p:cNvPr>
          <p:cNvSpPr>
            <a:spLocks noGrp="1"/>
          </p:cNvSpPr>
          <p:nvPr>
            <p:ph type="dt" sz="half" idx="10"/>
          </p:nvPr>
        </p:nvSpPr>
        <p:spPr/>
        <p:txBody>
          <a:bodyPr/>
          <a:lstStyle/>
          <a:p>
            <a:fld id="{04E46A7F-A386-074D-93B9-6087270581D9}" type="datetimeFigureOut">
              <a:rPr lang="en-GB" smtClean="0"/>
              <a:t>19/09/2019</a:t>
            </a:fld>
            <a:endParaRPr lang="en-GB"/>
          </a:p>
        </p:txBody>
      </p:sp>
      <p:sp>
        <p:nvSpPr>
          <p:cNvPr id="5" name="Footer Placeholder 4">
            <a:extLst>
              <a:ext uri="{FF2B5EF4-FFF2-40B4-BE49-F238E27FC236}">
                <a16:creationId xmlns:a16="http://schemas.microsoft.com/office/drawing/2014/main" id="{18A77B62-8CB6-1E48-BBC6-C821689B41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A8C395-DE7D-9F49-A5BF-C81103E627E0}"/>
              </a:ext>
            </a:extLst>
          </p:cNvPr>
          <p:cNvSpPr>
            <a:spLocks noGrp="1"/>
          </p:cNvSpPr>
          <p:nvPr>
            <p:ph type="sldNum" sz="quarter" idx="12"/>
          </p:nvPr>
        </p:nvSpPr>
        <p:spPr/>
        <p:txBody>
          <a:bodyPr/>
          <a:lstStyle/>
          <a:p>
            <a:fld id="{B893C054-FE2A-0E47-91A9-A9C1B5260634}" type="slidenum">
              <a:rPr lang="en-GB" smtClean="0"/>
              <a:t>‹#›</a:t>
            </a:fld>
            <a:endParaRPr lang="en-GB"/>
          </a:p>
        </p:txBody>
      </p:sp>
    </p:spTree>
    <p:extLst>
      <p:ext uri="{BB962C8B-B14F-4D97-AF65-F5344CB8AC3E}">
        <p14:creationId xmlns:p14="http://schemas.microsoft.com/office/powerpoint/2010/main" val="22464486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0A891-30A5-7C4A-B66E-24969960848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333C825-B648-4D40-8C8A-9057AEB96E5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966D4DE-8B81-E147-B487-4C931D073ED3}"/>
              </a:ext>
            </a:extLst>
          </p:cNvPr>
          <p:cNvSpPr>
            <a:spLocks noGrp="1"/>
          </p:cNvSpPr>
          <p:nvPr>
            <p:ph type="dt" sz="half" idx="10"/>
          </p:nvPr>
        </p:nvSpPr>
        <p:spPr/>
        <p:txBody>
          <a:bodyPr/>
          <a:lstStyle/>
          <a:p>
            <a:fld id="{04E46A7F-A386-074D-93B9-6087270581D9}" type="datetimeFigureOut">
              <a:rPr lang="en-GB" smtClean="0"/>
              <a:t>19/09/2019</a:t>
            </a:fld>
            <a:endParaRPr lang="en-GB"/>
          </a:p>
        </p:txBody>
      </p:sp>
      <p:sp>
        <p:nvSpPr>
          <p:cNvPr id="5" name="Footer Placeholder 4">
            <a:extLst>
              <a:ext uri="{FF2B5EF4-FFF2-40B4-BE49-F238E27FC236}">
                <a16:creationId xmlns:a16="http://schemas.microsoft.com/office/drawing/2014/main" id="{B57F93F1-C01A-2C44-8278-CE63F544EC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BF7DD0-430F-C442-883F-5D22B0160B25}"/>
              </a:ext>
            </a:extLst>
          </p:cNvPr>
          <p:cNvSpPr>
            <a:spLocks noGrp="1"/>
          </p:cNvSpPr>
          <p:nvPr>
            <p:ph type="sldNum" sz="quarter" idx="12"/>
          </p:nvPr>
        </p:nvSpPr>
        <p:spPr/>
        <p:txBody>
          <a:bodyPr/>
          <a:lstStyle/>
          <a:p>
            <a:fld id="{B893C054-FE2A-0E47-91A9-A9C1B5260634}" type="slidenum">
              <a:rPr lang="en-GB" smtClean="0"/>
              <a:t>‹#›</a:t>
            </a:fld>
            <a:endParaRPr lang="en-GB"/>
          </a:p>
        </p:txBody>
      </p:sp>
    </p:spTree>
    <p:extLst>
      <p:ext uri="{BB962C8B-B14F-4D97-AF65-F5344CB8AC3E}">
        <p14:creationId xmlns:p14="http://schemas.microsoft.com/office/powerpoint/2010/main" val="35064294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00589-8986-E345-82CA-5823B96B318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8EB1546-1B88-8549-95F5-47CDC7C2770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40A1094-ACC8-A740-B292-537959A97FA7}"/>
              </a:ext>
            </a:extLst>
          </p:cNvPr>
          <p:cNvSpPr>
            <a:spLocks noGrp="1"/>
          </p:cNvSpPr>
          <p:nvPr>
            <p:ph type="dt" sz="half" idx="10"/>
          </p:nvPr>
        </p:nvSpPr>
        <p:spPr/>
        <p:txBody>
          <a:bodyPr/>
          <a:lstStyle/>
          <a:p>
            <a:fld id="{04E46A7F-A386-074D-93B9-6087270581D9}" type="datetimeFigureOut">
              <a:rPr lang="en-GB" smtClean="0"/>
              <a:t>19/09/2019</a:t>
            </a:fld>
            <a:endParaRPr lang="en-GB"/>
          </a:p>
        </p:txBody>
      </p:sp>
      <p:sp>
        <p:nvSpPr>
          <p:cNvPr id="5" name="Footer Placeholder 4">
            <a:extLst>
              <a:ext uri="{FF2B5EF4-FFF2-40B4-BE49-F238E27FC236}">
                <a16:creationId xmlns:a16="http://schemas.microsoft.com/office/drawing/2014/main" id="{8A279DC1-04D8-9B4E-98C4-1855239957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F3442A-C19F-C44E-BCE9-F83CB8C61D38}"/>
              </a:ext>
            </a:extLst>
          </p:cNvPr>
          <p:cNvSpPr>
            <a:spLocks noGrp="1"/>
          </p:cNvSpPr>
          <p:nvPr>
            <p:ph type="sldNum" sz="quarter" idx="12"/>
          </p:nvPr>
        </p:nvSpPr>
        <p:spPr/>
        <p:txBody>
          <a:bodyPr/>
          <a:lstStyle/>
          <a:p>
            <a:fld id="{B893C054-FE2A-0E47-91A9-A9C1B5260634}" type="slidenum">
              <a:rPr lang="en-GB" smtClean="0"/>
              <a:t>‹#›</a:t>
            </a:fld>
            <a:endParaRPr lang="en-GB"/>
          </a:p>
        </p:txBody>
      </p:sp>
    </p:spTree>
    <p:extLst>
      <p:ext uri="{BB962C8B-B14F-4D97-AF65-F5344CB8AC3E}">
        <p14:creationId xmlns:p14="http://schemas.microsoft.com/office/powerpoint/2010/main" val="37097190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8180D-571C-6B49-B440-8A6C9196E2B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43C039D-EB48-254D-A018-F9009352E23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3C3914B-2716-534F-B626-3DF18375428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AF4995D-A165-BD4F-889A-8DA34AC261C5}"/>
              </a:ext>
            </a:extLst>
          </p:cNvPr>
          <p:cNvSpPr>
            <a:spLocks noGrp="1"/>
          </p:cNvSpPr>
          <p:nvPr>
            <p:ph type="dt" sz="half" idx="10"/>
          </p:nvPr>
        </p:nvSpPr>
        <p:spPr/>
        <p:txBody>
          <a:bodyPr/>
          <a:lstStyle/>
          <a:p>
            <a:fld id="{04E46A7F-A386-074D-93B9-6087270581D9}" type="datetimeFigureOut">
              <a:rPr lang="en-GB" smtClean="0"/>
              <a:t>19/09/2019</a:t>
            </a:fld>
            <a:endParaRPr lang="en-GB"/>
          </a:p>
        </p:txBody>
      </p:sp>
      <p:sp>
        <p:nvSpPr>
          <p:cNvPr id="6" name="Footer Placeholder 5">
            <a:extLst>
              <a:ext uri="{FF2B5EF4-FFF2-40B4-BE49-F238E27FC236}">
                <a16:creationId xmlns:a16="http://schemas.microsoft.com/office/drawing/2014/main" id="{495CF0B8-E5F7-DA41-9C4A-89CF983D69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37A030-4ABC-6041-8E86-E8B13B305BF6}"/>
              </a:ext>
            </a:extLst>
          </p:cNvPr>
          <p:cNvSpPr>
            <a:spLocks noGrp="1"/>
          </p:cNvSpPr>
          <p:nvPr>
            <p:ph type="sldNum" sz="quarter" idx="12"/>
          </p:nvPr>
        </p:nvSpPr>
        <p:spPr/>
        <p:txBody>
          <a:bodyPr/>
          <a:lstStyle/>
          <a:p>
            <a:fld id="{B893C054-FE2A-0E47-91A9-A9C1B5260634}" type="slidenum">
              <a:rPr lang="en-GB" smtClean="0"/>
              <a:t>‹#›</a:t>
            </a:fld>
            <a:endParaRPr lang="en-GB"/>
          </a:p>
        </p:txBody>
      </p:sp>
    </p:spTree>
    <p:extLst>
      <p:ext uri="{BB962C8B-B14F-4D97-AF65-F5344CB8AC3E}">
        <p14:creationId xmlns:p14="http://schemas.microsoft.com/office/powerpoint/2010/main" val="3215220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0FC27-2C94-1F49-9975-04058B9F5117}"/>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BC5FDA2-E93E-1843-9991-DDEEE5DC751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27C112E-C386-514E-B498-5AE2EDC022E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796BB8C-2CDF-624F-B3ED-2E11FE9D613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592A1BF-992F-854E-BD8D-5F7A5C61DC1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4E40D78-B28A-844B-8A41-7A997AD2554B}"/>
              </a:ext>
            </a:extLst>
          </p:cNvPr>
          <p:cNvSpPr>
            <a:spLocks noGrp="1"/>
          </p:cNvSpPr>
          <p:nvPr>
            <p:ph type="dt" sz="half" idx="10"/>
          </p:nvPr>
        </p:nvSpPr>
        <p:spPr/>
        <p:txBody>
          <a:bodyPr/>
          <a:lstStyle/>
          <a:p>
            <a:fld id="{04E46A7F-A386-074D-93B9-6087270581D9}" type="datetimeFigureOut">
              <a:rPr lang="en-GB" smtClean="0"/>
              <a:t>19/09/2019</a:t>
            </a:fld>
            <a:endParaRPr lang="en-GB"/>
          </a:p>
        </p:txBody>
      </p:sp>
      <p:sp>
        <p:nvSpPr>
          <p:cNvPr id="8" name="Footer Placeholder 7">
            <a:extLst>
              <a:ext uri="{FF2B5EF4-FFF2-40B4-BE49-F238E27FC236}">
                <a16:creationId xmlns:a16="http://schemas.microsoft.com/office/drawing/2014/main" id="{B65ACE64-A145-1B4B-934E-E4151467907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1079C4C-D1D0-1B40-802C-525C286997E8}"/>
              </a:ext>
            </a:extLst>
          </p:cNvPr>
          <p:cNvSpPr>
            <a:spLocks noGrp="1"/>
          </p:cNvSpPr>
          <p:nvPr>
            <p:ph type="sldNum" sz="quarter" idx="12"/>
          </p:nvPr>
        </p:nvSpPr>
        <p:spPr/>
        <p:txBody>
          <a:bodyPr/>
          <a:lstStyle/>
          <a:p>
            <a:fld id="{B893C054-FE2A-0E47-91A9-A9C1B5260634}" type="slidenum">
              <a:rPr lang="en-GB" smtClean="0"/>
              <a:t>‹#›</a:t>
            </a:fld>
            <a:endParaRPr lang="en-GB"/>
          </a:p>
        </p:txBody>
      </p:sp>
    </p:spTree>
    <p:extLst>
      <p:ext uri="{BB962C8B-B14F-4D97-AF65-F5344CB8AC3E}">
        <p14:creationId xmlns:p14="http://schemas.microsoft.com/office/powerpoint/2010/main" val="3160284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FD644-7A99-DA4E-B9DF-0372D4990E8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266FD79-FA9E-F642-B546-2DC5DDE82665}"/>
              </a:ext>
            </a:extLst>
          </p:cNvPr>
          <p:cNvSpPr>
            <a:spLocks noGrp="1"/>
          </p:cNvSpPr>
          <p:nvPr>
            <p:ph type="dt" sz="half" idx="10"/>
          </p:nvPr>
        </p:nvSpPr>
        <p:spPr/>
        <p:txBody>
          <a:bodyPr/>
          <a:lstStyle/>
          <a:p>
            <a:fld id="{04E46A7F-A386-074D-93B9-6087270581D9}" type="datetimeFigureOut">
              <a:rPr lang="en-GB" smtClean="0"/>
              <a:t>19/09/2019</a:t>
            </a:fld>
            <a:endParaRPr lang="en-GB"/>
          </a:p>
        </p:txBody>
      </p:sp>
      <p:sp>
        <p:nvSpPr>
          <p:cNvPr id="4" name="Footer Placeholder 3">
            <a:extLst>
              <a:ext uri="{FF2B5EF4-FFF2-40B4-BE49-F238E27FC236}">
                <a16:creationId xmlns:a16="http://schemas.microsoft.com/office/drawing/2014/main" id="{090A8204-1D3B-7D4E-A7F4-3B7A283E11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4F2DEF8-FF1A-044A-A8F8-BD106A522A6E}"/>
              </a:ext>
            </a:extLst>
          </p:cNvPr>
          <p:cNvSpPr>
            <a:spLocks noGrp="1"/>
          </p:cNvSpPr>
          <p:nvPr>
            <p:ph type="sldNum" sz="quarter" idx="12"/>
          </p:nvPr>
        </p:nvSpPr>
        <p:spPr/>
        <p:txBody>
          <a:bodyPr/>
          <a:lstStyle/>
          <a:p>
            <a:fld id="{B893C054-FE2A-0E47-91A9-A9C1B5260634}" type="slidenum">
              <a:rPr lang="en-GB" smtClean="0"/>
              <a:t>‹#›</a:t>
            </a:fld>
            <a:endParaRPr lang="en-GB"/>
          </a:p>
        </p:txBody>
      </p:sp>
    </p:spTree>
    <p:extLst>
      <p:ext uri="{BB962C8B-B14F-4D97-AF65-F5344CB8AC3E}">
        <p14:creationId xmlns:p14="http://schemas.microsoft.com/office/powerpoint/2010/main" val="557669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E248F0-834E-D84F-B234-D8C56477CAFA}"/>
              </a:ext>
            </a:extLst>
          </p:cNvPr>
          <p:cNvSpPr>
            <a:spLocks noGrp="1"/>
          </p:cNvSpPr>
          <p:nvPr>
            <p:ph type="dt" sz="half" idx="10"/>
          </p:nvPr>
        </p:nvSpPr>
        <p:spPr/>
        <p:txBody>
          <a:bodyPr/>
          <a:lstStyle/>
          <a:p>
            <a:fld id="{04E46A7F-A386-074D-93B9-6087270581D9}" type="datetimeFigureOut">
              <a:rPr lang="en-GB" smtClean="0"/>
              <a:t>19/09/2019</a:t>
            </a:fld>
            <a:endParaRPr lang="en-GB"/>
          </a:p>
        </p:txBody>
      </p:sp>
      <p:sp>
        <p:nvSpPr>
          <p:cNvPr id="3" name="Footer Placeholder 2">
            <a:extLst>
              <a:ext uri="{FF2B5EF4-FFF2-40B4-BE49-F238E27FC236}">
                <a16:creationId xmlns:a16="http://schemas.microsoft.com/office/drawing/2014/main" id="{337C85D4-CF70-2F49-83F8-1E0ED3AB127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68A7A2D-4300-BA4F-86DF-4F452B4DFD6D}"/>
              </a:ext>
            </a:extLst>
          </p:cNvPr>
          <p:cNvSpPr>
            <a:spLocks noGrp="1"/>
          </p:cNvSpPr>
          <p:nvPr>
            <p:ph type="sldNum" sz="quarter" idx="12"/>
          </p:nvPr>
        </p:nvSpPr>
        <p:spPr/>
        <p:txBody>
          <a:bodyPr/>
          <a:lstStyle/>
          <a:p>
            <a:fld id="{B893C054-FE2A-0E47-91A9-A9C1B5260634}" type="slidenum">
              <a:rPr lang="en-GB" smtClean="0"/>
              <a:t>‹#›</a:t>
            </a:fld>
            <a:endParaRPr lang="en-GB"/>
          </a:p>
        </p:txBody>
      </p:sp>
    </p:spTree>
    <p:extLst>
      <p:ext uri="{BB962C8B-B14F-4D97-AF65-F5344CB8AC3E}">
        <p14:creationId xmlns:p14="http://schemas.microsoft.com/office/powerpoint/2010/main" val="34834917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A38FD-8251-2C49-A0C8-632E6F02513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3F5627A-8D35-EA4C-9EF9-4DB3834DCB6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51276E9-47EC-B546-B059-96AA529B89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0E5F76F-4AFE-7D4B-8FDB-985306523FC1}"/>
              </a:ext>
            </a:extLst>
          </p:cNvPr>
          <p:cNvSpPr>
            <a:spLocks noGrp="1"/>
          </p:cNvSpPr>
          <p:nvPr>
            <p:ph type="dt" sz="half" idx="10"/>
          </p:nvPr>
        </p:nvSpPr>
        <p:spPr/>
        <p:txBody>
          <a:bodyPr/>
          <a:lstStyle/>
          <a:p>
            <a:fld id="{04E46A7F-A386-074D-93B9-6087270581D9}" type="datetimeFigureOut">
              <a:rPr lang="en-GB" smtClean="0"/>
              <a:t>19/09/2019</a:t>
            </a:fld>
            <a:endParaRPr lang="en-GB"/>
          </a:p>
        </p:txBody>
      </p:sp>
      <p:sp>
        <p:nvSpPr>
          <p:cNvPr id="6" name="Footer Placeholder 5">
            <a:extLst>
              <a:ext uri="{FF2B5EF4-FFF2-40B4-BE49-F238E27FC236}">
                <a16:creationId xmlns:a16="http://schemas.microsoft.com/office/drawing/2014/main" id="{79844714-8790-EC48-AF87-F92C82E3A4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1FFF3D0-971E-F64C-BCE0-471893FB841C}"/>
              </a:ext>
            </a:extLst>
          </p:cNvPr>
          <p:cNvSpPr>
            <a:spLocks noGrp="1"/>
          </p:cNvSpPr>
          <p:nvPr>
            <p:ph type="sldNum" sz="quarter" idx="12"/>
          </p:nvPr>
        </p:nvSpPr>
        <p:spPr/>
        <p:txBody>
          <a:bodyPr/>
          <a:lstStyle/>
          <a:p>
            <a:fld id="{B893C054-FE2A-0E47-91A9-A9C1B5260634}" type="slidenum">
              <a:rPr lang="en-GB" smtClean="0"/>
              <a:t>‹#›</a:t>
            </a:fld>
            <a:endParaRPr lang="en-GB"/>
          </a:p>
        </p:txBody>
      </p:sp>
    </p:spTree>
    <p:extLst>
      <p:ext uri="{BB962C8B-B14F-4D97-AF65-F5344CB8AC3E}">
        <p14:creationId xmlns:p14="http://schemas.microsoft.com/office/powerpoint/2010/main" val="6680754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813B8-BD96-F644-AAEE-2B232D7EC83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8FC74E39-7DE1-2541-A63F-E6025AA9F13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2EFC693-F894-F543-8705-80D72ECC13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61A8652-3589-5C4F-BD97-446689F62063}"/>
              </a:ext>
            </a:extLst>
          </p:cNvPr>
          <p:cNvSpPr>
            <a:spLocks noGrp="1"/>
          </p:cNvSpPr>
          <p:nvPr>
            <p:ph type="dt" sz="half" idx="10"/>
          </p:nvPr>
        </p:nvSpPr>
        <p:spPr/>
        <p:txBody>
          <a:bodyPr/>
          <a:lstStyle/>
          <a:p>
            <a:fld id="{04E46A7F-A386-074D-93B9-6087270581D9}" type="datetimeFigureOut">
              <a:rPr lang="en-GB" smtClean="0"/>
              <a:t>19/09/2019</a:t>
            </a:fld>
            <a:endParaRPr lang="en-GB"/>
          </a:p>
        </p:txBody>
      </p:sp>
      <p:sp>
        <p:nvSpPr>
          <p:cNvPr id="6" name="Footer Placeholder 5">
            <a:extLst>
              <a:ext uri="{FF2B5EF4-FFF2-40B4-BE49-F238E27FC236}">
                <a16:creationId xmlns:a16="http://schemas.microsoft.com/office/drawing/2014/main" id="{307A0033-406B-D14C-BB6E-508FA5336B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E40305-6F9D-CF4A-BC95-A33EF6B57AD6}"/>
              </a:ext>
            </a:extLst>
          </p:cNvPr>
          <p:cNvSpPr>
            <a:spLocks noGrp="1"/>
          </p:cNvSpPr>
          <p:nvPr>
            <p:ph type="sldNum" sz="quarter" idx="12"/>
          </p:nvPr>
        </p:nvSpPr>
        <p:spPr/>
        <p:txBody>
          <a:bodyPr/>
          <a:lstStyle/>
          <a:p>
            <a:fld id="{B893C054-FE2A-0E47-91A9-A9C1B5260634}" type="slidenum">
              <a:rPr lang="en-GB" smtClean="0"/>
              <a:t>‹#›</a:t>
            </a:fld>
            <a:endParaRPr lang="en-GB"/>
          </a:p>
        </p:txBody>
      </p:sp>
    </p:spTree>
    <p:extLst>
      <p:ext uri="{BB962C8B-B14F-4D97-AF65-F5344CB8AC3E}">
        <p14:creationId xmlns:p14="http://schemas.microsoft.com/office/powerpoint/2010/main" val="20781242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1715D-4509-9246-9303-1254AE512DA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D2FD871C-1B08-8844-81B2-81425EFAD38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C364BEA-FA7C-9244-BDCF-A0945F2C1CC5}"/>
              </a:ext>
            </a:extLst>
          </p:cNvPr>
          <p:cNvSpPr>
            <a:spLocks noGrp="1"/>
          </p:cNvSpPr>
          <p:nvPr>
            <p:ph type="dt" sz="half" idx="10"/>
          </p:nvPr>
        </p:nvSpPr>
        <p:spPr/>
        <p:txBody>
          <a:bodyPr/>
          <a:lstStyle/>
          <a:p>
            <a:fld id="{04E46A7F-A386-074D-93B9-6087270581D9}" type="datetimeFigureOut">
              <a:rPr lang="en-GB" smtClean="0"/>
              <a:t>19/09/2019</a:t>
            </a:fld>
            <a:endParaRPr lang="en-GB"/>
          </a:p>
        </p:txBody>
      </p:sp>
      <p:sp>
        <p:nvSpPr>
          <p:cNvPr id="5" name="Footer Placeholder 4">
            <a:extLst>
              <a:ext uri="{FF2B5EF4-FFF2-40B4-BE49-F238E27FC236}">
                <a16:creationId xmlns:a16="http://schemas.microsoft.com/office/drawing/2014/main" id="{0ADA1A1E-B43E-C84F-ACDC-AFA793713D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4D3A41-45AD-E84E-A01D-9804D95BD69C}"/>
              </a:ext>
            </a:extLst>
          </p:cNvPr>
          <p:cNvSpPr>
            <a:spLocks noGrp="1"/>
          </p:cNvSpPr>
          <p:nvPr>
            <p:ph type="sldNum" sz="quarter" idx="12"/>
          </p:nvPr>
        </p:nvSpPr>
        <p:spPr/>
        <p:txBody>
          <a:bodyPr/>
          <a:lstStyle/>
          <a:p>
            <a:fld id="{B893C054-FE2A-0E47-91A9-A9C1B5260634}" type="slidenum">
              <a:rPr lang="en-GB" smtClean="0"/>
              <a:t>‹#›</a:t>
            </a:fld>
            <a:endParaRPr lang="en-GB"/>
          </a:p>
        </p:txBody>
      </p:sp>
    </p:spTree>
    <p:extLst>
      <p:ext uri="{BB962C8B-B14F-4D97-AF65-F5344CB8AC3E}">
        <p14:creationId xmlns:p14="http://schemas.microsoft.com/office/powerpoint/2010/main" val="40696764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4A955D8-3E92-F74D-8180-00B868BB40D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5D884FF-4F93-FA43-823D-B973C8A88A8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9F97772-6E5D-4E41-AA0A-74E19EC4FB19}"/>
              </a:ext>
            </a:extLst>
          </p:cNvPr>
          <p:cNvSpPr>
            <a:spLocks noGrp="1"/>
          </p:cNvSpPr>
          <p:nvPr>
            <p:ph type="dt" sz="half" idx="10"/>
          </p:nvPr>
        </p:nvSpPr>
        <p:spPr/>
        <p:txBody>
          <a:bodyPr/>
          <a:lstStyle/>
          <a:p>
            <a:fld id="{04E46A7F-A386-074D-93B9-6087270581D9}" type="datetimeFigureOut">
              <a:rPr lang="en-GB" smtClean="0"/>
              <a:t>19/09/2019</a:t>
            </a:fld>
            <a:endParaRPr lang="en-GB"/>
          </a:p>
        </p:txBody>
      </p:sp>
      <p:sp>
        <p:nvSpPr>
          <p:cNvPr id="5" name="Footer Placeholder 4">
            <a:extLst>
              <a:ext uri="{FF2B5EF4-FFF2-40B4-BE49-F238E27FC236}">
                <a16:creationId xmlns:a16="http://schemas.microsoft.com/office/drawing/2014/main" id="{2D27ABA5-3CB6-4D4D-9D34-E363544194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EB13DD-68AB-F84F-BF20-4C7A98FEF653}"/>
              </a:ext>
            </a:extLst>
          </p:cNvPr>
          <p:cNvSpPr>
            <a:spLocks noGrp="1"/>
          </p:cNvSpPr>
          <p:nvPr>
            <p:ph type="sldNum" sz="quarter" idx="12"/>
          </p:nvPr>
        </p:nvSpPr>
        <p:spPr/>
        <p:txBody>
          <a:bodyPr/>
          <a:lstStyle/>
          <a:p>
            <a:fld id="{B893C054-FE2A-0E47-91A9-A9C1B5260634}" type="slidenum">
              <a:rPr lang="en-GB" smtClean="0"/>
              <a:t>‹#›</a:t>
            </a:fld>
            <a:endParaRPr lang="en-GB"/>
          </a:p>
        </p:txBody>
      </p:sp>
    </p:spTree>
    <p:extLst>
      <p:ext uri="{BB962C8B-B14F-4D97-AF65-F5344CB8AC3E}">
        <p14:creationId xmlns:p14="http://schemas.microsoft.com/office/powerpoint/2010/main" val="2802193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872148-EC3B-A344-B8F6-9E18D42023A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87FE439-61DE-994A-91F4-47CE051FC30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293048A-F08F-3149-9F42-FCA902B5838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4E46A7F-A386-074D-93B9-6087270581D9}" type="datetimeFigureOut">
              <a:rPr lang="en-GB" smtClean="0"/>
              <a:t>19/09/2019</a:t>
            </a:fld>
            <a:endParaRPr lang="en-GB"/>
          </a:p>
        </p:txBody>
      </p:sp>
      <p:sp>
        <p:nvSpPr>
          <p:cNvPr id="5" name="Footer Placeholder 4">
            <a:extLst>
              <a:ext uri="{FF2B5EF4-FFF2-40B4-BE49-F238E27FC236}">
                <a16:creationId xmlns:a16="http://schemas.microsoft.com/office/drawing/2014/main" id="{F56E50B1-B90E-B042-892F-852AF1392F9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F1680AD-362C-4A48-AF2F-48B25A5C530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93C054-FE2A-0E47-91A9-A9C1B5260634}" type="slidenum">
              <a:rPr lang="en-GB" smtClean="0"/>
              <a:t>‹#›</a:t>
            </a:fld>
            <a:endParaRPr lang="en-GB"/>
          </a:p>
        </p:txBody>
      </p:sp>
    </p:spTree>
    <p:extLst>
      <p:ext uri="{BB962C8B-B14F-4D97-AF65-F5344CB8AC3E}">
        <p14:creationId xmlns:p14="http://schemas.microsoft.com/office/powerpoint/2010/main" val="39535039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image" Target="../media/image2.JPG"/><Relationship Id="rId7" Type="http://schemas.openxmlformats.org/officeDocument/2006/relationships/image" Target="../media/image6.jp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JPG"/><Relationship Id="rId9" Type="http://schemas.openxmlformats.org/officeDocument/2006/relationships/image" Target="../media/image8.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4F74A1E2-E009-C048-B2E7-ACDE80A27646}"/>
              </a:ext>
            </a:extLst>
          </p:cNvPr>
          <p:cNvSpPr/>
          <p:nvPr/>
        </p:nvSpPr>
        <p:spPr>
          <a:xfrm>
            <a:off x="199974" y="3777915"/>
            <a:ext cx="3056021" cy="2947737"/>
          </a:xfrm>
          <a:prstGeom prst="roundRect">
            <a:avLst/>
          </a:prstGeom>
          <a:solidFill>
            <a:srgbClr val="D7EFBC"/>
          </a:solidFill>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9" name="Rounded Rectangle 8">
            <a:extLst>
              <a:ext uri="{FF2B5EF4-FFF2-40B4-BE49-F238E27FC236}">
                <a16:creationId xmlns:a16="http://schemas.microsoft.com/office/drawing/2014/main" id="{A60729F0-7CA2-9D4F-8893-4FA941527BD5}"/>
              </a:ext>
            </a:extLst>
          </p:cNvPr>
          <p:cNvSpPr/>
          <p:nvPr/>
        </p:nvSpPr>
        <p:spPr>
          <a:xfrm>
            <a:off x="8999621" y="132347"/>
            <a:ext cx="3019926" cy="3416969"/>
          </a:xfrm>
          <a:prstGeom prst="roundRect">
            <a:avLst/>
          </a:prstGeom>
          <a:solidFill>
            <a:srgbClr val="EEB3D0"/>
          </a:solidFill>
        </p:spPr>
        <p:style>
          <a:lnRef idx="2">
            <a:schemeClr val="dk1"/>
          </a:lnRef>
          <a:fillRef idx="1">
            <a:schemeClr val="lt1"/>
          </a:fillRef>
          <a:effectRef idx="0">
            <a:schemeClr val="dk1"/>
          </a:effectRef>
          <a:fontRef idx="minor">
            <a:schemeClr val="dk1"/>
          </a:fontRef>
        </p:style>
        <p:txBody>
          <a:bodyPr rtlCol="0" anchor="ctr"/>
          <a:lstStyle/>
          <a:p>
            <a:pPr algn="ctr"/>
            <a:endParaRPr lang="en-GB" dirty="0"/>
          </a:p>
        </p:txBody>
      </p:sp>
      <p:sp>
        <p:nvSpPr>
          <p:cNvPr id="10" name="Rounded Rectangle 9">
            <a:extLst>
              <a:ext uri="{FF2B5EF4-FFF2-40B4-BE49-F238E27FC236}">
                <a16:creationId xmlns:a16="http://schemas.microsoft.com/office/drawing/2014/main" id="{2D2AEDF3-D6DB-E843-8925-D0029341E3CE}"/>
              </a:ext>
            </a:extLst>
          </p:cNvPr>
          <p:cNvSpPr/>
          <p:nvPr/>
        </p:nvSpPr>
        <p:spPr>
          <a:xfrm>
            <a:off x="3452647" y="3777914"/>
            <a:ext cx="5328745" cy="2947737"/>
          </a:xfrm>
          <a:prstGeom prst="roundRect">
            <a:avLst/>
          </a:prstGeom>
          <a:solidFill>
            <a:srgbClr val="ECC1A5"/>
          </a:solidFill>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11" name="Rounded Rectangle 10">
            <a:extLst>
              <a:ext uri="{FF2B5EF4-FFF2-40B4-BE49-F238E27FC236}">
                <a16:creationId xmlns:a16="http://schemas.microsoft.com/office/drawing/2014/main" id="{A5F586ED-1379-0148-A806-26FC8E057BE4}"/>
              </a:ext>
            </a:extLst>
          </p:cNvPr>
          <p:cNvSpPr/>
          <p:nvPr/>
        </p:nvSpPr>
        <p:spPr>
          <a:xfrm>
            <a:off x="3336758" y="132347"/>
            <a:ext cx="5444634" cy="3416969"/>
          </a:xfrm>
          <a:prstGeom prst="roundRect">
            <a:avLst/>
          </a:prstGeom>
          <a:solidFill>
            <a:srgbClr val="C1F0F0"/>
          </a:solidFill>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12" name="Rounded Rectangle 11">
            <a:extLst>
              <a:ext uri="{FF2B5EF4-FFF2-40B4-BE49-F238E27FC236}">
                <a16:creationId xmlns:a16="http://schemas.microsoft.com/office/drawing/2014/main" id="{3533677F-AA57-6945-AD4B-252743D69CC5}"/>
              </a:ext>
            </a:extLst>
          </p:cNvPr>
          <p:cNvSpPr/>
          <p:nvPr/>
        </p:nvSpPr>
        <p:spPr>
          <a:xfrm>
            <a:off x="8999621" y="3777914"/>
            <a:ext cx="3056021" cy="2947737"/>
          </a:xfrm>
          <a:prstGeom prst="roundRect">
            <a:avLst/>
          </a:prstGeom>
          <a:solidFill>
            <a:srgbClr val="EBE795"/>
          </a:solidFill>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13" name="Rounded Rectangle 12">
            <a:extLst>
              <a:ext uri="{FF2B5EF4-FFF2-40B4-BE49-F238E27FC236}">
                <a16:creationId xmlns:a16="http://schemas.microsoft.com/office/drawing/2014/main" id="{C8154228-7485-B141-BD49-A3FFD4A1A16A}"/>
              </a:ext>
            </a:extLst>
          </p:cNvPr>
          <p:cNvSpPr/>
          <p:nvPr/>
        </p:nvSpPr>
        <p:spPr>
          <a:xfrm>
            <a:off x="172454" y="132347"/>
            <a:ext cx="3019926" cy="3416969"/>
          </a:xfrm>
          <a:prstGeom prst="roundRect">
            <a:avLst/>
          </a:prstGeom>
          <a:solidFill>
            <a:srgbClr val="EFB6EE"/>
          </a:solidFill>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14" name="TextBox 13">
            <a:extLst>
              <a:ext uri="{FF2B5EF4-FFF2-40B4-BE49-F238E27FC236}">
                <a16:creationId xmlns:a16="http://schemas.microsoft.com/office/drawing/2014/main" id="{2E0BC6D3-EF42-0447-A2D0-B52D22272F97}"/>
              </a:ext>
            </a:extLst>
          </p:cNvPr>
          <p:cNvSpPr txBox="1"/>
          <p:nvPr/>
        </p:nvSpPr>
        <p:spPr>
          <a:xfrm>
            <a:off x="283296" y="132347"/>
            <a:ext cx="2798241" cy="646331"/>
          </a:xfrm>
          <a:prstGeom prst="rect">
            <a:avLst/>
          </a:prstGeom>
          <a:noFill/>
        </p:spPr>
        <p:txBody>
          <a:bodyPr wrap="square" rtlCol="0">
            <a:spAutoFit/>
          </a:bodyPr>
          <a:lstStyle/>
          <a:p>
            <a:pPr algn="ctr"/>
            <a:r>
              <a:rPr lang="en-GB" dirty="0">
                <a:latin typeface="Twinkl Cursive Looped" panose="02000000000000000000" pitchFamily="2" charset="77"/>
              </a:rPr>
              <a:t>Previous teaching experiences</a:t>
            </a:r>
          </a:p>
        </p:txBody>
      </p:sp>
      <p:sp>
        <p:nvSpPr>
          <p:cNvPr id="15" name="TextBox 14">
            <a:extLst>
              <a:ext uri="{FF2B5EF4-FFF2-40B4-BE49-F238E27FC236}">
                <a16:creationId xmlns:a16="http://schemas.microsoft.com/office/drawing/2014/main" id="{8A57BABF-B1C5-BA47-9DAE-404AFEB937E5}"/>
              </a:ext>
            </a:extLst>
          </p:cNvPr>
          <p:cNvSpPr txBox="1"/>
          <p:nvPr/>
        </p:nvSpPr>
        <p:spPr>
          <a:xfrm>
            <a:off x="9089857" y="308545"/>
            <a:ext cx="2875547" cy="646331"/>
          </a:xfrm>
          <a:prstGeom prst="rect">
            <a:avLst/>
          </a:prstGeom>
          <a:noFill/>
        </p:spPr>
        <p:txBody>
          <a:bodyPr wrap="square" rtlCol="0">
            <a:spAutoFit/>
          </a:bodyPr>
          <a:lstStyle/>
          <a:p>
            <a:pPr algn="ctr"/>
            <a:r>
              <a:rPr lang="en-GB" dirty="0">
                <a:latin typeface="Twinkl Cursive Looped" panose="02000000000000000000" pitchFamily="2" charset="77"/>
              </a:rPr>
              <a:t>The kind of teacher I aspire to be</a:t>
            </a:r>
          </a:p>
        </p:txBody>
      </p:sp>
      <p:sp>
        <p:nvSpPr>
          <p:cNvPr id="16" name="TextBox 15">
            <a:extLst>
              <a:ext uri="{FF2B5EF4-FFF2-40B4-BE49-F238E27FC236}">
                <a16:creationId xmlns:a16="http://schemas.microsoft.com/office/drawing/2014/main" id="{D7E1368E-2608-B54E-BE1E-4C4E6187E7B6}"/>
              </a:ext>
            </a:extLst>
          </p:cNvPr>
          <p:cNvSpPr txBox="1"/>
          <p:nvPr/>
        </p:nvSpPr>
        <p:spPr>
          <a:xfrm>
            <a:off x="9053762" y="3954196"/>
            <a:ext cx="3056021" cy="646331"/>
          </a:xfrm>
          <a:prstGeom prst="rect">
            <a:avLst/>
          </a:prstGeom>
          <a:noFill/>
        </p:spPr>
        <p:txBody>
          <a:bodyPr wrap="square" rtlCol="0">
            <a:spAutoFit/>
          </a:bodyPr>
          <a:lstStyle/>
          <a:p>
            <a:pPr algn="ctr"/>
            <a:r>
              <a:rPr lang="en-GB" dirty="0">
                <a:latin typeface="Twinkl Cursive Looped" panose="02000000000000000000" pitchFamily="2" charset="77"/>
              </a:rPr>
              <a:t>Areas / subjects I could teach </a:t>
            </a:r>
          </a:p>
        </p:txBody>
      </p:sp>
      <p:sp>
        <p:nvSpPr>
          <p:cNvPr id="17" name="TextBox 16">
            <a:extLst>
              <a:ext uri="{FF2B5EF4-FFF2-40B4-BE49-F238E27FC236}">
                <a16:creationId xmlns:a16="http://schemas.microsoft.com/office/drawing/2014/main" id="{01579D77-618A-A448-8B9A-BBD481FD63FC}"/>
              </a:ext>
            </a:extLst>
          </p:cNvPr>
          <p:cNvSpPr txBox="1"/>
          <p:nvPr/>
        </p:nvSpPr>
        <p:spPr>
          <a:xfrm>
            <a:off x="701185" y="3954196"/>
            <a:ext cx="1915891" cy="369332"/>
          </a:xfrm>
          <a:prstGeom prst="rect">
            <a:avLst/>
          </a:prstGeom>
          <a:noFill/>
        </p:spPr>
        <p:txBody>
          <a:bodyPr wrap="square" rtlCol="0">
            <a:spAutoFit/>
          </a:bodyPr>
          <a:lstStyle/>
          <a:p>
            <a:pPr algn="ctr"/>
            <a:r>
              <a:rPr lang="en-GB" dirty="0">
                <a:latin typeface="Twinkl Cursive Looped" panose="02000000000000000000" pitchFamily="2" charset="77"/>
              </a:rPr>
              <a:t>Academic history</a:t>
            </a:r>
          </a:p>
        </p:txBody>
      </p:sp>
      <p:sp>
        <p:nvSpPr>
          <p:cNvPr id="18" name="TextBox 17">
            <a:extLst>
              <a:ext uri="{FF2B5EF4-FFF2-40B4-BE49-F238E27FC236}">
                <a16:creationId xmlns:a16="http://schemas.microsoft.com/office/drawing/2014/main" id="{A1EEC632-7EDC-3A41-83D8-4F321D355E07}"/>
              </a:ext>
            </a:extLst>
          </p:cNvPr>
          <p:cNvSpPr txBox="1"/>
          <p:nvPr/>
        </p:nvSpPr>
        <p:spPr>
          <a:xfrm>
            <a:off x="3657600" y="3954196"/>
            <a:ext cx="5123792" cy="369332"/>
          </a:xfrm>
          <a:prstGeom prst="rect">
            <a:avLst/>
          </a:prstGeom>
          <a:noFill/>
        </p:spPr>
        <p:txBody>
          <a:bodyPr wrap="square" rtlCol="0">
            <a:spAutoFit/>
          </a:bodyPr>
          <a:lstStyle/>
          <a:p>
            <a:pPr algn="ctr"/>
            <a:r>
              <a:rPr lang="en-GB" dirty="0">
                <a:latin typeface="Twinkl Cursive Looped" panose="02000000000000000000" pitchFamily="2" charset="77"/>
              </a:rPr>
              <a:t>Reasons for entering the teaching profession</a:t>
            </a:r>
          </a:p>
        </p:txBody>
      </p:sp>
      <p:sp>
        <p:nvSpPr>
          <p:cNvPr id="19" name="TextBox 18">
            <a:extLst>
              <a:ext uri="{FF2B5EF4-FFF2-40B4-BE49-F238E27FC236}">
                <a16:creationId xmlns:a16="http://schemas.microsoft.com/office/drawing/2014/main" id="{636EF30C-D222-AB45-84E1-3B786AD31194}"/>
              </a:ext>
            </a:extLst>
          </p:cNvPr>
          <p:cNvSpPr txBox="1"/>
          <p:nvPr/>
        </p:nvSpPr>
        <p:spPr>
          <a:xfrm>
            <a:off x="5381157" y="270846"/>
            <a:ext cx="1355835" cy="369332"/>
          </a:xfrm>
          <a:prstGeom prst="rect">
            <a:avLst/>
          </a:prstGeom>
          <a:noFill/>
        </p:spPr>
        <p:txBody>
          <a:bodyPr wrap="square" rtlCol="0">
            <a:spAutoFit/>
          </a:bodyPr>
          <a:lstStyle/>
          <a:p>
            <a:pPr algn="ctr"/>
            <a:r>
              <a:rPr lang="en-GB" dirty="0">
                <a:latin typeface="Twinkl Cursive Looped" panose="02000000000000000000" pitchFamily="2" charset="77"/>
              </a:rPr>
              <a:t>About Me</a:t>
            </a:r>
          </a:p>
        </p:txBody>
      </p:sp>
      <p:pic>
        <p:nvPicPr>
          <p:cNvPr id="23" name="Picture 22">
            <a:extLst>
              <a:ext uri="{FF2B5EF4-FFF2-40B4-BE49-F238E27FC236}">
                <a16:creationId xmlns:a16="http://schemas.microsoft.com/office/drawing/2014/main" id="{C26E0FBC-51AE-C647-8C0A-A6AEDE258D35}"/>
              </a:ext>
            </a:extLst>
          </p:cNvPr>
          <p:cNvPicPr>
            <a:picLocks noChangeAspect="1"/>
          </p:cNvPicPr>
          <p:nvPr/>
        </p:nvPicPr>
        <p:blipFill>
          <a:blip r:embed="rId2"/>
          <a:stretch>
            <a:fillRect/>
          </a:stretch>
        </p:blipFill>
        <p:spPr>
          <a:xfrm rot="10800000">
            <a:off x="283296" y="4349762"/>
            <a:ext cx="1068308" cy="801231"/>
          </a:xfrm>
          <a:prstGeom prst="rect">
            <a:avLst/>
          </a:prstGeom>
        </p:spPr>
      </p:pic>
      <p:pic>
        <p:nvPicPr>
          <p:cNvPr id="25" name="Picture 24">
            <a:extLst>
              <a:ext uri="{FF2B5EF4-FFF2-40B4-BE49-F238E27FC236}">
                <a16:creationId xmlns:a16="http://schemas.microsoft.com/office/drawing/2014/main" id="{100AACAC-3567-3148-BE49-AB4E6139AAE0}"/>
              </a:ext>
            </a:extLst>
          </p:cNvPr>
          <p:cNvPicPr>
            <a:picLocks noChangeAspect="1"/>
          </p:cNvPicPr>
          <p:nvPr/>
        </p:nvPicPr>
        <p:blipFill rotWithShape="1">
          <a:blip r:embed="rId3"/>
          <a:srcRect l="10595"/>
          <a:stretch/>
        </p:blipFill>
        <p:spPr>
          <a:xfrm rot="5400000">
            <a:off x="6554082" y="473020"/>
            <a:ext cx="1214497" cy="905608"/>
          </a:xfrm>
          <a:prstGeom prst="rect">
            <a:avLst/>
          </a:prstGeom>
        </p:spPr>
      </p:pic>
      <p:pic>
        <p:nvPicPr>
          <p:cNvPr id="27" name="Picture 26">
            <a:extLst>
              <a:ext uri="{FF2B5EF4-FFF2-40B4-BE49-F238E27FC236}">
                <a16:creationId xmlns:a16="http://schemas.microsoft.com/office/drawing/2014/main" id="{5806C7A6-E879-3F4E-8771-5C188B42D62D}"/>
              </a:ext>
            </a:extLst>
          </p:cNvPr>
          <p:cNvPicPr>
            <a:picLocks noChangeAspect="1"/>
          </p:cNvPicPr>
          <p:nvPr/>
        </p:nvPicPr>
        <p:blipFill>
          <a:blip r:embed="rId4"/>
          <a:stretch>
            <a:fillRect/>
          </a:stretch>
        </p:blipFill>
        <p:spPr>
          <a:xfrm>
            <a:off x="10348710" y="2532070"/>
            <a:ext cx="1257620" cy="943215"/>
          </a:xfrm>
          <a:prstGeom prst="rect">
            <a:avLst/>
          </a:prstGeom>
        </p:spPr>
      </p:pic>
      <p:pic>
        <p:nvPicPr>
          <p:cNvPr id="29" name="Picture 28">
            <a:extLst>
              <a:ext uri="{FF2B5EF4-FFF2-40B4-BE49-F238E27FC236}">
                <a16:creationId xmlns:a16="http://schemas.microsoft.com/office/drawing/2014/main" id="{23C8138F-2CDA-584F-92FA-7B7191A0E54C}"/>
              </a:ext>
            </a:extLst>
          </p:cNvPr>
          <p:cNvPicPr>
            <a:picLocks noChangeAspect="1"/>
          </p:cNvPicPr>
          <p:nvPr/>
        </p:nvPicPr>
        <p:blipFill>
          <a:blip r:embed="rId5"/>
          <a:stretch>
            <a:fillRect/>
          </a:stretch>
        </p:blipFill>
        <p:spPr>
          <a:xfrm>
            <a:off x="283296" y="5559351"/>
            <a:ext cx="1068308" cy="801231"/>
          </a:xfrm>
          <a:prstGeom prst="rect">
            <a:avLst/>
          </a:prstGeom>
        </p:spPr>
      </p:pic>
      <p:pic>
        <p:nvPicPr>
          <p:cNvPr id="31" name="Picture 30">
            <a:extLst>
              <a:ext uri="{FF2B5EF4-FFF2-40B4-BE49-F238E27FC236}">
                <a16:creationId xmlns:a16="http://schemas.microsoft.com/office/drawing/2014/main" id="{A9D8ED6A-E964-4546-AC29-95CED53D02E6}"/>
              </a:ext>
            </a:extLst>
          </p:cNvPr>
          <p:cNvPicPr>
            <a:picLocks noChangeAspect="1"/>
          </p:cNvPicPr>
          <p:nvPr/>
        </p:nvPicPr>
        <p:blipFill rotWithShape="1">
          <a:blip r:embed="rId6"/>
          <a:srcRect l="18819" t="10429" r="7593" b="12927"/>
          <a:stretch/>
        </p:blipFill>
        <p:spPr>
          <a:xfrm rot="5400000">
            <a:off x="7531881" y="473018"/>
            <a:ext cx="1214496" cy="905610"/>
          </a:xfrm>
          <a:prstGeom prst="rect">
            <a:avLst/>
          </a:prstGeom>
        </p:spPr>
      </p:pic>
      <p:pic>
        <p:nvPicPr>
          <p:cNvPr id="33" name="Picture 32">
            <a:extLst>
              <a:ext uri="{FF2B5EF4-FFF2-40B4-BE49-F238E27FC236}">
                <a16:creationId xmlns:a16="http://schemas.microsoft.com/office/drawing/2014/main" id="{292AD5E3-8149-EE43-B14D-DB0733F3C896}"/>
              </a:ext>
            </a:extLst>
          </p:cNvPr>
          <p:cNvPicPr>
            <a:picLocks noChangeAspect="1"/>
          </p:cNvPicPr>
          <p:nvPr/>
        </p:nvPicPr>
        <p:blipFill>
          <a:blip r:embed="rId7"/>
          <a:stretch>
            <a:fillRect/>
          </a:stretch>
        </p:blipFill>
        <p:spPr>
          <a:xfrm>
            <a:off x="10952439" y="4428667"/>
            <a:ext cx="1039587" cy="1004934"/>
          </a:xfrm>
          <a:prstGeom prst="rect">
            <a:avLst/>
          </a:prstGeom>
        </p:spPr>
      </p:pic>
      <p:pic>
        <p:nvPicPr>
          <p:cNvPr id="36" name="Picture 35">
            <a:extLst>
              <a:ext uri="{FF2B5EF4-FFF2-40B4-BE49-F238E27FC236}">
                <a16:creationId xmlns:a16="http://schemas.microsoft.com/office/drawing/2014/main" id="{92E32A55-D2AC-5D46-8F40-ABDB64030A6E}"/>
              </a:ext>
            </a:extLst>
          </p:cNvPr>
          <p:cNvPicPr>
            <a:picLocks noChangeAspect="1"/>
          </p:cNvPicPr>
          <p:nvPr/>
        </p:nvPicPr>
        <p:blipFill rotWithShape="1">
          <a:blip r:embed="rId8"/>
          <a:srcRect b="28383"/>
          <a:stretch/>
        </p:blipFill>
        <p:spPr>
          <a:xfrm>
            <a:off x="4519749" y="310267"/>
            <a:ext cx="948227" cy="1207871"/>
          </a:xfrm>
          <a:prstGeom prst="rect">
            <a:avLst/>
          </a:prstGeom>
        </p:spPr>
      </p:pic>
      <p:pic>
        <p:nvPicPr>
          <p:cNvPr id="38" name="Picture 37">
            <a:extLst>
              <a:ext uri="{FF2B5EF4-FFF2-40B4-BE49-F238E27FC236}">
                <a16:creationId xmlns:a16="http://schemas.microsoft.com/office/drawing/2014/main" id="{D8899E56-7E26-3D44-AA66-2DC258B34D1D}"/>
              </a:ext>
            </a:extLst>
          </p:cNvPr>
          <p:cNvPicPr>
            <a:picLocks noChangeAspect="1"/>
          </p:cNvPicPr>
          <p:nvPr/>
        </p:nvPicPr>
        <p:blipFill>
          <a:blip r:embed="rId9"/>
          <a:stretch>
            <a:fillRect/>
          </a:stretch>
        </p:blipFill>
        <p:spPr>
          <a:xfrm>
            <a:off x="3500245" y="306953"/>
            <a:ext cx="910389" cy="1214498"/>
          </a:xfrm>
          <a:prstGeom prst="rect">
            <a:avLst/>
          </a:prstGeom>
        </p:spPr>
      </p:pic>
      <p:sp>
        <p:nvSpPr>
          <p:cNvPr id="39" name="TextBox 38">
            <a:extLst>
              <a:ext uri="{FF2B5EF4-FFF2-40B4-BE49-F238E27FC236}">
                <a16:creationId xmlns:a16="http://schemas.microsoft.com/office/drawing/2014/main" id="{6079B141-7CC1-604D-9F3D-98039B36779A}"/>
              </a:ext>
            </a:extLst>
          </p:cNvPr>
          <p:cNvSpPr txBox="1"/>
          <p:nvPr/>
        </p:nvSpPr>
        <p:spPr>
          <a:xfrm>
            <a:off x="9089857" y="954876"/>
            <a:ext cx="2875466" cy="1754326"/>
          </a:xfrm>
          <a:prstGeom prst="rect">
            <a:avLst/>
          </a:prstGeom>
          <a:noFill/>
        </p:spPr>
        <p:txBody>
          <a:bodyPr wrap="square" rtlCol="0">
            <a:spAutoFit/>
          </a:bodyPr>
          <a:lstStyle/>
          <a:p>
            <a:r>
              <a:rPr lang="en-GB" sz="1200" dirty="0"/>
              <a:t>My ambition as a teacher is to inspire and engage the minds of young children by making their learning enjoyable and consequently, instilling a love for learning. </a:t>
            </a:r>
          </a:p>
          <a:p>
            <a:endParaRPr lang="en-GB" sz="1200" dirty="0"/>
          </a:p>
          <a:p>
            <a:r>
              <a:rPr lang="en-GB" sz="1200" dirty="0"/>
              <a:t>I aspire to encourage the children to be the best version of themselves, and to have high aspirations that they can confidently strive towards. </a:t>
            </a:r>
          </a:p>
        </p:txBody>
      </p:sp>
      <p:sp>
        <p:nvSpPr>
          <p:cNvPr id="40" name="TextBox 39">
            <a:extLst>
              <a:ext uri="{FF2B5EF4-FFF2-40B4-BE49-F238E27FC236}">
                <a16:creationId xmlns:a16="http://schemas.microsoft.com/office/drawing/2014/main" id="{43BF12F4-4AF8-4744-BFDB-58EF12D790C8}"/>
              </a:ext>
            </a:extLst>
          </p:cNvPr>
          <p:cNvSpPr txBox="1"/>
          <p:nvPr/>
        </p:nvSpPr>
        <p:spPr>
          <a:xfrm>
            <a:off x="8999621" y="4497522"/>
            <a:ext cx="2298579" cy="2123658"/>
          </a:xfrm>
          <a:prstGeom prst="rect">
            <a:avLst/>
          </a:prstGeom>
          <a:noFill/>
        </p:spPr>
        <p:txBody>
          <a:bodyPr wrap="square" rtlCol="0">
            <a:spAutoFit/>
          </a:bodyPr>
          <a:lstStyle/>
          <a:p>
            <a:pPr marL="171450" indent="-171450">
              <a:buFont typeface="Arial" panose="020B0604020202020204" pitchFamily="34" charset="0"/>
              <a:buChar char="•"/>
            </a:pPr>
            <a:r>
              <a:rPr lang="en-GB" sz="1200" dirty="0"/>
              <a:t>P.E. </a:t>
            </a:r>
          </a:p>
          <a:p>
            <a:pPr marL="171450" indent="-171450">
              <a:buFont typeface="Arial" panose="020B0604020202020204" pitchFamily="34" charset="0"/>
              <a:buChar char="•"/>
            </a:pPr>
            <a:r>
              <a:rPr lang="en-GB" sz="1200" dirty="0"/>
              <a:t>Welsh.</a:t>
            </a:r>
          </a:p>
          <a:p>
            <a:pPr marL="171450" indent="-171450">
              <a:buFont typeface="Arial" panose="020B0604020202020204" pitchFamily="34" charset="0"/>
              <a:buChar char="•"/>
            </a:pPr>
            <a:r>
              <a:rPr lang="en-GB" sz="1200" dirty="0"/>
              <a:t>Martial Arts (Karate).</a:t>
            </a:r>
          </a:p>
          <a:p>
            <a:pPr marL="171450" indent="-171450">
              <a:buFont typeface="Arial" panose="020B0604020202020204" pitchFamily="34" charset="0"/>
              <a:buChar char="•"/>
            </a:pPr>
            <a:r>
              <a:rPr lang="en-GB" sz="1200" dirty="0"/>
              <a:t>Art. </a:t>
            </a:r>
          </a:p>
          <a:p>
            <a:pPr marL="171450" indent="-171450">
              <a:buFont typeface="Arial" panose="020B0604020202020204" pitchFamily="34" charset="0"/>
              <a:buChar char="•"/>
            </a:pPr>
            <a:r>
              <a:rPr lang="en-GB" sz="1200" dirty="0"/>
              <a:t>I am more comfortable in Foundation Phase subjects, however, I am more than willing to develop my knowledge in other areas of both curriculums used in the school. </a:t>
            </a:r>
          </a:p>
        </p:txBody>
      </p:sp>
      <p:sp>
        <p:nvSpPr>
          <p:cNvPr id="2" name="TextBox 1">
            <a:extLst>
              <a:ext uri="{FF2B5EF4-FFF2-40B4-BE49-F238E27FC236}">
                <a16:creationId xmlns:a16="http://schemas.microsoft.com/office/drawing/2014/main" id="{F67381CA-1B44-704C-AFEC-A2850E5E21F9}"/>
              </a:ext>
            </a:extLst>
          </p:cNvPr>
          <p:cNvSpPr txBox="1"/>
          <p:nvPr/>
        </p:nvSpPr>
        <p:spPr>
          <a:xfrm>
            <a:off x="3474224" y="4349762"/>
            <a:ext cx="5417323" cy="2308324"/>
          </a:xfrm>
          <a:prstGeom prst="rect">
            <a:avLst/>
          </a:prstGeom>
          <a:noFill/>
        </p:spPr>
        <p:txBody>
          <a:bodyPr wrap="square" rtlCol="0">
            <a:spAutoFit/>
          </a:bodyPr>
          <a:lstStyle/>
          <a:p>
            <a:r>
              <a:rPr lang="en-GB" sz="1200" dirty="0"/>
              <a:t>Throughout my own experiences within the teaching profession, I have been able to witness just how rewarding and fulfilling a job as a teacher is. Having been inspired by my own primary teacher when I was younger, it has been my dream and passion to have a class of my own in the future. I want to inspire the next generation of learners as much as I have been inspired myself. University placements enabled me to develop my pedagogy, knowledge and skills further to become a confident practitioner and take these attributes into the classroom. Witnessing the children mature into their own personalities and develop their individual aptitudes in a variety of topics has been incredibly worthwhile. Working alongside children from different backgrounds and of different abilities has encouraged me to be adaptable and to understand that there is always something new to learn. This is what teaching offers me; no day is the same as the one before. </a:t>
            </a:r>
          </a:p>
        </p:txBody>
      </p:sp>
      <p:sp>
        <p:nvSpPr>
          <p:cNvPr id="3" name="TextBox 2">
            <a:extLst>
              <a:ext uri="{FF2B5EF4-FFF2-40B4-BE49-F238E27FC236}">
                <a16:creationId xmlns:a16="http://schemas.microsoft.com/office/drawing/2014/main" id="{FC00CF86-62CD-104A-8DC0-BEC2C48A7F2B}"/>
              </a:ext>
            </a:extLst>
          </p:cNvPr>
          <p:cNvSpPr txBox="1"/>
          <p:nvPr/>
        </p:nvSpPr>
        <p:spPr>
          <a:xfrm>
            <a:off x="199974" y="686994"/>
            <a:ext cx="2981272" cy="2862322"/>
          </a:xfrm>
          <a:prstGeom prst="rect">
            <a:avLst/>
          </a:prstGeom>
          <a:noFill/>
        </p:spPr>
        <p:txBody>
          <a:bodyPr wrap="square" rtlCol="0">
            <a:spAutoFit/>
          </a:bodyPr>
          <a:lstStyle/>
          <a:p>
            <a:pPr marL="171450" indent="-171450">
              <a:buFont typeface="Arial" panose="020B0604020202020204" pitchFamily="34" charset="0"/>
              <a:buChar char="•"/>
            </a:pPr>
            <a:r>
              <a:rPr lang="en-GB" sz="1200" dirty="0"/>
              <a:t>Prior to starting University, I undertook voluntary placements within a </a:t>
            </a:r>
            <a:r>
              <a:rPr lang="en-GB" sz="1200" dirty="0" err="1"/>
              <a:t>Cylch</a:t>
            </a:r>
            <a:r>
              <a:rPr lang="en-GB" sz="1200" dirty="0"/>
              <a:t> Meithrin, where I was able to develop my Welsh oral skills and work alongside young children to see how they develop. </a:t>
            </a:r>
          </a:p>
          <a:p>
            <a:pPr marL="171450" indent="-171450">
              <a:buFont typeface="Arial" panose="020B0604020202020204" pitchFamily="34" charset="0"/>
              <a:buChar char="•"/>
            </a:pPr>
            <a:r>
              <a:rPr lang="en-GB" sz="1200" dirty="0"/>
              <a:t>As part of my University degree, I completed three years of consistent placements in three different schools. I planned and delivered lessons and activities for the children, as well as completing a placement file and working closely with the teaching staff. At graduation, I received the award for my overall ‘outstanding contributions to placement’.</a:t>
            </a:r>
          </a:p>
        </p:txBody>
      </p:sp>
      <p:sp>
        <p:nvSpPr>
          <p:cNvPr id="4" name="TextBox 3">
            <a:extLst>
              <a:ext uri="{FF2B5EF4-FFF2-40B4-BE49-F238E27FC236}">
                <a16:creationId xmlns:a16="http://schemas.microsoft.com/office/drawing/2014/main" id="{FC141DF5-70F7-4247-B711-E9129B6CE3B2}"/>
              </a:ext>
            </a:extLst>
          </p:cNvPr>
          <p:cNvSpPr txBox="1"/>
          <p:nvPr/>
        </p:nvSpPr>
        <p:spPr>
          <a:xfrm>
            <a:off x="3364920" y="1518138"/>
            <a:ext cx="5526627" cy="1938992"/>
          </a:xfrm>
          <a:prstGeom prst="rect">
            <a:avLst/>
          </a:prstGeom>
          <a:noFill/>
        </p:spPr>
        <p:txBody>
          <a:bodyPr wrap="square" rtlCol="0">
            <a:spAutoFit/>
          </a:bodyPr>
          <a:lstStyle/>
          <a:p>
            <a:r>
              <a:rPr lang="en-GB" sz="1200" dirty="0"/>
              <a:t>My name is Shannon Matthews and I am 21 Years Old. I have recently graduated from the University of South Wales with a First Class Honours Degree in Early Years Education and Practice. In my spare time, I thoroughly enjoy travelling and seeing different places of the world, spending time with my family and friends, and participating in Martial Arts. I have been a member of a Martial Arts team for 11 years, and have just sat my 3</a:t>
            </a:r>
            <a:r>
              <a:rPr lang="en-GB" sz="1200" baseline="30000" dirty="0"/>
              <a:t>rd</a:t>
            </a:r>
            <a:r>
              <a:rPr lang="en-GB" sz="1200" dirty="0"/>
              <a:t> Degree Black belt grading. I have competed in a variety of competitions around the world; my favourites being in Holland and London, which is where I attained the title of Double World Champion in 2018. I teach and train 3 days a week alongside completing my PGCE, and would love to be able to bring my     knowledge and skills into the school and get the children actively involved. </a:t>
            </a:r>
          </a:p>
        </p:txBody>
      </p:sp>
      <p:sp>
        <p:nvSpPr>
          <p:cNvPr id="5" name="TextBox 4">
            <a:extLst>
              <a:ext uri="{FF2B5EF4-FFF2-40B4-BE49-F238E27FC236}">
                <a16:creationId xmlns:a16="http://schemas.microsoft.com/office/drawing/2014/main" id="{3101CD40-22CF-E84C-B042-BCD56CD3776A}"/>
              </a:ext>
            </a:extLst>
          </p:cNvPr>
          <p:cNvSpPr txBox="1"/>
          <p:nvPr/>
        </p:nvSpPr>
        <p:spPr>
          <a:xfrm>
            <a:off x="1387699" y="4349762"/>
            <a:ext cx="1868296" cy="2123658"/>
          </a:xfrm>
          <a:prstGeom prst="rect">
            <a:avLst/>
          </a:prstGeom>
          <a:noFill/>
        </p:spPr>
        <p:txBody>
          <a:bodyPr wrap="square" rtlCol="0">
            <a:spAutoFit/>
          </a:bodyPr>
          <a:lstStyle/>
          <a:p>
            <a:pPr marL="171450" indent="-171450">
              <a:buFont typeface="Arial" panose="020B0604020202020204" pitchFamily="34" charset="0"/>
              <a:buChar char="•"/>
            </a:pPr>
            <a:r>
              <a:rPr lang="en-GB" sz="1200" dirty="0"/>
              <a:t>Coleg </a:t>
            </a:r>
            <a:r>
              <a:rPr lang="en-GB" sz="1200" dirty="0" err="1"/>
              <a:t>Cymunedol</a:t>
            </a:r>
            <a:r>
              <a:rPr lang="en-GB" sz="1200" dirty="0"/>
              <a:t> Y </a:t>
            </a:r>
            <a:r>
              <a:rPr lang="en-GB" sz="1200" dirty="0" err="1"/>
              <a:t>Dderwen</a:t>
            </a:r>
            <a:r>
              <a:rPr lang="en-GB" sz="1200" dirty="0"/>
              <a:t>: 12 GCSE’s (A-C) (2009-2015).</a:t>
            </a:r>
          </a:p>
          <a:p>
            <a:pPr marL="171450" indent="-171450">
              <a:buFont typeface="Arial" panose="020B0604020202020204" pitchFamily="34" charset="0"/>
              <a:buChar char="•"/>
            </a:pPr>
            <a:r>
              <a:rPr lang="en-GB" sz="1200" dirty="0"/>
              <a:t>3 A levels: Sport, Science and Welsh Baccalaureate (2015-2016)</a:t>
            </a:r>
          </a:p>
          <a:p>
            <a:pPr marL="171450" indent="-171450">
              <a:buFont typeface="Arial" panose="020B0604020202020204" pitchFamily="34" charset="0"/>
              <a:buChar char="•"/>
            </a:pPr>
            <a:r>
              <a:rPr lang="en-GB" sz="1200" dirty="0"/>
              <a:t>University of South Wales: Early Years Education and Practice (2016-2019).  </a:t>
            </a:r>
          </a:p>
        </p:txBody>
      </p:sp>
    </p:spTree>
    <p:extLst>
      <p:ext uri="{BB962C8B-B14F-4D97-AF65-F5344CB8AC3E}">
        <p14:creationId xmlns:p14="http://schemas.microsoft.com/office/powerpoint/2010/main" val="5039862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150</TotalTime>
  <Words>591</Words>
  <Application>Microsoft Macintosh PowerPoint</Application>
  <PresentationFormat>Widescreen</PresentationFormat>
  <Paragraphs>21</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Twinkl Cursive Looped</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Shannon Matthews (1900177)</dc:creator>
  <cp:lastModifiedBy>Shannon Matthews (1900177)</cp:lastModifiedBy>
  <cp:revision>8</cp:revision>
  <dcterms:created xsi:type="dcterms:W3CDTF">2019-09-19T09:53:55Z</dcterms:created>
  <dcterms:modified xsi:type="dcterms:W3CDTF">2019-09-19T15:00:14Z</dcterms:modified>
</cp:coreProperties>
</file>