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A908D"/>
    <a:srgbClr val="FFFFFF"/>
    <a:srgbClr val="5E616D"/>
    <a:srgbClr val="B49C72"/>
    <a:srgbClr val="936E7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5089F7-ECC0-4904-8BD0-514A331FA99A}" v="86" dt="2019-09-22T22:47:22.3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68" autoAdjust="0"/>
  </p:normalViewPr>
  <p:slideViewPr>
    <p:cSldViewPr snapToGrid="0">
      <p:cViewPr varScale="1">
        <p:scale>
          <a:sx n="76" d="100"/>
          <a:sy n="76" d="100"/>
        </p:scale>
        <p:origin x="43"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Aubin" userId="46b6b8f3c9e5a800" providerId="LiveId" clId="{DD5089F7-ECC0-4904-8BD0-514A331FA99A}"/>
    <pc:docChg chg="undo custSel modSld modMainMaster">
      <pc:chgData name="Michael Aubin" userId="46b6b8f3c9e5a800" providerId="LiveId" clId="{DD5089F7-ECC0-4904-8BD0-514A331FA99A}" dt="2019-09-23T12:46:04.620" v="3018" actId="1076"/>
      <pc:docMkLst>
        <pc:docMk/>
      </pc:docMkLst>
      <pc:sldChg chg="addSp delSp modSp setBg delAnim">
        <pc:chgData name="Michael Aubin" userId="46b6b8f3c9e5a800" providerId="LiveId" clId="{DD5089F7-ECC0-4904-8BD0-514A331FA99A}" dt="2019-09-23T12:46:04.620" v="3018" actId="1076"/>
        <pc:sldMkLst>
          <pc:docMk/>
          <pc:sldMk cId="1084158819" sldId="256"/>
        </pc:sldMkLst>
        <pc:spChg chg="mod">
          <ac:chgData name="Michael Aubin" userId="46b6b8f3c9e5a800" providerId="LiveId" clId="{DD5089F7-ECC0-4904-8BD0-514A331FA99A}" dt="2019-09-22T22:19:42.017" v="2859" actId="164"/>
          <ac:spMkLst>
            <pc:docMk/>
            <pc:sldMk cId="1084158819" sldId="256"/>
            <ac:spMk id="3" creationId="{024E740F-03C9-4EC1-956B-BB13E46B4FCF}"/>
          </ac:spMkLst>
        </pc:spChg>
        <pc:spChg chg="mod">
          <ac:chgData name="Michael Aubin" userId="46b6b8f3c9e5a800" providerId="LiveId" clId="{DD5089F7-ECC0-4904-8BD0-514A331FA99A}" dt="2019-09-22T22:19:42.017" v="2859" actId="164"/>
          <ac:spMkLst>
            <pc:docMk/>
            <pc:sldMk cId="1084158819" sldId="256"/>
            <ac:spMk id="21" creationId="{DC771D86-6842-4144-B7C4-4336EFD70876}"/>
          </ac:spMkLst>
        </pc:spChg>
        <pc:spChg chg="mod">
          <ac:chgData name="Michael Aubin" userId="46b6b8f3c9e5a800" providerId="LiveId" clId="{DD5089F7-ECC0-4904-8BD0-514A331FA99A}" dt="2019-09-22T22:03:11.780" v="2730" actId="1076"/>
          <ac:spMkLst>
            <pc:docMk/>
            <pc:sldMk cId="1084158819" sldId="256"/>
            <ac:spMk id="24" creationId="{DC883CD3-C83C-4023-86A9-8EB1A4090D56}"/>
          </ac:spMkLst>
        </pc:spChg>
        <pc:spChg chg="mod">
          <ac:chgData name="Michael Aubin" userId="46b6b8f3c9e5a800" providerId="LiveId" clId="{DD5089F7-ECC0-4904-8BD0-514A331FA99A}" dt="2019-09-22T22:16:32.896" v="2846" actId="33524"/>
          <ac:spMkLst>
            <pc:docMk/>
            <pc:sldMk cId="1084158819" sldId="256"/>
            <ac:spMk id="26" creationId="{DC883CD3-C83C-4023-86A9-8EB1A4090D56}"/>
          </ac:spMkLst>
        </pc:spChg>
        <pc:spChg chg="mod">
          <ac:chgData name="Michael Aubin" userId="46b6b8f3c9e5a800" providerId="LiveId" clId="{DD5089F7-ECC0-4904-8BD0-514A331FA99A}" dt="2019-09-22T22:17:47.985" v="2850" actId="164"/>
          <ac:spMkLst>
            <pc:docMk/>
            <pc:sldMk cId="1084158819" sldId="256"/>
            <ac:spMk id="28" creationId="{790B48A9-DCB0-4E73-BD5B-5F3E3E50BE70}"/>
          </ac:spMkLst>
        </pc:spChg>
        <pc:spChg chg="mod">
          <ac:chgData name="Michael Aubin" userId="46b6b8f3c9e5a800" providerId="LiveId" clId="{DD5089F7-ECC0-4904-8BD0-514A331FA99A}" dt="2019-09-22T22:17:47.985" v="2850" actId="164"/>
          <ac:spMkLst>
            <pc:docMk/>
            <pc:sldMk cId="1084158819" sldId="256"/>
            <ac:spMk id="30" creationId="{9B5B33C0-C8D5-40A4-8E7B-A15741A16A2F}"/>
          </ac:spMkLst>
        </pc:spChg>
        <pc:spChg chg="mod">
          <ac:chgData name="Michael Aubin" userId="46b6b8f3c9e5a800" providerId="LiveId" clId="{DD5089F7-ECC0-4904-8BD0-514A331FA99A}" dt="2019-09-22T22:05:13.889" v="2748" actId="1076"/>
          <ac:spMkLst>
            <pc:docMk/>
            <pc:sldMk cId="1084158819" sldId="256"/>
            <ac:spMk id="32" creationId="{64B893A5-04B7-4831-9F75-23466AF3DA69}"/>
          </ac:spMkLst>
        </pc:spChg>
        <pc:spChg chg="mod">
          <ac:chgData name="Michael Aubin" userId="46b6b8f3c9e5a800" providerId="LiveId" clId="{DD5089F7-ECC0-4904-8BD0-514A331FA99A}" dt="2019-09-22T22:23:20.007" v="2909" actId="14100"/>
          <ac:spMkLst>
            <pc:docMk/>
            <pc:sldMk cId="1084158819" sldId="256"/>
            <ac:spMk id="51" creationId="{4F4BEF7B-661B-4F06-A642-EBC313988EC7}"/>
          </ac:spMkLst>
        </pc:spChg>
        <pc:spChg chg="del mod">
          <ac:chgData name="Michael Aubin" userId="46b6b8f3c9e5a800" providerId="LiveId" clId="{DD5089F7-ECC0-4904-8BD0-514A331FA99A}" dt="2019-09-22T21:15:07.159" v="344" actId="478"/>
          <ac:spMkLst>
            <pc:docMk/>
            <pc:sldMk cId="1084158819" sldId="256"/>
            <ac:spMk id="53" creationId="{E65CF536-A22E-40B4-8E5B-6A166D558991}"/>
          </ac:spMkLst>
        </pc:spChg>
        <pc:spChg chg="mod">
          <ac:chgData name="Michael Aubin" userId="46b6b8f3c9e5a800" providerId="LiveId" clId="{DD5089F7-ECC0-4904-8BD0-514A331FA99A}" dt="2019-09-22T22:17:47.985" v="2850" actId="164"/>
          <ac:spMkLst>
            <pc:docMk/>
            <pc:sldMk cId="1084158819" sldId="256"/>
            <ac:spMk id="54" creationId="{4527BA40-47A5-42E8-8475-6E6A4A6133EE}"/>
          </ac:spMkLst>
        </pc:spChg>
        <pc:spChg chg="add mod">
          <ac:chgData name="Michael Aubin" userId="46b6b8f3c9e5a800" providerId="LiveId" clId="{DD5089F7-ECC0-4904-8BD0-514A331FA99A}" dt="2019-09-22T22:17:47.985" v="2850" actId="164"/>
          <ac:spMkLst>
            <pc:docMk/>
            <pc:sldMk cId="1084158819" sldId="256"/>
            <ac:spMk id="55" creationId="{B1337E43-0F5F-4E39-9AB4-3CF06B5FD75B}"/>
          </ac:spMkLst>
        </pc:spChg>
        <pc:spChg chg="add mod">
          <ac:chgData name="Michael Aubin" userId="46b6b8f3c9e5a800" providerId="LiveId" clId="{DD5089F7-ECC0-4904-8BD0-514A331FA99A}" dt="2019-09-22T22:04:39.747" v="2745" actId="1076"/>
          <ac:spMkLst>
            <pc:docMk/>
            <pc:sldMk cId="1084158819" sldId="256"/>
            <ac:spMk id="56" creationId="{84938E2D-26B5-4DE1-9978-152FC3D5F6CF}"/>
          </ac:spMkLst>
        </pc:spChg>
        <pc:spChg chg="add mod">
          <ac:chgData name="Michael Aubin" userId="46b6b8f3c9e5a800" providerId="LiveId" clId="{DD5089F7-ECC0-4904-8BD0-514A331FA99A}" dt="2019-09-22T22:23:28.803" v="2910" actId="1076"/>
          <ac:spMkLst>
            <pc:docMk/>
            <pc:sldMk cId="1084158819" sldId="256"/>
            <ac:spMk id="61" creationId="{1C3389D7-4A51-4861-9EF3-88FEB90A03F4}"/>
          </ac:spMkLst>
        </pc:spChg>
        <pc:spChg chg="add mod">
          <ac:chgData name="Michael Aubin" userId="46b6b8f3c9e5a800" providerId="LiveId" clId="{DD5089F7-ECC0-4904-8BD0-514A331FA99A}" dt="2019-09-23T12:46:00.878" v="3017" actId="1076"/>
          <ac:spMkLst>
            <pc:docMk/>
            <pc:sldMk cId="1084158819" sldId="256"/>
            <ac:spMk id="62" creationId="{6A91C772-BA64-4DBB-AAF5-C0B2AFD6B4B7}"/>
          </ac:spMkLst>
        </pc:spChg>
        <pc:spChg chg="add mod">
          <ac:chgData name="Michael Aubin" userId="46b6b8f3c9e5a800" providerId="LiveId" clId="{DD5089F7-ECC0-4904-8BD0-514A331FA99A}" dt="2019-09-23T12:46:04.620" v="3018" actId="1076"/>
          <ac:spMkLst>
            <pc:docMk/>
            <pc:sldMk cId="1084158819" sldId="256"/>
            <ac:spMk id="63" creationId="{82DDA1C5-1319-44B6-B238-64150D2BCC09}"/>
          </ac:spMkLst>
        </pc:spChg>
        <pc:grpChg chg="add mod topLvl">
          <ac:chgData name="Michael Aubin" userId="46b6b8f3c9e5a800" providerId="LiveId" clId="{DD5089F7-ECC0-4904-8BD0-514A331FA99A}" dt="2019-09-22T22:19:33.546" v="2858" actId="164"/>
          <ac:grpSpMkLst>
            <pc:docMk/>
            <pc:sldMk cId="1084158819" sldId="256"/>
            <ac:grpSpMk id="57" creationId="{4CDFC09B-D06C-4109-945C-FB4AD4444FF4}"/>
          </ac:grpSpMkLst>
        </pc:grpChg>
        <pc:grpChg chg="add del mod">
          <ac:chgData name="Michael Aubin" userId="46b6b8f3c9e5a800" providerId="LiveId" clId="{DD5089F7-ECC0-4904-8BD0-514A331FA99A}" dt="2019-09-22T22:19:28.103" v="2857" actId="165"/>
          <ac:grpSpMkLst>
            <pc:docMk/>
            <pc:sldMk cId="1084158819" sldId="256"/>
            <ac:grpSpMk id="58" creationId="{4AB1B8AC-DB36-481C-BFDF-AF1337F32DD2}"/>
          </ac:grpSpMkLst>
        </pc:grpChg>
        <pc:grpChg chg="add mod">
          <ac:chgData name="Michael Aubin" userId="46b6b8f3c9e5a800" providerId="LiveId" clId="{DD5089F7-ECC0-4904-8BD0-514A331FA99A}" dt="2019-09-22T22:19:33.546" v="2858" actId="164"/>
          <ac:grpSpMkLst>
            <pc:docMk/>
            <pc:sldMk cId="1084158819" sldId="256"/>
            <ac:grpSpMk id="59" creationId="{95C69934-B3CE-45C7-817C-6A37D5F5306C}"/>
          </ac:grpSpMkLst>
        </pc:grpChg>
        <pc:grpChg chg="add mod">
          <ac:chgData name="Michael Aubin" userId="46b6b8f3c9e5a800" providerId="LiveId" clId="{DD5089F7-ECC0-4904-8BD0-514A331FA99A}" dt="2019-09-23T12:45:57.172" v="3016" actId="1076"/>
          <ac:grpSpMkLst>
            <pc:docMk/>
            <pc:sldMk cId="1084158819" sldId="256"/>
            <ac:grpSpMk id="60" creationId="{BDDFB288-574F-4C24-AD9C-103FF2827C5E}"/>
          </ac:grpSpMkLst>
        </pc:grpChg>
        <pc:picChg chg="mod">
          <ac:chgData name="Michael Aubin" userId="46b6b8f3c9e5a800" providerId="LiveId" clId="{DD5089F7-ECC0-4904-8BD0-514A331FA99A}" dt="2019-09-22T22:19:42.017" v="2859" actId="164"/>
          <ac:picMkLst>
            <pc:docMk/>
            <pc:sldMk cId="1084158819" sldId="256"/>
            <ac:picMk id="5" creationId="{20C6D206-139F-4EE8-AE1B-22152328E4EF}"/>
          </ac:picMkLst>
        </pc:picChg>
        <pc:picChg chg="mod">
          <ac:chgData name="Michael Aubin" userId="46b6b8f3c9e5a800" providerId="LiveId" clId="{DD5089F7-ECC0-4904-8BD0-514A331FA99A}" dt="2019-09-22T22:06:01.391" v="2756" actId="1076"/>
          <ac:picMkLst>
            <pc:docMk/>
            <pc:sldMk cId="1084158819" sldId="256"/>
            <ac:picMk id="13" creationId="{CD414466-0F0B-4EB1-AE91-77CD966E46C6}"/>
          </ac:picMkLst>
        </pc:picChg>
        <pc:picChg chg="mod topLvl">
          <ac:chgData name="Michael Aubin" userId="46b6b8f3c9e5a800" providerId="LiveId" clId="{DD5089F7-ECC0-4904-8BD0-514A331FA99A}" dt="2019-09-22T22:19:33.546" v="2858" actId="164"/>
          <ac:picMkLst>
            <pc:docMk/>
            <pc:sldMk cId="1084158819" sldId="256"/>
            <ac:picMk id="27" creationId="{FD98C07E-5EED-4E2B-BAD8-85196D45378F}"/>
          </ac:picMkLst>
        </pc:picChg>
        <pc:picChg chg="mod">
          <ac:chgData name="Michael Aubin" userId="46b6b8f3c9e5a800" providerId="LiveId" clId="{DD5089F7-ECC0-4904-8BD0-514A331FA99A}" dt="2019-09-22T22:20:09.932" v="2862" actId="1076"/>
          <ac:picMkLst>
            <pc:docMk/>
            <pc:sldMk cId="1084158819" sldId="256"/>
            <ac:picMk id="33" creationId="{C8DAD3C6-AC3E-4AEA-8116-A2098F8EC9C3}"/>
          </ac:picMkLst>
        </pc:picChg>
        <pc:picChg chg="mod">
          <ac:chgData name="Michael Aubin" userId="46b6b8f3c9e5a800" providerId="LiveId" clId="{DD5089F7-ECC0-4904-8BD0-514A331FA99A}" dt="2019-09-22T22:05:20.751" v="2749" actId="14100"/>
          <ac:picMkLst>
            <pc:docMk/>
            <pc:sldMk cId="1084158819" sldId="256"/>
            <ac:picMk id="36" creationId="{86610282-817A-428D-B129-5EBA0D0D290E}"/>
          </ac:picMkLst>
        </pc:picChg>
        <pc:picChg chg="mod">
          <ac:chgData name="Michael Aubin" userId="46b6b8f3c9e5a800" providerId="LiveId" clId="{DD5089F7-ECC0-4904-8BD0-514A331FA99A}" dt="2019-09-22T22:05:42.366" v="2755" actId="1076"/>
          <ac:picMkLst>
            <pc:docMk/>
            <pc:sldMk cId="1084158819" sldId="256"/>
            <ac:picMk id="38" creationId="{C289313B-FA3F-4868-91E7-BE0568A73F27}"/>
          </ac:picMkLst>
        </pc:picChg>
        <pc:picChg chg="mod">
          <ac:chgData name="Michael Aubin" userId="46b6b8f3c9e5a800" providerId="LiveId" clId="{DD5089F7-ECC0-4904-8BD0-514A331FA99A}" dt="2019-09-22T22:06:14.328" v="2757" actId="1076"/>
          <ac:picMkLst>
            <pc:docMk/>
            <pc:sldMk cId="1084158819" sldId="256"/>
            <ac:picMk id="40" creationId="{2C58E70C-C7D5-455D-9EAE-0D886B946DBB}"/>
          </ac:picMkLst>
        </pc:picChg>
        <pc:picChg chg="mod">
          <ac:chgData name="Michael Aubin" userId="46b6b8f3c9e5a800" providerId="LiveId" clId="{DD5089F7-ECC0-4904-8BD0-514A331FA99A}" dt="2019-09-22T22:06:46.672" v="2763" actId="1076"/>
          <ac:picMkLst>
            <pc:docMk/>
            <pc:sldMk cId="1084158819" sldId="256"/>
            <ac:picMk id="48" creationId="{40B8EB38-C5D8-4B8A-9250-F8CF70879175}"/>
          </ac:picMkLst>
        </pc:picChg>
        <pc:picChg chg="mod">
          <ac:chgData name="Michael Aubin" userId="46b6b8f3c9e5a800" providerId="LiveId" clId="{DD5089F7-ECC0-4904-8BD0-514A331FA99A}" dt="2019-09-22T22:06:38.309" v="2762" actId="1076"/>
          <ac:picMkLst>
            <pc:docMk/>
            <pc:sldMk cId="1084158819" sldId="256"/>
            <ac:picMk id="50" creationId="{5261A722-3E83-422E-BD35-7C99645D783C}"/>
          </ac:picMkLst>
        </pc:picChg>
        <pc:picChg chg="del mod">
          <ac:chgData name="Michael Aubin" userId="46b6b8f3c9e5a800" providerId="LiveId" clId="{DD5089F7-ECC0-4904-8BD0-514A331FA99A}" dt="2019-09-22T22:51:01.722" v="3015" actId="478"/>
          <ac:picMkLst>
            <pc:docMk/>
            <pc:sldMk cId="1084158819" sldId="256"/>
            <ac:picMk id="1024" creationId="{14E07553-6B26-4FC0-98F6-AD24EFA6B606}"/>
          </ac:picMkLst>
        </pc:picChg>
        <pc:picChg chg="add mod">
          <ac:chgData name="Michael Aubin" userId="46b6b8f3c9e5a800" providerId="LiveId" clId="{DD5089F7-ECC0-4904-8BD0-514A331FA99A}" dt="2019-09-22T22:45:34.285" v="3010" actId="1076"/>
          <ac:picMkLst>
            <pc:docMk/>
            <pc:sldMk cId="1084158819" sldId="256"/>
            <ac:picMk id="1026" creationId="{40E05203-FC20-4AFE-A4AC-394A61D3670B}"/>
          </ac:picMkLst>
        </pc:picChg>
      </pc:sldChg>
      <pc:sldMasterChg chg="setBg modSldLayout">
        <pc:chgData name="Michael Aubin" userId="46b6b8f3c9e5a800" providerId="LiveId" clId="{DD5089F7-ECC0-4904-8BD0-514A331FA99A}" dt="2019-09-22T21:58:36.194" v="2509"/>
        <pc:sldMasterMkLst>
          <pc:docMk/>
          <pc:sldMasterMk cId="2121107706" sldId="2147483728"/>
        </pc:sldMasterMkLst>
        <pc:sldLayoutChg chg="setBg">
          <pc:chgData name="Michael Aubin" userId="46b6b8f3c9e5a800" providerId="LiveId" clId="{DD5089F7-ECC0-4904-8BD0-514A331FA99A}" dt="2019-09-22T21:58:36.194" v="2509"/>
          <pc:sldLayoutMkLst>
            <pc:docMk/>
            <pc:sldMasterMk cId="2121107706" sldId="2147483728"/>
            <pc:sldLayoutMk cId="345304335" sldId="2147483729"/>
          </pc:sldLayoutMkLst>
        </pc:sldLayoutChg>
        <pc:sldLayoutChg chg="setBg">
          <pc:chgData name="Michael Aubin" userId="46b6b8f3c9e5a800" providerId="LiveId" clId="{DD5089F7-ECC0-4904-8BD0-514A331FA99A}" dt="2019-09-22T21:58:36.194" v="2509"/>
          <pc:sldLayoutMkLst>
            <pc:docMk/>
            <pc:sldMasterMk cId="2121107706" sldId="2147483728"/>
            <pc:sldLayoutMk cId="3849386820" sldId="2147483730"/>
          </pc:sldLayoutMkLst>
        </pc:sldLayoutChg>
        <pc:sldLayoutChg chg="setBg">
          <pc:chgData name="Michael Aubin" userId="46b6b8f3c9e5a800" providerId="LiveId" clId="{DD5089F7-ECC0-4904-8BD0-514A331FA99A}" dt="2019-09-22T21:58:36.194" v="2509"/>
          <pc:sldLayoutMkLst>
            <pc:docMk/>
            <pc:sldMasterMk cId="2121107706" sldId="2147483728"/>
            <pc:sldLayoutMk cId="66031149" sldId="2147483731"/>
          </pc:sldLayoutMkLst>
        </pc:sldLayoutChg>
        <pc:sldLayoutChg chg="setBg">
          <pc:chgData name="Michael Aubin" userId="46b6b8f3c9e5a800" providerId="LiveId" clId="{DD5089F7-ECC0-4904-8BD0-514A331FA99A}" dt="2019-09-22T21:58:36.194" v="2509"/>
          <pc:sldLayoutMkLst>
            <pc:docMk/>
            <pc:sldMasterMk cId="2121107706" sldId="2147483728"/>
            <pc:sldLayoutMk cId="283248565" sldId="2147483732"/>
          </pc:sldLayoutMkLst>
        </pc:sldLayoutChg>
        <pc:sldLayoutChg chg="setBg">
          <pc:chgData name="Michael Aubin" userId="46b6b8f3c9e5a800" providerId="LiveId" clId="{DD5089F7-ECC0-4904-8BD0-514A331FA99A}" dt="2019-09-22T21:58:36.194" v="2509"/>
          <pc:sldLayoutMkLst>
            <pc:docMk/>
            <pc:sldMasterMk cId="2121107706" sldId="2147483728"/>
            <pc:sldLayoutMk cId="2735971362" sldId="2147483733"/>
          </pc:sldLayoutMkLst>
        </pc:sldLayoutChg>
        <pc:sldLayoutChg chg="setBg">
          <pc:chgData name="Michael Aubin" userId="46b6b8f3c9e5a800" providerId="LiveId" clId="{DD5089F7-ECC0-4904-8BD0-514A331FA99A}" dt="2019-09-22T21:58:36.194" v="2509"/>
          <pc:sldLayoutMkLst>
            <pc:docMk/>
            <pc:sldMasterMk cId="2121107706" sldId="2147483728"/>
            <pc:sldLayoutMk cId="3996326097" sldId="2147483734"/>
          </pc:sldLayoutMkLst>
        </pc:sldLayoutChg>
        <pc:sldLayoutChg chg="setBg">
          <pc:chgData name="Michael Aubin" userId="46b6b8f3c9e5a800" providerId="LiveId" clId="{DD5089F7-ECC0-4904-8BD0-514A331FA99A}" dt="2019-09-22T21:58:36.194" v="2509"/>
          <pc:sldLayoutMkLst>
            <pc:docMk/>
            <pc:sldMasterMk cId="2121107706" sldId="2147483728"/>
            <pc:sldLayoutMk cId="1371055502" sldId="2147483735"/>
          </pc:sldLayoutMkLst>
        </pc:sldLayoutChg>
        <pc:sldLayoutChg chg="setBg">
          <pc:chgData name="Michael Aubin" userId="46b6b8f3c9e5a800" providerId="LiveId" clId="{DD5089F7-ECC0-4904-8BD0-514A331FA99A}" dt="2019-09-22T21:58:36.194" v="2509"/>
          <pc:sldLayoutMkLst>
            <pc:docMk/>
            <pc:sldMasterMk cId="2121107706" sldId="2147483728"/>
            <pc:sldLayoutMk cId="3060525558" sldId="2147483736"/>
          </pc:sldLayoutMkLst>
        </pc:sldLayoutChg>
        <pc:sldLayoutChg chg="setBg">
          <pc:chgData name="Michael Aubin" userId="46b6b8f3c9e5a800" providerId="LiveId" clId="{DD5089F7-ECC0-4904-8BD0-514A331FA99A}" dt="2019-09-22T21:58:36.194" v="2509"/>
          <pc:sldLayoutMkLst>
            <pc:docMk/>
            <pc:sldMasterMk cId="2121107706" sldId="2147483728"/>
            <pc:sldLayoutMk cId="1965395917" sldId="2147483737"/>
          </pc:sldLayoutMkLst>
        </pc:sldLayoutChg>
        <pc:sldLayoutChg chg="setBg">
          <pc:chgData name="Michael Aubin" userId="46b6b8f3c9e5a800" providerId="LiveId" clId="{DD5089F7-ECC0-4904-8BD0-514A331FA99A}" dt="2019-09-22T21:58:36.194" v="2509"/>
          <pc:sldLayoutMkLst>
            <pc:docMk/>
            <pc:sldMasterMk cId="2121107706" sldId="2147483728"/>
            <pc:sldLayoutMk cId="2450132664" sldId="2147483738"/>
          </pc:sldLayoutMkLst>
        </pc:sldLayoutChg>
        <pc:sldLayoutChg chg="setBg">
          <pc:chgData name="Michael Aubin" userId="46b6b8f3c9e5a800" providerId="LiveId" clId="{DD5089F7-ECC0-4904-8BD0-514A331FA99A}" dt="2019-09-22T21:58:36.194" v="2509"/>
          <pc:sldLayoutMkLst>
            <pc:docMk/>
            <pc:sldMasterMk cId="2121107706" sldId="2147483728"/>
            <pc:sldLayoutMk cId="1313165140" sldId="214748373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EA0C0817-A112-4847-8014-A94B7D2A4EA3}" type="datetime1">
              <a:rPr lang="en-US" smtClean="0"/>
              <a:t>9/23/2019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4B7E4EF-A1BD-40F4-AB7B-04F084DD991D}" type="slidenum">
              <a:rPr lang="en-US" smtClean="0"/>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45304335"/>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938682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6FA2B21-3FCD-4721-B95C-427943F61125}" type="datetime1">
              <a:rPr lang="en-US" smtClean="0"/>
              <a:t>9/23/2019</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4B7E4EF-A1BD-40F4-AB7B-04F084DD991D}"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6603114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324856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9/23/2019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359713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963260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F6FA2B21-3FCD-4721-B95C-427943F61125}" type="datetime1">
              <a:rPr lang="en-US" smtClean="0"/>
              <a:t>9/23/2019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1055502"/>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6FA2B21-3FCD-4721-B95C-427943F61125}" type="datetime1">
              <a:rPr lang="en-US" smtClean="0"/>
              <a:t>9/23/2019</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3060525558"/>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6FA2B21-3FCD-4721-B95C-427943F61125}" type="datetime1">
              <a:rPr lang="en-US" smtClean="0"/>
              <a:t>9/23/2019</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196539591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5013266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6FA2B21-3FCD-4721-B95C-427943F61125}" type="datetime1">
              <a:rPr lang="en-US" smtClean="0"/>
              <a:t>9/23/2019</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4B7E4EF-A1BD-40F4-AB7B-04F084DD991D}"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316514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0000"/>
            <a:lum/>
          </a:blip>
          <a:srcRect/>
          <a:tile tx="0" ty="0" sx="100000" sy="100000" flip="none" algn="tl"/>
        </a:blip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6FA2B21-3FCD-4721-B95C-427943F61125}" type="datetime1">
              <a:rPr lang="en-US" smtClean="0"/>
              <a:t>9/23/2019</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4B7E4EF-A1BD-40F4-AB7B-04F084DD991D}"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10770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18" Type="http://schemas.openxmlformats.org/officeDocument/2006/relationships/image" Target="../media/image18.png"/><Relationship Id="rId3" Type="http://schemas.openxmlformats.org/officeDocument/2006/relationships/image" Target="../media/image3.pn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svg"/><Relationship Id="rId2" Type="http://schemas.openxmlformats.org/officeDocument/2006/relationships/image" Target="../media/image2.png"/><Relationship Id="rId16" Type="http://schemas.openxmlformats.org/officeDocument/2006/relationships/image" Target="../media/image16.png"/><Relationship Id="rId20"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5" Type="http://schemas.openxmlformats.org/officeDocument/2006/relationships/image" Target="../media/image15.svg"/><Relationship Id="rId10" Type="http://schemas.openxmlformats.org/officeDocument/2006/relationships/image" Target="../media/image10.png"/><Relationship Id="rId19" Type="http://schemas.openxmlformats.org/officeDocument/2006/relationships/image" Target="../media/image19.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duotone>
              <a:schemeClr val="accent2">
                <a:shade val="45000"/>
                <a:satMod val="135000"/>
              </a:schemeClr>
              <a:prstClr val="white"/>
            </a:duotone>
          </a:blip>
          <a:stretch>
            <a:fillRect/>
          </a:stretch>
        </p:blipFill>
        <p:spPr>
          <a:xfrm>
            <a:off x="260361" y="174814"/>
            <a:ext cx="3790072" cy="3380884"/>
          </a:xfrm>
          <a:prstGeom prst="rect">
            <a:avLst/>
          </a:prstGeom>
          <a:ln>
            <a:noFill/>
          </a:ln>
          <a:effectLst>
            <a:softEdge rad="112500"/>
          </a:effectLst>
        </p:spPr>
      </p:pic>
      <p:sp>
        <p:nvSpPr>
          <p:cNvPr id="26" name="TextBox 25">
            <a:extLst>
              <a:ext uri="{FF2B5EF4-FFF2-40B4-BE49-F238E27FC236}">
                <a16:creationId xmlns:a16="http://schemas.microsoft.com/office/drawing/2014/main" id="{DC883CD3-C83C-4023-86A9-8EB1A4090D56}"/>
              </a:ext>
            </a:extLst>
          </p:cNvPr>
          <p:cNvSpPr txBox="1"/>
          <p:nvPr/>
        </p:nvSpPr>
        <p:spPr>
          <a:xfrm>
            <a:off x="478002" y="770030"/>
            <a:ext cx="3256714" cy="2492990"/>
          </a:xfrm>
          <a:prstGeom prst="rect">
            <a:avLst/>
          </a:prstGeom>
          <a:noFill/>
        </p:spPr>
        <p:txBody>
          <a:bodyPr wrap="square" rtlCol="0">
            <a:spAutoFit/>
          </a:bodyPr>
          <a:lstStyle/>
          <a:p>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Teaching Assistant at </a:t>
            </a:r>
            <a:r>
              <a:rPr lang="en-GB" sz="1200" dirty="0" err="1">
                <a:solidFill>
                  <a:schemeClr val="bg1"/>
                </a:solidFill>
              </a:rPr>
              <a:t>Penyrheol</a:t>
            </a:r>
            <a:r>
              <a:rPr lang="en-GB" sz="1200" dirty="0">
                <a:solidFill>
                  <a:schemeClr val="bg1"/>
                </a:solidFill>
              </a:rPr>
              <a:t> comprehensive School/ Mainstream &amp; STF.</a:t>
            </a:r>
          </a:p>
          <a:p>
            <a:pPr marL="171450" indent="-171450">
              <a:buFont typeface="Arial" panose="020B0604020202020204" pitchFamily="34" charset="0"/>
              <a:buChar char="•"/>
            </a:pPr>
            <a:r>
              <a:rPr lang="en-GB" sz="1200" dirty="0">
                <a:solidFill>
                  <a:schemeClr val="bg1"/>
                </a:solidFill>
              </a:rPr>
              <a:t>Teaching Assistant at </a:t>
            </a:r>
            <a:r>
              <a:rPr lang="en-GB" sz="1200" dirty="0" err="1">
                <a:solidFill>
                  <a:schemeClr val="bg1"/>
                </a:solidFill>
              </a:rPr>
              <a:t>Pontarddulais</a:t>
            </a:r>
            <a:r>
              <a:rPr lang="en-GB" sz="1200" dirty="0">
                <a:solidFill>
                  <a:schemeClr val="bg1"/>
                </a:solidFill>
              </a:rPr>
              <a:t> Comprehensive School / Mainstream and PMLD STF.</a:t>
            </a:r>
          </a:p>
          <a:p>
            <a:pPr marL="171450" indent="-171450">
              <a:buFont typeface="Arial" panose="020B0604020202020204" pitchFamily="34" charset="0"/>
              <a:buChar char="•"/>
            </a:pPr>
            <a:r>
              <a:rPr lang="en-GB" sz="1200" dirty="0">
                <a:solidFill>
                  <a:schemeClr val="bg1"/>
                </a:solidFill>
              </a:rPr>
              <a:t>Teaching assistant at </a:t>
            </a:r>
            <a:r>
              <a:rPr lang="en-GB" sz="1200" dirty="0" err="1">
                <a:solidFill>
                  <a:schemeClr val="bg1"/>
                </a:solidFill>
              </a:rPr>
              <a:t>Hafod</a:t>
            </a:r>
            <a:r>
              <a:rPr lang="en-GB" sz="1200" dirty="0">
                <a:solidFill>
                  <a:schemeClr val="bg1"/>
                </a:solidFill>
              </a:rPr>
              <a:t> Primary school/ 1-1 and whole class in Y2,3,4</a:t>
            </a:r>
          </a:p>
          <a:p>
            <a:pPr marL="171450" indent="-171450">
              <a:buFont typeface="Arial" panose="020B0604020202020204" pitchFamily="34" charset="0"/>
              <a:buChar char="•"/>
            </a:pPr>
            <a:r>
              <a:rPr lang="en-GB" sz="1200" dirty="0">
                <a:solidFill>
                  <a:schemeClr val="bg1"/>
                </a:solidFill>
              </a:rPr>
              <a:t>Support staff at </a:t>
            </a:r>
            <a:r>
              <a:rPr lang="en-GB" sz="1200" dirty="0" err="1">
                <a:solidFill>
                  <a:schemeClr val="bg1"/>
                </a:solidFill>
              </a:rPr>
              <a:t>Crynallt</a:t>
            </a:r>
            <a:r>
              <a:rPr lang="en-GB" sz="1200" dirty="0">
                <a:solidFill>
                  <a:schemeClr val="bg1"/>
                </a:solidFill>
              </a:rPr>
              <a:t> Primary School/ SEBD Unit</a:t>
            </a:r>
          </a:p>
          <a:p>
            <a:pPr marL="171450" indent="-171450">
              <a:buFont typeface="Arial" panose="020B0604020202020204" pitchFamily="34" charset="0"/>
              <a:buChar char="•"/>
            </a:pPr>
            <a:r>
              <a:rPr lang="en-GB" sz="1200" dirty="0">
                <a:solidFill>
                  <a:schemeClr val="bg1"/>
                </a:solidFill>
              </a:rPr>
              <a:t>Private Drama teacher with over 10 years of experience teaching pupils form 3yrs – 19yrs old</a:t>
            </a:r>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duotone>
              <a:schemeClr val="accent6">
                <a:shade val="45000"/>
                <a:satMod val="135000"/>
              </a:schemeClr>
              <a:prstClr val="white"/>
            </a:duotone>
          </a:blip>
          <a:stretch>
            <a:fillRect/>
          </a:stretch>
        </p:blipFill>
        <p:spPr>
          <a:xfrm>
            <a:off x="392772" y="5614395"/>
            <a:ext cx="6064296" cy="1197181"/>
          </a:xfrm>
          <a:prstGeom prst="rect">
            <a:avLst/>
          </a:prstGeom>
          <a:ln>
            <a:noFill/>
          </a:ln>
          <a:effectLst>
            <a:softEdge rad="112500"/>
          </a:effectLst>
        </p:spPr>
      </p:pic>
      <p:pic>
        <p:nvPicPr>
          <p:cNvPr id="13" name="Graphic 12" descr="Mathematics">
            <a:extLst>
              <a:ext uri="{FF2B5EF4-FFF2-40B4-BE49-F238E27FC236}">
                <a16:creationId xmlns:a16="http://schemas.microsoft.com/office/drawing/2014/main" id="{CD414466-0F0B-4EB1-AE91-77CD966E46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453955" y="6122613"/>
            <a:ext cx="488858" cy="488858"/>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544880" y="5761267"/>
            <a:ext cx="5760080" cy="276999"/>
          </a:xfrm>
          <a:custGeom>
            <a:avLst/>
            <a:gdLst>
              <a:gd name="connsiteX0" fmla="*/ 0 w 5760080"/>
              <a:gd name="connsiteY0" fmla="*/ 0 h 276999"/>
              <a:gd name="connsiteX1" fmla="*/ 755210 w 5760080"/>
              <a:gd name="connsiteY1" fmla="*/ 0 h 276999"/>
              <a:gd name="connsiteX2" fmla="*/ 1510421 w 5760080"/>
              <a:gd name="connsiteY2" fmla="*/ 0 h 276999"/>
              <a:gd name="connsiteX3" fmla="*/ 2150430 w 5760080"/>
              <a:gd name="connsiteY3" fmla="*/ 0 h 276999"/>
              <a:gd name="connsiteX4" fmla="*/ 2905640 w 5760080"/>
              <a:gd name="connsiteY4" fmla="*/ 0 h 276999"/>
              <a:gd name="connsiteX5" fmla="*/ 3372847 w 5760080"/>
              <a:gd name="connsiteY5" fmla="*/ 0 h 276999"/>
              <a:gd name="connsiteX6" fmla="*/ 3897654 w 5760080"/>
              <a:gd name="connsiteY6" fmla="*/ 0 h 276999"/>
              <a:gd name="connsiteX7" fmla="*/ 4652865 w 5760080"/>
              <a:gd name="connsiteY7" fmla="*/ 0 h 276999"/>
              <a:gd name="connsiteX8" fmla="*/ 5177672 w 5760080"/>
              <a:gd name="connsiteY8" fmla="*/ 0 h 276999"/>
              <a:gd name="connsiteX9" fmla="*/ 5760080 w 5760080"/>
              <a:gd name="connsiteY9" fmla="*/ 0 h 276999"/>
              <a:gd name="connsiteX10" fmla="*/ 5760080 w 5760080"/>
              <a:gd name="connsiteY10" fmla="*/ 276999 h 276999"/>
              <a:gd name="connsiteX11" fmla="*/ 5177672 w 5760080"/>
              <a:gd name="connsiteY11" fmla="*/ 276999 h 276999"/>
              <a:gd name="connsiteX12" fmla="*/ 4710465 w 5760080"/>
              <a:gd name="connsiteY12" fmla="*/ 276999 h 276999"/>
              <a:gd name="connsiteX13" fmla="*/ 4012856 w 5760080"/>
              <a:gd name="connsiteY13" fmla="*/ 276999 h 276999"/>
              <a:gd name="connsiteX14" fmla="*/ 3315246 w 5760080"/>
              <a:gd name="connsiteY14" fmla="*/ 276999 h 276999"/>
              <a:gd name="connsiteX15" fmla="*/ 2848040 w 5760080"/>
              <a:gd name="connsiteY15" fmla="*/ 276999 h 276999"/>
              <a:gd name="connsiteX16" fmla="*/ 2092829 w 5760080"/>
              <a:gd name="connsiteY16" fmla="*/ 276999 h 276999"/>
              <a:gd name="connsiteX17" fmla="*/ 1337619 w 5760080"/>
              <a:gd name="connsiteY17" fmla="*/ 276999 h 276999"/>
              <a:gd name="connsiteX18" fmla="*/ 582408 w 5760080"/>
              <a:gd name="connsiteY18" fmla="*/ 276999 h 276999"/>
              <a:gd name="connsiteX19" fmla="*/ 0 w 5760080"/>
              <a:gd name="connsiteY19" fmla="*/ 276999 h 276999"/>
              <a:gd name="connsiteX20" fmla="*/ 0 w 5760080"/>
              <a:gd name="connsiteY20" fmla="*/ 0 h 276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760080" h="276999" extrusionOk="0">
                <a:moveTo>
                  <a:pt x="0" y="0"/>
                </a:moveTo>
                <a:cubicBezTo>
                  <a:pt x="205349" y="-28994"/>
                  <a:pt x="560458" y="-2005"/>
                  <a:pt x="755210" y="0"/>
                </a:cubicBezTo>
                <a:cubicBezTo>
                  <a:pt x="949962" y="2005"/>
                  <a:pt x="1162859" y="-31097"/>
                  <a:pt x="1510421" y="0"/>
                </a:cubicBezTo>
                <a:cubicBezTo>
                  <a:pt x="1857983" y="31097"/>
                  <a:pt x="1897915" y="13150"/>
                  <a:pt x="2150430" y="0"/>
                </a:cubicBezTo>
                <a:cubicBezTo>
                  <a:pt x="2402945" y="-13150"/>
                  <a:pt x="2729570" y="6568"/>
                  <a:pt x="2905640" y="0"/>
                </a:cubicBezTo>
                <a:cubicBezTo>
                  <a:pt x="3081710" y="-6568"/>
                  <a:pt x="3238411" y="-17042"/>
                  <a:pt x="3372847" y="0"/>
                </a:cubicBezTo>
                <a:cubicBezTo>
                  <a:pt x="3507283" y="17042"/>
                  <a:pt x="3769465" y="-4962"/>
                  <a:pt x="3897654" y="0"/>
                </a:cubicBezTo>
                <a:cubicBezTo>
                  <a:pt x="4025843" y="4962"/>
                  <a:pt x="4459710" y="26664"/>
                  <a:pt x="4652865" y="0"/>
                </a:cubicBezTo>
                <a:cubicBezTo>
                  <a:pt x="4846020" y="-26664"/>
                  <a:pt x="5061968" y="-11656"/>
                  <a:pt x="5177672" y="0"/>
                </a:cubicBezTo>
                <a:cubicBezTo>
                  <a:pt x="5293376" y="11656"/>
                  <a:pt x="5564829" y="-27534"/>
                  <a:pt x="5760080" y="0"/>
                </a:cubicBezTo>
                <a:cubicBezTo>
                  <a:pt x="5749251" y="74250"/>
                  <a:pt x="5770502" y="171554"/>
                  <a:pt x="5760080" y="276999"/>
                </a:cubicBezTo>
                <a:cubicBezTo>
                  <a:pt x="5498392" y="289587"/>
                  <a:pt x="5335627" y="250714"/>
                  <a:pt x="5177672" y="276999"/>
                </a:cubicBezTo>
                <a:cubicBezTo>
                  <a:pt x="5019717" y="303284"/>
                  <a:pt x="4924867" y="277813"/>
                  <a:pt x="4710465" y="276999"/>
                </a:cubicBezTo>
                <a:cubicBezTo>
                  <a:pt x="4496063" y="276185"/>
                  <a:pt x="4214182" y="247669"/>
                  <a:pt x="4012856" y="276999"/>
                </a:cubicBezTo>
                <a:cubicBezTo>
                  <a:pt x="3811530" y="306329"/>
                  <a:pt x="3651562" y="309259"/>
                  <a:pt x="3315246" y="276999"/>
                </a:cubicBezTo>
                <a:cubicBezTo>
                  <a:pt x="2978930" y="244740"/>
                  <a:pt x="2984649" y="297466"/>
                  <a:pt x="2848040" y="276999"/>
                </a:cubicBezTo>
                <a:cubicBezTo>
                  <a:pt x="2711431" y="256532"/>
                  <a:pt x="2253463" y="298494"/>
                  <a:pt x="2092829" y="276999"/>
                </a:cubicBezTo>
                <a:cubicBezTo>
                  <a:pt x="1932195" y="255504"/>
                  <a:pt x="1711242" y="304841"/>
                  <a:pt x="1337619" y="276999"/>
                </a:cubicBezTo>
                <a:cubicBezTo>
                  <a:pt x="963996" y="249158"/>
                  <a:pt x="740406" y="296011"/>
                  <a:pt x="582408" y="276999"/>
                </a:cubicBezTo>
                <a:cubicBezTo>
                  <a:pt x="424410" y="257987"/>
                  <a:pt x="120412" y="266444"/>
                  <a:pt x="0" y="276999"/>
                </a:cubicBezTo>
                <a:cubicBezTo>
                  <a:pt x="13846" y="174641"/>
                  <a:pt x="7922" y="127762"/>
                  <a:pt x="0" y="0"/>
                </a:cubicBezTo>
                <a:close/>
              </a:path>
            </a:pathLst>
          </a:custGeom>
          <a:noFill/>
          <a:ln>
            <a:solidFill>
              <a:schemeClr val="tx1"/>
            </a:solidFill>
            <a:extLst>
              <a:ext uri="{C807C97D-BFC1-408E-A445-0C87EB9F89A2}">
                <ask:lineSketchStyleProps xmlns:ask="http://schemas.microsoft.com/office/drawing/2018/sketchyshapes" sd="1745908135">
                  <a:prstGeom prst="rect">
                    <a:avLst/>
                  </a:prstGeom>
                  <ask:type>
                    <ask:lineSketchFreehand/>
                  </ask:type>
                </ask:lineSketchStyleProps>
              </a:ext>
            </a:extLst>
          </a:ln>
        </p:spPr>
        <p:txBody>
          <a:bodyPr wrap="square" rtlCol="0">
            <a:spAutoFit/>
          </a:bodyPr>
          <a:lstStyle/>
          <a:p>
            <a:r>
              <a:rPr lang="en-GB" sz="1200" b="1" u="sng" dirty="0" err="1">
                <a:solidFill>
                  <a:schemeClr val="bg1"/>
                </a:solidFill>
              </a:rPr>
              <a:t>Meysydd</a:t>
            </a:r>
            <a:r>
              <a:rPr lang="en-GB" sz="1200" b="1" u="sng" dirty="0">
                <a:solidFill>
                  <a:schemeClr val="bg1"/>
                </a:solidFill>
              </a:rPr>
              <a:t> / </a:t>
            </a:r>
            <a:r>
              <a:rPr lang="en-GB" sz="1200" b="1" u="sng" dirty="0" err="1">
                <a:solidFill>
                  <a:schemeClr val="bg1"/>
                </a:solidFill>
              </a:rPr>
              <a:t>pynciau</a:t>
            </a:r>
            <a:r>
              <a:rPr lang="en-GB" sz="1200" b="1" u="sng" dirty="0">
                <a:solidFill>
                  <a:schemeClr val="bg1"/>
                </a:solidFill>
              </a:rPr>
              <a:t> </a:t>
            </a:r>
            <a:r>
              <a:rPr lang="en-GB" sz="1200" b="1" u="sng" dirty="0" err="1">
                <a:solidFill>
                  <a:schemeClr val="bg1"/>
                </a:solidFill>
              </a:rPr>
              <a:t>medraf</a:t>
            </a:r>
            <a:r>
              <a:rPr lang="en-GB" sz="1200" b="1" u="sng" dirty="0">
                <a:solidFill>
                  <a:schemeClr val="bg1"/>
                </a:solidFill>
              </a:rPr>
              <a:t> </a:t>
            </a:r>
            <a:r>
              <a:rPr lang="en-GB" sz="1200" b="1" u="sng" dirty="0" err="1">
                <a:solidFill>
                  <a:schemeClr val="bg1"/>
                </a:solidFill>
              </a:rPr>
              <a:t>eu</a:t>
            </a:r>
            <a:r>
              <a:rPr lang="en-GB" sz="1200" b="1" u="sng" dirty="0">
                <a:solidFill>
                  <a:schemeClr val="bg1"/>
                </a:solidFill>
              </a:rPr>
              <a:t> </a:t>
            </a:r>
            <a:r>
              <a:rPr lang="en-GB" sz="1200" b="1" u="sng" dirty="0" err="1">
                <a:solidFill>
                  <a:schemeClr val="bg1"/>
                </a:solidFill>
              </a:rPr>
              <a:t>haddysgu</a:t>
            </a:r>
            <a:r>
              <a:rPr lang="en-GB" sz="1200" b="1" dirty="0">
                <a:solidFill>
                  <a:schemeClr val="bg1"/>
                </a:solidFill>
              </a:rPr>
              <a:t>			</a:t>
            </a:r>
            <a:r>
              <a:rPr lang="en-GB" sz="1200" b="1" u="sng" dirty="0">
                <a:solidFill>
                  <a:schemeClr val="bg1"/>
                </a:solidFill>
              </a:rPr>
              <a:t>Areas / subjects I could teach</a:t>
            </a:r>
          </a:p>
        </p:txBody>
      </p:sp>
      <p:grpSp>
        <p:nvGrpSpPr>
          <p:cNvPr id="7" name="Group 6">
            <a:extLst>
              <a:ext uri="{FF2B5EF4-FFF2-40B4-BE49-F238E27FC236}">
                <a16:creationId xmlns:a16="http://schemas.microsoft.com/office/drawing/2014/main" id="{321539DB-65B3-43A8-A877-6E8724DEE2A6}"/>
              </a:ext>
            </a:extLst>
          </p:cNvPr>
          <p:cNvGrpSpPr/>
          <p:nvPr/>
        </p:nvGrpSpPr>
        <p:grpSpPr>
          <a:xfrm>
            <a:off x="392772" y="3722646"/>
            <a:ext cx="3505504" cy="1964190"/>
            <a:chOff x="276928" y="4062091"/>
            <a:chExt cx="3505504" cy="1964190"/>
          </a:xfrm>
        </p:grpSpPr>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duotone>
                <a:schemeClr val="accent4">
                  <a:shade val="45000"/>
                  <a:satMod val="135000"/>
                </a:schemeClr>
                <a:prstClr val="white"/>
              </a:duotone>
            </a:blip>
            <a:stretch>
              <a:fillRect/>
            </a:stretch>
          </p:blipFill>
          <p:spPr>
            <a:xfrm>
              <a:off x="276928" y="4062091"/>
              <a:ext cx="3505504" cy="1891750"/>
            </a:xfrm>
            <a:prstGeom prst="rect">
              <a:avLst/>
            </a:prstGeom>
            <a:ln>
              <a:noFill/>
            </a:ln>
            <a:effectLst>
              <a:softEdge rad="112500"/>
            </a:effectLst>
          </p:spPr>
        </p:pic>
        <p:sp>
          <p:nvSpPr>
            <p:cNvPr id="24" name="TextBox 23">
              <a:extLst>
                <a:ext uri="{FF2B5EF4-FFF2-40B4-BE49-F238E27FC236}">
                  <a16:creationId xmlns:a16="http://schemas.microsoft.com/office/drawing/2014/main" id="{DC883CD3-C83C-4023-86A9-8EB1A4090D56}"/>
                </a:ext>
              </a:extLst>
            </p:cNvPr>
            <p:cNvSpPr txBox="1"/>
            <p:nvPr/>
          </p:nvSpPr>
          <p:spPr>
            <a:xfrm>
              <a:off x="407966" y="4548953"/>
              <a:ext cx="3362696" cy="1477328"/>
            </a:xfrm>
            <a:prstGeom prst="rect">
              <a:avLst/>
            </a:prstGeom>
            <a:noFill/>
          </p:spPr>
          <p:txBody>
            <a:bodyPr wrap="square" rtlCol="0">
              <a:spAutoFit/>
            </a:bodyPr>
            <a:lstStyle/>
            <a:p>
              <a:endParaRPr lang="en-GB" sz="1200" dirty="0">
                <a:solidFill>
                  <a:schemeClr val="bg1"/>
                </a:solidFill>
              </a:endParaRPr>
            </a:p>
            <a:p>
              <a:pPr marL="171450" indent="-171450">
                <a:buFont typeface="Arial" panose="020B0604020202020204" pitchFamily="34" charset="0"/>
                <a:buChar char="•"/>
              </a:pPr>
              <a:r>
                <a:rPr lang="en-GB" sz="1200" dirty="0">
                  <a:solidFill>
                    <a:schemeClr val="bg1"/>
                  </a:solidFill>
                </a:rPr>
                <a:t>9 GCSES A* - D </a:t>
              </a:r>
            </a:p>
            <a:p>
              <a:pPr marL="171450" indent="-171450">
                <a:buFont typeface="Arial" panose="020B0604020202020204" pitchFamily="34" charset="0"/>
                <a:buChar char="•"/>
              </a:pPr>
              <a:r>
                <a:rPr lang="en-GB" sz="1200" dirty="0">
                  <a:solidFill>
                    <a:schemeClr val="bg1"/>
                  </a:solidFill>
                </a:rPr>
                <a:t>BTEC Performing Arts – DDM</a:t>
              </a:r>
            </a:p>
            <a:p>
              <a:pPr marL="171450" indent="-171450">
                <a:buFont typeface="Arial" panose="020B0604020202020204" pitchFamily="34" charset="0"/>
                <a:buChar char="•"/>
              </a:pPr>
              <a:r>
                <a:rPr lang="en-GB" sz="1200" dirty="0">
                  <a:solidFill>
                    <a:schemeClr val="bg1"/>
                  </a:solidFill>
                </a:rPr>
                <a:t>As Level Dance  - B</a:t>
              </a:r>
            </a:p>
            <a:p>
              <a:pPr marL="171450" indent="-171450">
                <a:buFont typeface="Arial" panose="020B0604020202020204" pitchFamily="34" charset="0"/>
                <a:buChar char="•"/>
              </a:pPr>
              <a:r>
                <a:rPr lang="en-GB" sz="1200" dirty="0">
                  <a:solidFill>
                    <a:schemeClr val="bg1"/>
                  </a:solidFill>
                </a:rPr>
                <a:t>A Level Drama  - B</a:t>
              </a:r>
            </a:p>
            <a:p>
              <a:pPr marL="171450" indent="-171450">
                <a:buFont typeface="Arial" panose="020B0604020202020204" pitchFamily="34" charset="0"/>
                <a:buChar char="•"/>
              </a:pPr>
              <a:r>
                <a:rPr lang="en-GB" sz="1200" dirty="0">
                  <a:solidFill>
                    <a:schemeClr val="bg1"/>
                  </a:solidFill>
                </a:rPr>
                <a:t>Ba Hons Acting – 2:1</a:t>
              </a:r>
            </a:p>
            <a:p>
              <a:endParaRPr lang="en-GB" dirty="0"/>
            </a:p>
          </p:txBody>
        </p:sp>
      </p:grpSp>
      <p:pic>
        <p:nvPicPr>
          <p:cNvPr id="36" name="Graphic 35" descr="Drama">
            <a:extLst>
              <a:ext uri="{FF2B5EF4-FFF2-40B4-BE49-F238E27FC236}">
                <a16:creationId xmlns:a16="http://schemas.microsoft.com/office/drawing/2014/main" id="{86610282-817A-428D-B129-5EBA0D0D290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20225959">
            <a:off x="755947" y="6138919"/>
            <a:ext cx="467882" cy="467882"/>
          </a:xfrm>
          <a:prstGeom prst="rect">
            <a:avLst/>
          </a:prstGeom>
        </p:spPr>
      </p:pic>
      <p:pic>
        <p:nvPicPr>
          <p:cNvPr id="38" name="Graphic 37" descr="Music notation">
            <a:extLst>
              <a:ext uri="{FF2B5EF4-FFF2-40B4-BE49-F238E27FC236}">
                <a16:creationId xmlns:a16="http://schemas.microsoft.com/office/drawing/2014/main" id="{C289313B-FA3F-4868-91E7-BE0568A73F27}"/>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0026373">
            <a:off x="3005323" y="5926994"/>
            <a:ext cx="839194" cy="839194"/>
          </a:xfrm>
          <a:prstGeom prst="rect">
            <a:avLst/>
          </a:prstGeom>
        </p:spPr>
      </p:pic>
      <p:pic>
        <p:nvPicPr>
          <p:cNvPr id="40" name="Graphic 39" descr="Palette">
            <a:extLst>
              <a:ext uri="{FF2B5EF4-FFF2-40B4-BE49-F238E27FC236}">
                <a16:creationId xmlns:a16="http://schemas.microsoft.com/office/drawing/2014/main" id="{2C58E70C-C7D5-455D-9EAE-0D886B946DB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964201">
            <a:off x="2204744" y="6084893"/>
            <a:ext cx="564297" cy="564297"/>
          </a:xfrm>
          <a:prstGeom prst="rect">
            <a:avLst/>
          </a:prstGeom>
        </p:spPr>
      </p:pic>
      <p:pic>
        <p:nvPicPr>
          <p:cNvPr id="46" name="Graphic 45" descr="Flask">
            <a:extLst>
              <a:ext uri="{FF2B5EF4-FFF2-40B4-BE49-F238E27FC236}">
                <a16:creationId xmlns:a16="http://schemas.microsoft.com/office/drawing/2014/main" id="{09567BE6-AA7D-4EE9-9409-640CC5EBB1F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843951" y="6017088"/>
            <a:ext cx="607201" cy="607201"/>
          </a:xfrm>
          <a:prstGeom prst="rect">
            <a:avLst/>
          </a:prstGeom>
        </p:spPr>
      </p:pic>
      <p:pic>
        <p:nvPicPr>
          <p:cNvPr id="48" name="Graphic 47" descr="Heart with pulse">
            <a:extLst>
              <a:ext uri="{FF2B5EF4-FFF2-40B4-BE49-F238E27FC236}">
                <a16:creationId xmlns:a16="http://schemas.microsoft.com/office/drawing/2014/main" id="{40B8EB38-C5D8-4B8A-9250-F8CF7087917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106256" y="6125777"/>
            <a:ext cx="457200" cy="457200"/>
          </a:xfrm>
          <a:prstGeom prst="rect">
            <a:avLst/>
          </a:prstGeom>
        </p:spPr>
      </p:pic>
      <p:pic>
        <p:nvPicPr>
          <p:cNvPr id="50" name="Graphic 49" descr="Sport balls">
            <a:extLst>
              <a:ext uri="{FF2B5EF4-FFF2-40B4-BE49-F238E27FC236}">
                <a16:creationId xmlns:a16="http://schemas.microsoft.com/office/drawing/2014/main" id="{5261A722-3E83-422E-BD35-7C99645D783C}"/>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5565910" y="6085356"/>
            <a:ext cx="516341" cy="516341"/>
          </a:xfrm>
          <a:prstGeom prst="rect">
            <a:avLst/>
          </a:prstGeom>
        </p:spPr>
      </p:pic>
      <p:grpSp>
        <p:nvGrpSpPr>
          <p:cNvPr id="60" name="Group 59">
            <a:extLst>
              <a:ext uri="{FF2B5EF4-FFF2-40B4-BE49-F238E27FC236}">
                <a16:creationId xmlns:a16="http://schemas.microsoft.com/office/drawing/2014/main" id="{BDDFB288-574F-4C24-AD9C-103FF2827C5E}"/>
              </a:ext>
            </a:extLst>
          </p:cNvPr>
          <p:cNvGrpSpPr/>
          <p:nvPr/>
        </p:nvGrpSpPr>
        <p:grpSpPr>
          <a:xfrm>
            <a:off x="3903299" y="371870"/>
            <a:ext cx="2957099" cy="4970683"/>
            <a:chOff x="3942701" y="194105"/>
            <a:chExt cx="2957099" cy="4970683"/>
          </a:xfrm>
        </p:grpSpPr>
        <p:pic>
          <p:nvPicPr>
            <p:cNvPr id="33" name="Picture 32">
              <a:extLst>
                <a:ext uri="{FF2B5EF4-FFF2-40B4-BE49-F238E27FC236}">
                  <a16:creationId xmlns:a16="http://schemas.microsoft.com/office/drawing/2014/main" id="{C8DAD3C6-AC3E-4AEA-8116-A2098F8EC9C3}"/>
                </a:ext>
              </a:extLst>
            </p:cNvPr>
            <p:cNvPicPr>
              <a:picLocks noChangeAspect="1"/>
            </p:cNvPicPr>
            <p:nvPr/>
          </p:nvPicPr>
          <p:blipFill>
            <a:blip r:embed="rId2">
              <a:duotone>
                <a:schemeClr val="accent5">
                  <a:shade val="45000"/>
                  <a:satMod val="135000"/>
                </a:schemeClr>
                <a:prstClr val="white"/>
              </a:duotone>
            </a:blip>
            <a:stretch>
              <a:fillRect/>
            </a:stretch>
          </p:blipFill>
          <p:spPr>
            <a:xfrm>
              <a:off x="3942701" y="194105"/>
              <a:ext cx="2957099" cy="4970683"/>
            </a:xfrm>
            <a:prstGeom prst="rect">
              <a:avLst/>
            </a:prstGeom>
            <a:ln>
              <a:noFill/>
            </a:ln>
            <a:effectLst>
              <a:softEdge rad="112500"/>
            </a:effectLst>
          </p:spPr>
        </p:pic>
        <p:sp>
          <p:nvSpPr>
            <p:cNvPr id="21" name="TextBox 20">
              <a:extLst>
                <a:ext uri="{FF2B5EF4-FFF2-40B4-BE49-F238E27FC236}">
                  <a16:creationId xmlns:a16="http://schemas.microsoft.com/office/drawing/2014/main" id="{DC771D86-6842-4144-B7C4-4336EFD70876}"/>
                </a:ext>
              </a:extLst>
            </p:cNvPr>
            <p:cNvSpPr txBox="1"/>
            <p:nvPr/>
          </p:nvSpPr>
          <p:spPr>
            <a:xfrm>
              <a:off x="4221641" y="519567"/>
              <a:ext cx="1055356" cy="523220"/>
            </a:xfrm>
            <a:custGeom>
              <a:avLst/>
              <a:gdLst>
                <a:gd name="connsiteX0" fmla="*/ 0 w 1055356"/>
                <a:gd name="connsiteY0" fmla="*/ 0 h 523220"/>
                <a:gd name="connsiteX1" fmla="*/ 538232 w 1055356"/>
                <a:gd name="connsiteY1" fmla="*/ 0 h 523220"/>
                <a:gd name="connsiteX2" fmla="*/ 1055356 w 1055356"/>
                <a:gd name="connsiteY2" fmla="*/ 0 h 523220"/>
                <a:gd name="connsiteX3" fmla="*/ 1055356 w 1055356"/>
                <a:gd name="connsiteY3" fmla="*/ 523220 h 523220"/>
                <a:gd name="connsiteX4" fmla="*/ 506571 w 1055356"/>
                <a:gd name="connsiteY4" fmla="*/ 523220 h 523220"/>
                <a:gd name="connsiteX5" fmla="*/ 0 w 1055356"/>
                <a:gd name="connsiteY5" fmla="*/ 523220 h 523220"/>
                <a:gd name="connsiteX6" fmla="*/ 0 w 1055356"/>
                <a:gd name="connsiteY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356" h="523220" extrusionOk="0">
                  <a:moveTo>
                    <a:pt x="0" y="0"/>
                  </a:moveTo>
                  <a:cubicBezTo>
                    <a:pt x="140509" y="-18437"/>
                    <a:pt x="364807" y="-21702"/>
                    <a:pt x="538232" y="0"/>
                  </a:cubicBezTo>
                  <a:cubicBezTo>
                    <a:pt x="711657" y="21702"/>
                    <a:pt x="937071" y="-4377"/>
                    <a:pt x="1055356" y="0"/>
                  </a:cubicBezTo>
                  <a:cubicBezTo>
                    <a:pt x="1056836" y="197219"/>
                    <a:pt x="1044659" y="314781"/>
                    <a:pt x="1055356" y="523220"/>
                  </a:cubicBezTo>
                  <a:cubicBezTo>
                    <a:pt x="815047" y="532220"/>
                    <a:pt x="688941" y="523219"/>
                    <a:pt x="506571" y="523220"/>
                  </a:cubicBezTo>
                  <a:cubicBezTo>
                    <a:pt x="324201" y="523221"/>
                    <a:pt x="154737" y="541616"/>
                    <a:pt x="0" y="523220"/>
                  </a:cubicBezTo>
                  <a:cubicBezTo>
                    <a:pt x="-24898" y="374761"/>
                    <a:pt x="10413" y="163255"/>
                    <a:pt x="0" y="0"/>
                  </a:cubicBezTo>
                  <a:close/>
                </a:path>
              </a:pathLst>
            </a:custGeom>
            <a:noFill/>
            <a:ln>
              <a:solidFill>
                <a:schemeClr val="tx1"/>
              </a:solidFill>
              <a:extLst>
                <a:ext uri="{C807C97D-BFC1-408E-A445-0C87EB9F89A2}">
                  <ask:lineSketchStyleProps xmlns:ask="http://schemas.microsoft.com/office/drawing/2018/sketchyshapes" sd="1363887920">
                    <a:prstGeom prst="rect">
                      <a:avLst/>
                    </a:prstGeom>
                    <ask:type>
                      <ask:lineSketchFreehand/>
                    </ask:type>
                  </ask:lineSketchStyleProps>
                </a:ext>
              </a:extLst>
            </a:ln>
          </p:spPr>
          <p:txBody>
            <a:bodyPr wrap="square" rtlCol="0">
              <a:spAutoFit/>
            </a:bodyPr>
            <a:lstStyle/>
            <a:p>
              <a:r>
                <a:rPr lang="en-GB" sz="1400" b="1" u="sng" dirty="0" err="1">
                  <a:solidFill>
                    <a:schemeClr val="bg1"/>
                  </a:solidFill>
                </a:rPr>
                <a:t>Amdana</a:t>
              </a:r>
              <a:r>
                <a:rPr lang="en-GB" sz="1400" b="1" u="sng" dirty="0">
                  <a:solidFill>
                    <a:schemeClr val="bg1"/>
                  </a:solidFill>
                </a:rPr>
                <a:t> </a:t>
              </a:r>
              <a:r>
                <a:rPr lang="en-GB" sz="1400" b="1" u="sng" dirty="0" err="1">
                  <a:solidFill>
                    <a:schemeClr val="bg1"/>
                  </a:solidFill>
                </a:rPr>
                <a:t>i</a:t>
              </a:r>
              <a:endParaRPr lang="en-GB" sz="1400" b="1" u="sng" dirty="0">
                <a:solidFill>
                  <a:schemeClr val="bg1"/>
                </a:solidFill>
              </a:endParaRPr>
            </a:p>
            <a:p>
              <a:r>
                <a:rPr lang="en-GB" sz="1400" b="1" u="sng" dirty="0">
                  <a:solidFill>
                    <a:schemeClr val="bg1"/>
                  </a:solidFill>
                </a:rPr>
                <a:t>About Me</a:t>
              </a:r>
            </a:p>
          </p:txBody>
        </p:sp>
        <p:sp>
          <p:nvSpPr>
            <p:cNvPr id="3" name="TextBox 2">
              <a:extLst>
                <a:ext uri="{FF2B5EF4-FFF2-40B4-BE49-F238E27FC236}">
                  <a16:creationId xmlns:a16="http://schemas.microsoft.com/office/drawing/2014/main" id="{024E740F-03C9-4EC1-956B-BB13E46B4FCF}"/>
                </a:ext>
              </a:extLst>
            </p:cNvPr>
            <p:cNvSpPr txBox="1"/>
            <p:nvPr/>
          </p:nvSpPr>
          <p:spPr>
            <a:xfrm>
              <a:off x="4167170" y="1109617"/>
              <a:ext cx="1283982" cy="646331"/>
            </a:xfrm>
            <a:prstGeom prst="rect">
              <a:avLst/>
            </a:prstGeom>
            <a:noFill/>
          </p:spPr>
          <p:txBody>
            <a:bodyPr wrap="square" rtlCol="0">
              <a:spAutoFit/>
            </a:bodyPr>
            <a:lstStyle/>
            <a:p>
              <a:r>
                <a:rPr lang="en-US" sz="1200" dirty="0">
                  <a:solidFill>
                    <a:schemeClr val="bg1"/>
                  </a:solidFill>
                </a:rPr>
                <a:t>Hello, My name is Michael Aubin.</a:t>
              </a:r>
            </a:p>
            <a:p>
              <a:endParaRPr lang="en-US" sz="1200" kern="1200" dirty="0">
                <a:solidFill>
                  <a:schemeClr val="bg1"/>
                </a:solidFill>
              </a:endParaRPr>
            </a:p>
          </p:txBody>
        </p:sp>
        <p:pic>
          <p:nvPicPr>
            <p:cNvPr id="5" name="Picture 4" descr="A person posing for the camera&#10;&#10;Description automatically generated">
              <a:extLst>
                <a:ext uri="{FF2B5EF4-FFF2-40B4-BE49-F238E27FC236}">
                  <a16:creationId xmlns:a16="http://schemas.microsoft.com/office/drawing/2014/main" id="{20C6D206-139F-4EE8-AE1B-22152328E4EF}"/>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5377853" y="519567"/>
              <a:ext cx="1357132" cy="1431372"/>
            </a:xfrm>
            <a:custGeom>
              <a:avLst/>
              <a:gdLst>
                <a:gd name="connsiteX0" fmla="*/ 0 w 1357132"/>
                <a:gd name="connsiteY0" fmla="*/ 0 h 1431372"/>
                <a:gd name="connsiteX1" fmla="*/ 651423 w 1357132"/>
                <a:gd name="connsiteY1" fmla="*/ 0 h 1431372"/>
                <a:gd name="connsiteX2" fmla="*/ 1357132 w 1357132"/>
                <a:gd name="connsiteY2" fmla="*/ 0 h 1431372"/>
                <a:gd name="connsiteX3" fmla="*/ 1357132 w 1357132"/>
                <a:gd name="connsiteY3" fmla="*/ 505751 h 1431372"/>
                <a:gd name="connsiteX4" fmla="*/ 1357132 w 1357132"/>
                <a:gd name="connsiteY4" fmla="*/ 954248 h 1431372"/>
                <a:gd name="connsiteX5" fmla="*/ 1357132 w 1357132"/>
                <a:gd name="connsiteY5" fmla="*/ 1431372 h 1431372"/>
                <a:gd name="connsiteX6" fmla="*/ 664995 w 1357132"/>
                <a:gd name="connsiteY6" fmla="*/ 1431372 h 1431372"/>
                <a:gd name="connsiteX7" fmla="*/ 0 w 1357132"/>
                <a:gd name="connsiteY7" fmla="*/ 1431372 h 1431372"/>
                <a:gd name="connsiteX8" fmla="*/ 0 w 1357132"/>
                <a:gd name="connsiteY8" fmla="*/ 954248 h 1431372"/>
                <a:gd name="connsiteX9" fmla="*/ 0 w 1357132"/>
                <a:gd name="connsiteY9" fmla="*/ 491438 h 1431372"/>
                <a:gd name="connsiteX10" fmla="*/ 0 w 1357132"/>
                <a:gd name="connsiteY10" fmla="*/ 0 h 1431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7132" h="1431372" fill="none" extrusionOk="0">
                  <a:moveTo>
                    <a:pt x="0" y="0"/>
                  </a:moveTo>
                  <a:cubicBezTo>
                    <a:pt x="319852" y="26287"/>
                    <a:pt x="356155" y="29985"/>
                    <a:pt x="651423" y="0"/>
                  </a:cubicBezTo>
                  <a:cubicBezTo>
                    <a:pt x="946691" y="-29985"/>
                    <a:pt x="1146054" y="21684"/>
                    <a:pt x="1357132" y="0"/>
                  </a:cubicBezTo>
                  <a:cubicBezTo>
                    <a:pt x="1378160" y="170194"/>
                    <a:pt x="1358829" y="330445"/>
                    <a:pt x="1357132" y="505751"/>
                  </a:cubicBezTo>
                  <a:cubicBezTo>
                    <a:pt x="1355435" y="681057"/>
                    <a:pt x="1373680" y="840609"/>
                    <a:pt x="1357132" y="954248"/>
                  </a:cubicBezTo>
                  <a:cubicBezTo>
                    <a:pt x="1340584" y="1067887"/>
                    <a:pt x="1344965" y="1318480"/>
                    <a:pt x="1357132" y="1431372"/>
                  </a:cubicBezTo>
                  <a:cubicBezTo>
                    <a:pt x="1117942" y="1442634"/>
                    <a:pt x="808011" y="1420298"/>
                    <a:pt x="664995" y="1431372"/>
                  </a:cubicBezTo>
                  <a:cubicBezTo>
                    <a:pt x="521979" y="1442446"/>
                    <a:pt x="320960" y="1444761"/>
                    <a:pt x="0" y="1431372"/>
                  </a:cubicBezTo>
                  <a:cubicBezTo>
                    <a:pt x="16254" y="1324839"/>
                    <a:pt x="-4229" y="1114371"/>
                    <a:pt x="0" y="954248"/>
                  </a:cubicBezTo>
                  <a:cubicBezTo>
                    <a:pt x="4229" y="794125"/>
                    <a:pt x="-2517" y="717798"/>
                    <a:pt x="0" y="491438"/>
                  </a:cubicBezTo>
                  <a:cubicBezTo>
                    <a:pt x="2517" y="265078"/>
                    <a:pt x="23389" y="111219"/>
                    <a:pt x="0" y="0"/>
                  </a:cubicBezTo>
                  <a:close/>
                </a:path>
                <a:path w="1357132" h="1431372" stroke="0" extrusionOk="0">
                  <a:moveTo>
                    <a:pt x="0" y="0"/>
                  </a:moveTo>
                  <a:cubicBezTo>
                    <a:pt x="217259" y="10655"/>
                    <a:pt x="464087" y="23176"/>
                    <a:pt x="678566" y="0"/>
                  </a:cubicBezTo>
                  <a:cubicBezTo>
                    <a:pt x="893045" y="-23176"/>
                    <a:pt x="1043646" y="-13139"/>
                    <a:pt x="1357132" y="0"/>
                  </a:cubicBezTo>
                  <a:cubicBezTo>
                    <a:pt x="1362992" y="205085"/>
                    <a:pt x="1360802" y="260051"/>
                    <a:pt x="1357132" y="434183"/>
                  </a:cubicBezTo>
                  <a:cubicBezTo>
                    <a:pt x="1353462" y="608315"/>
                    <a:pt x="1340807" y="753239"/>
                    <a:pt x="1357132" y="882679"/>
                  </a:cubicBezTo>
                  <a:cubicBezTo>
                    <a:pt x="1373457" y="1012119"/>
                    <a:pt x="1360583" y="1165684"/>
                    <a:pt x="1357132" y="1431372"/>
                  </a:cubicBezTo>
                  <a:cubicBezTo>
                    <a:pt x="1124194" y="1463807"/>
                    <a:pt x="1001358" y="1448712"/>
                    <a:pt x="678566" y="1431372"/>
                  </a:cubicBezTo>
                  <a:cubicBezTo>
                    <a:pt x="355774" y="1414032"/>
                    <a:pt x="306628" y="1443551"/>
                    <a:pt x="0" y="1431372"/>
                  </a:cubicBezTo>
                  <a:cubicBezTo>
                    <a:pt x="-3767" y="1329530"/>
                    <a:pt x="22558" y="1145296"/>
                    <a:pt x="0" y="968562"/>
                  </a:cubicBezTo>
                  <a:cubicBezTo>
                    <a:pt x="-22558" y="791828"/>
                    <a:pt x="2834" y="727954"/>
                    <a:pt x="0" y="520065"/>
                  </a:cubicBezTo>
                  <a:cubicBezTo>
                    <a:pt x="-2834" y="312176"/>
                    <a:pt x="22902" y="218141"/>
                    <a:pt x="0" y="0"/>
                  </a:cubicBezTo>
                  <a:close/>
                </a:path>
              </a:pathLst>
            </a:custGeom>
            <a:ln>
              <a:solidFill>
                <a:schemeClr val="tx1"/>
              </a:solidFill>
              <a:extLst>
                <a:ext uri="{C807C97D-BFC1-408E-A445-0C87EB9F89A2}">
                  <ask:lineSketchStyleProps xmlns:ask="http://schemas.microsoft.com/office/drawing/2018/sketchyshapes" sd="782294884">
                    <a:prstGeom prst="rect">
                      <a:avLst/>
                    </a:prstGeom>
                    <ask:type>
                      <ask:lineSketchFreehand/>
                    </ask:type>
                  </ask:lineSketchStyleProps>
                </a:ext>
              </a:extLst>
            </a:ln>
            <a:effectLst>
              <a:outerShdw blurRad="292100" dist="139700" dir="2700000" algn="tl" rotWithShape="0">
                <a:srgbClr val="333333">
                  <a:alpha val="65000"/>
                </a:srgbClr>
              </a:outerShdw>
            </a:effectLst>
          </p:spPr>
        </p:pic>
        <p:sp>
          <p:nvSpPr>
            <p:cNvPr id="51" name="TextBox 50">
              <a:extLst>
                <a:ext uri="{FF2B5EF4-FFF2-40B4-BE49-F238E27FC236}">
                  <a16:creationId xmlns:a16="http://schemas.microsoft.com/office/drawing/2014/main" id="{4F4BEF7B-661B-4F06-A642-EBC313988EC7}"/>
                </a:ext>
              </a:extLst>
            </p:cNvPr>
            <p:cNvSpPr txBox="1"/>
            <p:nvPr/>
          </p:nvSpPr>
          <p:spPr>
            <a:xfrm>
              <a:off x="4044765" y="2109716"/>
              <a:ext cx="2690061" cy="2492990"/>
            </a:xfrm>
            <a:prstGeom prst="rect">
              <a:avLst/>
            </a:prstGeom>
            <a:noFill/>
          </p:spPr>
          <p:txBody>
            <a:bodyPr wrap="square" rtlCol="0">
              <a:spAutoFit/>
            </a:bodyPr>
            <a:lstStyle/>
            <a:p>
              <a:r>
                <a:rPr lang="en-GB" sz="1200" dirty="0">
                  <a:solidFill>
                    <a:schemeClr val="bg1"/>
                  </a:solidFill>
                </a:rPr>
                <a:t>I trained and worked as a professional actor  and the arts remain a passionate pursuit of mine. In 2016 I founded Luna Theatre,  a community theatre company based in Swansea, here I continue to produce and direct multiple productions.  My sweet tooth is satisfied by my joy for baking and I like to see others enjoy my creations. Recently, I started my journey in Ju jitsu  and have found its benefits very rewarding. </a:t>
              </a:r>
            </a:p>
            <a:p>
              <a:endParaRPr lang="en-GB" sz="1200" dirty="0">
                <a:solidFill>
                  <a:schemeClr val="bg1"/>
                </a:solidFill>
              </a:endParaRPr>
            </a:p>
            <a:p>
              <a:endParaRPr lang="en-GB" sz="1200" dirty="0">
                <a:solidFill>
                  <a:schemeClr val="bg1"/>
                </a:solidFill>
              </a:endParaRPr>
            </a:p>
          </p:txBody>
        </p:sp>
      </p:grpSp>
      <p:sp>
        <p:nvSpPr>
          <p:cNvPr id="52" name="TextBox 51">
            <a:extLst>
              <a:ext uri="{FF2B5EF4-FFF2-40B4-BE49-F238E27FC236}">
                <a16:creationId xmlns:a16="http://schemas.microsoft.com/office/drawing/2014/main" id="{C770D5BD-499E-4E78-8D22-9B4AAFB73F83}"/>
              </a:ext>
            </a:extLst>
          </p:cNvPr>
          <p:cNvSpPr txBox="1"/>
          <p:nvPr/>
        </p:nvSpPr>
        <p:spPr>
          <a:xfrm>
            <a:off x="517167" y="371870"/>
            <a:ext cx="3256713" cy="594195"/>
          </a:xfrm>
          <a:custGeom>
            <a:avLst/>
            <a:gdLst>
              <a:gd name="connsiteX0" fmla="*/ 0 w 3256713"/>
              <a:gd name="connsiteY0" fmla="*/ 0 h 594195"/>
              <a:gd name="connsiteX1" fmla="*/ 683910 w 3256713"/>
              <a:gd name="connsiteY1" fmla="*/ 0 h 594195"/>
              <a:gd name="connsiteX2" fmla="*/ 1270118 w 3256713"/>
              <a:gd name="connsiteY2" fmla="*/ 0 h 594195"/>
              <a:gd name="connsiteX3" fmla="*/ 1823759 w 3256713"/>
              <a:gd name="connsiteY3" fmla="*/ 0 h 594195"/>
              <a:gd name="connsiteX4" fmla="*/ 2442535 w 3256713"/>
              <a:gd name="connsiteY4" fmla="*/ 0 h 594195"/>
              <a:gd name="connsiteX5" fmla="*/ 3256713 w 3256713"/>
              <a:gd name="connsiteY5" fmla="*/ 0 h 594195"/>
              <a:gd name="connsiteX6" fmla="*/ 3256713 w 3256713"/>
              <a:gd name="connsiteY6" fmla="*/ 594195 h 594195"/>
              <a:gd name="connsiteX7" fmla="*/ 2703072 w 3256713"/>
              <a:gd name="connsiteY7" fmla="*/ 594195 h 594195"/>
              <a:gd name="connsiteX8" fmla="*/ 1986595 w 3256713"/>
              <a:gd name="connsiteY8" fmla="*/ 594195 h 594195"/>
              <a:gd name="connsiteX9" fmla="*/ 1270118 w 3256713"/>
              <a:gd name="connsiteY9" fmla="*/ 594195 h 594195"/>
              <a:gd name="connsiteX10" fmla="*/ 586208 w 3256713"/>
              <a:gd name="connsiteY10" fmla="*/ 594195 h 594195"/>
              <a:gd name="connsiteX11" fmla="*/ 0 w 3256713"/>
              <a:gd name="connsiteY11" fmla="*/ 594195 h 594195"/>
              <a:gd name="connsiteX12" fmla="*/ 0 w 3256713"/>
              <a:gd name="connsiteY12" fmla="*/ 0 h 594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56713" h="594195" extrusionOk="0">
                <a:moveTo>
                  <a:pt x="0" y="0"/>
                </a:moveTo>
                <a:cubicBezTo>
                  <a:pt x="188594" y="-7366"/>
                  <a:pt x="428362" y="-3879"/>
                  <a:pt x="683910" y="0"/>
                </a:cubicBezTo>
                <a:cubicBezTo>
                  <a:pt x="939458" y="3879"/>
                  <a:pt x="1143869" y="9373"/>
                  <a:pt x="1270118" y="0"/>
                </a:cubicBezTo>
                <a:cubicBezTo>
                  <a:pt x="1396367" y="-9373"/>
                  <a:pt x="1607098" y="267"/>
                  <a:pt x="1823759" y="0"/>
                </a:cubicBezTo>
                <a:cubicBezTo>
                  <a:pt x="2040420" y="-267"/>
                  <a:pt x="2256050" y="22688"/>
                  <a:pt x="2442535" y="0"/>
                </a:cubicBezTo>
                <a:cubicBezTo>
                  <a:pt x="2629020" y="-22688"/>
                  <a:pt x="3041219" y="19457"/>
                  <a:pt x="3256713" y="0"/>
                </a:cubicBezTo>
                <a:cubicBezTo>
                  <a:pt x="3266300" y="214560"/>
                  <a:pt x="3252455" y="389968"/>
                  <a:pt x="3256713" y="594195"/>
                </a:cubicBezTo>
                <a:cubicBezTo>
                  <a:pt x="3064774" y="600133"/>
                  <a:pt x="2824939" y="600135"/>
                  <a:pt x="2703072" y="594195"/>
                </a:cubicBezTo>
                <a:cubicBezTo>
                  <a:pt x="2581205" y="588255"/>
                  <a:pt x="2205330" y="587076"/>
                  <a:pt x="1986595" y="594195"/>
                </a:cubicBezTo>
                <a:cubicBezTo>
                  <a:pt x="1767860" y="601314"/>
                  <a:pt x="1567097" y="584363"/>
                  <a:pt x="1270118" y="594195"/>
                </a:cubicBezTo>
                <a:cubicBezTo>
                  <a:pt x="973139" y="604027"/>
                  <a:pt x="790001" y="566602"/>
                  <a:pt x="586208" y="594195"/>
                </a:cubicBezTo>
                <a:cubicBezTo>
                  <a:pt x="382415" y="621789"/>
                  <a:pt x="139783" y="601081"/>
                  <a:pt x="0" y="594195"/>
                </a:cubicBezTo>
                <a:cubicBezTo>
                  <a:pt x="17319" y="450959"/>
                  <a:pt x="-7351" y="296432"/>
                  <a:pt x="0" y="0"/>
                </a:cubicBezTo>
                <a:close/>
              </a:path>
            </a:pathLst>
          </a:custGeom>
          <a:noFill/>
          <a:ln>
            <a:solidFill>
              <a:schemeClr val="tx1"/>
            </a:solidFill>
            <a:extLst>
              <a:ext uri="{C807C97D-BFC1-408E-A445-0C87EB9F89A2}">
                <ask:lineSketchStyleProps xmlns:ask="http://schemas.microsoft.com/office/drawing/2018/sketchyshapes" sd="3620693239">
                  <a:prstGeom prst="rect">
                    <a:avLst/>
                  </a:prstGeom>
                  <ask:type>
                    <ask:lineSketchFreehand/>
                  </ask:type>
                </ask:lineSketchStyleProps>
              </a:ext>
            </a:extLst>
          </a:ln>
        </p:spPr>
        <p:txBody>
          <a:bodyPr wrap="square" rtlCol="0" anchor="ctr">
            <a:noAutofit/>
          </a:bodyPr>
          <a:lstStyle/>
          <a:p>
            <a:pPr algn="ctr"/>
            <a:endParaRPr lang="en-GB" sz="1400" b="1" u="sng" dirty="0">
              <a:solidFill>
                <a:schemeClr val="bg1"/>
              </a:solidFill>
            </a:endParaRPr>
          </a:p>
          <a:p>
            <a:pPr algn="ctr"/>
            <a:r>
              <a:rPr lang="en-GB" sz="1400" b="1" u="sng" dirty="0" err="1">
                <a:solidFill>
                  <a:schemeClr val="bg1"/>
                </a:solidFill>
              </a:rPr>
              <a:t>Profiad</a:t>
            </a:r>
            <a:r>
              <a:rPr lang="en-GB" sz="1400" b="1" u="sng" dirty="0">
                <a:solidFill>
                  <a:schemeClr val="bg1"/>
                </a:solidFill>
              </a:rPr>
              <a:t> </a:t>
            </a:r>
            <a:r>
              <a:rPr lang="en-GB" sz="1400" b="1" u="sng" dirty="0" err="1">
                <a:solidFill>
                  <a:schemeClr val="bg1"/>
                </a:solidFill>
              </a:rPr>
              <a:t>addysgu</a:t>
            </a:r>
            <a:r>
              <a:rPr lang="en-GB" sz="1400" b="1" u="sng" dirty="0">
                <a:solidFill>
                  <a:schemeClr val="bg1"/>
                </a:solidFill>
              </a:rPr>
              <a:t> </a:t>
            </a:r>
            <a:r>
              <a:rPr lang="en-GB" sz="1400" b="1" u="sng" dirty="0" err="1">
                <a:solidFill>
                  <a:schemeClr val="bg1"/>
                </a:solidFill>
              </a:rPr>
              <a:t>blaenorol</a:t>
            </a:r>
            <a:endParaRPr lang="en-GB" sz="1400" b="1" u="sng" dirty="0">
              <a:solidFill>
                <a:schemeClr val="bg1"/>
              </a:solidFill>
            </a:endParaRPr>
          </a:p>
          <a:p>
            <a:pPr algn="ctr"/>
            <a:r>
              <a:rPr lang="en-GB" sz="1400" b="1" u="sng" dirty="0">
                <a:solidFill>
                  <a:schemeClr val="bg1"/>
                </a:solidFill>
              </a:rPr>
              <a:t>Previous teaching experiences </a:t>
            </a:r>
          </a:p>
          <a:p>
            <a:endParaRPr lang="en-GB" dirty="0"/>
          </a:p>
        </p:txBody>
      </p:sp>
      <p:grpSp>
        <p:nvGrpSpPr>
          <p:cNvPr id="59" name="Group 58">
            <a:extLst>
              <a:ext uri="{FF2B5EF4-FFF2-40B4-BE49-F238E27FC236}">
                <a16:creationId xmlns:a16="http://schemas.microsoft.com/office/drawing/2014/main" id="{95C69934-B3CE-45C7-817C-6A37D5F5306C}"/>
              </a:ext>
            </a:extLst>
          </p:cNvPr>
          <p:cNvGrpSpPr/>
          <p:nvPr/>
        </p:nvGrpSpPr>
        <p:grpSpPr>
          <a:xfrm>
            <a:off x="6849743" y="179271"/>
            <a:ext cx="5694765" cy="6499457"/>
            <a:chOff x="6849743" y="179271"/>
            <a:chExt cx="5694765" cy="6499457"/>
          </a:xfrm>
        </p:grpSpPr>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duotone>
                <a:schemeClr val="accent1">
                  <a:shade val="45000"/>
                  <a:satMod val="135000"/>
                </a:schemeClr>
                <a:prstClr val="white"/>
              </a:duotone>
            </a:blip>
            <a:stretch>
              <a:fillRect/>
            </a:stretch>
          </p:blipFill>
          <p:spPr>
            <a:xfrm>
              <a:off x="6849743" y="179271"/>
              <a:ext cx="5694765" cy="6499457"/>
            </a:xfrm>
            <a:prstGeom prst="rect">
              <a:avLst/>
            </a:prstGeom>
            <a:ln>
              <a:noFill/>
            </a:ln>
            <a:effectLst>
              <a:softEdge rad="112500"/>
            </a:effectLst>
          </p:spPr>
        </p:pic>
        <p:grpSp>
          <p:nvGrpSpPr>
            <p:cNvPr id="57" name="Group 56">
              <a:extLst>
                <a:ext uri="{FF2B5EF4-FFF2-40B4-BE49-F238E27FC236}">
                  <a16:creationId xmlns:a16="http://schemas.microsoft.com/office/drawing/2014/main" id="{4CDFC09B-D06C-4109-945C-FB4AD4444FF4}"/>
                </a:ext>
              </a:extLst>
            </p:cNvPr>
            <p:cNvGrpSpPr/>
            <p:nvPr/>
          </p:nvGrpSpPr>
          <p:grpSpPr>
            <a:xfrm>
              <a:off x="7102290" y="411370"/>
              <a:ext cx="4836205" cy="5982116"/>
              <a:chOff x="7273146" y="489548"/>
              <a:chExt cx="4836205" cy="5982116"/>
            </a:xfrm>
          </p:grpSpPr>
          <p:sp>
            <p:nvSpPr>
              <p:cNvPr id="28" name="TextBox 27">
                <a:extLst>
                  <a:ext uri="{FF2B5EF4-FFF2-40B4-BE49-F238E27FC236}">
                    <a16:creationId xmlns:a16="http://schemas.microsoft.com/office/drawing/2014/main" id="{790B48A9-DCB0-4E73-BD5B-5F3E3E50BE70}"/>
                  </a:ext>
                </a:extLst>
              </p:cNvPr>
              <p:cNvSpPr txBox="1"/>
              <p:nvPr/>
            </p:nvSpPr>
            <p:spPr>
              <a:xfrm>
                <a:off x="7465819" y="489548"/>
                <a:ext cx="4643532" cy="523220"/>
              </a:xfrm>
              <a:custGeom>
                <a:avLst/>
                <a:gdLst>
                  <a:gd name="connsiteX0" fmla="*/ 0 w 4643532"/>
                  <a:gd name="connsiteY0" fmla="*/ 0 h 523220"/>
                  <a:gd name="connsiteX1" fmla="*/ 616926 w 4643532"/>
                  <a:gd name="connsiteY1" fmla="*/ 0 h 523220"/>
                  <a:gd name="connsiteX2" fmla="*/ 1140982 w 4643532"/>
                  <a:gd name="connsiteY2" fmla="*/ 0 h 523220"/>
                  <a:gd name="connsiteX3" fmla="*/ 1897215 w 4643532"/>
                  <a:gd name="connsiteY3" fmla="*/ 0 h 523220"/>
                  <a:gd name="connsiteX4" fmla="*/ 2514141 w 4643532"/>
                  <a:gd name="connsiteY4" fmla="*/ 0 h 523220"/>
                  <a:gd name="connsiteX5" fmla="*/ 3131067 w 4643532"/>
                  <a:gd name="connsiteY5" fmla="*/ 0 h 523220"/>
                  <a:gd name="connsiteX6" fmla="*/ 3887300 w 4643532"/>
                  <a:gd name="connsiteY6" fmla="*/ 0 h 523220"/>
                  <a:gd name="connsiteX7" fmla="*/ 4643532 w 4643532"/>
                  <a:gd name="connsiteY7" fmla="*/ 0 h 523220"/>
                  <a:gd name="connsiteX8" fmla="*/ 4643532 w 4643532"/>
                  <a:gd name="connsiteY8" fmla="*/ 523220 h 523220"/>
                  <a:gd name="connsiteX9" fmla="*/ 4073041 w 4643532"/>
                  <a:gd name="connsiteY9" fmla="*/ 523220 h 523220"/>
                  <a:gd name="connsiteX10" fmla="*/ 3409679 w 4643532"/>
                  <a:gd name="connsiteY10" fmla="*/ 523220 h 523220"/>
                  <a:gd name="connsiteX11" fmla="*/ 2746317 w 4643532"/>
                  <a:gd name="connsiteY11" fmla="*/ 523220 h 523220"/>
                  <a:gd name="connsiteX12" fmla="*/ 2129391 w 4643532"/>
                  <a:gd name="connsiteY12" fmla="*/ 523220 h 523220"/>
                  <a:gd name="connsiteX13" fmla="*/ 1373159 w 4643532"/>
                  <a:gd name="connsiteY13" fmla="*/ 523220 h 523220"/>
                  <a:gd name="connsiteX14" fmla="*/ 616926 w 4643532"/>
                  <a:gd name="connsiteY14" fmla="*/ 523220 h 523220"/>
                  <a:gd name="connsiteX15" fmla="*/ 0 w 4643532"/>
                  <a:gd name="connsiteY15" fmla="*/ 523220 h 523220"/>
                  <a:gd name="connsiteX16" fmla="*/ 0 w 4643532"/>
                  <a:gd name="connsiteY1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43532" h="523220" extrusionOk="0">
                    <a:moveTo>
                      <a:pt x="0" y="0"/>
                    </a:moveTo>
                    <a:cubicBezTo>
                      <a:pt x="255839" y="5026"/>
                      <a:pt x="325448" y="-5052"/>
                      <a:pt x="616926" y="0"/>
                    </a:cubicBezTo>
                    <a:cubicBezTo>
                      <a:pt x="908404" y="5052"/>
                      <a:pt x="945307" y="-8891"/>
                      <a:pt x="1140982" y="0"/>
                    </a:cubicBezTo>
                    <a:cubicBezTo>
                      <a:pt x="1336657" y="8891"/>
                      <a:pt x="1536536" y="-34198"/>
                      <a:pt x="1897215" y="0"/>
                    </a:cubicBezTo>
                    <a:cubicBezTo>
                      <a:pt x="2257894" y="34198"/>
                      <a:pt x="2232427" y="-13853"/>
                      <a:pt x="2514141" y="0"/>
                    </a:cubicBezTo>
                    <a:cubicBezTo>
                      <a:pt x="2795855" y="13853"/>
                      <a:pt x="2935306" y="-4564"/>
                      <a:pt x="3131067" y="0"/>
                    </a:cubicBezTo>
                    <a:cubicBezTo>
                      <a:pt x="3326828" y="4564"/>
                      <a:pt x="3622228" y="-11810"/>
                      <a:pt x="3887300" y="0"/>
                    </a:cubicBezTo>
                    <a:cubicBezTo>
                      <a:pt x="4152372" y="11810"/>
                      <a:pt x="4279224" y="7703"/>
                      <a:pt x="4643532" y="0"/>
                    </a:cubicBezTo>
                    <a:cubicBezTo>
                      <a:pt x="4644726" y="127094"/>
                      <a:pt x="4656194" y="354724"/>
                      <a:pt x="4643532" y="523220"/>
                    </a:cubicBezTo>
                    <a:cubicBezTo>
                      <a:pt x="4376172" y="506800"/>
                      <a:pt x="4298366" y="543999"/>
                      <a:pt x="4073041" y="523220"/>
                    </a:cubicBezTo>
                    <a:cubicBezTo>
                      <a:pt x="3847716" y="502441"/>
                      <a:pt x="3637509" y="497423"/>
                      <a:pt x="3409679" y="523220"/>
                    </a:cubicBezTo>
                    <a:cubicBezTo>
                      <a:pt x="3181849" y="549017"/>
                      <a:pt x="2992231" y="532319"/>
                      <a:pt x="2746317" y="523220"/>
                    </a:cubicBezTo>
                    <a:cubicBezTo>
                      <a:pt x="2500403" y="514121"/>
                      <a:pt x="2371486" y="508124"/>
                      <a:pt x="2129391" y="523220"/>
                    </a:cubicBezTo>
                    <a:cubicBezTo>
                      <a:pt x="1887296" y="538316"/>
                      <a:pt x="1597941" y="554266"/>
                      <a:pt x="1373159" y="523220"/>
                    </a:cubicBezTo>
                    <a:cubicBezTo>
                      <a:pt x="1148377" y="492174"/>
                      <a:pt x="893849" y="505128"/>
                      <a:pt x="616926" y="523220"/>
                    </a:cubicBezTo>
                    <a:cubicBezTo>
                      <a:pt x="340003" y="541312"/>
                      <a:pt x="245790" y="498543"/>
                      <a:pt x="0" y="523220"/>
                    </a:cubicBezTo>
                    <a:cubicBezTo>
                      <a:pt x="21996" y="310517"/>
                      <a:pt x="24921" y="157266"/>
                      <a:pt x="0" y="0"/>
                    </a:cubicBezTo>
                    <a:close/>
                  </a:path>
                </a:pathLst>
              </a:custGeom>
              <a:noFill/>
              <a:ln>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algn="ctr"/>
                <a:r>
                  <a:rPr lang="en-GB" sz="1400" b="1" u="sng" dirty="0" err="1">
                    <a:solidFill>
                      <a:schemeClr val="bg1"/>
                    </a:solidFill>
                  </a:rPr>
                  <a:t>Rhesymau</a:t>
                </a:r>
                <a:r>
                  <a:rPr lang="en-GB" sz="1400" b="1" u="sng" dirty="0">
                    <a:solidFill>
                      <a:schemeClr val="bg1"/>
                    </a:solidFill>
                  </a:rPr>
                  <a:t> </a:t>
                </a:r>
                <a:r>
                  <a:rPr lang="en-GB" sz="1400" b="1" u="sng" dirty="0" err="1">
                    <a:solidFill>
                      <a:schemeClr val="bg1"/>
                    </a:solidFill>
                  </a:rPr>
                  <a:t>dros</a:t>
                </a:r>
                <a:r>
                  <a:rPr lang="en-GB" sz="1400" b="1" u="sng" dirty="0">
                    <a:solidFill>
                      <a:schemeClr val="bg1"/>
                    </a:solidFill>
                  </a:rPr>
                  <a:t> </a:t>
                </a:r>
                <a:r>
                  <a:rPr lang="en-GB" sz="1400" b="1" u="sng" dirty="0" err="1">
                    <a:solidFill>
                      <a:schemeClr val="bg1"/>
                    </a:solidFill>
                  </a:rPr>
                  <a:t>ddewis</a:t>
                </a:r>
                <a:r>
                  <a:rPr lang="en-GB" sz="1400" b="1" u="sng" dirty="0">
                    <a:solidFill>
                      <a:schemeClr val="bg1"/>
                    </a:solidFill>
                  </a:rPr>
                  <a:t> </a:t>
                </a:r>
                <a:r>
                  <a:rPr lang="en-GB" sz="1400" b="1" u="sng" dirty="0" err="1">
                    <a:solidFill>
                      <a:schemeClr val="bg1"/>
                    </a:solidFill>
                  </a:rPr>
                  <a:t>addysgu</a:t>
                </a:r>
                <a:r>
                  <a:rPr lang="en-GB" sz="1400" b="1" u="sng" dirty="0">
                    <a:solidFill>
                      <a:schemeClr val="bg1"/>
                    </a:solidFill>
                  </a:rPr>
                  <a:t> </a:t>
                </a:r>
                <a:r>
                  <a:rPr lang="en-GB" sz="1400" b="1" u="sng" dirty="0" err="1">
                    <a:solidFill>
                      <a:schemeClr val="bg1"/>
                    </a:solidFill>
                  </a:rPr>
                  <a:t>fel</a:t>
                </a:r>
                <a:r>
                  <a:rPr lang="en-GB" sz="1400" b="1" u="sng" dirty="0">
                    <a:solidFill>
                      <a:schemeClr val="bg1"/>
                    </a:solidFill>
                  </a:rPr>
                  <a:t> </a:t>
                </a:r>
                <a:r>
                  <a:rPr lang="en-GB" sz="1400" b="1" u="sng" dirty="0" err="1">
                    <a:solidFill>
                      <a:schemeClr val="bg1"/>
                    </a:solidFill>
                  </a:rPr>
                  <a:t>proffesiwn</a:t>
                </a:r>
                <a:endParaRPr lang="en-GB" sz="1400" b="1" u="sng" dirty="0">
                  <a:solidFill>
                    <a:schemeClr val="bg1"/>
                  </a:solidFill>
                </a:endParaRPr>
              </a:p>
              <a:p>
                <a:pPr algn="ctr"/>
                <a:r>
                  <a:rPr lang="en-GB" sz="1400" b="1" u="sng" dirty="0">
                    <a:solidFill>
                      <a:schemeClr val="bg1"/>
                    </a:solidFill>
                  </a:rPr>
                  <a:t>Reasons for entering the teaching profession </a:t>
                </a:r>
              </a:p>
            </p:txBody>
          </p:sp>
          <p:sp>
            <p:nvSpPr>
              <p:cNvPr id="30" name="TextBox 29">
                <a:extLst>
                  <a:ext uri="{FF2B5EF4-FFF2-40B4-BE49-F238E27FC236}">
                    <a16:creationId xmlns:a16="http://schemas.microsoft.com/office/drawing/2014/main" id="{9B5B33C0-C8D5-40A4-8E7B-A15741A16A2F}"/>
                  </a:ext>
                </a:extLst>
              </p:cNvPr>
              <p:cNvSpPr txBox="1"/>
              <p:nvPr/>
            </p:nvSpPr>
            <p:spPr>
              <a:xfrm>
                <a:off x="7273146" y="3485748"/>
                <a:ext cx="2475072" cy="734433"/>
              </a:xfrm>
              <a:custGeom>
                <a:avLst/>
                <a:gdLst>
                  <a:gd name="connsiteX0" fmla="*/ 0 w 2475072"/>
                  <a:gd name="connsiteY0" fmla="*/ 0 h 734433"/>
                  <a:gd name="connsiteX1" fmla="*/ 594017 w 2475072"/>
                  <a:gd name="connsiteY1" fmla="*/ 0 h 734433"/>
                  <a:gd name="connsiteX2" fmla="*/ 1262287 w 2475072"/>
                  <a:gd name="connsiteY2" fmla="*/ 0 h 734433"/>
                  <a:gd name="connsiteX3" fmla="*/ 1806803 w 2475072"/>
                  <a:gd name="connsiteY3" fmla="*/ 0 h 734433"/>
                  <a:gd name="connsiteX4" fmla="*/ 2475072 w 2475072"/>
                  <a:gd name="connsiteY4" fmla="*/ 0 h 734433"/>
                  <a:gd name="connsiteX5" fmla="*/ 2475072 w 2475072"/>
                  <a:gd name="connsiteY5" fmla="*/ 352528 h 734433"/>
                  <a:gd name="connsiteX6" fmla="*/ 2475072 w 2475072"/>
                  <a:gd name="connsiteY6" fmla="*/ 734433 h 734433"/>
                  <a:gd name="connsiteX7" fmla="*/ 1806803 w 2475072"/>
                  <a:gd name="connsiteY7" fmla="*/ 734433 h 734433"/>
                  <a:gd name="connsiteX8" fmla="*/ 1237536 w 2475072"/>
                  <a:gd name="connsiteY8" fmla="*/ 734433 h 734433"/>
                  <a:gd name="connsiteX9" fmla="*/ 618768 w 2475072"/>
                  <a:gd name="connsiteY9" fmla="*/ 734433 h 734433"/>
                  <a:gd name="connsiteX10" fmla="*/ 0 w 2475072"/>
                  <a:gd name="connsiteY10" fmla="*/ 734433 h 734433"/>
                  <a:gd name="connsiteX11" fmla="*/ 0 w 2475072"/>
                  <a:gd name="connsiteY11" fmla="*/ 381905 h 734433"/>
                  <a:gd name="connsiteX12" fmla="*/ 0 w 2475072"/>
                  <a:gd name="connsiteY12" fmla="*/ 0 h 734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75072" h="734433" extrusionOk="0">
                    <a:moveTo>
                      <a:pt x="0" y="0"/>
                    </a:moveTo>
                    <a:cubicBezTo>
                      <a:pt x="185074" y="24975"/>
                      <a:pt x="456481" y="25823"/>
                      <a:pt x="594017" y="0"/>
                    </a:cubicBezTo>
                    <a:cubicBezTo>
                      <a:pt x="731553" y="-25823"/>
                      <a:pt x="955293" y="2955"/>
                      <a:pt x="1262287" y="0"/>
                    </a:cubicBezTo>
                    <a:cubicBezTo>
                      <a:pt x="1569281" y="-2955"/>
                      <a:pt x="1597923" y="3361"/>
                      <a:pt x="1806803" y="0"/>
                    </a:cubicBezTo>
                    <a:cubicBezTo>
                      <a:pt x="2015683" y="-3361"/>
                      <a:pt x="2176008" y="12247"/>
                      <a:pt x="2475072" y="0"/>
                    </a:cubicBezTo>
                    <a:cubicBezTo>
                      <a:pt x="2484091" y="80083"/>
                      <a:pt x="2459463" y="266872"/>
                      <a:pt x="2475072" y="352528"/>
                    </a:cubicBezTo>
                    <a:cubicBezTo>
                      <a:pt x="2490681" y="438184"/>
                      <a:pt x="2486268" y="593943"/>
                      <a:pt x="2475072" y="734433"/>
                    </a:cubicBezTo>
                    <a:cubicBezTo>
                      <a:pt x="2205783" y="723595"/>
                      <a:pt x="2127755" y="726488"/>
                      <a:pt x="1806803" y="734433"/>
                    </a:cubicBezTo>
                    <a:cubicBezTo>
                      <a:pt x="1485851" y="742378"/>
                      <a:pt x="1377146" y="747550"/>
                      <a:pt x="1237536" y="734433"/>
                    </a:cubicBezTo>
                    <a:cubicBezTo>
                      <a:pt x="1097926" y="721316"/>
                      <a:pt x="783690" y="714528"/>
                      <a:pt x="618768" y="734433"/>
                    </a:cubicBezTo>
                    <a:cubicBezTo>
                      <a:pt x="453846" y="754338"/>
                      <a:pt x="189946" y="719203"/>
                      <a:pt x="0" y="734433"/>
                    </a:cubicBezTo>
                    <a:cubicBezTo>
                      <a:pt x="16122" y="606629"/>
                      <a:pt x="16130" y="490950"/>
                      <a:pt x="0" y="381905"/>
                    </a:cubicBezTo>
                    <a:cubicBezTo>
                      <a:pt x="-16130" y="272860"/>
                      <a:pt x="11" y="124848"/>
                      <a:pt x="0" y="0"/>
                    </a:cubicBezTo>
                    <a:close/>
                  </a:path>
                </a:pathLst>
              </a:custGeom>
              <a:noFill/>
              <a:ln>
                <a:solidFill>
                  <a:schemeClr val="tx1"/>
                </a:solidFill>
                <a:extLst>
                  <a:ext uri="{C807C97D-BFC1-408E-A445-0C87EB9F89A2}">
                    <ask:lineSketchStyleProps xmlns:ask="http://schemas.microsoft.com/office/drawing/2018/sketchyshapes" sd="939546292">
                      <a:prstGeom prst="rect">
                        <a:avLst/>
                      </a:prstGeom>
                      <ask:type>
                        <ask:lineSketchFreehand/>
                      </ask:type>
                    </ask:lineSketchStyleProps>
                  </a:ext>
                </a:extLst>
              </a:ln>
            </p:spPr>
            <p:txBody>
              <a:bodyPr wrap="square" rtlCol="0">
                <a:noAutofit/>
              </a:bodyPr>
              <a:lstStyle/>
              <a:p>
                <a:pPr algn="ctr"/>
                <a:endParaRPr lang="en-GB" sz="1200" b="1" u="sng" dirty="0">
                  <a:solidFill>
                    <a:schemeClr val="bg1"/>
                  </a:solidFill>
                </a:endParaRPr>
              </a:p>
              <a:p>
                <a:pPr algn="ctr"/>
                <a:r>
                  <a:rPr lang="en-GB" sz="1200" b="1" u="sng" dirty="0">
                    <a:solidFill>
                      <a:schemeClr val="bg1"/>
                    </a:solidFill>
                  </a:rPr>
                  <a:t>Y math o </a:t>
                </a:r>
                <a:r>
                  <a:rPr lang="en-GB" sz="1200" b="1" u="sng" dirty="0" err="1">
                    <a:solidFill>
                      <a:schemeClr val="bg1"/>
                    </a:solidFill>
                  </a:rPr>
                  <a:t>athro</a:t>
                </a:r>
                <a:r>
                  <a:rPr lang="en-GB" sz="1200" b="1" u="sng" dirty="0">
                    <a:solidFill>
                      <a:schemeClr val="bg1"/>
                    </a:solidFill>
                  </a:rPr>
                  <a:t> </a:t>
                </a:r>
                <a:r>
                  <a:rPr lang="en-GB" sz="1200" b="1" u="sng" dirty="0" err="1">
                    <a:solidFill>
                      <a:schemeClr val="bg1"/>
                    </a:solidFill>
                  </a:rPr>
                  <a:t>hoffaf</a:t>
                </a:r>
                <a:r>
                  <a:rPr lang="en-GB" sz="1200" b="1" u="sng" dirty="0">
                    <a:solidFill>
                      <a:schemeClr val="bg1"/>
                    </a:solidFill>
                  </a:rPr>
                  <a:t> bod</a:t>
                </a:r>
              </a:p>
              <a:p>
                <a:pPr algn="ctr"/>
                <a:r>
                  <a:rPr lang="en-GB" sz="1200" b="1" u="sng" dirty="0">
                    <a:solidFill>
                      <a:schemeClr val="bg1"/>
                    </a:solidFill>
                  </a:rPr>
                  <a:t>The kind of teacher I aspire to be</a:t>
                </a:r>
              </a:p>
              <a:p>
                <a:pPr algn="ctr"/>
                <a:endParaRPr lang="en-GB" sz="1200" dirty="0">
                  <a:solidFill>
                    <a:schemeClr val="bg1"/>
                  </a:solidFill>
                </a:endParaRPr>
              </a:p>
              <a:p>
                <a:pPr marL="228600" indent="-228600" algn="ctr">
                  <a:buAutoNum type="arabicParenR"/>
                </a:pPr>
                <a:endParaRPr lang="en-GB" sz="1200" dirty="0"/>
              </a:p>
            </p:txBody>
          </p:sp>
          <p:sp>
            <p:nvSpPr>
              <p:cNvPr id="54" name="TextBox 53">
                <a:extLst>
                  <a:ext uri="{FF2B5EF4-FFF2-40B4-BE49-F238E27FC236}">
                    <a16:creationId xmlns:a16="http://schemas.microsoft.com/office/drawing/2014/main" id="{4527BA40-47A5-42E8-8475-6E6A4A6133EE}"/>
                  </a:ext>
                </a:extLst>
              </p:cNvPr>
              <p:cNvSpPr txBox="1"/>
              <p:nvPr/>
            </p:nvSpPr>
            <p:spPr>
              <a:xfrm>
                <a:off x="7465819" y="1173846"/>
                <a:ext cx="4517134" cy="2123658"/>
              </a:xfrm>
              <a:prstGeom prst="rect">
                <a:avLst/>
              </a:prstGeom>
              <a:noFill/>
            </p:spPr>
            <p:txBody>
              <a:bodyPr wrap="square" rtlCol="0">
                <a:spAutoFit/>
              </a:bodyPr>
              <a:lstStyle/>
              <a:p>
                <a:r>
                  <a:rPr lang="en-GB" sz="1200" dirty="0">
                    <a:solidFill>
                      <a:schemeClr val="bg1"/>
                    </a:solidFill>
                  </a:rPr>
                  <a:t>I regard myself as one of the “lucky ones”. Having grown up in an impoverished environment my prospects were very limited.  However, it was fortunate that I was given an opportunity to thrive by several educators that recognised my potential.  This has always resonated with me and I am acutely aware of the profound affect that a positive role model can have.</a:t>
                </a:r>
              </a:p>
              <a:p>
                <a:endParaRPr lang="en-GB" sz="1200" dirty="0">
                  <a:solidFill>
                    <a:schemeClr val="bg1"/>
                  </a:solidFill>
                </a:endParaRPr>
              </a:p>
              <a:p>
                <a:r>
                  <a:rPr lang="en-GB" sz="1200" dirty="0">
                    <a:solidFill>
                      <a:schemeClr val="bg1"/>
                    </a:solidFill>
                  </a:rPr>
                  <a:t>In my experiences in education and teaching so far there is one thing above all that inspires me to teach, “The Tingle”. A feeling of pride when a learner connects with an activity and a spark of their potential is realised.</a:t>
                </a:r>
              </a:p>
            </p:txBody>
          </p:sp>
          <p:sp>
            <p:nvSpPr>
              <p:cNvPr id="55" name="TextBox 54">
                <a:extLst>
                  <a:ext uri="{FF2B5EF4-FFF2-40B4-BE49-F238E27FC236}">
                    <a16:creationId xmlns:a16="http://schemas.microsoft.com/office/drawing/2014/main" id="{B1337E43-0F5F-4E39-9AB4-3CF06B5FD75B}"/>
                  </a:ext>
                </a:extLst>
              </p:cNvPr>
              <p:cNvSpPr txBox="1"/>
              <p:nvPr/>
            </p:nvSpPr>
            <p:spPr>
              <a:xfrm>
                <a:off x="7293408" y="4348006"/>
                <a:ext cx="2902431" cy="2123658"/>
              </a:xfrm>
              <a:prstGeom prst="rect">
                <a:avLst/>
              </a:prstGeom>
              <a:noFill/>
            </p:spPr>
            <p:txBody>
              <a:bodyPr wrap="square" rtlCol="0">
                <a:spAutoFit/>
              </a:bodyPr>
              <a:lstStyle/>
              <a:p>
                <a:r>
                  <a:rPr lang="en-GB" sz="1200" dirty="0">
                    <a:solidFill>
                      <a:schemeClr val="bg1"/>
                    </a:solidFill>
                  </a:rPr>
                  <a:t>I aim to be an invisible teacher by which I mean the learner is at the focus of my teaching,  like an actor on the stage, the directors work should be seamless and supportive.  Creativity will influence my approaches in the hope that the learning is engaging, memorable and effective. I aspire to foster a  safe and stimulating environment that in turn will produce learners who are confident, ambitious and virtuous.   </a:t>
                </a:r>
              </a:p>
            </p:txBody>
          </p:sp>
        </p:grpSp>
      </p:grpSp>
      <p:sp>
        <p:nvSpPr>
          <p:cNvPr id="56" name="TextBox 55">
            <a:extLst>
              <a:ext uri="{FF2B5EF4-FFF2-40B4-BE49-F238E27FC236}">
                <a16:creationId xmlns:a16="http://schemas.microsoft.com/office/drawing/2014/main" id="{84938E2D-26B5-4DE1-9978-152FC3D5F6CF}"/>
              </a:ext>
            </a:extLst>
          </p:cNvPr>
          <p:cNvSpPr txBox="1"/>
          <p:nvPr/>
        </p:nvSpPr>
        <p:spPr>
          <a:xfrm>
            <a:off x="2106359" y="3963390"/>
            <a:ext cx="1558367" cy="462568"/>
          </a:xfrm>
          <a:custGeom>
            <a:avLst/>
            <a:gdLst>
              <a:gd name="connsiteX0" fmla="*/ 0 w 1558367"/>
              <a:gd name="connsiteY0" fmla="*/ 0 h 462568"/>
              <a:gd name="connsiteX1" fmla="*/ 503872 w 1558367"/>
              <a:gd name="connsiteY1" fmla="*/ 0 h 462568"/>
              <a:gd name="connsiteX2" fmla="*/ 1007744 w 1558367"/>
              <a:gd name="connsiteY2" fmla="*/ 0 h 462568"/>
              <a:gd name="connsiteX3" fmla="*/ 1558367 w 1558367"/>
              <a:gd name="connsiteY3" fmla="*/ 0 h 462568"/>
              <a:gd name="connsiteX4" fmla="*/ 1558367 w 1558367"/>
              <a:gd name="connsiteY4" fmla="*/ 462568 h 462568"/>
              <a:gd name="connsiteX5" fmla="*/ 1038911 w 1558367"/>
              <a:gd name="connsiteY5" fmla="*/ 462568 h 462568"/>
              <a:gd name="connsiteX6" fmla="*/ 535039 w 1558367"/>
              <a:gd name="connsiteY6" fmla="*/ 462568 h 462568"/>
              <a:gd name="connsiteX7" fmla="*/ 0 w 1558367"/>
              <a:gd name="connsiteY7" fmla="*/ 462568 h 462568"/>
              <a:gd name="connsiteX8" fmla="*/ 0 w 1558367"/>
              <a:gd name="connsiteY8" fmla="*/ 0 h 4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8367" h="462568" extrusionOk="0">
                <a:moveTo>
                  <a:pt x="0" y="0"/>
                </a:moveTo>
                <a:cubicBezTo>
                  <a:pt x="236080" y="18135"/>
                  <a:pt x="298459" y="-20728"/>
                  <a:pt x="503872" y="0"/>
                </a:cubicBezTo>
                <a:cubicBezTo>
                  <a:pt x="709285" y="20728"/>
                  <a:pt x="894156" y="-7071"/>
                  <a:pt x="1007744" y="0"/>
                </a:cubicBezTo>
                <a:cubicBezTo>
                  <a:pt x="1121332" y="7071"/>
                  <a:pt x="1436069" y="17911"/>
                  <a:pt x="1558367" y="0"/>
                </a:cubicBezTo>
                <a:cubicBezTo>
                  <a:pt x="1565325" y="145702"/>
                  <a:pt x="1547929" y="243001"/>
                  <a:pt x="1558367" y="462568"/>
                </a:cubicBezTo>
                <a:cubicBezTo>
                  <a:pt x="1442336" y="470325"/>
                  <a:pt x="1149498" y="463360"/>
                  <a:pt x="1038911" y="462568"/>
                </a:cubicBezTo>
                <a:cubicBezTo>
                  <a:pt x="928324" y="461776"/>
                  <a:pt x="689123" y="441525"/>
                  <a:pt x="535039" y="462568"/>
                </a:cubicBezTo>
                <a:cubicBezTo>
                  <a:pt x="380955" y="483611"/>
                  <a:pt x="128238" y="488879"/>
                  <a:pt x="0" y="462568"/>
                </a:cubicBezTo>
                <a:cubicBezTo>
                  <a:pt x="22134" y="281534"/>
                  <a:pt x="8032" y="170021"/>
                  <a:pt x="0" y="0"/>
                </a:cubicBezTo>
                <a:close/>
              </a:path>
            </a:pathLst>
          </a:custGeom>
          <a:noFill/>
          <a:ln>
            <a:solidFill>
              <a:schemeClr val="tx1"/>
            </a:solidFill>
            <a:extLst>
              <a:ext uri="{C807C97D-BFC1-408E-A445-0C87EB9F89A2}">
                <ask:lineSketchStyleProps xmlns:ask="http://schemas.microsoft.com/office/drawing/2018/sketchyshapes" sd="778414594">
                  <a:prstGeom prst="rect">
                    <a:avLst/>
                  </a:prstGeom>
                  <ask:type>
                    <ask:lineSketchFreehand/>
                  </ask:type>
                </ask:lineSketchStyleProps>
              </a:ext>
            </a:extLst>
          </a:ln>
        </p:spPr>
        <p:txBody>
          <a:bodyPr wrap="square" rtlCol="0">
            <a:noAutofit/>
          </a:bodyPr>
          <a:lstStyle/>
          <a:p>
            <a:pPr algn="r"/>
            <a:r>
              <a:rPr lang="en-GB" sz="1200" b="1" u="sng" dirty="0" err="1">
                <a:solidFill>
                  <a:schemeClr val="bg1"/>
                </a:solidFill>
              </a:rPr>
              <a:t>Cefndir</a:t>
            </a:r>
            <a:r>
              <a:rPr lang="en-GB" sz="1200" b="1" u="sng" dirty="0">
                <a:solidFill>
                  <a:schemeClr val="bg1"/>
                </a:solidFill>
              </a:rPr>
              <a:t> </a:t>
            </a:r>
            <a:r>
              <a:rPr lang="en-GB" sz="1200" b="1" u="sng" dirty="0" err="1">
                <a:solidFill>
                  <a:schemeClr val="bg1"/>
                </a:solidFill>
              </a:rPr>
              <a:t>academaidd</a:t>
            </a:r>
            <a:endParaRPr lang="en-GB" sz="1200" b="1" u="sng" dirty="0">
              <a:solidFill>
                <a:schemeClr val="bg1"/>
              </a:solidFill>
            </a:endParaRPr>
          </a:p>
          <a:p>
            <a:pPr algn="r"/>
            <a:r>
              <a:rPr lang="en-GB" sz="1200" b="1" u="sng" dirty="0">
                <a:solidFill>
                  <a:schemeClr val="bg1"/>
                </a:solidFill>
              </a:rPr>
              <a:t>Academic history</a:t>
            </a:r>
          </a:p>
          <a:p>
            <a:endParaRPr lang="en-GB" dirty="0"/>
          </a:p>
        </p:txBody>
      </p:sp>
      <p:sp>
        <p:nvSpPr>
          <p:cNvPr id="61" name="Rectangle 60">
            <a:extLst>
              <a:ext uri="{FF2B5EF4-FFF2-40B4-BE49-F238E27FC236}">
                <a16:creationId xmlns:a16="http://schemas.microsoft.com/office/drawing/2014/main" id="{1C3389D7-4A51-4861-9EF3-88FEB90A03F4}"/>
              </a:ext>
            </a:extLst>
          </p:cNvPr>
          <p:cNvSpPr/>
          <p:nvPr/>
        </p:nvSpPr>
        <p:spPr>
          <a:xfrm rot="20551553">
            <a:off x="4091492" y="1790760"/>
            <a:ext cx="1135386" cy="400110"/>
          </a:xfrm>
          <a:prstGeom prst="rect">
            <a:avLst/>
          </a:prstGeom>
          <a:noFill/>
        </p:spPr>
        <p:txBody>
          <a:bodyPr wrap="square" lIns="91440" tIns="45720" rIns="91440" bIns="45720">
            <a:spAutoFit/>
          </a:bodyPr>
          <a:lstStyle/>
          <a:p>
            <a:pPr algn="ctr"/>
            <a:r>
              <a:rPr lang="en-US" sz="2000" b="1" spc="50" dirty="0">
                <a:ln w="0">
                  <a:solidFill>
                    <a:srgbClr val="6A908D"/>
                  </a:solidFill>
                </a:ln>
                <a:solidFill>
                  <a:srgbClr val="FFFFFF"/>
                </a:solidFill>
                <a:effectLst>
                  <a:innerShdw blurRad="63500" dist="50800" dir="13500000">
                    <a:srgbClr val="000000">
                      <a:alpha val="50000"/>
                    </a:srgbClr>
                  </a:innerShdw>
                </a:effectLst>
              </a:rPr>
              <a:t>Creative</a:t>
            </a:r>
          </a:p>
        </p:txBody>
      </p:sp>
      <p:sp>
        <p:nvSpPr>
          <p:cNvPr id="62" name="Rectangle 61">
            <a:extLst>
              <a:ext uri="{FF2B5EF4-FFF2-40B4-BE49-F238E27FC236}">
                <a16:creationId xmlns:a16="http://schemas.microsoft.com/office/drawing/2014/main" id="{6A91C772-BA64-4DBB-AAF5-C0B2AFD6B4B7}"/>
              </a:ext>
            </a:extLst>
          </p:cNvPr>
          <p:cNvSpPr/>
          <p:nvPr/>
        </p:nvSpPr>
        <p:spPr>
          <a:xfrm rot="869377">
            <a:off x="5131409" y="4452316"/>
            <a:ext cx="1538426" cy="400110"/>
          </a:xfrm>
          <a:prstGeom prst="rect">
            <a:avLst/>
          </a:prstGeom>
          <a:noFill/>
        </p:spPr>
        <p:txBody>
          <a:bodyPr wrap="square" lIns="91440" tIns="45720" rIns="91440" bIns="45720">
            <a:spAutoFit/>
          </a:bodyPr>
          <a:lstStyle/>
          <a:p>
            <a:pPr algn="ctr"/>
            <a:r>
              <a:rPr lang="en-US" sz="2000" b="1" spc="50" dirty="0">
                <a:ln w="0">
                  <a:solidFill>
                    <a:srgbClr val="6A908D"/>
                  </a:solidFill>
                </a:ln>
                <a:solidFill>
                  <a:srgbClr val="FFFFFF"/>
                </a:solidFill>
                <a:effectLst>
                  <a:innerShdw blurRad="63500" dist="50800" dir="13500000">
                    <a:srgbClr val="000000">
                      <a:alpha val="50000"/>
                    </a:srgbClr>
                  </a:innerShdw>
                </a:effectLst>
              </a:rPr>
              <a:t>Enthusiastic </a:t>
            </a:r>
          </a:p>
        </p:txBody>
      </p:sp>
      <p:sp>
        <p:nvSpPr>
          <p:cNvPr id="63" name="Rectangle 62">
            <a:extLst>
              <a:ext uri="{FF2B5EF4-FFF2-40B4-BE49-F238E27FC236}">
                <a16:creationId xmlns:a16="http://schemas.microsoft.com/office/drawing/2014/main" id="{82DDA1C5-1319-44B6-B238-64150D2BCC09}"/>
              </a:ext>
            </a:extLst>
          </p:cNvPr>
          <p:cNvSpPr/>
          <p:nvPr/>
        </p:nvSpPr>
        <p:spPr>
          <a:xfrm>
            <a:off x="4182239" y="4638415"/>
            <a:ext cx="1135386" cy="400110"/>
          </a:xfrm>
          <a:prstGeom prst="rect">
            <a:avLst/>
          </a:prstGeom>
          <a:noFill/>
        </p:spPr>
        <p:txBody>
          <a:bodyPr wrap="square" lIns="91440" tIns="45720" rIns="91440" bIns="45720">
            <a:spAutoFit/>
          </a:bodyPr>
          <a:lstStyle/>
          <a:p>
            <a:pPr algn="ctr"/>
            <a:r>
              <a:rPr lang="en-US" sz="2000" b="1" spc="50" dirty="0">
                <a:ln w="0">
                  <a:solidFill>
                    <a:srgbClr val="6A908D"/>
                  </a:solidFill>
                </a:ln>
                <a:solidFill>
                  <a:srgbClr val="FFFFFF"/>
                </a:solidFill>
                <a:effectLst>
                  <a:innerShdw blurRad="63500" dist="50800" dir="13500000">
                    <a:srgbClr val="000000">
                      <a:alpha val="50000"/>
                    </a:srgbClr>
                  </a:innerShdw>
                </a:effectLst>
              </a:rPr>
              <a:t>Joyous</a:t>
            </a:r>
          </a:p>
        </p:txBody>
      </p:sp>
      <p:pic>
        <p:nvPicPr>
          <p:cNvPr id="1026" name="Picture 2" descr="See the source image">
            <a:extLst>
              <a:ext uri="{FF2B5EF4-FFF2-40B4-BE49-F238E27FC236}">
                <a16:creationId xmlns:a16="http://schemas.microsoft.com/office/drawing/2014/main" id="{40E05203-FC20-4AFE-A4AC-394A61D3670B}"/>
              </a:ext>
            </a:extLst>
          </p:cNvPr>
          <p:cNvPicPr>
            <a:picLocks noChangeAspect="1" noChangeArrowheads="1"/>
          </p:cNvPicPr>
          <p:nvPr/>
        </p:nvPicPr>
        <p:blipFill rotWithShape="1">
          <a:blip r:embed="rId19">
            <a:extLst>
              <a:ext uri="{BEBA8EAE-BF5A-486C-A8C5-ECC9F3942E4B}">
                <a14:imgProps xmlns:a14="http://schemas.microsoft.com/office/drawing/2010/main">
                  <a14:imgLayer r:embed="rId20">
                    <a14:imgEffect>
                      <a14:backgroundRemoval t="9658" b="98390" l="9987" r="89879">
                        <a14:foregroundMark x1="50202" y1="48893" x2="50067" y2="78672"/>
                        <a14:foregroundMark x1="50067" y1="78672" x2="51822" y2="89537"/>
                        <a14:foregroundMark x1="44265" y1="94366" x2="51282" y2="95372"/>
                        <a14:foregroundMark x1="51282" y1="95372" x2="55870" y2="95171"/>
                        <a14:foregroundMark x1="60729" y1="87928" x2="61673" y2="98189"/>
                        <a14:foregroundMark x1="61673" y1="98189" x2="44130" y2="98390"/>
                        <a14:foregroundMark x1="44130" y1="98390" x2="40486" y2="88934"/>
                        <a14:foregroundMark x1="40486" y1="88934" x2="41026" y2="87123"/>
                      </a14:backgroundRemoval>
                    </a14:imgEffect>
                  </a14:imgLayer>
                </a14:imgProps>
              </a:ext>
              <a:ext uri="{28A0092B-C50C-407E-A947-70E740481C1C}">
                <a14:useLocalDpi xmlns:a14="http://schemas.microsoft.com/office/drawing/2010/main" val="0"/>
              </a:ext>
            </a:extLst>
          </a:blip>
          <a:srcRect l="23169" t="23776" r="20606"/>
          <a:stretch/>
        </p:blipFill>
        <p:spPr bwMode="auto">
          <a:xfrm>
            <a:off x="10206301" y="4314360"/>
            <a:ext cx="1792560" cy="1629938"/>
          </a:xfrm>
          <a:custGeom>
            <a:avLst/>
            <a:gdLst>
              <a:gd name="connsiteX0" fmla="*/ 0 w 1792560"/>
              <a:gd name="connsiteY0" fmla="*/ 0 h 1629938"/>
              <a:gd name="connsiteX1" fmla="*/ 633371 w 1792560"/>
              <a:gd name="connsiteY1" fmla="*/ 0 h 1629938"/>
              <a:gd name="connsiteX2" fmla="*/ 1266742 w 1792560"/>
              <a:gd name="connsiteY2" fmla="*/ 0 h 1629938"/>
              <a:gd name="connsiteX3" fmla="*/ 1792560 w 1792560"/>
              <a:gd name="connsiteY3" fmla="*/ 0 h 1629938"/>
              <a:gd name="connsiteX4" fmla="*/ 1792560 w 1792560"/>
              <a:gd name="connsiteY4" fmla="*/ 510714 h 1629938"/>
              <a:gd name="connsiteX5" fmla="*/ 1792560 w 1792560"/>
              <a:gd name="connsiteY5" fmla="*/ 1005128 h 1629938"/>
              <a:gd name="connsiteX6" fmla="*/ 1792560 w 1792560"/>
              <a:gd name="connsiteY6" fmla="*/ 1629938 h 1629938"/>
              <a:gd name="connsiteX7" fmla="*/ 1248817 w 1792560"/>
              <a:gd name="connsiteY7" fmla="*/ 1629938 h 1629938"/>
              <a:gd name="connsiteX8" fmla="*/ 615446 w 1792560"/>
              <a:gd name="connsiteY8" fmla="*/ 1629938 h 1629938"/>
              <a:gd name="connsiteX9" fmla="*/ 0 w 1792560"/>
              <a:gd name="connsiteY9" fmla="*/ 1629938 h 1629938"/>
              <a:gd name="connsiteX10" fmla="*/ 0 w 1792560"/>
              <a:gd name="connsiteY10" fmla="*/ 1135523 h 1629938"/>
              <a:gd name="connsiteX11" fmla="*/ 0 w 1792560"/>
              <a:gd name="connsiteY11" fmla="*/ 592211 h 1629938"/>
              <a:gd name="connsiteX12" fmla="*/ 0 w 1792560"/>
              <a:gd name="connsiteY12" fmla="*/ 0 h 162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92560" h="1629938" extrusionOk="0">
                <a:moveTo>
                  <a:pt x="0" y="0"/>
                </a:moveTo>
                <a:cubicBezTo>
                  <a:pt x="144995" y="-15429"/>
                  <a:pt x="330284" y="1381"/>
                  <a:pt x="633371" y="0"/>
                </a:cubicBezTo>
                <a:cubicBezTo>
                  <a:pt x="936458" y="-1381"/>
                  <a:pt x="1049789" y="-12125"/>
                  <a:pt x="1266742" y="0"/>
                </a:cubicBezTo>
                <a:cubicBezTo>
                  <a:pt x="1483695" y="12125"/>
                  <a:pt x="1657566" y="-21489"/>
                  <a:pt x="1792560" y="0"/>
                </a:cubicBezTo>
                <a:cubicBezTo>
                  <a:pt x="1811496" y="121101"/>
                  <a:pt x="1812025" y="361530"/>
                  <a:pt x="1792560" y="510714"/>
                </a:cubicBezTo>
                <a:cubicBezTo>
                  <a:pt x="1773095" y="659898"/>
                  <a:pt x="1778415" y="823383"/>
                  <a:pt x="1792560" y="1005128"/>
                </a:cubicBezTo>
                <a:cubicBezTo>
                  <a:pt x="1806705" y="1186873"/>
                  <a:pt x="1772479" y="1365963"/>
                  <a:pt x="1792560" y="1629938"/>
                </a:cubicBezTo>
                <a:cubicBezTo>
                  <a:pt x="1551891" y="1656011"/>
                  <a:pt x="1382634" y="1617507"/>
                  <a:pt x="1248817" y="1629938"/>
                </a:cubicBezTo>
                <a:cubicBezTo>
                  <a:pt x="1115000" y="1642369"/>
                  <a:pt x="924238" y="1641039"/>
                  <a:pt x="615446" y="1629938"/>
                </a:cubicBezTo>
                <a:cubicBezTo>
                  <a:pt x="306654" y="1618837"/>
                  <a:pt x="300152" y="1626404"/>
                  <a:pt x="0" y="1629938"/>
                </a:cubicBezTo>
                <a:cubicBezTo>
                  <a:pt x="15746" y="1436247"/>
                  <a:pt x="-11652" y="1279392"/>
                  <a:pt x="0" y="1135523"/>
                </a:cubicBezTo>
                <a:cubicBezTo>
                  <a:pt x="11652" y="991655"/>
                  <a:pt x="-19062" y="777306"/>
                  <a:pt x="0" y="592211"/>
                </a:cubicBezTo>
                <a:cubicBezTo>
                  <a:pt x="19062" y="407116"/>
                  <a:pt x="15221" y="248089"/>
                  <a:pt x="0" y="0"/>
                </a:cubicBezTo>
                <a:close/>
              </a:path>
            </a:pathLst>
          </a:custGeom>
          <a:noFill/>
          <a:ln>
            <a:solidFill>
              <a:schemeClr val="tx1"/>
            </a:solidFill>
            <a:extLst>
              <a:ext uri="{C807C97D-BFC1-408E-A445-0C87EB9F89A2}">
                <ask:lineSketchStyleProps xmlns:ask="http://schemas.microsoft.com/office/drawing/2018/sketchyshapes" sd="1088321895">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1584</TotalTime>
  <Words>415</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Schoolbook</vt:lpstr>
      <vt:lpstr>Corbel</vt:lpstr>
      <vt:lpstr>Feathered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Michael Aubin</cp:lastModifiedBy>
  <cp:revision>16</cp:revision>
  <dcterms:created xsi:type="dcterms:W3CDTF">2019-09-05T20:58:34Z</dcterms:created>
  <dcterms:modified xsi:type="dcterms:W3CDTF">2019-09-23T12:46:06Z</dcterms:modified>
</cp:coreProperties>
</file>