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8.xml" ContentType="application/vnd.openxmlformats-officedocument.presentationml.tags+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6.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9"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87F3FE-F042-4778-A64C-9C75F26864BD}" v="372" dt="2025-11-16T20:49:27.9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61" autoAdjust="0"/>
    <p:restoredTop sz="94660"/>
  </p:normalViewPr>
  <p:slideViewPr>
    <p:cSldViewPr snapToGrid="0">
      <p:cViewPr>
        <p:scale>
          <a:sx n="70" d="100"/>
          <a:sy n="70" d="100"/>
        </p:scale>
        <p:origin x="1224" y="13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ticia Maison" userId="c9505670f4459cdd" providerId="LiveId" clId="{208DCF33-A147-4F2A-8A8E-F049129BD0F3}"/>
    <pc:docChg chg="undo custSel modSld">
      <pc:chgData name="Leticia Maison" userId="c9505670f4459cdd" providerId="LiveId" clId="{208DCF33-A147-4F2A-8A8E-F049129BD0F3}" dt="2025-11-16T20:49:29.976" v="678" actId="313"/>
      <pc:docMkLst>
        <pc:docMk/>
      </pc:docMkLst>
      <pc:sldChg chg="addSp delSp modSp mod">
        <pc:chgData name="Leticia Maison" userId="c9505670f4459cdd" providerId="LiveId" clId="{208DCF33-A147-4F2A-8A8E-F049129BD0F3}" dt="2025-11-16T20:49:23.217" v="675" actId="313"/>
        <pc:sldMkLst>
          <pc:docMk/>
          <pc:sldMk cId="2191565401" sldId="256"/>
        </pc:sldMkLst>
        <pc:spChg chg="mod">
          <ac:chgData name="Leticia Maison" userId="c9505670f4459cdd" providerId="LiveId" clId="{208DCF33-A147-4F2A-8A8E-F049129BD0F3}" dt="2025-11-16T19:14:20.260" v="307" actId="27636"/>
          <ac:spMkLst>
            <pc:docMk/>
            <pc:sldMk cId="2191565401" sldId="256"/>
            <ac:spMk id="2" creationId="{BD15584B-B53C-677F-EB34-D45DF77F344D}"/>
          </ac:spMkLst>
        </pc:spChg>
        <pc:spChg chg="mod">
          <ac:chgData name="Leticia Maison" userId="c9505670f4459cdd" providerId="LiveId" clId="{208DCF33-A147-4F2A-8A8E-F049129BD0F3}" dt="2025-11-16T19:38:39.997" v="438" actId="207"/>
          <ac:spMkLst>
            <pc:docMk/>
            <pc:sldMk cId="2191565401" sldId="256"/>
            <ac:spMk id="3" creationId="{B3DCFFEB-CF68-3E4E-0E3E-323066692C3D}"/>
          </ac:spMkLst>
        </pc:spChg>
        <pc:spChg chg="add mod">
          <ac:chgData name="Leticia Maison" userId="c9505670f4459cdd" providerId="LiveId" clId="{208DCF33-A147-4F2A-8A8E-F049129BD0F3}" dt="2025-11-16T20:49:23.217" v="675" actId="313"/>
          <ac:spMkLst>
            <pc:docMk/>
            <pc:sldMk cId="2191565401" sldId="256"/>
            <ac:spMk id="4" creationId="{DCDDC9D6-5268-61E5-CCD0-F314E7240DE2}"/>
          </ac:spMkLst>
        </pc:spChg>
        <pc:spChg chg="mod">
          <ac:chgData name="Leticia Maison" userId="c9505670f4459cdd" providerId="LiveId" clId="{208DCF33-A147-4F2A-8A8E-F049129BD0F3}" dt="2025-11-16T19:14:19.969" v="306"/>
          <ac:spMkLst>
            <pc:docMk/>
            <pc:sldMk cId="2191565401" sldId="256"/>
            <ac:spMk id="6" creationId="{47CB699E-E1D8-692A-406C-3BB4F392B906}"/>
          </ac:spMkLst>
        </pc:spChg>
        <pc:picChg chg="del mod modCrop">
          <ac:chgData name="Leticia Maison" userId="c9505670f4459cdd" providerId="LiveId" clId="{208DCF33-A147-4F2A-8A8E-F049129BD0F3}" dt="2025-11-16T20:48:38.646" v="669" actId="478"/>
          <ac:picMkLst>
            <pc:docMk/>
            <pc:sldMk cId="2191565401" sldId="256"/>
            <ac:picMk id="5" creationId="{AA84D208-E719-6041-38CC-B2A0592607AC}"/>
          </ac:picMkLst>
        </pc:picChg>
        <pc:picChg chg="add mod">
          <ac:chgData name="Leticia Maison" userId="c9505670f4459cdd" providerId="LiveId" clId="{208DCF33-A147-4F2A-8A8E-F049129BD0F3}" dt="2025-11-16T20:49:15.266" v="674" actId="1076"/>
          <ac:picMkLst>
            <pc:docMk/>
            <pc:sldMk cId="2191565401" sldId="256"/>
            <ac:picMk id="7" creationId="{75B14DF4-A33F-C7B6-9757-03F09039AE26}"/>
          </ac:picMkLst>
        </pc:picChg>
      </pc:sldChg>
      <pc:sldChg chg="addSp modSp mod">
        <pc:chgData name="Leticia Maison" userId="c9505670f4459cdd" providerId="LiveId" clId="{208DCF33-A147-4F2A-8A8E-F049129BD0F3}" dt="2025-11-16T19:14:43.352" v="319" actId="1076"/>
        <pc:sldMkLst>
          <pc:docMk/>
          <pc:sldMk cId="2824025625" sldId="257"/>
        </pc:sldMkLst>
        <pc:spChg chg="mod">
          <ac:chgData name="Leticia Maison" userId="c9505670f4459cdd" providerId="LiveId" clId="{208DCF33-A147-4F2A-8A8E-F049129BD0F3}" dt="2025-11-16T19:14:40.123" v="318" actId="1076"/>
          <ac:spMkLst>
            <pc:docMk/>
            <pc:sldMk cId="2824025625" sldId="257"/>
            <ac:spMk id="2" creationId="{53B69BE1-20B0-7AD9-6039-C7D8FFB13774}"/>
          </ac:spMkLst>
        </pc:spChg>
        <pc:spChg chg="add mod">
          <ac:chgData name="Leticia Maison" userId="c9505670f4459cdd" providerId="LiveId" clId="{208DCF33-A147-4F2A-8A8E-F049129BD0F3}" dt="2025-11-16T18:27:03.258" v="50" actId="1076"/>
          <ac:spMkLst>
            <pc:docMk/>
            <pc:sldMk cId="2824025625" sldId="257"/>
            <ac:spMk id="3" creationId="{C7C87C8B-D441-56CE-0C7D-D44295E000E1}"/>
          </ac:spMkLst>
        </pc:spChg>
        <pc:spChg chg="mod">
          <ac:chgData name="Leticia Maison" userId="c9505670f4459cdd" providerId="LiveId" clId="{208DCF33-A147-4F2A-8A8E-F049129BD0F3}" dt="2025-11-16T19:14:43.352" v="319" actId="1076"/>
          <ac:spMkLst>
            <pc:docMk/>
            <pc:sldMk cId="2824025625" sldId="257"/>
            <ac:spMk id="26" creationId="{6293DEC9-83B7-BC18-43B0-2701762F2DC1}"/>
          </ac:spMkLst>
        </pc:spChg>
        <pc:spChg chg="mod">
          <ac:chgData name="Leticia Maison" userId="c9505670f4459cdd" providerId="LiveId" clId="{208DCF33-A147-4F2A-8A8E-F049129BD0F3}" dt="2025-11-16T19:14:19.969" v="306"/>
          <ac:spMkLst>
            <pc:docMk/>
            <pc:sldMk cId="2824025625" sldId="257"/>
            <ac:spMk id="28" creationId="{9C3ED083-C701-2A92-370F-1AFD93D9F715}"/>
          </ac:spMkLst>
        </pc:spChg>
      </pc:sldChg>
      <pc:sldChg chg="addSp modSp mod">
        <pc:chgData name="Leticia Maison" userId="c9505670f4459cdd" providerId="LiveId" clId="{208DCF33-A147-4F2A-8A8E-F049129BD0F3}" dt="2025-11-16T20:49:25.211" v="676" actId="313"/>
        <pc:sldMkLst>
          <pc:docMk/>
          <pc:sldMk cId="2500823758" sldId="258"/>
        </pc:sldMkLst>
        <pc:spChg chg="mod">
          <ac:chgData name="Leticia Maison" userId="c9505670f4459cdd" providerId="LiveId" clId="{208DCF33-A147-4F2A-8A8E-F049129BD0F3}" dt="2025-11-16T19:14:19.969" v="306"/>
          <ac:spMkLst>
            <pc:docMk/>
            <pc:sldMk cId="2500823758" sldId="258"/>
            <ac:spMk id="2" creationId="{6C5B69B3-6E39-FCD2-DFBB-9896B61E264F}"/>
          </ac:spMkLst>
        </pc:spChg>
        <pc:spChg chg="mod">
          <ac:chgData name="Leticia Maison" userId="c9505670f4459cdd" providerId="LiveId" clId="{208DCF33-A147-4F2A-8A8E-F049129BD0F3}" dt="2025-11-16T19:14:20.294" v="309" actId="27636"/>
          <ac:spMkLst>
            <pc:docMk/>
            <pc:sldMk cId="2500823758" sldId="258"/>
            <ac:spMk id="3" creationId="{1F458992-DD75-0C3A-8B57-25DFBEAE334D}"/>
          </ac:spMkLst>
        </pc:spChg>
        <pc:spChg chg="add mod">
          <ac:chgData name="Leticia Maison" userId="c9505670f4459cdd" providerId="LiveId" clId="{208DCF33-A147-4F2A-8A8E-F049129BD0F3}" dt="2025-11-16T20:49:25.211" v="676" actId="313"/>
          <ac:spMkLst>
            <pc:docMk/>
            <pc:sldMk cId="2500823758" sldId="258"/>
            <ac:spMk id="4" creationId="{431EF378-F90A-FE38-3146-D4AF18B460B4}"/>
          </ac:spMkLst>
        </pc:spChg>
        <pc:spChg chg="mod">
          <ac:chgData name="Leticia Maison" userId="c9505670f4459cdd" providerId="LiveId" clId="{208DCF33-A147-4F2A-8A8E-F049129BD0F3}" dt="2025-11-16T18:28:22.960" v="91" actId="20577"/>
          <ac:spMkLst>
            <pc:docMk/>
            <pc:sldMk cId="2500823758" sldId="258"/>
            <ac:spMk id="16" creationId="{6CB55A32-287D-AB9F-BB3B-272C89AD701F}"/>
          </ac:spMkLst>
        </pc:spChg>
        <pc:spChg chg="mod">
          <ac:chgData name="Leticia Maison" userId="c9505670f4459cdd" providerId="LiveId" clId="{208DCF33-A147-4F2A-8A8E-F049129BD0F3}" dt="2025-11-16T19:14:19.969" v="306"/>
          <ac:spMkLst>
            <pc:docMk/>
            <pc:sldMk cId="2500823758" sldId="258"/>
            <ac:spMk id="18" creationId="{0BD030A4-4CDD-2B27-8A0E-6D82B0D4EBA8}"/>
          </ac:spMkLst>
        </pc:spChg>
      </pc:sldChg>
      <pc:sldChg chg="addSp modSp mod">
        <pc:chgData name="Leticia Maison" userId="c9505670f4459cdd" providerId="LiveId" clId="{208DCF33-A147-4F2A-8A8E-F049129BD0F3}" dt="2025-11-16T19:14:19.969" v="306"/>
        <pc:sldMkLst>
          <pc:docMk/>
          <pc:sldMk cId="1809247188" sldId="259"/>
        </pc:sldMkLst>
        <pc:spChg chg="mod">
          <ac:chgData name="Leticia Maison" userId="c9505670f4459cdd" providerId="LiveId" clId="{208DCF33-A147-4F2A-8A8E-F049129BD0F3}" dt="2025-11-16T19:14:19.969" v="306"/>
          <ac:spMkLst>
            <pc:docMk/>
            <pc:sldMk cId="1809247188" sldId="259"/>
            <ac:spMk id="2" creationId="{A5E62F6C-BAF0-91CD-9CE6-96968AAB3BE1}"/>
          </ac:spMkLst>
        </pc:spChg>
        <pc:spChg chg="mod">
          <ac:chgData name="Leticia Maison" userId="c9505670f4459cdd" providerId="LiveId" clId="{208DCF33-A147-4F2A-8A8E-F049129BD0F3}" dt="2025-11-16T19:14:19.969" v="306"/>
          <ac:spMkLst>
            <pc:docMk/>
            <pc:sldMk cId="1809247188" sldId="259"/>
            <ac:spMk id="4" creationId="{F6220311-8787-C4C3-5E25-4A836A4DBAF2}"/>
          </ac:spMkLst>
        </pc:spChg>
        <pc:spChg chg="mod">
          <ac:chgData name="Leticia Maison" userId="c9505670f4459cdd" providerId="LiveId" clId="{208DCF33-A147-4F2A-8A8E-F049129BD0F3}" dt="2025-11-16T19:05:30.563" v="256" actId="20577"/>
          <ac:spMkLst>
            <pc:docMk/>
            <pc:sldMk cId="1809247188" sldId="259"/>
            <ac:spMk id="6" creationId="{469AE5EA-E9A5-4276-8484-D8CB95E6272D}"/>
          </ac:spMkLst>
        </pc:spChg>
        <pc:spChg chg="add mod">
          <ac:chgData name="Leticia Maison" userId="c9505670f4459cdd" providerId="LiveId" clId="{208DCF33-A147-4F2A-8A8E-F049129BD0F3}" dt="2025-11-16T18:33:33.692" v="141" actId="1076"/>
          <ac:spMkLst>
            <pc:docMk/>
            <pc:sldMk cId="1809247188" sldId="259"/>
            <ac:spMk id="7" creationId="{B735E85A-3B21-A901-57AA-6FAAA94EE502}"/>
          </ac:spMkLst>
        </pc:spChg>
        <pc:graphicFrameChg chg="mod modGraphic">
          <ac:chgData name="Leticia Maison" userId="c9505670f4459cdd" providerId="LiveId" clId="{208DCF33-A147-4F2A-8A8E-F049129BD0F3}" dt="2025-11-16T18:35:01.035" v="149" actId="20577"/>
          <ac:graphicFrameMkLst>
            <pc:docMk/>
            <pc:sldMk cId="1809247188" sldId="259"/>
            <ac:graphicFrameMk id="5" creationId="{3FAC9B66-962A-FB42-7C44-E985A7955FC7}"/>
          </ac:graphicFrameMkLst>
        </pc:graphicFrameChg>
      </pc:sldChg>
      <pc:sldChg chg="addSp delSp modSp mod modTransition modAnim">
        <pc:chgData name="Leticia Maison" userId="c9505670f4459cdd" providerId="LiveId" clId="{208DCF33-A147-4F2A-8A8E-F049129BD0F3}" dt="2025-11-16T20:49:27.910" v="677" actId="313"/>
        <pc:sldMkLst>
          <pc:docMk/>
          <pc:sldMk cId="1411297709" sldId="260"/>
        </pc:sldMkLst>
        <pc:spChg chg="mod">
          <ac:chgData name="Leticia Maison" userId="c9505670f4459cdd" providerId="LiveId" clId="{208DCF33-A147-4F2A-8A8E-F049129BD0F3}" dt="2025-11-16T20:49:27.910" v="677" actId="313"/>
          <ac:spMkLst>
            <pc:docMk/>
            <pc:sldMk cId="1411297709" sldId="260"/>
            <ac:spMk id="3" creationId="{CFDC81EA-F521-108A-AB06-DCDE4CA3E211}"/>
          </ac:spMkLst>
        </pc:spChg>
        <pc:spChg chg="mod">
          <ac:chgData name="Leticia Maison" userId="c9505670f4459cdd" providerId="LiveId" clId="{208DCF33-A147-4F2A-8A8E-F049129BD0F3}" dt="2025-11-16T19:14:19.969" v="306"/>
          <ac:spMkLst>
            <pc:docMk/>
            <pc:sldMk cId="1411297709" sldId="260"/>
            <ac:spMk id="4" creationId="{BCFC66FD-540F-9050-80F6-91E64A201856}"/>
          </ac:spMkLst>
        </pc:spChg>
        <pc:spChg chg="add mod">
          <ac:chgData name="Leticia Maison" userId="c9505670f4459cdd" providerId="LiveId" clId="{208DCF33-A147-4F2A-8A8E-F049129BD0F3}" dt="2025-11-16T19:47:23.970" v="440" actId="14100"/>
          <ac:spMkLst>
            <pc:docMk/>
            <pc:sldMk cId="1411297709" sldId="260"/>
            <ac:spMk id="6" creationId="{08FB3D66-2890-24AD-0316-F95A623C96BC}"/>
          </ac:spMkLst>
        </pc:spChg>
        <pc:picChg chg="add del mod ord">
          <ac:chgData name="Leticia Maison" userId="c9505670f4459cdd" providerId="LiveId" clId="{208DCF33-A147-4F2A-8A8E-F049129BD0F3}" dt="2025-11-16T20:13:29.753" v="472"/>
          <ac:picMkLst>
            <pc:docMk/>
            <pc:sldMk cId="1411297709" sldId="260"/>
            <ac:picMk id="7" creationId="{3CA10EA1-C4D9-F256-290F-2DA7221F1630}"/>
          </ac:picMkLst>
        </pc:picChg>
        <pc:picChg chg="add del mod">
          <ac:chgData name="Leticia Maison" userId="c9505670f4459cdd" providerId="LiveId" clId="{208DCF33-A147-4F2A-8A8E-F049129BD0F3}" dt="2025-11-16T20:13:35.460" v="474"/>
          <ac:picMkLst>
            <pc:docMk/>
            <pc:sldMk cId="1411297709" sldId="260"/>
            <ac:picMk id="8" creationId="{5ABCA76D-80F5-D0A4-857D-7CEF6F560845}"/>
          </ac:picMkLst>
        </pc:picChg>
        <pc:picChg chg="add del mod ord">
          <ac:chgData name="Leticia Maison" userId="c9505670f4459cdd" providerId="LiveId" clId="{208DCF33-A147-4F2A-8A8E-F049129BD0F3}" dt="2025-11-16T20:15:24.285" v="475"/>
          <ac:picMkLst>
            <pc:docMk/>
            <pc:sldMk cId="1411297709" sldId="260"/>
            <ac:picMk id="11" creationId="{1D5AE041-14D9-0F54-9EFF-D4314A6F8FC1}"/>
          </ac:picMkLst>
        </pc:picChg>
        <pc:picChg chg="add del mod">
          <ac:chgData name="Leticia Maison" userId="c9505670f4459cdd" providerId="LiveId" clId="{208DCF33-A147-4F2A-8A8E-F049129BD0F3}" dt="2025-11-16T20:15:28.950" v="477"/>
          <ac:picMkLst>
            <pc:docMk/>
            <pc:sldMk cId="1411297709" sldId="260"/>
            <ac:picMk id="12" creationId="{5B1D7941-BB0B-CA5A-BD38-15F5427DED92}"/>
          </ac:picMkLst>
        </pc:picChg>
        <pc:picChg chg="add del mod ord">
          <ac:chgData name="Leticia Maison" userId="c9505670f4459cdd" providerId="LiveId" clId="{208DCF33-A147-4F2A-8A8E-F049129BD0F3}" dt="2025-11-16T20:17:44.775" v="481"/>
          <ac:picMkLst>
            <pc:docMk/>
            <pc:sldMk cId="1411297709" sldId="260"/>
            <ac:picMk id="15" creationId="{A751127E-4E39-3504-2D63-6EB1EB8900B5}"/>
          </ac:picMkLst>
        </pc:picChg>
        <pc:picChg chg="add mod">
          <ac:chgData name="Leticia Maison" userId="c9505670f4459cdd" providerId="LiveId" clId="{208DCF33-A147-4F2A-8A8E-F049129BD0F3}" dt="2025-11-16T20:17:44.775" v="481"/>
          <ac:picMkLst>
            <pc:docMk/>
            <pc:sldMk cId="1411297709" sldId="260"/>
            <ac:picMk id="16" creationId="{F3A4924E-F486-2157-60A1-B840D5D54A63}"/>
          </ac:picMkLst>
        </pc:picChg>
        <pc:picChg chg="del">
          <ac:chgData name="Leticia Maison" userId="c9505670f4459cdd" providerId="LiveId" clId="{208DCF33-A147-4F2A-8A8E-F049129BD0F3}" dt="2025-11-16T20:12:55.508" v="471"/>
          <ac:picMkLst>
            <pc:docMk/>
            <pc:sldMk cId="1411297709" sldId="260"/>
            <ac:picMk id="28" creationId="{C893DA21-266D-2584-1854-CD448AE759D0}"/>
          </ac:picMkLst>
        </pc:picChg>
      </pc:sldChg>
      <pc:sldChg chg="addSp modSp mod">
        <pc:chgData name="Leticia Maison" userId="c9505670f4459cdd" providerId="LiveId" clId="{208DCF33-A147-4F2A-8A8E-F049129BD0F3}" dt="2025-11-16T20:49:29.976" v="678" actId="313"/>
        <pc:sldMkLst>
          <pc:docMk/>
          <pc:sldMk cId="4063890235" sldId="261"/>
        </pc:sldMkLst>
        <pc:spChg chg="add mod">
          <ac:chgData name="Leticia Maison" userId="c9505670f4459cdd" providerId="LiveId" clId="{208DCF33-A147-4F2A-8A8E-F049129BD0F3}" dt="2025-11-16T20:49:29.976" v="678" actId="313"/>
          <ac:spMkLst>
            <pc:docMk/>
            <pc:sldMk cId="4063890235" sldId="261"/>
            <ac:spMk id="2" creationId="{E5F87736-939A-CDD3-8A72-005531E66C82}"/>
          </ac:spMkLst>
        </pc:spChg>
        <pc:spChg chg="mod">
          <ac:chgData name="Leticia Maison" userId="c9505670f4459cdd" providerId="LiveId" clId="{208DCF33-A147-4F2A-8A8E-F049129BD0F3}" dt="2025-11-16T19:14:20.315" v="310" actId="27636"/>
          <ac:spMkLst>
            <pc:docMk/>
            <pc:sldMk cId="4063890235" sldId="261"/>
            <ac:spMk id="4" creationId="{53E4409F-7548-D628-A414-F13604AECCE1}"/>
          </ac:spMkLst>
        </pc:spChg>
      </pc:sldChg>
      <pc:sldChg chg="addSp delSp modSp mod">
        <pc:chgData name="Leticia Maison" userId="c9505670f4459cdd" providerId="LiveId" clId="{208DCF33-A147-4F2A-8A8E-F049129BD0F3}" dt="2025-11-16T19:29:23.387" v="366" actId="1076"/>
        <pc:sldMkLst>
          <pc:docMk/>
          <pc:sldMk cId="2480081714" sldId="262"/>
        </pc:sldMkLst>
        <pc:spChg chg="add del">
          <ac:chgData name="Leticia Maison" userId="c9505670f4459cdd" providerId="LiveId" clId="{208DCF33-A147-4F2A-8A8E-F049129BD0F3}" dt="2025-11-16T18:40:40.607" v="160" actId="22"/>
          <ac:spMkLst>
            <pc:docMk/>
            <pc:sldMk cId="2480081714" sldId="262"/>
            <ac:spMk id="3" creationId="{D4E67B1B-5051-448B-562B-3E09FB141886}"/>
          </ac:spMkLst>
        </pc:spChg>
        <pc:spChg chg="mod">
          <ac:chgData name="Leticia Maison" userId="c9505670f4459cdd" providerId="LiveId" clId="{208DCF33-A147-4F2A-8A8E-F049129BD0F3}" dt="2025-11-16T19:14:19.969" v="306"/>
          <ac:spMkLst>
            <pc:docMk/>
            <pc:sldMk cId="2480081714" sldId="262"/>
            <ac:spMk id="4" creationId="{F3E18072-F8F8-8C1C-F76B-236AC598A4CC}"/>
          </ac:spMkLst>
        </pc:spChg>
        <pc:spChg chg="add mod">
          <ac:chgData name="Leticia Maison" userId="c9505670f4459cdd" providerId="LiveId" clId="{208DCF33-A147-4F2A-8A8E-F049129BD0F3}" dt="2025-11-16T19:29:03.305" v="364" actId="1076"/>
          <ac:spMkLst>
            <pc:docMk/>
            <pc:sldMk cId="2480081714" sldId="262"/>
            <ac:spMk id="5" creationId="{F4688B3B-B45D-8EAE-6E17-F708F405AFCE}"/>
          </ac:spMkLst>
        </pc:spChg>
        <pc:spChg chg="add mod">
          <ac:chgData name="Leticia Maison" userId="c9505670f4459cdd" providerId="LiveId" clId="{208DCF33-A147-4F2A-8A8E-F049129BD0F3}" dt="2025-11-16T19:29:23.387" v="366" actId="1076"/>
          <ac:spMkLst>
            <pc:docMk/>
            <pc:sldMk cId="2480081714" sldId="262"/>
            <ac:spMk id="6" creationId="{BF579B20-C661-D02E-E4F4-FEB5F32B662B}"/>
          </ac:spMkLst>
        </pc:spChg>
        <pc:spChg chg="mod">
          <ac:chgData name="Leticia Maison" userId="c9505670f4459cdd" providerId="LiveId" clId="{208DCF33-A147-4F2A-8A8E-F049129BD0F3}" dt="2025-11-16T19:14:19.969" v="306"/>
          <ac:spMkLst>
            <pc:docMk/>
            <pc:sldMk cId="2480081714" sldId="262"/>
            <ac:spMk id="14" creationId="{C6B7FF8B-A63A-5A99-FF47-D0527E2DEF44}"/>
          </ac:spMkLst>
        </pc:spChg>
        <pc:graphicFrameChg chg="mod">
          <ac:chgData name="Leticia Maison" userId="c9505670f4459cdd" providerId="LiveId" clId="{208DCF33-A147-4F2A-8A8E-F049129BD0F3}" dt="2025-11-16T19:28:27.939" v="323"/>
          <ac:graphicFrameMkLst>
            <pc:docMk/>
            <pc:sldMk cId="2480081714" sldId="262"/>
            <ac:graphicFrameMk id="15" creationId="{10CACD53-2DE9-0687-1406-A1AE2988A01C}"/>
          </ac:graphicFrameMkLst>
        </pc:graphicFrameChg>
      </pc:sldChg>
      <pc:sldChg chg="modSp mod">
        <pc:chgData name="Leticia Maison" userId="c9505670f4459cdd" providerId="LiveId" clId="{208DCF33-A147-4F2A-8A8E-F049129BD0F3}" dt="2025-11-16T19:14:20.335" v="311" actId="27636"/>
        <pc:sldMkLst>
          <pc:docMk/>
          <pc:sldMk cId="885193321" sldId="263"/>
        </pc:sldMkLst>
        <pc:spChg chg="mod">
          <ac:chgData name="Leticia Maison" userId="c9505670f4459cdd" providerId="LiveId" clId="{208DCF33-A147-4F2A-8A8E-F049129BD0F3}" dt="2025-11-16T19:14:20.335" v="311" actId="27636"/>
          <ac:spMkLst>
            <pc:docMk/>
            <pc:sldMk cId="885193321" sldId="263"/>
            <ac:spMk id="3" creationId="{102EE770-A461-01C9-4DCC-050534DBFBB3}"/>
          </ac:spMkLst>
        </pc:spChg>
        <pc:spChg chg="mod">
          <ac:chgData name="Leticia Maison" userId="c9505670f4459cdd" providerId="LiveId" clId="{208DCF33-A147-4F2A-8A8E-F049129BD0F3}" dt="2025-11-16T19:14:19.969" v="306"/>
          <ac:spMkLst>
            <pc:docMk/>
            <pc:sldMk cId="885193321" sldId="263"/>
            <ac:spMk id="4" creationId="{0CDAF5BE-BA85-9B28-DA32-1450574CC25B}"/>
          </ac:spMkLst>
        </pc:spChg>
      </pc:sldChg>
      <pc:sldChg chg="addSp delSp modSp mod">
        <pc:chgData name="Leticia Maison" userId="c9505670f4459cdd" providerId="LiveId" clId="{208DCF33-A147-4F2A-8A8E-F049129BD0F3}" dt="2025-11-16T19:49:46.028" v="458"/>
        <pc:sldMkLst>
          <pc:docMk/>
          <pc:sldMk cId="2415549633" sldId="264"/>
        </pc:sldMkLst>
        <pc:spChg chg="mod">
          <ac:chgData name="Leticia Maison" userId="c9505670f4459cdd" providerId="LiveId" clId="{208DCF33-A147-4F2A-8A8E-F049129BD0F3}" dt="2025-11-16T19:14:19.969" v="306"/>
          <ac:spMkLst>
            <pc:docMk/>
            <pc:sldMk cId="2415549633" sldId="264"/>
            <ac:spMk id="2" creationId="{E04E14DB-93E6-DF6A-D609-5F6D89563B2C}"/>
          </ac:spMkLst>
        </pc:spChg>
        <pc:spChg chg="mod">
          <ac:chgData name="Leticia Maison" userId="c9505670f4459cdd" providerId="LiveId" clId="{208DCF33-A147-4F2A-8A8E-F049129BD0F3}" dt="2025-11-16T19:14:19.969" v="306"/>
          <ac:spMkLst>
            <pc:docMk/>
            <pc:sldMk cId="2415549633" sldId="264"/>
            <ac:spMk id="3" creationId="{0C19777B-7030-AFB4-7394-1842AF90EF6A}"/>
          </ac:spMkLst>
        </pc:spChg>
        <pc:spChg chg="mod">
          <ac:chgData name="Leticia Maison" userId="c9505670f4459cdd" providerId="LiveId" clId="{208DCF33-A147-4F2A-8A8E-F049129BD0F3}" dt="2025-11-16T19:14:19.969" v="306"/>
          <ac:spMkLst>
            <pc:docMk/>
            <pc:sldMk cId="2415549633" sldId="264"/>
            <ac:spMk id="4" creationId="{C6C29163-46EC-F7A2-3485-125462004D86}"/>
          </ac:spMkLst>
        </pc:spChg>
        <pc:picChg chg="add mod">
          <ac:chgData name="Leticia Maison" userId="c9505670f4459cdd" providerId="LiveId" clId="{208DCF33-A147-4F2A-8A8E-F049129BD0F3}" dt="2025-11-16T19:49:46.028" v="458"/>
          <ac:picMkLst>
            <pc:docMk/>
            <pc:sldMk cId="2415549633" sldId="264"/>
            <ac:picMk id="5" creationId="{108A81E1-E3BB-0789-CD09-F07F38536B41}"/>
          </ac:picMkLst>
        </pc:picChg>
        <pc:picChg chg="del">
          <ac:chgData name="Leticia Maison" userId="c9505670f4459cdd" providerId="LiveId" clId="{208DCF33-A147-4F2A-8A8E-F049129BD0F3}" dt="2025-11-16T19:49:45.348" v="457" actId="478"/>
          <ac:picMkLst>
            <pc:docMk/>
            <pc:sldMk cId="2415549633" sldId="264"/>
            <ac:picMk id="46" creationId="{5F401BA2-AE91-99E4-CE6E-E074A5818156}"/>
          </ac:picMkLst>
        </pc:picChg>
      </pc:sldChg>
      <pc:sldChg chg="addSp modSp mod">
        <pc:chgData name="Leticia Maison" userId="c9505670f4459cdd" providerId="LiveId" clId="{208DCF33-A147-4F2A-8A8E-F049129BD0F3}" dt="2025-11-16T19:14:20.359" v="312" actId="27636"/>
        <pc:sldMkLst>
          <pc:docMk/>
          <pc:sldMk cId="1940210913" sldId="265"/>
        </pc:sldMkLst>
        <pc:spChg chg="mod">
          <ac:chgData name="Leticia Maison" userId="c9505670f4459cdd" providerId="LiveId" clId="{208DCF33-A147-4F2A-8A8E-F049129BD0F3}" dt="2025-11-16T19:14:19.969" v="306"/>
          <ac:spMkLst>
            <pc:docMk/>
            <pc:sldMk cId="1940210913" sldId="265"/>
            <ac:spMk id="2" creationId="{A2E6E946-3F50-7267-951B-285B96962EF2}"/>
          </ac:spMkLst>
        </pc:spChg>
        <pc:spChg chg="mod">
          <ac:chgData name="Leticia Maison" userId="c9505670f4459cdd" providerId="LiveId" clId="{208DCF33-A147-4F2A-8A8E-F049129BD0F3}" dt="2025-11-16T19:14:20.359" v="312" actId="27636"/>
          <ac:spMkLst>
            <pc:docMk/>
            <pc:sldMk cId="1940210913" sldId="265"/>
            <ac:spMk id="3" creationId="{DC8AE02F-728C-B642-9A95-20FA9354D32F}"/>
          </ac:spMkLst>
        </pc:spChg>
        <pc:spChg chg="mod">
          <ac:chgData name="Leticia Maison" userId="c9505670f4459cdd" providerId="LiveId" clId="{208DCF33-A147-4F2A-8A8E-F049129BD0F3}" dt="2025-11-16T19:14:19.969" v="306"/>
          <ac:spMkLst>
            <pc:docMk/>
            <pc:sldMk cId="1940210913" sldId="265"/>
            <ac:spMk id="4" creationId="{60453C50-60F9-56BA-8840-574C895D89A0}"/>
          </ac:spMkLst>
        </pc:spChg>
        <pc:spChg chg="add mod">
          <ac:chgData name="Leticia Maison" userId="c9505670f4459cdd" providerId="LiveId" clId="{208DCF33-A147-4F2A-8A8E-F049129BD0F3}" dt="2025-11-16T18:48:25.858" v="173" actId="1076"/>
          <ac:spMkLst>
            <pc:docMk/>
            <pc:sldMk cId="1940210913" sldId="265"/>
            <ac:spMk id="6" creationId="{FC81CBE7-148B-8BAA-123B-9D06885C2C9F}"/>
          </ac:spMkLst>
        </pc:spChg>
      </pc:sldChg>
      <pc:sldChg chg="addSp modSp mod">
        <pc:chgData name="Leticia Maison" userId="c9505670f4459cdd" providerId="LiveId" clId="{208DCF33-A147-4F2A-8A8E-F049129BD0F3}" dt="2025-11-16T19:49:06.838" v="453" actId="1076"/>
        <pc:sldMkLst>
          <pc:docMk/>
          <pc:sldMk cId="986918236" sldId="266"/>
        </pc:sldMkLst>
        <pc:spChg chg="mod">
          <ac:chgData name="Leticia Maison" userId="c9505670f4459cdd" providerId="LiveId" clId="{208DCF33-A147-4F2A-8A8E-F049129BD0F3}" dt="2025-11-16T19:14:19.969" v="306"/>
          <ac:spMkLst>
            <pc:docMk/>
            <pc:sldMk cId="986918236" sldId="266"/>
            <ac:spMk id="2" creationId="{086A7B4F-CC2D-7F94-11F4-9EC396CA51DC}"/>
          </ac:spMkLst>
        </pc:spChg>
        <pc:spChg chg="mod">
          <ac:chgData name="Leticia Maison" userId="c9505670f4459cdd" providerId="LiveId" clId="{208DCF33-A147-4F2A-8A8E-F049129BD0F3}" dt="2025-11-16T19:38:20.623" v="437" actId="313"/>
          <ac:spMkLst>
            <pc:docMk/>
            <pc:sldMk cId="986918236" sldId="266"/>
            <ac:spMk id="3" creationId="{20530822-1101-2C3C-5F0D-E285CD8B9E1F}"/>
          </ac:spMkLst>
        </pc:spChg>
        <pc:spChg chg="mod">
          <ac:chgData name="Leticia Maison" userId="c9505670f4459cdd" providerId="LiveId" clId="{208DCF33-A147-4F2A-8A8E-F049129BD0F3}" dt="2025-11-16T19:14:19.969" v="306"/>
          <ac:spMkLst>
            <pc:docMk/>
            <pc:sldMk cId="986918236" sldId="266"/>
            <ac:spMk id="4" creationId="{BA0D7925-E4A8-A500-88AC-0945DF19288A}"/>
          </ac:spMkLst>
        </pc:spChg>
        <pc:spChg chg="add mod">
          <ac:chgData name="Leticia Maison" userId="c9505670f4459cdd" providerId="LiveId" clId="{208DCF33-A147-4F2A-8A8E-F049129BD0F3}" dt="2025-11-16T19:32:48.929" v="436" actId="1076"/>
          <ac:spMkLst>
            <pc:docMk/>
            <pc:sldMk cId="986918236" sldId="266"/>
            <ac:spMk id="6" creationId="{0E4E2079-2403-8E5E-B0A7-664D25E310C6}"/>
          </ac:spMkLst>
        </pc:spChg>
        <pc:picChg chg="add mod">
          <ac:chgData name="Leticia Maison" userId="c9505670f4459cdd" providerId="LiveId" clId="{208DCF33-A147-4F2A-8A8E-F049129BD0F3}" dt="2025-11-16T19:49:06.838" v="453" actId="1076"/>
          <ac:picMkLst>
            <pc:docMk/>
            <pc:sldMk cId="986918236" sldId="266"/>
            <ac:picMk id="7" creationId="{54CB0A43-BBC4-B2AE-CA11-9008F79216AE}"/>
          </ac:picMkLst>
        </pc:picChg>
      </pc:sldChg>
      <pc:sldChg chg="addSp delSp modSp mod">
        <pc:chgData name="Leticia Maison" userId="c9505670f4459cdd" providerId="LiveId" clId="{208DCF33-A147-4F2A-8A8E-F049129BD0F3}" dt="2025-11-16T19:49:34.858" v="456"/>
        <pc:sldMkLst>
          <pc:docMk/>
          <pc:sldMk cId="1300077060" sldId="267"/>
        </pc:sldMkLst>
        <pc:spChg chg="mod">
          <ac:chgData name="Leticia Maison" userId="c9505670f4459cdd" providerId="LiveId" clId="{208DCF33-A147-4F2A-8A8E-F049129BD0F3}" dt="2025-11-16T19:14:19.969" v="306"/>
          <ac:spMkLst>
            <pc:docMk/>
            <pc:sldMk cId="1300077060" sldId="267"/>
            <ac:spMk id="2" creationId="{DA67B92A-A364-3A1D-D9D8-544D448E650A}"/>
          </ac:spMkLst>
        </pc:spChg>
        <pc:spChg chg="mod">
          <ac:chgData name="Leticia Maison" userId="c9505670f4459cdd" providerId="LiveId" clId="{208DCF33-A147-4F2A-8A8E-F049129BD0F3}" dt="2025-11-16T19:14:20.402" v="314" actId="27636"/>
          <ac:spMkLst>
            <pc:docMk/>
            <pc:sldMk cId="1300077060" sldId="267"/>
            <ac:spMk id="3" creationId="{47A49F79-FA3B-620C-A8E7-42C33179E788}"/>
          </ac:spMkLst>
        </pc:spChg>
        <pc:spChg chg="mod">
          <ac:chgData name="Leticia Maison" userId="c9505670f4459cdd" providerId="LiveId" clId="{208DCF33-A147-4F2A-8A8E-F049129BD0F3}" dt="2025-11-16T19:14:19.969" v="306"/>
          <ac:spMkLst>
            <pc:docMk/>
            <pc:sldMk cId="1300077060" sldId="267"/>
            <ac:spMk id="4" creationId="{70EF3ECE-5A93-FF22-4012-B98346A71C29}"/>
          </ac:spMkLst>
        </pc:spChg>
        <pc:spChg chg="add mod">
          <ac:chgData name="Leticia Maison" userId="c9505670f4459cdd" providerId="LiveId" clId="{208DCF33-A147-4F2A-8A8E-F049129BD0F3}" dt="2025-11-16T18:53:30.023" v="180" actId="1076"/>
          <ac:spMkLst>
            <pc:docMk/>
            <pc:sldMk cId="1300077060" sldId="267"/>
            <ac:spMk id="6" creationId="{27B907D9-52F8-2359-0EF6-391D118FC3F2}"/>
          </ac:spMkLst>
        </pc:spChg>
        <pc:picChg chg="add del mod">
          <ac:chgData name="Leticia Maison" userId="c9505670f4459cdd" providerId="LiveId" clId="{208DCF33-A147-4F2A-8A8E-F049129BD0F3}" dt="2025-11-16T19:47:52.016" v="442" actId="478"/>
          <ac:picMkLst>
            <pc:docMk/>
            <pc:sldMk cId="1300077060" sldId="267"/>
            <ac:picMk id="5" creationId="{2A5F7F47-8235-18AA-3964-296C62C83D08}"/>
          </ac:picMkLst>
        </pc:picChg>
        <pc:picChg chg="add del">
          <ac:chgData name="Leticia Maison" userId="c9505670f4459cdd" providerId="LiveId" clId="{208DCF33-A147-4F2A-8A8E-F049129BD0F3}" dt="2025-11-16T19:49:22.370" v="455" actId="478"/>
          <ac:picMkLst>
            <pc:docMk/>
            <pc:sldMk cId="1300077060" sldId="267"/>
            <ac:picMk id="8" creationId="{FBF4BF51-10B1-B2AA-1C62-69FA8AE5C4E7}"/>
          </ac:picMkLst>
        </pc:picChg>
        <pc:picChg chg="add mod">
          <ac:chgData name="Leticia Maison" userId="c9505670f4459cdd" providerId="LiveId" clId="{208DCF33-A147-4F2A-8A8E-F049129BD0F3}" dt="2025-11-16T19:49:34.858" v="456"/>
          <ac:picMkLst>
            <pc:docMk/>
            <pc:sldMk cId="1300077060" sldId="267"/>
            <ac:picMk id="9" creationId="{1F8E3E69-D637-54CC-86CE-F1B628645C25}"/>
          </ac:picMkLst>
        </pc:picChg>
        <pc:picChg chg="del">
          <ac:chgData name="Leticia Maison" userId="c9505670f4459cdd" providerId="LiveId" clId="{208DCF33-A147-4F2A-8A8E-F049129BD0F3}" dt="2025-11-16T19:30:55.092" v="368" actId="478"/>
          <ac:picMkLst>
            <pc:docMk/>
            <pc:sldMk cId="1300077060" sldId="267"/>
            <ac:picMk id="40" creationId="{AEC1A114-2F43-D0B3-C9F3-9156FDE4038A}"/>
          </ac:picMkLst>
        </pc:picChg>
        <pc:picChg chg="del">
          <ac:chgData name="Leticia Maison" userId="c9505670f4459cdd" providerId="LiveId" clId="{208DCF33-A147-4F2A-8A8E-F049129BD0F3}" dt="2025-11-16T19:30:53.472" v="367" actId="478"/>
          <ac:picMkLst>
            <pc:docMk/>
            <pc:sldMk cId="1300077060" sldId="267"/>
            <ac:picMk id="42" creationId="{99CD702B-78C5-23A7-FFD1-1CA9760714A9}"/>
          </ac:picMkLst>
        </pc:picChg>
      </pc:sldChg>
      <pc:sldChg chg="modSp mod modAnim">
        <pc:chgData name="Leticia Maison" userId="c9505670f4459cdd" providerId="LiveId" clId="{208DCF33-A147-4F2A-8A8E-F049129BD0F3}" dt="2025-11-16T19:14:20.442" v="315" actId="27636"/>
        <pc:sldMkLst>
          <pc:docMk/>
          <pc:sldMk cId="305606522" sldId="268"/>
        </pc:sldMkLst>
        <pc:spChg chg="mod">
          <ac:chgData name="Leticia Maison" userId="c9505670f4459cdd" providerId="LiveId" clId="{208DCF33-A147-4F2A-8A8E-F049129BD0F3}" dt="2025-11-16T19:14:19.969" v="306"/>
          <ac:spMkLst>
            <pc:docMk/>
            <pc:sldMk cId="305606522" sldId="268"/>
            <ac:spMk id="2" creationId="{8A8E9D18-B00F-FE79-96F3-D2163C0662E0}"/>
          </ac:spMkLst>
        </pc:spChg>
        <pc:spChg chg="mod">
          <ac:chgData name="Leticia Maison" userId="c9505670f4459cdd" providerId="LiveId" clId="{208DCF33-A147-4F2A-8A8E-F049129BD0F3}" dt="2025-11-16T19:14:20.442" v="315" actId="27636"/>
          <ac:spMkLst>
            <pc:docMk/>
            <pc:sldMk cId="305606522" sldId="268"/>
            <ac:spMk id="3" creationId="{D89F5937-6356-14EF-42B2-AAE964EEBA43}"/>
          </ac:spMkLst>
        </pc:spChg>
        <pc:spChg chg="mod">
          <ac:chgData name="Leticia Maison" userId="c9505670f4459cdd" providerId="LiveId" clId="{208DCF33-A147-4F2A-8A8E-F049129BD0F3}" dt="2025-11-16T19:14:19.969" v="306"/>
          <ac:spMkLst>
            <pc:docMk/>
            <pc:sldMk cId="305606522" sldId="268"/>
            <ac:spMk id="4" creationId="{B79F9061-9A9B-9F17-E5E1-7FAE09AC2C2A}"/>
          </ac:spMkLst>
        </pc:spChg>
      </pc:sldChg>
      <pc:sldChg chg="modSp mod modAnim">
        <pc:chgData name="Leticia Maison" userId="c9505670f4459cdd" providerId="LiveId" clId="{208DCF33-A147-4F2A-8A8E-F049129BD0F3}" dt="2025-11-16T20:46:44.651" v="667" actId="20577"/>
        <pc:sldMkLst>
          <pc:docMk/>
          <pc:sldMk cId="2578583741" sldId="269"/>
        </pc:sldMkLst>
        <pc:spChg chg="mod">
          <ac:chgData name="Leticia Maison" userId="c9505670f4459cdd" providerId="LiveId" clId="{208DCF33-A147-4F2A-8A8E-F049129BD0F3}" dt="2025-11-16T20:18:00.308" v="482" actId="1076"/>
          <ac:spMkLst>
            <pc:docMk/>
            <pc:sldMk cId="2578583741" sldId="269"/>
            <ac:spMk id="2" creationId="{31982CF1-BF27-C7B5-AB3E-38C6F74A33FF}"/>
          </ac:spMkLst>
        </pc:spChg>
        <pc:spChg chg="mod">
          <ac:chgData name="Leticia Maison" userId="c9505670f4459cdd" providerId="LiveId" clId="{208DCF33-A147-4F2A-8A8E-F049129BD0F3}" dt="2025-11-16T20:46:44.651" v="667" actId="20577"/>
          <ac:spMkLst>
            <pc:docMk/>
            <pc:sldMk cId="2578583741" sldId="269"/>
            <ac:spMk id="3" creationId="{C4B4D12B-809C-09DF-F12F-7975EA6703A1}"/>
          </ac:spMkLst>
        </pc:spChg>
        <pc:spChg chg="mod">
          <ac:chgData name="Leticia Maison" userId="c9505670f4459cdd" providerId="LiveId" clId="{208DCF33-A147-4F2A-8A8E-F049129BD0F3}" dt="2025-11-16T19:14:19.969" v="306"/>
          <ac:spMkLst>
            <pc:docMk/>
            <pc:sldMk cId="2578583741" sldId="269"/>
            <ac:spMk id="4" creationId="{CECA8EF1-4DFB-EBB5-4464-AFBD361037AD}"/>
          </ac:spMkLst>
        </pc:spChg>
      </pc:sldChg>
      <pc:sldChg chg="addSp delSp modSp mod">
        <pc:chgData name="Leticia Maison" userId="c9505670f4459cdd" providerId="LiveId" clId="{208DCF33-A147-4F2A-8A8E-F049129BD0F3}" dt="2025-11-16T19:15:09.056" v="320" actId="1076"/>
        <pc:sldMkLst>
          <pc:docMk/>
          <pc:sldMk cId="3907053662" sldId="270"/>
        </pc:sldMkLst>
        <pc:spChg chg="mod">
          <ac:chgData name="Leticia Maison" userId="c9505670f4459cdd" providerId="LiveId" clId="{208DCF33-A147-4F2A-8A8E-F049129BD0F3}" dt="2025-11-16T19:15:09.056" v="320" actId="1076"/>
          <ac:spMkLst>
            <pc:docMk/>
            <pc:sldMk cId="3907053662" sldId="270"/>
            <ac:spMk id="2" creationId="{3C7325C7-D212-F348-868D-8D5CECDD730C}"/>
          </ac:spMkLst>
        </pc:spChg>
        <pc:spChg chg="mod">
          <ac:chgData name="Leticia Maison" userId="c9505670f4459cdd" providerId="LiveId" clId="{208DCF33-A147-4F2A-8A8E-F049129BD0F3}" dt="2025-11-16T19:13:59.844" v="293" actId="27636"/>
          <ac:spMkLst>
            <pc:docMk/>
            <pc:sldMk cId="3907053662" sldId="270"/>
            <ac:spMk id="3" creationId="{1D76F718-6A9B-BE63-B602-A5C63A302B04}"/>
          </ac:spMkLst>
        </pc:spChg>
        <pc:spChg chg="mod">
          <ac:chgData name="Leticia Maison" userId="c9505670f4459cdd" providerId="LiveId" clId="{208DCF33-A147-4F2A-8A8E-F049129BD0F3}" dt="2025-11-16T19:14:19.969" v="306"/>
          <ac:spMkLst>
            <pc:docMk/>
            <pc:sldMk cId="3907053662" sldId="270"/>
            <ac:spMk id="4" creationId="{3E19C34A-9241-731F-89BB-A6EF825E95CD}"/>
          </ac:spMkLst>
        </pc:spChg>
        <pc:spChg chg="add mod">
          <ac:chgData name="Leticia Maison" userId="c9505670f4459cdd" providerId="LiveId" clId="{208DCF33-A147-4F2A-8A8E-F049129BD0F3}" dt="2025-11-16T19:01:17.048" v="240" actId="403"/>
          <ac:spMkLst>
            <pc:docMk/>
            <pc:sldMk cId="3907053662" sldId="270"/>
            <ac:spMk id="5" creationId="{467653FD-CD60-9928-C982-E3A8286B83F4}"/>
          </ac:spMkLst>
        </pc:spChg>
        <pc:picChg chg="del mod">
          <ac:chgData name="Leticia Maison" userId="c9505670f4459cdd" providerId="LiveId" clId="{208DCF33-A147-4F2A-8A8E-F049129BD0F3}" dt="2025-11-16T18:59:39.988" v="223" actId="478"/>
          <ac:picMkLst>
            <pc:docMk/>
            <pc:sldMk cId="3907053662" sldId="270"/>
            <ac:picMk id="15" creationId="{546A4E50-D585-A80F-6A4A-62460ABFC0EF}"/>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124499-E27E-41A7-8ABB-F390CF98AC02}" type="doc">
      <dgm:prSet loTypeId="urn:microsoft.com/office/officeart/2005/8/layout/hList2" loCatId="list" qsTypeId="urn:microsoft.com/office/officeart/2005/8/quickstyle/simple1" qsCatId="simple" csTypeId="urn:microsoft.com/office/officeart/2005/8/colors/accent1_2" csCatId="accent1" phldr="1"/>
      <dgm:spPr/>
      <dgm:t>
        <a:bodyPr/>
        <a:lstStyle/>
        <a:p>
          <a:endParaRPr lang="en-GB"/>
        </a:p>
      </dgm:t>
    </dgm:pt>
    <dgm:pt modelId="{885C2AB2-CCBE-41D1-A854-09E283773A12}">
      <dgm:prSet phldrT="[Text]" phldr="0"/>
      <dgm:spPr/>
      <dgm:t>
        <a:bodyPr/>
        <a:lstStyle/>
        <a:p>
          <a:r>
            <a:rPr lang="en-GB" dirty="0"/>
            <a:t>Ischemic</a:t>
          </a:r>
        </a:p>
      </dgm:t>
    </dgm:pt>
    <dgm:pt modelId="{AAEE84BF-45F2-4330-8A69-C18271880B06}" type="parTrans" cxnId="{6C7D570D-63DD-4ED3-8B28-3A6207102D66}">
      <dgm:prSet/>
      <dgm:spPr/>
      <dgm:t>
        <a:bodyPr/>
        <a:lstStyle/>
        <a:p>
          <a:endParaRPr lang="en-GB"/>
        </a:p>
      </dgm:t>
    </dgm:pt>
    <dgm:pt modelId="{F2DBE910-E6F6-4DD5-BE93-4BCAC0E970DA}" type="sibTrans" cxnId="{6C7D570D-63DD-4ED3-8B28-3A6207102D66}">
      <dgm:prSet/>
      <dgm:spPr/>
      <dgm:t>
        <a:bodyPr/>
        <a:lstStyle/>
        <a:p>
          <a:endParaRPr lang="en-GB"/>
        </a:p>
      </dgm:t>
    </dgm:pt>
    <dgm:pt modelId="{EE4D9924-B3E0-4274-A42A-1F341C19F712}">
      <dgm:prSet phldrT="[Text]">
        <dgm:style>
          <a:lnRef idx="2">
            <a:schemeClr val="accent2">
              <a:shade val="15000"/>
            </a:schemeClr>
          </a:lnRef>
          <a:fillRef idx="1">
            <a:schemeClr val="accent2"/>
          </a:fillRef>
          <a:effectRef idx="0">
            <a:schemeClr val="accent2"/>
          </a:effectRef>
          <a:fontRef idx="minor">
            <a:schemeClr val="lt1"/>
          </a:fontRef>
        </dgm:style>
      </dgm:prSet>
      <dgm:spPr>
        <a:solidFill>
          <a:srgbClr val="FF0000"/>
        </a:solidFill>
      </dgm:spPr>
      <dgm:t>
        <a:bodyPr/>
        <a:lstStyle/>
        <a:p>
          <a:pPr>
            <a:buFont typeface="Arial" panose="020B0604020202020204" pitchFamily="34" charset="0"/>
            <a:buChar char="•"/>
          </a:pPr>
          <a:r>
            <a:rPr lang="en-US" b="1" dirty="0"/>
            <a:t>Loss of movement or weakness</a:t>
          </a:r>
          <a:endParaRPr lang="en-GB" dirty="0"/>
        </a:p>
      </dgm:t>
    </dgm:pt>
    <dgm:pt modelId="{40A2333E-BA4B-4AD0-B9A2-93EF6072363C}" type="parTrans" cxnId="{01C50482-EA13-4B1F-9F06-1F8B0B8EC9C5}">
      <dgm:prSet/>
      <dgm:spPr/>
      <dgm:t>
        <a:bodyPr/>
        <a:lstStyle/>
        <a:p>
          <a:endParaRPr lang="en-GB"/>
        </a:p>
      </dgm:t>
    </dgm:pt>
    <dgm:pt modelId="{0BDAA68E-5F9C-4A38-824B-4ECECEE82D29}" type="sibTrans" cxnId="{01C50482-EA13-4B1F-9F06-1F8B0B8EC9C5}">
      <dgm:prSet/>
      <dgm:spPr/>
      <dgm:t>
        <a:bodyPr/>
        <a:lstStyle/>
        <a:p>
          <a:endParaRPr lang="en-GB"/>
        </a:p>
      </dgm:t>
    </dgm:pt>
    <dgm:pt modelId="{9689AFD7-CB26-434C-B1BD-3AFE048FB083}">
      <dgm:prSet phldrT="[Text]" phldr="0"/>
      <dgm:spPr/>
      <dgm:t>
        <a:bodyPr/>
        <a:lstStyle/>
        <a:p>
          <a:r>
            <a:rPr lang="en-GB" dirty="0"/>
            <a:t>Haemorrhagic</a:t>
          </a:r>
        </a:p>
      </dgm:t>
    </dgm:pt>
    <dgm:pt modelId="{687BE476-CAF0-45E3-B59A-5ABF2BCD540A}" type="parTrans" cxnId="{B3D7E21A-3E02-4A0D-AB5C-C900B041BB80}">
      <dgm:prSet/>
      <dgm:spPr/>
      <dgm:t>
        <a:bodyPr/>
        <a:lstStyle/>
        <a:p>
          <a:endParaRPr lang="en-GB"/>
        </a:p>
      </dgm:t>
    </dgm:pt>
    <dgm:pt modelId="{2ECF4A94-79BF-4B34-9A43-7BEB977FFCF5}" type="sibTrans" cxnId="{B3D7E21A-3E02-4A0D-AB5C-C900B041BB80}">
      <dgm:prSet/>
      <dgm:spPr/>
      <dgm:t>
        <a:bodyPr/>
        <a:lstStyle/>
        <a:p>
          <a:endParaRPr lang="en-GB"/>
        </a:p>
      </dgm:t>
    </dgm:pt>
    <dgm:pt modelId="{24109C32-9F19-4ED2-9ADB-87DCB6DCC6A5}">
      <dgm:prSet phldrT="[Text]"/>
      <dgm:spPr>
        <a:solidFill>
          <a:schemeClr val="accent2"/>
        </a:solidFill>
      </dgm:spPr>
      <dgm:t>
        <a:bodyPr/>
        <a:lstStyle/>
        <a:p>
          <a:pPr>
            <a:buFont typeface="Arial" panose="020B0604020202020204" pitchFamily="34" charset="0"/>
            <a:buChar char="•"/>
          </a:pPr>
          <a:r>
            <a:rPr lang="en-US" b="1" dirty="0"/>
            <a:t>Severe headache and nausea</a:t>
          </a:r>
          <a:endParaRPr lang="en-GB" dirty="0"/>
        </a:p>
      </dgm:t>
    </dgm:pt>
    <dgm:pt modelId="{9E284B40-D368-4E22-9711-4BC4D93B74D9}" type="parTrans" cxnId="{F1FC7B3E-4DB5-4B1C-B461-00040CF9F8C1}">
      <dgm:prSet/>
      <dgm:spPr/>
      <dgm:t>
        <a:bodyPr/>
        <a:lstStyle/>
        <a:p>
          <a:endParaRPr lang="en-GB"/>
        </a:p>
      </dgm:t>
    </dgm:pt>
    <dgm:pt modelId="{AAC08DA5-E193-41B4-993E-41C9BAB8D886}" type="sibTrans" cxnId="{F1FC7B3E-4DB5-4B1C-B461-00040CF9F8C1}">
      <dgm:prSet/>
      <dgm:spPr/>
      <dgm:t>
        <a:bodyPr/>
        <a:lstStyle/>
        <a:p>
          <a:endParaRPr lang="en-GB"/>
        </a:p>
      </dgm:t>
    </dgm:pt>
    <dgm:pt modelId="{F2C5F314-A918-438F-96C2-25D9F9611CA3}">
      <dgm:prSet phldrT="[Text]" phldr="0"/>
      <dgm:spPr/>
      <dgm:t>
        <a:bodyPr/>
        <a:lstStyle/>
        <a:p>
          <a:r>
            <a:rPr lang="en-GB" dirty="0"/>
            <a:t>TIA</a:t>
          </a:r>
        </a:p>
      </dgm:t>
    </dgm:pt>
    <dgm:pt modelId="{5A95F36C-43CD-4A3B-BEEF-32CD10A54993}" type="parTrans" cxnId="{FDBDD6DD-0D9D-4DEC-8244-09278B3044AB}">
      <dgm:prSet/>
      <dgm:spPr/>
      <dgm:t>
        <a:bodyPr/>
        <a:lstStyle/>
        <a:p>
          <a:endParaRPr lang="en-GB"/>
        </a:p>
      </dgm:t>
    </dgm:pt>
    <dgm:pt modelId="{5288CAD9-AF06-470B-BD5E-D823B05A86F0}" type="sibTrans" cxnId="{FDBDD6DD-0D9D-4DEC-8244-09278B3044AB}">
      <dgm:prSet/>
      <dgm:spPr/>
      <dgm:t>
        <a:bodyPr/>
        <a:lstStyle/>
        <a:p>
          <a:endParaRPr lang="en-GB"/>
        </a:p>
      </dgm:t>
    </dgm:pt>
    <dgm:pt modelId="{99203A54-9A4A-4C85-9B47-DADBFBFA87F5}">
      <dgm:prSet phldrT="[Text]"/>
      <dgm:spPr>
        <a:solidFill>
          <a:srgbClr val="7030A0"/>
        </a:solidFill>
      </dgm:spPr>
      <dgm:t>
        <a:bodyPr/>
        <a:lstStyle/>
        <a:p>
          <a:pPr>
            <a:buFont typeface="Arial" panose="020B0604020202020204" pitchFamily="34" charset="0"/>
            <a:buChar char="•"/>
          </a:pPr>
          <a:r>
            <a:rPr lang="en-US" b="1" dirty="0"/>
            <a:t>Short-term weakness or numbness</a:t>
          </a:r>
          <a:endParaRPr lang="en-GB" dirty="0"/>
        </a:p>
      </dgm:t>
    </dgm:pt>
    <dgm:pt modelId="{46DAC2B3-B2BC-478B-BA4E-B2B2683BAD3E}" type="parTrans" cxnId="{0999D3A0-C25A-44AF-8715-072F3112136D}">
      <dgm:prSet/>
      <dgm:spPr/>
      <dgm:t>
        <a:bodyPr/>
        <a:lstStyle/>
        <a:p>
          <a:endParaRPr lang="en-GB"/>
        </a:p>
      </dgm:t>
    </dgm:pt>
    <dgm:pt modelId="{453174E9-CFDB-44CB-A549-1CA7B817C159}" type="sibTrans" cxnId="{0999D3A0-C25A-44AF-8715-072F3112136D}">
      <dgm:prSet/>
      <dgm:spPr/>
      <dgm:t>
        <a:bodyPr/>
        <a:lstStyle/>
        <a:p>
          <a:endParaRPr lang="en-GB"/>
        </a:p>
      </dgm:t>
    </dgm:pt>
    <dgm:pt modelId="{B3B3EF9B-A0AF-4B69-AB1E-17D084202D33}">
      <dgm:prSet>
        <dgm:style>
          <a:lnRef idx="2">
            <a:schemeClr val="accent2">
              <a:shade val="15000"/>
            </a:schemeClr>
          </a:lnRef>
          <a:fillRef idx="1">
            <a:schemeClr val="accent2"/>
          </a:fillRef>
          <a:effectRef idx="0">
            <a:schemeClr val="accent2"/>
          </a:effectRef>
          <a:fontRef idx="minor">
            <a:schemeClr val="lt1"/>
          </a:fontRef>
        </dgm:style>
      </dgm:prSet>
      <dgm:spPr>
        <a:solidFill>
          <a:srgbClr val="FF0000"/>
        </a:solidFill>
      </dgm:spPr>
      <dgm:t>
        <a:bodyPr/>
        <a:lstStyle/>
        <a:p>
          <a:pPr>
            <a:buFont typeface="Arial" panose="020B0604020202020204" pitchFamily="34" charset="0"/>
            <a:buChar char="•"/>
          </a:pPr>
          <a:r>
            <a:rPr lang="en-GB" b="1" dirty="0"/>
            <a:t>Memory and concentration problems</a:t>
          </a:r>
          <a:endParaRPr lang="en-GB" dirty="0"/>
        </a:p>
      </dgm:t>
    </dgm:pt>
    <dgm:pt modelId="{2FC0A798-5A5F-4C47-A0CD-12E2263EE927}" type="parTrans" cxnId="{DC5FC183-D363-4C8D-85A0-AEE2FCA4C71D}">
      <dgm:prSet/>
      <dgm:spPr/>
      <dgm:t>
        <a:bodyPr/>
        <a:lstStyle/>
        <a:p>
          <a:endParaRPr lang="en-GB"/>
        </a:p>
      </dgm:t>
    </dgm:pt>
    <dgm:pt modelId="{058DD5A9-0418-4435-8D3C-DCAD92D475BA}" type="sibTrans" cxnId="{DC5FC183-D363-4C8D-85A0-AEE2FCA4C71D}">
      <dgm:prSet/>
      <dgm:spPr/>
      <dgm:t>
        <a:bodyPr/>
        <a:lstStyle/>
        <a:p>
          <a:endParaRPr lang="en-GB"/>
        </a:p>
      </dgm:t>
    </dgm:pt>
    <dgm:pt modelId="{D939D4BF-4AB2-48A9-B693-272FDB517EA9}">
      <dgm:prSet phldrT="[Text]">
        <dgm:style>
          <a:lnRef idx="2">
            <a:schemeClr val="accent2">
              <a:shade val="15000"/>
            </a:schemeClr>
          </a:lnRef>
          <a:fillRef idx="1">
            <a:schemeClr val="accent2"/>
          </a:fillRef>
          <a:effectRef idx="0">
            <a:schemeClr val="accent2"/>
          </a:effectRef>
          <a:fontRef idx="minor">
            <a:schemeClr val="lt1"/>
          </a:fontRef>
        </dgm:style>
      </dgm:prSet>
      <dgm:spPr>
        <a:solidFill>
          <a:srgbClr val="FF0000"/>
        </a:solidFill>
      </dgm:spPr>
      <dgm:t>
        <a:bodyPr/>
        <a:lstStyle/>
        <a:p>
          <a:pPr>
            <a:buFont typeface="Arial" panose="020B0604020202020204" pitchFamily="34" charset="0"/>
            <a:buChar char="•"/>
          </a:pPr>
          <a:r>
            <a:rPr lang="en-US" b="1" dirty="0"/>
            <a:t>Speech and language difficulties</a:t>
          </a:r>
          <a:endParaRPr lang="en-GB" dirty="0"/>
        </a:p>
      </dgm:t>
    </dgm:pt>
    <dgm:pt modelId="{52DFD1B3-840E-4802-95FD-B692383E9952}" type="parTrans" cxnId="{36E36BE6-1123-4887-ADFD-DFD2C1834064}">
      <dgm:prSet/>
      <dgm:spPr/>
      <dgm:t>
        <a:bodyPr/>
        <a:lstStyle/>
        <a:p>
          <a:endParaRPr lang="en-GB"/>
        </a:p>
      </dgm:t>
    </dgm:pt>
    <dgm:pt modelId="{6F3A8DFA-719E-4045-9D5B-53C056F75F3A}" type="sibTrans" cxnId="{36E36BE6-1123-4887-ADFD-DFD2C1834064}">
      <dgm:prSet/>
      <dgm:spPr/>
      <dgm:t>
        <a:bodyPr/>
        <a:lstStyle/>
        <a:p>
          <a:endParaRPr lang="en-GB"/>
        </a:p>
      </dgm:t>
    </dgm:pt>
    <dgm:pt modelId="{D7A6E45D-3D7C-4379-AA7B-A30ADA4A6F55}">
      <dgm:prSet/>
      <dgm:spPr>
        <a:solidFill>
          <a:schemeClr val="accent2"/>
        </a:solidFill>
      </dgm:spPr>
      <dgm:t>
        <a:bodyPr/>
        <a:lstStyle/>
        <a:p>
          <a:pPr>
            <a:buFont typeface="Arial" panose="020B0604020202020204" pitchFamily="34" charset="0"/>
            <a:buChar char="•"/>
          </a:pPr>
          <a:r>
            <a:rPr lang="en-US" b="1" dirty="0"/>
            <a:t>Higher risk of death or long-term disability</a:t>
          </a:r>
          <a:endParaRPr lang="en-US" dirty="0"/>
        </a:p>
      </dgm:t>
    </dgm:pt>
    <dgm:pt modelId="{12F8AAA8-7F57-4D0A-B287-5887EC05D26B}" type="parTrans" cxnId="{410032BC-3F3C-4865-8617-30E3E991ACD6}">
      <dgm:prSet/>
      <dgm:spPr/>
      <dgm:t>
        <a:bodyPr/>
        <a:lstStyle/>
        <a:p>
          <a:endParaRPr lang="en-GB"/>
        </a:p>
      </dgm:t>
    </dgm:pt>
    <dgm:pt modelId="{9B8D833B-20CA-4119-988D-30C72757EABE}" type="sibTrans" cxnId="{410032BC-3F3C-4865-8617-30E3E991ACD6}">
      <dgm:prSet/>
      <dgm:spPr/>
      <dgm:t>
        <a:bodyPr/>
        <a:lstStyle/>
        <a:p>
          <a:endParaRPr lang="en-GB"/>
        </a:p>
      </dgm:t>
    </dgm:pt>
    <dgm:pt modelId="{063A5DCA-2EE3-43B8-9245-0C59E2D6DC1B}">
      <dgm:prSet phldrT="[Text]"/>
      <dgm:spPr>
        <a:solidFill>
          <a:schemeClr val="accent2"/>
        </a:solidFill>
      </dgm:spPr>
      <dgm:t>
        <a:bodyPr/>
        <a:lstStyle/>
        <a:p>
          <a:pPr>
            <a:buFont typeface="Arial" panose="020B0604020202020204" pitchFamily="34" charset="0"/>
            <a:buChar char="•"/>
          </a:pPr>
          <a:r>
            <a:rPr lang="en-US" dirty="0"/>
            <a:t> </a:t>
          </a:r>
          <a:r>
            <a:rPr lang="en-US" b="1" dirty="0"/>
            <a:t>Loss of consciousness or confusion</a:t>
          </a:r>
          <a:endParaRPr lang="en-GB" dirty="0"/>
        </a:p>
      </dgm:t>
    </dgm:pt>
    <dgm:pt modelId="{378EC5A5-F636-4063-98AF-581DFCE7D56C}" type="parTrans" cxnId="{2CC0EC84-EA34-451D-889A-7FF70266E0BD}">
      <dgm:prSet/>
      <dgm:spPr/>
      <dgm:t>
        <a:bodyPr/>
        <a:lstStyle/>
        <a:p>
          <a:endParaRPr lang="en-GB"/>
        </a:p>
      </dgm:t>
    </dgm:pt>
    <dgm:pt modelId="{07FB4991-8CB0-4BB5-B4B9-DAB0F2FE6C6D}" type="sibTrans" cxnId="{2CC0EC84-EA34-451D-889A-7FF70266E0BD}">
      <dgm:prSet/>
      <dgm:spPr/>
      <dgm:t>
        <a:bodyPr/>
        <a:lstStyle/>
        <a:p>
          <a:endParaRPr lang="en-GB"/>
        </a:p>
      </dgm:t>
    </dgm:pt>
    <dgm:pt modelId="{EBC75940-2542-4150-9C40-ACA8F9AE0816}">
      <dgm:prSet/>
      <dgm:spPr>
        <a:solidFill>
          <a:srgbClr val="7030A0"/>
        </a:solidFill>
      </dgm:spPr>
      <dgm:t>
        <a:bodyPr/>
        <a:lstStyle/>
        <a:p>
          <a:pPr>
            <a:buFont typeface="Arial" panose="020B0604020202020204" pitchFamily="34" charset="0"/>
            <a:buChar char="•"/>
          </a:pPr>
          <a:r>
            <a:rPr lang="en-US" b="1" dirty="0"/>
            <a:t>Warning sign for future stroke</a:t>
          </a:r>
          <a:endParaRPr lang="en-US" dirty="0"/>
        </a:p>
      </dgm:t>
    </dgm:pt>
    <dgm:pt modelId="{AD3057E2-5AC2-433B-895C-97D1E928E42C}" type="parTrans" cxnId="{18AB80D7-B145-4006-A3F1-038F183714E9}">
      <dgm:prSet/>
      <dgm:spPr/>
      <dgm:t>
        <a:bodyPr/>
        <a:lstStyle/>
        <a:p>
          <a:endParaRPr lang="en-GB"/>
        </a:p>
      </dgm:t>
    </dgm:pt>
    <dgm:pt modelId="{191965AE-D8FE-4D12-8BD1-601A79DB7C08}" type="sibTrans" cxnId="{18AB80D7-B145-4006-A3F1-038F183714E9}">
      <dgm:prSet/>
      <dgm:spPr/>
      <dgm:t>
        <a:bodyPr/>
        <a:lstStyle/>
        <a:p>
          <a:endParaRPr lang="en-GB"/>
        </a:p>
      </dgm:t>
    </dgm:pt>
    <dgm:pt modelId="{9ABC57BB-BD2D-4606-8977-73163211D7AB}">
      <dgm:prSet phldrT="[Text]"/>
      <dgm:spPr>
        <a:solidFill>
          <a:srgbClr val="7030A0"/>
        </a:solidFill>
      </dgm:spPr>
      <dgm:t>
        <a:bodyPr/>
        <a:lstStyle/>
        <a:p>
          <a:pPr>
            <a:buFont typeface="Arial" panose="020B0604020202020204" pitchFamily="34" charset="0"/>
            <a:buChar char="•"/>
          </a:pPr>
          <a:r>
            <a:rPr lang="en-US" b="1" dirty="0"/>
            <a:t>Temporary vision or speech problems</a:t>
          </a:r>
          <a:endParaRPr lang="en-GB" dirty="0"/>
        </a:p>
      </dgm:t>
    </dgm:pt>
    <dgm:pt modelId="{DBBFBAF5-3745-4203-820E-FA01AFA7CB3C}" type="parTrans" cxnId="{6E06DE64-B126-4D42-B8B2-49CC72EF4023}">
      <dgm:prSet/>
      <dgm:spPr/>
      <dgm:t>
        <a:bodyPr/>
        <a:lstStyle/>
        <a:p>
          <a:endParaRPr lang="en-GB"/>
        </a:p>
      </dgm:t>
    </dgm:pt>
    <dgm:pt modelId="{1E00C031-4D9F-4CC3-B3B9-0D2DF954937A}" type="sibTrans" cxnId="{6E06DE64-B126-4D42-B8B2-49CC72EF4023}">
      <dgm:prSet/>
      <dgm:spPr/>
      <dgm:t>
        <a:bodyPr/>
        <a:lstStyle/>
        <a:p>
          <a:endParaRPr lang="en-GB"/>
        </a:p>
      </dgm:t>
    </dgm:pt>
    <dgm:pt modelId="{F2DC3E15-F40D-406F-B215-1261F9B6CE34}" type="pres">
      <dgm:prSet presAssocID="{4E124499-E27E-41A7-8ABB-F390CF98AC02}" presName="linearFlow" presStyleCnt="0">
        <dgm:presLayoutVars>
          <dgm:dir/>
          <dgm:animLvl val="lvl"/>
          <dgm:resizeHandles/>
        </dgm:presLayoutVars>
      </dgm:prSet>
      <dgm:spPr/>
    </dgm:pt>
    <dgm:pt modelId="{F8D40C24-5FBD-4986-89A9-AFD14DFB5125}" type="pres">
      <dgm:prSet presAssocID="{885C2AB2-CCBE-41D1-A854-09E283773A12}" presName="compositeNode" presStyleCnt="0">
        <dgm:presLayoutVars>
          <dgm:bulletEnabled val="1"/>
        </dgm:presLayoutVars>
      </dgm:prSet>
      <dgm:spPr/>
    </dgm:pt>
    <dgm:pt modelId="{2223EF07-D4B2-4A91-9544-650106C38627}" type="pres">
      <dgm:prSet presAssocID="{885C2AB2-CCBE-41D1-A854-09E283773A12}" presName="image" presStyleLbl="fgImgPlace1" presStyleIdx="0" presStyleCnt="3"/>
      <dgm:spPr>
        <a:blipFill rotWithShape="1">
          <a:blip xmlns:r="http://schemas.openxmlformats.org/officeDocument/2006/relationships" r:embed="rId1"/>
          <a:srcRect/>
          <a:stretch>
            <a:fillRect l="-8000" r="-8000"/>
          </a:stretch>
        </a:blipFill>
      </dgm:spPr>
    </dgm:pt>
    <dgm:pt modelId="{D3601DCE-394D-471B-BF33-21E96A8DA24A}" type="pres">
      <dgm:prSet presAssocID="{885C2AB2-CCBE-41D1-A854-09E283773A12}" presName="childNode" presStyleLbl="node1" presStyleIdx="0" presStyleCnt="3">
        <dgm:presLayoutVars>
          <dgm:bulletEnabled val="1"/>
        </dgm:presLayoutVars>
      </dgm:prSet>
      <dgm:spPr/>
    </dgm:pt>
    <dgm:pt modelId="{56E1EA9E-69A2-4D91-8BAB-E5DA1F9CA6D2}" type="pres">
      <dgm:prSet presAssocID="{885C2AB2-CCBE-41D1-A854-09E283773A12}" presName="parentNode" presStyleLbl="revTx" presStyleIdx="0" presStyleCnt="3">
        <dgm:presLayoutVars>
          <dgm:chMax val="0"/>
          <dgm:bulletEnabled val="1"/>
        </dgm:presLayoutVars>
      </dgm:prSet>
      <dgm:spPr/>
    </dgm:pt>
    <dgm:pt modelId="{4DF64D96-2A0F-40BD-A078-3B1F36AA6505}" type="pres">
      <dgm:prSet presAssocID="{F2DBE910-E6F6-4DD5-BE93-4BCAC0E970DA}" presName="sibTrans" presStyleCnt="0"/>
      <dgm:spPr/>
    </dgm:pt>
    <dgm:pt modelId="{8BF57BCC-7D3C-4D3A-9B46-FD463892A0A4}" type="pres">
      <dgm:prSet presAssocID="{9689AFD7-CB26-434C-B1BD-3AFE048FB083}" presName="compositeNode" presStyleCnt="0">
        <dgm:presLayoutVars>
          <dgm:bulletEnabled val="1"/>
        </dgm:presLayoutVars>
      </dgm:prSet>
      <dgm:spPr/>
    </dgm:pt>
    <dgm:pt modelId="{394F8867-A449-44D0-B110-13B5F9D5401E}" type="pres">
      <dgm:prSet presAssocID="{9689AFD7-CB26-434C-B1BD-3AFE048FB083}" presName="image" presStyleLbl="fgImgPlace1" presStyleIdx="1" presStyleCnt="3"/>
      <dgm:spPr>
        <a:blipFill rotWithShape="1">
          <a:blip xmlns:r="http://schemas.openxmlformats.org/officeDocument/2006/relationships" r:embed="rId2"/>
          <a:srcRect/>
          <a:stretch>
            <a:fillRect l="-3000" r="-3000"/>
          </a:stretch>
        </a:blipFill>
      </dgm:spPr>
    </dgm:pt>
    <dgm:pt modelId="{F8CFCF85-DE8D-4E16-AF99-641AD091BAF3}" type="pres">
      <dgm:prSet presAssocID="{9689AFD7-CB26-434C-B1BD-3AFE048FB083}" presName="childNode" presStyleLbl="node1" presStyleIdx="1" presStyleCnt="3">
        <dgm:presLayoutVars>
          <dgm:bulletEnabled val="1"/>
        </dgm:presLayoutVars>
      </dgm:prSet>
      <dgm:spPr/>
    </dgm:pt>
    <dgm:pt modelId="{FA19EA80-6ED0-474D-8F9B-DE052F00AB7C}" type="pres">
      <dgm:prSet presAssocID="{9689AFD7-CB26-434C-B1BD-3AFE048FB083}" presName="parentNode" presStyleLbl="revTx" presStyleIdx="1" presStyleCnt="3">
        <dgm:presLayoutVars>
          <dgm:chMax val="0"/>
          <dgm:bulletEnabled val="1"/>
        </dgm:presLayoutVars>
      </dgm:prSet>
      <dgm:spPr/>
    </dgm:pt>
    <dgm:pt modelId="{8F0E024B-C549-4AB7-AC38-E7AD1EBA4B24}" type="pres">
      <dgm:prSet presAssocID="{2ECF4A94-79BF-4B34-9A43-7BEB977FFCF5}" presName="sibTrans" presStyleCnt="0"/>
      <dgm:spPr/>
    </dgm:pt>
    <dgm:pt modelId="{76ED626D-2D93-400E-912A-E7B93B80033D}" type="pres">
      <dgm:prSet presAssocID="{F2C5F314-A918-438F-96C2-25D9F9611CA3}" presName="compositeNode" presStyleCnt="0">
        <dgm:presLayoutVars>
          <dgm:bulletEnabled val="1"/>
        </dgm:presLayoutVars>
      </dgm:prSet>
      <dgm:spPr/>
    </dgm:pt>
    <dgm:pt modelId="{E28E0CE9-F3F3-40C9-9F39-13FA8ED78233}" type="pres">
      <dgm:prSet presAssocID="{F2C5F314-A918-438F-96C2-25D9F9611CA3}" presName="image" presStyleLbl="fgImgPlace1" presStyleIdx="2" presStyleCnt="3"/>
      <dgm:spPr>
        <a:blipFill rotWithShape="1">
          <a:blip xmlns:r="http://schemas.openxmlformats.org/officeDocument/2006/relationships" r:embed="rId3"/>
          <a:srcRect/>
          <a:stretch>
            <a:fillRect l="-3000" r="-3000"/>
          </a:stretch>
        </a:blipFill>
      </dgm:spPr>
    </dgm:pt>
    <dgm:pt modelId="{263ED7F6-04E6-41E5-920C-ED7C850B71E3}" type="pres">
      <dgm:prSet presAssocID="{F2C5F314-A918-438F-96C2-25D9F9611CA3}" presName="childNode" presStyleLbl="node1" presStyleIdx="2" presStyleCnt="3">
        <dgm:presLayoutVars>
          <dgm:bulletEnabled val="1"/>
        </dgm:presLayoutVars>
      </dgm:prSet>
      <dgm:spPr/>
    </dgm:pt>
    <dgm:pt modelId="{7E342A4C-7B3E-4D8B-9C97-1A6D39C6B8EF}" type="pres">
      <dgm:prSet presAssocID="{F2C5F314-A918-438F-96C2-25D9F9611CA3}" presName="parentNode" presStyleLbl="revTx" presStyleIdx="2" presStyleCnt="3">
        <dgm:presLayoutVars>
          <dgm:chMax val="0"/>
          <dgm:bulletEnabled val="1"/>
        </dgm:presLayoutVars>
      </dgm:prSet>
      <dgm:spPr/>
    </dgm:pt>
  </dgm:ptLst>
  <dgm:cxnLst>
    <dgm:cxn modelId="{6C7D570D-63DD-4ED3-8B28-3A6207102D66}" srcId="{4E124499-E27E-41A7-8ABB-F390CF98AC02}" destId="{885C2AB2-CCBE-41D1-A854-09E283773A12}" srcOrd="0" destOrd="0" parTransId="{AAEE84BF-45F2-4330-8A69-C18271880B06}" sibTransId="{F2DBE910-E6F6-4DD5-BE93-4BCAC0E970DA}"/>
    <dgm:cxn modelId="{2A63DD19-04B3-4683-A493-AE367ADBAEFA}" type="presOf" srcId="{063A5DCA-2EE3-43B8-9245-0C59E2D6DC1B}" destId="{F8CFCF85-DE8D-4E16-AF99-641AD091BAF3}" srcOrd="0" destOrd="1" presId="urn:microsoft.com/office/officeart/2005/8/layout/hList2"/>
    <dgm:cxn modelId="{B3D7E21A-3E02-4A0D-AB5C-C900B041BB80}" srcId="{4E124499-E27E-41A7-8ABB-F390CF98AC02}" destId="{9689AFD7-CB26-434C-B1BD-3AFE048FB083}" srcOrd="1" destOrd="0" parTransId="{687BE476-CAF0-45E3-B59A-5ABF2BCD540A}" sibTransId="{2ECF4A94-79BF-4B34-9A43-7BEB977FFCF5}"/>
    <dgm:cxn modelId="{B5DC7823-2371-45C9-A056-8FAE01E90592}" type="presOf" srcId="{F2C5F314-A918-438F-96C2-25D9F9611CA3}" destId="{7E342A4C-7B3E-4D8B-9C97-1A6D39C6B8EF}" srcOrd="0" destOrd="0" presId="urn:microsoft.com/office/officeart/2005/8/layout/hList2"/>
    <dgm:cxn modelId="{AE579E24-DCB1-423D-A883-141E500D3F30}" type="presOf" srcId="{B3B3EF9B-A0AF-4B69-AB1E-17D084202D33}" destId="{D3601DCE-394D-471B-BF33-21E96A8DA24A}" srcOrd="0" destOrd="2" presId="urn:microsoft.com/office/officeart/2005/8/layout/hList2"/>
    <dgm:cxn modelId="{AEE61A37-18D4-43AC-872C-D54A7552DB67}" type="presOf" srcId="{99203A54-9A4A-4C85-9B47-DADBFBFA87F5}" destId="{263ED7F6-04E6-41E5-920C-ED7C850B71E3}" srcOrd="0" destOrd="0" presId="urn:microsoft.com/office/officeart/2005/8/layout/hList2"/>
    <dgm:cxn modelId="{966F5D39-9B36-4BB6-AA9D-086835218C8D}" type="presOf" srcId="{9689AFD7-CB26-434C-B1BD-3AFE048FB083}" destId="{FA19EA80-6ED0-474D-8F9B-DE052F00AB7C}" srcOrd="0" destOrd="0" presId="urn:microsoft.com/office/officeart/2005/8/layout/hList2"/>
    <dgm:cxn modelId="{F1FC7B3E-4DB5-4B1C-B461-00040CF9F8C1}" srcId="{9689AFD7-CB26-434C-B1BD-3AFE048FB083}" destId="{24109C32-9F19-4ED2-9ADB-87DCB6DCC6A5}" srcOrd="0" destOrd="0" parTransId="{9E284B40-D368-4E22-9711-4BC4D93B74D9}" sibTransId="{AAC08DA5-E193-41B4-993E-41C9BAB8D886}"/>
    <dgm:cxn modelId="{D0C1B863-7CC5-4713-BC68-FB1C15231FF3}" type="presOf" srcId="{D939D4BF-4AB2-48A9-B693-272FDB517EA9}" destId="{D3601DCE-394D-471B-BF33-21E96A8DA24A}" srcOrd="0" destOrd="1" presId="urn:microsoft.com/office/officeart/2005/8/layout/hList2"/>
    <dgm:cxn modelId="{6E06DE64-B126-4D42-B8B2-49CC72EF4023}" srcId="{F2C5F314-A918-438F-96C2-25D9F9611CA3}" destId="{9ABC57BB-BD2D-4606-8977-73163211D7AB}" srcOrd="1" destOrd="0" parTransId="{DBBFBAF5-3745-4203-820E-FA01AFA7CB3C}" sibTransId="{1E00C031-4D9F-4CC3-B3B9-0D2DF954937A}"/>
    <dgm:cxn modelId="{6B772F79-BFA9-40D6-9472-94245485D2DE}" type="presOf" srcId="{9ABC57BB-BD2D-4606-8977-73163211D7AB}" destId="{263ED7F6-04E6-41E5-920C-ED7C850B71E3}" srcOrd="0" destOrd="1" presId="urn:microsoft.com/office/officeart/2005/8/layout/hList2"/>
    <dgm:cxn modelId="{01C50482-EA13-4B1F-9F06-1F8B0B8EC9C5}" srcId="{885C2AB2-CCBE-41D1-A854-09E283773A12}" destId="{EE4D9924-B3E0-4274-A42A-1F341C19F712}" srcOrd="0" destOrd="0" parTransId="{40A2333E-BA4B-4AD0-B9A2-93EF6072363C}" sibTransId="{0BDAA68E-5F9C-4A38-824B-4ECECEE82D29}"/>
    <dgm:cxn modelId="{DC5FC183-D363-4C8D-85A0-AEE2FCA4C71D}" srcId="{885C2AB2-CCBE-41D1-A854-09E283773A12}" destId="{B3B3EF9B-A0AF-4B69-AB1E-17D084202D33}" srcOrd="2" destOrd="0" parTransId="{2FC0A798-5A5F-4C47-A0CD-12E2263EE927}" sibTransId="{058DD5A9-0418-4435-8D3C-DCAD92D475BA}"/>
    <dgm:cxn modelId="{2CC0EC84-EA34-451D-889A-7FF70266E0BD}" srcId="{9689AFD7-CB26-434C-B1BD-3AFE048FB083}" destId="{063A5DCA-2EE3-43B8-9245-0C59E2D6DC1B}" srcOrd="1" destOrd="0" parTransId="{378EC5A5-F636-4063-98AF-581DFCE7D56C}" sibTransId="{07FB4991-8CB0-4BB5-B4B9-DAB0F2FE6C6D}"/>
    <dgm:cxn modelId="{9C8FD18E-CD9F-449E-8B0C-2B434F228C4E}" type="presOf" srcId="{4E124499-E27E-41A7-8ABB-F390CF98AC02}" destId="{F2DC3E15-F40D-406F-B215-1261F9B6CE34}" srcOrd="0" destOrd="0" presId="urn:microsoft.com/office/officeart/2005/8/layout/hList2"/>
    <dgm:cxn modelId="{CC113396-E529-493F-88F7-096845E6E3A0}" type="presOf" srcId="{885C2AB2-CCBE-41D1-A854-09E283773A12}" destId="{56E1EA9E-69A2-4D91-8BAB-E5DA1F9CA6D2}" srcOrd="0" destOrd="0" presId="urn:microsoft.com/office/officeart/2005/8/layout/hList2"/>
    <dgm:cxn modelId="{0999D3A0-C25A-44AF-8715-072F3112136D}" srcId="{F2C5F314-A918-438F-96C2-25D9F9611CA3}" destId="{99203A54-9A4A-4C85-9B47-DADBFBFA87F5}" srcOrd="0" destOrd="0" parTransId="{46DAC2B3-B2BC-478B-BA4E-B2B2683BAD3E}" sibTransId="{453174E9-CFDB-44CB-A549-1CA7B817C159}"/>
    <dgm:cxn modelId="{410032BC-3F3C-4865-8617-30E3E991ACD6}" srcId="{9689AFD7-CB26-434C-B1BD-3AFE048FB083}" destId="{D7A6E45D-3D7C-4379-AA7B-A30ADA4A6F55}" srcOrd="2" destOrd="0" parTransId="{12F8AAA8-7F57-4D0A-B287-5887EC05D26B}" sibTransId="{9B8D833B-20CA-4119-988D-30C72757EABE}"/>
    <dgm:cxn modelId="{AFF979BC-E7A5-4007-A92A-E36CECA6DA91}" type="presOf" srcId="{24109C32-9F19-4ED2-9ADB-87DCB6DCC6A5}" destId="{F8CFCF85-DE8D-4E16-AF99-641AD091BAF3}" srcOrd="0" destOrd="0" presId="urn:microsoft.com/office/officeart/2005/8/layout/hList2"/>
    <dgm:cxn modelId="{020536D0-D813-4E01-ADBF-7B5FCF0C6A5A}" type="presOf" srcId="{D7A6E45D-3D7C-4379-AA7B-A30ADA4A6F55}" destId="{F8CFCF85-DE8D-4E16-AF99-641AD091BAF3}" srcOrd="0" destOrd="2" presId="urn:microsoft.com/office/officeart/2005/8/layout/hList2"/>
    <dgm:cxn modelId="{1407BED1-1547-4307-BED9-2F63780E0E8B}" type="presOf" srcId="{EE4D9924-B3E0-4274-A42A-1F341C19F712}" destId="{D3601DCE-394D-471B-BF33-21E96A8DA24A}" srcOrd="0" destOrd="0" presId="urn:microsoft.com/office/officeart/2005/8/layout/hList2"/>
    <dgm:cxn modelId="{18AB80D7-B145-4006-A3F1-038F183714E9}" srcId="{F2C5F314-A918-438F-96C2-25D9F9611CA3}" destId="{EBC75940-2542-4150-9C40-ACA8F9AE0816}" srcOrd="2" destOrd="0" parTransId="{AD3057E2-5AC2-433B-895C-97D1E928E42C}" sibTransId="{191965AE-D8FE-4D12-8BD1-601A79DB7C08}"/>
    <dgm:cxn modelId="{FDBDD6DD-0D9D-4DEC-8244-09278B3044AB}" srcId="{4E124499-E27E-41A7-8ABB-F390CF98AC02}" destId="{F2C5F314-A918-438F-96C2-25D9F9611CA3}" srcOrd="2" destOrd="0" parTransId="{5A95F36C-43CD-4A3B-BEEF-32CD10A54993}" sibTransId="{5288CAD9-AF06-470B-BD5E-D823B05A86F0}"/>
    <dgm:cxn modelId="{36E36BE6-1123-4887-ADFD-DFD2C1834064}" srcId="{885C2AB2-CCBE-41D1-A854-09E283773A12}" destId="{D939D4BF-4AB2-48A9-B693-272FDB517EA9}" srcOrd="1" destOrd="0" parTransId="{52DFD1B3-840E-4802-95FD-B692383E9952}" sibTransId="{6F3A8DFA-719E-4045-9D5B-53C056F75F3A}"/>
    <dgm:cxn modelId="{54FA2AF6-4C04-4DDA-BB6C-B3BC15ECEF62}" type="presOf" srcId="{EBC75940-2542-4150-9C40-ACA8F9AE0816}" destId="{263ED7F6-04E6-41E5-920C-ED7C850B71E3}" srcOrd="0" destOrd="2" presId="urn:microsoft.com/office/officeart/2005/8/layout/hList2"/>
    <dgm:cxn modelId="{46E5A021-C21E-401F-A5D0-5B6B92B1F4DF}" type="presParOf" srcId="{F2DC3E15-F40D-406F-B215-1261F9B6CE34}" destId="{F8D40C24-5FBD-4986-89A9-AFD14DFB5125}" srcOrd="0" destOrd="0" presId="urn:microsoft.com/office/officeart/2005/8/layout/hList2"/>
    <dgm:cxn modelId="{E7D54C83-6FF4-4773-B8A6-A666A845C8A4}" type="presParOf" srcId="{F8D40C24-5FBD-4986-89A9-AFD14DFB5125}" destId="{2223EF07-D4B2-4A91-9544-650106C38627}" srcOrd="0" destOrd="0" presId="urn:microsoft.com/office/officeart/2005/8/layout/hList2"/>
    <dgm:cxn modelId="{2D682C8C-5235-451D-879E-B4FA5016F782}" type="presParOf" srcId="{F8D40C24-5FBD-4986-89A9-AFD14DFB5125}" destId="{D3601DCE-394D-471B-BF33-21E96A8DA24A}" srcOrd="1" destOrd="0" presId="urn:microsoft.com/office/officeart/2005/8/layout/hList2"/>
    <dgm:cxn modelId="{49EB323E-5CDC-4B64-94EA-2856F8E9368B}" type="presParOf" srcId="{F8D40C24-5FBD-4986-89A9-AFD14DFB5125}" destId="{56E1EA9E-69A2-4D91-8BAB-E5DA1F9CA6D2}" srcOrd="2" destOrd="0" presId="urn:microsoft.com/office/officeart/2005/8/layout/hList2"/>
    <dgm:cxn modelId="{C74FFBA9-058C-4F2D-93CE-1794EEDAC9ED}" type="presParOf" srcId="{F2DC3E15-F40D-406F-B215-1261F9B6CE34}" destId="{4DF64D96-2A0F-40BD-A078-3B1F36AA6505}" srcOrd="1" destOrd="0" presId="urn:microsoft.com/office/officeart/2005/8/layout/hList2"/>
    <dgm:cxn modelId="{3A004DA9-CC36-4B44-B683-23C15CCE1D4B}" type="presParOf" srcId="{F2DC3E15-F40D-406F-B215-1261F9B6CE34}" destId="{8BF57BCC-7D3C-4D3A-9B46-FD463892A0A4}" srcOrd="2" destOrd="0" presId="urn:microsoft.com/office/officeart/2005/8/layout/hList2"/>
    <dgm:cxn modelId="{FA2EDCE7-87A3-4FE7-A820-F0F86BE5F44A}" type="presParOf" srcId="{8BF57BCC-7D3C-4D3A-9B46-FD463892A0A4}" destId="{394F8867-A449-44D0-B110-13B5F9D5401E}" srcOrd="0" destOrd="0" presId="urn:microsoft.com/office/officeart/2005/8/layout/hList2"/>
    <dgm:cxn modelId="{17AE3875-A8DF-4146-987C-EBF51431118B}" type="presParOf" srcId="{8BF57BCC-7D3C-4D3A-9B46-FD463892A0A4}" destId="{F8CFCF85-DE8D-4E16-AF99-641AD091BAF3}" srcOrd="1" destOrd="0" presId="urn:microsoft.com/office/officeart/2005/8/layout/hList2"/>
    <dgm:cxn modelId="{AC99D32B-08F3-4326-B098-F55D4FFFE46E}" type="presParOf" srcId="{8BF57BCC-7D3C-4D3A-9B46-FD463892A0A4}" destId="{FA19EA80-6ED0-474D-8F9B-DE052F00AB7C}" srcOrd="2" destOrd="0" presId="urn:microsoft.com/office/officeart/2005/8/layout/hList2"/>
    <dgm:cxn modelId="{6F96A57D-B79C-48DB-BE86-EDEC10F93A38}" type="presParOf" srcId="{F2DC3E15-F40D-406F-B215-1261F9B6CE34}" destId="{8F0E024B-C549-4AB7-AC38-E7AD1EBA4B24}" srcOrd="3" destOrd="0" presId="urn:microsoft.com/office/officeart/2005/8/layout/hList2"/>
    <dgm:cxn modelId="{FD2C718E-3E0E-432B-AB3E-BDC7C649C0F9}" type="presParOf" srcId="{F2DC3E15-F40D-406F-B215-1261F9B6CE34}" destId="{76ED626D-2D93-400E-912A-E7B93B80033D}" srcOrd="4" destOrd="0" presId="urn:microsoft.com/office/officeart/2005/8/layout/hList2"/>
    <dgm:cxn modelId="{B7E97448-FC11-4003-BFD8-D76204F3A6BC}" type="presParOf" srcId="{76ED626D-2D93-400E-912A-E7B93B80033D}" destId="{E28E0CE9-F3F3-40C9-9F39-13FA8ED78233}" srcOrd="0" destOrd="0" presId="urn:microsoft.com/office/officeart/2005/8/layout/hList2"/>
    <dgm:cxn modelId="{700993AD-E39F-4D1A-AFCC-9CBF8B8EEDC4}" type="presParOf" srcId="{76ED626D-2D93-400E-912A-E7B93B80033D}" destId="{263ED7F6-04E6-41E5-920C-ED7C850B71E3}" srcOrd="1" destOrd="0" presId="urn:microsoft.com/office/officeart/2005/8/layout/hList2"/>
    <dgm:cxn modelId="{D53DBEC0-0875-441A-B20D-4A5EF524A277}" type="presParOf" srcId="{76ED626D-2D93-400E-912A-E7B93B80033D}" destId="{7E342A4C-7B3E-4D8B-9C97-1A6D39C6B8EF}" srcOrd="2" destOrd="0" presId="urn:microsoft.com/office/officeart/2005/8/layout/h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E1EA9E-69A2-4D91-8BAB-E5DA1F9CA6D2}">
      <dsp:nvSpPr>
        <dsp:cNvPr id="0" name=""/>
        <dsp:cNvSpPr/>
      </dsp:nvSpPr>
      <dsp:spPr>
        <a:xfrm rot="16200000">
          <a:off x="-1255704" y="2006795"/>
          <a:ext cx="3027520" cy="412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364229" bIns="0" numCol="1" spcCol="1270" anchor="t" anchorCtr="0">
          <a:noAutofit/>
        </a:bodyPr>
        <a:lstStyle/>
        <a:p>
          <a:pPr marL="0" lvl="0" indent="0" algn="r" defTabSz="1377950">
            <a:lnSpc>
              <a:spcPct val="90000"/>
            </a:lnSpc>
            <a:spcBef>
              <a:spcPct val="0"/>
            </a:spcBef>
            <a:spcAft>
              <a:spcPct val="35000"/>
            </a:spcAft>
            <a:buNone/>
          </a:pPr>
          <a:r>
            <a:rPr lang="en-GB" sz="3100" kern="1200" dirty="0"/>
            <a:t>Ischemic</a:t>
          </a:r>
        </a:p>
      </dsp:txBody>
      <dsp:txXfrm>
        <a:off x="-1255704" y="2006795"/>
        <a:ext cx="3027520" cy="412984"/>
      </dsp:txXfrm>
    </dsp:sp>
    <dsp:sp modelId="{D3601DCE-394D-471B-BF33-21E96A8DA24A}">
      <dsp:nvSpPr>
        <dsp:cNvPr id="0" name=""/>
        <dsp:cNvSpPr/>
      </dsp:nvSpPr>
      <dsp:spPr>
        <a:xfrm>
          <a:off x="464547" y="699527"/>
          <a:ext cx="2057099" cy="3027520"/>
        </a:xfrm>
        <a:prstGeom prst="rect">
          <a:avLst/>
        </a:prstGeom>
        <a:solidFill>
          <a:srgbClr val="FF0000"/>
        </a:solidFill>
        <a:ln w="19050" cap="rnd" cmpd="sng" algn="ctr">
          <a:solidFill>
            <a:schemeClr val="accent2">
              <a:shade val="15000"/>
            </a:schemeClr>
          </a:solidFill>
          <a:prstDash val="solid"/>
        </a:ln>
        <a:effectLst/>
      </dsp:spPr>
      <dsp:style>
        <a:lnRef idx="2">
          <a:schemeClr val="accent2">
            <a:shade val="15000"/>
          </a:schemeClr>
        </a:lnRef>
        <a:fillRef idx="1">
          <a:schemeClr val="accent2"/>
        </a:fillRef>
        <a:effectRef idx="0">
          <a:schemeClr val="accent2"/>
        </a:effectRef>
        <a:fontRef idx="minor">
          <a:schemeClr val="lt1"/>
        </a:fontRef>
      </dsp:style>
      <dsp:txBody>
        <a:bodyPr spcFirstLastPara="0" vert="horz" wrap="square" lIns="163576" tIns="364229" rIns="163576" bIns="163576"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1" kern="1200" dirty="0"/>
            <a:t>Loss of movement or weakness</a:t>
          </a:r>
          <a:endParaRPr lang="en-GB" sz="1800" kern="1200" dirty="0"/>
        </a:p>
        <a:p>
          <a:pPr marL="171450" lvl="1" indent="-171450" algn="l" defTabSz="800100">
            <a:lnSpc>
              <a:spcPct val="90000"/>
            </a:lnSpc>
            <a:spcBef>
              <a:spcPct val="0"/>
            </a:spcBef>
            <a:spcAft>
              <a:spcPct val="15000"/>
            </a:spcAft>
            <a:buFont typeface="Arial" panose="020B0604020202020204" pitchFamily="34" charset="0"/>
            <a:buChar char="•"/>
          </a:pPr>
          <a:r>
            <a:rPr lang="en-US" sz="1800" b="1" kern="1200" dirty="0"/>
            <a:t>Speech and language difficulties</a:t>
          </a:r>
          <a:endParaRPr lang="en-GB" sz="1800" kern="1200" dirty="0"/>
        </a:p>
        <a:p>
          <a:pPr marL="171450" lvl="1" indent="-171450" algn="l" defTabSz="800100">
            <a:lnSpc>
              <a:spcPct val="90000"/>
            </a:lnSpc>
            <a:spcBef>
              <a:spcPct val="0"/>
            </a:spcBef>
            <a:spcAft>
              <a:spcPct val="15000"/>
            </a:spcAft>
            <a:buFont typeface="Arial" panose="020B0604020202020204" pitchFamily="34" charset="0"/>
            <a:buChar char="•"/>
          </a:pPr>
          <a:r>
            <a:rPr lang="en-GB" sz="1800" b="1" kern="1200" dirty="0"/>
            <a:t>Memory and concentration problems</a:t>
          </a:r>
          <a:endParaRPr lang="en-GB" sz="1800" kern="1200" dirty="0"/>
        </a:p>
      </dsp:txBody>
      <dsp:txXfrm>
        <a:off x="464547" y="699527"/>
        <a:ext cx="2057099" cy="3027520"/>
      </dsp:txXfrm>
    </dsp:sp>
    <dsp:sp modelId="{2223EF07-D4B2-4A91-9544-650106C38627}">
      <dsp:nvSpPr>
        <dsp:cNvPr id="0" name=""/>
        <dsp:cNvSpPr/>
      </dsp:nvSpPr>
      <dsp:spPr>
        <a:xfrm>
          <a:off x="51563" y="154388"/>
          <a:ext cx="825968" cy="825968"/>
        </a:xfrm>
        <a:prstGeom prst="rect">
          <a:avLst/>
        </a:prstGeom>
        <a:blipFill rotWithShape="1">
          <a:blip xmlns:r="http://schemas.openxmlformats.org/officeDocument/2006/relationships" r:embed="rId1"/>
          <a:srcRect/>
          <a:stretch>
            <a:fillRect l="-8000" r="-8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A19EA80-6ED0-474D-8F9B-DE052F00AB7C}">
      <dsp:nvSpPr>
        <dsp:cNvPr id="0" name=""/>
        <dsp:cNvSpPr/>
      </dsp:nvSpPr>
      <dsp:spPr>
        <a:xfrm rot="16200000">
          <a:off x="1755845" y="2006795"/>
          <a:ext cx="3027520" cy="412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364229" bIns="0" numCol="1" spcCol="1270" anchor="t" anchorCtr="0">
          <a:noAutofit/>
        </a:bodyPr>
        <a:lstStyle/>
        <a:p>
          <a:pPr marL="0" lvl="0" indent="0" algn="r" defTabSz="1377950">
            <a:lnSpc>
              <a:spcPct val="90000"/>
            </a:lnSpc>
            <a:spcBef>
              <a:spcPct val="0"/>
            </a:spcBef>
            <a:spcAft>
              <a:spcPct val="35000"/>
            </a:spcAft>
            <a:buNone/>
          </a:pPr>
          <a:r>
            <a:rPr lang="en-GB" sz="3100" kern="1200" dirty="0"/>
            <a:t>Haemorrhagic</a:t>
          </a:r>
        </a:p>
      </dsp:txBody>
      <dsp:txXfrm>
        <a:off x="1755845" y="2006795"/>
        <a:ext cx="3027520" cy="412984"/>
      </dsp:txXfrm>
    </dsp:sp>
    <dsp:sp modelId="{F8CFCF85-DE8D-4E16-AF99-641AD091BAF3}">
      <dsp:nvSpPr>
        <dsp:cNvPr id="0" name=""/>
        <dsp:cNvSpPr/>
      </dsp:nvSpPr>
      <dsp:spPr>
        <a:xfrm>
          <a:off x="3476098" y="699527"/>
          <a:ext cx="2057099" cy="3027520"/>
        </a:xfrm>
        <a:prstGeom prst="rect">
          <a:avLst/>
        </a:prstGeom>
        <a:solidFill>
          <a:schemeClr val="accent2"/>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364229" rIns="163576" bIns="163576"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1" kern="1200" dirty="0"/>
            <a:t>Severe headache and nausea</a:t>
          </a:r>
          <a:endParaRPr lang="en-GB" sz="1800" kern="1200" dirty="0"/>
        </a:p>
        <a:p>
          <a:pPr marL="171450" lvl="1" indent="-171450" algn="l" defTabSz="800100">
            <a:lnSpc>
              <a:spcPct val="90000"/>
            </a:lnSpc>
            <a:spcBef>
              <a:spcPct val="0"/>
            </a:spcBef>
            <a:spcAft>
              <a:spcPct val="15000"/>
            </a:spcAft>
            <a:buFont typeface="Arial" panose="020B0604020202020204" pitchFamily="34" charset="0"/>
            <a:buChar char="•"/>
          </a:pPr>
          <a:r>
            <a:rPr lang="en-US" sz="1800" kern="1200" dirty="0"/>
            <a:t> </a:t>
          </a:r>
          <a:r>
            <a:rPr lang="en-US" sz="1800" b="1" kern="1200" dirty="0"/>
            <a:t>Loss of consciousness or confusion</a:t>
          </a:r>
          <a:endParaRPr lang="en-GB" sz="1800" kern="1200" dirty="0"/>
        </a:p>
        <a:p>
          <a:pPr marL="171450" lvl="1" indent="-171450" algn="l" defTabSz="800100">
            <a:lnSpc>
              <a:spcPct val="90000"/>
            </a:lnSpc>
            <a:spcBef>
              <a:spcPct val="0"/>
            </a:spcBef>
            <a:spcAft>
              <a:spcPct val="15000"/>
            </a:spcAft>
            <a:buFont typeface="Arial" panose="020B0604020202020204" pitchFamily="34" charset="0"/>
            <a:buChar char="•"/>
          </a:pPr>
          <a:r>
            <a:rPr lang="en-US" sz="1800" b="1" kern="1200" dirty="0"/>
            <a:t>Higher risk of death or long-term disability</a:t>
          </a:r>
          <a:endParaRPr lang="en-US" sz="1800" kern="1200" dirty="0"/>
        </a:p>
      </dsp:txBody>
      <dsp:txXfrm>
        <a:off x="3476098" y="699527"/>
        <a:ext cx="2057099" cy="3027520"/>
      </dsp:txXfrm>
    </dsp:sp>
    <dsp:sp modelId="{394F8867-A449-44D0-B110-13B5F9D5401E}">
      <dsp:nvSpPr>
        <dsp:cNvPr id="0" name=""/>
        <dsp:cNvSpPr/>
      </dsp:nvSpPr>
      <dsp:spPr>
        <a:xfrm>
          <a:off x="3063114" y="154388"/>
          <a:ext cx="825968" cy="825968"/>
        </a:xfrm>
        <a:prstGeom prst="rect">
          <a:avLst/>
        </a:prstGeom>
        <a:blipFill rotWithShape="1">
          <a:blip xmlns:r="http://schemas.openxmlformats.org/officeDocument/2006/relationships" r:embed="rId2"/>
          <a:srcRect/>
          <a:stretch>
            <a:fillRect l="-3000" r="-3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E342A4C-7B3E-4D8B-9C97-1A6D39C6B8EF}">
      <dsp:nvSpPr>
        <dsp:cNvPr id="0" name=""/>
        <dsp:cNvSpPr/>
      </dsp:nvSpPr>
      <dsp:spPr>
        <a:xfrm rot="16200000">
          <a:off x="4767396" y="2006795"/>
          <a:ext cx="3027520" cy="412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364229" bIns="0" numCol="1" spcCol="1270" anchor="t" anchorCtr="0">
          <a:noAutofit/>
        </a:bodyPr>
        <a:lstStyle/>
        <a:p>
          <a:pPr marL="0" lvl="0" indent="0" algn="r" defTabSz="1377950">
            <a:lnSpc>
              <a:spcPct val="90000"/>
            </a:lnSpc>
            <a:spcBef>
              <a:spcPct val="0"/>
            </a:spcBef>
            <a:spcAft>
              <a:spcPct val="35000"/>
            </a:spcAft>
            <a:buNone/>
          </a:pPr>
          <a:r>
            <a:rPr lang="en-GB" sz="3100" kern="1200" dirty="0"/>
            <a:t>TIA</a:t>
          </a:r>
        </a:p>
      </dsp:txBody>
      <dsp:txXfrm>
        <a:off x="4767396" y="2006795"/>
        <a:ext cx="3027520" cy="412984"/>
      </dsp:txXfrm>
    </dsp:sp>
    <dsp:sp modelId="{263ED7F6-04E6-41E5-920C-ED7C850B71E3}">
      <dsp:nvSpPr>
        <dsp:cNvPr id="0" name=""/>
        <dsp:cNvSpPr/>
      </dsp:nvSpPr>
      <dsp:spPr>
        <a:xfrm>
          <a:off x="6487648" y="699527"/>
          <a:ext cx="2057099" cy="3027520"/>
        </a:xfrm>
        <a:prstGeom prst="rect">
          <a:avLst/>
        </a:prstGeom>
        <a:solidFill>
          <a:srgbClr val="7030A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364229" rIns="163576" bIns="163576"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1" kern="1200" dirty="0"/>
            <a:t>Short-term weakness or numbness</a:t>
          </a:r>
          <a:endParaRPr lang="en-GB" sz="1800" kern="1200" dirty="0"/>
        </a:p>
        <a:p>
          <a:pPr marL="171450" lvl="1" indent="-171450" algn="l" defTabSz="800100">
            <a:lnSpc>
              <a:spcPct val="90000"/>
            </a:lnSpc>
            <a:spcBef>
              <a:spcPct val="0"/>
            </a:spcBef>
            <a:spcAft>
              <a:spcPct val="15000"/>
            </a:spcAft>
            <a:buFont typeface="Arial" panose="020B0604020202020204" pitchFamily="34" charset="0"/>
            <a:buChar char="•"/>
          </a:pPr>
          <a:r>
            <a:rPr lang="en-US" sz="1800" b="1" kern="1200" dirty="0"/>
            <a:t>Temporary vision or speech problems</a:t>
          </a:r>
          <a:endParaRPr lang="en-GB" sz="1800" kern="1200" dirty="0"/>
        </a:p>
        <a:p>
          <a:pPr marL="171450" lvl="1" indent="-171450" algn="l" defTabSz="800100">
            <a:lnSpc>
              <a:spcPct val="90000"/>
            </a:lnSpc>
            <a:spcBef>
              <a:spcPct val="0"/>
            </a:spcBef>
            <a:spcAft>
              <a:spcPct val="15000"/>
            </a:spcAft>
            <a:buFont typeface="Arial" panose="020B0604020202020204" pitchFamily="34" charset="0"/>
            <a:buChar char="•"/>
          </a:pPr>
          <a:r>
            <a:rPr lang="en-US" sz="1800" b="1" kern="1200" dirty="0"/>
            <a:t>Warning sign for future stroke</a:t>
          </a:r>
          <a:endParaRPr lang="en-US" sz="1800" kern="1200" dirty="0"/>
        </a:p>
      </dsp:txBody>
      <dsp:txXfrm>
        <a:off x="6487648" y="699527"/>
        <a:ext cx="2057099" cy="3027520"/>
      </dsp:txXfrm>
    </dsp:sp>
    <dsp:sp modelId="{E28E0CE9-F3F3-40C9-9F39-13FA8ED78233}">
      <dsp:nvSpPr>
        <dsp:cNvPr id="0" name=""/>
        <dsp:cNvSpPr/>
      </dsp:nvSpPr>
      <dsp:spPr>
        <a:xfrm>
          <a:off x="6074664" y="154388"/>
          <a:ext cx="825968" cy="825968"/>
        </a:xfrm>
        <a:prstGeom prst="rect">
          <a:avLst/>
        </a:prstGeom>
        <a:blipFill rotWithShape="1">
          <a:blip xmlns:r="http://schemas.openxmlformats.org/officeDocument/2006/relationships" r:embed="rId3"/>
          <a:srcRect/>
          <a:stretch>
            <a:fillRect l="-3000" r="-3000"/>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B8A013-D047-4161-82C0-87458DCD264C}" type="datetimeFigureOut">
              <a:rPr lang="en-GB" smtClean="0"/>
              <a:t>16/11/2025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491F99-A5CA-4831-AC6D-0B7817B5B88C}" type="slidenum">
              <a:rPr lang="en-GB" smtClean="0"/>
              <a:t>‹#›</a:t>
            </a:fld>
            <a:endParaRPr lang="en-GB" dirty="0"/>
          </a:p>
        </p:txBody>
      </p:sp>
    </p:spTree>
    <p:extLst>
      <p:ext uri="{BB962C8B-B14F-4D97-AF65-F5344CB8AC3E}">
        <p14:creationId xmlns:p14="http://schemas.microsoft.com/office/powerpoint/2010/main" val="689010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491F99-A5CA-4831-AC6D-0B7817B5B88C}" type="slidenum">
              <a:rPr lang="en-GB" smtClean="0"/>
              <a:t>1</a:t>
            </a:fld>
            <a:endParaRPr lang="en-GB" dirty="0"/>
          </a:p>
        </p:txBody>
      </p:sp>
    </p:spTree>
    <p:extLst>
      <p:ext uri="{BB962C8B-B14F-4D97-AF65-F5344CB8AC3E}">
        <p14:creationId xmlns:p14="http://schemas.microsoft.com/office/powerpoint/2010/main" val="24970066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491F99-A5CA-4831-AC6D-0B7817B5B88C}" type="slidenum">
              <a:rPr lang="en-GB" smtClean="0"/>
              <a:t>2</a:t>
            </a:fld>
            <a:endParaRPr lang="en-GB" dirty="0"/>
          </a:p>
        </p:txBody>
      </p:sp>
    </p:spTree>
    <p:extLst>
      <p:ext uri="{BB962C8B-B14F-4D97-AF65-F5344CB8AC3E}">
        <p14:creationId xmlns:p14="http://schemas.microsoft.com/office/powerpoint/2010/main" val="39830505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491F99-A5CA-4831-AC6D-0B7817B5B88C}" type="slidenum">
              <a:rPr lang="en-GB" smtClean="0"/>
              <a:t>5</a:t>
            </a:fld>
            <a:endParaRPr lang="en-GB" dirty="0"/>
          </a:p>
        </p:txBody>
      </p:sp>
    </p:spTree>
    <p:extLst>
      <p:ext uri="{BB962C8B-B14F-4D97-AF65-F5344CB8AC3E}">
        <p14:creationId xmlns:p14="http://schemas.microsoft.com/office/powerpoint/2010/main" val="5035606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491F99-A5CA-4831-AC6D-0B7817B5B88C}" type="slidenum">
              <a:rPr lang="en-GB" smtClean="0"/>
              <a:t>7</a:t>
            </a:fld>
            <a:endParaRPr lang="en-GB" dirty="0"/>
          </a:p>
        </p:txBody>
      </p:sp>
    </p:spTree>
    <p:extLst>
      <p:ext uri="{BB962C8B-B14F-4D97-AF65-F5344CB8AC3E}">
        <p14:creationId xmlns:p14="http://schemas.microsoft.com/office/powerpoint/2010/main" val="280988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491F99-A5CA-4831-AC6D-0B7817B5B88C}" type="slidenum">
              <a:rPr lang="en-GB" smtClean="0"/>
              <a:t>8</a:t>
            </a:fld>
            <a:endParaRPr lang="en-GB" dirty="0"/>
          </a:p>
        </p:txBody>
      </p:sp>
    </p:spTree>
    <p:extLst>
      <p:ext uri="{BB962C8B-B14F-4D97-AF65-F5344CB8AC3E}">
        <p14:creationId xmlns:p14="http://schemas.microsoft.com/office/powerpoint/2010/main" val="876504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491F99-A5CA-4831-AC6D-0B7817B5B88C}" type="slidenum">
              <a:rPr lang="en-GB" smtClean="0"/>
              <a:t>11</a:t>
            </a:fld>
            <a:endParaRPr lang="en-GB" dirty="0"/>
          </a:p>
        </p:txBody>
      </p:sp>
    </p:spTree>
    <p:extLst>
      <p:ext uri="{BB962C8B-B14F-4D97-AF65-F5344CB8AC3E}">
        <p14:creationId xmlns:p14="http://schemas.microsoft.com/office/powerpoint/2010/main" val="795658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F491F99-A5CA-4831-AC6D-0B7817B5B88C}" type="slidenum">
              <a:rPr lang="en-GB" smtClean="0"/>
              <a:t>14</a:t>
            </a:fld>
            <a:endParaRPr lang="en-GB" dirty="0"/>
          </a:p>
        </p:txBody>
      </p:sp>
    </p:spTree>
    <p:extLst>
      <p:ext uri="{BB962C8B-B14F-4D97-AF65-F5344CB8AC3E}">
        <p14:creationId xmlns:p14="http://schemas.microsoft.com/office/powerpoint/2010/main" val="3691362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6D13F6E-B624-4CD7-BBF5-24EA0AFBE450}" type="datetime1">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8834029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63587F-D0EF-4230-93CD-47F00764C75D}" type="datetime1">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3295243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90B40C-785C-456D-9047-F75F7084998F}" type="datetime1">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509606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9B662A9-417A-4879-8F2D-4134ED9FC9C3}" type="datetime1">
              <a:rPr lang="en-US" smtClean="0"/>
              <a:t>11/16/2025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650309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37487FB-916A-4AD7-955B-A4EDD2BD215B}" type="datetime1">
              <a:rPr lang="en-US" smtClean="0"/>
              <a:t>11/16/2025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229365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645B230-8744-483B-822B-10CEF3857301}" type="datetime1">
              <a:rPr lang="en-US" smtClean="0"/>
              <a:t>11/16/2025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085378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B3537C-9D2A-406A-B4B7-5FA50762015C}" type="datetime1">
              <a:rPr lang="en-US" smtClean="0"/>
              <a:t>11/16/2025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268904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BF13DBB-4CD4-41B0-8D8D-65B66827A83C}" type="datetime1">
              <a:rPr lang="en-US" smtClean="0"/>
              <a:t>11/16/2025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525141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0F25DAC-96D9-4964-90CA-09D88D94C5FC}" type="datetime1">
              <a:rPr lang="en-US" smtClean="0"/>
              <a:t>11/16/2025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0279653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1DD9879-9124-416D-AA26-57307503C1B7}" type="datetime1">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807337058"/>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1DD9879-9124-416D-AA26-57307503C1B7}" type="datetime1">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651818845"/>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1DD9879-9124-416D-AA26-57307503C1B7}" type="datetime1">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482319917"/>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1DD9879-9124-416D-AA26-57307503C1B7}" type="datetime1">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67714211"/>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1DD9879-9124-416D-AA26-57307503C1B7}" type="datetime1">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097279971"/>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5DB4EF-1B8F-4ED3-BD3F-D3799C6A25FE}" type="datetime1">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6568199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283FA3-1AC5-4F01-B580-873238421B12}" type="datetime1">
              <a:rPr lang="en-US" smtClean="0"/>
              <a:t>11/16/2025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462596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dirty="0"/>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1DD9879-9124-416D-AA26-57307503C1B7}" type="datetime1">
              <a:rPr lang="en-US" smtClean="0"/>
              <a:t>11/16/2025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C057153-B650-4DEB-B370-79DDCFDCE934}" type="slidenum">
              <a:rPr lang="en-US" smtClean="0"/>
              <a:t>‹#›</a:t>
            </a:fld>
            <a:endParaRPr lang="en-US" dirty="0"/>
          </a:p>
        </p:txBody>
      </p:sp>
    </p:spTree>
    <p:extLst>
      <p:ext uri="{BB962C8B-B14F-4D97-AF65-F5344CB8AC3E}">
        <p14:creationId xmlns:p14="http://schemas.microsoft.com/office/powerpoint/2010/main" val="2226404115"/>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 id="2147483751" r:id="rId12"/>
    <p:sldLayoutId id="2147483752" r:id="rId13"/>
    <p:sldLayoutId id="2147483753" r:id="rId14"/>
    <p:sldLayoutId id="2147483754" r:id="rId15"/>
    <p:sldLayoutId id="2147483755"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audio" Target="../media/media1.m4a"/><Relationship Id="rId7" Type="http://schemas.openxmlformats.org/officeDocument/2006/relationships/image" Target="../media/image2.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1.pn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13" Type="http://schemas.microsoft.com/office/2007/relationships/hdphoto" Target="../media/hdphoto5.wdp"/><Relationship Id="rId3" Type="http://schemas.openxmlformats.org/officeDocument/2006/relationships/audio" Target="../media/media2.m4a"/><Relationship Id="rId7" Type="http://schemas.microsoft.com/office/2007/relationships/hdphoto" Target="../media/hdphoto2.wdp"/><Relationship Id="rId12" Type="http://schemas.openxmlformats.org/officeDocument/2006/relationships/image" Target="../media/image6.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3.png"/><Relationship Id="rId11" Type="http://schemas.microsoft.com/office/2007/relationships/hdphoto" Target="../media/hdphoto4.wdp"/><Relationship Id="rId5" Type="http://schemas.openxmlformats.org/officeDocument/2006/relationships/notesSlide" Target="../notesSlides/notesSlide2.xml"/><Relationship Id="rId10" Type="http://schemas.openxmlformats.org/officeDocument/2006/relationships/image" Target="../media/image5.png"/><Relationship Id="rId4" Type="http://schemas.openxmlformats.org/officeDocument/2006/relationships/slideLayout" Target="../slideLayouts/slideLayout2.xml"/><Relationship Id="rId9" Type="http://schemas.microsoft.com/office/2007/relationships/hdphoto" Target="../media/hdphoto3.wdp"/><Relationship Id="rId1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1.png"/><Relationship Id="rId2" Type="http://schemas.microsoft.com/office/2007/relationships/media" Target="../media/media3.m4a"/><Relationship Id="rId1" Type="http://schemas.openxmlformats.org/officeDocument/2006/relationships/tags" Target="../tags/tag3.xml"/><Relationship Id="rId6" Type="http://schemas.microsoft.com/office/2007/relationships/hdphoto" Target="../media/hdphoto6.wdp"/><Relationship Id="rId5" Type="http://schemas.openxmlformats.org/officeDocument/2006/relationships/image" Target="../media/image7.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1.png"/><Relationship Id="rId2" Type="http://schemas.microsoft.com/office/2007/relationships/media" Target="../media/media4.m4a"/><Relationship Id="rId1" Type="http://schemas.openxmlformats.org/officeDocument/2006/relationships/tags" Target="../tags/tag4.xml"/><Relationship Id="rId6" Type="http://schemas.microsoft.com/office/2007/relationships/hdphoto" Target="../media/hdphoto7.wdp"/><Relationship Id="rId5" Type="http://schemas.openxmlformats.org/officeDocument/2006/relationships/image" Target="../media/image8.pn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6.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audio" Target="../media/media6.m4a"/><Relationship Id="rId7" Type="http://schemas.openxmlformats.org/officeDocument/2006/relationships/diagramLayout" Target="../diagrams/layout1.xml"/><Relationship Id="rId2" Type="http://schemas.microsoft.com/office/2007/relationships/media" Target="../media/media6.m4a"/><Relationship Id="rId1" Type="http://schemas.openxmlformats.org/officeDocument/2006/relationships/tags" Target="../tags/tag7.xml"/><Relationship Id="rId6" Type="http://schemas.openxmlformats.org/officeDocument/2006/relationships/diagramData" Target="../diagrams/data1.xml"/><Relationship Id="rId11" Type="http://schemas.openxmlformats.org/officeDocument/2006/relationships/image" Target="../media/image1.png"/><Relationship Id="rId5" Type="http://schemas.openxmlformats.org/officeDocument/2006/relationships/notesSlide" Target="../notesSlides/notesSlide4.xml"/><Relationship Id="rId10" Type="http://schemas.microsoft.com/office/2007/relationships/diagramDrawing" Target="../diagrams/drawing1.xml"/><Relationship Id="rId4" Type="http://schemas.openxmlformats.org/officeDocument/2006/relationships/slideLayout" Target="../slideLayouts/slideLayout2.xml"/><Relationship Id="rId9" Type="http://schemas.openxmlformats.org/officeDocument/2006/relationships/diagramColors" Target="../diagrams/colors1.xml"/></Relationships>
</file>

<file path=ppt/slides/_rels/slide8.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audio" Target="../media/media7.m4a"/><Relationship Id="rId7" Type="http://schemas.openxmlformats.org/officeDocument/2006/relationships/image" Target="../media/image6.png"/><Relationship Id="rId2" Type="http://schemas.microsoft.com/office/2007/relationships/media" Target="../media/media7.m4a"/><Relationship Id="rId1" Type="http://schemas.openxmlformats.org/officeDocument/2006/relationships/tags" Target="../tags/tag8.xml"/><Relationship Id="rId6" Type="http://schemas.openxmlformats.org/officeDocument/2006/relationships/image" Target="../media/image1.png"/><Relationship Id="rId5" Type="http://schemas.openxmlformats.org/officeDocument/2006/relationships/notesSlide" Target="../notesSlides/notesSlide5.xml"/><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audio" Target="../media/media8.m4a"/><Relationship Id="rId7" Type="http://schemas.microsoft.com/office/2007/relationships/hdphoto" Target="../media/hdphoto8.wdp"/><Relationship Id="rId2" Type="http://schemas.microsoft.com/office/2007/relationships/media" Target="../media/media8.m4a"/><Relationship Id="rId1" Type="http://schemas.openxmlformats.org/officeDocument/2006/relationships/tags" Target="../tags/tag9.xml"/><Relationship Id="rId6" Type="http://schemas.openxmlformats.org/officeDocument/2006/relationships/image" Target="../media/image15.png"/><Relationship Id="rId5" Type="http://schemas.openxmlformats.org/officeDocument/2006/relationships/image" Target="../media/image1.png"/><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audio" Target="../media/media9.m4a"/><Relationship Id="rId7" Type="http://schemas.microsoft.com/office/2007/relationships/hdphoto" Target="../media/hdphoto9.wdp"/><Relationship Id="rId2" Type="http://schemas.microsoft.com/office/2007/relationships/media" Target="../media/media9.m4a"/><Relationship Id="rId1" Type="http://schemas.openxmlformats.org/officeDocument/2006/relationships/tags" Target="../tags/tag10.xml"/><Relationship Id="rId6" Type="http://schemas.openxmlformats.org/officeDocument/2006/relationships/image" Target="../media/image16.png"/><Relationship Id="rId5" Type="http://schemas.openxmlformats.org/officeDocument/2006/relationships/image" Target="../media/image1.png"/><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audio" Target="../media/media10.m4a"/><Relationship Id="rId7" Type="http://schemas.openxmlformats.org/officeDocument/2006/relationships/image" Target="../media/image15.png"/><Relationship Id="rId2" Type="http://schemas.microsoft.com/office/2007/relationships/media" Target="../media/media10.m4a"/><Relationship Id="rId1" Type="http://schemas.openxmlformats.org/officeDocument/2006/relationships/tags" Target="../tags/tag11.xml"/><Relationship Id="rId6" Type="http://schemas.openxmlformats.org/officeDocument/2006/relationships/image" Target="../media/image1.png"/><Relationship Id="rId5" Type="http://schemas.openxmlformats.org/officeDocument/2006/relationships/notesSlide" Target="../notesSlides/notesSlide6.xml"/><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audio" Target="../media/media11.m4a"/><Relationship Id="rId7" Type="http://schemas.microsoft.com/office/2007/relationships/hdphoto" Target="../media/hdphoto8.wdp"/><Relationship Id="rId2" Type="http://schemas.microsoft.com/office/2007/relationships/media" Target="../media/media11.m4a"/><Relationship Id="rId1" Type="http://schemas.openxmlformats.org/officeDocument/2006/relationships/tags" Target="../tags/tag12.xml"/><Relationship Id="rId6" Type="http://schemas.openxmlformats.org/officeDocument/2006/relationships/image" Target="../media/image15.png"/><Relationship Id="rId5" Type="http://schemas.openxmlformats.org/officeDocument/2006/relationships/image" Target="../media/image1.png"/><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tags" Target="../tags/tag13.xml"/><Relationship Id="rId6" Type="http://schemas.openxmlformats.org/officeDocument/2006/relationships/image" Target="../media/image17.png"/><Relationship Id="rId5" Type="http://schemas.openxmlformats.org/officeDocument/2006/relationships/image" Target="../media/image1.png"/><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audio" Target="../media/media13.m4a"/><Relationship Id="rId7" Type="http://schemas.openxmlformats.org/officeDocument/2006/relationships/image" Target="../media/image2.png"/><Relationship Id="rId2" Type="http://schemas.microsoft.com/office/2007/relationships/media" Target="../media/media13.m4a"/><Relationship Id="rId1" Type="http://schemas.openxmlformats.org/officeDocument/2006/relationships/tags" Target="../tags/tag14.xml"/><Relationship Id="rId6" Type="http://schemas.openxmlformats.org/officeDocument/2006/relationships/image" Target="../media/image1.png"/><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5584B-B53C-677F-EB34-D45DF77F344D}"/>
              </a:ext>
            </a:extLst>
          </p:cNvPr>
          <p:cNvSpPr>
            <a:spLocks noGrp="1"/>
          </p:cNvSpPr>
          <p:nvPr>
            <p:ph type="ctrTitle"/>
          </p:nvPr>
        </p:nvSpPr>
        <p:spPr>
          <a:xfrm>
            <a:off x="4110626" y="393138"/>
            <a:ext cx="7588155" cy="2621154"/>
          </a:xfrm>
        </p:spPr>
        <p:txBody>
          <a:bodyPr>
            <a:normAutofit/>
          </a:bodyPr>
          <a:lstStyle/>
          <a:p>
            <a:r>
              <a:rPr lang="en-GB" u="sng" dirty="0"/>
              <a:t>TITLE: Care Plan For a Stroke Patient.</a:t>
            </a:r>
          </a:p>
        </p:txBody>
      </p:sp>
      <p:sp>
        <p:nvSpPr>
          <p:cNvPr id="3" name="Subtitle 2">
            <a:extLst>
              <a:ext uri="{FF2B5EF4-FFF2-40B4-BE49-F238E27FC236}">
                <a16:creationId xmlns:a16="http://schemas.microsoft.com/office/drawing/2014/main" id="{B3DCFFEB-CF68-3E4E-0E3E-323066692C3D}"/>
              </a:ext>
            </a:extLst>
          </p:cNvPr>
          <p:cNvSpPr>
            <a:spLocks noGrp="1"/>
          </p:cNvSpPr>
          <p:nvPr>
            <p:ph type="subTitle" idx="1"/>
          </p:nvPr>
        </p:nvSpPr>
        <p:spPr>
          <a:xfrm>
            <a:off x="4110626" y="3429000"/>
            <a:ext cx="7588155" cy="3035862"/>
          </a:xfrm>
        </p:spPr>
        <p:txBody>
          <a:bodyPr>
            <a:normAutofit/>
          </a:bodyPr>
          <a:lstStyle/>
          <a:p>
            <a:r>
              <a:rPr lang="en-GB" dirty="0">
                <a:solidFill>
                  <a:schemeClr val="tx1"/>
                </a:solidFill>
              </a:rPr>
              <a:t>Name : Leticia Maison </a:t>
            </a:r>
          </a:p>
          <a:p>
            <a:r>
              <a:rPr lang="en-GB" dirty="0">
                <a:solidFill>
                  <a:schemeClr val="tx1"/>
                </a:solidFill>
              </a:rPr>
              <a:t>Student Number: 2328708</a:t>
            </a:r>
          </a:p>
          <a:p>
            <a:r>
              <a:rPr lang="en-GB" dirty="0">
                <a:solidFill>
                  <a:schemeClr val="tx1"/>
                </a:solidFill>
              </a:rPr>
              <a:t>Lecturer Name : Gillian Weaver</a:t>
            </a:r>
          </a:p>
          <a:p>
            <a:r>
              <a:rPr lang="en-GB" dirty="0">
                <a:solidFill>
                  <a:schemeClr val="tx1"/>
                </a:solidFill>
              </a:rPr>
              <a:t>Module Code : BMHP5023</a:t>
            </a:r>
          </a:p>
          <a:p>
            <a:r>
              <a:rPr lang="en-GB" dirty="0">
                <a:solidFill>
                  <a:schemeClr val="tx1"/>
                </a:solidFill>
              </a:rPr>
              <a:t> Date : 08/11/2025</a:t>
            </a:r>
          </a:p>
          <a:p>
            <a:r>
              <a:rPr lang="en-GB" dirty="0">
                <a:solidFill>
                  <a:schemeClr val="tx1"/>
                </a:solidFill>
              </a:rPr>
              <a:t>Component 2: Presentation</a:t>
            </a:r>
          </a:p>
          <a:p>
            <a:r>
              <a:rPr lang="en-GB" dirty="0">
                <a:solidFill>
                  <a:schemeClr val="tx1"/>
                </a:solidFill>
              </a:rPr>
              <a:t>(PowerPoint with Voice-Over)</a:t>
            </a:r>
          </a:p>
        </p:txBody>
      </p:sp>
      <p:sp>
        <p:nvSpPr>
          <p:cNvPr id="6" name="Slide Number Placeholder 5">
            <a:extLst>
              <a:ext uri="{FF2B5EF4-FFF2-40B4-BE49-F238E27FC236}">
                <a16:creationId xmlns:a16="http://schemas.microsoft.com/office/drawing/2014/main" id="{47CB699E-E1D8-692A-406C-3BB4F392B906}"/>
              </a:ext>
            </a:extLst>
          </p:cNvPr>
          <p:cNvSpPr>
            <a:spLocks noGrp="1"/>
          </p:cNvSpPr>
          <p:nvPr>
            <p:ph type="sldNum" sz="quarter" idx="12"/>
          </p:nvPr>
        </p:nvSpPr>
        <p:spPr/>
        <p:txBody>
          <a:bodyPr/>
          <a:lstStyle/>
          <a:p>
            <a:fld id="{CC057153-B650-4DEB-B370-79DDCFDCE934}" type="slidenum">
              <a:rPr lang="en-US" smtClean="0"/>
              <a:t>1</a:t>
            </a:fld>
            <a:endParaRPr lang="en-US" dirty="0"/>
          </a:p>
        </p:txBody>
      </p:sp>
      <p:pic>
        <p:nvPicPr>
          <p:cNvPr id="9" name="Audio 8">
            <a:hlinkClick r:id="" action="ppaction://media"/>
            <a:extLst>
              <a:ext uri="{FF2B5EF4-FFF2-40B4-BE49-F238E27FC236}">
                <a16:creationId xmlns:a16="http://schemas.microsoft.com/office/drawing/2014/main" id="{25CF7E12-5DC3-32AA-0997-30EB635137F8}"/>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61075" t="-161075" r="-161075" b="-161075"/>
          <a:stretch>
            <a:fillRect/>
          </a:stretch>
        </p:blipFill>
        <p:spPr>
          <a:xfrm>
            <a:off x="10052304" y="4718304"/>
            <a:ext cx="2057400" cy="2057400"/>
          </a:xfrm>
          <a:prstGeom prst="ellipse">
            <a:avLst/>
          </a:prstGeom>
        </p:spPr>
      </p:pic>
      <p:sp>
        <p:nvSpPr>
          <p:cNvPr id="4" name="TextBox 3">
            <a:extLst>
              <a:ext uri="{FF2B5EF4-FFF2-40B4-BE49-F238E27FC236}">
                <a16:creationId xmlns:a16="http://schemas.microsoft.com/office/drawing/2014/main" id="{DCDDC9D6-5268-61E5-CCD0-F314E7240DE2}"/>
              </a:ext>
            </a:extLst>
          </p:cNvPr>
          <p:cNvSpPr txBox="1"/>
          <p:nvPr/>
        </p:nvSpPr>
        <p:spPr>
          <a:xfrm>
            <a:off x="613100" y="6406372"/>
            <a:ext cx="3629382" cy="369332"/>
          </a:xfrm>
          <a:prstGeom prst="rect">
            <a:avLst/>
          </a:prstGeom>
          <a:noFill/>
        </p:spPr>
        <p:txBody>
          <a:bodyPr wrap="square" rtlCol="0">
            <a:spAutoFit/>
          </a:bodyPr>
          <a:lstStyle/>
          <a:p>
            <a:r>
              <a:rPr lang="en-GB" dirty="0"/>
              <a:t>Image generated by Copilot </a:t>
            </a:r>
          </a:p>
        </p:txBody>
      </p:sp>
      <p:pic>
        <p:nvPicPr>
          <p:cNvPr id="7" name="Picture 6">
            <a:extLst>
              <a:ext uri="{FF2B5EF4-FFF2-40B4-BE49-F238E27FC236}">
                <a16:creationId xmlns:a16="http://schemas.microsoft.com/office/drawing/2014/main" id="{75B14DF4-A33F-C7B6-9757-03F09039AE26}"/>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968" b="95806" l="9284" r="90451">
                        <a14:foregroundMark x1="57560" y1="36774" x2="57560" y2="36774"/>
                        <a14:foregroundMark x1="53581" y1="35323" x2="52785" y2="41290"/>
                        <a14:foregroundMark x1="57560" y1="42903" x2="52255" y2="31774"/>
                        <a14:foregroundMark x1="52255" y1="31774" x2="52520" y2="27419"/>
                        <a14:foregroundMark x1="50133" y1="43065" x2="46154" y2="32097"/>
                        <a14:foregroundMark x1="46154" y1="32097" x2="47215" y2="29032"/>
                        <a14:foregroundMark x1="46950" y1="7419" x2="60477" y2="4355"/>
                        <a14:foregroundMark x1="53581" y1="968" x2="55968" y2="4677"/>
                        <a14:foregroundMark x1="50928" y1="27581" x2="50928" y2="27581"/>
                        <a14:foregroundMark x1="61008" y1="93710" x2="61008" y2="93710"/>
                        <a14:foregroundMark x1="32361" y1="95323" x2="32361" y2="95323"/>
                        <a14:foregroundMark x1="54907" y1="35000" x2="54907" y2="35000"/>
                        <a14:foregroundMark x1="90716" y1="22097" x2="90716" y2="22097"/>
                        <a14:foregroundMark x1="63395" y1="95806" x2="63395" y2="95806"/>
                        <a14:foregroundMark x1="55703" y1="32258" x2="55703" y2="32258"/>
                        <a14:foregroundMark x1="54642" y1="29355" x2="54642" y2="29355"/>
                        <a14:backgroundMark x1="50928" y1="645" x2="50928" y2="645"/>
                      </a14:backgroundRemoval>
                    </a14:imgEffect>
                  </a14:imgLayer>
                </a14:imgProps>
              </a:ext>
            </a:extLst>
          </a:blip>
          <a:stretch>
            <a:fillRect/>
          </a:stretch>
        </p:blipFill>
        <p:spPr>
          <a:xfrm>
            <a:off x="307858" y="1049448"/>
            <a:ext cx="3257355" cy="5356924"/>
          </a:xfrm>
          <a:prstGeom prst="rect">
            <a:avLst/>
          </a:prstGeom>
        </p:spPr>
      </p:pic>
    </p:spTree>
    <p:custDataLst>
      <p:tags r:id="rId1"/>
    </p:custDataLst>
    <p:extLst>
      <p:ext uri="{BB962C8B-B14F-4D97-AF65-F5344CB8AC3E}">
        <p14:creationId xmlns:p14="http://schemas.microsoft.com/office/powerpoint/2010/main" val="2191565401"/>
      </p:ext>
    </p:extLst>
  </p:cSld>
  <p:clrMapOvr>
    <a:masterClrMapping/>
  </p:clrMapOvr>
  <mc:AlternateContent xmlns:mc="http://schemas.openxmlformats.org/markup-compatibility/2006" xmlns:p14="http://schemas.microsoft.com/office/powerpoint/2010/main">
    <mc:Choice Requires="p14">
      <p:transition spd="slow" p14:dur="2000" advTm="14108"/>
    </mc:Choice>
    <mc:Fallback xmlns="">
      <p:transition spd="slow" advTm="141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additive="base">
                                        <p:cTn id="2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additive="base">
                                        <p:cTn id="3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 calcmode="lin" valueType="num">
                                      <p:cBhvr additive="base">
                                        <p:cTn id="4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additive="base">
                                        <p:cTn id="4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3">
                                            <p:txEl>
                                              <p:pRg st="6" end="6"/>
                                            </p:txEl>
                                          </p:spTgt>
                                        </p:tgtEl>
                                        <p:attrNameLst>
                                          <p:attrName>style.visibility</p:attrName>
                                        </p:attrNameLst>
                                      </p:cBhvr>
                                      <p:to>
                                        <p:strVal val="visible"/>
                                      </p:to>
                                    </p:set>
                                    <p:anim calcmode="lin" valueType="num">
                                      <p:cBhvr additive="base">
                                        <p:cTn id="5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5" fill="hold" display="0">
                  <p:stCondLst>
                    <p:cond delay="indefinite"/>
                  </p:stCondLst>
                  <p:endCondLst>
                    <p:cond evt="onStopAudio" delay="0">
                      <p:tgtEl>
                        <p:sldTgt/>
                      </p:tgtEl>
                    </p:cond>
                  </p:endCondLst>
                </p:cTn>
                <p:tgtEl>
                  <p:spTgt spid="9"/>
                </p:tgtEl>
              </p:cMediaNode>
            </p:audio>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9BE1-20B0-7AD9-6039-C7D8FFB13774}"/>
              </a:ext>
            </a:extLst>
          </p:cNvPr>
          <p:cNvSpPr>
            <a:spLocks noGrp="1"/>
          </p:cNvSpPr>
          <p:nvPr>
            <p:ph type="title"/>
          </p:nvPr>
        </p:nvSpPr>
        <p:spPr>
          <a:xfrm>
            <a:off x="172891" y="476740"/>
            <a:ext cx="2202425" cy="1325563"/>
          </a:xfrm>
        </p:spPr>
        <p:txBody>
          <a:bodyPr/>
          <a:lstStyle/>
          <a:p>
            <a:r>
              <a:rPr lang="en-GB" b="1" u="sng" dirty="0"/>
              <a:t>Stroke</a:t>
            </a:r>
            <a:r>
              <a:rPr lang="en-GB" dirty="0"/>
              <a:t>  -</a:t>
            </a:r>
          </a:p>
        </p:txBody>
      </p:sp>
      <p:sp>
        <p:nvSpPr>
          <p:cNvPr id="28" name="Slide Number Placeholder 27">
            <a:extLst>
              <a:ext uri="{FF2B5EF4-FFF2-40B4-BE49-F238E27FC236}">
                <a16:creationId xmlns:a16="http://schemas.microsoft.com/office/drawing/2014/main" id="{9C3ED083-C701-2A92-370F-1AFD93D9F715}"/>
              </a:ext>
            </a:extLst>
          </p:cNvPr>
          <p:cNvSpPr>
            <a:spLocks noGrp="1"/>
          </p:cNvSpPr>
          <p:nvPr>
            <p:ph type="sldNum" sz="quarter" idx="12"/>
          </p:nvPr>
        </p:nvSpPr>
        <p:spPr/>
        <p:txBody>
          <a:bodyPr/>
          <a:lstStyle/>
          <a:p>
            <a:fld id="{CC057153-B650-4DEB-B370-79DDCFDCE934}" type="slidenum">
              <a:rPr lang="en-US" smtClean="0"/>
              <a:t>2</a:t>
            </a:fld>
            <a:endParaRPr lang="en-US" dirty="0"/>
          </a:p>
        </p:txBody>
      </p:sp>
      <p:sp>
        <p:nvSpPr>
          <p:cNvPr id="6" name="TextBox 5">
            <a:extLst>
              <a:ext uri="{FF2B5EF4-FFF2-40B4-BE49-F238E27FC236}">
                <a16:creationId xmlns:a16="http://schemas.microsoft.com/office/drawing/2014/main" id="{8A196EB1-9321-D2E6-9018-DBE4106B3701}"/>
              </a:ext>
            </a:extLst>
          </p:cNvPr>
          <p:cNvSpPr txBox="1"/>
          <p:nvPr/>
        </p:nvSpPr>
        <p:spPr>
          <a:xfrm>
            <a:off x="2315497" y="358048"/>
            <a:ext cx="9979742" cy="830997"/>
          </a:xfrm>
          <a:prstGeom prst="rect">
            <a:avLst/>
          </a:prstGeom>
          <a:noFill/>
        </p:spPr>
        <p:txBody>
          <a:bodyPr wrap="square" rtlCol="0">
            <a:spAutoFit/>
          </a:bodyPr>
          <a:lstStyle/>
          <a:p>
            <a:r>
              <a:rPr lang="en-US" sz="2400" dirty="0"/>
              <a:t>A stroke is when blood flow to part of the brain is suddenly blocked or interrupted, causing brain cells to die. It’s </a:t>
            </a:r>
            <a:r>
              <a:rPr lang="en-US" sz="2400" b="1" dirty="0"/>
              <a:t>a medical emergency.</a:t>
            </a:r>
          </a:p>
        </p:txBody>
      </p:sp>
      <p:pic>
        <p:nvPicPr>
          <p:cNvPr id="8" name="Picture 7">
            <a:extLst>
              <a:ext uri="{FF2B5EF4-FFF2-40B4-BE49-F238E27FC236}">
                <a16:creationId xmlns:a16="http://schemas.microsoft.com/office/drawing/2014/main" id="{62ACB978-72E8-6D5B-35B9-93395EB8549A}"/>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0" y="1391848"/>
            <a:ext cx="1277508" cy="1772753"/>
          </a:xfrm>
          <a:prstGeom prst="rect">
            <a:avLst/>
          </a:prstGeom>
        </p:spPr>
      </p:pic>
      <p:pic>
        <p:nvPicPr>
          <p:cNvPr id="10" name="Picture 9">
            <a:extLst>
              <a:ext uri="{FF2B5EF4-FFF2-40B4-BE49-F238E27FC236}">
                <a16:creationId xmlns:a16="http://schemas.microsoft.com/office/drawing/2014/main" id="{EB49AE69-1DE6-CD34-EA76-1A0F16EA2485}"/>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9790" b="91259" l="9962" r="89655">
                        <a14:foregroundMark x1="42529" y1="91259" x2="42529" y2="91259"/>
                      </a14:backgroundRemoval>
                    </a14:imgEffect>
                  </a14:imgLayer>
                </a14:imgProps>
              </a:ext>
            </a:extLst>
          </a:blip>
          <a:stretch>
            <a:fillRect/>
          </a:stretch>
        </p:blipFill>
        <p:spPr>
          <a:xfrm>
            <a:off x="-85458" y="3021552"/>
            <a:ext cx="1362966" cy="1530859"/>
          </a:xfrm>
          <a:prstGeom prst="rect">
            <a:avLst/>
          </a:prstGeom>
        </p:spPr>
      </p:pic>
      <p:pic>
        <p:nvPicPr>
          <p:cNvPr id="12" name="Picture 11">
            <a:extLst>
              <a:ext uri="{FF2B5EF4-FFF2-40B4-BE49-F238E27FC236}">
                <a16:creationId xmlns:a16="http://schemas.microsoft.com/office/drawing/2014/main" id="{A3D78DF8-59BB-D2A3-CF80-509189784517}"/>
              </a:ext>
            </a:extLst>
          </p:cNvPr>
          <p:cNvPicPr>
            <a:picLocks noChangeAspect="1"/>
          </p:cNvPicPr>
          <p:nvPr/>
        </p:nvPicPr>
        <p:blipFill>
          <a:blip r:embed="rId10">
            <a:extLst>
              <a:ext uri="{BEBA8EAE-BF5A-486C-A8C5-ECC9F3942E4B}">
                <a14:imgProps xmlns:a14="http://schemas.microsoft.com/office/drawing/2010/main">
                  <a14:imgLayer r:embed="rId11">
                    <a14:imgEffect>
                      <a14:backgroundRemoval t="10000" b="90000" l="10000" r="90000"/>
                    </a14:imgEffect>
                  </a14:imgLayer>
                </a14:imgProps>
              </a:ext>
            </a:extLst>
          </a:blip>
          <a:stretch>
            <a:fillRect/>
          </a:stretch>
        </p:blipFill>
        <p:spPr>
          <a:xfrm>
            <a:off x="0" y="4805037"/>
            <a:ext cx="1274104" cy="1773643"/>
          </a:xfrm>
          <a:prstGeom prst="rect">
            <a:avLst/>
          </a:prstGeom>
        </p:spPr>
      </p:pic>
      <p:sp>
        <p:nvSpPr>
          <p:cNvPr id="13" name="TextBox 12">
            <a:extLst>
              <a:ext uri="{FF2B5EF4-FFF2-40B4-BE49-F238E27FC236}">
                <a16:creationId xmlns:a16="http://schemas.microsoft.com/office/drawing/2014/main" id="{4D2787C9-EADD-CB35-105B-8CF42B9E835E}"/>
              </a:ext>
            </a:extLst>
          </p:cNvPr>
          <p:cNvSpPr txBox="1"/>
          <p:nvPr/>
        </p:nvSpPr>
        <p:spPr>
          <a:xfrm>
            <a:off x="1055318" y="3210587"/>
            <a:ext cx="4080387" cy="923330"/>
          </a:xfrm>
          <a:prstGeom prst="rect">
            <a:avLst/>
          </a:prstGeom>
          <a:noFill/>
        </p:spPr>
        <p:txBody>
          <a:bodyPr wrap="square" rtlCol="0">
            <a:spAutoFit/>
          </a:bodyPr>
          <a:lstStyle/>
          <a:p>
            <a:r>
              <a:rPr lang="en-GB" b="1" dirty="0"/>
              <a:t>Haemorrhagic Stroke- </a:t>
            </a:r>
            <a:r>
              <a:rPr lang="en-GB" dirty="0"/>
              <a:t>Caused by a ruptured blood vessel leading to bleeding in or around the brain.</a:t>
            </a:r>
          </a:p>
        </p:txBody>
      </p:sp>
      <p:sp>
        <p:nvSpPr>
          <p:cNvPr id="14" name="TextBox 13">
            <a:extLst>
              <a:ext uri="{FF2B5EF4-FFF2-40B4-BE49-F238E27FC236}">
                <a16:creationId xmlns:a16="http://schemas.microsoft.com/office/drawing/2014/main" id="{CE2E9A89-5926-F28C-A038-6BD5426A2B8C}"/>
              </a:ext>
            </a:extLst>
          </p:cNvPr>
          <p:cNvSpPr txBox="1"/>
          <p:nvPr/>
        </p:nvSpPr>
        <p:spPr>
          <a:xfrm>
            <a:off x="840658" y="1912374"/>
            <a:ext cx="4080387" cy="646331"/>
          </a:xfrm>
          <a:prstGeom prst="rect">
            <a:avLst/>
          </a:prstGeom>
          <a:noFill/>
        </p:spPr>
        <p:txBody>
          <a:bodyPr wrap="square" rtlCol="0">
            <a:spAutoFit/>
          </a:bodyPr>
          <a:lstStyle/>
          <a:p>
            <a:r>
              <a:rPr lang="en-GB" b="1" dirty="0"/>
              <a:t>Ischemic Stroke- </a:t>
            </a:r>
            <a:r>
              <a:rPr lang="en-GB" dirty="0"/>
              <a:t>Caused by a blood clot blocking a vessel in the brain. </a:t>
            </a:r>
          </a:p>
        </p:txBody>
      </p:sp>
      <p:sp>
        <p:nvSpPr>
          <p:cNvPr id="15" name="TextBox 14">
            <a:extLst>
              <a:ext uri="{FF2B5EF4-FFF2-40B4-BE49-F238E27FC236}">
                <a16:creationId xmlns:a16="http://schemas.microsoft.com/office/drawing/2014/main" id="{D2E6AEDF-F43E-1DF2-D416-34328DEAEC4E}"/>
              </a:ext>
            </a:extLst>
          </p:cNvPr>
          <p:cNvSpPr txBox="1"/>
          <p:nvPr/>
        </p:nvSpPr>
        <p:spPr>
          <a:xfrm>
            <a:off x="1140130" y="5186143"/>
            <a:ext cx="4080387" cy="923330"/>
          </a:xfrm>
          <a:prstGeom prst="rect">
            <a:avLst/>
          </a:prstGeom>
          <a:noFill/>
        </p:spPr>
        <p:txBody>
          <a:bodyPr wrap="square" rtlCol="0">
            <a:spAutoFit/>
          </a:bodyPr>
          <a:lstStyle/>
          <a:p>
            <a:r>
              <a:rPr lang="en-GB" b="1" dirty="0"/>
              <a:t>Transilient Ischemic Attack- </a:t>
            </a:r>
            <a:r>
              <a:rPr lang="en-GB" dirty="0"/>
              <a:t>This is a warning sign of a future stroke risk.  this is a temporary blockage. </a:t>
            </a:r>
          </a:p>
        </p:txBody>
      </p:sp>
      <p:sp>
        <p:nvSpPr>
          <p:cNvPr id="20" name="TextBox 19">
            <a:extLst>
              <a:ext uri="{FF2B5EF4-FFF2-40B4-BE49-F238E27FC236}">
                <a16:creationId xmlns:a16="http://schemas.microsoft.com/office/drawing/2014/main" id="{F1C1CCC7-310F-D34B-D3CD-DBE246FA9C27}"/>
              </a:ext>
            </a:extLst>
          </p:cNvPr>
          <p:cNvSpPr txBox="1"/>
          <p:nvPr/>
        </p:nvSpPr>
        <p:spPr>
          <a:xfrm>
            <a:off x="8111612" y="3293296"/>
            <a:ext cx="4080388" cy="1477328"/>
          </a:xfrm>
          <a:prstGeom prst="rect">
            <a:avLst/>
          </a:prstGeom>
          <a:noFill/>
        </p:spPr>
        <p:txBody>
          <a:bodyPr wrap="square" rtlCol="0">
            <a:spAutoFit/>
          </a:bodyPr>
          <a:lstStyle/>
          <a:p>
            <a:pPr marL="285750" indent="-285750">
              <a:buFont typeface="Arial" panose="020B0604020202020204" pitchFamily="34" charset="0"/>
              <a:buChar char="•"/>
            </a:pPr>
            <a:r>
              <a:rPr lang="en-US" dirty="0"/>
              <a:t>1 stroke every 5 minutes</a:t>
            </a:r>
          </a:p>
          <a:p>
            <a:pPr marL="285750" indent="-285750">
              <a:buFont typeface="Arial" panose="020B0604020202020204" pitchFamily="34" charset="0"/>
              <a:buChar char="•"/>
            </a:pPr>
            <a:r>
              <a:rPr lang="en-US" dirty="0"/>
              <a:t>100,000 strokes per year</a:t>
            </a:r>
          </a:p>
          <a:p>
            <a:pPr marL="285750" indent="-285750">
              <a:buFont typeface="Arial" panose="020B0604020202020204" pitchFamily="34" charset="0"/>
              <a:buChar char="•"/>
            </a:pPr>
            <a:r>
              <a:rPr lang="en-US" dirty="0"/>
              <a:t>1.4 million stroke survivors</a:t>
            </a:r>
          </a:p>
          <a:p>
            <a:pPr marL="285750" indent="-285750">
              <a:buFont typeface="Arial" panose="020B0604020202020204" pitchFamily="34" charset="0"/>
              <a:buChar char="•"/>
            </a:pPr>
            <a:r>
              <a:rPr lang="en-US" dirty="0"/>
              <a:t>2nd leading cause of death in the Uk </a:t>
            </a:r>
          </a:p>
          <a:p>
            <a:endParaRPr lang="en-GB" dirty="0"/>
          </a:p>
        </p:txBody>
      </p:sp>
      <p:pic>
        <p:nvPicPr>
          <p:cNvPr id="24" name="Picture 23">
            <a:extLst>
              <a:ext uri="{FF2B5EF4-FFF2-40B4-BE49-F238E27FC236}">
                <a16:creationId xmlns:a16="http://schemas.microsoft.com/office/drawing/2014/main" id="{C723258D-B784-F304-975C-FE812914CCF3}"/>
              </a:ext>
            </a:extLst>
          </p:cNvPr>
          <p:cNvPicPr>
            <a:picLocks noChangeAspect="1"/>
          </p:cNvPicPr>
          <p:nvPr/>
        </p:nvPicPr>
        <p:blipFill>
          <a:blip r:embed="rId12">
            <a:extLst>
              <a:ext uri="{BEBA8EAE-BF5A-486C-A8C5-ECC9F3942E4B}">
                <a14:imgProps xmlns:a14="http://schemas.microsoft.com/office/drawing/2010/main">
                  <a14:imgLayer r:embed="rId13">
                    <a14:imgEffect>
                      <a14:backgroundRemoval t="9940" b="98494" l="1765" r="90000">
                        <a14:foregroundMark x1="9412" y1="36446" x2="9412" y2="36446"/>
                        <a14:foregroundMark x1="90588" y1="60241" x2="90588" y2="60241"/>
                        <a14:foregroundMark x1="63824" y1="91867" x2="63824" y2="91867"/>
                        <a14:foregroundMark x1="37647" y1="96687" x2="37647" y2="96687"/>
                        <a14:foregroundMark x1="15882" y1="99096" x2="15882" y2="99096"/>
                        <a14:foregroundMark x1="43529" y1="72892" x2="43529" y2="72892"/>
                        <a14:foregroundMark x1="41765" y1="72892" x2="41765" y2="72892"/>
                        <a14:foregroundMark x1="40882" y1="69578" x2="40294" y2="62349"/>
                        <a14:foregroundMark x1="31765" y1="65060" x2="35294" y2="76506"/>
                        <a14:foregroundMark x1="35294" y1="76506" x2="35294" y2="76506"/>
                        <a14:foregroundMark x1="27941" y1="62048" x2="40000" y2="66867"/>
                        <a14:foregroundMark x1="6471" y1="71988" x2="6471" y2="71988"/>
                        <a14:foregroundMark x1="1765" y1="71084" x2="1765" y2="71084"/>
                      </a14:backgroundRemoval>
                    </a14:imgEffect>
                  </a14:imgLayer>
                </a14:imgProps>
              </a:ext>
            </a:extLst>
          </a:blip>
          <a:stretch>
            <a:fillRect/>
          </a:stretch>
        </p:blipFill>
        <p:spPr>
          <a:xfrm>
            <a:off x="5135705" y="2369575"/>
            <a:ext cx="4754601" cy="4587642"/>
          </a:xfrm>
          <a:prstGeom prst="rect">
            <a:avLst/>
          </a:prstGeom>
          <a:effectLst>
            <a:softEdge rad="12700"/>
          </a:effectLst>
        </p:spPr>
      </p:pic>
      <p:sp>
        <p:nvSpPr>
          <p:cNvPr id="25" name="TextBox 24">
            <a:extLst>
              <a:ext uri="{FF2B5EF4-FFF2-40B4-BE49-F238E27FC236}">
                <a16:creationId xmlns:a16="http://schemas.microsoft.com/office/drawing/2014/main" id="{702C6A5D-177B-421F-DC5F-A2076D6500C7}"/>
              </a:ext>
            </a:extLst>
          </p:cNvPr>
          <p:cNvSpPr txBox="1"/>
          <p:nvPr/>
        </p:nvSpPr>
        <p:spPr>
          <a:xfrm>
            <a:off x="8356472" y="2795269"/>
            <a:ext cx="1484672" cy="369332"/>
          </a:xfrm>
          <a:prstGeom prst="rect">
            <a:avLst/>
          </a:prstGeom>
          <a:noFill/>
        </p:spPr>
        <p:txBody>
          <a:bodyPr wrap="square" rtlCol="0">
            <a:spAutoFit/>
          </a:bodyPr>
          <a:lstStyle/>
          <a:p>
            <a:r>
              <a:rPr lang="en-GB" b="1" dirty="0"/>
              <a:t>In the Uk…. </a:t>
            </a:r>
          </a:p>
        </p:txBody>
      </p:sp>
      <p:sp>
        <p:nvSpPr>
          <p:cNvPr id="26" name="TextBox 25">
            <a:extLst>
              <a:ext uri="{FF2B5EF4-FFF2-40B4-BE49-F238E27FC236}">
                <a16:creationId xmlns:a16="http://schemas.microsoft.com/office/drawing/2014/main" id="{6293DEC9-83B7-BC18-43B0-2701762F2DC1}"/>
              </a:ext>
            </a:extLst>
          </p:cNvPr>
          <p:cNvSpPr txBox="1"/>
          <p:nvPr/>
        </p:nvSpPr>
        <p:spPr>
          <a:xfrm>
            <a:off x="172891" y="-17171"/>
            <a:ext cx="4734232" cy="369332"/>
          </a:xfrm>
          <a:prstGeom prst="rect">
            <a:avLst/>
          </a:prstGeom>
          <a:noFill/>
        </p:spPr>
        <p:txBody>
          <a:bodyPr wrap="square" rtlCol="0">
            <a:spAutoFit/>
          </a:bodyPr>
          <a:lstStyle/>
          <a:p>
            <a:r>
              <a:rPr lang="en-GB" b="1" dirty="0"/>
              <a:t>In this presentation I will be talking about…</a:t>
            </a:r>
          </a:p>
        </p:txBody>
      </p:sp>
      <p:sp>
        <p:nvSpPr>
          <p:cNvPr id="27" name="TextBox 26">
            <a:extLst>
              <a:ext uri="{FF2B5EF4-FFF2-40B4-BE49-F238E27FC236}">
                <a16:creationId xmlns:a16="http://schemas.microsoft.com/office/drawing/2014/main" id="{4C56ECD4-66EA-AA06-4141-F2C86FA9D652}"/>
              </a:ext>
            </a:extLst>
          </p:cNvPr>
          <p:cNvSpPr txBox="1"/>
          <p:nvPr/>
        </p:nvSpPr>
        <p:spPr>
          <a:xfrm>
            <a:off x="7899272" y="2466519"/>
            <a:ext cx="2399072" cy="400110"/>
          </a:xfrm>
          <a:prstGeom prst="rect">
            <a:avLst/>
          </a:prstGeom>
          <a:noFill/>
        </p:spPr>
        <p:txBody>
          <a:bodyPr wrap="square" rtlCol="0">
            <a:spAutoFit/>
          </a:bodyPr>
          <a:lstStyle/>
          <a:p>
            <a:r>
              <a:rPr lang="en-GB" sz="2000" b="1" dirty="0"/>
              <a:t>DID YOU KNOW? </a:t>
            </a:r>
          </a:p>
        </p:txBody>
      </p:sp>
      <p:pic>
        <p:nvPicPr>
          <p:cNvPr id="61" name="Audio 60">
            <a:hlinkClick r:id="" action="ppaction://media"/>
            <a:extLst>
              <a:ext uri="{FF2B5EF4-FFF2-40B4-BE49-F238E27FC236}">
                <a16:creationId xmlns:a16="http://schemas.microsoft.com/office/drawing/2014/main" id="{2DDE2C29-4D22-6132-7EFB-0F9127C504AB}"/>
              </a:ext>
            </a:extLst>
          </p:cNvPr>
          <p:cNvPicPr>
            <a:picLocks noChangeAspect="1"/>
          </p:cNvPicPr>
          <p:nvPr>
            <a:audioFile r:link="rId3"/>
            <p:extLst>
              <p:ext uri="{DAA4B4D4-6D71-4841-9C94-3DE7FCFB9230}">
                <p14:media xmlns:p14="http://schemas.microsoft.com/office/powerpoint/2010/main" r:embed="rId2"/>
              </p:ext>
            </p:extLst>
          </p:nvPr>
        </p:nvPicPr>
        <p:blipFill>
          <a:blip r:embed="rId14"/>
          <a:srcRect l="-161075" t="-161075" r="-161075" b="-161075"/>
          <a:stretch>
            <a:fillRect/>
          </a:stretch>
        </p:blipFill>
        <p:spPr>
          <a:xfrm>
            <a:off x="10052304" y="4718304"/>
            <a:ext cx="2057400" cy="2057400"/>
          </a:xfrm>
          <a:prstGeom prst="ellipse">
            <a:avLst/>
          </a:prstGeom>
        </p:spPr>
      </p:pic>
      <p:sp>
        <p:nvSpPr>
          <p:cNvPr id="3" name="TextBox 2">
            <a:extLst>
              <a:ext uri="{FF2B5EF4-FFF2-40B4-BE49-F238E27FC236}">
                <a16:creationId xmlns:a16="http://schemas.microsoft.com/office/drawing/2014/main" id="{C7C87C8B-D441-56CE-0C7D-D44295E000E1}"/>
              </a:ext>
            </a:extLst>
          </p:cNvPr>
          <p:cNvSpPr txBox="1"/>
          <p:nvPr/>
        </p:nvSpPr>
        <p:spPr>
          <a:xfrm>
            <a:off x="8970756" y="6467927"/>
            <a:ext cx="3324483" cy="307777"/>
          </a:xfrm>
          <a:prstGeom prst="rect">
            <a:avLst/>
          </a:prstGeom>
          <a:noFill/>
        </p:spPr>
        <p:txBody>
          <a:bodyPr wrap="square" rtlCol="0">
            <a:spAutoFit/>
          </a:bodyPr>
          <a:lstStyle/>
          <a:p>
            <a:r>
              <a:rPr lang="en-GB" sz="1400" dirty="0"/>
              <a:t>(Stroke Association, n.d.)</a:t>
            </a:r>
          </a:p>
        </p:txBody>
      </p:sp>
    </p:spTree>
    <p:custDataLst>
      <p:tags r:id="rId1"/>
    </p:custDataLst>
    <p:extLst>
      <p:ext uri="{BB962C8B-B14F-4D97-AF65-F5344CB8AC3E}">
        <p14:creationId xmlns:p14="http://schemas.microsoft.com/office/powerpoint/2010/main" val="2824025625"/>
      </p:ext>
    </p:extLst>
  </p:cSld>
  <p:clrMapOvr>
    <a:masterClrMapping/>
  </p:clrMapOvr>
  <mc:AlternateContent xmlns:mc="http://schemas.openxmlformats.org/markup-compatibility/2006" xmlns:p14="http://schemas.microsoft.com/office/powerpoint/2010/main">
    <mc:Choice Requires="p14">
      <p:transition spd="slow" p14:dur="2000" advTm="68188"/>
    </mc:Choice>
    <mc:Fallback xmlns="">
      <p:transition spd="slow" advTm="681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1"/>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fill="hold"/>
                                        <p:tgtEl>
                                          <p:spTgt spid="12"/>
                                        </p:tgtEl>
                                        <p:attrNameLst>
                                          <p:attrName>ppt_x</p:attrName>
                                        </p:attrNameLst>
                                      </p:cBhvr>
                                      <p:tavLst>
                                        <p:tav tm="0">
                                          <p:val>
                                            <p:strVal val="#ppt_x"/>
                                          </p:val>
                                        </p:tav>
                                        <p:tav tm="100000">
                                          <p:val>
                                            <p:strVal val="#ppt_x"/>
                                          </p:val>
                                        </p:tav>
                                      </p:tavLst>
                                    </p:anim>
                                    <p:anim calcmode="lin" valueType="num">
                                      <p:cBhvr additive="base">
                                        <p:cTn id="5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500" fill="hold"/>
                                        <p:tgtEl>
                                          <p:spTgt spid="24"/>
                                        </p:tgtEl>
                                        <p:attrNameLst>
                                          <p:attrName>ppt_x</p:attrName>
                                        </p:attrNameLst>
                                      </p:cBhvr>
                                      <p:tavLst>
                                        <p:tav tm="0">
                                          <p:val>
                                            <p:strVal val="#ppt_x"/>
                                          </p:val>
                                        </p:tav>
                                        <p:tav tm="100000">
                                          <p:val>
                                            <p:strVal val="#ppt_x"/>
                                          </p:val>
                                        </p:tav>
                                      </p:tavLst>
                                    </p:anim>
                                    <p:anim calcmode="lin" valueType="num">
                                      <p:cBhvr additive="base">
                                        <p:cTn id="6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additive="base">
                                        <p:cTn id="71" dur="500" fill="hold"/>
                                        <p:tgtEl>
                                          <p:spTgt spid="27"/>
                                        </p:tgtEl>
                                        <p:attrNameLst>
                                          <p:attrName>ppt_x</p:attrName>
                                        </p:attrNameLst>
                                      </p:cBhvr>
                                      <p:tavLst>
                                        <p:tav tm="0">
                                          <p:val>
                                            <p:strVal val="#ppt_x"/>
                                          </p:val>
                                        </p:tav>
                                        <p:tav tm="100000">
                                          <p:val>
                                            <p:strVal val="#ppt_x"/>
                                          </p:val>
                                        </p:tav>
                                      </p:tavLst>
                                    </p:anim>
                                    <p:anim calcmode="lin" valueType="num">
                                      <p:cBhvr additive="base">
                                        <p:cTn id="7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additive="base">
                                        <p:cTn id="77" dur="500" fill="hold"/>
                                        <p:tgtEl>
                                          <p:spTgt spid="25"/>
                                        </p:tgtEl>
                                        <p:attrNameLst>
                                          <p:attrName>ppt_x</p:attrName>
                                        </p:attrNameLst>
                                      </p:cBhvr>
                                      <p:tavLst>
                                        <p:tav tm="0">
                                          <p:val>
                                            <p:strVal val="#ppt_x"/>
                                          </p:val>
                                        </p:tav>
                                        <p:tav tm="100000">
                                          <p:val>
                                            <p:strVal val="#ppt_x"/>
                                          </p:val>
                                        </p:tav>
                                      </p:tavLst>
                                    </p:anim>
                                    <p:anim calcmode="lin" valueType="num">
                                      <p:cBhvr additive="base">
                                        <p:cTn id="7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20">
                                            <p:txEl>
                                              <p:pRg st="0" end="0"/>
                                            </p:txEl>
                                          </p:spTgt>
                                        </p:tgtEl>
                                        <p:attrNameLst>
                                          <p:attrName>style.visibility</p:attrName>
                                        </p:attrNameLst>
                                      </p:cBhvr>
                                      <p:to>
                                        <p:strVal val="visible"/>
                                      </p:to>
                                    </p:set>
                                    <p:anim calcmode="lin" valueType="num">
                                      <p:cBhvr additive="base">
                                        <p:cTn id="83"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20">
                                            <p:txEl>
                                              <p:pRg st="0" end="0"/>
                                            </p:txEl>
                                          </p:spTgt>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0"/>
                                  </p:stCondLst>
                                  <p:childTnLst>
                                    <p:set>
                                      <p:cBhvr>
                                        <p:cTn id="86" dur="1" fill="hold">
                                          <p:stCondLst>
                                            <p:cond delay="0"/>
                                          </p:stCondLst>
                                        </p:cTn>
                                        <p:tgtEl>
                                          <p:spTgt spid="20">
                                            <p:txEl>
                                              <p:pRg st="1" end="1"/>
                                            </p:txEl>
                                          </p:spTgt>
                                        </p:tgtEl>
                                        <p:attrNameLst>
                                          <p:attrName>style.visibility</p:attrName>
                                        </p:attrNameLst>
                                      </p:cBhvr>
                                      <p:to>
                                        <p:strVal val="visible"/>
                                      </p:to>
                                    </p:set>
                                    <p:anim calcmode="lin" valueType="num">
                                      <p:cBhvr additive="base">
                                        <p:cTn id="87" dur="500" fill="hold"/>
                                        <p:tgtEl>
                                          <p:spTgt spid="20">
                                            <p:txEl>
                                              <p:pRg st="1" end="1"/>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20">
                                            <p:txEl>
                                              <p:pRg st="1" end="1"/>
                                            </p:txEl>
                                          </p:spTgt>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20">
                                            <p:txEl>
                                              <p:pRg st="2" end="2"/>
                                            </p:txEl>
                                          </p:spTgt>
                                        </p:tgtEl>
                                        <p:attrNameLst>
                                          <p:attrName>style.visibility</p:attrName>
                                        </p:attrNameLst>
                                      </p:cBhvr>
                                      <p:to>
                                        <p:strVal val="visible"/>
                                      </p:to>
                                    </p:set>
                                    <p:anim calcmode="lin" valueType="num">
                                      <p:cBhvr additive="base">
                                        <p:cTn id="91" dur="500" fill="hold"/>
                                        <p:tgtEl>
                                          <p:spTgt spid="20">
                                            <p:txEl>
                                              <p:pRg st="2" end="2"/>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20">
                                            <p:txEl>
                                              <p:pRg st="2" end="2"/>
                                            </p:txEl>
                                          </p:spTgt>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20">
                                            <p:txEl>
                                              <p:pRg st="3" end="3"/>
                                            </p:txEl>
                                          </p:spTgt>
                                        </p:tgtEl>
                                        <p:attrNameLst>
                                          <p:attrName>style.visibility</p:attrName>
                                        </p:attrNameLst>
                                      </p:cBhvr>
                                      <p:to>
                                        <p:strVal val="visible"/>
                                      </p:to>
                                    </p:set>
                                    <p:anim calcmode="lin" valueType="num">
                                      <p:cBhvr additive="base">
                                        <p:cTn id="95" dur="500" fill="hold"/>
                                        <p:tgtEl>
                                          <p:spTgt spid="20">
                                            <p:txEl>
                                              <p:pRg st="3" end="3"/>
                                            </p:txEl>
                                          </p:spTgt>
                                        </p:tgtEl>
                                        <p:attrNameLst>
                                          <p:attrName>ppt_x</p:attrName>
                                        </p:attrNameLst>
                                      </p:cBhvr>
                                      <p:tavLst>
                                        <p:tav tm="0">
                                          <p:val>
                                            <p:strVal val="#ppt_x"/>
                                          </p:val>
                                        </p:tav>
                                        <p:tav tm="100000">
                                          <p:val>
                                            <p:strVal val="#ppt_x"/>
                                          </p:val>
                                        </p:tav>
                                      </p:tavLst>
                                    </p:anim>
                                    <p:anim calcmode="lin" valueType="num">
                                      <p:cBhvr additive="base">
                                        <p:cTn id="96" dur="500" fill="hold"/>
                                        <p:tgtEl>
                                          <p:spTgt spid="2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97" fill="hold" display="0">
                  <p:stCondLst>
                    <p:cond delay="indefinite"/>
                  </p:stCondLst>
                  <p:endCondLst>
                    <p:cond evt="onStopAudio" delay="0">
                      <p:tgtEl>
                        <p:sldTgt/>
                      </p:tgtEl>
                    </p:cond>
                  </p:endCondLst>
                </p:cTn>
                <p:tgtEl>
                  <p:spTgt spid="61"/>
                </p:tgtEl>
              </p:cMediaNode>
            </p:audio>
          </p:childTnLst>
        </p:cTn>
      </p:par>
    </p:tnLst>
    <p:bldLst>
      <p:bldP spid="2" grpId="0"/>
      <p:bldP spid="6" grpId="0"/>
      <p:bldP spid="13" grpId="0"/>
      <p:bldP spid="14" grpId="0"/>
      <p:bldP spid="15" grpId="0"/>
      <p:bldP spid="25" grpId="0"/>
      <p:bldP spid="26"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B69B3-6E39-FCD2-DFBB-9896B61E264F}"/>
              </a:ext>
            </a:extLst>
          </p:cNvPr>
          <p:cNvSpPr>
            <a:spLocks noGrp="1"/>
          </p:cNvSpPr>
          <p:nvPr>
            <p:ph type="title"/>
          </p:nvPr>
        </p:nvSpPr>
        <p:spPr/>
        <p:txBody>
          <a:bodyPr/>
          <a:lstStyle/>
          <a:p>
            <a:r>
              <a:rPr lang="en-GB" u="sng" dirty="0"/>
              <a:t>My fictional Character.  </a:t>
            </a:r>
          </a:p>
        </p:txBody>
      </p:sp>
      <p:sp>
        <p:nvSpPr>
          <p:cNvPr id="3" name="Content Placeholder 2">
            <a:extLst>
              <a:ext uri="{FF2B5EF4-FFF2-40B4-BE49-F238E27FC236}">
                <a16:creationId xmlns:a16="http://schemas.microsoft.com/office/drawing/2014/main" id="{1F458992-DD75-0C3A-8B57-25DFBEAE334D}"/>
              </a:ext>
            </a:extLst>
          </p:cNvPr>
          <p:cNvSpPr>
            <a:spLocks noGrp="1"/>
          </p:cNvSpPr>
          <p:nvPr>
            <p:ph idx="1"/>
          </p:nvPr>
        </p:nvSpPr>
        <p:spPr>
          <a:xfrm>
            <a:off x="838200" y="1825625"/>
            <a:ext cx="6653981" cy="1400413"/>
          </a:xfrm>
        </p:spPr>
        <p:txBody>
          <a:bodyPr>
            <a:normAutofit/>
          </a:bodyPr>
          <a:lstStyle/>
          <a:p>
            <a:pPr lvl="0"/>
            <a:r>
              <a:rPr lang="en-GB" sz="2000" b="1" dirty="0"/>
              <a:t>Name: </a:t>
            </a:r>
            <a:r>
              <a:rPr lang="en-GB" sz="2000" dirty="0"/>
              <a:t>Mr. James Taylor (fictional)</a:t>
            </a:r>
          </a:p>
          <a:p>
            <a:pPr lvl="0"/>
            <a:r>
              <a:rPr lang="en-GB" sz="2000" b="1" dirty="0"/>
              <a:t>Age: </a:t>
            </a:r>
            <a:r>
              <a:rPr lang="en-GB" sz="2000" dirty="0"/>
              <a:t>68, retired bus driver</a:t>
            </a:r>
          </a:p>
          <a:p>
            <a:pPr lvl="0"/>
            <a:r>
              <a:rPr lang="en-GB" sz="2000" dirty="0"/>
              <a:t>Lives alone, widowed</a:t>
            </a:r>
          </a:p>
          <a:p>
            <a:pPr marL="0" indent="0">
              <a:buNone/>
            </a:pPr>
            <a:endParaRPr lang="en-GB" dirty="0"/>
          </a:p>
        </p:txBody>
      </p:sp>
      <p:sp>
        <p:nvSpPr>
          <p:cNvPr id="18" name="Slide Number Placeholder 17">
            <a:extLst>
              <a:ext uri="{FF2B5EF4-FFF2-40B4-BE49-F238E27FC236}">
                <a16:creationId xmlns:a16="http://schemas.microsoft.com/office/drawing/2014/main" id="{0BD030A4-4CDD-2B27-8A0E-6D82B0D4EBA8}"/>
              </a:ext>
            </a:extLst>
          </p:cNvPr>
          <p:cNvSpPr>
            <a:spLocks noGrp="1"/>
          </p:cNvSpPr>
          <p:nvPr>
            <p:ph type="sldNum" sz="quarter" idx="12"/>
          </p:nvPr>
        </p:nvSpPr>
        <p:spPr/>
        <p:txBody>
          <a:bodyPr/>
          <a:lstStyle/>
          <a:p>
            <a:fld id="{CC057153-B650-4DEB-B370-79DDCFDCE934}" type="slidenum">
              <a:rPr lang="en-US" smtClean="0"/>
              <a:t>3</a:t>
            </a:fld>
            <a:endParaRPr lang="en-US" dirty="0"/>
          </a:p>
        </p:txBody>
      </p:sp>
      <p:pic>
        <p:nvPicPr>
          <p:cNvPr id="5" name="Picture 4">
            <a:extLst>
              <a:ext uri="{FF2B5EF4-FFF2-40B4-BE49-F238E27FC236}">
                <a16:creationId xmlns:a16="http://schemas.microsoft.com/office/drawing/2014/main" id="{6F2E6C1B-9280-35F1-9F37-07BA0124A29B}"/>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3970" b="99752" l="9606" r="91872">
                        <a14:foregroundMark x1="91872" y1="68983" x2="91872" y2="68983"/>
                        <a14:foregroundMark x1="75123" y1="81390" x2="75123" y2="81390"/>
                        <a14:foregroundMark x1="59113" y1="88834" x2="59113" y2="88834"/>
                        <a14:foregroundMark x1="62069" y1="99752" x2="62069" y2="99752"/>
                        <a14:foregroundMark x1="57635" y1="8189" x2="57635" y2="8189"/>
                        <a14:foregroundMark x1="61330" y1="3970" x2="61330" y2="3970"/>
                      </a14:backgroundRemoval>
                    </a14:imgEffect>
                  </a14:imgLayer>
                </a14:imgProps>
              </a:ext>
            </a:extLst>
          </a:blip>
          <a:stretch>
            <a:fillRect/>
          </a:stretch>
        </p:blipFill>
        <p:spPr>
          <a:xfrm>
            <a:off x="6184490" y="465594"/>
            <a:ext cx="6439992" cy="6392406"/>
          </a:xfrm>
          <a:prstGeom prst="rect">
            <a:avLst/>
          </a:prstGeom>
        </p:spPr>
      </p:pic>
      <p:sp>
        <p:nvSpPr>
          <p:cNvPr id="10" name="TextBox 9">
            <a:extLst>
              <a:ext uri="{FF2B5EF4-FFF2-40B4-BE49-F238E27FC236}">
                <a16:creationId xmlns:a16="http://schemas.microsoft.com/office/drawing/2014/main" id="{30498FEE-1BF7-FD50-0535-54D4B4F8C837}"/>
              </a:ext>
            </a:extLst>
          </p:cNvPr>
          <p:cNvSpPr txBox="1"/>
          <p:nvPr/>
        </p:nvSpPr>
        <p:spPr>
          <a:xfrm>
            <a:off x="838200" y="3429000"/>
            <a:ext cx="5584722" cy="1631216"/>
          </a:xfrm>
          <a:prstGeom prst="rect">
            <a:avLst/>
          </a:prstGeom>
          <a:noFill/>
        </p:spPr>
        <p:txBody>
          <a:bodyPr wrap="square" rtlCol="0">
            <a:spAutoFit/>
          </a:bodyPr>
          <a:lstStyle/>
          <a:p>
            <a:pPr marL="342900" indent="-342900">
              <a:buFont typeface="Arial" panose="020B0604020202020204" pitchFamily="34" charset="0"/>
              <a:buChar char="•"/>
            </a:pPr>
            <a:r>
              <a:rPr lang="en-US" sz="2000" dirty="0"/>
              <a:t>Hypertension</a:t>
            </a:r>
          </a:p>
          <a:p>
            <a:pPr marL="342900" indent="-342900">
              <a:buFont typeface="Arial" panose="020B0604020202020204" pitchFamily="34" charset="0"/>
              <a:buChar char="•"/>
            </a:pPr>
            <a:r>
              <a:rPr lang="en-US" sz="2000" dirty="0"/>
              <a:t>Type 2 diabetes</a:t>
            </a:r>
          </a:p>
          <a:p>
            <a:pPr marL="342900" indent="-342900">
              <a:buFont typeface="Arial" panose="020B0604020202020204" pitchFamily="34" charset="0"/>
              <a:buChar char="•"/>
            </a:pPr>
            <a:r>
              <a:rPr lang="en-US" sz="2000" dirty="0"/>
              <a:t>Atrial fibrillation</a:t>
            </a:r>
          </a:p>
          <a:p>
            <a:pPr marL="342900" indent="-342900">
              <a:buFont typeface="Arial" panose="020B0604020202020204" pitchFamily="34" charset="0"/>
              <a:buChar char="•"/>
            </a:pPr>
            <a:r>
              <a:rPr lang="en-US" sz="2000" dirty="0"/>
              <a:t>Previous TIA or minor stroke</a:t>
            </a:r>
          </a:p>
          <a:p>
            <a:pPr marL="285750" indent="-285750">
              <a:buFont typeface="Arial" panose="020B0604020202020204" pitchFamily="34" charset="0"/>
              <a:buChar char="•"/>
            </a:pPr>
            <a:endParaRPr lang="en-GB" sz="2000" dirty="0"/>
          </a:p>
        </p:txBody>
      </p:sp>
      <p:sp>
        <p:nvSpPr>
          <p:cNvPr id="12" name="TextBox 11">
            <a:extLst>
              <a:ext uri="{FF2B5EF4-FFF2-40B4-BE49-F238E27FC236}">
                <a16:creationId xmlns:a16="http://schemas.microsoft.com/office/drawing/2014/main" id="{F89C6D85-8669-A1CC-CFE4-BF119D00681B}"/>
              </a:ext>
            </a:extLst>
          </p:cNvPr>
          <p:cNvSpPr txBox="1"/>
          <p:nvPr/>
        </p:nvSpPr>
        <p:spPr>
          <a:xfrm>
            <a:off x="990599" y="4760952"/>
            <a:ext cx="4680155" cy="461665"/>
          </a:xfrm>
          <a:prstGeom prst="rect">
            <a:avLst/>
          </a:prstGeom>
          <a:noFill/>
        </p:spPr>
        <p:txBody>
          <a:bodyPr wrap="square" rtlCol="0">
            <a:spAutoFit/>
          </a:bodyPr>
          <a:lstStyle/>
          <a:p>
            <a:r>
              <a:rPr lang="en-GB" sz="2400" b="1" u="sng" dirty="0"/>
              <a:t>Lifestyle Factors </a:t>
            </a:r>
          </a:p>
        </p:txBody>
      </p:sp>
      <p:sp>
        <p:nvSpPr>
          <p:cNvPr id="15" name="TextBox 14">
            <a:extLst>
              <a:ext uri="{FF2B5EF4-FFF2-40B4-BE49-F238E27FC236}">
                <a16:creationId xmlns:a16="http://schemas.microsoft.com/office/drawing/2014/main" id="{6899BFF0-2C60-F43B-9DC5-1CF8E2827D98}"/>
              </a:ext>
            </a:extLst>
          </p:cNvPr>
          <p:cNvSpPr txBox="1"/>
          <p:nvPr/>
        </p:nvSpPr>
        <p:spPr>
          <a:xfrm>
            <a:off x="990600" y="3100607"/>
            <a:ext cx="4680155" cy="461665"/>
          </a:xfrm>
          <a:prstGeom prst="rect">
            <a:avLst/>
          </a:prstGeom>
          <a:noFill/>
        </p:spPr>
        <p:txBody>
          <a:bodyPr wrap="square" rtlCol="0">
            <a:spAutoFit/>
          </a:bodyPr>
          <a:lstStyle/>
          <a:p>
            <a:r>
              <a:rPr lang="en-GB" sz="2400" b="1" u="sng" dirty="0"/>
              <a:t>Medical History </a:t>
            </a:r>
          </a:p>
        </p:txBody>
      </p:sp>
      <p:sp>
        <p:nvSpPr>
          <p:cNvPr id="16" name="TextBox 15">
            <a:extLst>
              <a:ext uri="{FF2B5EF4-FFF2-40B4-BE49-F238E27FC236}">
                <a16:creationId xmlns:a16="http://schemas.microsoft.com/office/drawing/2014/main" id="{6CB55A32-287D-AB9F-BB3B-272C89AD701F}"/>
              </a:ext>
            </a:extLst>
          </p:cNvPr>
          <p:cNvSpPr txBox="1"/>
          <p:nvPr/>
        </p:nvSpPr>
        <p:spPr>
          <a:xfrm>
            <a:off x="838200" y="5217011"/>
            <a:ext cx="5584722" cy="1015663"/>
          </a:xfrm>
          <a:prstGeom prst="rect">
            <a:avLst/>
          </a:prstGeom>
          <a:noFill/>
        </p:spPr>
        <p:txBody>
          <a:bodyPr wrap="square" rtlCol="0">
            <a:spAutoFit/>
          </a:bodyPr>
          <a:lstStyle/>
          <a:p>
            <a:pPr marL="285750" indent="-285750">
              <a:buFont typeface="Arial" panose="020B0604020202020204" pitchFamily="34" charset="0"/>
              <a:buChar char="•"/>
            </a:pPr>
            <a:r>
              <a:rPr lang="en-GB" sz="2000" dirty="0"/>
              <a:t>Smoker of Cannabis 6 blunts per day </a:t>
            </a:r>
          </a:p>
          <a:p>
            <a:pPr marL="285750" indent="-285750">
              <a:buFont typeface="Arial" panose="020B0604020202020204" pitchFamily="34" charset="0"/>
              <a:buChar char="•"/>
            </a:pPr>
            <a:r>
              <a:rPr lang="en-GB" sz="2000" dirty="0"/>
              <a:t>Alcoholic Use (excessive)</a:t>
            </a:r>
          </a:p>
          <a:p>
            <a:pPr marL="285750" indent="-285750">
              <a:buFont typeface="Arial" panose="020B0604020202020204" pitchFamily="34" charset="0"/>
              <a:buChar char="•"/>
            </a:pPr>
            <a:r>
              <a:rPr lang="en-GB" sz="2000" dirty="0"/>
              <a:t>Poor diet. (poorly managed) </a:t>
            </a:r>
          </a:p>
        </p:txBody>
      </p:sp>
      <p:sp>
        <p:nvSpPr>
          <p:cNvPr id="7" name="TextBox 6">
            <a:extLst>
              <a:ext uri="{FF2B5EF4-FFF2-40B4-BE49-F238E27FC236}">
                <a16:creationId xmlns:a16="http://schemas.microsoft.com/office/drawing/2014/main" id="{8FF0A5B0-0CCA-6241-F64A-3196F87619B6}"/>
              </a:ext>
            </a:extLst>
          </p:cNvPr>
          <p:cNvSpPr txBox="1"/>
          <p:nvPr/>
        </p:nvSpPr>
        <p:spPr>
          <a:xfrm>
            <a:off x="1058585" y="6356350"/>
            <a:ext cx="7295147" cy="369332"/>
          </a:xfrm>
          <a:prstGeom prst="rect">
            <a:avLst/>
          </a:prstGeom>
          <a:noFill/>
        </p:spPr>
        <p:txBody>
          <a:bodyPr wrap="square" rtlCol="0">
            <a:spAutoFit/>
          </a:bodyPr>
          <a:lstStyle/>
          <a:p>
            <a:r>
              <a:rPr lang="en-US" b="1" dirty="0"/>
              <a:t>These factors place Mr. Taylor at high risk for ischemic stroke</a:t>
            </a:r>
            <a:endParaRPr lang="en-GB" b="1" dirty="0"/>
          </a:p>
        </p:txBody>
      </p:sp>
      <p:pic>
        <p:nvPicPr>
          <p:cNvPr id="25" name="Audio 24">
            <a:hlinkClick r:id="" action="ppaction://media"/>
            <a:extLst>
              <a:ext uri="{FF2B5EF4-FFF2-40B4-BE49-F238E27FC236}">
                <a16:creationId xmlns:a16="http://schemas.microsoft.com/office/drawing/2014/main" id="{DB242B34-818D-32F5-C34F-AF1DD1367AF7}"/>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161075" t="-161075" r="-161075" b="-161075"/>
          <a:stretch>
            <a:fillRect/>
          </a:stretch>
        </p:blipFill>
        <p:spPr>
          <a:xfrm>
            <a:off x="10052304" y="4718304"/>
            <a:ext cx="2057400" cy="2057400"/>
          </a:xfrm>
          <a:prstGeom prst="ellipse">
            <a:avLst/>
          </a:prstGeom>
        </p:spPr>
      </p:pic>
      <p:sp>
        <p:nvSpPr>
          <p:cNvPr id="4" name="TextBox 3">
            <a:extLst>
              <a:ext uri="{FF2B5EF4-FFF2-40B4-BE49-F238E27FC236}">
                <a16:creationId xmlns:a16="http://schemas.microsoft.com/office/drawing/2014/main" id="{431EF378-F90A-FE38-3146-D4AF18B460B4}"/>
              </a:ext>
            </a:extLst>
          </p:cNvPr>
          <p:cNvSpPr txBox="1"/>
          <p:nvPr/>
        </p:nvSpPr>
        <p:spPr>
          <a:xfrm>
            <a:off x="8995100" y="156042"/>
            <a:ext cx="3629382" cy="369332"/>
          </a:xfrm>
          <a:prstGeom prst="rect">
            <a:avLst/>
          </a:prstGeom>
          <a:noFill/>
        </p:spPr>
        <p:txBody>
          <a:bodyPr wrap="square" rtlCol="0">
            <a:spAutoFit/>
          </a:bodyPr>
          <a:lstStyle/>
          <a:p>
            <a:r>
              <a:rPr lang="en-GB" dirty="0"/>
              <a:t>Image generated by Copilot </a:t>
            </a:r>
          </a:p>
        </p:txBody>
      </p:sp>
    </p:spTree>
    <p:custDataLst>
      <p:tags r:id="rId1"/>
    </p:custDataLst>
    <p:extLst>
      <p:ext uri="{BB962C8B-B14F-4D97-AF65-F5344CB8AC3E}">
        <p14:creationId xmlns:p14="http://schemas.microsoft.com/office/powerpoint/2010/main" val="2500823758"/>
      </p:ext>
    </p:extLst>
  </p:cSld>
  <p:clrMapOvr>
    <a:masterClrMapping/>
  </p:clrMapOvr>
  <mc:AlternateContent xmlns:mc="http://schemas.openxmlformats.org/markup-compatibility/2006" xmlns:p14="http://schemas.microsoft.com/office/powerpoint/2010/main">
    <mc:Choice Requires="p14">
      <p:transition spd="slow" p14:dur="2000" advTm="35307"/>
    </mc:Choice>
    <mc:Fallback xmlns="">
      <p:transition spd="slow" advTm="353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additive="base">
                                        <p:cTn id="2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ppt_x"/>
                                          </p:val>
                                        </p:tav>
                                        <p:tav tm="100000">
                                          <p:val>
                                            <p:strVal val="#ppt_x"/>
                                          </p:val>
                                        </p:tav>
                                      </p:tavLst>
                                    </p:anim>
                                    <p:anim calcmode="lin" valueType="num">
                                      <p:cBhvr additive="base">
                                        <p:cTn id="5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5" fill="hold" display="0">
                  <p:stCondLst>
                    <p:cond delay="indefinite"/>
                  </p:stCondLst>
                  <p:endCondLst>
                    <p:cond evt="onStopAudio" delay="0">
                      <p:tgtEl>
                        <p:sldTgt/>
                      </p:tgtEl>
                    </p:cond>
                  </p:endCondLst>
                </p:cTn>
                <p:tgtEl>
                  <p:spTgt spid="25"/>
                </p:tgtEl>
              </p:cMediaNode>
            </p:audio>
          </p:childTnLst>
        </p:cTn>
      </p:par>
    </p:tnLst>
    <p:bldLst>
      <p:bldP spid="2" grpId="0"/>
      <p:bldP spid="3" grpId="0" build="p"/>
      <p:bldP spid="10" grpId="0"/>
      <p:bldP spid="12" grpId="0"/>
      <p:bldP spid="15"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62F6C-BAF0-91CD-9CE6-96968AAB3BE1}"/>
              </a:ext>
            </a:extLst>
          </p:cNvPr>
          <p:cNvSpPr>
            <a:spLocks noGrp="1"/>
          </p:cNvSpPr>
          <p:nvPr>
            <p:ph type="title"/>
          </p:nvPr>
        </p:nvSpPr>
        <p:spPr/>
        <p:txBody>
          <a:bodyPr/>
          <a:lstStyle/>
          <a:p>
            <a:r>
              <a:rPr lang="en-GB" dirty="0"/>
              <a:t>Risk Factors. </a:t>
            </a:r>
          </a:p>
        </p:txBody>
      </p:sp>
      <p:graphicFrame>
        <p:nvGraphicFramePr>
          <p:cNvPr id="5" name="Content Placeholder 4">
            <a:extLst>
              <a:ext uri="{FF2B5EF4-FFF2-40B4-BE49-F238E27FC236}">
                <a16:creationId xmlns:a16="http://schemas.microsoft.com/office/drawing/2014/main" id="{3FAC9B66-962A-FB42-7C44-E985A7955FC7}"/>
              </a:ext>
            </a:extLst>
          </p:cNvPr>
          <p:cNvGraphicFramePr>
            <a:graphicFrameLocks noGrp="1"/>
          </p:cNvGraphicFramePr>
          <p:nvPr>
            <p:ph idx="1"/>
            <p:extLst>
              <p:ext uri="{D42A27DB-BD31-4B8C-83A1-F6EECF244321}">
                <p14:modId xmlns:p14="http://schemas.microsoft.com/office/powerpoint/2010/main" val="3775150954"/>
              </p:ext>
            </p:extLst>
          </p:nvPr>
        </p:nvGraphicFramePr>
        <p:xfrm>
          <a:off x="401053" y="1716505"/>
          <a:ext cx="7379368" cy="4889954"/>
        </p:xfrm>
        <a:graphic>
          <a:graphicData uri="http://schemas.openxmlformats.org/drawingml/2006/table">
            <a:tbl>
              <a:tblPr firstRow="1" bandRow="1">
                <a:tableStyleId>{5C22544A-7EE6-4342-B048-85BDC9FD1C3A}</a:tableStyleId>
              </a:tblPr>
              <a:tblGrid>
                <a:gridCol w="3689684">
                  <a:extLst>
                    <a:ext uri="{9D8B030D-6E8A-4147-A177-3AD203B41FA5}">
                      <a16:colId xmlns:a16="http://schemas.microsoft.com/office/drawing/2014/main" val="849465731"/>
                    </a:ext>
                  </a:extLst>
                </a:gridCol>
                <a:gridCol w="3689684">
                  <a:extLst>
                    <a:ext uri="{9D8B030D-6E8A-4147-A177-3AD203B41FA5}">
                      <a16:colId xmlns:a16="http://schemas.microsoft.com/office/drawing/2014/main" val="4292795991"/>
                    </a:ext>
                  </a:extLst>
                </a:gridCol>
              </a:tblGrid>
              <a:tr h="618886">
                <a:tc>
                  <a:txBody>
                    <a:bodyPr/>
                    <a:lstStyle/>
                    <a:p>
                      <a:r>
                        <a:rPr lang="en-GB" sz="2400" dirty="0"/>
                        <a:t>Risk factor </a:t>
                      </a:r>
                    </a:p>
                  </a:txBody>
                  <a:tcPr/>
                </a:tc>
                <a:tc>
                  <a:txBody>
                    <a:bodyPr/>
                    <a:lstStyle/>
                    <a:p>
                      <a:r>
                        <a:rPr lang="en-GB" sz="2400" dirty="0"/>
                        <a:t>Impact on stroke risk </a:t>
                      </a:r>
                    </a:p>
                  </a:txBody>
                  <a:tcPr/>
                </a:tc>
                <a:extLst>
                  <a:ext uri="{0D108BD9-81ED-4DB2-BD59-A6C34878D82A}">
                    <a16:rowId xmlns:a16="http://schemas.microsoft.com/office/drawing/2014/main" val="368394636"/>
                  </a:ext>
                </a:extLst>
              </a:tr>
              <a:tr h="839167">
                <a:tc>
                  <a:txBody>
                    <a:bodyPr/>
                    <a:lstStyle/>
                    <a:p>
                      <a:r>
                        <a:rPr lang="en-GB" dirty="0"/>
                        <a:t>Smokes 6 cannabis blunts per day. </a:t>
                      </a:r>
                    </a:p>
                  </a:txBody>
                  <a:tcPr/>
                </a:tc>
                <a:tc>
                  <a:txBody>
                    <a:bodyPr/>
                    <a:lstStyle/>
                    <a:p>
                      <a:r>
                        <a:rPr lang="en-US" dirty="0"/>
                        <a:t>Increases blood pressure, vascular inflammation, clot risk</a:t>
                      </a:r>
                      <a:endParaRPr lang="en-GB" dirty="0"/>
                    </a:p>
                  </a:txBody>
                  <a:tcPr/>
                </a:tc>
                <a:extLst>
                  <a:ext uri="{0D108BD9-81ED-4DB2-BD59-A6C34878D82A}">
                    <a16:rowId xmlns:a16="http://schemas.microsoft.com/office/drawing/2014/main" val="2437492000"/>
                  </a:ext>
                </a:extLst>
              </a:tr>
              <a:tr h="839167">
                <a:tc>
                  <a:txBody>
                    <a:bodyPr/>
                    <a:lstStyle/>
                    <a:p>
                      <a:r>
                        <a:rPr lang="en-GB" dirty="0"/>
                        <a:t>Hypertension</a:t>
                      </a:r>
                    </a:p>
                  </a:txBody>
                  <a:tcPr/>
                </a:tc>
                <a:tc>
                  <a:txBody>
                    <a:bodyPr/>
                    <a:lstStyle/>
                    <a:p>
                      <a:r>
                        <a:rPr lang="en-US" dirty="0"/>
                        <a:t>Major contributor to ischemic stroke due to vessel damage</a:t>
                      </a:r>
                      <a:endParaRPr lang="en-GB" dirty="0"/>
                    </a:p>
                  </a:txBody>
                  <a:tcPr/>
                </a:tc>
                <a:extLst>
                  <a:ext uri="{0D108BD9-81ED-4DB2-BD59-A6C34878D82A}">
                    <a16:rowId xmlns:a16="http://schemas.microsoft.com/office/drawing/2014/main" val="2008799618"/>
                  </a:ext>
                </a:extLst>
              </a:tr>
              <a:tr h="839167">
                <a:tc>
                  <a:txBody>
                    <a:bodyPr/>
                    <a:lstStyle/>
                    <a:p>
                      <a:r>
                        <a:rPr lang="en-US" dirty="0"/>
                        <a:t>Type 2 diabetes (poorly controlled)</a:t>
                      </a:r>
                      <a:endParaRPr lang="en-GB" dirty="0"/>
                    </a:p>
                  </a:txBody>
                  <a:tcPr/>
                </a:tc>
                <a:tc>
                  <a:txBody>
                    <a:bodyPr/>
                    <a:lstStyle/>
                    <a:p>
                      <a:r>
                        <a:rPr lang="en-US" dirty="0"/>
                        <a:t>Damages blood vessels, increases clotting risk. (</a:t>
                      </a:r>
                      <a:r>
                        <a:rPr lang="nl-NL" dirty="0"/>
                        <a:t>Alshareef, M.A., et al. 2023)</a:t>
                      </a:r>
                      <a:endParaRPr lang="en-GB" dirty="0"/>
                    </a:p>
                  </a:txBody>
                  <a:tcPr/>
                </a:tc>
                <a:extLst>
                  <a:ext uri="{0D108BD9-81ED-4DB2-BD59-A6C34878D82A}">
                    <a16:rowId xmlns:a16="http://schemas.microsoft.com/office/drawing/2014/main" val="3414855808"/>
                  </a:ext>
                </a:extLst>
              </a:tr>
              <a:tr h="839167">
                <a:tc>
                  <a:txBody>
                    <a:bodyPr/>
                    <a:lstStyle/>
                    <a:p>
                      <a:r>
                        <a:rPr lang="en-US" dirty="0"/>
                        <a:t>Regular alcohol intake (above recommended limits)</a:t>
                      </a:r>
                      <a:endParaRPr lang="en-GB" dirty="0"/>
                    </a:p>
                  </a:txBody>
                  <a:tcPr/>
                </a:tc>
                <a:tc>
                  <a:txBody>
                    <a:bodyPr/>
                    <a:lstStyle/>
                    <a:p>
                      <a:r>
                        <a:rPr lang="en-US" dirty="0"/>
                        <a:t>Elevates blood pressure, contributes to arrhythmias</a:t>
                      </a:r>
                      <a:endParaRPr lang="en-GB" dirty="0"/>
                    </a:p>
                  </a:txBody>
                  <a:tcPr/>
                </a:tc>
                <a:extLst>
                  <a:ext uri="{0D108BD9-81ED-4DB2-BD59-A6C34878D82A}">
                    <a16:rowId xmlns:a16="http://schemas.microsoft.com/office/drawing/2014/main" val="562240608"/>
                  </a:ext>
                </a:extLst>
              </a:tr>
              <a:tr h="839167">
                <a:tc>
                  <a:txBody>
                    <a:bodyPr/>
                    <a:lstStyle/>
                    <a:p>
                      <a:r>
                        <a:rPr lang="en-GB" dirty="0"/>
                        <a:t>Lives alone</a:t>
                      </a:r>
                    </a:p>
                  </a:txBody>
                  <a:tcPr/>
                </a:tc>
                <a:tc>
                  <a:txBody>
                    <a:bodyPr/>
                    <a:lstStyle/>
                    <a:p>
                      <a:r>
                        <a:rPr lang="en-US" dirty="0"/>
                        <a:t>May delay emergency response and reduce support for recovery</a:t>
                      </a:r>
                      <a:endParaRPr lang="en-GB" dirty="0"/>
                    </a:p>
                  </a:txBody>
                  <a:tcPr/>
                </a:tc>
                <a:extLst>
                  <a:ext uri="{0D108BD9-81ED-4DB2-BD59-A6C34878D82A}">
                    <a16:rowId xmlns:a16="http://schemas.microsoft.com/office/drawing/2014/main" val="3991274999"/>
                  </a:ext>
                </a:extLst>
              </a:tr>
            </a:tbl>
          </a:graphicData>
        </a:graphic>
      </p:graphicFrame>
      <p:sp>
        <p:nvSpPr>
          <p:cNvPr id="4" name="Slide Number Placeholder 3">
            <a:extLst>
              <a:ext uri="{FF2B5EF4-FFF2-40B4-BE49-F238E27FC236}">
                <a16:creationId xmlns:a16="http://schemas.microsoft.com/office/drawing/2014/main" id="{F6220311-8787-C4C3-5E25-4A836A4DBAF2}"/>
              </a:ext>
            </a:extLst>
          </p:cNvPr>
          <p:cNvSpPr>
            <a:spLocks noGrp="1"/>
          </p:cNvSpPr>
          <p:nvPr>
            <p:ph type="sldNum" sz="quarter" idx="12"/>
          </p:nvPr>
        </p:nvSpPr>
        <p:spPr/>
        <p:txBody>
          <a:bodyPr/>
          <a:lstStyle/>
          <a:p>
            <a:fld id="{CC057153-B650-4DEB-B370-79DDCFDCE934}" type="slidenum">
              <a:rPr lang="en-US" smtClean="0"/>
              <a:t>4</a:t>
            </a:fld>
            <a:endParaRPr lang="en-US" dirty="0"/>
          </a:p>
        </p:txBody>
      </p:sp>
      <p:sp>
        <p:nvSpPr>
          <p:cNvPr id="6" name="TextBox 5">
            <a:extLst>
              <a:ext uri="{FF2B5EF4-FFF2-40B4-BE49-F238E27FC236}">
                <a16:creationId xmlns:a16="http://schemas.microsoft.com/office/drawing/2014/main" id="{469AE5EA-E9A5-4276-8484-D8CB95E6272D}"/>
              </a:ext>
            </a:extLst>
          </p:cNvPr>
          <p:cNvSpPr txBox="1"/>
          <p:nvPr/>
        </p:nvSpPr>
        <p:spPr>
          <a:xfrm>
            <a:off x="8310716" y="1013934"/>
            <a:ext cx="3342968" cy="2836505"/>
          </a:xfrm>
          <a:prstGeom prst="rect">
            <a:avLst/>
          </a:prstGeom>
          <a:noFill/>
        </p:spPr>
        <p:txBody>
          <a:bodyPr wrap="square" rtlCol="0">
            <a:spAutoFit/>
          </a:bodyPr>
          <a:lstStyle/>
          <a:p>
            <a:r>
              <a:rPr lang="en-US" dirty="0"/>
              <a:t>These stroke risk factors including smoking, alcohol use, hypertension, atrial fibrillation, and diabetes —not only elevate </a:t>
            </a:r>
          </a:p>
          <a:p>
            <a:r>
              <a:rPr lang="en-US" dirty="0"/>
              <a:t>Mr. Taylor’s chances of experiencing a stroke, but also increase the likelihood of survival complications, slower recovery, and reduced long-term independence.</a:t>
            </a:r>
            <a:endParaRPr lang="en-GB" dirty="0"/>
          </a:p>
        </p:txBody>
      </p:sp>
      <p:pic>
        <p:nvPicPr>
          <p:cNvPr id="8" name="Picture 7">
            <a:extLst>
              <a:ext uri="{FF2B5EF4-FFF2-40B4-BE49-F238E27FC236}">
                <a16:creationId xmlns:a16="http://schemas.microsoft.com/office/drawing/2014/main" id="{CF12DD52-5BD4-0C12-0065-3A3B1F1911E4}"/>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3106" b="99379" l="4693" r="97834">
                        <a14:foregroundMark x1="62094" y1="7764" x2="62094" y2="7764"/>
                        <a14:foregroundMark x1="92058" y1="34161" x2="92058" y2="34161"/>
                        <a14:foregroundMark x1="9386" y1="40373" x2="9386" y2="40373"/>
                        <a14:foregroundMark x1="59206" y1="3106" x2="59206" y2="3106"/>
                        <a14:foregroundMark x1="35018" y1="81677" x2="35018" y2="81677"/>
                        <a14:foregroundMark x1="26354" y1="85093" x2="26354" y2="85093"/>
                        <a14:foregroundMark x1="33213" y1="77329" x2="18051" y2="96273"/>
                        <a14:foregroundMark x1="18051" y1="96273" x2="18412" y2="96894"/>
                        <a14:foregroundMark x1="36462" y1="94099" x2="41516" y2="83851"/>
                        <a14:foregroundMark x1="5776" y1="88199" x2="5776" y2="88199"/>
                        <a14:foregroundMark x1="70036" y1="76398" x2="84838" y2="94099"/>
                        <a14:foregroundMark x1="84838" y1="94099" x2="85560" y2="95652"/>
                        <a14:foregroundMark x1="79783" y1="76087" x2="92780" y2="90683"/>
                        <a14:foregroundMark x1="49097" y1="93478" x2="49097" y2="93478"/>
                        <a14:foregroundMark x1="49097" y1="93478" x2="49097" y2="93478"/>
                        <a14:foregroundMark x1="49097" y1="93478" x2="41516" y2="93478"/>
                        <a14:foregroundMark x1="69675" y1="89752" x2="57401" y2="99689"/>
                        <a14:foregroundMark x1="97834" y1="96584" x2="97834" y2="96584"/>
                      </a14:backgroundRemoval>
                    </a14:imgEffect>
                  </a14:imgLayer>
                </a14:imgProps>
              </a:ext>
            </a:extLst>
          </a:blip>
          <a:stretch>
            <a:fillRect/>
          </a:stretch>
        </p:blipFill>
        <p:spPr>
          <a:xfrm>
            <a:off x="7340382" y="4404147"/>
            <a:ext cx="2110923" cy="2453853"/>
          </a:xfrm>
          <a:prstGeom prst="rect">
            <a:avLst/>
          </a:prstGeom>
        </p:spPr>
      </p:pic>
      <p:sp>
        <p:nvSpPr>
          <p:cNvPr id="9" name="Speech Bubble: Rectangle 8">
            <a:extLst>
              <a:ext uri="{FF2B5EF4-FFF2-40B4-BE49-F238E27FC236}">
                <a16:creationId xmlns:a16="http://schemas.microsoft.com/office/drawing/2014/main" id="{19283B5E-751C-AB5D-2429-D3BA44682746}"/>
              </a:ext>
            </a:extLst>
          </p:cNvPr>
          <p:cNvSpPr/>
          <p:nvPr/>
        </p:nvSpPr>
        <p:spPr>
          <a:xfrm>
            <a:off x="8202884" y="905272"/>
            <a:ext cx="3558631" cy="3097161"/>
          </a:xfrm>
          <a:prstGeom prst="wedgeRectCallout">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GB" dirty="0"/>
          </a:p>
        </p:txBody>
      </p:sp>
      <p:pic>
        <p:nvPicPr>
          <p:cNvPr id="15" name="Audio 14">
            <a:hlinkClick r:id="" action="ppaction://media"/>
            <a:extLst>
              <a:ext uri="{FF2B5EF4-FFF2-40B4-BE49-F238E27FC236}">
                <a16:creationId xmlns:a16="http://schemas.microsoft.com/office/drawing/2014/main" id="{2C94ED73-01AF-99DD-9DA3-560CCA1BDC43}"/>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161075" t="-161075" r="-161075" b="-161075"/>
          <a:stretch>
            <a:fillRect/>
          </a:stretch>
        </p:blipFill>
        <p:spPr>
          <a:xfrm>
            <a:off x="10052304" y="4718304"/>
            <a:ext cx="2057400" cy="2057400"/>
          </a:xfrm>
          <a:prstGeom prst="ellipse">
            <a:avLst/>
          </a:prstGeom>
        </p:spPr>
      </p:pic>
      <p:sp>
        <p:nvSpPr>
          <p:cNvPr id="7" name="TextBox 6">
            <a:extLst>
              <a:ext uri="{FF2B5EF4-FFF2-40B4-BE49-F238E27FC236}">
                <a16:creationId xmlns:a16="http://schemas.microsoft.com/office/drawing/2014/main" id="{B735E85A-3B21-A901-57AA-6FAAA94EE502}"/>
              </a:ext>
            </a:extLst>
          </p:cNvPr>
          <p:cNvSpPr txBox="1"/>
          <p:nvPr/>
        </p:nvSpPr>
        <p:spPr>
          <a:xfrm>
            <a:off x="9440779" y="6538081"/>
            <a:ext cx="2743200" cy="369332"/>
          </a:xfrm>
          <a:prstGeom prst="rect">
            <a:avLst/>
          </a:prstGeom>
          <a:noFill/>
        </p:spPr>
        <p:txBody>
          <a:bodyPr wrap="square">
            <a:spAutoFit/>
          </a:bodyPr>
          <a:lstStyle/>
          <a:p>
            <a:r>
              <a:rPr lang="en-GB" dirty="0"/>
              <a:t>(Stroke Association n.d.)</a:t>
            </a:r>
          </a:p>
        </p:txBody>
      </p:sp>
    </p:spTree>
    <p:custDataLst>
      <p:tags r:id="rId1"/>
    </p:custDataLst>
    <p:extLst>
      <p:ext uri="{BB962C8B-B14F-4D97-AF65-F5344CB8AC3E}">
        <p14:creationId xmlns:p14="http://schemas.microsoft.com/office/powerpoint/2010/main" val="1809247188"/>
      </p:ext>
    </p:extLst>
  </p:cSld>
  <p:clrMapOvr>
    <a:masterClrMapping/>
  </p:clrMapOvr>
  <mc:AlternateContent xmlns:mc="http://schemas.openxmlformats.org/markup-compatibility/2006" xmlns:p14="http://schemas.microsoft.com/office/powerpoint/2010/main">
    <mc:Choice Requires="p14">
      <p:transition spd="slow" p14:dur="2000" advTm="72328"/>
    </mc:Choice>
    <mc:Fallback xmlns="">
      <p:transition spd="slow" advTm="723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15"/>
                </p:tgtEl>
              </p:cMediaNode>
            </p:audio>
          </p:childTnLst>
        </p:cTn>
      </p:par>
    </p:tnLst>
    <p:bldLst>
      <p:bldP spid="2" grpId="0"/>
      <p:bldP spid="6" grpId="0"/>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C5878-3986-A624-EF7E-A32C00DEEA1A}"/>
              </a:ext>
            </a:extLst>
          </p:cNvPr>
          <p:cNvSpPr>
            <a:spLocks noGrp="1"/>
          </p:cNvSpPr>
          <p:nvPr>
            <p:ph type="title"/>
          </p:nvPr>
        </p:nvSpPr>
        <p:spPr>
          <a:xfrm>
            <a:off x="251208" y="131184"/>
            <a:ext cx="11263365" cy="549853"/>
          </a:xfrm>
        </p:spPr>
        <p:txBody>
          <a:bodyPr>
            <a:normAutofit fontScale="90000"/>
          </a:bodyPr>
          <a:lstStyle/>
          <a:p>
            <a:r>
              <a:rPr lang="en-GB" b="1" dirty="0"/>
              <a:t>Anatomy &amp; Physiology – Brain &amp; Circulatory System</a:t>
            </a:r>
            <a:endParaRPr lang="en-GB" dirty="0"/>
          </a:p>
        </p:txBody>
      </p:sp>
      <p:sp>
        <p:nvSpPr>
          <p:cNvPr id="3" name="Content Placeholder 2">
            <a:extLst>
              <a:ext uri="{FF2B5EF4-FFF2-40B4-BE49-F238E27FC236}">
                <a16:creationId xmlns:a16="http://schemas.microsoft.com/office/drawing/2014/main" id="{CFDC81EA-F521-108A-AB06-DCDE4CA3E211}"/>
              </a:ext>
            </a:extLst>
          </p:cNvPr>
          <p:cNvSpPr>
            <a:spLocks noGrp="1"/>
          </p:cNvSpPr>
          <p:nvPr>
            <p:ph idx="1"/>
          </p:nvPr>
        </p:nvSpPr>
        <p:spPr>
          <a:xfrm>
            <a:off x="536749" y="914977"/>
            <a:ext cx="10515600" cy="5806497"/>
          </a:xfrm>
        </p:spPr>
        <p:txBody>
          <a:bodyPr>
            <a:normAutofit/>
          </a:bodyPr>
          <a:lstStyle/>
          <a:p>
            <a:r>
              <a:rPr lang="en-US" sz="2400" dirty="0"/>
              <a:t>The brain needs a constant supply of oxygen and nutrients to work properly. Blood is delivered through the </a:t>
            </a:r>
            <a:r>
              <a:rPr lang="en-US" sz="2400" b="1" dirty="0"/>
              <a:t>carotid arteries</a:t>
            </a:r>
            <a:r>
              <a:rPr lang="en-US" sz="2400" dirty="0"/>
              <a:t> in the neck and the </a:t>
            </a:r>
            <a:r>
              <a:rPr lang="en-US" sz="2400" b="1" dirty="0"/>
              <a:t>vertebral arteries</a:t>
            </a:r>
            <a:r>
              <a:rPr lang="en-US" sz="2400" dirty="0"/>
              <a:t> in the spine. These vessels join to form the </a:t>
            </a:r>
            <a:r>
              <a:rPr lang="en-US" sz="2400" b="1" dirty="0"/>
              <a:t>Circle of Willis</a:t>
            </a:r>
            <a:r>
              <a:rPr lang="en-US" sz="2400" dirty="0"/>
              <a:t>, which acts as a safety network to keep blood flowing if one pathway is blocked.</a:t>
            </a:r>
          </a:p>
          <a:p>
            <a:r>
              <a:rPr lang="en-US" sz="2400" dirty="0"/>
              <a:t>In an </a:t>
            </a:r>
            <a:r>
              <a:rPr lang="en-US" sz="2400" b="1" dirty="0"/>
              <a:t>ischemic stroke</a:t>
            </a:r>
            <a:r>
              <a:rPr lang="en-US" sz="2400" dirty="0"/>
              <a:t>, a clot blocks blood flow, starving brain cells of oxygen and causing them to die. In a </a:t>
            </a:r>
            <a:r>
              <a:rPr lang="en-US" sz="2400" b="1" dirty="0"/>
              <a:t>hemorrhagic stroke</a:t>
            </a:r>
            <a:r>
              <a:rPr lang="en-US" sz="2400" dirty="0"/>
              <a:t>, a blood vessel bursts, leading to bleeding, pressure on the brain, and further damage. Both types of stroke can affect movement, speech, memory, or vision depending on the area of the brain involved.</a:t>
            </a:r>
          </a:p>
          <a:p>
            <a:r>
              <a:rPr lang="en-US" sz="2400" dirty="0"/>
              <a:t>Knowing how blood supply works helps us understand why treatments like </a:t>
            </a:r>
            <a:r>
              <a:rPr lang="en-US" sz="2400" b="1" dirty="0"/>
              <a:t>blood thinners for atrial fibrillation</a:t>
            </a:r>
            <a:r>
              <a:rPr lang="en-US" sz="2400" dirty="0"/>
              <a:t> or </a:t>
            </a:r>
            <a:r>
              <a:rPr lang="en-US" sz="2400" b="1" dirty="0"/>
              <a:t>blood pressure control for hypertension</a:t>
            </a:r>
            <a:r>
              <a:rPr lang="en-US" sz="2400" dirty="0"/>
              <a:t> are important to prevent future strokes. (NICE, 2016; NHS England, 2025).</a:t>
            </a:r>
          </a:p>
        </p:txBody>
      </p:sp>
      <p:sp>
        <p:nvSpPr>
          <p:cNvPr id="4" name="Slide Number Placeholder 3">
            <a:extLst>
              <a:ext uri="{FF2B5EF4-FFF2-40B4-BE49-F238E27FC236}">
                <a16:creationId xmlns:a16="http://schemas.microsoft.com/office/drawing/2014/main" id="{BCFC66FD-540F-9050-80F6-91E64A201856}"/>
              </a:ext>
            </a:extLst>
          </p:cNvPr>
          <p:cNvSpPr>
            <a:spLocks noGrp="1"/>
          </p:cNvSpPr>
          <p:nvPr>
            <p:ph type="sldNum" sz="quarter" idx="12"/>
          </p:nvPr>
        </p:nvSpPr>
        <p:spPr/>
        <p:txBody>
          <a:bodyPr/>
          <a:lstStyle/>
          <a:p>
            <a:fld id="{CC057153-B650-4DEB-B370-79DDCFDCE934}" type="slidenum">
              <a:rPr lang="en-US" smtClean="0"/>
              <a:t>5</a:t>
            </a:fld>
            <a:endParaRPr lang="en-US" dirty="0"/>
          </a:p>
        </p:txBody>
      </p:sp>
      <p:pic>
        <p:nvPicPr>
          <p:cNvPr id="15" name="Graphic 14">
            <a:extLst>
              <a:ext uri="{FF2B5EF4-FFF2-40B4-BE49-F238E27FC236}">
                <a16:creationId xmlns:a16="http://schemas.microsoft.com/office/drawing/2014/main" id="{A751127E-4E39-3504-2D63-6EB1EB8900B5}"/>
              </a:ext>
            </a:extLst>
          </p:cNvPr>
          <p:cNvPicPr>
            <a:picLocks noChangeAspect="1"/>
            <a:extLst>
              <a:ext uri="{51228E76-BA90-4043-B771-695A4F85340A}">
                <alf:liveFeedProps xmlns:alf="http://schemas.microsoft.com/office/drawing/2021/livefeed"/>
              </a:ext>
            </a:extLst>
          </p:cNvPicPr>
          <p:nvPr/>
        </p:nvPicPr>
        <p:blipFill>
          <a:blip r:embed="rId4">
            <a:extLst>
              <a:ext uri="{96DAC541-7B7A-43D3-8B79-37D633B846F1}">
                <asvg:svgBlip xmlns:asvg="http://schemas.microsoft.com/office/drawing/2016/SVG/main" r:embed="rId5"/>
              </a:ext>
            </a:extLst>
          </a:blip>
          <a:stretch>
            <a:fillRect/>
          </a:stretch>
        </p:blipFill>
        <p:spPr>
          <a:xfrm>
            <a:off x="10052304" y="4718304"/>
            <a:ext cx="2057400" cy="2057400"/>
          </a:xfrm>
          <a:prstGeom prst="ellipse">
            <a:avLst/>
          </a:prstGeom>
        </p:spPr>
      </p:pic>
      <p:sp>
        <p:nvSpPr>
          <p:cNvPr id="6" name="TextBox 5">
            <a:extLst>
              <a:ext uri="{FF2B5EF4-FFF2-40B4-BE49-F238E27FC236}">
                <a16:creationId xmlns:a16="http://schemas.microsoft.com/office/drawing/2014/main" id="{08FB3D66-2890-24AD-0316-F95A623C96BC}"/>
              </a:ext>
            </a:extLst>
          </p:cNvPr>
          <p:cNvSpPr txBox="1"/>
          <p:nvPr/>
        </p:nvSpPr>
        <p:spPr>
          <a:xfrm>
            <a:off x="9420447" y="6488668"/>
            <a:ext cx="2879757" cy="369332"/>
          </a:xfrm>
          <a:prstGeom prst="rect">
            <a:avLst/>
          </a:prstGeom>
          <a:noFill/>
        </p:spPr>
        <p:txBody>
          <a:bodyPr wrap="square">
            <a:spAutoFit/>
          </a:bodyPr>
          <a:lstStyle/>
          <a:p>
            <a:r>
              <a:rPr lang="en-GB" dirty="0"/>
              <a:t>(Lumen Learning, n.d.)</a:t>
            </a:r>
          </a:p>
        </p:txBody>
      </p:sp>
    </p:spTree>
    <p:custDataLst>
      <p:tags r:id="rId1"/>
    </p:custDataLst>
    <p:extLst>
      <p:ext uri="{BB962C8B-B14F-4D97-AF65-F5344CB8AC3E}">
        <p14:creationId xmlns:p14="http://schemas.microsoft.com/office/powerpoint/2010/main" val="141129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diagram of a brain&#10;&#10;AI-generated content may be incorrect.">
            <a:extLst>
              <a:ext uri="{FF2B5EF4-FFF2-40B4-BE49-F238E27FC236}">
                <a16:creationId xmlns:a16="http://schemas.microsoft.com/office/drawing/2014/main" id="{94486C2C-FD14-B45A-AD52-0184E1CFC12A}"/>
              </a:ext>
            </a:extLst>
          </p:cNvPr>
          <p:cNvPicPr>
            <a:picLocks noGrp="1" noChangeAspect="1"/>
          </p:cNvPicPr>
          <p:nvPr>
            <p:ph idx="1"/>
          </p:nvPr>
        </p:nvPicPr>
        <p:blipFill>
          <a:blip r:embed="rId5"/>
          <a:stretch>
            <a:fillRect/>
          </a:stretch>
        </p:blipFill>
        <p:spPr>
          <a:xfrm>
            <a:off x="1354666" y="643466"/>
            <a:ext cx="9482667" cy="5571067"/>
          </a:xfrm>
          <a:prstGeom prst="rect">
            <a:avLst/>
          </a:prstGeom>
        </p:spPr>
      </p:pic>
      <p:sp>
        <p:nvSpPr>
          <p:cNvPr id="4" name="Slide Number Placeholder 3">
            <a:extLst>
              <a:ext uri="{FF2B5EF4-FFF2-40B4-BE49-F238E27FC236}">
                <a16:creationId xmlns:a16="http://schemas.microsoft.com/office/drawing/2014/main" id="{53E4409F-7548-D628-A414-F13604AECCE1}"/>
              </a:ext>
            </a:extLst>
          </p:cNvPr>
          <p:cNvSpPr>
            <a:spLocks noGrp="1"/>
          </p:cNvSpPr>
          <p:nvPr>
            <p:ph type="sldNum" sz="quarter" idx="12"/>
          </p:nvPr>
        </p:nvSpPr>
        <p:spPr/>
        <p:txBody>
          <a:bodyPr vert="horz" lIns="91440" tIns="45720" rIns="91440" bIns="45720" rtlCol="0" anchor="ctr">
            <a:normAutofit/>
          </a:bodyPr>
          <a:lstStyle/>
          <a:p>
            <a:pPr>
              <a:spcAft>
                <a:spcPts val="600"/>
              </a:spcAft>
            </a:pPr>
            <a:fld id="{CC057153-B650-4DEB-B370-79DDCFDCE934}" type="slidenum">
              <a:rPr lang="en-US" smtClean="0">
                <a:solidFill>
                  <a:schemeClr val="tx1">
                    <a:tint val="75000"/>
                  </a:schemeClr>
                </a:solidFill>
              </a:rPr>
              <a:pPr>
                <a:spcAft>
                  <a:spcPts val="600"/>
                </a:spcAft>
              </a:pPr>
              <a:t>6</a:t>
            </a:fld>
            <a:endParaRPr lang="en-US" dirty="0">
              <a:solidFill>
                <a:schemeClr val="tx1">
                  <a:tint val="75000"/>
                </a:schemeClr>
              </a:solidFill>
            </a:endParaRPr>
          </a:p>
        </p:txBody>
      </p:sp>
      <p:cxnSp>
        <p:nvCxnSpPr>
          <p:cNvPr id="8" name="Straight Arrow Connector 7">
            <a:extLst>
              <a:ext uri="{FF2B5EF4-FFF2-40B4-BE49-F238E27FC236}">
                <a16:creationId xmlns:a16="http://schemas.microsoft.com/office/drawing/2014/main" id="{ACE7BF46-C4C5-02C5-FE0B-C21BB8DA5C65}"/>
              </a:ext>
            </a:extLst>
          </p:cNvPr>
          <p:cNvCxnSpPr>
            <a:cxnSpLocks/>
          </p:cNvCxnSpPr>
          <p:nvPr/>
        </p:nvCxnSpPr>
        <p:spPr>
          <a:xfrm flipH="1" flipV="1">
            <a:off x="2910348" y="970796"/>
            <a:ext cx="816078" cy="61219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AB3F1211-AC8B-B409-0AFB-7127EEAD9FB1}"/>
              </a:ext>
            </a:extLst>
          </p:cNvPr>
          <p:cNvSpPr txBox="1"/>
          <p:nvPr/>
        </p:nvSpPr>
        <p:spPr>
          <a:xfrm>
            <a:off x="324465" y="324465"/>
            <a:ext cx="3018503" cy="646331"/>
          </a:xfrm>
          <a:prstGeom prst="rect">
            <a:avLst/>
          </a:prstGeom>
          <a:noFill/>
        </p:spPr>
        <p:txBody>
          <a:bodyPr wrap="square" rtlCol="0">
            <a:spAutoFit/>
          </a:bodyPr>
          <a:lstStyle/>
          <a:p>
            <a:r>
              <a:rPr lang="en-GB" dirty="0"/>
              <a:t>An normal brain this is how it functions, Blood clot free. </a:t>
            </a:r>
          </a:p>
        </p:txBody>
      </p:sp>
      <p:cxnSp>
        <p:nvCxnSpPr>
          <p:cNvPr id="11" name="Straight Arrow Connector 10">
            <a:extLst>
              <a:ext uri="{FF2B5EF4-FFF2-40B4-BE49-F238E27FC236}">
                <a16:creationId xmlns:a16="http://schemas.microsoft.com/office/drawing/2014/main" id="{13203B89-FB79-83B0-5993-C41AD03B6E04}"/>
              </a:ext>
            </a:extLst>
          </p:cNvPr>
          <p:cNvCxnSpPr>
            <a:cxnSpLocks/>
          </p:cNvCxnSpPr>
          <p:nvPr/>
        </p:nvCxnSpPr>
        <p:spPr>
          <a:xfrm flipV="1">
            <a:off x="7085234" y="1484671"/>
            <a:ext cx="121811" cy="87998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ABF827A0-CD0A-3CC7-ACBB-0AFEF7B57589}"/>
              </a:ext>
            </a:extLst>
          </p:cNvPr>
          <p:cNvSpPr txBox="1"/>
          <p:nvPr/>
        </p:nvSpPr>
        <p:spPr>
          <a:xfrm>
            <a:off x="6848168" y="643466"/>
            <a:ext cx="3018503" cy="923330"/>
          </a:xfrm>
          <a:prstGeom prst="rect">
            <a:avLst/>
          </a:prstGeom>
          <a:noFill/>
        </p:spPr>
        <p:txBody>
          <a:bodyPr wrap="square" rtlCol="0">
            <a:spAutoFit/>
          </a:bodyPr>
          <a:lstStyle/>
          <a:p>
            <a:r>
              <a:rPr lang="en-GB" dirty="0"/>
              <a:t>This is dangerous and if not intercepted can, cause death. </a:t>
            </a:r>
          </a:p>
        </p:txBody>
      </p:sp>
      <p:sp>
        <p:nvSpPr>
          <p:cNvPr id="14" name="TextBox 13">
            <a:extLst>
              <a:ext uri="{FF2B5EF4-FFF2-40B4-BE49-F238E27FC236}">
                <a16:creationId xmlns:a16="http://schemas.microsoft.com/office/drawing/2014/main" id="{AB424D42-26FA-211C-B83F-5F2043CF996C}"/>
              </a:ext>
            </a:extLst>
          </p:cNvPr>
          <p:cNvSpPr txBox="1"/>
          <p:nvPr/>
        </p:nvSpPr>
        <p:spPr>
          <a:xfrm>
            <a:off x="5102943" y="3508559"/>
            <a:ext cx="3018503" cy="923330"/>
          </a:xfrm>
          <a:prstGeom prst="rect">
            <a:avLst/>
          </a:prstGeom>
          <a:noFill/>
        </p:spPr>
        <p:txBody>
          <a:bodyPr wrap="square" rtlCol="0">
            <a:spAutoFit/>
          </a:bodyPr>
          <a:lstStyle/>
          <a:p>
            <a:r>
              <a:rPr lang="en-GB" dirty="0"/>
              <a:t>This can block blood flow and restricts the pumped blood from circulating. </a:t>
            </a:r>
          </a:p>
        </p:txBody>
      </p:sp>
      <p:cxnSp>
        <p:nvCxnSpPr>
          <p:cNvPr id="15" name="Straight Arrow Connector 14">
            <a:extLst>
              <a:ext uri="{FF2B5EF4-FFF2-40B4-BE49-F238E27FC236}">
                <a16:creationId xmlns:a16="http://schemas.microsoft.com/office/drawing/2014/main" id="{54B86CF5-5924-4699-242F-0B0E857BAE27}"/>
              </a:ext>
            </a:extLst>
          </p:cNvPr>
          <p:cNvCxnSpPr>
            <a:cxnSpLocks/>
          </p:cNvCxnSpPr>
          <p:nvPr/>
        </p:nvCxnSpPr>
        <p:spPr>
          <a:xfrm flipH="1">
            <a:off x="6754761" y="2517059"/>
            <a:ext cx="482873" cy="83238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7" name="Audio 6">
            <a:hlinkClick r:id="" action="ppaction://media"/>
            <a:extLst>
              <a:ext uri="{FF2B5EF4-FFF2-40B4-BE49-F238E27FC236}">
                <a16:creationId xmlns:a16="http://schemas.microsoft.com/office/drawing/2014/main" id="{8DF001B6-6DEF-4129-3AE8-63D394A23C1A}"/>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61075" t="-161075" r="-161075" b="-161075"/>
          <a:stretch>
            <a:fillRect/>
          </a:stretch>
        </p:blipFill>
        <p:spPr>
          <a:xfrm>
            <a:off x="10052304" y="4718304"/>
            <a:ext cx="2057400" cy="2057400"/>
          </a:xfrm>
          <a:prstGeom prst="ellipse">
            <a:avLst/>
          </a:prstGeom>
        </p:spPr>
      </p:pic>
      <p:sp>
        <p:nvSpPr>
          <p:cNvPr id="2" name="TextBox 1">
            <a:extLst>
              <a:ext uri="{FF2B5EF4-FFF2-40B4-BE49-F238E27FC236}">
                <a16:creationId xmlns:a16="http://schemas.microsoft.com/office/drawing/2014/main" id="{E5F87736-939A-CDD3-8A72-005531E66C82}"/>
              </a:ext>
            </a:extLst>
          </p:cNvPr>
          <p:cNvSpPr txBox="1"/>
          <p:nvPr/>
        </p:nvSpPr>
        <p:spPr>
          <a:xfrm>
            <a:off x="9296400" y="6471131"/>
            <a:ext cx="3810000" cy="369332"/>
          </a:xfrm>
          <a:prstGeom prst="rect">
            <a:avLst/>
          </a:prstGeom>
          <a:noFill/>
        </p:spPr>
        <p:txBody>
          <a:bodyPr wrap="square" rtlCol="0">
            <a:spAutoFit/>
          </a:bodyPr>
          <a:lstStyle/>
          <a:p>
            <a:r>
              <a:rPr lang="en-GB" dirty="0"/>
              <a:t>Image generated by copilot</a:t>
            </a:r>
          </a:p>
        </p:txBody>
      </p:sp>
    </p:spTree>
    <p:custDataLst>
      <p:tags r:id="rId1"/>
    </p:custDataLst>
    <p:extLst>
      <p:ext uri="{BB962C8B-B14F-4D97-AF65-F5344CB8AC3E}">
        <p14:creationId xmlns:p14="http://schemas.microsoft.com/office/powerpoint/2010/main" val="4063890235"/>
      </p:ext>
    </p:extLst>
  </p:cSld>
  <p:clrMapOvr>
    <a:masterClrMapping/>
  </p:clrMapOvr>
  <mc:AlternateContent xmlns:mc="http://schemas.openxmlformats.org/markup-compatibility/2006" xmlns:p14="http://schemas.microsoft.com/office/powerpoint/2010/main">
    <mc:Choice Requires="p14">
      <p:transition spd="slow" p14:dur="2000" advTm="19530"/>
    </mc:Choice>
    <mc:Fallback xmlns="">
      <p:transition spd="slow" advTm="19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7"/>
                </p:tgtEl>
              </p:cMediaNode>
            </p:audio>
          </p:childTnLst>
        </p:cTn>
      </p:par>
    </p:tnLst>
  </p:timing>
  <p:extLst>
    <p:ext uri="{3A86A75C-4F4B-4683-9AE1-C65F6400EC91}">
      <p14:laserTraceLst xmlns:p14="http://schemas.microsoft.com/office/powerpoint/2010/main">
        <p14:tracePtLst>
          <p14:tracePt t="243" x="1169988" y="1193800"/>
          <p14:tracePt t="312" x="1169988" y="1181100"/>
          <p14:tracePt t="354" x="1157288" y="1181100"/>
          <p14:tracePt t="375" x="1157288" y="1169988"/>
          <p14:tracePt t="410" x="1144588" y="1169988"/>
          <p14:tracePt t="424" x="1144588" y="1157288"/>
          <p14:tracePt t="431" x="1133475" y="1157288"/>
          <p14:tracePt t="445" x="1133475" y="1144588"/>
          <p14:tracePt t="459" x="1120775" y="1133475"/>
          <p14:tracePt t="467" x="1108075" y="1133475"/>
          <p14:tracePt t="482" x="1096963" y="1108075"/>
          <p14:tracePt t="498" x="1047750" y="1084263"/>
          <p14:tracePt t="515" x="1022350" y="1035050"/>
          <p14:tracePt t="532" x="974725" y="987425"/>
          <p14:tracePt t="548" x="949325" y="974725"/>
          <p14:tracePt t="565" x="925513" y="938213"/>
          <p14:tracePt t="584" x="901700" y="912813"/>
          <p14:tracePt t="586" x="901700" y="901700"/>
          <p14:tracePt t="606" x="889000" y="901700"/>
          <p14:tracePt t="615" x="889000" y="889000"/>
          <p14:tracePt t="632" x="876300" y="876300"/>
          <p14:tracePt t="648" x="876300" y="852488"/>
          <p14:tracePt t="665" x="865188" y="839788"/>
          <p14:tracePt t="681" x="839788" y="815975"/>
          <p14:tracePt t="698" x="815975" y="779463"/>
          <p14:tracePt t="715" x="803275" y="755650"/>
          <p14:tracePt t="732" x="766763" y="730250"/>
          <p14:tracePt t="733" x="766763" y="719138"/>
          <p14:tracePt t="749" x="742950" y="693738"/>
          <p14:tracePt t="765" x="730250" y="669925"/>
          <p14:tracePt t="781" x="706438" y="657225"/>
          <p14:tracePt t="798" x="693738" y="633413"/>
          <p14:tracePt t="816" x="682625" y="620713"/>
          <p14:tracePt t="832" x="669925" y="609600"/>
          <p14:tracePt t="849" x="669925" y="596900"/>
          <p14:tracePt t="865" x="657225" y="596900"/>
          <p14:tracePt t="882" x="646113" y="584200"/>
          <p14:tracePt t="899" x="633413" y="584200"/>
          <p14:tracePt t="915" x="633413" y="573088"/>
          <p14:tracePt t="932" x="620713" y="573088"/>
          <p14:tracePt t="949" x="609600" y="560388"/>
          <p14:tracePt t="965" x="596900" y="536575"/>
          <p14:tracePt t="982" x="584200" y="536575"/>
          <p14:tracePt t="1005" x="573088" y="536575"/>
          <p14:tracePt t="1019" x="560388" y="536575"/>
          <p14:tracePt t="1040" x="547688" y="536575"/>
          <p14:tracePt t="1174" x="560388" y="536575"/>
          <p14:tracePt t="1243" x="560388" y="547688"/>
          <p14:tracePt t="1257" x="560388" y="560388"/>
          <p14:tracePt t="1411" x="573088" y="573088"/>
          <p14:tracePt t="1453" x="573088" y="584200"/>
          <p14:tracePt t="1510" x="584200" y="584200"/>
          <p14:tracePt t="1600" x="596900" y="584200"/>
          <p14:tracePt t="1712" x="609600" y="584200"/>
          <p14:tracePt t="1725" x="620713" y="584200"/>
          <p14:tracePt t="3517" x="633413" y="584200"/>
          <p14:tracePt t="3524" x="657225" y="584200"/>
          <p14:tracePt t="3538" x="682625" y="596900"/>
          <p14:tracePt t="3548" x="706438" y="596900"/>
          <p14:tracePt t="3566" x="742950" y="596900"/>
          <p14:tracePt t="3582" x="766763" y="609600"/>
          <p14:tracePt t="3601" x="779463" y="609600"/>
          <p14:tracePt t="3615" x="792163" y="609600"/>
          <p14:tracePt t="3631" x="839788" y="620713"/>
          <p14:tracePt t="3648" x="865188" y="620713"/>
          <p14:tracePt t="3665" x="901700" y="620713"/>
          <p14:tracePt t="3682" x="925513" y="620713"/>
          <p14:tracePt t="3699" x="938213" y="620713"/>
          <p14:tracePt t="3715" x="949325" y="620713"/>
          <p14:tracePt t="3732" x="974725" y="620713"/>
          <p14:tracePt t="3749" x="985838" y="633413"/>
          <p14:tracePt t="3765" x="1035050" y="633413"/>
          <p14:tracePt t="3782" x="1071563" y="646113"/>
          <p14:tracePt t="3798" x="1133475" y="646113"/>
          <p14:tracePt t="3817" x="1157288" y="646113"/>
          <p14:tracePt t="3818" x="1169988" y="646113"/>
          <p14:tracePt t="3832" x="1181100" y="646113"/>
          <p14:tracePt t="3849" x="1217613" y="646113"/>
          <p14:tracePt t="3867" x="1230313" y="646113"/>
          <p14:tracePt t="3881" x="1243013" y="657225"/>
          <p14:tracePt t="3898" x="1266825" y="657225"/>
          <p14:tracePt t="3915" x="1279525" y="657225"/>
          <p14:tracePt t="3931" x="1303338" y="682625"/>
          <p14:tracePt t="3951" x="1316038" y="682625"/>
          <p14:tracePt t="3966" x="1316038" y="693738"/>
          <p14:tracePt t="3982" x="1339850" y="693738"/>
          <p14:tracePt t="4007" x="1352550" y="693738"/>
          <p14:tracePt t="4016" x="1363663" y="706438"/>
          <p14:tracePt t="4032" x="1376363" y="706438"/>
          <p14:tracePt t="4049" x="1400175" y="719138"/>
          <p14:tracePt t="4065" x="1425575" y="730250"/>
          <p14:tracePt t="4081" x="1462088" y="730250"/>
          <p14:tracePt t="4099" x="1473200" y="742950"/>
          <p14:tracePt t="4100" x="1485900" y="755650"/>
          <p14:tracePt t="4115" x="1498600" y="755650"/>
          <p14:tracePt t="4131" x="1509713" y="755650"/>
          <p14:tracePt t="4148" x="1535113" y="779463"/>
          <p14:tracePt t="4166" x="1558925" y="815975"/>
          <p14:tracePt t="4182" x="1595438" y="852488"/>
          <p14:tracePt t="4184" x="1631950" y="889000"/>
          <p14:tracePt t="4198" x="1668463" y="938213"/>
          <p14:tracePt t="4217" x="1778000" y="1047750"/>
          <p14:tracePt t="4232" x="1876425" y="1144588"/>
          <p14:tracePt t="4249" x="2022475" y="1243013"/>
          <p14:tracePt t="4266" x="2205038" y="1363663"/>
          <p14:tracePt t="4282" x="2435225" y="1498600"/>
          <p14:tracePt t="4299" x="2570163" y="1558925"/>
          <p14:tracePt t="4316" x="2655888" y="1620838"/>
          <p14:tracePt t="4317" x="2703513" y="1644650"/>
          <p14:tracePt t="4332" x="2801938" y="1681163"/>
          <p14:tracePt t="4350" x="2971800" y="1741488"/>
          <p14:tracePt t="4365" x="3068638" y="1766888"/>
          <p14:tracePt t="4381" x="3154363" y="1790700"/>
          <p14:tracePt t="4399" x="3240088" y="1803400"/>
          <p14:tracePt t="4415" x="3325813" y="1814513"/>
          <p14:tracePt t="4432" x="3362325" y="1814513"/>
          <p14:tracePt t="4448" x="3398838" y="1814513"/>
          <p14:tracePt t="4465" x="3446463" y="1803400"/>
          <p14:tracePt t="4482" x="3471863" y="1790700"/>
          <p14:tracePt t="4498" x="3495675" y="1778000"/>
          <p14:tracePt t="4515" x="3508375" y="1778000"/>
          <p14:tracePt t="4532" x="3519488" y="1766888"/>
          <p14:tracePt t="4549" x="3519488" y="1754188"/>
          <p14:tracePt t="4565" x="3519488" y="1741488"/>
          <p14:tracePt t="4581" x="3519488" y="1693863"/>
          <p14:tracePt t="4599" x="3482975" y="1620838"/>
          <p14:tracePt t="4616" x="3398838" y="1522413"/>
          <p14:tracePt t="4617" x="3362325" y="1462088"/>
          <p14:tracePt t="4632" x="3289300" y="1376363"/>
          <p14:tracePt t="4648" x="3240088" y="1327150"/>
          <p14:tracePt t="4665" x="3227388" y="1290638"/>
          <p14:tracePt t="4681" x="3203575" y="1266825"/>
          <p14:tracePt t="4698" x="3178175" y="1266825"/>
          <p14:tracePt t="4715" x="3141663" y="1254125"/>
          <p14:tracePt t="4732" x="3094038" y="1243013"/>
          <p14:tracePt t="4749" x="3057525" y="1243013"/>
          <p14:tracePt t="4750" x="3021013" y="1243013"/>
          <p14:tracePt t="4765" x="2984500" y="1243013"/>
          <p14:tracePt t="4782" x="2935288" y="1243013"/>
          <p14:tracePt t="4799" x="2886075" y="1243013"/>
          <p14:tracePt t="4815" x="2862263" y="1243013"/>
          <p14:tracePt t="4833" x="2813050" y="1254125"/>
          <p14:tracePt t="4849" x="2776538" y="1254125"/>
          <p14:tracePt t="4866" x="2740025" y="1266825"/>
          <p14:tracePt t="4882" x="2703513" y="1279525"/>
          <p14:tracePt t="4898" x="2667000" y="1290638"/>
          <p14:tracePt t="4915" x="2643188" y="1290638"/>
          <p14:tracePt t="4931" x="2582863" y="1327150"/>
          <p14:tracePt t="4948" x="2520950" y="1339850"/>
          <p14:tracePt t="4966" x="2471738" y="1363663"/>
          <p14:tracePt t="4982" x="2362200" y="1412875"/>
          <p14:tracePt t="4998" x="2301875" y="1449388"/>
          <p14:tracePt t="5015" x="2228850" y="1498600"/>
          <p14:tracePt t="5033" x="2143125" y="1546225"/>
          <p14:tracePt t="5050" x="2070100" y="1584325"/>
          <p14:tracePt t="5051" x="2058988" y="1608138"/>
          <p14:tracePt t="5065" x="1997075" y="1644650"/>
          <p14:tracePt t="5082" x="1949450" y="1693863"/>
          <p14:tracePt t="5099" x="1900238" y="1741488"/>
          <p14:tracePt t="5115" x="1863725" y="1790700"/>
          <p14:tracePt t="5131" x="1839913" y="1814513"/>
          <p14:tracePt t="5148" x="1814513" y="1863725"/>
          <p14:tracePt t="5165" x="1790700" y="1887538"/>
          <p14:tracePt t="5182" x="1778000" y="1936750"/>
          <p14:tracePt t="5199" x="1765300" y="1973263"/>
          <p14:tracePt t="5215" x="1754188" y="2009775"/>
          <p14:tracePt t="5232" x="1754188" y="2046288"/>
          <p14:tracePt t="5233" x="1754188" y="2058988"/>
          <p14:tracePt t="5249" x="1754188" y="2095500"/>
          <p14:tracePt t="5265" x="1754188" y="2119313"/>
          <p14:tracePt t="5281" x="1765300" y="2155825"/>
          <p14:tracePt t="5300" x="1765300" y="2179638"/>
          <p14:tracePt t="5316" x="1765300" y="2205038"/>
          <p14:tracePt t="5332" x="1778000" y="2228850"/>
          <p14:tracePt t="5349" x="1790700" y="2254250"/>
          <p14:tracePt t="5365" x="1803400" y="2290763"/>
          <p14:tracePt t="5382" x="1839913" y="2338388"/>
          <p14:tracePt t="5398" x="1863725" y="2374900"/>
          <p14:tracePt t="5415" x="1924050" y="2447925"/>
          <p14:tracePt t="5432" x="1973263" y="2497138"/>
          <p14:tracePt t="5451" x="2009775" y="2546350"/>
          <p14:tracePt t="5465" x="2033588" y="2570163"/>
          <p14:tracePt t="5482" x="2082800" y="2606675"/>
          <p14:tracePt t="5498" x="2143125" y="2630488"/>
          <p14:tracePt t="5515" x="2192338" y="2643188"/>
          <p14:tracePt t="5532" x="2252663" y="2643188"/>
          <p14:tracePt t="5549" x="2338388" y="2643188"/>
          <p14:tracePt t="5565" x="2398713" y="2643188"/>
          <p14:tracePt t="5582" x="2447925" y="2643188"/>
          <p14:tracePt t="5598" x="2533650" y="2643188"/>
          <p14:tracePt t="5615" x="2570163" y="2630488"/>
          <p14:tracePt t="5631" x="2630488" y="2606675"/>
          <p14:tracePt t="5648" x="2692400" y="2593975"/>
          <p14:tracePt t="5665" x="2728913" y="2582863"/>
          <p14:tracePt t="5666" x="2752725" y="2570163"/>
          <p14:tracePt t="5681" x="2789238" y="2557463"/>
          <p14:tracePt t="5698" x="2825750" y="2533650"/>
          <p14:tracePt t="5715" x="2874963" y="2509838"/>
          <p14:tracePt t="5732" x="2911475" y="2509838"/>
          <p14:tracePt t="5748" x="2935288" y="2497138"/>
          <p14:tracePt t="5765" x="2947988" y="2484438"/>
          <p14:tracePt t="5782" x="2959100" y="2473325"/>
          <p14:tracePt t="5799" x="2971800" y="2473325"/>
          <p14:tracePt t="5815" x="2984500" y="2460625"/>
          <p14:tracePt t="5882" x="2984500" y="2447925"/>
          <p14:tracePt t="6176" x="2971800" y="2447925"/>
          <p14:tracePt t="6597" x="2959100" y="2387600"/>
          <p14:tracePt t="6603" x="2947988" y="2301875"/>
          <p14:tracePt t="6615" x="2935288" y="2192338"/>
          <p14:tracePt t="6631" x="2874963" y="1960563"/>
          <p14:tracePt t="6648" x="2776538" y="1730375"/>
          <p14:tracePt t="6665" x="2728913" y="1668463"/>
          <p14:tracePt t="6683" x="2679700" y="1595438"/>
          <p14:tracePt t="6699" x="2667000" y="1571625"/>
          <p14:tracePt t="6715" x="2643188" y="1546225"/>
          <p14:tracePt t="6731" x="2582863" y="1509713"/>
          <p14:tracePt t="6748" x="2533650" y="1485900"/>
          <p14:tracePt t="6765" x="2447925" y="1449388"/>
          <p14:tracePt t="6781" x="2374900" y="1412875"/>
          <p14:tracePt t="6799" x="2314575" y="1376363"/>
          <p14:tracePt t="6815" x="2205038" y="1327150"/>
          <p14:tracePt t="6832" x="2143125" y="1303338"/>
          <p14:tracePt t="6848" x="2082800" y="1266825"/>
          <p14:tracePt t="6865" x="2022475" y="1230313"/>
          <p14:tracePt t="6882" x="1997075" y="1217613"/>
          <p14:tracePt t="6898" x="1973263" y="1206500"/>
          <p14:tracePt t="6915" x="1949450" y="1206500"/>
          <p14:tracePt t="6932" x="1949450" y="1193800"/>
          <p14:tracePt t="6948" x="1924050" y="1181100"/>
          <p14:tracePt t="6965" x="1887538" y="1169988"/>
          <p14:tracePt t="6982" x="1803400" y="1144588"/>
          <p14:tracePt t="6999" x="1754188" y="1120775"/>
          <p14:tracePt t="7016" x="1692275" y="1096963"/>
          <p14:tracePt t="7017" x="1668463" y="1084263"/>
          <p14:tracePt t="7031" x="1631950" y="1084263"/>
          <p14:tracePt t="7048" x="1619250" y="1071563"/>
          <p14:tracePt t="7066" x="1595438" y="1060450"/>
          <p14:tracePt t="7083" x="1582738" y="1047750"/>
          <p14:tracePt t="7098" x="1571625" y="1047750"/>
          <p14:tracePt t="7170" x="1582738" y="1047750"/>
          <p14:tracePt t="7184" x="1582738" y="1035050"/>
          <p14:tracePt t="7205" x="1595438" y="1035050"/>
          <p14:tracePt t="7220" x="1608138" y="1035050"/>
          <p14:tracePt t="7269" x="1619250" y="1035050"/>
          <p14:tracePt t="7982" x="1655763" y="1035050"/>
          <p14:tracePt t="7989" x="1692275" y="1035050"/>
          <p14:tracePt t="7999" x="1728788" y="1035050"/>
          <p14:tracePt t="8016" x="1778000" y="1035050"/>
          <p14:tracePt t="8032" x="1839913" y="1035050"/>
          <p14:tracePt t="8048" x="1876425" y="1035050"/>
          <p14:tracePt t="8065" x="1900238" y="1035050"/>
          <p14:tracePt t="8081" x="1924050" y="1035050"/>
          <p14:tracePt t="8098" x="1936750" y="1035050"/>
          <p14:tracePt t="8115" x="1949450" y="1035050"/>
          <p14:tracePt t="8132" x="1960563" y="1035050"/>
          <p14:tracePt t="8148" x="1973263" y="1035050"/>
          <p14:tracePt t="8165" x="1985963" y="1035050"/>
          <p14:tracePt t="8182" x="2022475" y="1035050"/>
          <p14:tracePt t="8199" x="2033588" y="1023938"/>
          <p14:tracePt t="8215" x="2070100" y="1023938"/>
          <p14:tracePt t="8232" x="2082800" y="1023938"/>
          <p14:tracePt t="8248" x="2119313" y="1023938"/>
          <p14:tracePt t="8265" x="2168525" y="1023938"/>
          <p14:tracePt t="8282" x="2205038" y="1023938"/>
          <p14:tracePt t="8299" x="2398713" y="1047750"/>
          <p14:tracePt t="8315" x="2606675" y="1096963"/>
          <p14:tracePt t="8332" x="2789238" y="1144588"/>
          <p14:tracePt t="8348" x="2911475" y="1181100"/>
          <p14:tracePt t="8365" x="2971800" y="1193800"/>
          <p14:tracePt t="8382" x="3032125" y="1206500"/>
          <p14:tracePt t="8398" x="3057525" y="1217613"/>
          <p14:tracePt t="8416" x="3081338" y="1217613"/>
          <p14:tracePt t="8431" x="3117850" y="1217613"/>
          <p14:tracePt t="8448" x="3141663" y="1217613"/>
          <p14:tracePt t="8465" x="3154363" y="1217613"/>
          <p14:tracePt t="8482" x="3167063" y="1217613"/>
          <p14:tracePt t="8501" x="3178175" y="1217613"/>
          <p14:tracePt t="8515" x="3190875" y="1217613"/>
          <p14:tracePt t="8669" x="3203575" y="1217613"/>
          <p14:tracePt t="8683" x="3214688" y="1217613"/>
          <p14:tracePt t="8689" x="3240088" y="1217613"/>
          <p14:tracePt t="8698" x="3276600" y="1217613"/>
          <p14:tracePt t="8715" x="3495675" y="1243013"/>
          <p14:tracePt t="8731" x="5164138" y="1535113"/>
          <p14:tracePt t="8748" x="5724525" y="1644650"/>
          <p14:tracePt t="8765" x="6115050" y="1730375"/>
          <p14:tracePt t="8781" x="6491288" y="1790700"/>
          <p14:tracePt t="8798" x="6699250" y="1839913"/>
          <p14:tracePt t="8815" x="6821488" y="1863725"/>
          <p14:tracePt t="8832" x="6942138" y="1887538"/>
          <p14:tracePt t="8849" x="7004050" y="1900238"/>
          <p14:tracePt t="8865" x="7077075" y="1924050"/>
          <p14:tracePt t="8881" x="7137400" y="1949450"/>
          <p14:tracePt t="8899" x="7186613" y="1949450"/>
          <p14:tracePt t="8900" x="7223125" y="1960563"/>
          <p14:tracePt t="8915" x="7270750" y="1960563"/>
          <p14:tracePt t="8932" x="7319963" y="1973263"/>
          <p14:tracePt t="8948" x="7356475" y="1985963"/>
          <p14:tracePt t="8965" x="7405688" y="1985963"/>
          <p14:tracePt t="8981" x="7442200" y="1985963"/>
          <p14:tracePt t="8999" x="7478713" y="1985963"/>
          <p14:tracePt t="9015" x="7489825" y="1985963"/>
          <p14:tracePt t="9034" x="7551738" y="1973263"/>
          <p14:tracePt t="9048" x="7624763" y="1949450"/>
          <p14:tracePt t="9066" x="7697788" y="1912938"/>
          <p14:tracePt t="9081" x="7867650" y="1863725"/>
          <p14:tracePt t="9098" x="7953375" y="1814513"/>
          <p14:tracePt t="9115" x="8039100" y="1778000"/>
          <p14:tracePt t="9133" x="8148638" y="1693863"/>
          <p14:tracePt t="9148" x="8196263" y="1668463"/>
          <p14:tracePt t="9165" x="8232775" y="1631950"/>
          <p14:tracePt t="9168" x="8245475" y="1620838"/>
          <p14:tracePt t="9182" x="8258175" y="1595438"/>
          <p14:tracePt t="9199" x="8270875" y="1584325"/>
          <p14:tracePt t="9215" x="8281988" y="1546225"/>
          <p14:tracePt t="9232" x="8281988" y="1535113"/>
          <p14:tracePt t="9250" x="8281988" y="1509713"/>
          <p14:tracePt t="9265" x="8281988" y="1485900"/>
          <p14:tracePt t="9282" x="8270875" y="1473200"/>
          <p14:tracePt t="9300" x="8270875" y="1462088"/>
          <p14:tracePt t="9315" x="8258175" y="1425575"/>
          <p14:tracePt t="9332" x="8245475" y="1389063"/>
          <p14:tracePt t="9348" x="8232775" y="1352550"/>
          <p14:tracePt t="9365" x="8221663" y="1339850"/>
          <p14:tracePt t="9382" x="8208963" y="1316038"/>
          <p14:tracePt t="9383" x="8196263" y="1316038"/>
          <p14:tracePt t="9398" x="8185150" y="1290638"/>
          <p14:tracePt t="9415" x="8172450" y="1279525"/>
          <p14:tracePt t="9431" x="8148638" y="1266825"/>
          <p14:tracePt t="9448" x="8135938" y="1266825"/>
          <p14:tracePt t="9466" x="8123238" y="1254125"/>
          <p14:tracePt t="9467" x="8112125" y="1254125"/>
          <p14:tracePt t="9482" x="8099425" y="1254125"/>
          <p14:tracePt t="9498" x="8086725" y="1254125"/>
          <p14:tracePt t="9529" x="8075613" y="1254125"/>
          <p14:tracePt t="9550" x="8062913" y="1254125"/>
          <p14:tracePt t="9564" x="8062913" y="1266825"/>
          <p14:tracePt t="9586" x="8062913" y="1279525"/>
          <p14:tracePt t="9614" x="8062913" y="1290638"/>
          <p14:tracePt t="9634" x="8062913" y="1303338"/>
          <p14:tracePt t="9662" x="8062913" y="1316038"/>
          <p14:tracePt t="9683" x="8062913" y="1327150"/>
          <p14:tracePt t="9697" x="8062913" y="1339850"/>
          <p14:tracePt t="9733" x="8062913" y="1352550"/>
          <p14:tracePt t="9746" x="8062913" y="1363663"/>
          <p14:tracePt t="9781" x="8062913" y="1376363"/>
          <p14:tracePt t="9795" x="8062913" y="1389063"/>
          <p14:tracePt t="9816" x="8062913" y="1400175"/>
          <p14:tracePt t="9837" x="8062913" y="1412875"/>
          <p14:tracePt t="9851" x="8062913" y="1425575"/>
          <p14:tracePt t="9866" x="8062913" y="1436688"/>
          <p14:tracePt t="9872" x="8062913" y="1449388"/>
          <p14:tracePt t="9881" x="8050213" y="1462088"/>
          <p14:tracePt t="9898" x="8039100" y="1462088"/>
          <p14:tracePt t="9915" x="8039100" y="1485900"/>
          <p14:tracePt t="9932" x="8026400" y="1509713"/>
          <p14:tracePt t="9949" x="8026400" y="1522413"/>
          <p14:tracePt t="9965" x="8026400" y="1546225"/>
          <p14:tracePt t="9982" x="8013700" y="1546225"/>
          <p14:tracePt t="9998" x="8013700" y="1558925"/>
          <p14:tracePt t="10015" x="8013700" y="1571625"/>
          <p14:tracePt t="10032" x="8002588" y="1584325"/>
          <p14:tracePt t="10054" x="8002588" y="1595438"/>
          <p14:tracePt t="10066" x="8002588" y="1608138"/>
          <p14:tracePt t="10084" x="7989888" y="1620838"/>
          <p14:tracePt t="10099" x="7977188" y="1644650"/>
          <p14:tracePt t="10115" x="7966075" y="1644650"/>
          <p14:tracePt t="10131" x="7966075" y="1668463"/>
          <p14:tracePt t="10148" x="7966075" y="1693863"/>
          <p14:tracePt t="10165" x="7953375" y="1693863"/>
          <p14:tracePt t="10181" x="7953375" y="1730375"/>
          <p14:tracePt t="10208" x="7953375" y="1741488"/>
          <p14:tracePt t="10222" x="7953375" y="1754188"/>
          <p14:tracePt t="10447" x="7966075" y="1754188"/>
          <p14:tracePt t="10474" x="7977188" y="1754188"/>
          <p14:tracePt t="10523" x="7989888" y="1754188"/>
          <p14:tracePt t="10754" x="7989888" y="1741488"/>
          <p14:tracePt t="10768" x="8002588" y="1741488"/>
          <p14:tracePt t="10838" x="8013700" y="1741488"/>
          <p14:tracePt t="10929" x="8026400" y="1741488"/>
          <p14:tracePt t="10985" x="8026400" y="1730375"/>
          <p14:tracePt t="12944" x="8039100" y="1730375"/>
          <p14:tracePt t="12958" x="8050213" y="1730375"/>
          <p14:tracePt t="12972" x="8062913" y="1730375"/>
          <p14:tracePt t="12982" x="8075613" y="1730375"/>
          <p14:tracePt t="13001" x="8148638" y="1766888"/>
          <p14:tracePt t="13015" x="8307388" y="1876425"/>
          <p14:tracePt t="13032" x="8464550" y="2022475"/>
          <p14:tracePt t="13048" x="8599488" y="2132013"/>
          <p14:tracePt t="13065" x="8709025" y="2228850"/>
          <p14:tracePt t="13082" x="8745538" y="2265363"/>
          <p14:tracePt t="13099" x="8782050" y="2290763"/>
          <p14:tracePt t="13100" x="8793163" y="2314575"/>
          <p14:tracePt t="13115" x="8805863" y="2314575"/>
          <p14:tracePt t="13132" x="8829675" y="2338388"/>
          <p14:tracePt t="13148" x="8842375" y="2338388"/>
          <p14:tracePt t="13166" x="8855075" y="2351088"/>
          <p14:tracePt t="13182" x="8855075" y="2363788"/>
          <p14:tracePt t="13714" x="8855075" y="2374900"/>
          <p14:tracePt t="13749" x="8855075" y="2387600"/>
          <p14:tracePt t="13756" x="8842375" y="2387600"/>
          <p14:tracePt t="13798" x="8829675" y="2387600"/>
          <p14:tracePt t="13805" x="8818563" y="2387600"/>
          <p14:tracePt t="13819" x="8793163" y="2387600"/>
          <p14:tracePt t="13831" x="8745538" y="2374900"/>
          <p14:tracePt t="13848" x="7564438" y="1876425"/>
          <p14:tracePt t="13865" x="6845300" y="1522413"/>
          <p14:tracePt t="13882" x="6589713" y="1352550"/>
          <p14:tracePt t="13898" x="6381750" y="1254125"/>
          <p14:tracePt t="13915" x="6321425" y="1230313"/>
          <p14:tracePt t="13932" x="6272213" y="1217613"/>
          <p14:tracePt t="13950" x="6248400" y="1206500"/>
          <p14:tracePt t="13965" x="6235700" y="1206500"/>
          <p14:tracePt t="13982" x="6199188" y="1206500"/>
          <p14:tracePt t="14001" x="6188075" y="1206500"/>
          <p14:tracePt t="14015" x="6175375" y="1206500"/>
          <p14:tracePt t="14032" x="6162675" y="1217613"/>
          <p14:tracePt t="14048" x="6151563" y="1230313"/>
          <p14:tracePt t="14065" x="6151563" y="1243013"/>
          <p14:tracePt t="14100" x="6151563" y="1254125"/>
          <p14:tracePt t="14113" x="6151563" y="1266825"/>
          <p14:tracePt t="14141" x="6138863" y="1266825"/>
          <p14:tracePt t="14148" x="6138863" y="1279525"/>
          <p14:tracePt t="14162" x="6138863" y="1290638"/>
          <p14:tracePt t="14176" x="6138863" y="1303338"/>
          <p14:tracePt t="14190" x="6126163" y="1316038"/>
          <p14:tracePt t="14204" x="6126163" y="1327150"/>
          <p14:tracePt t="14219" x="6126163" y="1339850"/>
          <p14:tracePt t="14232" x="6115050" y="1352550"/>
          <p14:tracePt t="14249" x="6115050" y="1400175"/>
          <p14:tracePt t="14266" x="6102350" y="1425575"/>
          <p14:tracePt t="14281" x="6102350" y="1473200"/>
          <p14:tracePt t="14299" x="6102350" y="1509713"/>
          <p14:tracePt t="14316" x="6102350" y="1535113"/>
          <p14:tracePt t="14317" x="6102350" y="1558925"/>
          <p14:tracePt t="14332" x="6102350" y="1571625"/>
          <p14:tracePt t="14348" x="6102350" y="1595438"/>
          <p14:tracePt t="14366" x="6102350" y="1620838"/>
          <p14:tracePt t="14382" x="6102350" y="1631950"/>
          <p14:tracePt t="14401" x="6102350" y="1657350"/>
          <p14:tracePt t="14416" x="6102350" y="1668463"/>
          <p14:tracePt t="14432" x="6102350" y="1681163"/>
          <p14:tracePt t="14450" x="6115050" y="1681163"/>
          <p14:tracePt t="14465" x="6115050" y="1704975"/>
          <p14:tracePt t="14482" x="6126163" y="1717675"/>
          <p14:tracePt t="14498" x="6138863" y="1741488"/>
          <p14:tracePt t="14515" x="6199188" y="1803400"/>
          <p14:tracePt t="14531" x="6308725" y="1912938"/>
          <p14:tracePt t="14548" x="6480175" y="2058988"/>
          <p14:tracePt t="14565" x="6553200" y="2132013"/>
          <p14:tracePt t="14582" x="6626225" y="2192338"/>
          <p14:tracePt t="14598" x="6650038" y="2217738"/>
          <p14:tracePt t="14616" x="6686550" y="2241550"/>
          <p14:tracePt t="14632" x="6710363" y="2254250"/>
          <p14:tracePt t="14649" x="6723063" y="2265363"/>
          <p14:tracePt t="14673" x="6735763" y="2265363"/>
          <p14:tracePt t="14681" x="6735763" y="2278063"/>
          <p14:tracePt t="14700" x="6746875" y="2278063"/>
          <p14:tracePt t="14890" x="6759575" y="2278063"/>
          <p14:tracePt t="14932" x="6772275" y="2278063"/>
          <p14:tracePt t="14946" x="6783388" y="2278063"/>
          <p14:tracePt t="14988" x="6796088" y="2278063"/>
          <p14:tracePt t="15002" x="6808788" y="2278063"/>
          <p14:tracePt t="15016" x="6821488" y="2290763"/>
          <p14:tracePt t="15022" x="6832600" y="2290763"/>
          <p14:tracePt t="15036" x="6845300" y="2301875"/>
          <p14:tracePt t="15051" x="6858000" y="2301875"/>
          <p14:tracePt t="15065" x="6869113" y="2301875"/>
          <p14:tracePt t="15082" x="6894513" y="2314575"/>
          <p14:tracePt t="15100" x="6905625" y="2314575"/>
          <p14:tracePt t="15115" x="6931025" y="2327275"/>
          <p14:tracePt t="15131" x="6942138" y="2327275"/>
          <p14:tracePt t="15150" x="6978650" y="2338388"/>
          <p14:tracePt t="15165" x="7004050" y="2363788"/>
          <p14:tracePt t="15183" x="7051675" y="2374900"/>
          <p14:tracePt t="15198" x="7124700" y="2424113"/>
          <p14:tracePt t="15215" x="7161213" y="2447925"/>
          <p14:tracePt t="15233" x="7283450" y="2497138"/>
          <p14:tracePt t="15248" x="7416800" y="2533650"/>
          <p14:tracePt t="15265" x="7588250" y="2557463"/>
          <p14:tracePt t="15282" x="7747000" y="2606675"/>
          <p14:tracePt t="15283" x="7783513" y="2606675"/>
          <p14:tracePt t="15299" x="7856538" y="2619375"/>
          <p14:tracePt t="15315" x="7904163" y="2630488"/>
          <p14:tracePt t="15332" x="7966075" y="2630488"/>
          <p14:tracePt t="15348" x="8002588" y="2630488"/>
          <p14:tracePt t="15366" x="8026400" y="2630488"/>
          <p14:tracePt t="15367" x="8039100" y="2630488"/>
          <p14:tracePt t="15381" x="8050213" y="2630488"/>
          <p14:tracePt t="15401" x="8086725" y="2630488"/>
          <p14:tracePt t="15421" x="8099425" y="2630488"/>
          <p14:tracePt t="15442" x="8112125" y="2630488"/>
          <p14:tracePt t="15477" x="8123238" y="2630488"/>
          <p14:tracePt t="16534" x="8123238" y="2643188"/>
          <p14:tracePt t="16541" x="8123238" y="2679700"/>
          <p14:tracePt t="16550" x="8123238" y="2692400"/>
          <p14:tracePt t="16565" x="8123238" y="2765425"/>
          <p14:tracePt t="16582" x="8135938" y="2814638"/>
          <p14:tracePt t="16598" x="8159750" y="2898775"/>
          <p14:tracePt t="16615" x="8172450" y="2997200"/>
          <p14:tracePt t="16632" x="8196263" y="3106738"/>
          <p14:tracePt t="16648" x="8258175" y="3349625"/>
          <p14:tracePt t="16665" x="8294688" y="3495675"/>
          <p14:tracePt t="16682" x="8318500" y="3641725"/>
          <p14:tracePt t="16699" x="8331200" y="3714750"/>
          <p14:tracePt t="16715" x="8331200" y="3787775"/>
          <p14:tracePt t="16731" x="8343900" y="3849688"/>
          <p14:tracePt t="16751" x="8343900" y="3910013"/>
          <p14:tracePt t="16766" x="8343900" y="3922713"/>
          <p14:tracePt t="16781" x="8343900" y="3946525"/>
          <p14:tracePt t="16798" x="8343900" y="3970338"/>
          <p14:tracePt t="16829" x="8343900" y="3983038"/>
          <p14:tracePt t="16842" x="8343900" y="3995738"/>
          <p14:tracePt t="16892" x="8331200" y="3995738"/>
          <p14:tracePt t="17934" x="8331200" y="3983038"/>
          <p14:tracePt t="17955" x="8331200" y="3970338"/>
          <p14:tracePt t="17962" x="8331200" y="3959225"/>
          <p14:tracePt t="17969" x="8331200" y="3946525"/>
          <p14:tracePt t="17982" x="8318500" y="3933825"/>
          <p14:tracePt t="17999" x="8318500" y="3886200"/>
          <p14:tracePt t="18016" x="8318500" y="3849688"/>
          <p14:tracePt t="18032" x="8318500" y="3800475"/>
          <p14:tracePt t="18048" x="8318500" y="3751263"/>
          <p14:tracePt t="18065" x="8318500" y="3714750"/>
          <p14:tracePt t="18082" x="8318500" y="3678238"/>
          <p14:tracePt t="18099" x="8318500" y="3654425"/>
          <p14:tracePt t="18116" x="8318500" y="3641725"/>
          <p14:tracePt t="18132" x="8318500" y="3617913"/>
          <p14:tracePt t="18158" x="8318500" y="3605213"/>
          <p14:tracePt t="18167" x="8318500" y="3594100"/>
          <p14:tracePt t="18182" x="8318500" y="3581400"/>
          <p14:tracePt t="18199" x="8318500" y="3557588"/>
          <p14:tracePt t="18215" x="8331200" y="3484563"/>
          <p14:tracePt t="18232" x="8331200" y="3398838"/>
          <p14:tracePt t="18249" x="8355013" y="3008313"/>
          <p14:tracePt t="18265" x="8258175" y="1193800"/>
          <p14:tracePt t="18283" x="8135938" y="547688"/>
          <p14:tracePt t="18284" x="8050213" y="29210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C6B7FF8B-A63A-5A99-FF47-D0527E2DEF44}"/>
              </a:ext>
            </a:extLst>
          </p:cNvPr>
          <p:cNvSpPr>
            <a:spLocks noGrp="1"/>
          </p:cNvSpPr>
          <p:nvPr>
            <p:ph type="title"/>
          </p:nvPr>
        </p:nvSpPr>
        <p:spPr/>
        <p:txBody>
          <a:bodyPr/>
          <a:lstStyle/>
          <a:p>
            <a:r>
              <a:rPr lang="en-GB" dirty="0"/>
              <a:t>Impacts </a:t>
            </a:r>
          </a:p>
        </p:txBody>
      </p:sp>
      <p:graphicFrame>
        <p:nvGraphicFramePr>
          <p:cNvPr id="15" name="Content Placeholder 14">
            <a:extLst>
              <a:ext uri="{FF2B5EF4-FFF2-40B4-BE49-F238E27FC236}">
                <a16:creationId xmlns:a16="http://schemas.microsoft.com/office/drawing/2014/main" id="{10CACD53-2DE9-0687-1406-A1AE2988A01C}"/>
              </a:ext>
            </a:extLst>
          </p:cNvPr>
          <p:cNvGraphicFramePr>
            <a:graphicFrameLocks noGrp="1"/>
          </p:cNvGraphicFramePr>
          <p:nvPr>
            <p:ph idx="1"/>
            <p:extLst>
              <p:ext uri="{D42A27DB-BD31-4B8C-83A1-F6EECF244321}">
                <p14:modId xmlns:p14="http://schemas.microsoft.com/office/powerpoint/2010/main" val="25936709"/>
              </p:ext>
            </p:extLst>
          </p:nvPr>
        </p:nvGraphicFramePr>
        <p:xfrm>
          <a:off x="677863" y="2160588"/>
          <a:ext cx="8596312" cy="388143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4" name="Slide Number Placeholder 3">
            <a:extLst>
              <a:ext uri="{FF2B5EF4-FFF2-40B4-BE49-F238E27FC236}">
                <a16:creationId xmlns:a16="http://schemas.microsoft.com/office/drawing/2014/main" id="{F3E18072-F8F8-8C1C-F76B-236AC598A4CC}"/>
              </a:ext>
            </a:extLst>
          </p:cNvPr>
          <p:cNvSpPr>
            <a:spLocks noGrp="1"/>
          </p:cNvSpPr>
          <p:nvPr>
            <p:ph type="sldNum" sz="quarter" idx="12"/>
          </p:nvPr>
        </p:nvSpPr>
        <p:spPr/>
        <p:txBody>
          <a:bodyPr/>
          <a:lstStyle/>
          <a:p>
            <a:fld id="{CC057153-B650-4DEB-B370-79DDCFDCE934}" type="slidenum">
              <a:rPr lang="en-US" smtClean="0"/>
              <a:t>7</a:t>
            </a:fld>
            <a:endParaRPr lang="en-US" dirty="0"/>
          </a:p>
        </p:txBody>
      </p:sp>
      <p:sp>
        <p:nvSpPr>
          <p:cNvPr id="16" name="Rectangle: Rounded Corners 15">
            <a:extLst>
              <a:ext uri="{FF2B5EF4-FFF2-40B4-BE49-F238E27FC236}">
                <a16:creationId xmlns:a16="http://schemas.microsoft.com/office/drawing/2014/main" id="{50413C6C-C8C6-70B2-9D3B-E2D9954578A6}"/>
              </a:ext>
            </a:extLst>
          </p:cNvPr>
          <p:cNvSpPr/>
          <p:nvPr/>
        </p:nvSpPr>
        <p:spPr>
          <a:xfrm>
            <a:off x="1941095" y="1572126"/>
            <a:ext cx="1507958" cy="850232"/>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Fully clotted </a:t>
            </a:r>
          </a:p>
        </p:txBody>
      </p:sp>
      <p:sp>
        <p:nvSpPr>
          <p:cNvPr id="17" name="Rectangle: Rounded Corners 16">
            <a:extLst>
              <a:ext uri="{FF2B5EF4-FFF2-40B4-BE49-F238E27FC236}">
                <a16:creationId xmlns:a16="http://schemas.microsoft.com/office/drawing/2014/main" id="{5630826C-EF09-AC44-9568-E57DE4E0EB62}"/>
              </a:ext>
            </a:extLst>
          </p:cNvPr>
          <p:cNvSpPr/>
          <p:nvPr/>
        </p:nvSpPr>
        <p:spPr>
          <a:xfrm>
            <a:off x="5815263" y="1690688"/>
            <a:ext cx="1507958" cy="850232"/>
          </a:xfrm>
          <a:prstGeom prst="roundRect">
            <a:avLst/>
          </a:prstGeom>
          <a:solidFill>
            <a:schemeClr val="tx2">
              <a:lumMod val="50000"/>
              <a:lumOff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Ruptured </a:t>
            </a:r>
          </a:p>
        </p:txBody>
      </p:sp>
      <p:sp>
        <p:nvSpPr>
          <p:cNvPr id="18" name="Rectangle: Rounded Corners 17">
            <a:extLst>
              <a:ext uri="{FF2B5EF4-FFF2-40B4-BE49-F238E27FC236}">
                <a16:creationId xmlns:a16="http://schemas.microsoft.com/office/drawing/2014/main" id="{8AA7ABAB-ABC8-74C1-106E-F5738CB63642}"/>
              </a:ext>
            </a:extLst>
          </p:cNvPr>
          <p:cNvSpPr/>
          <p:nvPr/>
        </p:nvSpPr>
        <p:spPr>
          <a:xfrm>
            <a:off x="9496926" y="1724526"/>
            <a:ext cx="1507958" cy="85023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Forming serious blood clot  </a:t>
            </a:r>
          </a:p>
        </p:txBody>
      </p:sp>
      <p:pic>
        <p:nvPicPr>
          <p:cNvPr id="46" name="Audio 45">
            <a:hlinkClick r:id="" action="ppaction://media"/>
            <a:extLst>
              <a:ext uri="{FF2B5EF4-FFF2-40B4-BE49-F238E27FC236}">
                <a16:creationId xmlns:a16="http://schemas.microsoft.com/office/drawing/2014/main" id="{4D9E2928-6E01-FA3D-5BB7-D75562B0AB0D}"/>
              </a:ext>
            </a:extLst>
          </p:cNvPr>
          <p:cNvPicPr>
            <a:picLocks noChangeAspect="1"/>
          </p:cNvPicPr>
          <p:nvPr>
            <a:audioFile r:link="rId3"/>
            <p:extLst>
              <p:ext uri="{DAA4B4D4-6D71-4841-9C94-3DE7FCFB9230}">
                <p14:media xmlns:p14="http://schemas.microsoft.com/office/powerpoint/2010/main" r:embed="rId2"/>
              </p:ext>
            </p:extLst>
          </p:nvPr>
        </p:nvPicPr>
        <p:blipFill>
          <a:blip r:embed="rId11"/>
          <a:srcRect l="-161075" t="-161075" r="-161075" b="-161075"/>
          <a:stretch>
            <a:fillRect/>
          </a:stretch>
        </p:blipFill>
        <p:spPr>
          <a:xfrm>
            <a:off x="10052304" y="4718304"/>
            <a:ext cx="2057400" cy="2057400"/>
          </a:xfrm>
          <a:prstGeom prst="ellipse">
            <a:avLst/>
          </a:prstGeom>
        </p:spPr>
      </p:pic>
      <p:sp>
        <p:nvSpPr>
          <p:cNvPr id="5" name="TextBox 4">
            <a:extLst>
              <a:ext uri="{FF2B5EF4-FFF2-40B4-BE49-F238E27FC236}">
                <a16:creationId xmlns:a16="http://schemas.microsoft.com/office/drawing/2014/main" id="{F4688B3B-B45D-8EAE-6E17-F708F405AFCE}"/>
              </a:ext>
            </a:extLst>
          </p:cNvPr>
          <p:cNvSpPr txBox="1"/>
          <p:nvPr/>
        </p:nvSpPr>
        <p:spPr>
          <a:xfrm>
            <a:off x="9274002" y="6550223"/>
            <a:ext cx="4014537" cy="307777"/>
          </a:xfrm>
          <a:prstGeom prst="rect">
            <a:avLst/>
          </a:prstGeom>
          <a:noFill/>
        </p:spPr>
        <p:txBody>
          <a:bodyPr wrap="square" rtlCol="0">
            <a:spAutoFit/>
          </a:bodyPr>
          <a:lstStyle/>
          <a:p>
            <a:r>
              <a:rPr lang="en-GB" sz="1400" dirty="0"/>
              <a:t>Images are generated by Copilot </a:t>
            </a:r>
          </a:p>
        </p:txBody>
      </p:sp>
      <p:sp>
        <p:nvSpPr>
          <p:cNvPr id="6" name="TextBox 5">
            <a:extLst>
              <a:ext uri="{FF2B5EF4-FFF2-40B4-BE49-F238E27FC236}">
                <a16:creationId xmlns:a16="http://schemas.microsoft.com/office/drawing/2014/main" id="{BF579B20-C661-D02E-E4F4-FEB5F32B662B}"/>
              </a:ext>
            </a:extLst>
          </p:cNvPr>
          <p:cNvSpPr txBox="1"/>
          <p:nvPr/>
        </p:nvSpPr>
        <p:spPr>
          <a:xfrm>
            <a:off x="9496926" y="6251427"/>
            <a:ext cx="2743200" cy="369332"/>
          </a:xfrm>
          <a:prstGeom prst="rect">
            <a:avLst/>
          </a:prstGeom>
          <a:noFill/>
        </p:spPr>
        <p:txBody>
          <a:bodyPr wrap="square">
            <a:spAutoFit/>
          </a:bodyPr>
          <a:lstStyle/>
          <a:p>
            <a:r>
              <a:rPr lang="en-GB" dirty="0"/>
              <a:t>(Stroke Association n.d.)</a:t>
            </a:r>
          </a:p>
        </p:txBody>
      </p:sp>
    </p:spTree>
    <p:custDataLst>
      <p:tags r:id="rId1"/>
    </p:custDataLst>
    <p:extLst>
      <p:ext uri="{BB962C8B-B14F-4D97-AF65-F5344CB8AC3E}">
        <p14:creationId xmlns:p14="http://schemas.microsoft.com/office/powerpoint/2010/main" val="2480081714"/>
      </p:ext>
    </p:extLst>
  </p:cSld>
  <p:clrMapOvr>
    <a:masterClrMapping/>
  </p:clrMapOvr>
  <mc:AlternateContent xmlns:mc="http://schemas.openxmlformats.org/markup-compatibility/2006" xmlns:p14="http://schemas.microsoft.com/office/powerpoint/2010/main">
    <mc:Choice Requires="p14">
      <p:transition spd="slow" p14:dur="2000" advTm="67596"/>
    </mc:Choice>
    <mc:Fallback xmlns="">
      <p:transition spd="slow" advTm="675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46"/>
                </p:tgtEl>
              </p:cMediaNode>
            </p:audio>
          </p:childTnLst>
        </p:cTn>
      </p:par>
    </p:tnLst>
    <p:bldLst>
      <p:bldP spid="14" grpId="0"/>
      <p:bldGraphic spid="15" grpId="0">
        <p:bldAsOne/>
      </p:bldGraphic>
    </p:bldLst>
  </p:timing>
  <p:extLst>
    <p:ext uri="{3A86A75C-4F4B-4683-9AE1-C65F6400EC91}">
      <p14:laserTraceLst xmlns:p14="http://schemas.microsoft.com/office/powerpoint/2010/main">
        <p14:tracePtLst>
          <p14:tracePt t="14612" x="438150" y="3763963"/>
          <p14:tracePt t="14621" x="682625" y="3849688"/>
          <p14:tracePt t="14638" x="1035050" y="3910013"/>
          <p14:tracePt t="14655" x="1303338" y="3959225"/>
          <p14:tracePt t="14671" x="1522413" y="3970338"/>
          <p14:tracePt t="14688" x="1571625" y="3970338"/>
          <p14:tracePt t="14704" x="1608138" y="3959225"/>
          <p14:tracePt t="14721" x="1631950" y="3959225"/>
          <p14:tracePt t="14738" x="1631950" y="3946525"/>
          <p14:tracePt t="14754" x="1644650" y="3933825"/>
          <p14:tracePt t="14771" x="1655763" y="3933825"/>
          <p14:tracePt t="14788" x="1668463" y="3922713"/>
          <p14:tracePt t="14808" x="1668463" y="3910013"/>
          <p14:tracePt t="14836" x="1681163" y="3910013"/>
          <p14:tracePt t="14843" x="1692275" y="3897313"/>
          <p14:tracePt t="14854" x="1692275" y="3886200"/>
          <p14:tracePt t="14871" x="1704975" y="3860800"/>
          <p14:tracePt t="14888" x="1728788" y="3824288"/>
          <p14:tracePt t="14905" x="1754188" y="3800475"/>
          <p14:tracePt t="14921" x="1765300" y="3763963"/>
          <p14:tracePt t="14938" x="1765300" y="3727450"/>
          <p14:tracePt t="14955" x="1778000" y="3703638"/>
          <p14:tracePt t="14956" x="1778000" y="3690938"/>
          <p14:tracePt t="14971" x="1778000" y="3678238"/>
          <p14:tracePt t="14988" x="1778000" y="3654425"/>
          <p14:tracePt t="15004" x="1778000" y="3605213"/>
          <p14:tracePt t="15021" x="1778000" y="3581400"/>
          <p14:tracePt t="15038" x="1778000" y="3544888"/>
          <p14:tracePt t="15054" x="1778000" y="3508375"/>
          <p14:tracePt t="15071" x="1778000" y="3459163"/>
          <p14:tracePt t="15088" x="1765300" y="3398838"/>
          <p14:tracePt t="15105" x="1741488" y="3300413"/>
          <p14:tracePt t="15121" x="1704975" y="3252788"/>
          <p14:tracePt t="15138" x="1681163" y="3203575"/>
          <p14:tracePt t="15154" x="1668463" y="3190875"/>
          <p14:tracePt t="15172" x="1655763" y="3179763"/>
          <p14:tracePt t="15188" x="1655763" y="3154363"/>
          <p14:tracePt t="15204" x="1644650" y="3143250"/>
          <p14:tracePt t="15221" x="1631950" y="3143250"/>
          <p14:tracePt t="15277" x="1619250" y="3143250"/>
          <p14:tracePt t="15326" x="1608138" y="3143250"/>
          <p14:tracePt t="15347" x="1595438" y="3143250"/>
          <p14:tracePt t="15529" x="1595438" y="3154363"/>
          <p14:tracePt t="18691" x="1595438" y="3167063"/>
          <p14:tracePt t="18698" x="1595438" y="3179763"/>
          <p14:tracePt t="18706" x="1595438" y="3190875"/>
          <p14:tracePt t="18721" x="1595438" y="3227388"/>
          <p14:tracePt t="18738" x="1619250" y="3276600"/>
          <p14:tracePt t="18754" x="1655763" y="3386138"/>
          <p14:tracePt t="18771" x="1668463" y="3448050"/>
          <p14:tracePt t="18789" x="1681163" y="3508375"/>
          <p14:tracePt t="18790" x="1692275" y="3532188"/>
          <p14:tracePt t="18804" x="1704975" y="3568700"/>
          <p14:tracePt t="18821" x="1717675" y="3594100"/>
          <p14:tracePt t="18838" x="1717675" y="3605213"/>
          <p14:tracePt t="18854" x="1717675" y="3630613"/>
          <p14:tracePt t="18879" x="1717675" y="3641725"/>
          <p14:tracePt t="18893" x="1717675" y="3654425"/>
          <p14:tracePt t="18908" x="1717675" y="3667125"/>
          <p14:tracePt t="18928" x="1717675" y="3678238"/>
          <p14:tracePt t="18938" x="1728788" y="3678238"/>
          <p14:tracePt t="18955" x="1741488" y="3703638"/>
          <p14:tracePt t="18971" x="1765300" y="3787775"/>
          <p14:tracePt t="18988" x="1790700" y="3860800"/>
          <p14:tracePt t="19005" x="1814513" y="3910013"/>
          <p14:tracePt t="19006" x="1827213" y="3946525"/>
          <p14:tracePt t="19021" x="1851025" y="3995738"/>
          <p14:tracePt t="19038" x="1863725" y="4032250"/>
          <p14:tracePt t="19054" x="1863725" y="4056063"/>
          <p14:tracePt t="19071" x="1876425" y="4068763"/>
          <p14:tracePt t="19090" x="1876425" y="4081463"/>
          <p14:tracePt t="19105" x="1876425" y="4092575"/>
          <p14:tracePt t="19201" x="1863725" y="4092575"/>
          <p14:tracePt t="19222" x="1851025" y="4092575"/>
          <p14:tracePt t="19250" x="1839913" y="4081463"/>
          <p14:tracePt t="19257" x="1814513" y="4081463"/>
          <p14:tracePt t="19264" x="1814513" y="4068763"/>
          <p14:tracePt t="19272" x="1790700" y="4068763"/>
          <p14:tracePt t="19288" x="1754188" y="4068763"/>
          <p14:tracePt t="19305" x="1717675" y="4068763"/>
          <p14:tracePt t="19321" x="1655763" y="4068763"/>
          <p14:tracePt t="19339" x="1631950" y="4068763"/>
          <p14:tracePt t="19355" x="1619250" y="4068763"/>
          <p14:tracePt t="19371" x="1595438" y="4068763"/>
          <p14:tracePt t="19388" x="1582738" y="4068763"/>
          <p14:tracePt t="19404" x="1571625" y="4068763"/>
          <p14:tracePt t="19467" x="1571625" y="4056063"/>
          <p14:tracePt t="21349" x="1571625" y="4068763"/>
          <p14:tracePt t="21355" x="1571625" y="4092575"/>
          <p14:tracePt t="21376" x="1571625" y="4105275"/>
          <p14:tracePt t="21383" x="1571625" y="4117975"/>
          <p14:tracePt t="21397" x="1571625" y="4129088"/>
          <p14:tracePt t="21406" x="1571625" y="4141788"/>
          <p14:tracePt t="21422" x="1571625" y="4154488"/>
          <p14:tracePt t="21439" x="1571625" y="4165600"/>
          <p14:tracePt t="21454" x="1571625" y="4178300"/>
          <p14:tracePt t="21471" x="1571625" y="4202113"/>
          <p14:tracePt t="21488" x="1558925" y="4214813"/>
          <p14:tracePt t="21504" x="1558925" y="4238625"/>
          <p14:tracePt t="21521" x="1558925" y="4251325"/>
          <p14:tracePt t="21538" x="1558925" y="4287838"/>
          <p14:tracePt t="21554" x="1558925" y="4300538"/>
          <p14:tracePt t="21571" x="1558925" y="4324350"/>
          <p14:tracePt t="21588" x="1558925" y="4348163"/>
          <p14:tracePt t="21604" x="1558925" y="4360863"/>
          <p14:tracePt t="21621" x="1558925" y="4373563"/>
          <p14:tracePt t="21638" x="1571625" y="4397375"/>
          <p14:tracePt t="21670" x="1571625" y="4410075"/>
          <p14:tracePt t="21677" x="1571625" y="4421188"/>
          <p14:tracePt t="21691" x="1571625" y="4433888"/>
          <p14:tracePt t="21706" x="1571625" y="4457700"/>
          <p14:tracePt t="21721" x="1582738" y="4494213"/>
          <p14:tracePt t="21740" x="1582738" y="4567238"/>
          <p14:tracePt t="21754" x="1582738" y="4592638"/>
          <p14:tracePt t="21771" x="1582738" y="4616450"/>
          <p14:tracePt t="21788" x="1582738" y="4640263"/>
          <p14:tracePt t="21804" x="1582738" y="4665663"/>
          <p14:tracePt t="21821" x="1582738" y="4689475"/>
          <p14:tracePt t="21838" x="1582738" y="4702175"/>
          <p14:tracePt t="21866" x="1582738" y="4714875"/>
          <p14:tracePt t="21880" x="1582738" y="4725988"/>
          <p14:tracePt t="21915" x="1571625" y="4738688"/>
          <p14:tracePt t="21929" x="1558925" y="4751388"/>
          <p14:tracePt t="21943" x="1558925" y="4762500"/>
          <p14:tracePt t="21950" x="1546225" y="4762500"/>
          <p14:tracePt t="21972" x="1546225" y="4775200"/>
          <p14:tracePt t="21978" x="1535113" y="4775200"/>
          <p14:tracePt t="21988" x="1535113" y="4787900"/>
          <p14:tracePt t="22004" x="1522413" y="4799013"/>
          <p14:tracePt t="22021" x="1522413" y="4824413"/>
          <p14:tracePt t="22038" x="1509713" y="4835525"/>
          <p14:tracePt t="22055" x="1509713" y="4848225"/>
          <p14:tracePt t="22071" x="1509713" y="4860925"/>
          <p14:tracePt t="22089" x="1509713" y="4872038"/>
          <p14:tracePt t="22107" x="1509713" y="4884738"/>
          <p14:tracePt t="22125" x="1509713" y="4897438"/>
          <p14:tracePt t="22146" x="1509713" y="4908550"/>
          <p14:tracePt t="22293" x="1522413" y="4908550"/>
          <p14:tracePt t="22348" x="1535113" y="4908550"/>
          <p14:tracePt t="22425" x="1546225" y="4908550"/>
          <p14:tracePt t="22489" x="1558925" y="4908550"/>
          <p14:tracePt t="22587" x="1571625" y="4908550"/>
          <p14:tracePt t="23629" x="1571625" y="4897438"/>
          <p14:tracePt t="23657" x="1582738" y="4897438"/>
          <p14:tracePt t="23663" x="1582738" y="4884738"/>
          <p14:tracePt t="23671" x="1595438" y="4884738"/>
          <p14:tracePt t="23688" x="1595438" y="4872038"/>
          <p14:tracePt t="23705" x="1595438" y="4860925"/>
          <p14:tracePt t="23740" x="1608138" y="4860925"/>
          <p14:tracePt t="23756" x="1619250" y="4860925"/>
          <p14:tracePt t="23782" x="1619250" y="4848225"/>
          <p14:tracePt t="23789" x="1631950" y="4848225"/>
          <p14:tracePt t="23796" x="1631950" y="4835525"/>
          <p14:tracePt t="23804" x="1644650" y="4835525"/>
          <p14:tracePt t="23824" x="1655763" y="4835525"/>
          <p14:tracePt t="23839" x="1655763" y="4824413"/>
          <p14:tracePt t="23855" x="1668463" y="4799013"/>
          <p14:tracePt t="23871" x="1681163" y="4799013"/>
          <p14:tracePt t="23888" x="1728788" y="4751388"/>
          <p14:tracePt t="23904" x="1754188" y="4725988"/>
          <p14:tracePt t="23922" x="1790700" y="4678363"/>
          <p14:tracePt t="23923" x="1814513" y="4652963"/>
          <p14:tracePt t="23938" x="1876425" y="4616450"/>
          <p14:tracePt t="23956" x="1912938" y="4556125"/>
          <p14:tracePt t="23971" x="1985963" y="4483100"/>
          <p14:tracePt t="23988" x="2119313" y="4360863"/>
          <p14:tracePt t="24004" x="2192338" y="4264025"/>
          <p14:tracePt t="24021" x="2289175" y="4178300"/>
          <p14:tracePt t="24038" x="2362200" y="4105275"/>
          <p14:tracePt t="24055" x="2435225" y="4043363"/>
          <p14:tracePt t="24071" x="2557463" y="3946525"/>
          <p14:tracePt t="24089" x="2667000" y="3873500"/>
          <p14:tracePt t="24105" x="2765425" y="3787775"/>
          <p14:tracePt t="24121" x="2922588" y="3690938"/>
          <p14:tracePt t="24139" x="3008313" y="3630613"/>
          <p14:tracePt t="24140" x="3044825" y="3605213"/>
          <p14:tracePt t="24154" x="3117850" y="3544888"/>
          <p14:tracePt t="24171" x="3167063" y="3508375"/>
          <p14:tracePt t="24188" x="3227388" y="3471863"/>
          <p14:tracePt t="24206" x="3289300" y="3409950"/>
          <p14:tracePt t="24221" x="3336925" y="3386138"/>
          <p14:tracePt t="24238" x="3386138" y="3336925"/>
          <p14:tracePt t="24254" x="3409950" y="3325813"/>
          <p14:tracePt t="24272" x="3435350" y="3300413"/>
          <p14:tracePt t="24272" x="3459163" y="3300413"/>
          <p14:tracePt t="24288" x="3482975" y="3276600"/>
          <p14:tracePt t="24305" x="3532188" y="3252788"/>
          <p14:tracePt t="24321" x="3568700" y="3227388"/>
          <p14:tracePt t="24338" x="3629025" y="3190875"/>
          <p14:tracePt t="24356" x="3678238" y="3167063"/>
          <p14:tracePt t="24371" x="3727450" y="3154363"/>
          <p14:tracePt t="24389" x="3751263" y="3143250"/>
          <p14:tracePt t="24406" x="3775075" y="3130550"/>
          <p14:tracePt t="24421" x="3800475" y="3130550"/>
          <p14:tracePt t="24438" x="3811588" y="3117850"/>
          <p14:tracePt t="24454" x="3824288" y="3117850"/>
          <p14:tracePt t="24471" x="3836988" y="3117850"/>
          <p14:tracePt t="24488" x="3848100" y="3117850"/>
          <p14:tracePt t="24504" x="3860800" y="3117850"/>
          <p14:tracePt t="24524" x="3873500" y="3117850"/>
          <p14:tracePt t="24545" x="3884613" y="3117850"/>
          <p14:tracePt t="24580" x="3897313" y="3117850"/>
          <p14:tracePt t="24587" x="3897313" y="3106738"/>
          <p14:tracePt t="24594" x="3910013" y="3106738"/>
          <p14:tracePt t="24629" x="3921125" y="3106738"/>
          <p14:tracePt t="24636" x="3933825" y="3106738"/>
          <p14:tracePt t="24643" x="3946525" y="3106738"/>
          <p14:tracePt t="24672" x="3959225" y="3106738"/>
          <p14:tracePt t="24692" x="3970338" y="3094038"/>
          <p14:tracePt t="24722" x="3983038" y="3081338"/>
          <p14:tracePt t="24743" x="3995738" y="3070225"/>
          <p14:tracePt t="24772" x="3995738" y="3057525"/>
          <p14:tracePt t="24793" x="3995738" y="3044825"/>
          <p14:tracePt t="24807" x="3995738" y="3033713"/>
          <p14:tracePt t="24814" x="3995738" y="3021013"/>
          <p14:tracePt t="24821" x="3995738" y="3008313"/>
          <p14:tracePt t="24838" x="3983038" y="3008313"/>
          <p14:tracePt t="24856" x="3970338" y="2984500"/>
          <p14:tracePt t="24872" x="3959225" y="2960688"/>
          <p14:tracePt t="24889" x="3921125" y="2935288"/>
          <p14:tracePt t="24891" x="3921125" y="2924175"/>
          <p14:tracePt t="24905" x="3897313" y="2911475"/>
          <p14:tracePt t="24921" x="3775075" y="2814638"/>
          <p14:tracePt t="24938" x="3654425" y="2728913"/>
          <p14:tracePt t="24954" x="3459163" y="2582863"/>
          <p14:tracePt t="24971" x="3349625" y="2509838"/>
          <p14:tracePt t="24988" x="3240088" y="2424113"/>
          <p14:tracePt t="25004" x="3094038" y="2338388"/>
          <p14:tracePt t="25021" x="2898775" y="2265363"/>
          <p14:tracePt t="25038" x="2362200" y="2070100"/>
          <p14:tracePt t="25054" x="719138" y="1631950"/>
          <p14:tracePt t="37677" x="1316038" y="414338"/>
          <p14:tracePt t="37688" x="1681163" y="609600"/>
          <p14:tracePt t="37705" x="2278063" y="938213"/>
          <p14:tracePt t="37721" x="2838450" y="1266825"/>
          <p14:tracePt t="37739" x="3117850" y="1436688"/>
          <p14:tracePt t="37754" x="3336925" y="1546225"/>
          <p14:tracePt t="37771" x="3508375" y="1644650"/>
          <p14:tracePt t="37788" x="3592513" y="1681163"/>
          <p14:tracePt t="37804" x="3727450" y="1790700"/>
          <p14:tracePt t="37821" x="3836988" y="1863725"/>
          <p14:tracePt t="37840" x="3995738" y="1997075"/>
          <p14:tracePt t="37856" x="4105275" y="2082800"/>
          <p14:tracePt t="37871" x="4214813" y="2192338"/>
          <p14:tracePt t="37888" x="4457700" y="2387600"/>
          <p14:tracePt t="37904" x="4616450" y="2557463"/>
          <p14:tracePt t="37922" x="4848225" y="2728913"/>
          <p14:tracePt t="37938" x="5127625" y="2960688"/>
          <p14:tracePt t="37955" x="5273675" y="3070225"/>
          <p14:tracePt t="37971" x="5322888" y="3117850"/>
          <p14:tracePt t="37988" x="5395913" y="3167063"/>
          <p14:tracePt t="38005" x="5408613" y="3179763"/>
          <p14:tracePt t="38021" x="5432425" y="3203575"/>
          <p14:tracePt t="38038" x="5445125" y="3203575"/>
          <p14:tracePt t="38055" x="5456238" y="3203575"/>
          <p14:tracePt t="38071" x="5456238" y="3216275"/>
          <p14:tracePt t="38088" x="5456238" y="3227388"/>
          <p14:tracePt t="38132" x="5445125" y="3240088"/>
          <p14:tracePt t="38153" x="5445125" y="3252788"/>
          <p14:tracePt t="38181" x="5432425" y="3252788"/>
          <p14:tracePt t="38195" x="5432425" y="3263900"/>
          <p14:tracePt t="38209" x="5432425" y="3276600"/>
          <p14:tracePt t="38223" x="5419725" y="3276600"/>
          <p14:tracePt t="38229" x="5419725" y="3289300"/>
          <p14:tracePt t="38258" x="5408613" y="3289300"/>
          <p14:tracePt t="38293" x="5395913" y="3289300"/>
          <p14:tracePt t="38307" x="5383213" y="3289300"/>
          <p14:tracePt t="38321" x="5370513" y="3289300"/>
          <p14:tracePt t="38327" x="5346700" y="3289300"/>
          <p14:tracePt t="38341" x="5334000" y="3289300"/>
          <p14:tracePt t="38355" x="5322888" y="3289300"/>
          <p14:tracePt t="38372" x="5273675" y="3289300"/>
          <p14:tracePt t="38388" x="5249863" y="3289300"/>
          <p14:tracePt t="38405" x="5224463" y="3289300"/>
          <p14:tracePt t="38421" x="5187950" y="3289300"/>
          <p14:tracePt t="38438" x="5164138" y="3289300"/>
          <p14:tracePt t="38454" x="5140325" y="3276600"/>
          <p14:tracePt t="38472" x="5103813" y="3263900"/>
          <p14:tracePt t="38490" x="5091113" y="3263900"/>
          <p14:tracePt t="38491" x="5067300" y="3263900"/>
          <p14:tracePt t="38509" x="5054600" y="3263900"/>
          <p14:tracePt t="38521" x="5041900" y="3263900"/>
          <p14:tracePt t="38544" x="5030788" y="3263900"/>
          <p14:tracePt t="38558" x="5018088" y="3263900"/>
          <p14:tracePt t="38671" x="5030788" y="3263900"/>
          <p14:tracePt t="38705" x="5041900" y="3263900"/>
          <p14:tracePt t="38719" x="5054600" y="3263900"/>
          <p14:tracePt t="38754" x="5067300" y="3263900"/>
          <p14:tracePt t="38768" x="5078413" y="3263900"/>
          <p14:tracePt t="38791" x="5091113" y="3263900"/>
          <p14:tracePt t="38803" x="5103813" y="3263900"/>
          <p14:tracePt t="38810" x="5114925" y="3263900"/>
          <p14:tracePt t="38831" x="5127625" y="3263900"/>
          <p14:tracePt t="38839" x="5140325" y="3263900"/>
          <p14:tracePt t="38854" x="5151438" y="3263900"/>
          <p14:tracePt t="38873" x="5176838" y="3263900"/>
          <p14:tracePt t="38888" x="5213350" y="3263900"/>
          <p14:tracePt t="38905" x="5224463" y="3252788"/>
          <p14:tracePt t="38921" x="5237163" y="3252788"/>
          <p14:tracePt t="38938" x="5260975" y="3252788"/>
          <p14:tracePt t="38955" x="5273675" y="3252788"/>
          <p14:tracePt t="38973" x="5286375" y="3240088"/>
          <p14:tracePt t="39076" x="5286375" y="3227388"/>
          <p14:tracePt t="42069" x="5297488" y="3263900"/>
          <p14:tracePt t="42076" x="5310188" y="3300413"/>
          <p14:tracePt t="42088" x="5322888" y="3349625"/>
          <p14:tracePt t="42105" x="5359400" y="3484563"/>
          <p14:tracePt t="42122" x="5383213" y="3581400"/>
          <p14:tracePt t="42138" x="5383213" y="3654425"/>
          <p14:tracePt t="42155" x="5395913" y="3740150"/>
          <p14:tracePt t="42171" x="5395913" y="3787775"/>
          <p14:tracePt t="42188" x="5395913" y="3824288"/>
          <p14:tracePt t="42205" x="5395913" y="3849688"/>
          <p14:tracePt t="42221" x="5395913" y="3860800"/>
          <p14:tracePt t="42238" x="5395913" y="3873500"/>
          <p14:tracePt t="42255" x="5395913" y="3886200"/>
          <p14:tracePt t="42271" x="5395913" y="3897313"/>
          <p14:tracePt t="42328" x="5395913" y="3910013"/>
          <p14:tracePt t="42342" x="5395913" y="3922713"/>
          <p14:tracePt t="42377" x="5395913" y="3933825"/>
          <p14:tracePt t="42384" x="5383213" y="3933825"/>
          <p14:tracePt t="42398" x="5383213" y="3946525"/>
          <p14:tracePt t="42412" x="5383213" y="3959225"/>
          <p14:tracePt t="42440" x="5383213" y="3970338"/>
          <p14:tracePt t="42468" x="5383213" y="3983038"/>
          <p14:tracePt t="43181" x="5383213" y="4032250"/>
          <p14:tracePt t="43189" x="5383213" y="4117975"/>
          <p14:tracePt t="43195" x="5383213" y="4202113"/>
          <p14:tracePt t="43204" x="5383213" y="4287838"/>
          <p14:tracePt t="43221" x="5395913" y="4433888"/>
          <p14:tracePt t="43238" x="5408613" y="4556125"/>
          <p14:tracePt t="43255" x="5408613" y="4603750"/>
          <p14:tracePt t="43272" x="5408613" y="4640263"/>
          <p14:tracePt t="43288" x="5408613" y="4678363"/>
          <p14:tracePt t="43307" x="5408613" y="4689475"/>
          <p14:tracePt t="43321" x="5408613" y="4702175"/>
          <p14:tracePt t="43349" x="5408613" y="4714875"/>
          <p14:tracePt t="43482" x="5408613" y="4725988"/>
          <p14:tracePt t="43503" x="5408613" y="4738688"/>
          <p14:tracePt t="43531" x="5408613" y="4751388"/>
          <p14:tracePt t="43539" x="5408613" y="4762500"/>
          <p14:tracePt t="43545" x="5408613" y="4787900"/>
          <p14:tracePt t="43554" x="5419725" y="4811713"/>
          <p14:tracePt t="43571" x="5419725" y="4872038"/>
          <p14:tracePt t="43588" x="5432425" y="4981575"/>
          <p14:tracePt t="43605" x="5432425" y="5054600"/>
          <p14:tracePt t="43622" x="5432425" y="5091113"/>
          <p14:tracePt t="43623" x="5432425" y="5103813"/>
          <p14:tracePt t="43639" x="5432425" y="5127625"/>
          <p14:tracePt t="43655" x="5432425" y="5140325"/>
          <p14:tracePt t="43671" x="5432425" y="5164138"/>
          <p14:tracePt t="43734" x="5445125" y="5164138"/>
          <p14:tracePt t="43749" x="5456238" y="5164138"/>
          <p14:tracePt t="47826" x="5456238" y="5153025"/>
          <p14:tracePt t="47839" x="5468938" y="5140325"/>
          <p14:tracePt t="47847" x="5492750" y="5127625"/>
          <p14:tracePt t="47855" x="5505450" y="5103813"/>
          <p14:tracePt t="47871" x="5578475" y="5043488"/>
          <p14:tracePt t="47888" x="5724525" y="4957763"/>
          <p14:tracePt t="47905" x="6040438" y="4775200"/>
          <p14:tracePt t="47922" x="6235700" y="4652963"/>
          <p14:tracePt t="47938" x="6516688" y="4483100"/>
          <p14:tracePt t="47955" x="6650038" y="4397375"/>
          <p14:tracePt t="47971" x="6796088" y="4300538"/>
          <p14:tracePt t="47988" x="6942138" y="4178300"/>
          <p14:tracePt t="48004" x="7064375" y="4068763"/>
          <p14:tracePt t="48022" x="7296150" y="3849688"/>
          <p14:tracePt t="48038" x="7453313" y="3654425"/>
          <p14:tracePt t="48055" x="7588250" y="3495675"/>
          <p14:tracePt t="48071" x="7710488" y="3276600"/>
          <p14:tracePt t="48088" x="7758113" y="3179763"/>
          <p14:tracePt t="48105" x="7820025" y="3070225"/>
          <p14:tracePt t="48121" x="7856538" y="2947988"/>
          <p14:tracePt t="48138" x="7893050" y="2874963"/>
          <p14:tracePt t="48155" x="7940675" y="2814638"/>
          <p14:tracePt t="48172" x="8002588" y="2728913"/>
          <p14:tracePt t="48188" x="8062913" y="2679700"/>
          <p14:tracePt t="48205" x="8196263" y="2606675"/>
          <p14:tracePt t="48222" x="8294688" y="2557463"/>
          <p14:tracePt t="48239" x="8380413" y="2520950"/>
          <p14:tracePt t="48241" x="8428038" y="2509838"/>
          <p14:tracePt t="48255" x="8477250" y="2497138"/>
          <p14:tracePt t="48271" x="8513763" y="2484438"/>
          <p14:tracePt t="48289" x="8550275" y="2473325"/>
          <p14:tracePt t="48715" x="8562975" y="2473325"/>
          <p14:tracePt t="48729" x="8562975" y="2460625"/>
          <p14:tracePt t="49135" x="8562975" y="2447925"/>
          <p14:tracePt t="49247" x="8574088" y="2447925"/>
          <p14:tracePt t="49281" x="8586788" y="2447925"/>
          <p14:tracePt t="49323" x="8599488" y="2447925"/>
          <p14:tracePt t="49337" x="8599488" y="2436813"/>
          <p14:tracePt t="49344" x="8610600" y="2436813"/>
          <p14:tracePt t="49366" x="8610600" y="2424113"/>
          <p14:tracePt t="49379" x="8623300" y="2424113"/>
          <p14:tracePt t="49393" x="8636000" y="2424113"/>
          <p14:tracePt t="49414" x="8647113" y="2424113"/>
          <p14:tracePt t="49443" x="8659813" y="2411413"/>
          <p14:tracePt t="49456" x="8672513" y="2411413"/>
          <p14:tracePt t="49470" x="8672513" y="2400300"/>
          <p14:tracePt t="49477" x="8683625" y="2400300"/>
          <p14:tracePt t="49488" x="8696325" y="2400300"/>
          <p14:tracePt t="49505" x="8709025" y="2400300"/>
          <p14:tracePt t="49521" x="8732838" y="2400300"/>
          <p14:tracePt t="49538" x="8745538" y="2400300"/>
          <p14:tracePt t="49554" x="8756650" y="2400300"/>
          <p14:tracePt t="49572" x="8769350" y="2400300"/>
          <p14:tracePt t="49786" x="8769350" y="2411413"/>
          <p14:tracePt t="49806" x="8769350" y="2424113"/>
          <p14:tracePt t="49813" x="8769350" y="2436813"/>
          <p14:tracePt t="49821" x="8769350" y="2447925"/>
          <p14:tracePt t="49839" x="8782050" y="2473325"/>
          <p14:tracePt t="49856" x="8829675" y="2533650"/>
          <p14:tracePt t="49857" x="8866188" y="2582863"/>
          <p14:tracePt t="49871" x="8915400" y="2655888"/>
          <p14:tracePt t="49889" x="8977313" y="2740025"/>
          <p14:tracePt t="49904" x="9037638" y="2825750"/>
          <p14:tracePt t="49922" x="9074150" y="2874963"/>
          <p14:tracePt t="49939" x="9086850" y="2887663"/>
          <p14:tracePt t="49940" x="9097963" y="2911475"/>
          <p14:tracePt t="49954" x="9110663" y="2911475"/>
          <p14:tracePt t="49971" x="9123363" y="2935288"/>
          <p14:tracePt t="49988" x="9134475" y="2947988"/>
          <p14:tracePt t="50009" x="9147175" y="2947988"/>
          <p14:tracePt t="50044" x="9159875" y="2947988"/>
          <p14:tracePt t="50170" x="9147175" y="2947988"/>
          <p14:tracePt t="50198" x="9134475" y="2947988"/>
          <p14:tracePt t="50219" x="9123363" y="2947988"/>
          <p14:tracePt t="50233" x="9110663" y="2947988"/>
          <p14:tracePt t="50296" x="9110663" y="2960688"/>
          <p14:tracePt t="50309" x="9110663" y="2971800"/>
          <p14:tracePt t="50387" x="9097963" y="2971800"/>
          <p14:tracePt t="50436" x="9086850" y="2984500"/>
          <p14:tracePt t="50450" x="9086850" y="2997200"/>
          <p14:tracePt t="50470" x="9086850" y="3008313"/>
          <p14:tracePt t="50491" x="9086850" y="3021013"/>
          <p14:tracePt t="50498" x="9086850" y="3033713"/>
          <p14:tracePt t="50512" x="9086850" y="3057525"/>
          <p14:tracePt t="50521" x="9086850" y="3070225"/>
          <p14:tracePt t="50538" x="9074150" y="3081338"/>
          <p14:tracePt t="50555" x="9074150" y="3117850"/>
          <p14:tracePt t="50572" x="9074150" y="3143250"/>
          <p14:tracePt t="50588" x="9074150" y="3179763"/>
          <p14:tracePt t="50605" x="9061450" y="3203575"/>
          <p14:tracePt t="50621" x="9061450" y="3216275"/>
          <p14:tracePt t="50639" x="9061450" y="3240088"/>
          <p14:tracePt t="50667" x="9061450" y="3252788"/>
          <p14:tracePt t="50680" x="9061450" y="3263900"/>
          <p14:tracePt t="50723" x="9050338" y="3263900"/>
          <p14:tracePt t="50739" x="9050338" y="3276600"/>
          <p14:tracePt t="51919" x="9050338" y="3252788"/>
          <p14:tracePt t="51927" x="9024938" y="3203575"/>
          <p14:tracePt t="51938" x="9013825" y="3130550"/>
          <p14:tracePt t="51955" x="8902700" y="2947988"/>
          <p14:tracePt t="51971" x="8818563" y="2838450"/>
          <p14:tracePt t="51988" x="8720138" y="2740025"/>
          <p14:tracePt t="52004" x="8610600" y="2643188"/>
          <p14:tracePt t="52021" x="8550275" y="2606675"/>
          <p14:tracePt t="52038" x="8489950" y="2546350"/>
          <p14:tracePt t="52055" x="8477250" y="2520950"/>
          <p14:tracePt t="52071" x="8453438" y="2509838"/>
          <p14:tracePt t="52088" x="8440738" y="2497138"/>
          <p14:tracePt t="52106" x="8416925" y="2497138"/>
          <p14:tracePt t="52121" x="8416925" y="2484438"/>
          <p14:tracePt t="52139" x="8404225" y="2484438"/>
          <p14:tracePt t="52366" x="8416925" y="2484438"/>
          <p14:tracePt t="52499" x="8416925" y="2497138"/>
          <p14:tracePt t="54283" x="8391525" y="2509838"/>
          <p14:tracePt t="54290" x="8367713" y="2509838"/>
          <p14:tracePt t="54305" x="8331200" y="2520950"/>
          <p14:tracePt t="54321" x="8281988" y="2533650"/>
          <p14:tracePt t="54338" x="8221663" y="2546350"/>
          <p14:tracePt t="54354" x="8159750" y="2557463"/>
          <p14:tracePt t="54372" x="8123238" y="2557463"/>
          <p14:tracePt t="54388" x="8086725" y="2570163"/>
          <p14:tracePt t="54404" x="8039100" y="2570163"/>
          <p14:tracePt t="54421" x="8013700" y="2570163"/>
          <p14:tracePt t="54438" x="7989888" y="2570163"/>
          <p14:tracePt t="54455" x="7977188" y="2570163"/>
          <p14:tracePt t="54471" x="7966075" y="2570163"/>
          <p14:tracePt t="54488" x="7953375" y="2570163"/>
          <p14:tracePt t="54505" x="7953375" y="2582863"/>
          <p14:tracePt t="54584" x="7966075" y="2582863"/>
          <p14:tracePt t="54606" x="7977188" y="2582863"/>
          <p14:tracePt t="54626" x="7989888" y="2582863"/>
          <p14:tracePt t="54632" x="8002588" y="2582863"/>
          <p14:tracePt t="54653" x="8013700" y="2582863"/>
          <p14:tracePt t="54667" x="8026400" y="2582863"/>
          <p14:tracePt t="54681" x="8039100" y="2582863"/>
          <p14:tracePt t="54702" x="8050213" y="2582863"/>
          <p14:tracePt t="54724" x="8062913" y="2582863"/>
          <p14:tracePt t="54863" x="8075613" y="2582863"/>
          <p14:tracePt t="54933" x="8075613" y="2570163"/>
          <p14:tracePt t="56318" x="8086725" y="2570163"/>
          <p14:tracePt t="56941" x="8099425" y="2570163"/>
          <p14:tracePt t="57109" x="8099425" y="2582863"/>
          <p14:tracePt t="57129" x="8099425" y="2593975"/>
          <p14:tracePt t="57136" x="8112125" y="2593975"/>
          <p14:tracePt t="57150" x="8123238" y="2593975"/>
          <p14:tracePt t="57157" x="8123238" y="2606675"/>
          <p14:tracePt t="57173" x="8123238" y="2619375"/>
          <p14:tracePt t="57188" x="8172450" y="2643188"/>
          <p14:tracePt t="57205" x="8258175" y="2716213"/>
          <p14:tracePt t="57221" x="8513763" y="2911475"/>
          <p14:tracePt t="57239" x="8756650" y="3117850"/>
          <p14:tracePt t="57255" x="8915400" y="3276600"/>
          <p14:tracePt t="57271" x="9037638" y="3386138"/>
          <p14:tracePt t="57289" x="9074150" y="3435350"/>
          <p14:tracePt t="57306" x="9134475" y="3471863"/>
          <p14:tracePt t="57321" x="9147175" y="3484563"/>
          <p14:tracePt t="57339" x="9159875" y="3495675"/>
          <p14:tracePt t="57340" x="9159875" y="3508375"/>
          <p14:tracePt t="57355" x="9170988" y="3508375"/>
          <p14:tracePt t="57371" x="9183688" y="3508375"/>
          <p14:tracePt t="57388" x="9196388" y="3508375"/>
          <p14:tracePt t="57409" x="9207500" y="3508375"/>
          <p14:tracePt t="57542" x="9207500" y="3495675"/>
          <p14:tracePt t="57577" x="9207500" y="3484563"/>
          <p14:tracePt t="57591" x="9207500" y="3471863"/>
          <p14:tracePt t="57612" x="9207500" y="3459163"/>
          <p14:tracePt t="57640" x="9207500" y="3448050"/>
          <p14:tracePt t="57647" x="9196388" y="3448050"/>
          <p14:tracePt t="57661" x="9183688" y="3435350"/>
          <p14:tracePt t="57671" x="9170988" y="3435350"/>
          <p14:tracePt t="57690" x="9170988" y="3422650"/>
          <p14:tracePt t="57704" x="9147175" y="3422650"/>
          <p14:tracePt t="57721" x="9147175" y="3409950"/>
          <p14:tracePt t="57738" x="9147175" y="3398838"/>
          <p14:tracePt t="57755" x="9134475" y="3398838"/>
          <p14:tracePt t="57771" x="9123363" y="3386138"/>
          <p14:tracePt t="57788" x="9110663" y="3373438"/>
          <p14:tracePt t="57805" x="9097963" y="3373438"/>
          <p14:tracePt t="57822" x="9097963" y="3362325"/>
          <p14:tracePt t="57838" x="9086850" y="3349625"/>
          <p14:tracePt t="57857" x="9074150" y="3349625"/>
          <p14:tracePt t="57873" x="9061450" y="3336925"/>
          <p14:tracePt t="57892" x="9050338" y="3336925"/>
          <p14:tracePt t="57904" x="9050338" y="3325813"/>
          <p14:tracePt t="57921" x="9024938" y="3313113"/>
          <p14:tracePt t="57938" x="9001125" y="3289300"/>
          <p14:tracePt t="57955" x="8988425" y="3276600"/>
          <p14:tracePt t="57972" x="8964613" y="3252788"/>
          <p14:tracePt t="57989" x="8951913" y="3227388"/>
          <p14:tracePt t="58005" x="8939213" y="3216275"/>
          <p14:tracePt t="58024" x="8939213" y="3203575"/>
          <p14:tracePt t="58039" x="8928100" y="3203575"/>
          <p14:tracePt t="58055" x="8928100" y="3190875"/>
          <p14:tracePt t="58145" x="8939213" y="3190875"/>
          <p14:tracePt t="58165" x="8951913" y="3190875"/>
          <p14:tracePt t="58241" x="8964613" y="3190875"/>
          <p14:tracePt t="58283" x="8977313" y="3190875"/>
          <p14:tracePt t="58417" x="8988425" y="3190875"/>
          <p14:tracePt t="58844" x="8988425" y="3227388"/>
          <p14:tracePt t="58850" x="8977313" y="3276600"/>
          <p14:tracePt t="58857" x="8977313" y="3300413"/>
          <p14:tracePt t="58871" x="8964613" y="3336925"/>
          <p14:tracePt t="58888" x="8951913" y="3398838"/>
          <p14:tracePt t="58905" x="8939213" y="3435350"/>
          <p14:tracePt t="58922" x="8915400" y="3471863"/>
          <p14:tracePt t="58938" x="8915400" y="3495675"/>
          <p14:tracePt t="58955" x="8902700" y="3495675"/>
          <p14:tracePt t="58971" x="8891588" y="3532188"/>
          <p14:tracePt t="58988" x="8878888" y="3544888"/>
          <p14:tracePt t="59005" x="8855075" y="3594100"/>
          <p14:tracePt t="59021" x="8829675" y="3630613"/>
          <p14:tracePt t="59038" x="8793163" y="3690938"/>
          <p14:tracePt t="59055" x="8769350" y="3740150"/>
          <p14:tracePt t="59071" x="8769350" y="3763963"/>
          <p14:tracePt t="59088" x="8756650" y="3787775"/>
          <p14:tracePt t="59105" x="8745538" y="3813175"/>
          <p14:tracePt t="59130" x="8745538" y="3824288"/>
          <p14:tracePt t="59144" x="8745538" y="3836988"/>
          <p14:tracePt t="59186" x="8745538" y="3849688"/>
          <p14:tracePt t="59200" x="8756650" y="3849688"/>
          <p14:tracePt t="59228" x="8769350" y="3860800"/>
          <p14:tracePt t="59235" x="8782050" y="3860800"/>
          <p14:tracePt t="59242" x="8782050" y="3873500"/>
          <p14:tracePt t="59254" x="8793163" y="3873500"/>
          <p14:tracePt t="59271" x="8805863" y="3886200"/>
          <p14:tracePt t="59288" x="8818563" y="3886200"/>
          <p14:tracePt t="59305" x="8818563" y="3897313"/>
          <p14:tracePt t="59321" x="8829675" y="3910013"/>
          <p14:tracePt t="59338" x="8842375" y="3933825"/>
          <p14:tracePt t="59355" x="8855075" y="3933825"/>
          <p14:tracePt t="59371" x="8855075" y="3946525"/>
          <p14:tracePt t="59389" x="8866188" y="3959225"/>
          <p14:tracePt t="59409" x="8866188" y="3970338"/>
          <p14:tracePt t="59431" x="8866188" y="3983038"/>
          <p14:tracePt t="59446" x="8866188" y="3995738"/>
          <p14:tracePt t="59501" x="8878888" y="3995738"/>
          <p14:tracePt t="59528" x="8878888" y="4006850"/>
          <p14:tracePt t="59549" x="8878888" y="4019550"/>
          <p14:tracePt t="59607" x="8878888" y="4032250"/>
          <p14:tracePt t="59626" x="8878888" y="4043363"/>
          <p14:tracePt t="59647" x="8878888" y="4056063"/>
          <p14:tracePt t="59718" x="8878888" y="4068763"/>
          <p14:tracePt t="59745" x="8891588" y="4068763"/>
          <p14:tracePt t="59752" x="8891588" y="4081463"/>
          <p14:tracePt t="59810" x="8902700" y="4081463"/>
          <p14:tracePt t="59871" x="8915400" y="4081463"/>
          <p14:tracePt t="59949" x="8928100" y="4081463"/>
          <p14:tracePt t="59983" x="8939213" y="4081463"/>
          <p14:tracePt t="60095" x="8951913" y="4081463"/>
          <p14:tracePt t="60123" x="8951913" y="4068763"/>
          <p14:tracePt t="65334" x="8902700" y="3557588"/>
          <p14:tracePt t="65340" x="8818563" y="2557463"/>
          <p14:tracePt t="65355" x="8818563" y="2009775"/>
          <p14:tracePt t="65372" x="8829675" y="646113"/>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EFC80-E6E4-6D7A-4431-61D421660EA9}"/>
              </a:ext>
            </a:extLst>
          </p:cNvPr>
          <p:cNvSpPr>
            <a:spLocks noGrp="1"/>
          </p:cNvSpPr>
          <p:nvPr>
            <p:ph type="title"/>
          </p:nvPr>
        </p:nvSpPr>
        <p:spPr>
          <a:xfrm>
            <a:off x="838200" y="365125"/>
            <a:ext cx="2514600" cy="1325563"/>
          </a:xfrm>
        </p:spPr>
        <p:txBody>
          <a:bodyPr/>
          <a:lstStyle/>
          <a:p>
            <a:r>
              <a:rPr lang="en-GB" b="1" u="sng" dirty="0"/>
              <a:t>Diagnosis</a:t>
            </a:r>
          </a:p>
        </p:txBody>
      </p:sp>
      <p:sp>
        <p:nvSpPr>
          <p:cNvPr id="3" name="Content Placeholder 2">
            <a:extLst>
              <a:ext uri="{FF2B5EF4-FFF2-40B4-BE49-F238E27FC236}">
                <a16:creationId xmlns:a16="http://schemas.microsoft.com/office/drawing/2014/main" id="{102EE770-A461-01C9-4DCC-050534DBFBB3}"/>
              </a:ext>
            </a:extLst>
          </p:cNvPr>
          <p:cNvSpPr>
            <a:spLocks noGrp="1"/>
          </p:cNvSpPr>
          <p:nvPr>
            <p:ph idx="1"/>
          </p:nvPr>
        </p:nvSpPr>
        <p:spPr>
          <a:xfrm>
            <a:off x="838200" y="1825625"/>
            <a:ext cx="4215581" cy="4351338"/>
          </a:xfrm>
        </p:spPr>
        <p:txBody>
          <a:bodyPr>
            <a:normAutofit lnSpcReduction="10000"/>
          </a:bodyPr>
          <a:lstStyle/>
          <a:p>
            <a:r>
              <a:rPr lang="en-GB" sz="1800" b="1" dirty="0"/>
              <a:t>CT</a:t>
            </a:r>
            <a:r>
              <a:rPr lang="en-GB" sz="1800" dirty="0"/>
              <a:t> or </a:t>
            </a:r>
            <a:r>
              <a:rPr lang="en-GB" sz="1800" b="1" dirty="0"/>
              <a:t>MRI</a:t>
            </a:r>
            <a:r>
              <a:rPr lang="en-GB" sz="1800" dirty="0"/>
              <a:t>- to identify </a:t>
            </a:r>
            <a:r>
              <a:rPr lang="en-US" sz="1800" dirty="0"/>
              <a:t>whether the stroke is caused by a clot (ischemic) or bleeding (hemorrhagic). </a:t>
            </a:r>
          </a:p>
          <a:p>
            <a:endParaRPr lang="en-GB" sz="1800" dirty="0"/>
          </a:p>
          <a:p>
            <a:r>
              <a:rPr lang="en-GB" sz="1800" dirty="0"/>
              <a:t> </a:t>
            </a:r>
            <a:r>
              <a:rPr lang="en-US" sz="1800" dirty="0"/>
              <a:t>Initial assessments include the </a:t>
            </a:r>
            <a:r>
              <a:rPr lang="en-US" sz="1800" b="1" dirty="0"/>
              <a:t>NIH Stroke Scale</a:t>
            </a:r>
            <a:r>
              <a:rPr lang="en-US" sz="1800" dirty="0"/>
              <a:t>, which checks how severe the stroke is by scoring speech, movement, and awareness. </a:t>
            </a:r>
          </a:p>
          <a:p>
            <a:endParaRPr lang="en-US" sz="1800" dirty="0"/>
          </a:p>
          <a:p>
            <a:r>
              <a:rPr lang="en-US" sz="1800" dirty="0"/>
              <a:t>His </a:t>
            </a:r>
            <a:r>
              <a:rPr lang="en-US" sz="1800" b="1" dirty="0"/>
              <a:t>blood pressure</a:t>
            </a:r>
            <a:r>
              <a:rPr lang="en-US" sz="1800" dirty="0"/>
              <a:t> and </a:t>
            </a:r>
            <a:r>
              <a:rPr lang="en-US" sz="1800" b="1" dirty="0"/>
              <a:t>blood glucose levels</a:t>
            </a:r>
            <a:r>
              <a:rPr lang="en-US" sz="1800" dirty="0"/>
              <a:t> are also monitored closely, as both can affect stroke outcomes</a:t>
            </a:r>
          </a:p>
          <a:p>
            <a:endParaRPr lang="en-GB" dirty="0"/>
          </a:p>
        </p:txBody>
      </p:sp>
      <p:sp>
        <p:nvSpPr>
          <p:cNvPr id="4" name="Slide Number Placeholder 3">
            <a:extLst>
              <a:ext uri="{FF2B5EF4-FFF2-40B4-BE49-F238E27FC236}">
                <a16:creationId xmlns:a16="http://schemas.microsoft.com/office/drawing/2014/main" id="{0CDAF5BE-BA85-9B28-DA32-1450574CC25B}"/>
              </a:ext>
            </a:extLst>
          </p:cNvPr>
          <p:cNvSpPr>
            <a:spLocks noGrp="1"/>
          </p:cNvSpPr>
          <p:nvPr>
            <p:ph type="sldNum" sz="quarter" idx="12"/>
          </p:nvPr>
        </p:nvSpPr>
        <p:spPr/>
        <p:txBody>
          <a:bodyPr/>
          <a:lstStyle/>
          <a:p>
            <a:fld id="{CC057153-B650-4DEB-B370-79DDCFDCE934}" type="slidenum">
              <a:rPr lang="en-US" smtClean="0"/>
              <a:t>8</a:t>
            </a:fld>
            <a:endParaRPr lang="en-US" dirty="0"/>
          </a:p>
        </p:txBody>
      </p:sp>
      <p:sp>
        <p:nvSpPr>
          <p:cNvPr id="5" name="Title 1">
            <a:extLst>
              <a:ext uri="{FF2B5EF4-FFF2-40B4-BE49-F238E27FC236}">
                <a16:creationId xmlns:a16="http://schemas.microsoft.com/office/drawing/2014/main" id="{DDAC7E5E-7CF0-31FA-4658-E8515CF61637}"/>
              </a:ext>
            </a:extLst>
          </p:cNvPr>
          <p:cNvSpPr txBox="1">
            <a:spLocks/>
          </p:cNvSpPr>
          <p:nvPr/>
        </p:nvSpPr>
        <p:spPr>
          <a:xfrm>
            <a:off x="7895303" y="365124"/>
            <a:ext cx="297425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u="sng" dirty="0"/>
              <a:t>Monitoring</a:t>
            </a:r>
          </a:p>
        </p:txBody>
      </p:sp>
      <p:sp>
        <p:nvSpPr>
          <p:cNvPr id="6" name="Flowchart: Process 5">
            <a:extLst>
              <a:ext uri="{FF2B5EF4-FFF2-40B4-BE49-F238E27FC236}">
                <a16:creationId xmlns:a16="http://schemas.microsoft.com/office/drawing/2014/main" id="{B23BC78E-55BF-D394-FEA3-16B1EE8707AD}"/>
              </a:ext>
            </a:extLst>
          </p:cNvPr>
          <p:cNvSpPr/>
          <p:nvPr/>
        </p:nvSpPr>
        <p:spPr>
          <a:xfrm>
            <a:off x="5761703" y="0"/>
            <a:ext cx="521110" cy="6858000"/>
          </a:xfrm>
          <a:prstGeom prst="flowChartProcess">
            <a:avLst/>
          </a:prstGeom>
          <a:solidFill>
            <a:schemeClr val="accent2">
              <a:lumMod val="60000"/>
              <a:lumOff val="40000"/>
            </a:schemeClr>
          </a:solidFill>
          <a:ln>
            <a:noFill/>
          </a:ln>
          <a:effectLst>
            <a:softEdge rad="3175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effectLst>
                <a:reflection blurRad="6350" stA="55000" endA="300" endPos="45500" dir="5400000" sy="-100000" algn="bl" rotWithShape="0"/>
              </a:effectLst>
            </a:endParaRPr>
          </a:p>
        </p:txBody>
      </p:sp>
      <p:sp>
        <p:nvSpPr>
          <p:cNvPr id="7" name="TextBox 6">
            <a:extLst>
              <a:ext uri="{FF2B5EF4-FFF2-40B4-BE49-F238E27FC236}">
                <a16:creationId xmlns:a16="http://schemas.microsoft.com/office/drawing/2014/main" id="{930ADF5B-A56B-5F3C-DB9F-B28EB6B52A12}"/>
              </a:ext>
            </a:extLst>
          </p:cNvPr>
          <p:cNvSpPr txBox="1"/>
          <p:nvPr/>
        </p:nvSpPr>
        <p:spPr>
          <a:xfrm>
            <a:off x="7895303" y="1690687"/>
            <a:ext cx="3618271" cy="3970318"/>
          </a:xfrm>
          <a:prstGeom prst="rect">
            <a:avLst/>
          </a:prstGeom>
          <a:noFill/>
        </p:spPr>
        <p:txBody>
          <a:bodyPr wrap="square" rtlCol="0">
            <a:spAutoFit/>
          </a:bodyPr>
          <a:lstStyle/>
          <a:p>
            <a:r>
              <a:rPr lang="en-US" dirty="0"/>
              <a:t>Ongoing monitoring focuses on key areas of recovery:</a:t>
            </a:r>
          </a:p>
          <a:p>
            <a:endParaRPr lang="en-US" b="1" dirty="0"/>
          </a:p>
          <a:p>
            <a:endParaRPr lang="en-US" b="1" dirty="0"/>
          </a:p>
          <a:p>
            <a:r>
              <a:rPr lang="en-US" b="1" dirty="0"/>
              <a:t>Mobility</a:t>
            </a:r>
            <a:r>
              <a:rPr lang="en-US" dirty="0"/>
              <a:t> – checking his ability to walk, move, and balance</a:t>
            </a:r>
          </a:p>
          <a:p>
            <a:endParaRPr lang="en-US" b="1" dirty="0"/>
          </a:p>
          <a:p>
            <a:r>
              <a:rPr lang="en-US" b="1" dirty="0"/>
              <a:t>Cognition</a:t>
            </a:r>
            <a:r>
              <a:rPr lang="en-US" dirty="0"/>
              <a:t> – assessing memory, attention, and understanding</a:t>
            </a:r>
          </a:p>
          <a:p>
            <a:endParaRPr lang="en-US" b="1" dirty="0"/>
          </a:p>
          <a:p>
            <a:endParaRPr lang="en-US" b="1" dirty="0"/>
          </a:p>
          <a:p>
            <a:r>
              <a:rPr lang="en-US" b="1" dirty="0"/>
              <a:t>Swallowing</a:t>
            </a:r>
            <a:r>
              <a:rPr lang="en-US" dirty="0"/>
              <a:t> – ensuring he can eat and drink safely without choking</a:t>
            </a:r>
          </a:p>
          <a:p>
            <a:endParaRPr lang="en-GB" dirty="0"/>
          </a:p>
        </p:txBody>
      </p:sp>
      <p:sp>
        <p:nvSpPr>
          <p:cNvPr id="8" name="Oval 7">
            <a:extLst>
              <a:ext uri="{FF2B5EF4-FFF2-40B4-BE49-F238E27FC236}">
                <a16:creationId xmlns:a16="http://schemas.microsoft.com/office/drawing/2014/main" id="{11116890-5792-2AA5-06CE-8C921AD0A891}"/>
              </a:ext>
            </a:extLst>
          </p:cNvPr>
          <p:cNvSpPr/>
          <p:nvPr/>
        </p:nvSpPr>
        <p:spPr>
          <a:xfrm>
            <a:off x="5117690" y="2386780"/>
            <a:ext cx="1809135" cy="1995949"/>
          </a:xfrm>
          <a:prstGeom prst="ellipse">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5E8BC207-2C89-CE12-2408-0D861FAC2FAB}"/>
              </a:ext>
            </a:extLst>
          </p:cNvPr>
          <p:cNvSpPr txBox="1"/>
          <p:nvPr/>
        </p:nvSpPr>
        <p:spPr>
          <a:xfrm>
            <a:off x="5616678" y="2841522"/>
            <a:ext cx="904567" cy="1015663"/>
          </a:xfrm>
          <a:prstGeom prst="rect">
            <a:avLst/>
          </a:prstGeom>
          <a:noFill/>
        </p:spPr>
        <p:txBody>
          <a:bodyPr wrap="square" rtlCol="0">
            <a:spAutoFit/>
          </a:bodyPr>
          <a:lstStyle/>
          <a:p>
            <a:r>
              <a:rPr lang="en-GB" sz="6000" b="1" dirty="0">
                <a:solidFill>
                  <a:schemeClr val="bg1"/>
                </a:solidFill>
              </a:rPr>
              <a:t>&amp;</a:t>
            </a:r>
          </a:p>
        </p:txBody>
      </p:sp>
      <p:pic>
        <p:nvPicPr>
          <p:cNvPr id="13" name="Audio 12">
            <a:hlinkClick r:id="" action="ppaction://media"/>
            <a:extLst>
              <a:ext uri="{FF2B5EF4-FFF2-40B4-BE49-F238E27FC236}">
                <a16:creationId xmlns:a16="http://schemas.microsoft.com/office/drawing/2014/main" id="{621CFF57-9EAE-55F6-9E74-0557E87ECE08}"/>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61075" t="-161075" r="-161075" b="-161075"/>
          <a:stretch>
            <a:fillRect/>
          </a:stretch>
        </p:blipFill>
        <p:spPr>
          <a:xfrm>
            <a:off x="10052304" y="4718304"/>
            <a:ext cx="2057400" cy="2057400"/>
          </a:xfrm>
          <a:prstGeom prst="ellipse">
            <a:avLst/>
          </a:prstGeom>
        </p:spPr>
      </p:pic>
      <p:pic>
        <p:nvPicPr>
          <p:cNvPr id="18" name="Picture 17">
            <a:extLst>
              <a:ext uri="{FF2B5EF4-FFF2-40B4-BE49-F238E27FC236}">
                <a16:creationId xmlns:a16="http://schemas.microsoft.com/office/drawing/2014/main" id="{03CB5FB8-BE9F-EFA3-DFB1-BE128392D2E4}"/>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9940" b="98494" l="1765" r="90000">
                        <a14:foregroundMark x1="9412" y1="36446" x2="9412" y2="36446"/>
                        <a14:foregroundMark x1="90588" y1="60241" x2="90588" y2="60241"/>
                        <a14:foregroundMark x1="63824" y1="91867" x2="63824" y2="91867"/>
                        <a14:foregroundMark x1="37647" y1="96687" x2="37647" y2="96687"/>
                        <a14:foregroundMark x1="15882" y1="99096" x2="15882" y2="99096"/>
                        <a14:foregroundMark x1="43529" y1="72892" x2="43529" y2="72892"/>
                        <a14:foregroundMark x1="41765" y1="72892" x2="41765" y2="72892"/>
                        <a14:foregroundMark x1="40882" y1="69578" x2="40294" y2="62349"/>
                        <a14:foregroundMark x1="31765" y1="65060" x2="35294" y2="76506"/>
                        <a14:foregroundMark x1="35294" y1="76506" x2="35294" y2="76506"/>
                        <a14:foregroundMark x1="27941" y1="62048" x2="40000" y2="66867"/>
                        <a14:foregroundMark x1="6471" y1="71988" x2="6471" y2="71988"/>
                        <a14:foregroundMark x1="1765" y1="71084" x2="1765" y2="71084"/>
                      </a14:backgroundRemoval>
                    </a14:imgEffect>
                  </a14:imgLayer>
                </a14:imgProps>
              </a:ext>
            </a:extLst>
          </a:blip>
          <a:stretch>
            <a:fillRect/>
          </a:stretch>
        </p:blipFill>
        <p:spPr>
          <a:xfrm>
            <a:off x="4819440" y="3573909"/>
            <a:ext cx="3403610" cy="3284091"/>
          </a:xfrm>
          <a:prstGeom prst="rect">
            <a:avLst/>
          </a:prstGeom>
          <a:effectLst>
            <a:softEdge rad="12700"/>
          </a:effectLst>
        </p:spPr>
      </p:pic>
    </p:spTree>
    <p:custDataLst>
      <p:tags r:id="rId1"/>
    </p:custDataLst>
    <p:extLst>
      <p:ext uri="{BB962C8B-B14F-4D97-AF65-F5344CB8AC3E}">
        <p14:creationId xmlns:p14="http://schemas.microsoft.com/office/powerpoint/2010/main" val="885193321"/>
      </p:ext>
    </p:extLst>
  </p:cSld>
  <p:clrMapOvr>
    <a:masterClrMapping/>
  </p:clrMapOvr>
  <mc:AlternateContent xmlns:mc="http://schemas.openxmlformats.org/markup-compatibility/2006" xmlns:p14="http://schemas.microsoft.com/office/powerpoint/2010/main">
    <mc:Choice Requires="p14">
      <p:transition spd="slow" p14:dur="2000" advTm="45073"/>
    </mc:Choice>
    <mc:Fallback xmlns="">
      <p:transition spd="slow" advTm="450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ppt_x"/>
                                          </p:val>
                                        </p:tav>
                                        <p:tav tm="100000">
                                          <p:val>
                                            <p:strVal val="#ppt_x"/>
                                          </p:val>
                                        </p:tav>
                                      </p:tavLst>
                                    </p:anim>
                                    <p:anim calcmode="lin" valueType="num">
                                      <p:cBhvr additive="base">
                                        <p:cTn id="3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ppt_x"/>
                                          </p:val>
                                        </p:tav>
                                        <p:tav tm="100000">
                                          <p:val>
                                            <p:strVal val="#ppt_x"/>
                                          </p:val>
                                        </p:tav>
                                      </p:tavLst>
                                    </p:anim>
                                    <p:anim calcmode="lin" valueType="num">
                                      <p:cBhvr additive="base">
                                        <p:cTn id="4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9" fill="hold" display="0">
                  <p:stCondLst>
                    <p:cond delay="indefinite"/>
                  </p:stCondLst>
                  <p:endCondLst>
                    <p:cond evt="onStopAudio" delay="0">
                      <p:tgtEl>
                        <p:sldTgt/>
                      </p:tgtEl>
                    </p:cond>
                  </p:endCondLst>
                </p:cTn>
                <p:tgtEl>
                  <p:spTgt spid="13"/>
                </p:tgtEl>
              </p:cMediaNode>
            </p:audio>
          </p:childTnLst>
        </p:cTn>
      </p:par>
    </p:tnLst>
    <p:bldLst>
      <p:bldP spid="2" grpId="0"/>
      <p:bldP spid="3" grpId="0" build="p"/>
      <p:bldP spid="5"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E14DB-93E6-DF6A-D609-5F6D89563B2C}"/>
              </a:ext>
            </a:extLst>
          </p:cNvPr>
          <p:cNvSpPr>
            <a:spLocks noGrp="1"/>
          </p:cNvSpPr>
          <p:nvPr>
            <p:ph type="title"/>
          </p:nvPr>
        </p:nvSpPr>
        <p:spPr/>
        <p:txBody>
          <a:bodyPr/>
          <a:lstStyle/>
          <a:p>
            <a:r>
              <a:rPr lang="en-GB" dirty="0"/>
              <a:t>Care Plan Overview </a:t>
            </a:r>
          </a:p>
        </p:txBody>
      </p:sp>
      <p:sp>
        <p:nvSpPr>
          <p:cNvPr id="3" name="Content Placeholder 2">
            <a:extLst>
              <a:ext uri="{FF2B5EF4-FFF2-40B4-BE49-F238E27FC236}">
                <a16:creationId xmlns:a16="http://schemas.microsoft.com/office/drawing/2014/main" id="{0C19777B-7030-AFB4-7394-1842AF90EF6A}"/>
              </a:ext>
            </a:extLst>
          </p:cNvPr>
          <p:cNvSpPr>
            <a:spLocks noGrp="1"/>
          </p:cNvSpPr>
          <p:nvPr>
            <p:ph idx="1"/>
          </p:nvPr>
        </p:nvSpPr>
        <p:spPr/>
        <p:txBody>
          <a:bodyPr>
            <a:normAutofit/>
          </a:bodyPr>
          <a:lstStyle/>
          <a:p>
            <a:r>
              <a:rPr lang="en-US" b="1" dirty="0"/>
              <a:t>AIM OF PLAN: </a:t>
            </a:r>
            <a:r>
              <a:rPr lang="en-US" dirty="0"/>
              <a:t>To help him recover, manage and stay safe. </a:t>
            </a:r>
          </a:p>
          <a:p>
            <a:pPr marL="0" indent="0">
              <a:buNone/>
            </a:pPr>
            <a:endParaRPr lang="en-US" dirty="0"/>
          </a:p>
          <a:p>
            <a:pPr marL="0" indent="0">
              <a:buNone/>
            </a:pPr>
            <a:r>
              <a:rPr lang="en-US" u="sng" dirty="0"/>
              <a:t>This includes;</a:t>
            </a:r>
          </a:p>
          <a:p>
            <a:r>
              <a:rPr lang="en-US" dirty="0"/>
              <a:t>Medical care: </a:t>
            </a:r>
          </a:p>
          <a:p>
            <a:r>
              <a:rPr lang="en-US" dirty="0"/>
              <a:t>Therapy</a:t>
            </a:r>
          </a:p>
          <a:p>
            <a:r>
              <a:rPr lang="en-US" dirty="0"/>
              <a:t>Daily support</a:t>
            </a:r>
          </a:p>
          <a:p>
            <a:r>
              <a:rPr lang="en-US" dirty="0"/>
              <a:t>Life Support</a:t>
            </a:r>
            <a:endParaRPr lang="en-GB" dirty="0"/>
          </a:p>
        </p:txBody>
      </p:sp>
      <p:sp>
        <p:nvSpPr>
          <p:cNvPr id="4" name="Slide Number Placeholder 3">
            <a:extLst>
              <a:ext uri="{FF2B5EF4-FFF2-40B4-BE49-F238E27FC236}">
                <a16:creationId xmlns:a16="http://schemas.microsoft.com/office/drawing/2014/main" id="{C6C29163-46EC-F7A2-3485-125462004D86}"/>
              </a:ext>
            </a:extLst>
          </p:cNvPr>
          <p:cNvSpPr>
            <a:spLocks noGrp="1"/>
          </p:cNvSpPr>
          <p:nvPr>
            <p:ph type="sldNum" sz="quarter" idx="12"/>
          </p:nvPr>
        </p:nvSpPr>
        <p:spPr/>
        <p:txBody>
          <a:bodyPr/>
          <a:lstStyle/>
          <a:p>
            <a:fld id="{CC057153-B650-4DEB-B370-79DDCFDCE934}" type="slidenum">
              <a:rPr lang="en-US" smtClean="0"/>
              <a:t>9</a:t>
            </a:fld>
            <a:endParaRPr lang="en-US" dirty="0"/>
          </a:p>
        </p:txBody>
      </p:sp>
      <p:pic>
        <p:nvPicPr>
          <p:cNvPr id="42" name="Audio 41">
            <a:hlinkClick r:id="" action="ppaction://media"/>
            <a:extLst>
              <a:ext uri="{FF2B5EF4-FFF2-40B4-BE49-F238E27FC236}">
                <a16:creationId xmlns:a16="http://schemas.microsoft.com/office/drawing/2014/main" id="{DE366CAF-6DF4-62FB-D35E-94A271DAEC16}"/>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161075" t="-161075" r="-161075" b="-161075"/>
          <a:stretch>
            <a:fillRect/>
          </a:stretch>
        </p:blipFill>
        <p:spPr>
          <a:xfrm>
            <a:off x="10052304" y="4718304"/>
            <a:ext cx="2057400" cy="2057400"/>
          </a:xfrm>
          <a:prstGeom prst="ellipse">
            <a:avLst/>
          </a:prstGeom>
        </p:spPr>
      </p:pic>
      <p:sp>
        <p:nvSpPr>
          <p:cNvPr id="47" name="Rectangle 46">
            <a:extLst>
              <a:ext uri="{FF2B5EF4-FFF2-40B4-BE49-F238E27FC236}">
                <a16:creationId xmlns:a16="http://schemas.microsoft.com/office/drawing/2014/main" id="{45C99EF5-2A48-8F11-8F8C-1BA398E5F6DC}"/>
              </a:ext>
            </a:extLst>
          </p:cNvPr>
          <p:cNvSpPr/>
          <p:nvPr/>
        </p:nvSpPr>
        <p:spPr>
          <a:xfrm>
            <a:off x="100445" y="1350818"/>
            <a:ext cx="6341918" cy="62346"/>
          </a:xfrm>
          <a:prstGeom prst="rect">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108A81E1-E3BB-0789-CD09-F07F38536B41}"/>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7609" b="96377" l="9375" r="94318">
                        <a14:foregroundMark x1="60227" y1="69565" x2="60227" y2="69565"/>
                        <a14:foregroundMark x1="95170" y1="58333" x2="95170" y2="58333"/>
                        <a14:foregroundMark x1="26989" y1="71014" x2="26989" y2="71014"/>
                        <a14:foregroundMark x1="32386" y1="90580" x2="32386" y2="90580"/>
                        <a14:foregroundMark x1="30114" y1="86232" x2="30114" y2="86232"/>
                        <a14:foregroundMark x1="36080" y1="71377" x2="46023" y2="96377"/>
                        <a14:foregroundMark x1="41193" y1="7609" x2="41193" y2="7609"/>
                      </a14:backgroundRemoval>
                    </a14:imgEffect>
                  </a14:imgLayer>
                </a14:imgProps>
              </a:ext>
            </a:extLst>
          </a:blip>
          <a:stretch>
            <a:fillRect/>
          </a:stretch>
        </p:blipFill>
        <p:spPr>
          <a:xfrm flipH="1">
            <a:off x="9739768" y="82296"/>
            <a:ext cx="2682472" cy="2103302"/>
          </a:xfrm>
          <a:prstGeom prst="rect">
            <a:avLst/>
          </a:prstGeom>
        </p:spPr>
      </p:pic>
    </p:spTree>
    <p:custDataLst>
      <p:tags r:id="rId1"/>
    </p:custDataLst>
    <p:extLst>
      <p:ext uri="{BB962C8B-B14F-4D97-AF65-F5344CB8AC3E}">
        <p14:creationId xmlns:p14="http://schemas.microsoft.com/office/powerpoint/2010/main" val="2415549633"/>
      </p:ext>
    </p:extLst>
  </p:cSld>
  <p:clrMapOvr>
    <a:masterClrMapping/>
  </p:clrMapOvr>
  <mc:AlternateContent xmlns:mc="http://schemas.openxmlformats.org/markup-compatibility/2006" xmlns:p14="http://schemas.microsoft.com/office/powerpoint/2010/main">
    <mc:Choice Requires="p14">
      <p:transition spd="slow" p14:dur="2000" advTm="64551"/>
    </mc:Choice>
    <mc:Fallback xmlns="">
      <p:transition spd="slow" advTm="645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2"/>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additive="base">
                                        <p:cTn id="4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9" fill="hold" display="0">
                  <p:stCondLst>
                    <p:cond delay="indefinite"/>
                  </p:stCondLst>
                  <p:endCondLst>
                    <p:cond evt="onStopAudio" delay="0">
                      <p:tgtEl>
                        <p:sldTgt/>
                      </p:tgtEl>
                    </p:cond>
                  </p:endCondLst>
                </p:cTn>
                <p:tgtEl>
                  <p:spTgt spid="42"/>
                </p:tgtEl>
              </p:cMediaNode>
            </p:audio>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6E946-3F50-7267-951B-285B96962EF2}"/>
              </a:ext>
            </a:extLst>
          </p:cNvPr>
          <p:cNvSpPr>
            <a:spLocks noGrp="1"/>
          </p:cNvSpPr>
          <p:nvPr>
            <p:ph type="title"/>
          </p:nvPr>
        </p:nvSpPr>
        <p:spPr/>
        <p:txBody>
          <a:bodyPr/>
          <a:lstStyle/>
          <a:p>
            <a:r>
              <a:rPr lang="en-US" b="1" dirty="0"/>
              <a:t>Daily Care Routine</a:t>
            </a:r>
            <a:br>
              <a:rPr lang="en-US" b="1" dirty="0"/>
            </a:br>
            <a:endParaRPr lang="en-GB" dirty="0"/>
          </a:p>
        </p:txBody>
      </p:sp>
      <p:sp>
        <p:nvSpPr>
          <p:cNvPr id="3" name="Content Placeholder 2">
            <a:extLst>
              <a:ext uri="{FF2B5EF4-FFF2-40B4-BE49-F238E27FC236}">
                <a16:creationId xmlns:a16="http://schemas.microsoft.com/office/drawing/2014/main" id="{DC8AE02F-728C-B642-9A95-20FA9354D32F}"/>
              </a:ext>
            </a:extLst>
          </p:cNvPr>
          <p:cNvSpPr>
            <a:spLocks noGrp="1"/>
          </p:cNvSpPr>
          <p:nvPr>
            <p:ph idx="1"/>
          </p:nvPr>
        </p:nvSpPr>
        <p:spPr/>
        <p:txBody>
          <a:bodyPr>
            <a:normAutofit fontScale="92500" lnSpcReduction="20000"/>
          </a:bodyPr>
          <a:lstStyle/>
          <a:p>
            <a:r>
              <a:rPr lang="en-US" sz="2400" dirty="0"/>
              <a:t>Mr. Taylor follows a daily care routine to help his recovery and prevent another stroke.</a:t>
            </a:r>
          </a:p>
          <a:p>
            <a:r>
              <a:rPr lang="en-US" sz="2400" b="1" dirty="0"/>
              <a:t>Medication: </a:t>
            </a:r>
            <a:r>
              <a:rPr lang="en-US" sz="2400" dirty="0"/>
              <a:t>He takes blood thinners and blood pressure tablets to protect his heart and brain.</a:t>
            </a:r>
          </a:p>
          <a:p>
            <a:r>
              <a:rPr lang="en-US" sz="2400" b="1" dirty="0"/>
              <a:t>Diet: </a:t>
            </a:r>
            <a:r>
              <a:rPr lang="en-US" sz="2400" dirty="0"/>
              <a:t>He follows the DASH diet (</a:t>
            </a:r>
            <a:r>
              <a:rPr lang="en-US" sz="2400" i="1" dirty="0"/>
              <a:t>Dietary Approaches to Stop Hypertension</a:t>
            </a:r>
            <a:r>
              <a:rPr lang="en-US" sz="2400" dirty="0"/>
              <a:t>), which includes fruits, vegetables, whole grains, and low-salt meals. He also drinks plenty of water.</a:t>
            </a:r>
          </a:p>
          <a:p>
            <a:r>
              <a:rPr lang="en-US" sz="2400" b="1" dirty="0"/>
              <a:t>Physical therapy: </a:t>
            </a:r>
            <a:r>
              <a:rPr lang="en-US" sz="2400" dirty="0"/>
              <a:t>He exercises to improve movement, strength, and balance.</a:t>
            </a:r>
          </a:p>
          <a:p>
            <a:r>
              <a:rPr lang="en-US" sz="2400" b="1" dirty="0"/>
              <a:t>Speech therapy: </a:t>
            </a:r>
            <a:r>
              <a:rPr lang="en-US" sz="2400" dirty="0"/>
              <a:t>He gets help with talking clearly and swallowing safely.</a:t>
            </a:r>
          </a:p>
          <a:p>
            <a:endParaRPr lang="en-GB" dirty="0"/>
          </a:p>
        </p:txBody>
      </p:sp>
      <p:sp>
        <p:nvSpPr>
          <p:cNvPr id="4" name="Slide Number Placeholder 3">
            <a:extLst>
              <a:ext uri="{FF2B5EF4-FFF2-40B4-BE49-F238E27FC236}">
                <a16:creationId xmlns:a16="http://schemas.microsoft.com/office/drawing/2014/main" id="{60453C50-60F9-56BA-8840-574C895D89A0}"/>
              </a:ext>
            </a:extLst>
          </p:cNvPr>
          <p:cNvSpPr>
            <a:spLocks noGrp="1"/>
          </p:cNvSpPr>
          <p:nvPr>
            <p:ph type="sldNum" sz="quarter" idx="12"/>
          </p:nvPr>
        </p:nvSpPr>
        <p:spPr/>
        <p:txBody>
          <a:bodyPr/>
          <a:lstStyle/>
          <a:p>
            <a:fld id="{CC057153-B650-4DEB-B370-79DDCFDCE934}" type="slidenum">
              <a:rPr lang="en-US" smtClean="0"/>
              <a:t>10</a:t>
            </a:fld>
            <a:endParaRPr lang="en-US" dirty="0"/>
          </a:p>
        </p:txBody>
      </p:sp>
      <p:pic>
        <p:nvPicPr>
          <p:cNvPr id="21" name="Audio 20">
            <a:hlinkClick r:id="" action="ppaction://media"/>
            <a:extLst>
              <a:ext uri="{FF2B5EF4-FFF2-40B4-BE49-F238E27FC236}">
                <a16:creationId xmlns:a16="http://schemas.microsoft.com/office/drawing/2014/main" id="{FC6214DA-07D3-9A1C-43B4-3E088946585B}"/>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161075" t="-161075" r="-161075" b="-161075"/>
          <a:stretch>
            <a:fillRect/>
          </a:stretch>
        </p:blipFill>
        <p:spPr>
          <a:xfrm>
            <a:off x="10052304" y="4718304"/>
            <a:ext cx="2057400" cy="2057400"/>
          </a:xfrm>
          <a:prstGeom prst="ellipse">
            <a:avLst/>
          </a:prstGeom>
        </p:spPr>
      </p:pic>
      <p:pic>
        <p:nvPicPr>
          <p:cNvPr id="25" name="Picture 24">
            <a:extLst>
              <a:ext uri="{FF2B5EF4-FFF2-40B4-BE49-F238E27FC236}">
                <a16:creationId xmlns:a16="http://schemas.microsoft.com/office/drawing/2014/main" id="{9DA2854C-7DD7-1554-FF72-FE874223BA57}"/>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9949" b="92347" l="9695" r="93896">
                        <a14:foregroundMark x1="73250" y1="36735" x2="73250" y2="36735"/>
                        <a14:foregroundMark x1="72890" y1="30867" x2="72890" y2="30867"/>
                        <a14:foregroundMark x1="34111" y1="19388" x2="34111" y2="19388"/>
                        <a14:foregroundMark x1="36625" y1="35969" x2="36625" y2="35969"/>
                        <a14:foregroundMark x1="35189" y1="31122" x2="35189" y2="31122"/>
                        <a14:foregroundMark x1="35907" y1="30102" x2="35907" y2="30102"/>
                        <a14:foregroundMark x1="35907" y1="62245" x2="35907" y2="62245"/>
                        <a14:foregroundMark x1="38600" y1="77551" x2="38600" y2="77551"/>
                        <a14:foregroundMark x1="32136" y1="75510" x2="32136" y2="75510"/>
                        <a14:foregroundMark x1="73070" y1="29847" x2="73070" y2="29847"/>
                        <a14:foregroundMark x1="71095" y1="29847" x2="71095" y2="29847"/>
                        <a14:foregroundMark x1="74147" y1="29847" x2="74147" y2="29847"/>
                        <a14:foregroundMark x1="74147" y1="29847" x2="76481" y2="34694"/>
                        <a14:foregroundMark x1="69838" y1="29592" x2="76481" y2="31888"/>
                        <a14:foregroundMark x1="90485" y1="66582" x2="90485" y2="66582"/>
                        <a14:foregroundMark x1="93896" y1="55612" x2="93896" y2="55612"/>
                        <a14:foregroundMark x1="39856" y1="90306" x2="39856" y2="90306"/>
                        <a14:foregroundMark x1="47576" y1="30612" x2="47576" y2="30612"/>
                        <a14:foregroundMark x1="50269" y1="33929" x2="59425" y2="24235"/>
                        <a14:foregroundMark x1="59425" y1="24235" x2="44524" y2="47959"/>
                        <a14:foregroundMark x1="44524" y1="47959" x2="29982" y2="43878"/>
                        <a14:foregroundMark x1="29982" y1="43878" x2="35907" y2="60204"/>
                        <a14:foregroundMark x1="35907" y1="60204" x2="53860" y2="73214"/>
                        <a14:foregroundMark x1="53860" y1="73214" x2="51706" y2="50255"/>
                        <a14:foregroundMark x1="51706" y1="50255" x2="56194" y2="49235"/>
                        <a14:foregroundMark x1="54219" y1="55612" x2="61759" y2="39796"/>
                        <a14:foregroundMark x1="61759" y1="39796" x2="66427" y2="68112"/>
                        <a14:foregroundMark x1="63375" y1="63520" x2="52065" y2="73469"/>
                        <a14:foregroundMark x1="52065" y1="73469" x2="45063" y2="87245"/>
                        <a14:foregroundMark x1="45063" y1="87245" x2="28546" y2="88265"/>
                        <a14:foregroundMark x1="28546" y1="88265" x2="33393" y2="69133"/>
                        <a14:foregroundMark x1="47217" y1="76531" x2="36625" y2="77806"/>
                        <a14:foregroundMark x1="38600" y1="76531" x2="63914" y2="49235"/>
                        <a14:foregroundMark x1="63914" y1="49235" x2="52603" y2="67602"/>
                        <a14:foregroundMark x1="52603" y1="67602" x2="64093" y2="59694"/>
                        <a14:foregroundMark x1="64093" y1="59694" x2="66427" y2="74235"/>
                        <a14:foregroundMark x1="52962" y1="79847" x2="52962" y2="79847"/>
                        <a14:foregroundMark x1="52962" y1="79847" x2="40575" y2="90051"/>
                        <a14:foregroundMark x1="40575" y1="90051" x2="26571" y2="89286"/>
                        <a14:foregroundMark x1="26571" y1="89286" x2="46679" y2="93878"/>
                        <a14:foregroundMark x1="46679" y1="93878" x2="63914" y2="91837"/>
                        <a14:foregroundMark x1="63914" y1="91837" x2="79174" y2="92347"/>
                        <a14:foregroundMark x1="79174" y1="92347" x2="62837" y2="84949"/>
                        <a14:foregroundMark x1="62837" y1="84949" x2="50628" y2="68878"/>
                        <a14:foregroundMark x1="50628" y1="68878" x2="45242" y2="34949"/>
                        <a14:foregroundMark x1="45242" y1="34949" x2="33214" y2="24490"/>
                        <a14:foregroundMark x1="33214" y1="24490" x2="23698" y2="36735"/>
                        <a14:foregroundMark x1="23698" y1="36735" x2="20646" y2="52806"/>
                        <a14:foregroundMark x1="20646" y1="52806" x2="23339" y2="68622"/>
                        <a14:foregroundMark x1="23339" y1="68622" x2="32855" y2="82908"/>
                        <a14:foregroundMark x1="32855" y1="82908" x2="45422" y2="73214"/>
                        <a14:foregroundMark x1="45422" y1="73214" x2="52244" y2="60204"/>
                        <a14:foregroundMark x1="52244" y1="60204" x2="51526" y2="43367"/>
                        <a14:foregroundMark x1="51526" y1="43367" x2="57451" y2="17857"/>
                        <a14:foregroundMark x1="57451" y1="17857" x2="68402" y2="10459"/>
                        <a14:foregroundMark x1="68402" y1="10459" x2="80969" y2="22959"/>
                        <a14:foregroundMark x1="80969" y1="22959" x2="82585" y2="42602"/>
                      </a14:backgroundRemoval>
                    </a14:imgEffect>
                  </a14:imgLayer>
                </a14:imgProps>
              </a:ext>
            </a:extLst>
          </a:blip>
          <a:stretch>
            <a:fillRect/>
          </a:stretch>
        </p:blipFill>
        <p:spPr>
          <a:xfrm>
            <a:off x="9089437" y="-70740"/>
            <a:ext cx="3102563" cy="2183491"/>
          </a:xfrm>
          <a:prstGeom prst="rect">
            <a:avLst/>
          </a:prstGeom>
        </p:spPr>
      </p:pic>
      <p:sp>
        <p:nvSpPr>
          <p:cNvPr id="6" name="TextBox 5">
            <a:extLst>
              <a:ext uri="{FF2B5EF4-FFF2-40B4-BE49-F238E27FC236}">
                <a16:creationId xmlns:a16="http://schemas.microsoft.com/office/drawing/2014/main" id="{FC81CBE7-148B-8BAA-123B-9D06885C2C9F}"/>
              </a:ext>
            </a:extLst>
          </p:cNvPr>
          <p:cNvSpPr txBox="1"/>
          <p:nvPr/>
        </p:nvSpPr>
        <p:spPr>
          <a:xfrm>
            <a:off x="8956698" y="6531530"/>
            <a:ext cx="3368040" cy="369332"/>
          </a:xfrm>
          <a:prstGeom prst="rect">
            <a:avLst/>
          </a:prstGeom>
          <a:noFill/>
        </p:spPr>
        <p:txBody>
          <a:bodyPr wrap="square">
            <a:spAutoFit/>
          </a:bodyPr>
          <a:lstStyle/>
          <a:p>
            <a:r>
              <a:rPr lang="en-US" dirty="0"/>
              <a:t>(British Heart Foundation, n.d.)</a:t>
            </a:r>
            <a:endParaRPr lang="en-GB" dirty="0"/>
          </a:p>
        </p:txBody>
      </p:sp>
    </p:spTree>
    <p:custDataLst>
      <p:tags r:id="rId1"/>
    </p:custDataLst>
    <p:extLst>
      <p:ext uri="{BB962C8B-B14F-4D97-AF65-F5344CB8AC3E}">
        <p14:creationId xmlns:p14="http://schemas.microsoft.com/office/powerpoint/2010/main" val="1940210913"/>
      </p:ext>
    </p:extLst>
  </p:cSld>
  <p:clrMapOvr>
    <a:masterClrMapping/>
  </p:clrMapOvr>
  <mc:AlternateContent xmlns:mc="http://schemas.openxmlformats.org/markup-compatibility/2006" xmlns:p14="http://schemas.microsoft.com/office/powerpoint/2010/main">
    <mc:Choice Requires="p14">
      <p:transition spd="slow" p14:dur="2000" advTm="36776"/>
    </mc:Choice>
    <mc:Fallback xmlns="">
      <p:transition spd="slow" advTm="367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additive="base">
                                        <p:cTn id="2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additive="base">
                                        <p:cTn id="3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 calcmode="lin" valueType="num">
                                      <p:cBhvr additive="base">
                                        <p:cTn id="4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3" fill="hold" display="0">
                  <p:stCondLst>
                    <p:cond delay="indefinite"/>
                  </p:stCondLst>
                  <p:endCondLst>
                    <p:cond evt="onStopAudio" delay="0">
                      <p:tgtEl>
                        <p:sldTgt/>
                      </p:tgtEl>
                    </p:cond>
                  </p:endCondLst>
                </p:cTn>
                <p:tgtEl>
                  <p:spTgt spid="21"/>
                </p:tgtEl>
              </p:cMediaNode>
            </p:audio>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A7B4F-CC2D-7F94-11F4-9EC396CA51DC}"/>
              </a:ext>
            </a:extLst>
          </p:cNvPr>
          <p:cNvSpPr>
            <a:spLocks noGrp="1"/>
          </p:cNvSpPr>
          <p:nvPr>
            <p:ph type="title"/>
          </p:nvPr>
        </p:nvSpPr>
        <p:spPr/>
        <p:txBody>
          <a:bodyPr/>
          <a:lstStyle/>
          <a:p>
            <a:r>
              <a:rPr lang="en-US" b="1" dirty="0"/>
              <a:t>Communication and Support</a:t>
            </a:r>
            <a:br>
              <a:rPr lang="en-US" b="1" dirty="0"/>
            </a:br>
            <a:endParaRPr lang="en-GB" dirty="0"/>
          </a:p>
        </p:txBody>
      </p:sp>
      <p:sp>
        <p:nvSpPr>
          <p:cNvPr id="3" name="Content Placeholder 2">
            <a:extLst>
              <a:ext uri="{FF2B5EF4-FFF2-40B4-BE49-F238E27FC236}">
                <a16:creationId xmlns:a16="http://schemas.microsoft.com/office/drawing/2014/main" id="{20530822-1101-2C3C-5F0D-E285CD8B9E1F}"/>
              </a:ext>
            </a:extLst>
          </p:cNvPr>
          <p:cNvSpPr>
            <a:spLocks noGrp="1"/>
          </p:cNvSpPr>
          <p:nvPr>
            <p:ph idx="1"/>
          </p:nvPr>
        </p:nvSpPr>
        <p:spPr>
          <a:xfrm>
            <a:off x="677334" y="1875762"/>
            <a:ext cx="9015306" cy="4715482"/>
          </a:xfrm>
        </p:spPr>
        <p:txBody>
          <a:bodyPr>
            <a:normAutofit fontScale="92500"/>
          </a:bodyPr>
          <a:lstStyle/>
          <a:p>
            <a:r>
              <a:rPr lang="en-US" sz="2400" dirty="0"/>
              <a:t>Mr. Taylor’s care team keeps in regular contact with him to support his recovery and safety it follows guidelines from the NHS and NICE.</a:t>
            </a:r>
          </a:p>
          <a:p>
            <a:r>
              <a:rPr lang="en-US" sz="2400" b="1" dirty="0">
                <a:solidFill>
                  <a:srgbClr val="FF0000"/>
                </a:solidFill>
              </a:rPr>
              <a:t>Clear communication: </a:t>
            </a:r>
            <a:r>
              <a:rPr lang="en-US" sz="2400" dirty="0"/>
              <a:t>Staff use simple language, pictures, and reminders to help him understand his care.</a:t>
            </a:r>
          </a:p>
          <a:p>
            <a:r>
              <a:rPr lang="en-US" sz="2400" b="1" dirty="0">
                <a:solidFill>
                  <a:srgbClr val="FF0000"/>
                </a:solidFill>
              </a:rPr>
              <a:t>Regular check-ins: </a:t>
            </a:r>
            <a:r>
              <a:rPr lang="en-US" sz="2400" dirty="0"/>
              <a:t>Nurses and doctors check his progress, monitor his smoking and alcohol intake, and adjust his care plan as needed.</a:t>
            </a:r>
          </a:p>
          <a:p>
            <a:r>
              <a:rPr lang="en-US" sz="2400" b="1" dirty="0">
                <a:solidFill>
                  <a:srgbClr val="FF0000"/>
                </a:solidFill>
              </a:rPr>
              <a:t>Family involvement: </a:t>
            </a:r>
            <a:r>
              <a:rPr lang="en-US" sz="2400" dirty="0"/>
              <a:t>His family or carers are included in decisions to make sure he feels supported.</a:t>
            </a:r>
          </a:p>
          <a:p>
            <a:r>
              <a:rPr lang="en-US" sz="2400" b="1" dirty="0">
                <a:solidFill>
                  <a:srgbClr val="FF0000"/>
                </a:solidFill>
              </a:rPr>
              <a:t>Care home option: </a:t>
            </a:r>
            <a:r>
              <a:rPr lang="en-US" sz="2400" dirty="0"/>
              <a:t>If his needs increase or he struggles to manage at home, moving to a care home may be considered for extra support.</a:t>
            </a:r>
          </a:p>
          <a:p>
            <a:endParaRPr lang="en-GB" dirty="0"/>
          </a:p>
        </p:txBody>
      </p:sp>
      <p:sp>
        <p:nvSpPr>
          <p:cNvPr id="4" name="Slide Number Placeholder 3">
            <a:extLst>
              <a:ext uri="{FF2B5EF4-FFF2-40B4-BE49-F238E27FC236}">
                <a16:creationId xmlns:a16="http://schemas.microsoft.com/office/drawing/2014/main" id="{BA0D7925-E4A8-A500-88AC-0945DF19288A}"/>
              </a:ext>
            </a:extLst>
          </p:cNvPr>
          <p:cNvSpPr>
            <a:spLocks noGrp="1"/>
          </p:cNvSpPr>
          <p:nvPr>
            <p:ph type="sldNum" sz="quarter" idx="12"/>
          </p:nvPr>
        </p:nvSpPr>
        <p:spPr/>
        <p:txBody>
          <a:bodyPr/>
          <a:lstStyle/>
          <a:p>
            <a:fld id="{CC057153-B650-4DEB-B370-79DDCFDCE934}" type="slidenum">
              <a:rPr lang="en-US" smtClean="0"/>
              <a:t>11</a:t>
            </a:fld>
            <a:endParaRPr lang="en-US" dirty="0"/>
          </a:p>
        </p:txBody>
      </p:sp>
      <p:pic>
        <p:nvPicPr>
          <p:cNvPr id="19" name="Audio 18">
            <a:hlinkClick r:id="" action="ppaction://media"/>
            <a:extLst>
              <a:ext uri="{FF2B5EF4-FFF2-40B4-BE49-F238E27FC236}">
                <a16:creationId xmlns:a16="http://schemas.microsoft.com/office/drawing/2014/main" id="{527B833F-0250-E317-C5B8-CA7C5B999A4A}"/>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61075" t="-161075" r="-161075" b="-161075"/>
          <a:stretch>
            <a:fillRect/>
          </a:stretch>
        </p:blipFill>
        <p:spPr>
          <a:xfrm>
            <a:off x="10052304" y="4718304"/>
            <a:ext cx="2057400" cy="2057400"/>
          </a:xfrm>
          <a:prstGeom prst="ellipse">
            <a:avLst/>
          </a:prstGeom>
        </p:spPr>
      </p:pic>
      <p:sp>
        <p:nvSpPr>
          <p:cNvPr id="6" name="TextBox 5">
            <a:extLst>
              <a:ext uri="{FF2B5EF4-FFF2-40B4-BE49-F238E27FC236}">
                <a16:creationId xmlns:a16="http://schemas.microsoft.com/office/drawing/2014/main" id="{0E4E2079-2403-8E5E-B0A7-664D25E310C6}"/>
              </a:ext>
            </a:extLst>
          </p:cNvPr>
          <p:cNvSpPr txBox="1"/>
          <p:nvPr/>
        </p:nvSpPr>
        <p:spPr>
          <a:xfrm>
            <a:off x="7242810" y="6314291"/>
            <a:ext cx="6103620" cy="369332"/>
          </a:xfrm>
          <a:prstGeom prst="rect">
            <a:avLst/>
          </a:prstGeom>
          <a:noFill/>
        </p:spPr>
        <p:txBody>
          <a:bodyPr wrap="square">
            <a:spAutoFit/>
          </a:bodyPr>
          <a:lstStyle/>
          <a:p>
            <a:r>
              <a:rPr lang="en-GB" dirty="0"/>
              <a:t>(NHS England, 2025)</a:t>
            </a:r>
          </a:p>
        </p:txBody>
      </p:sp>
      <p:pic>
        <p:nvPicPr>
          <p:cNvPr id="7" name="Picture 6">
            <a:extLst>
              <a:ext uri="{FF2B5EF4-FFF2-40B4-BE49-F238E27FC236}">
                <a16:creationId xmlns:a16="http://schemas.microsoft.com/office/drawing/2014/main" id="{54CB0A43-BBC4-B2AE-CA11-9008F79216AE}"/>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7609" b="96377" l="9375" r="94318">
                        <a14:foregroundMark x1="60227" y1="69565" x2="60227" y2="69565"/>
                        <a14:foregroundMark x1="95170" y1="58333" x2="95170" y2="58333"/>
                        <a14:foregroundMark x1="26989" y1="71014" x2="26989" y2="71014"/>
                        <a14:foregroundMark x1="32386" y1="90580" x2="32386" y2="90580"/>
                        <a14:foregroundMark x1="30114" y1="86232" x2="30114" y2="86232"/>
                        <a14:foregroundMark x1="36080" y1="71377" x2="46023" y2="96377"/>
                        <a14:foregroundMark x1="41193" y1="7609" x2="41193" y2="7609"/>
                      </a14:backgroundRemoval>
                    </a14:imgEffect>
                  </a14:imgLayer>
                </a14:imgProps>
              </a:ext>
            </a:extLst>
          </a:blip>
          <a:stretch>
            <a:fillRect/>
          </a:stretch>
        </p:blipFill>
        <p:spPr>
          <a:xfrm flipH="1">
            <a:off x="9739768" y="82296"/>
            <a:ext cx="2682472" cy="2103302"/>
          </a:xfrm>
          <a:prstGeom prst="rect">
            <a:avLst/>
          </a:prstGeom>
        </p:spPr>
      </p:pic>
    </p:spTree>
    <p:custDataLst>
      <p:tags r:id="rId1"/>
    </p:custDataLst>
    <p:extLst>
      <p:ext uri="{BB962C8B-B14F-4D97-AF65-F5344CB8AC3E}">
        <p14:creationId xmlns:p14="http://schemas.microsoft.com/office/powerpoint/2010/main" val="986918236"/>
      </p:ext>
    </p:extLst>
  </p:cSld>
  <p:clrMapOvr>
    <a:masterClrMapping/>
  </p:clrMapOvr>
  <mc:AlternateContent xmlns:mc="http://schemas.openxmlformats.org/markup-compatibility/2006" xmlns:p14="http://schemas.microsoft.com/office/powerpoint/2010/main">
    <mc:Choice Requires="p14">
      <p:transition spd="slow" p14:dur="2000" advTm="41546"/>
    </mc:Choice>
    <mc:Fallback xmlns="">
      <p:transition spd="slow" advTm="415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additive="base">
                                        <p:cTn id="2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additive="base">
                                        <p:cTn id="3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 calcmode="lin" valueType="num">
                                      <p:cBhvr additive="base">
                                        <p:cTn id="4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3" fill="hold" display="0">
                  <p:stCondLst>
                    <p:cond delay="indefinite"/>
                  </p:stCondLst>
                  <p:endCondLst>
                    <p:cond evt="onStopAudio" delay="0">
                      <p:tgtEl>
                        <p:sldTgt/>
                      </p:tgtEl>
                    </p:cond>
                  </p:endCondLst>
                </p:cTn>
                <p:tgtEl>
                  <p:spTgt spid="19"/>
                </p:tgtEl>
              </p:cMediaNode>
            </p:audio>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7B92A-A364-3A1D-D9D8-544D448E650A}"/>
              </a:ext>
            </a:extLst>
          </p:cNvPr>
          <p:cNvSpPr>
            <a:spLocks noGrp="1"/>
          </p:cNvSpPr>
          <p:nvPr>
            <p:ph type="title"/>
          </p:nvPr>
        </p:nvSpPr>
        <p:spPr/>
        <p:txBody>
          <a:bodyPr/>
          <a:lstStyle/>
          <a:p>
            <a:r>
              <a:rPr lang="en-US" b="1" dirty="0"/>
              <a:t>Ethical and Cultural Considerations</a:t>
            </a:r>
            <a:br>
              <a:rPr lang="en-US" b="1" dirty="0"/>
            </a:br>
            <a:endParaRPr lang="en-GB" dirty="0"/>
          </a:p>
        </p:txBody>
      </p:sp>
      <p:sp>
        <p:nvSpPr>
          <p:cNvPr id="3" name="Content Placeholder 2">
            <a:extLst>
              <a:ext uri="{FF2B5EF4-FFF2-40B4-BE49-F238E27FC236}">
                <a16:creationId xmlns:a16="http://schemas.microsoft.com/office/drawing/2014/main" id="{47A49F79-FA3B-620C-A8E7-42C33179E788}"/>
              </a:ext>
            </a:extLst>
          </p:cNvPr>
          <p:cNvSpPr>
            <a:spLocks noGrp="1"/>
          </p:cNvSpPr>
          <p:nvPr>
            <p:ph idx="1"/>
          </p:nvPr>
        </p:nvSpPr>
        <p:spPr/>
        <p:txBody>
          <a:bodyPr>
            <a:normAutofit fontScale="92500" lnSpcReduction="10000"/>
          </a:bodyPr>
          <a:lstStyle/>
          <a:p>
            <a:r>
              <a:rPr lang="en-US" sz="2400" dirty="0"/>
              <a:t>Mr. Taylor’s care must respect his rights, values, and background.</a:t>
            </a:r>
          </a:p>
          <a:p>
            <a:r>
              <a:rPr lang="en-US" sz="2400" b="1" dirty="0">
                <a:solidFill>
                  <a:srgbClr val="FF0000"/>
                </a:solidFill>
              </a:rPr>
              <a:t>Autonomy and consent: </a:t>
            </a:r>
            <a:r>
              <a:rPr lang="en-US" sz="2400" dirty="0"/>
              <a:t>He is supported to make his own choices about care and treatment, with clear explanations to help him understand.</a:t>
            </a:r>
          </a:p>
          <a:p>
            <a:r>
              <a:rPr lang="en-US" sz="2400" b="1" dirty="0">
                <a:solidFill>
                  <a:srgbClr val="FF0000"/>
                </a:solidFill>
              </a:rPr>
              <a:t>Cultural sensitivity: </a:t>
            </a:r>
            <a:r>
              <a:rPr lang="en-US" sz="2400" dirty="0"/>
              <a:t>His beliefs, traditions, and food preferences are respected, especially when planning meals or discussing care options.</a:t>
            </a:r>
          </a:p>
          <a:p>
            <a:r>
              <a:rPr lang="en-US" sz="2400" b="1" dirty="0">
                <a:solidFill>
                  <a:srgbClr val="FF0000"/>
                </a:solidFill>
              </a:rPr>
              <a:t>Confidentiality and safeguarding: </a:t>
            </a:r>
            <a:r>
              <a:rPr lang="en-US" sz="2400" dirty="0"/>
              <a:t>His personal information is kept private, and staff stay alert to any signs of neglect, harm, or abuse</a:t>
            </a:r>
          </a:p>
          <a:p>
            <a:endParaRPr lang="en-GB" dirty="0"/>
          </a:p>
        </p:txBody>
      </p:sp>
      <p:sp>
        <p:nvSpPr>
          <p:cNvPr id="4" name="Slide Number Placeholder 3">
            <a:extLst>
              <a:ext uri="{FF2B5EF4-FFF2-40B4-BE49-F238E27FC236}">
                <a16:creationId xmlns:a16="http://schemas.microsoft.com/office/drawing/2014/main" id="{70EF3ECE-5A93-FF22-4012-B98346A71C29}"/>
              </a:ext>
            </a:extLst>
          </p:cNvPr>
          <p:cNvSpPr>
            <a:spLocks noGrp="1"/>
          </p:cNvSpPr>
          <p:nvPr>
            <p:ph type="sldNum" sz="quarter" idx="12"/>
          </p:nvPr>
        </p:nvSpPr>
        <p:spPr/>
        <p:txBody>
          <a:bodyPr/>
          <a:lstStyle/>
          <a:p>
            <a:fld id="{CC057153-B650-4DEB-B370-79DDCFDCE934}" type="slidenum">
              <a:rPr lang="en-US" smtClean="0"/>
              <a:t>12</a:t>
            </a:fld>
            <a:endParaRPr lang="en-US" dirty="0"/>
          </a:p>
        </p:txBody>
      </p:sp>
      <p:pic>
        <p:nvPicPr>
          <p:cNvPr id="36" name="Audio 35">
            <a:hlinkClick r:id="" action="ppaction://media"/>
            <a:extLst>
              <a:ext uri="{FF2B5EF4-FFF2-40B4-BE49-F238E27FC236}">
                <a16:creationId xmlns:a16="http://schemas.microsoft.com/office/drawing/2014/main" id="{5525158C-B83E-B2CB-2103-0B629E789319}"/>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161075" t="-161075" r="-161075" b="-161075"/>
          <a:stretch>
            <a:fillRect/>
          </a:stretch>
        </p:blipFill>
        <p:spPr>
          <a:xfrm>
            <a:off x="10052304" y="4718304"/>
            <a:ext cx="2057400" cy="2057400"/>
          </a:xfrm>
          <a:prstGeom prst="ellipse">
            <a:avLst/>
          </a:prstGeom>
        </p:spPr>
      </p:pic>
      <p:sp>
        <p:nvSpPr>
          <p:cNvPr id="6" name="TextBox 5">
            <a:extLst>
              <a:ext uri="{FF2B5EF4-FFF2-40B4-BE49-F238E27FC236}">
                <a16:creationId xmlns:a16="http://schemas.microsoft.com/office/drawing/2014/main" id="{27B907D9-52F8-2359-0EF6-391D118FC3F2}"/>
              </a:ext>
            </a:extLst>
          </p:cNvPr>
          <p:cNvSpPr txBox="1"/>
          <p:nvPr/>
        </p:nvSpPr>
        <p:spPr>
          <a:xfrm>
            <a:off x="9982200" y="6538912"/>
            <a:ext cx="2346960" cy="369332"/>
          </a:xfrm>
          <a:prstGeom prst="rect">
            <a:avLst/>
          </a:prstGeom>
          <a:noFill/>
        </p:spPr>
        <p:txBody>
          <a:bodyPr wrap="square">
            <a:spAutoFit/>
          </a:bodyPr>
          <a:lstStyle/>
          <a:p>
            <a:r>
              <a:rPr lang="en-GB" dirty="0"/>
              <a:t>(NHS England, n.d.)</a:t>
            </a:r>
          </a:p>
        </p:txBody>
      </p:sp>
      <p:pic>
        <p:nvPicPr>
          <p:cNvPr id="9" name="Picture 8">
            <a:extLst>
              <a:ext uri="{FF2B5EF4-FFF2-40B4-BE49-F238E27FC236}">
                <a16:creationId xmlns:a16="http://schemas.microsoft.com/office/drawing/2014/main" id="{1F8E3E69-D637-54CC-86CE-F1B628645C25}"/>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7609" b="96377" l="9375" r="94318">
                        <a14:foregroundMark x1="60227" y1="69565" x2="60227" y2="69565"/>
                        <a14:foregroundMark x1="95170" y1="58333" x2="95170" y2="58333"/>
                        <a14:foregroundMark x1="26989" y1="71014" x2="26989" y2="71014"/>
                        <a14:foregroundMark x1="32386" y1="90580" x2="32386" y2="90580"/>
                        <a14:foregroundMark x1="30114" y1="86232" x2="30114" y2="86232"/>
                        <a14:foregroundMark x1="36080" y1="71377" x2="46023" y2="96377"/>
                        <a14:foregroundMark x1="41193" y1="7609" x2="41193" y2="7609"/>
                      </a14:backgroundRemoval>
                    </a14:imgEffect>
                  </a14:imgLayer>
                </a14:imgProps>
              </a:ext>
            </a:extLst>
          </a:blip>
          <a:stretch>
            <a:fillRect/>
          </a:stretch>
        </p:blipFill>
        <p:spPr>
          <a:xfrm flipH="1">
            <a:off x="9739768" y="82296"/>
            <a:ext cx="2682472" cy="2103302"/>
          </a:xfrm>
          <a:prstGeom prst="rect">
            <a:avLst/>
          </a:prstGeom>
        </p:spPr>
      </p:pic>
    </p:spTree>
    <p:custDataLst>
      <p:tags r:id="rId1"/>
    </p:custDataLst>
    <p:extLst>
      <p:ext uri="{BB962C8B-B14F-4D97-AF65-F5344CB8AC3E}">
        <p14:creationId xmlns:p14="http://schemas.microsoft.com/office/powerpoint/2010/main" val="1300077060"/>
      </p:ext>
    </p:extLst>
  </p:cSld>
  <p:clrMapOvr>
    <a:masterClrMapping/>
  </p:clrMapOvr>
  <mc:AlternateContent xmlns:mc="http://schemas.openxmlformats.org/markup-compatibility/2006" xmlns:p14="http://schemas.microsoft.com/office/powerpoint/2010/main">
    <mc:Choice Requires="p14">
      <p:transition spd="slow" p14:dur="2000" advTm="35507"/>
    </mc:Choice>
    <mc:Fallback xmlns="">
      <p:transition spd="slow" advTm="355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additive="base">
                                        <p:cTn id="2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additive="base">
                                        <p:cTn id="3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36"/>
                </p:tgtEl>
              </p:cMediaNode>
            </p:audio>
          </p:childTnLst>
        </p:cTn>
      </p:par>
    </p:tnLst>
    <p:bldLst>
      <p:bldP spid="2" grpId="0"/>
      <p:bldP spid="3" grpId="0" build="p"/>
    </p:bldLst>
  </p:timing>
  <p:extLst>
    <p:ext uri="{3A86A75C-4F4B-4683-9AE1-C65F6400EC91}">
      <p14:laserTraceLst xmlns:p14="http://schemas.microsoft.com/office/powerpoint/2010/main">
        <p14:tracePtLst>
          <p14:tracePt t="154" x="5054600" y="523875"/>
          <p14:tracePt t="471" x="4895850" y="609600"/>
          <p14:tracePt t="476" x="4579938" y="792163"/>
          <p14:tracePt t="484" x="4262438" y="987425"/>
          <p14:tracePt t="501" x="3873500" y="1254125"/>
          <p14:tracePt t="518" x="3641725" y="1436688"/>
          <p14:tracePt t="534" x="3519488" y="1558925"/>
          <p14:tracePt t="551" x="3459163" y="1620838"/>
          <p14:tracePt t="568" x="3446463" y="1657350"/>
          <p14:tracePt t="585" x="3422650" y="1693863"/>
          <p14:tracePt t="602" x="3422650" y="1704975"/>
          <p14:tracePt t="603" x="3409950" y="1704975"/>
          <p14:tracePt t="618" x="3409950" y="1717675"/>
          <p14:tracePt t="666" x="3409950" y="1704975"/>
          <p14:tracePt t="672" x="3409950" y="1693863"/>
          <p14:tracePt t="5276" x="3276600" y="1754188"/>
          <p14:tracePt t="5283" x="3130550" y="1814513"/>
          <p14:tracePt t="5290" x="3021013" y="1863725"/>
          <p14:tracePt t="5301" x="2935288" y="1900238"/>
          <p14:tracePt t="5319" x="2728913" y="2009775"/>
          <p14:tracePt t="5320" x="2619375" y="2095500"/>
          <p14:tracePt t="5335" x="2398713" y="2241550"/>
          <p14:tracePt t="5351" x="2241550" y="2351088"/>
          <p14:tracePt t="5368" x="2095500" y="2473325"/>
          <p14:tracePt t="5385" x="2009775" y="2533650"/>
          <p14:tracePt t="5402" x="1924050" y="2593975"/>
          <p14:tracePt t="5418" x="1827213" y="2655888"/>
          <p14:tracePt t="5435" x="1765300" y="2692400"/>
          <p14:tracePt t="5451" x="1619250" y="2752725"/>
          <p14:tracePt t="5468" x="1509713" y="2789238"/>
          <p14:tracePt t="5486" x="1425575" y="2814638"/>
          <p14:tracePt t="5487" x="1389063" y="2814638"/>
          <p14:tracePt t="5501" x="1352550" y="2825750"/>
          <p14:tracePt t="5518" x="1327150" y="2838450"/>
          <p14:tracePt t="5535" x="1303338" y="2851150"/>
          <p14:tracePt t="5551" x="1290638" y="2851150"/>
          <p14:tracePt t="5568" x="1279525" y="2851150"/>
          <p14:tracePt t="5618" x="1279525" y="2838450"/>
          <p14:tracePt t="5625" x="1279525" y="2825750"/>
          <p14:tracePt t="5635" x="1316038" y="2825750"/>
          <p14:tracePt t="5651" x="1498600" y="2765425"/>
          <p14:tracePt t="5668" x="1655763" y="2692400"/>
          <p14:tracePt t="5685" x="1839913" y="2593975"/>
          <p14:tracePt t="5702" x="1924050" y="2546350"/>
          <p14:tracePt t="5703" x="1960563" y="2533650"/>
          <p14:tracePt t="5717" x="2009775" y="2509838"/>
          <p14:tracePt t="5734" x="2046288" y="2497138"/>
          <p14:tracePt t="5751" x="2082800" y="2484438"/>
          <p14:tracePt t="5768" x="2168525" y="2447925"/>
          <p14:tracePt t="5784" x="2228850" y="2424113"/>
          <p14:tracePt t="5801" x="2314575" y="2411413"/>
          <p14:tracePt t="5818" x="2387600" y="2411413"/>
          <p14:tracePt t="5835" x="2471738" y="2400300"/>
          <p14:tracePt t="5851" x="2703513" y="2351088"/>
          <p14:tracePt t="5868" x="2898775" y="2327275"/>
          <p14:tracePt t="5885" x="3068638" y="2301875"/>
          <p14:tracePt t="5901" x="3263900" y="2241550"/>
          <p14:tracePt t="5918" x="3325813" y="2228850"/>
          <p14:tracePt t="5935" x="3373438" y="2217738"/>
          <p14:tracePt t="5951" x="3398838" y="2217738"/>
          <p14:tracePt t="5968" x="3409950" y="2217738"/>
          <p14:tracePt t="5984" x="3459163" y="2217738"/>
          <p14:tracePt t="6001" x="3495675" y="2205038"/>
          <p14:tracePt t="6018" x="3568700" y="2179638"/>
          <p14:tracePt t="6034" x="3629025" y="2179638"/>
          <p14:tracePt t="6051" x="3690938" y="2168525"/>
          <p14:tracePt t="6068" x="3775075" y="2155825"/>
          <p14:tracePt t="6085" x="3848100" y="2143125"/>
          <p14:tracePt t="6101" x="3921125" y="2132013"/>
          <p14:tracePt t="6118" x="4019550" y="2119313"/>
          <p14:tracePt t="6135" x="4092575" y="2119313"/>
          <p14:tracePt t="6151" x="4178300" y="2095500"/>
          <p14:tracePt t="6168" x="4214813" y="2095500"/>
          <p14:tracePt t="6185" x="4251325" y="2082800"/>
          <p14:tracePt t="6201" x="4287838" y="2070100"/>
          <p14:tracePt t="6218" x="4311650" y="2070100"/>
          <p14:tracePt t="6234" x="4324350" y="2070100"/>
          <p14:tracePt t="6251" x="4335463" y="2070100"/>
          <p14:tracePt t="6268" x="4360863" y="2070100"/>
          <p14:tracePt t="6284" x="4408488" y="2070100"/>
          <p14:tracePt t="6301" x="4433888" y="2070100"/>
          <p14:tracePt t="6319" x="4470400" y="2070100"/>
          <p14:tracePt t="6320" x="4481513" y="2070100"/>
          <p14:tracePt t="6334" x="4506913" y="2070100"/>
          <p14:tracePt t="6351" x="4543425" y="2070100"/>
          <p14:tracePt t="6368" x="4603750" y="2070100"/>
          <p14:tracePt t="6385" x="4627563" y="2070100"/>
          <p14:tracePt t="6403" x="4665663" y="2070100"/>
          <p14:tracePt t="6418" x="4689475" y="2070100"/>
          <p14:tracePt t="6434" x="4702175" y="2070100"/>
          <p14:tracePt t="6451" x="4713288" y="2070100"/>
          <p14:tracePt t="6467" x="4725988" y="2070100"/>
          <p14:tracePt t="6484" x="4725988" y="2082800"/>
          <p14:tracePt t="6501" x="4749800" y="2095500"/>
          <p14:tracePt t="6518" x="4799013" y="2095500"/>
          <p14:tracePt t="6535" x="4822825" y="2095500"/>
          <p14:tracePt t="6536" x="4848225" y="2106613"/>
          <p14:tracePt t="6551" x="4872038" y="2119313"/>
          <p14:tracePt t="6568" x="4908550" y="2132013"/>
          <p14:tracePt t="6584" x="4957763" y="2143125"/>
          <p14:tracePt t="6602" x="4981575" y="2155825"/>
          <p14:tracePt t="6619" x="5018088" y="2155825"/>
          <p14:tracePt t="6620" x="5030788" y="2168525"/>
          <p14:tracePt t="6634" x="5067300" y="2179638"/>
          <p14:tracePt t="6651" x="5078413" y="2179638"/>
          <p14:tracePt t="6669" x="5103813" y="2179638"/>
          <p14:tracePt t="6685" x="5140325" y="2205038"/>
          <p14:tracePt t="6701" x="5164138" y="2205038"/>
          <p14:tracePt t="6717" x="5187950" y="2217738"/>
          <p14:tracePt t="6734" x="5224463" y="2228850"/>
          <p14:tracePt t="6751" x="5237163" y="2228850"/>
          <p14:tracePt t="6752" x="5249863" y="2241550"/>
          <p14:tracePt t="6768" x="5260975" y="2241550"/>
          <p14:tracePt t="6785" x="5273675" y="2241550"/>
          <p14:tracePt t="6801" x="5286375" y="2254250"/>
          <p14:tracePt t="6821" x="5297488" y="2254250"/>
          <p14:tracePt t="6835" x="5310188" y="2254250"/>
          <p14:tracePt t="6836" x="5322888" y="2265363"/>
          <p14:tracePt t="6851" x="5334000" y="2265363"/>
          <p14:tracePt t="6869" x="5359400" y="2278063"/>
          <p14:tracePt t="6885" x="5383213" y="2278063"/>
          <p14:tracePt t="6901" x="5408613" y="2278063"/>
          <p14:tracePt t="6918" x="5419725" y="2278063"/>
          <p14:tracePt t="6934" x="5456238" y="2278063"/>
          <p14:tracePt t="6951" x="5481638" y="2278063"/>
          <p14:tracePt t="6968" x="5505450" y="2278063"/>
          <p14:tracePt t="6984" x="5529263" y="2278063"/>
          <p14:tracePt t="7001" x="5541963" y="2278063"/>
          <p14:tracePt t="7018" x="5554663" y="2278063"/>
          <p14:tracePt t="7034" x="5578475" y="2278063"/>
          <p14:tracePt t="7051" x="5602288" y="2278063"/>
          <p14:tracePt t="7068" x="5638800" y="2278063"/>
          <p14:tracePt t="7084" x="5664200" y="2290763"/>
          <p14:tracePt t="7101" x="5688013" y="2301875"/>
          <p14:tracePt t="7118" x="5737225" y="2301875"/>
          <p14:tracePt t="7135" x="5773738" y="2301875"/>
          <p14:tracePt t="7152" x="5797550" y="2314575"/>
          <p14:tracePt t="7167" x="5821363" y="2314575"/>
          <p14:tracePt t="7184" x="5834063" y="2314575"/>
          <p14:tracePt t="7201" x="5857875" y="2314575"/>
          <p14:tracePt t="7235" x="5870575" y="2314575"/>
          <p14:tracePt t="7283" x="5883275" y="2314575"/>
          <p14:tracePt t="7297" x="5894388" y="2327275"/>
          <p14:tracePt t="7311" x="5907088" y="2338388"/>
          <p14:tracePt t="7319" x="5919788" y="2338388"/>
          <p14:tracePt t="7334" x="5943600" y="2338388"/>
          <p14:tracePt t="7351" x="5956300" y="2338388"/>
          <p14:tracePt t="7368" x="5980113" y="2338388"/>
          <p14:tracePt t="7385" x="6003925" y="2338388"/>
          <p14:tracePt t="7402" x="6016625" y="2338388"/>
          <p14:tracePt t="7423" x="6029325" y="2338388"/>
          <p14:tracePt t="7738" x="5907088" y="2338388"/>
          <p14:tracePt t="7745" x="5737225" y="2327275"/>
          <p14:tracePt t="7753" x="5578475" y="2327275"/>
          <p14:tracePt t="7767" x="5370513" y="2327275"/>
          <p14:tracePt t="7784" x="5224463" y="2338388"/>
          <p14:tracePt t="7801" x="5067300" y="2374900"/>
          <p14:tracePt t="7819" x="4957763" y="2400300"/>
          <p14:tracePt t="7837" x="4895850" y="2400300"/>
          <p14:tracePt t="7851" x="4884738" y="2400300"/>
          <p14:tracePt t="7868" x="4859338" y="2400300"/>
          <p14:tracePt t="7886" x="4848225" y="2400300"/>
          <p14:tracePt t="7901" x="4835525" y="2400300"/>
          <p14:tracePt t="7918" x="4822825" y="2400300"/>
          <p14:tracePt t="8018" x="4822825" y="2411413"/>
          <p14:tracePt t="8046" x="4811713" y="2411413"/>
          <p14:tracePt t="8060" x="4799013" y="2411413"/>
          <p14:tracePt t="8088" x="4786313" y="2411413"/>
          <p14:tracePt t="8108" x="4775200" y="2411413"/>
          <p14:tracePt t="8123" x="4762500" y="2411413"/>
          <p14:tracePt t="8207" x="4775200" y="2411413"/>
          <p14:tracePt t="8220" x="4786313" y="2411413"/>
          <p14:tracePt t="8228" x="4811713" y="2411413"/>
          <p14:tracePt t="8236" x="4835525" y="2411413"/>
          <p14:tracePt t="8251" x="4884738" y="2411413"/>
          <p14:tracePt t="8268" x="4957763" y="2411413"/>
          <p14:tracePt t="8284" x="5078413" y="2411413"/>
          <p14:tracePt t="8301" x="5140325" y="2411413"/>
          <p14:tracePt t="8320" x="5187950" y="2411413"/>
          <p14:tracePt t="8334" x="5224463" y="2411413"/>
          <p14:tracePt t="8351" x="5237163" y="2411413"/>
          <p14:tracePt t="8368" x="5260975" y="2411413"/>
          <p14:tracePt t="8384" x="5297488" y="2411413"/>
          <p14:tracePt t="8401" x="5310188" y="2411413"/>
          <p14:tracePt t="8418" x="5322888" y="2411413"/>
          <p14:tracePt t="8435" x="5334000" y="2411413"/>
          <p14:tracePt t="8451" x="5346700" y="2411413"/>
          <p14:tracePt t="8468" x="5359400" y="2411413"/>
          <p14:tracePt t="8484" x="5370513" y="2411413"/>
          <p14:tracePt t="8501" x="5408613" y="2411413"/>
          <p14:tracePt t="8517" x="5432425" y="2411413"/>
          <p14:tracePt t="8536" x="5481638" y="2400300"/>
          <p14:tracePt t="8551" x="5518150" y="2387600"/>
          <p14:tracePt t="8568" x="5565775" y="2374900"/>
          <p14:tracePt t="8584" x="5614988" y="2363788"/>
          <p14:tracePt t="8601" x="5664200" y="2363788"/>
          <p14:tracePt t="8618" x="5688013" y="2351088"/>
          <p14:tracePt t="8634" x="5724525" y="2351088"/>
          <p14:tracePt t="8651" x="5737225" y="2351088"/>
          <p14:tracePt t="8668" x="5748338" y="2351088"/>
          <p14:tracePt t="8685" x="5773738" y="2351088"/>
          <p14:tracePt t="8701" x="5784850" y="2351088"/>
          <p14:tracePt t="8718" x="5810250" y="2351088"/>
          <p14:tracePt t="8719" x="5834063" y="2351088"/>
          <p14:tracePt t="8734" x="5857875" y="2351088"/>
          <p14:tracePt t="8751" x="5894388" y="2351088"/>
          <p14:tracePt t="8768" x="5930900" y="2351088"/>
          <p14:tracePt t="8784" x="5956300" y="2351088"/>
          <p14:tracePt t="8801" x="5980113" y="2351088"/>
          <p14:tracePt t="8818" x="5992813" y="2351088"/>
          <p14:tracePt t="8835" x="6016625" y="2351088"/>
          <p14:tracePt t="8851" x="6053138" y="2351088"/>
          <p14:tracePt t="8868" x="6076950" y="2351088"/>
          <p14:tracePt t="8885" x="6089650" y="2351088"/>
          <p14:tracePt t="8901" x="6115050" y="2351088"/>
          <p14:tracePt t="8918" x="6126163" y="2351088"/>
          <p14:tracePt t="8941" x="6138863" y="2351088"/>
          <p14:tracePt t="9053" x="6151563" y="2351088"/>
          <p14:tracePt t="9109" x="6162675" y="2351088"/>
          <p14:tracePt t="9116" x="6175375" y="2351088"/>
          <p14:tracePt t="9123" x="6188075" y="2351088"/>
          <p14:tracePt t="9135" x="6211888" y="2351088"/>
          <p14:tracePt t="9151" x="6235700" y="2351088"/>
          <p14:tracePt t="9168" x="6272213" y="2351088"/>
          <p14:tracePt t="9185" x="6284913" y="2351088"/>
          <p14:tracePt t="9201" x="6308725" y="2351088"/>
          <p14:tracePt t="9218" x="6321425" y="2351088"/>
          <p14:tracePt t="9242" x="6334125" y="2351088"/>
          <p14:tracePt t="9250" x="6345238" y="2351088"/>
          <p14:tracePt t="9267" x="6370638" y="2351088"/>
          <p14:tracePt t="9284" x="6394450" y="2351088"/>
          <p14:tracePt t="9301" x="6443663" y="2374900"/>
          <p14:tracePt t="9318" x="6467475" y="2374900"/>
          <p14:tracePt t="9334" x="6503988" y="2387600"/>
          <p14:tracePt t="9351" x="6540500" y="2387600"/>
          <p14:tracePt t="9369" x="6577013" y="2387600"/>
          <p14:tracePt t="9370" x="6600825" y="2400300"/>
          <p14:tracePt t="9384" x="6637338" y="2400300"/>
          <p14:tracePt t="9401" x="6686550" y="2400300"/>
          <p14:tracePt t="9418" x="6759575" y="2411413"/>
          <p14:tracePt t="9435" x="6796088" y="2411413"/>
          <p14:tracePt t="9453" x="6858000" y="2411413"/>
          <p14:tracePt t="9467" x="6894513" y="2411413"/>
          <p14:tracePt t="9484" x="6918325" y="2411413"/>
          <p14:tracePt t="9501" x="6942138" y="2411413"/>
          <p14:tracePt t="9517" x="6991350" y="2411413"/>
          <p14:tracePt t="9534" x="7004050" y="2411413"/>
          <p14:tracePt t="9551" x="7040563" y="2411413"/>
          <p14:tracePt t="9568" x="7051675" y="2411413"/>
          <p14:tracePt t="9585" x="7064375" y="2411413"/>
          <p14:tracePt t="9612" x="7077075" y="2411413"/>
          <p14:tracePt t="9998" x="7100888" y="2411413"/>
          <p14:tracePt t="10005" x="7150100" y="2411413"/>
          <p14:tracePt t="10017" x="7173913" y="2411413"/>
          <p14:tracePt t="10034" x="7234238" y="2411413"/>
          <p14:tracePt t="10051" x="7259638" y="2411413"/>
          <p14:tracePt t="10068" x="7283450" y="2411413"/>
          <p14:tracePt t="10085" x="7332663" y="2411413"/>
          <p14:tracePt t="10101" x="7380288" y="2411413"/>
          <p14:tracePt t="10118" x="7502525" y="2411413"/>
          <p14:tracePt t="10135" x="7588250" y="2411413"/>
          <p14:tracePt t="10152" x="7661275" y="2400300"/>
          <p14:tracePt t="10168" x="7721600" y="2400300"/>
          <p14:tracePt t="10186" x="7770813" y="2400300"/>
          <p14:tracePt t="10201" x="7794625" y="2400300"/>
          <p14:tracePt t="10218" x="7820025" y="2387600"/>
          <p14:tracePt t="10234" x="7831138" y="2374900"/>
          <p14:tracePt t="10251" x="7856538" y="2363788"/>
          <p14:tracePt t="11389" x="7831138" y="2363788"/>
          <p14:tracePt t="11397" x="7770813" y="2411413"/>
          <p14:tracePt t="11404" x="7710488" y="2447925"/>
          <p14:tracePt t="11418" x="7637463" y="2497138"/>
          <p14:tracePt t="11435" x="7356475" y="2655888"/>
          <p14:tracePt t="11451" x="7186613" y="2752725"/>
          <p14:tracePt t="11467" x="6821488" y="2887663"/>
          <p14:tracePt t="11484" x="6540500" y="2971800"/>
          <p14:tracePt t="11501" x="6211888" y="3021013"/>
          <p14:tracePt t="11518" x="5664200" y="3094038"/>
          <p14:tracePt t="11535" x="5432425" y="3117850"/>
          <p14:tracePt t="11551" x="5224463" y="3143250"/>
          <p14:tracePt t="11568" x="5114925" y="3154363"/>
          <p14:tracePt t="11585" x="5041900" y="3154363"/>
          <p14:tracePt t="11586" x="5030788" y="3154363"/>
          <p14:tracePt t="11601" x="4981575" y="3154363"/>
          <p14:tracePt t="11618" x="4957763" y="3154363"/>
          <p14:tracePt t="11635" x="4945063" y="3143250"/>
          <p14:tracePt t="11651" x="4921250" y="3130550"/>
          <p14:tracePt t="11668" x="4908550" y="3106738"/>
          <p14:tracePt t="11686" x="4908550" y="3094038"/>
          <p14:tracePt t="11701" x="4908550" y="3081338"/>
          <p14:tracePt t="11718" x="4908550" y="3070225"/>
          <p14:tracePt t="11734" x="4908550" y="3044825"/>
          <p14:tracePt t="11751" x="4908550" y="3033713"/>
          <p14:tracePt t="11768" x="4932363" y="2984500"/>
          <p14:tracePt t="11784" x="5005388" y="2911475"/>
          <p14:tracePt t="11801" x="5127625" y="2838450"/>
          <p14:tracePt t="11818" x="5297488" y="2765425"/>
          <p14:tracePt t="11835" x="5346700" y="2740025"/>
          <p14:tracePt t="11851" x="5395913" y="2728913"/>
          <p14:tracePt t="11868" x="5468938" y="2703513"/>
          <p14:tracePt t="11887" x="5518150" y="2679700"/>
          <p14:tracePt t="11901" x="5541963" y="2667000"/>
          <p14:tracePt t="11918" x="5554663" y="2667000"/>
          <p14:tracePt t="11935" x="5578475" y="2655888"/>
          <p14:tracePt t="11951" x="5578475" y="2643188"/>
          <p14:tracePt t="11968" x="5591175" y="2643188"/>
          <p14:tracePt t="11984" x="5602288" y="2643188"/>
          <p14:tracePt t="12026" x="5591175" y="2643188"/>
          <p14:tracePt t="12047" x="5565775" y="2643188"/>
          <p14:tracePt t="12053" x="5554663" y="2643188"/>
          <p14:tracePt t="12061" x="5541963" y="2643188"/>
          <p14:tracePt t="12070" x="5505450" y="2643188"/>
          <p14:tracePt t="12085" x="5445125" y="2655888"/>
          <p14:tracePt t="12101" x="5359400" y="2667000"/>
          <p14:tracePt t="12118" x="5260975" y="2667000"/>
          <p14:tracePt t="12135" x="5213350" y="2679700"/>
          <p14:tracePt t="12153" x="5176838" y="2679700"/>
          <p14:tracePt t="12154" x="5140325" y="2679700"/>
          <p14:tracePt t="12167" x="5103813" y="2679700"/>
          <p14:tracePt t="12185" x="5054600" y="2679700"/>
          <p14:tracePt t="12201" x="5005388" y="2679700"/>
          <p14:tracePt t="12218" x="4921250" y="2679700"/>
          <p14:tracePt t="12234" x="4872038" y="2679700"/>
          <p14:tracePt t="12251" x="4786313" y="2667000"/>
          <p14:tracePt t="12268" x="4749800" y="2655888"/>
          <p14:tracePt t="12284" x="4725988" y="2643188"/>
          <p14:tracePt t="12301" x="4713288" y="2630488"/>
          <p14:tracePt t="12318" x="4702175" y="2630488"/>
          <p14:tracePt t="12334" x="4689475" y="2630488"/>
          <p14:tracePt t="12355" x="4676775" y="2630488"/>
          <p14:tracePt t="12614" x="4713288" y="2630488"/>
          <p14:tracePt t="12621" x="4762500" y="2630488"/>
          <p14:tracePt t="12635" x="4811713" y="2630488"/>
          <p14:tracePt t="12651" x="4945063" y="2606675"/>
          <p14:tracePt t="12668" x="5005388" y="2606675"/>
          <p14:tracePt t="12684" x="5054600" y="2606675"/>
          <p14:tracePt t="12702" x="5067300" y="2606675"/>
          <p14:tracePt t="12704" x="5078413" y="2606675"/>
          <p14:tracePt t="12719" x="5091113" y="2606675"/>
          <p14:tracePt t="12734" x="5103813" y="2606675"/>
          <p14:tracePt t="12751" x="5114925" y="2606675"/>
          <p14:tracePt t="12775" x="5127625" y="2606675"/>
          <p14:tracePt t="12789" x="5140325" y="2606675"/>
          <p14:tracePt t="12914" x="5151438" y="2606675"/>
          <p14:tracePt t="12949" x="5164138" y="2606675"/>
          <p14:tracePt t="12964" x="5176838" y="2606675"/>
          <p14:tracePt t="12977" x="5200650" y="2606675"/>
          <p14:tracePt t="12988" x="5213350" y="2606675"/>
          <p14:tracePt t="13001" x="5260975" y="2606675"/>
          <p14:tracePt t="13018" x="5334000" y="2606675"/>
          <p14:tracePt t="13034" x="5456238" y="2606675"/>
          <p14:tracePt t="13051" x="5529263" y="2606675"/>
          <p14:tracePt t="13068" x="5602288" y="2606675"/>
          <p14:tracePt t="13085" x="5651500" y="2606675"/>
          <p14:tracePt t="13103" x="5688013" y="2606675"/>
          <p14:tracePt t="13118" x="5724525" y="2606675"/>
          <p14:tracePt t="13136" x="5761038" y="2606675"/>
          <p14:tracePt t="13138" x="5773738" y="2593975"/>
          <p14:tracePt t="13152" x="5810250" y="2593975"/>
          <p14:tracePt t="13167" x="5821363" y="2582863"/>
          <p14:tracePt t="13185" x="5846763" y="2582863"/>
          <p14:tracePt t="13202" x="5883275" y="2582863"/>
          <p14:tracePt t="13218" x="5907088" y="2582863"/>
          <p14:tracePt t="13235" x="5930900" y="2582863"/>
          <p14:tracePt t="13251" x="5980113" y="2582863"/>
          <p14:tracePt t="13268" x="6003925" y="2582863"/>
          <p14:tracePt t="13285" x="6040438" y="2582863"/>
          <p14:tracePt t="13286" x="6053138" y="2582863"/>
          <p14:tracePt t="13304" x="6076950" y="2582863"/>
          <p14:tracePt t="13318" x="6102350" y="2582863"/>
          <p14:tracePt t="13334" x="6126163" y="2582863"/>
          <p14:tracePt t="13351" x="6162675" y="2582863"/>
          <p14:tracePt t="13369" x="6199188" y="2582863"/>
          <p14:tracePt t="13384" x="6211888" y="2582863"/>
          <p14:tracePt t="13401" x="6235700" y="2582863"/>
          <p14:tracePt t="13418" x="6261100" y="2582863"/>
          <p14:tracePt t="13434" x="6284913" y="2582863"/>
          <p14:tracePt t="13451" x="6297613" y="2582863"/>
          <p14:tracePt t="13467" x="6321425" y="2582863"/>
          <p14:tracePt t="13502" x="6334125" y="2582863"/>
          <p14:tracePt t="13509" x="6345238" y="2582863"/>
          <p14:tracePt t="13517" x="6357938" y="2582863"/>
          <p14:tracePt t="13537" x="6370638" y="2582863"/>
          <p14:tracePt t="13551" x="6381750" y="2593975"/>
          <p14:tracePt t="13568" x="6407150" y="2593975"/>
          <p14:tracePt t="13585" x="6418263" y="2606675"/>
          <p14:tracePt t="13601" x="6443663" y="2619375"/>
          <p14:tracePt t="13618" x="6467475" y="2619375"/>
          <p14:tracePt t="13636" x="6503988" y="2630488"/>
          <p14:tracePt t="13651" x="6516688" y="2643188"/>
          <p14:tracePt t="13669" x="6540500" y="2643188"/>
          <p14:tracePt t="13685" x="6553200" y="2643188"/>
          <p14:tracePt t="13701" x="6564313" y="2643188"/>
          <p14:tracePt t="13726" x="6577013" y="2643188"/>
          <p14:tracePt t="13740" x="6589713" y="2643188"/>
          <p14:tracePt t="13831" x="6600825" y="2655888"/>
          <p14:tracePt t="13866" x="6613525" y="2667000"/>
          <p14:tracePt t="13873" x="6626225" y="2667000"/>
          <p14:tracePt t="13887" x="6637338" y="2667000"/>
          <p14:tracePt t="13902" x="6650038" y="2667000"/>
          <p14:tracePt t="13919" x="6662738" y="2667000"/>
          <p14:tracePt t="13950" x="6673850" y="2667000"/>
          <p14:tracePt t="13964" x="6686550" y="2667000"/>
          <p14:tracePt t="14069" x="6686550" y="2679700"/>
          <p14:tracePt t="14370" x="6710363" y="2692400"/>
          <p14:tracePt t="14376" x="6735763" y="2692400"/>
          <p14:tracePt t="14387" x="6759575" y="2692400"/>
          <p14:tracePt t="14401" x="6821488" y="2692400"/>
          <p14:tracePt t="14418" x="6881813" y="2692400"/>
          <p14:tracePt t="14434" x="6954838" y="2703513"/>
          <p14:tracePt t="14451" x="6991350" y="2716213"/>
          <p14:tracePt t="14468" x="7040563" y="2716213"/>
          <p14:tracePt t="14484" x="7077075" y="2716213"/>
          <p14:tracePt t="14501" x="7088188" y="2716213"/>
          <p14:tracePt t="14518" x="7113588" y="2716213"/>
          <p14:tracePt t="14534" x="7137400" y="2716213"/>
          <p14:tracePt t="14552" x="7150100" y="2716213"/>
          <p14:tracePt t="14568" x="7173913" y="2716213"/>
          <p14:tracePt t="14586" x="7186613" y="2716213"/>
          <p14:tracePt t="14601" x="7197725" y="2716213"/>
          <p14:tracePt t="14618" x="7234238" y="2716213"/>
          <p14:tracePt t="14635" x="7259638" y="2728913"/>
          <p14:tracePt t="14636" x="7270750" y="2728913"/>
          <p14:tracePt t="14651" x="7307263" y="2740025"/>
          <p14:tracePt t="14668" x="7332663" y="2740025"/>
          <p14:tracePt t="14684" x="7356475" y="2740025"/>
          <p14:tracePt t="14701" x="7380288" y="2740025"/>
          <p14:tracePt t="14718" x="7405688" y="2740025"/>
          <p14:tracePt t="14734" x="7416800" y="2740025"/>
          <p14:tracePt t="14751" x="7429500" y="2740025"/>
          <p14:tracePt t="14768" x="7442200" y="2740025"/>
          <p14:tracePt t="14784" x="7478713" y="2740025"/>
          <p14:tracePt t="14801" x="7515225" y="2740025"/>
          <p14:tracePt t="14818" x="7564438" y="2740025"/>
          <p14:tracePt t="14835" x="7612063" y="2740025"/>
          <p14:tracePt t="14851" x="7648575" y="2740025"/>
          <p14:tracePt t="14868" x="7721600" y="2752725"/>
          <p14:tracePt t="14884" x="7783513" y="2765425"/>
          <p14:tracePt t="14901" x="7856538" y="2765425"/>
          <p14:tracePt t="14917" x="7966075" y="2765425"/>
          <p14:tracePt t="14935" x="8026400" y="2765425"/>
          <p14:tracePt t="14951" x="8123238" y="2765425"/>
          <p14:tracePt t="14968" x="8172450" y="2765425"/>
          <p14:tracePt t="14985" x="8208963" y="2765425"/>
          <p14:tracePt t="15001" x="8270875" y="2765425"/>
          <p14:tracePt t="15018" x="8294688" y="2765425"/>
          <p14:tracePt t="15034" x="8318500" y="2765425"/>
          <p14:tracePt t="15051" x="8343900" y="2765425"/>
          <p14:tracePt t="15069" x="8355013" y="2765425"/>
          <p14:tracePt t="15084" x="8367713" y="2765425"/>
          <p14:tracePt t="15102" x="8391525" y="2765425"/>
          <p14:tracePt t="15118" x="8404225" y="2776538"/>
          <p14:tracePt t="15454" x="8416925" y="2776538"/>
          <p14:tracePt t="15462" x="8464550" y="2776538"/>
          <p14:tracePt t="15469" x="8489950" y="2765425"/>
          <p14:tracePt t="15485" x="8537575" y="2752725"/>
          <p14:tracePt t="15501" x="8574088" y="2752725"/>
          <p14:tracePt t="15517" x="8610600" y="2740025"/>
          <p14:tracePt t="15538" x="8623300" y="2740025"/>
          <p14:tracePt t="15551" x="8636000" y="2740025"/>
          <p14:tracePt t="15568" x="8636000" y="2728913"/>
          <p14:tracePt t="15585" x="8647113" y="2728913"/>
          <p14:tracePt t="15601" x="8659813" y="2728913"/>
          <p14:tracePt t="15643" x="8672513" y="2728913"/>
          <p14:tracePt t="15706" x="8683625" y="2728913"/>
          <p14:tracePt t="15713" x="8696325" y="2728913"/>
          <p14:tracePt t="15727" x="8709025" y="2728913"/>
          <p14:tracePt t="15741" x="8720138" y="2728913"/>
          <p14:tracePt t="15751" x="8732838" y="2728913"/>
          <p14:tracePt t="15769" x="8756650" y="2728913"/>
          <p14:tracePt t="15789" x="8769350" y="2728913"/>
          <p14:tracePt t="15803" x="8782050" y="2728913"/>
          <p14:tracePt t="15825" x="8793163" y="2728913"/>
          <p14:tracePt t="15852" x="8805863" y="2728913"/>
          <p14:tracePt t="15859" x="8818563" y="2728913"/>
          <p14:tracePt t="15873" x="8829675" y="2728913"/>
          <p14:tracePt t="15884" x="8842375" y="2728913"/>
          <p14:tracePt t="15901" x="8866188" y="2728913"/>
          <p14:tracePt t="15902" x="8878888" y="2728913"/>
          <p14:tracePt t="15918" x="8891588" y="2728913"/>
          <p14:tracePt t="15934" x="8928100" y="2728913"/>
          <p14:tracePt t="15951" x="8977313" y="2728913"/>
          <p14:tracePt t="15968" x="9013825" y="2728913"/>
          <p14:tracePt t="15984" x="9050338" y="2728913"/>
          <p14:tracePt t="16001" x="9097963" y="2728913"/>
          <p14:tracePt t="16018" x="9134475" y="2728913"/>
          <p14:tracePt t="16035" x="9170988" y="2716213"/>
          <p14:tracePt t="16051" x="9196388" y="2716213"/>
          <p14:tracePt t="16069" x="9220200" y="2716213"/>
          <p14:tracePt t="16070" x="9244013" y="2716213"/>
          <p14:tracePt t="16085" x="9269413" y="2703513"/>
          <p14:tracePt t="16101" x="9305925" y="2692400"/>
          <p14:tracePt t="16119" x="9366250" y="2692400"/>
          <p14:tracePt t="16120" x="9390063" y="2692400"/>
          <p14:tracePt t="16134" x="9439275" y="2692400"/>
          <p14:tracePt t="16151" x="9512300" y="2679700"/>
          <p14:tracePt t="16167" x="9572625" y="2679700"/>
          <p14:tracePt t="16184" x="9658350" y="2679700"/>
          <p14:tracePt t="16201" x="9731375" y="2679700"/>
          <p14:tracePt t="16217" x="9780588" y="2679700"/>
          <p14:tracePt t="16234" x="9817100" y="2679700"/>
          <p14:tracePt t="16251" x="9840913" y="2679700"/>
          <p14:tracePt t="16267" x="9866313" y="2679700"/>
          <p14:tracePt t="16284" x="9877425" y="2679700"/>
          <p14:tracePt t="16301" x="9890125" y="2679700"/>
          <p14:tracePt t="16321" x="9902825" y="2679700"/>
          <p14:tracePt t="16336" x="9913938" y="2679700"/>
          <p14:tracePt t="16406" x="9926638" y="2679700"/>
          <p14:tracePt t="16412" x="9939338" y="2679700"/>
          <p14:tracePt t="16426" x="9963150" y="2679700"/>
          <p14:tracePt t="16434" x="9975850" y="2679700"/>
          <p14:tracePt t="16451" x="9986963" y="2679700"/>
          <p14:tracePt t="16468" x="9999663" y="2679700"/>
          <p14:tracePt t="16484" x="10012363" y="2679700"/>
          <p14:tracePt t="16501" x="10023475" y="2679700"/>
          <p14:tracePt t="16517" x="10036175" y="2679700"/>
          <p14:tracePt t="16615" x="10048875" y="2679700"/>
          <p14:tracePt t="16629" x="10059988" y="2679700"/>
          <p14:tracePt t="16650" x="10085388" y="2679700"/>
          <p14:tracePt t="16657" x="10096500" y="2679700"/>
          <p14:tracePt t="16671" x="10109200" y="2679700"/>
          <p14:tracePt t="16685" x="10133013" y="2679700"/>
          <p14:tracePt t="16687" x="10133013" y="2692400"/>
          <p14:tracePt t="16701" x="10169525" y="2692400"/>
          <p14:tracePt t="16720" x="10194925" y="2703513"/>
          <p14:tracePt t="16734" x="10231438" y="2703513"/>
          <p14:tracePt t="16751" x="10242550" y="2716213"/>
          <p14:tracePt t="16768" x="10255250" y="2716213"/>
          <p14:tracePt t="16784" x="10267950" y="2716213"/>
          <p14:tracePt t="16804" x="10279063" y="2716213"/>
          <p14:tracePt t="16819" x="10291763" y="2716213"/>
          <p14:tracePt t="16979" x="10304463" y="2716213"/>
          <p14:tracePt t="16986" x="10315575" y="2716213"/>
          <p14:tracePt t="16999" x="10328275" y="2716213"/>
          <p14:tracePt t="17013" x="10340975" y="2716213"/>
          <p14:tracePt t="17021" x="10352088" y="2716213"/>
          <p14:tracePt t="17036" x="10364788" y="2716213"/>
          <p14:tracePt t="17055" x="10377488" y="2716213"/>
          <p14:tracePt t="17070" x="10388600" y="2716213"/>
          <p14:tracePt t="17098" x="10401300" y="2716213"/>
          <p14:tracePt t="17104" x="10414000" y="2716213"/>
          <p14:tracePt t="17120" x="10437813" y="2703513"/>
          <p14:tracePt t="17135" x="10487025" y="2703513"/>
          <p14:tracePt t="17151" x="10572750" y="2679700"/>
          <p14:tracePt t="17169" x="10729913" y="2630488"/>
          <p14:tracePt t="17184" x="10815638" y="2606675"/>
          <p14:tracePt t="17201" x="10912475" y="2570163"/>
          <p14:tracePt t="17217" x="11058525" y="2509838"/>
          <p14:tracePt t="17234" x="11156950" y="2460625"/>
          <p14:tracePt t="17251" x="11279188" y="2424113"/>
          <p14:tracePt t="17252" x="11326813" y="2400300"/>
          <p14:tracePt t="17268" x="11425238" y="2363788"/>
          <p14:tracePt t="17284" x="11498263" y="2327275"/>
          <p14:tracePt t="17301" x="11571288" y="2278063"/>
          <p14:tracePt t="17318" x="11618913" y="2265363"/>
          <p14:tracePt t="17335" x="11655425" y="2241550"/>
          <p14:tracePt t="17351" x="11680825" y="2217738"/>
          <p14:tracePt t="17370" x="11717338" y="2205038"/>
          <p14:tracePt t="17386" x="11717338" y="2192338"/>
          <p14:tracePt t="17401" x="11728450" y="2192338"/>
          <p14:tracePt t="17418" x="11741150" y="2192338"/>
          <p14:tracePt t="17434" x="11741150" y="2168525"/>
          <p14:tracePt t="17469" x="11741150" y="2155825"/>
          <p14:tracePt t="17482" x="11741150" y="2143125"/>
          <p14:tracePt t="17489" x="11728450" y="2143125"/>
          <p14:tracePt t="17524" x="11717338" y="2143125"/>
          <p14:tracePt t="17538" x="11704638" y="2143125"/>
          <p14:tracePt t="17552" x="11691938" y="2143125"/>
          <p14:tracePt t="19378" x="11425238" y="2095500"/>
          <p14:tracePt t="19385" x="11107738" y="2033588"/>
          <p14:tracePt t="19392" x="10864850" y="1973263"/>
          <p14:tracePt t="19402" x="10547350" y="1936750"/>
          <p14:tracePt t="19418" x="9926638" y="1876425"/>
          <p14:tracePt t="19435" x="9342438" y="1887538"/>
          <p14:tracePt t="19451" x="8513763" y="2022475"/>
          <p14:tracePt t="19468" x="7940675" y="2143125"/>
          <p14:tracePt t="19484" x="7051675" y="2436813"/>
          <p14:tracePt t="19501" x="6394450" y="2619375"/>
          <p14:tracePt t="19518" x="5614988" y="2801938"/>
          <p14:tracePt t="19535" x="4567238" y="2935288"/>
          <p14:tracePt t="19551" x="4506913" y="2971800"/>
          <p14:tracePt t="19568" x="4494213" y="2984500"/>
          <p14:tracePt t="19994" x="4129088" y="2997200"/>
          <p14:tracePt t="20002" x="3910013" y="3021013"/>
          <p14:tracePt t="20008" x="3727450" y="3033713"/>
          <p14:tracePt t="20017" x="3581400" y="3033713"/>
          <p14:tracePt t="20034" x="3398838" y="3044825"/>
          <p14:tracePt t="20051" x="3167063" y="3044825"/>
          <p14:tracePt t="20069" x="3008313" y="3044825"/>
          <p14:tracePt t="20085" x="2911475" y="3033713"/>
          <p14:tracePt t="20101" x="2825750" y="3021013"/>
          <p14:tracePt t="20119" x="2789238" y="3021013"/>
          <p14:tracePt t="20134" x="2716213" y="3021013"/>
          <p14:tracePt t="20151" x="2643188" y="3008313"/>
          <p14:tracePt t="20168" x="2570163" y="2997200"/>
          <p14:tracePt t="20185" x="2447925" y="2971800"/>
          <p14:tracePt t="20201" x="2387600" y="2960688"/>
          <p14:tracePt t="20221" x="2314575" y="2947988"/>
          <p14:tracePt t="20234" x="2278063" y="2947988"/>
          <p14:tracePt t="20251" x="2241550" y="2947988"/>
          <p14:tracePt t="20268" x="2192338" y="2947988"/>
          <p14:tracePt t="20284" x="2155825" y="2947988"/>
          <p14:tracePt t="20301" x="2106613" y="2971800"/>
          <p14:tracePt t="20318" x="2022475" y="3008313"/>
          <p14:tracePt t="20335" x="1936750" y="3057525"/>
          <p14:tracePt t="20351" x="1887538" y="3106738"/>
          <p14:tracePt t="20368" x="1814513" y="3154363"/>
          <p14:tracePt t="20386" x="1778000" y="3190875"/>
          <p14:tracePt t="20387" x="1741488" y="3216275"/>
          <p14:tracePt t="20401" x="1655763" y="3289300"/>
          <p14:tracePt t="20419" x="1509713" y="3373438"/>
          <p14:tracePt t="20435" x="1412875" y="3435350"/>
          <p14:tracePt t="20436" x="1376363" y="3459163"/>
          <p14:tracePt t="20451" x="1303338" y="3495675"/>
          <p14:tracePt t="20470" x="1243013" y="3532188"/>
          <p14:tracePt t="20484" x="1206500" y="3568700"/>
          <p14:tracePt t="20501" x="1181100" y="3581400"/>
          <p14:tracePt t="20518" x="1157288" y="3617913"/>
          <p14:tracePt t="20535" x="1120775" y="3654425"/>
          <p14:tracePt t="20552" x="1108075" y="3667125"/>
          <p14:tracePt t="20569" x="1084263" y="3703638"/>
          <p14:tracePt t="20585" x="1071563" y="3727450"/>
          <p14:tracePt t="20601" x="1058863" y="3740150"/>
          <p14:tracePt t="20619" x="1047750" y="3751263"/>
          <p14:tracePt t="20634" x="1047750" y="3763963"/>
          <p14:tracePt t="20702" x="1047750" y="3751263"/>
          <p14:tracePt t="20716" x="1047750" y="3740150"/>
          <p14:tracePt t="20749" x="1058863" y="3727450"/>
          <p14:tracePt t="20763" x="1071563" y="3714750"/>
          <p14:tracePt t="20771" x="1096963" y="3714750"/>
          <p14:tracePt t="20786" x="1206500" y="3690938"/>
          <p14:tracePt t="20801" x="1803400" y="3641725"/>
          <p14:tracePt t="20820" x="1973263" y="3630613"/>
          <p14:tracePt t="20834" x="2082800" y="3630613"/>
          <p14:tracePt t="20851" x="2155825" y="3630613"/>
          <p14:tracePt t="20868" x="2216150" y="3630613"/>
          <p14:tracePt t="20885" x="2289175" y="3630613"/>
          <p14:tracePt t="20901" x="2351088" y="3630613"/>
          <p14:tracePt t="20918" x="2411413" y="3630613"/>
          <p14:tracePt t="20935" x="2533650" y="3630613"/>
          <p14:tracePt t="20953" x="2630488" y="3630613"/>
          <p14:tracePt t="20968" x="2765425" y="3617913"/>
          <p14:tracePt t="20984" x="2813050" y="3617913"/>
          <p14:tracePt t="21001" x="2886075" y="3605213"/>
          <p14:tracePt t="21018" x="2971800" y="3605213"/>
          <p14:tracePt t="21034" x="3021013" y="3605213"/>
          <p14:tracePt t="21051" x="3130550" y="3605213"/>
          <p14:tracePt t="21068" x="3240088" y="3605213"/>
          <p14:tracePt t="21085" x="3336925" y="3605213"/>
          <p14:tracePt t="21086" x="3398838" y="3605213"/>
          <p14:tracePt t="21101" x="3508375" y="3605213"/>
          <p14:tracePt t="21119" x="3605213" y="3605213"/>
          <p14:tracePt t="21135" x="3678238" y="3594100"/>
          <p14:tracePt t="21153" x="3787775" y="3581400"/>
          <p14:tracePt t="21168" x="3860800" y="3581400"/>
          <p14:tracePt t="21184" x="3933825" y="3568700"/>
          <p14:tracePt t="21201" x="3970338" y="3568700"/>
          <p14:tracePt t="21218" x="3995738" y="3568700"/>
          <p14:tracePt t="21234" x="4032250" y="3568700"/>
          <p14:tracePt t="21251" x="4043363" y="3568700"/>
          <p14:tracePt t="21268" x="4043363" y="3557588"/>
          <p14:tracePt t="21284" x="4068763" y="3557588"/>
          <p14:tracePt t="21301" x="4079875" y="3557588"/>
          <p14:tracePt t="21393" x="4092575" y="3557588"/>
          <p14:tracePt t="21457" x="4105275" y="3557588"/>
          <p14:tracePt t="21491" x="4116388" y="3557588"/>
          <p14:tracePt t="21498" x="4129088" y="3557588"/>
          <p14:tracePt t="21505" x="4141788" y="3557588"/>
          <p14:tracePt t="21526" x="4152900" y="3557588"/>
          <p14:tracePt t="21534" x="4165600" y="3557588"/>
          <p14:tracePt t="21551" x="4189413" y="3557588"/>
          <p14:tracePt t="21569" x="4214813" y="3557588"/>
          <p14:tracePt t="21585" x="4262438" y="3557588"/>
          <p14:tracePt t="21601" x="4287838" y="3557588"/>
          <p14:tracePt t="21618" x="4360863" y="3568700"/>
          <p14:tracePt t="21634" x="4421188" y="3568700"/>
          <p14:tracePt t="21651" x="4494213" y="3568700"/>
          <p14:tracePt t="21668" x="4591050" y="3568700"/>
          <p14:tracePt t="21684" x="4640263" y="3568700"/>
          <p14:tracePt t="21701" x="4689475" y="3568700"/>
          <p14:tracePt t="21718" x="4762500" y="3557588"/>
          <p14:tracePt t="21734" x="4811713" y="3544888"/>
          <p14:tracePt t="21751" x="4859338" y="3532188"/>
          <p14:tracePt t="21768" x="4895850" y="3521075"/>
          <p14:tracePt t="21785" x="4921250" y="3508375"/>
          <p14:tracePt t="21786" x="4932363" y="3508375"/>
          <p14:tracePt t="21801" x="4945063" y="3495675"/>
          <p14:tracePt t="21819" x="4981575" y="3495675"/>
          <p14:tracePt t="21835" x="4994275" y="3484563"/>
          <p14:tracePt t="21836" x="5005388" y="3484563"/>
          <p14:tracePt t="21851" x="5030788" y="3484563"/>
          <p14:tracePt t="21868" x="5054600" y="3484563"/>
          <p14:tracePt t="21884" x="5091113" y="3484563"/>
          <p14:tracePt t="21901" x="5127625" y="3484563"/>
          <p14:tracePt t="21918" x="5164138" y="3484563"/>
          <p14:tracePt t="21934" x="5237163" y="3484563"/>
          <p14:tracePt t="21951" x="5273675" y="3484563"/>
          <p14:tracePt t="21967" x="5346700" y="3484563"/>
          <p14:tracePt t="21984" x="5383213" y="3484563"/>
          <p14:tracePt t="22001" x="5419725" y="3484563"/>
          <p14:tracePt t="22018" x="5468938" y="3484563"/>
          <p14:tracePt t="22035" x="5505450" y="3484563"/>
          <p14:tracePt t="22053" x="5541963" y="3484563"/>
          <p14:tracePt t="22068" x="5565775" y="3484563"/>
          <p14:tracePt t="22084" x="5578475" y="3484563"/>
          <p14:tracePt t="22101" x="5602288" y="3484563"/>
          <p14:tracePt t="22135" x="5614988" y="3484563"/>
          <p14:tracePt t="22156" x="5627688" y="3484563"/>
          <p14:tracePt t="22170" x="5638800" y="3484563"/>
          <p14:tracePt t="22303" x="5651500" y="3484563"/>
          <p14:tracePt t="22317" x="5664200" y="3484563"/>
          <p14:tracePt t="22331" x="5688013" y="3484563"/>
          <p14:tracePt t="22338" x="5700713" y="3484563"/>
          <p14:tracePt t="22352" x="5711825" y="3495675"/>
          <p14:tracePt t="22368" x="5737225" y="3508375"/>
          <p14:tracePt t="22385" x="5761038" y="3508375"/>
          <p14:tracePt t="22401" x="5773738" y="3508375"/>
          <p14:tracePt t="22418" x="5784850" y="3508375"/>
          <p14:tracePt t="22435" x="5797550" y="3508375"/>
          <p14:tracePt t="22457" x="5810250" y="3508375"/>
          <p14:tracePt t="22468" x="5810250" y="3521075"/>
          <p14:tracePt t="22569" x="5821363" y="3521075"/>
          <p14:tracePt t="22625" x="5821363" y="3532188"/>
          <p14:tracePt t="22631" x="5846763" y="3532188"/>
          <p14:tracePt t="22639" x="5857875" y="3532188"/>
          <p14:tracePt t="22651" x="5857875" y="3544888"/>
          <p14:tracePt t="22669" x="5894388" y="3544888"/>
          <p14:tracePt t="22685" x="5919788" y="3544888"/>
          <p14:tracePt t="22703" x="5930900" y="3544888"/>
          <p14:tracePt t="22718" x="5956300" y="3544888"/>
          <p14:tracePt t="22751" x="5967413" y="3544888"/>
          <p14:tracePt t="22898" x="5980113" y="3557588"/>
          <p14:tracePt t="23492" x="5980113" y="3568700"/>
          <p14:tracePt t="23513" x="5992813" y="3568700"/>
          <p14:tracePt t="23527" x="6003925" y="3568700"/>
          <p14:tracePt t="23548" x="6016625" y="3568700"/>
          <p14:tracePt t="23569" x="6040438" y="3568700"/>
          <p14:tracePt t="23576" x="6053138" y="3568700"/>
          <p14:tracePt t="23590" x="6076950" y="3568700"/>
          <p14:tracePt t="23611" x="6089650" y="3568700"/>
          <p14:tracePt t="23620" x="6102350" y="3568700"/>
          <p14:tracePt t="23635" x="6115050" y="3568700"/>
          <p14:tracePt t="23653" x="6126163" y="3581400"/>
          <p14:tracePt t="23667" x="6138863" y="3581400"/>
          <p14:tracePt t="23688" x="6151563" y="3581400"/>
          <p14:tracePt t="23701" x="6162675" y="3594100"/>
          <p14:tracePt t="23718" x="6199188" y="3605213"/>
          <p14:tracePt t="23735" x="6224588" y="3605213"/>
          <p14:tracePt t="23751" x="6235700" y="3605213"/>
          <p14:tracePt t="23768" x="6261100" y="3605213"/>
          <p14:tracePt t="23785" x="6272213" y="3617913"/>
          <p14:tracePt t="23801" x="6321425" y="3630613"/>
          <p14:tracePt t="23818" x="6381750" y="3641725"/>
          <p14:tracePt t="23835" x="6443663" y="3654425"/>
          <p14:tracePt t="23836" x="6480175" y="3654425"/>
          <p14:tracePt t="23851" x="6553200" y="3667125"/>
          <p14:tracePt t="23868" x="6589713" y="3667125"/>
          <p14:tracePt t="23884" x="6662738" y="3667125"/>
          <p14:tracePt t="23901" x="6723063" y="3667125"/>
          <p14:tracePt t="23918" x="6772275" y="3678238"/>
          <p14:tracePt t="23934" x="6858000" y="3703638"/>
          <p14:tracePt t="23951" x="6905625" y="3703638"/>
          <p14:tracePt t="23968" x="6967538" y="3714750"/>
          <p14:tracePt t="23984" x="7051675" y="3714750"/>
          <p14:tracePt t="24001" x="7100888" y="3714750"/>
          <p14:tracePt t="24018" x="7161213" y="3714750"/>
          <p14:tracePt t="24034" x="7186613" y="3714750"/>
          <p14:tracePt t="24052" x="7223125" y="3714750"/>
          <p14:tracePt t="24068" x="7270750" y="3714750"/>
          <p14:tracePt t="24086" x="7296150" y="3714750"/>
          <p14:tracePt t="24101" x="7319963" y="3714750"/>
          <p14:tracePt t="24118" x="7369175" y="3714750"/>
          <p14:tracePt t="24135" x="7392988" y="3703638"/>
          <p14:tracePt t="24152" x="7429500" y="3690938"/>
          <p14:tracePt t="24168" x="7429500" y="3678238"/>
          <p14:tracePt t="24185" x="7453313" y="3678238"/>
          <p14:tracePt t="24201" x="7466013" y="3667125"/>
          <p14:tracePt t="24218" x="7489825" y="3654425"/>
          <p14:tracePt t="24234" x="7515225" y="3641725"/>
          <p14:tracePt t="24255" x="7526338" y="3630613"/>
          <p14:tracePt t="24268" x="7539038" y="3617913"/>
          <p14:tracePt t="24284" x="7564438" y="3605213"/>
          <p14:tracePt t="24301" x="7564438" y="3594100"/>
          <p14:tracePt t="24339" x="7637463" y="3544888"/>
          <p14:tracePt t="24346" x="7648575" y="3544888"/>
          <p14:tracePt t="24354" x="7648575" y="3532188"/>
          <p14:tracePt t="24370" x="7661275" y="3521075"/>
          <p14:tracePt t="24371" x="7673975" y="3521075"/>
          <p14:tracePt t="24385" x="7673975" y="3508375"/>
          <p14:tracePt t="24401" x="7697788" y="3508375"/>
          <p14:tracePt t="24418" x="7710488" y="3495675"/>
          <p14:tracePt t="24435" x="7734300" y="3484563"/>
          <p14:tracePt t="24451" x="7747000" y="3484563"/>
          <p14:tracePt t="24468" x="7783513" y="3471863"/>
          <p14:tracePt t="24485" x="7807325" y="3471863"/>
          <p14:tracePt t="24505" x="7820025" y="3471863"/>
          <p14:tracePt t="24518" x="7831138" y="3471863"/>
          <p14:tracePt t="24536" x="7843838" y="3471863"/>
          <p14:tracePt t="25053" x="7867650" y="3471863"/>
          <p14:tracePt t="25060" x="7880350" y="3471863"/>
          <p14:tracePt t="25068" x="7893050" y="3459163"/>
          <p14:tracePt t="25085" x="7929563" y="3448050"/>
          <p14:tracePt t="25102" x="7953375" y="3435350"/>
          <p14:tracePt t="25103" x="7966075" y="3435350"/>
          <p14:tracePt t="25118" x="7989888" y="3435350"/>
          <p14:tracePt t="25135" x="8013700" y="3435350"/>
          <p14:tracePt t="25151" x="8026400" y="3435350"/>
          <p14:tracePt t="25168" x="8039100" y="3435350"/>
          <p14:tracePt t="25185" x="8062913" y="3422650"/>
          <p14:tracePt t="25201" x="8099425" y="3422650"/>
          <p14:tracePt t="25218" x="8112125" y="3422650"/>
          <p14:tracePt t="25235" x="8123238" y="3422650"/>
          <p14:tracePt t="25251" x="8148638" y="3422650"/>
          <p14:tracePt t="25268" x="8258175" y="3422650"/>
          <p14:tracePt t="25284" x="9609138" y="3508375"/>
          <p14:tracePt t="25305" x="9975850" y="3532188"/>
          <p14:tracePt t="25306" x="10023475" y="3544888"/>
          <p14:tracePt t="25319" x="10048875" y="3544888"/>
          <p14:tracePt t="25334" x="10072688" y="3544888"/>
          <p14:tracePt t="25351" x="10085388" y="3544888"/>
          <p14:tracePt t="25374" x="10096500" y="3544888"/>
          <p14:tracePt t="25466" x="10096500" y="3532188"/>
          <p14:tracePt t="25500" x="10096500" y="3521075"/>
          <p14:tracePt t="25514" x="10085388" y="3521075"/>
          <p14:tracePt t="25521" x="10072688" y="3521075"/>
          <p14:tracePt t="25535" x="10072688" y="3508375"/>
          <p14:tracePt t="25552" x="9999663" y="3495675"/>
          <p14:tracePt t="25568" x="9939338" y="3495675"/>
          <p14:tracePt t="25584" x="9890125" y="3484563"/>
          <p14:tracePt t="25601" x="9840913" y="3471863"/>
          <p14:tracePt t="25618" x="9829800" y="3471863"/>
          <p14:tracePt t="25634" x="9804400" y="3471863"/>
          <p14:tracePt t="25651" x="9767888" y="3471863"/>
          <p14:tracePt t="25668" x="9658350" y="3471863"/>
          <p14:tracePt t="25685" x="8099425" y="3409950"/>
          <p14:tracePt t="25701" x="7392988" y="3373438"/>
          <p14:tracePt t="25718" x="6723063" y="3349625"/>
          <p14:tracePt t="25735" x="6261100" y="3362325"/>
          <p14:tracePt t="25752" x="5748338" y="3373438"/>
          <p14:tracePt t="25767" x="5078413" y="3398838"/>
          <p14:tracePt t="25785" x="4702175" y="3409950"/>
          <p14:tracePt t="25801" x="4371975" y="3422650"/>
          <p14:tracePt t="25819" x="4006850" y="3448050"/>
          <p14:tracePt t="25835" x="3775075" y="3471863"/>
          <p14:tracePt t="25851" x="3435350" y="3532188"/>
          <p14:tracePt t="25869" x="3263900" y="3544888"/>
          <p14:tracePt t="25885" x="3117850" y="3581400"/>
          <p14:tracePt t="25886" x="3068638" y="3594100"/>
          <p14:tracePt t="25901" x="2935288" y="3617913"/>
          <p14:tracePt t="25920" x="2813050" y="3630613"/>
          <p14:tracePt t="25935" x="2716213" y="3630613"/>
          <p14:tracePt t="25951" x="2643188" y="3641725"/>
          <p14:tracePt t="25969" x="2557463" y="3654425"/>
          <p14:tracePt t="25984" x="2497138" y="3667125"/>
          <p14:tracePt t="26001" x="2447925" y="3667125"/>
          <p14:tracePt t="26019" x="2362200" y="3678238"/>
          <p14:tracePt t="26034" x="2265363" y="3714750"/>
          <p14:tracePt t="26051" x="2095500" y="3763963"/>
          <p14:tracePt t="26067" x="1949450" y="3824288"/>
          <p14:tracePt t="26085" x="1863725" y="3849688"/>
          <p14:tracePt t="26101" x="1814513" y="3873500"/>
          <p14:tracePt t="26102" x="1803400" y="3873500"/>
          <p14:tracePt t="26118" x="1778000" y="3897313"/>
          <p14:tracePt t="26135" x="1754188" y="3910013"/>
          <p14:tracePt t="26151" x="1741488" y="3910013"/>
          <p14:tracePt t="26168" x="1741488" y="3922713"/>
          <p14:tracePt t="26185" x="1741488" y="3933825"/>
          <p14:tracePt t="26201" x="1741488" y="3946525"/>
          <p14:tracePt t="26218" x="1765300" y="3970338"/>
          <p14:tracePt t="26235" x="1803400" y="3995738"/>
          <p14:tracePt t="26251" x="1900238" y="4056063"/>
          <p14:tracePt t="26268" x="1960563" y="4081463"/>
          <p14:tracePt t="26284" x="2046288" y="4117975"/>
          <p14:tracePt t="26301" x="2082800" y="4129088"/>
          <p14:tracePt t="26320" x="2143125" y="4129088"/>
          <p14:tracePt t="26335" x="2278063" y="4129088"/>
          <p14:tracePt t="27215" x="2278063" y="4154488"/>
          <p14:tracePt t="27221" x="2278063" y="4214813"/>
          <p14:tracePt t="27235" x="2278063" y="4251325"/>
          <p14:tracePt t="27251" x="2278063" y="4360863"/>
          <p14:tracePt t="27268" x="2278063" y="4433888"/>
          <p14:tracePt t="27285" x="2301875" y="4494213"/>
          <p14:tracePt t="27301" x="2351088" y="4629150"/>
          <p14:tracePt t="27318" x="2411413" y="4714875"/>
          <p14:tracePt t="27335" x="2497138" y="4787900"/>
          <p14:tracePt t="27351" x="2546350" y="4835525"/>
          <p14:tracePt t="27369" x="2619375" y="4872038"/>
          <p14:tracePt t="27385" x="2716213" y="4884738"/>
          <p14:tracePt t="27401" x="2886075" y="4921250"/>
          <p14:tracePt t="27418" x="3167063" y="4933950"/>
          <p14:tracePt t="27435" x="3702050" y="4897438"/>
          <p14:tracePt t="27451" x="3884613" y="4872038"/>
          <p14:tracePt t="27468" x="4105275" y="4811713"/>
          <p14:tracePt t="27486" x="4262438" y="4762500"/>
          <p14:tracePt t="27501" x="4384675" y="4714875"/>
          <p14:tracePt t="27518" x="4554538" y="4640263"/>
          <p14:tracePt t="27534" x="4665663" y="4579938"/>
          <p14:tracePt t="27551" x="4786313" y="4543425"/>
          <p14:tracePt t="27568" x="4848225" y="4506913"/>
          <p14:tracePt t="27585" x="4895850" y="4483100"/>
          <p14:tracePt t="27586" x="4908550" y="4470400"/>
          <p14:tracePt t="27601" x="4957763" y="4457700"/>
          <p14:tracePt t="27618" x="5005388" y="4446588"/>
          <p14:tracePt t="27635" x="5078413" y="4410075"/>
          <p14:tracePt t="27636" x="5127625" y="4397375"/>
          <p14:tracePt t="27651" x="5200650" y="4360863"/>
          <p14:tracePt t="27668" x="5286375" y="4337050"/>
          <p14:tracePt t="27685" x="5395913" y="4300538"/>
          <p14:tracePt t="27702" x="5481638" y="4287838"/>
          <p14:tracePt t="27718" x="5541963" y="4275138"/>
          <p14:tracePt t="27734" x="5627688" y="4251325"/>
          <p14:tracePt t="27751" x="5675313" y="4238625"/>
          <p14:tracePt t="27767" x="5724525" y="4227513"/>
          <p14:tracePt t="27784" x="5748338" y="4214813"/>
          <p14:tracePt t="27801" x="5761038" y="4214813"/>
          <p14:tracePt t="27818" x="5784850" y="4214813"/>
          <p14:tracePt t="27835" x="5797550" y="4214813"/>
          <p14:tracePt t="27851" x="5810250" y="4214813"/>
          <p14:tracePt t="27869" x="5870575" y="4214813"/>
          <p14:tracePt t="27885" x="5907088" y="4214813"/>
          <p14:tracePt t="27902" x="5943600" y="4227513"/>
          <p14:tracePt t="27918" x="5967413" y="4238625"/>
          <p14:tracePt t="27935" x="5992813" y="4238625"/>
          <p14:tracePt t="27951" x="6003925" y="4238625"/>
          <p14:tracePt t="27968" x="6016625" y="4238625"/>
          <p14:tracePt t="27984" x="6029325" y="4238625"/>
          <p14:tracePt t="28027" x="6029325" y="4251325"/>
          <p14:tracePt t="28047" x="6029325" y="4264025"/>
          <p14:tracePt t="28061" x="6040438" y="4264025"/>
          <p14:tracePt t="28069" x="6040438" y="4275138"/>
          <p14:tracePt t="28124" x="6053138" y="4275138"/>
          <p14:tracePt t="28222" x="6065838" y="4287838"/>
          <p14:tracePt t="28229" x="6076950" y="4287838"/>
          <p14:tracePt t="28236" x="6089650" y="4300538"/>
          <p14:tracePt t="28251" x="6175375" y="4324350"/>
          <p14:tracePt t="28268" x="6297613" y="4360863"/>
          <p14:tracePt t="28285" x="6394450" y="4397375"/>
          <p14:tracePt t="28301" x="6454775" y="4421188"/>
          <p14:tracePt t="28318" x="6480175" y="4446588"/>
          <p14:tracePt t="28335" x="6503988" y="4457700"/>
          <p14:tracePt t="28352" x="6527800" y="4470400"/>
          <p14:tracePt t="28369" x="6527800" y="4483100"/>
          <p14:tracePt t="28385" x="6540500" y="4494213"/>
          <p14:tracePt t="28401" x="6553200" y="4494213"/>
          <p14:tracePt t="28446" x="6564313" y="4494213"/>
          <p14:tracePt t="28481" x="6577013" y="4494213"/>
          <p14:tracePt t="28495" x="6589713" y="4494213"/>
          <p14:tracePt t="28510" x="6613525" y="4494213"/>
          <p14:tracePt t="28517" x="6650038" y="4494213"/>
          <p14:tracePt t="28535" x="6710363" y="4506913"/>
          <p14:tracePt t="28551" x="6783388" y="4519613"/>
          <p14:tracePt t="28568" x="6894513" y="4530725"/>
          <p14:tracePt t="28585" x="6942138" y="4530725"/>
          <p14:tracePt t="28601" x="7004050" y="4530725"/>
          <p14:tracePt t="28618" x="7040563" y="4530725"/>
          <p14:tracePt t="28635" x="7100888" y="4530725"/>
          <p14:tracePt t="28651" x="7124700" y="4530725"/>
          <p14:tracePt t="28668" x="7150100" y="4530725"/>
          <p14:tracePt t="28684" x="7173913" y="4530725"/>
          <p14:tracePt t="28701" x="7197725" y="4530725"/>
          <p14:tracePt t="28718" x="7223125" y="4530725"/>
          <p14:tracePt t="28734" x="7259638" y="4530725"/>
          <p14:tracePt t="28751" x="7283450" y="4519613"/>
          <p14:tracePt t="28768" x="7296150" y="4506913"/>
          <p14:tracePt t="28784" x="7319963" y="4506913"/>
          <p14:tracePt t="28802" x="7332663" y="4494213"/>
          <p14:tracePt t="28818" x="7332663" y="4483100"/>
          <p14:tracePt t="28835" x="7343775" y="4470400"/>
          <p14:tracePt t="28851" x="7356475" y="4470400"/>
          <p14:tracePt t="31049" x="7380288" y="4470400"/>
          <p14:tracePt t="31056" x="7416800" y="4470400"/>
          <p14:tracePt t="31068" x="7442200" y="4470400"/>
          <p14:tracePt t="31085" x="7551738" y="4483100"/>
          <p14:tracePt t="31101" x="7624763" y="4494213"/>
          <p14:tracePt t="31119" x="7673975" y="4494213"/>
          <p14:tracePt t="31120" x="7710488" y="4494213"/>
          <p14:tracePt t="31134" x="7747000" y="4506913"/>
          <p14:tracePt t="31151" x="7783513" y="4506913"/>
          <p14:tracePt t="31168" x="7831138" y="4506913"/>
          <p14:tracePt t="31184" x="7880350" y="4506913"/>
          <p14:tracePt t="31201" x="7916863" y="4506913"/>
          <p14:tracePt t="31218" x="7940675" y="4519613"/>
          <p14:tracePt t="31235" x="7953375" y="4519613"/>
          <p14:tracePt t="31252" x="7966075" y="4519613"/>
          <p14:tracePt t="31268" x="7977188" y="4519613"/>
          <p14:tracePt t="31301" x="7977188" y="4506913"/>
          <p14:tracePt t="31329" x="7977188" y="4494213"/>
          <p14:tracePt t="31336" x="7966075" y="4483100"/>
          <p14:tracePt t="31342" x="7953375" y="4470400"/>
          <p14:tracePt t="31356" x="7929563" y="4470400"/>
          <p14:tracePt t="31368" x="7916863" y="4457700"/>
          <p14:tracePt t="31385" x="7893050" y="4446588"/>
          <p14:tracePt t="31401" x="7807325" y="4410075"/>
          <p14:tracePt t="31418" x="7539038" y="4373563"/>
          <p14:tracePt t="31434" x="6881813" y="4275138"/>
          <p14:tracePt t="31451" x="6516688" y="4214813"/>
          <p14:tracePt t="31468" x="6248400" y="4191000"/>
          <p14:tracePt t="31485" x="5967413" y="4178300"/>
          <p14:tracePt t="31501" x="5857875" y="4165600"/>
          <p14:tracePt t="31518" x="5737225" y="4154488"/>
          <p14:tracePt t="31535" x="5565775" y="4154488"/>
          <p14:tracePt t="31551" x="5419725" y="4154488"/>
          <p14:tracePt t="31568" x="5151438" y="4154488"/>
          <p14:tracePt t="31585" x="4945063" y="4154488"/>
          <p14:tracePt t="31603" x="4640263" y="4154488"/>
          <p14:tracePt t="31618" x="4421188" y="4154488"/>
          <p14:tracePt t="31634" x="4225925" y="4154488"/>
          <p14:tracePt t="31651" x="4006850" y="4154488"/>
          <p14:tracePt t="31668" x="3860800" y="4154488"/>
          <p14:tracePt t="31684" x="3714750" y="4154488"/>
          <p14:tracePt t="31701" x="3471863" y="4178300"/>
          <p14:tracePt t="31718" x="3325813" y="4202113"/>
          <p14:tracePt t="31735" x="3178175" y="4238625"/>
          <p14:tracePt t="31751" x="2984500" y="4264025"/>
          <p14:tracePt t="31768" x="2862263" y="4275138"/>
          <p14:tracePt t="31784" x="2752725" y="4287838"/>
          <p14:tracePt t="31802" x="2716213" y="4300538"/>
          <p14:tracePt t="31819" x="2679700" y="4300538"/>
          <p14:tracePt t="31820" x="2667000" y="4311650"/>
          <p14:tracePt t="31835" x="2643188" y="4311650"/>
          <p14:tracePt t="31853" x="2643188" y="4324350"/>
          <p14:tracePt t="31888" x="2667000" y="4324350"/>
          <p14:tracePt t="31895" x="2703513" y="4324350"/>
          <p14:tracePt t="31902" x="2886075" y="4311650"/>
          <p14:tracePt t="31917" x="4225925" y="4238625"/>
          <p14:tracePt t="31935" x="5018088" y="4214813"/>
          <p14:tracePt t="31951" x="5700713" y="4191000"/>
          <p14:tracePt t="31968" x="6650038" y="4191000"/>
          <p14:tracePt t="31984" x="7173913" y="4191000"/>
          <p14:tracePt t="32001" x="7734300" y="4191000"/>
          <p14:tracePt t="32018" x="8002588" y="4191000"/>
          <p14:tracePt t="32035" x="8221663" y="4178300"/>
          <p14:tracePt t="32052" x="8416925" y="4165600"/>
          <p14:tracePt t="32068" x="8489950" y="4154488"/>
          <p14:tracePt t="32084" x="8537575" y="4154488"/>
          <p14:tracePt t="32101" x="8599488" y="4129088"/>
          <p14:tracePt t="32118" x="8636000" y="4117975"/>
          <p14:tracePt t="32134" x="8732838" y="4105275"/>
          <p14:tracePt t="33848" x="8501063" y="3459163"/>
          <p14:tracePt t="33854" x="8307388" y="3033713"/>
          <p14:tracePt t="33870" x="8148638" y="2898775"/>
          <p14:tracePt t="33870" x="8135938" y="2887663"/>
          <p14:tracePt t="34169" x="8099425" y="2497138"/>
          <p14:tracePt t="34176" x="8026400" y="2009775"/>
          <p14:tracePt t="34184" x="7904163" y="1631950"/>
          <p14:tracePt t="34201" x="7612063" y="75565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E9D18-B00F-FE79-96F3-D2163C0662E0}"/>
              </a:ext>
            </a:extLst>
          </p:cNvPr>
          <p:cNvSpPr>
            <a:spLocks noGrp="1"/>
          </p:cNvSpPr>
          <p:nvPr>
            <p:ph type="title"/>
          </p:nvPr>
        </p:nvSpPr>
        <p:spPr/>
        <p:txBody>
          <a:bodyPr/>
          <a:lstStyle/>
          <a:p>
            <a:r>
              <a:rPr lang="en-US" b="1" dirty="0"/>
              <a:t>Evidence-Based Practice</a:t>
            </a:r>
            <a:br>
              <a:rPr lang="en-US" b="1" dirty="0"/>
            </a:br>
            <a:endParaRPr lang="en-GB" dirty="0"/>
          </a:p>
        </p:txBody>
      </p:sp>
      <p:sp>
        <p:nvSpPr>
          <p:cNvPr id="3" name="Content Placeholder 2">
            <a:extLst>
              <a:ext uri="{FF2B5EF4-FFF2-40B4-BE49-F238E27FC236}">
                <a16:creationId xmlns:a16="http://schemas.microsoft.com/office/drawing/2014/main" id="{D89F5937-6356-14EF-42B2-AAE964EEBA43}"/>
              </a:ext>
            </a:extLst>
          </p:cNvPr>
          <p:cNvSpPr>
            <a:spLocks noGrp="1"/>
          </p:cNvSpPr>
          <p:nvPr>
            <p:ph idx="1"/>
          </p:nvPr>
        </p:nvSpPr>
        <p:spPr/>
        <p:txBody>
          <a:bodyPr>
            <a:normAutofit lnSpcReduction="10000"/>
          </a:bodyPr>
          <a:lstStyle/>
          <a:p>
            <a:r>
              <a:rPr lang="en-US" sz="2400" dirty="0"/>
              <a:t>Mr. Taylor’s care follows trusted guidelines to support his recovery and reduce stroke risk.</a:t>
            </a:r>
          </a:p>
          <a:p>
            <a:r>
              <a:rPr lang="en-US" sz="2400" dirty="0"/>
              <a:t>Smoking and alcohol use are regularly reviewed, using screening tools and brief advice. Staff monitor his intake and offer support to cut down or quit.</a:t>
            </a:r>
          </a:p>
          <a:p>
            <a:r>
              <a:rPr lang="en-US" sz="2400" dirty="0"/>
              <a:t>He receives vision and hearing checks, and staff use fatigue scales to track his energy and adjust care.</a:t>
            </a:r>
          </a:p>
          <a:p>
            <a:r>
              <a:rPr lang="en-US" sz="2400" dirty="0"/>
              <a:t>The Stroke Association recommends healthy lifestyle changes and community support, which are part of his care plan. </a:t>
            </a:r>
            <a:r>
              <a:rPr lang="en-GB" sz="2400" dirty="0"/>
              <a:t>(Stroke Association, n.d.)</a:t>
            </a:r>
            <a:endParaRPr lang="en-US" sz="2400" dirty="0"/>
          </a:p>
          <a:p>
            <a:endParaRPr lang="en-GB" sz="2400" dirty="0"/>
          </a:p>
        </p:txBody>
      </p:sp>
      <p:sp>
        <p:nvSpPr>
          <p:cNvPr id="4" name="Slide Number Placeholder 3">
            <a:extLst>
              <a:ext uri="{FF2B5EF4-FFF2-40B4-BE49-F238E27FC236}">
                <a16:creationId xmlns:a16="http://schemas.microsoft.com/office/drawing/2014/main" id="{B79F9061-9A9B-9F17-E5E1-7FAE09AC2C2A}"/>
              </a:ext>
            </a:extLst>
          </p:cNvPr>
          <p:cNvSpPr>
            <a:spLocks noGrp="1"/>
          </p:cNvSpPr>
          <p:nvPr>
            <p:ph type="sldNum" sz="quarter" idx="12"/>
          </p:nvPr>
        </p:nvSpPr>
        <p:spPr/>
        <p:txBody>
          <a:bodyPr/>
          <a:lstStyle/>
          <a:p>
            <a:fld id="{CC057153-B650-4DEB-B370-79DDCFDCE934}" type="slidenum">
              <a:rPr lang="en-US" smtClean="0"/>
              <a:t>13</a:t>
            </a:fld>
            <a:endParaRPr lang="en-US" dirty="0"/>
          </a:p>
        </p:txBody>
      </p:sp>
      <p:pic>
        <p:nvPicPr>
          <p:cNvPr id="10" name="Audio 9">
            <a:hlinkClick r:id="" action="ppaction://media"/>
            <a:extLst>
              <a:ext uri="{FF2B5EF4-FFF2-40B4-BE49-F238E27FC236}">
                <a16:creationId xmlns:a16="http://schemas.microsoft.com/office/drawing/2014/main" id="{4EC8378E-33E4-49F8-C6CA-6988D48135AA}"/>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161075" t="-161075" r="-161075" b="-161075"/>
          <a:stretch>
            <a:fillRect/>
          </a:stretch>
        </p:blipFill>
        <p:spPr>
          <a:xfrm>
            <a:off x="10052304" y="4718304"/>
            <a:ext cx="2057400" cy="2057400"/>
          </a:xfrm>
          <a:prstGeom prst="ellipse">
            <a:avLst/>
          </a:prstGeom>
        </p:spPr>
      </p:pic>
      <p:pic>
        <p:nvPicPr>
          <p:cNvPr id="14" name="Picture 13">
            <a:extLst>
              <a:ext uri="{FF2B5EF4-FFF2-40B4-BE49-F238E27FC236}">
                <a16:creationId xmlns:a16="http://schemas.microsoft.com/office/drawing/2014/main" id="{0C593965-311C-380C-B581-57CD03878834}"/>
              </a:ext>
            </a:extLst>
          </p:cNvPr>
          <p:cNvPicPr>
            <a:picLocks noChangeAspect="1"/>
          </p:cNvPicPr>
          <p:nvPr/>
        </p:nvPicPr>
        <p:blipFill>
          <a:blip r:embed="rId6"/>
          <a:stretch>
            <a:fillRect/>
          </a:stretch>
        </p:blipFill>
        <p:spPr>
          <a:xfrm>
            <a:off x="9982200" y="177501"/>
            <a:ext cx="1633595" cy="1468737"/>
          </a:xfrm>
          <a:prstGeom prst="rect">
            <a:avLst/>
          </a:prstGeom>
        </p:spPr>
      </p:pic>
    </p:spTree>
    <p:custDataLst>
      <p:tags r:id="rId1"/>
    </p:custDataLst>
    <p:extLst>
      <p:ext uri="{BB962C8B-B14F-4D97-AF65-F5344CB8AC3E}">
        <p14:creationId xmlns:p14="http://schemas.microsoft.com/office/powerpoint/2010/main" val="305606522"/>
      </p:ext>
    </p:extLst>
  </p:cSld>
  <p:clrMapOvr>
    <a:masterClrMapping/>
  </p:clrMapOvr>
  <mc:AlternateContent xmlns:mc="http://schemas.openxmlformats.org/markup-compatibility/2006" xmlns:p14="http://schemas.microsoft.com/office/powerpoint/2010/main">
    <mc:Choice Requires="p14">
      <p:transition spd="slow" p14:dur="2000" advTm="44658"/>
    </mc:Choice>
    <mc:Fallback xmlns="">
      <p:transition spd="slow" advTm="446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additive="base">
                                        <p:cTn id="2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additive="base">
                                        <p:cTn id="3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10"/>
                </p:tgtEl>
              </p:cMediaNode>
            </p:audio>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82CF1-BF27-C7B5-AB3E-38C6F74A33FF}"/>
              </a:ext>
            </a:extLst>
          </p:cNvPr>
          <p:cNvSpPr>
            <a:spLocks noGrp="1"/>
          </p:cNvSpPr>
          <p:nvPr>
            <p:ph type="title"/>
          </p:nvPr>
        </p:nvSpPr>
        <p:spPr>
          <a:xfrm>
            <a:off x="135082" y="18255"/>
            <a:ext cx="2435942" cy="1325563"/>
          </a:xfrm>
        </p:spPr>
        <p:txBody>
          <a:bodyPr>
            <a:normAutofit/>
          </a:bodyPr>
          <a:lstStyle/>
          <a:p>
            <a:r>
              <a:rPr lang="en-GB" sz="3200" b="1" u="sng" dirty="0"/>
              <a:t>Summary</a:t>
            </a:r>
          </a:p>
        </p:txBody>
      </p:sp>
      <p:sp>
        <p:nvSpPr>
          <p:cNvPr id="3" name="Content Placeholder 2">
            <a:extLst>
              <a:ext uri="{FF2B5EF4-FFF2-40B4-BE49-F238E27FC236}">
                <a16:creationId xmlns:a16="http://schemas.microsoft.com/office/drawing/2014/main" id="{C4B4D12B-809C-09DF-F12F-7975EA6703A1}"/>
              </a:ext>
            </a:extLst>
          </p:cNvPr>
          <p:cNvSpPr>
            <a:spLocks noGrp="1"/>
          </p:cNvSpPr>
          <p:nvPr>
            <p:ph idx="1"/>
          </p:nvPr>
        </p:nvSpPr>
        <p:spPr>
          <a:xfrm>
            <a:off x="304800" y="747252"/>
            <a:ext cx="11049000" cy="5429711"/>
          </a:xfrm>
        </p:spPr>
        <p:txBody>
          <a:bodyPr>
            <a:normAutofit/>
          </a:bodyPr>
          <a:lstStyle/>
          <a:p>
            <a:r>
              <a:rPr lang="en-US" dirty="0"/>
              <a:t>Mr. Taylor’s case shows how stroke affects many parts of life — movement, speech, thinking, and daily routines. His recovery is shaped by medical conditions like high blood pressure and atrial fibrillation, and lifestyle factors such as smoking and alcohol use.</a:t>
            </a:r>
          </a:p>
          <a:p>
            <a:endParaRPr lang="en-US" dirty="0"/>
          </a:p>
          <a:p>
            <a:r>
              <a:rPr lang="en-US" dirty="0"/>
              <a:t>Shows how stroke affects physical, emotional, and social wellbeing. </a:t>
            </a:r>
          </a:p>
          <a:p>
            <a:r>
              <a:rPr lang="en-US" dirty="0"/>
              <a:t> risk factors </a:t>
            </a:r>
          </a:p>
          <a:p>
            <a:r>
              <a:rPr lang="en-US" dirty="0"/>
              <a:t> like hypertension, diabetes, smoking, and alcohol — show how lifestyle and chronic conditions interact with brain health.  </a:t>
            </a:r>
          </a:p>
          <a:p>
            <a:r>
              <a:rPr lang="en-US" dirty="0"/>
              <a:t>We’ve seen how anatomy and physiology play a direct role in stroke outcomes. </a:t>
            </a:r>
          </a:p>
          <a:p>
            <a:r>
              <a:rPr lang="en-US" dirty="0"/>
              <a:t>When blood flow is interrupted, the damage can be life-changing.  This care plan responds with a holistic, evidence-based approach. It includes medication, therapy, lifestyle changes, and emotional support — all fit Mr. Taylor’s needs. It respects his autonomy, cultural background, and safety.  By linking clinical knowledge with practical strategies, the plan shows how health professionals can support recovery and reduce future risk.</a:t>
            </a:r>
          </a:p>
        </p:txBody>
      </p:sp>
      <p:sp>
        <p:nvSpPr>
          <p:cNvPr id="4" name="Slide Number Placeholder 3">
            <a:extLst>
              <a:ext uri="{FF2B5EF4-FFF2-40B4-BE49-F238E27FC236}">
                <a16:creationId xmlns:a16="http://schemas.microsoft.com/office/drawing/2014/main" id="{CECA8EF1-4DFB-EBB5-4464-AFBD361037AD}"/>
              </a:ext>
            </a:extLst>
          </p:cNvPr>
          <p:cNvSpPr>
            <a:spLocks noGrp="1"/>
          </p:cNvSpPr>
          <p:nvPr>
            <p:ph type="sldNum" sz="quarter" idx="12"/>
          </p:nvPr>
        </p:nvSpPr>
        <p:spPr/>
        <p:txBody>
          <a:bodyPr/>
          <a:lstStyle/>
          <a:p>
            <a:fld id="{CC057153-B650-4DEB-B370-79DDCFDCE934}" type="slidenum">
              <a:rPr lang="en-US" smtClean="0"/>
              <a:t>14</a:t>
            </a:fld>
            <a:endParaRPr lang="en-US" dirty="0"/>
          </a:p>
        </p:txBody>
      </p:sp>
      <p:pic>
        <p:nvPicPr>
          <p:cNvPr id="29" name="Audio 28">
            <a:hlinkClick r:id="" action="ppaction://media"/>
            <a:extLst>
              <a:ext uri="{FF2B5EF4-FFF2-40B4-BE49-F238E27FC236}">
                <a16:creationId xmlns:a16="http://schemas.microsoft.com/office/drawing/2014/main" id="{C502C357-35E9-BA6D-67CE-07C755FADC5A}"/>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161075" t="-161075" r="-161075" b="-161075"/>
          <a:stretch>
            <a:fillRect/>
          </a:stretch>
        </p:blipFill>
        <p:spPr>
          <a:xfrm>
            <a:off x="10052304" y="4718304"/>
            <a:ext cx="2057400" cy="2057400"/>
          </a:xfrm>
          <a:prstGeom prst="ellipse">
            <a:avLst/>
          </a:prstGeom>
        </p:spPr>
      </p:pic>
      <p:pic>
        <p:nvPicPr>
          <p:cNvPr id="33" name="Picture 32">
            <a:extLst>
              <a:ext uri="{FF2B5EF4-FFF2-40B4-BE49-F238E27FC236}">
                <a16:creationId xmlns:a16="http://schemas.microsoft.com/office/drawing/2014/main" id="{BCD5F3D1-94D9-293F-0556-3DFD31CA25DF}"/>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968" b="95806" l="9284" r="90451">
                        <a14:foregroundMark x1="57560" y1="36774" x2="57560" y2="36774"/>
                        <a14:foregroundMark x1="53581" y1="35323" x2="52785" y2="41290"/>
                        <a14:foregroundMark x1="57560" y1="42903" x2="52255" y2="31774"/>
                        <a14:foregroundMark x1="52255" y1="31774" x2="52520" y2="27419"/>
                        <a14:foregroundMark x1="50133" y1="43065" x2="46154" y2="32097"/>
                        <a14:foregroundMark x1="46154" y1="32097" x2="47215" y2="29032"/>
                        <a14:foregroundMark x1="46950" y1="7419" x2="60477" y2="4355"/>
                        <a14:foregroundMark x1="53581" y1="968" x2="55968" y2="4677"/>
                        <a14:foregroundMark x1="50928" y1="27581" x2="50928" y2="27581"/>
                        <a14:foregroundMark x1="61008" y1="93710" x2="61008" y2="93710"/>
                        <a14:foregroundMark x1="32361" y1="95323" x2="32361" y2="95323"/>
                        <a14:foregroundMark x1="54907" y1="35000" x2="54907" y2="35000"/>
                        <a14:foregroundMark x1="90716" y1="22097" x2="90716" y2="22097"/>
                        <a14:foregroundMark x1="63395" y1="95806" x2="63395" y2="95806"/>
                        <a14:foregroundMark x1="55703" y1="32258" x2="55703" y2="32258"/>
                        <a14:foregroundMark x1="54642" y1="29355" x2="54642" y2="29355"/>
                        <a14:backgroundMark x1="50928" y1="645" x2="50928" y2="645"/>
                      </a14:backgroundRemoval>
                    </a14:imgEffect>
                  </a14:imgLayer>
                </a14:imgProps>
              </a:ext>
            </a:extLst>
          </a:blip>
          <a:stretch>
            <a:fillRect/>
          </a:stretch>
        </p:blipFill>
        <p:spPr>
          <a:xfrm flipH="1">
            <a:off x="10290741" y="3002152"/>
            <a:ext cx="2344604" cy="3855848"/>
          </a:xfrm>
          <a:prstGeom prst="rect">
            <a:avLst/>
          </a:prstGeom>
        </p:spPr>
      </p:pic>
    </p:spTree>
    <p:custDataLst>
      <p:tags r:id="rId1"/>
    </p:custDataLst>
    <p:extLst>
      <p:ext uri="{BB962C8B-B14F-4D97-AF65-F5344CB8AC3E}">
        <p14:creationId xmlns:p14="http://schemas.microsoft.com/office/powerpoint/2010/main" val="2578583741"/>
      </p:ext>
    </p:extLst>
  </p:cSld>
  <p:clrMapOvr>
    <a:masterClrMapping/>
  </p:clrMapOvr>
  <mc:AlternateContent xmlns:mc="http://schemas.openxmlformats.org/markup-compatibility/2006" xmlns:p14="http://schemas.microsoft.com/office/powerpoint/2010/main">
    <mc:Choice Requires="p14">
      <p:transition spd="slow" p14:dur="2000" advTm="87833"/>
    </mc:Choice>
    <mc:Fallback xmlns="">
      <p:transition spd="slow" advTm="878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9"/>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3" fill="hold" display="0">
                  <p:stCondLst>
                    <p:cond delay="indefinite"/>
                  </p:stCondLst>
                  <p:endCondLst>
                    <p:cond evt="onStopAudio" delay="0">
                      <p:tgtEl>
                        <p:sldTgt/>
                      </p:tgtEl>
                    </p:cond>
                  </p:endCondLst>
                </p:cTn>
                <p:tgtEl>
                  <p:spTgt spid="29"/>
                </p:tgtEl>
              </p:cMediaNode>
            </p:audio>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325C7-D212-F348-868D-8D5CECDD730C}"/>
              </a:ext>
            </a:extLst>
          </p:cNvPr>
          <p:cNvSpPr>
            <a:spLocks noGrp="1"/>
          </p:cNvSpPr>
          <p:nvPr>
            <p:ph type="title"/>
          </p:nvPr>
        </p:nvSpPr>
        <p:spPr>
          <a:xfrm>
            <a:off x="41148" y="82296"/>
            <a:ext cx="2758440" cy="1325563"/>
          </a:xfrm>
        </p:spPr>
        <p:txBody>
          <a:bodyPr>
            <a:normAutofit/>
          </a:bodyPr>
          <a:lstStyle/>
          <a:p>
            <a:r>
              <a:rPr lang="en-GB" sz="2800" dirty="0"/>
              <a:t>References </a:t>
            </a:r>
          </a:p>
        </p:txBody>
      </p:sp>
      <p:sp>
        <p:nvSpPr>
          <p:cNvPr id="3" name="Content Placeholder 2">
            <a:extLst>
              <a:ext uri="{FF2B5EF4-FFF2-40B4-BE49-F238E27FC236}">
                <a16:creationId xmlns:a16="http://schemas.microsoft.com/office/drawing/2014/main" id="{1D76F718-6A9B-BE63-B602-A5C63A302B04}"/>
              </a:ext>
            </a:extLst>
          </p:cNvPr>
          <p:cNvSpPr>
            <a:spLocks noGrp="1"/>
          </p:cNvSpPr>
          <p:nvPr>
            <p:ph idx="1"/>
          </p:nvPr>
        </p:nvSpPr>
        <p:spPr>
          <a:xfrm>
            <a:off x="-19812" y="963866"/>
            <a:ext cx="5638800" cy="5811838"/>
          </a:xfrm>
        </p:spPr>
        <p:txBody>
          <a:bodyPr>
            <a:normAutofit lnSpcReduction="10000"/>
          </a:bodyPr>
          <a:lstStyle/>
          <a:p>
            <a:r>
              <a:rPr lang="en-US" sz="2000" dirty="0"/>
              <a:t>Stroke Association (n.d.) Types and causes of stroke. Available at: https://www.stroke.org.uk/stroke/types. Accessed:  November 2025</a:t>
            </a:r>
          </a:p>
          <a:p>
            <a:r>
              <a:rPr lang="en-US" sz="2000" dirty="0"/>
              <a:t>Stroke Association (n.d.) Alcohol and stroke risk. Available at: (https://www.stroke.org.uk/stroke/manage-risk/alcohol/risks#:~:text=High%20blood%20pressure%20contributes%20to%20around%20half%20of,is%20linked%20to%20an%20increased%20risk%20of%20stroke) (Accessed: 16 November 2025)</a:t>
            </a:r>
          </a:p>
          <a:p>
            <a:r>
              <a:rPr lang="en-US" sz="2000" dirty="0"/>
              <a:t>Alshareef, M.A., et al. (2023) </a:t>
            </a:r>
            <a:r>
              <a:rPr lang="en-US" sz="2000" i="1" dirty="0"/>
              <a:t>Alcohol consumption and risk of stroke: A systematic review and meta-analysis.</a:t>
            </a:r>
            <a:r>
              <a:rPr lang="en-US" sz="2000" dirty="0"/>
              <a:t> Frontiers in Neurology. Available at: (https://pmc.ncbi.nlm.nih.gov/articles/PMC9911852/) (Accessed: 16 November 2025)</a:t>
            </a:r>
          </a:p>
          <a:p>
            <a:endParaRPr lang="en-GB" sz="2000" dirty="0"/>
          </a:p>
        </p:txBody>
      </p:sp>
      <p:sp>
        <p:nvSpPr>
          <p:cNvPr id="4" name="Slide Number Placeholder 3">
            <a:extLst>
              <a:ext uri="{FF2B5EF4-FFF2-40B4-BE49-F238E27FC236}">
                <a16:creationId xmlns:a16="http://schemas.microsoft.com/office/drawing/2014/main" id="{3E19C34A-9241-731F-89BB-A6EF825E95CD}"/>
              </a:ext>
            </a:extLst>
          </p:cNvPr>
          <p:cNvSpPr>
            <a:spLocks noGrp="1"/>
          </p:cNvSpPr>
          <p:nvPr>
            <p:ph type="sldNum" sz="quarter" idx="12"/>
          </p:nvPr>
        </p:nvSpPr>
        <p:spPr/>
        <p:txBody>
          <a:bodyPr/>
          <a:lstStyle/>
          <a:p>
            <a:fld id="{CC057153-B650-4DEB-B370-79DDCFDCE934}" type="slidenum">
              <a:rPr lang="en-US" smtClean="0"/>
              <a:t>15</a:t>
            </a:fld>
            <a:endParaRPr lang="en-US" dirty="0"/>
          </a:p>
        </p:txBody>
      </p:sp>
      <p:pic>
        <p:nvPicPr>
          <p:cNvPr id="9" name="Audio 8">
            <a:hlinkClick r:id="" action="ppaction://media"/>
            <a:extLst>
              <a:ext uri="{FF2B5EF4-FFF2-40B4-BE49-F238E27FC236}">
                <a16:creationId xmlns:a16="http://schemas.microsoft.com/office/drawing/2014/main" id="{62BF2F13-62C2-8F8F-4C84-8872FD4DAD2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
        <p:nvSpPr>
          <p:cNvPr id="5" name="Content Placeholder 2">
            <a:extLst>
              <a:ext uri="{FF2B5EF4-FFF2-40B4-BE49-F238E27FC236}">
                <a16:creationId xmlns:a16="http://schemas.microsoft.com/office/drawing/2014/main" id="{467653FD-CD60-9928-C982-E3A8286B83F4}"/>
              </a:ext>
            </a:extLst>
          </p:cNvPr>
          <p:cNvSpPr txBox="1">
            <a:spLocks/>
          </p:cNvSpPr>
          <p:nvPr/>
        </p:nvSpPr>
        <p:spPr>
          <a:xfrm>
            <a:off x="6339840" y="472441"/>
            <a:ext cx="5638800" cy="6020434"/>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t>Stroke Association (n.d.) Effects of stroke. Available at: (https://www.stroke.org.uk/stroke/effects) (Accessed: 16 November 2025)</a:t>
            </a:r>
          </a:p>
          <a:p>
            <a:r>
              <a:rPr lang="en-US" sz="1800" dirty="0"/>
              <a:t>Lumen Learning (n.d.) </a:t>
            </a:r>
            <a:r>
              <a:rPr lang="en-US" sz="1800" i="1" dirty="0"/>
              <a:t>Circulation and the Central Nervous System.</a:t>
            </a:r>
            <a:r>
              <a:rPr lang="en-US" sz="1800" dirty="0"/>
              <a:t> Available at: (https://courses.lumenlearning.com/suny-ap1/chapter/circulation-and-the-central-nervous-system/) (Accessed: 16 November 2025)</a:t>
            </a:r>
          </a:p>
          <a:p>
            <a:r>
              <a:rPr lang="en-US" sz="1800" dirty="0"/>
              <a:t>British Heart Foundation (n.d.) DASH diet: Foods that lower blood pressure. Available at: (https://www.bhf.org.uk/informationsupport/heart-matters-magazine/nutrition/foods-that-lower-blood-pressure/dash-diet) (Accessed: 16 November 2025)</a:t>
            </a:r>
          </a:p>
          <a:p>
            <a:r>
              <a:rPr lang="en-US" sz="1800" dirty="0"/>
              <a:t>NHS England (n.d.) </a:t>
            </a:r>
            <a:r>
              <a:rPr lang="en-US" sz="1800" i="1" dirty="0"/>
              <a:t>Shared decision making: Why is it important?</a:t>
            </a:r>
            <a:r>
              <a:rPr lang="en-US" sz="1800" dirty="0"/>
              <a:t> Available at: (https://www.england.nhs.uk/personalisedcare/shared-decision-making/why-is-shared-decision-making-important/decision-making-and-content/) (Accessed: 16 November 2025)</a:t>
            </a:r>
          </a:p>
          <a:p>
            <a:r>
              <a:rPr lang="en-US" sz="1800" dirty="0"/>
              <a:t>Stroke Association (n.d.) </a:t>
            </a:r>
            <a:r>
              <a:rPr lang="en-US" sz="1800" i="1" dirty="0"/>
              <a:t>Donate.</a:t>
            </a:r>
            <a:r>
              <a:rPr lang="en-US" sz="1800" dirty="0"/>
              <a:t> Available at: (https://www.stroke.org.uk/donate/bing?utm_source=bing&amp;utm_medium=cpc&amp;utm_campaign=aic2025&amp;gclid=95ccf08902c912ab077e99931c387637&amp;gclsrc=3p.ds&amp;msclkid=95ccf08902c912ab077e99931c387637) (Accessed: 16 November 2025)</a:t>
            </a:r>
            <a:endParaRPr lang="en-GB" sz="1800" dirty="0"/>
          </a:p>
        </p:txBody>
      </p:sp>
    </p:spTree>
    <p:extLst>
      <p:ext uri="{BB962C8B-B14F-4D97-AF65-F5344CB8AC3E}">
        <p14:creationId xmlns:p14="http://schemas.microsoft.com/office/powerpoint/2010/main" val="3907053662"/>
      </p:ext>
    </p:extLst>
  </p:cSld>
  <p:clrMapOvr>
    <a:masterClrMapping/>
  </p:clrMapOvr>
  <mc:AlternateContent xmlns:mc="http://schemas.openxmlformats.org/markup-compatibility/2006" xmlns:p14="http://schemas.microsoft.com/office/powerpoint/2010/main">
    <mc:Choice Requires="p14">
      <p:transition spd="slow" p14:dur="2000" advTm="6930"/>
    </mc:Choice>
    <mc:Fallback xmlns="">
      <p:transition spd="slow" advTm="69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5|0.5|0.6|0.6|2.1|0.8|3.7|2.1"/>
</p:tagLst>
</file>

<file path=ppt/tags/tag2.xml><?xml version="1.0" encoding="utf-8"?>
<p:tagLst xmlns:a="http://schemas.openxmlformats.org/drawingml/2006/main" xmlns:r="http://schemas.openxmlformats.org/officeDocument/2006/relationships" xmlns:p="http://schemas.openxmlformats.org/presentationml/2006/main">
  <p:tag name="TIMING" val="|0.6|4.5|0.9|9.3|0.7|8|0.6|10.2|0.5|10.2|0.5|0.6|0.9"/>
</p:tagLst>
</file>

<file path=ppt/tags/tag3.xml><?xml version="1.0" encoding="utf-8"?>
<p:tagLst xmlns:a="http://schemas.openxmlformats.org/drawingml/2006/main" xmlns:r="http://schemas.openxmlformats.org/officeDocument/2006/relationships" xmlns:p="http://schemas.openxmlformats.org/presentationml/2006/main">
  <p:tag name="TIMING" val="|0.6|1.4|1.8|3|2.6|1.7|8.6|1"/>
</p:tagLst>
</file>

<file path=ppt/tags/tag4.xml><?xml version="1.0" encoding="utf-8"?>
<p:tagLst xmlns:a="http://schemas.openxmlformats.org/drawingml/2006/main" xmlns:r="http://schemas.openxmlformats.org/officeDocument/2006/relationships" xmlns:p="http://schemas.openxmlformats.org/presentationml/2006/main">
  <p:tag name="TIMING" val="|0.6|1.5|38.3|0.6"/>
</p:tagLst>
</file>

<file path=ppt/tags/tag5.xml><?xml version="1.0" encoding="utf-8"?>
<p:tagLst xmlns:a="http://schemas.openxmlformats.org/drawingml/2006/main" xmlns:r="http://schemas.openxmlformats.org/officeDocument/2006/relationships" xmlns:p="http://schemas.openxmlformats.org/presentationml/2006/main">
  <p:tag name="TIMING" val="|0.4|5.1|34.5|37.7"/>
</p:tagLst>
</file>

<file path=ppt/tags/tag6.xml><?xml version="1.0" encoding="utf-8"?>
<p:tagLst xmlns:a="http://schemas.openxmlformats.org/drawingml/2006/main" xmlns:r="http://schemas.openxmlformats.org/officeDocument/2006/relationships" xmlns:p="http://schemas.openxmlformats.org/presentationml/2006/main">
  <p:tag name="TIMING" val="|2.1"/>
</p:tagLst>
</file>

<file path=ppt/tags/tag7.xml><?xml version="1.0" encoding="utf-8"?>
<p:tagLst xmlns:a="http://schemas.openxmlformats.org/drawingml/2006/main" xmlns:r="http://schemas.openxmlformats.org/officeDocument/2006/relationships" xmlns:p="http://schemas.openxmlformats.org/presentationml/2006/main">
  <p:tag name="TIMING" val="|0.9|1.1"/>
</p:tagLst>
</file>

<file path=ppt/tags/tag8.xml><?xml version="1.0" encoding="utf-8"?>
<p:tagLst xmlns:a="http://schemas.openxmlformats.org/drawingml/2006/main" xmlns:r="http://schemas.openxmlformats.org/officeDocument/2006/relationships" xmlns:p="http://schemas.openxmlformats.org/presentationml/2006/main">
  <p:tag name="TIMING" val="|1.1|1.4|0.5|1.9|23.5|0.5"/>
</p:tagLst>
</file>

<file path=ppt/tags/tag9.xml><?xml version="1.0" encoding="utf-8"?>
<p:tagLst xmlns:a="http://schemas.openxmlformats.org/drawingml/2006/main" xmlns:r="http://schemas.openxmlformats.org/officeDocument/2006/relationships" xmlns:p="http://schemas.openxmlformats.org/presentationml/2006/main">
  <p:tag name="TIMING" val="|0.6|3.3|5.8|2|13|9|10.4"/>
</p:tagLst>
</file>

<file path=ppt/tags/tag10.xml><?xml version="1.0" encoding="utf-8"?>
<p:tagLst xmlns:a="http://schemas.openxmlformats.org/drawingml/2006/main" xmlns:r="http://schemas.openxmlformats.org/officeDocument/2006/relationships" xmlns:p="http://schemas.openxmlformats.org/presentationml/2006/main">
  <p:tag name="TIMING" val="|0.4|2.6|5.2|1.4|13.7|2.1"/>
</p:tagLst>
</file>

<file path=ppt/tags/tag11.xml><?xml version="1.0" encoding="utf-8"?>
<p:tagLst xmlns:a="http://schemas.openxmlformats.org/drawingml/2006/main" xmlns:r="http://schemas.openxmlformats.org/officeDocument/2006/relationships" xmlns:p="http://schemas.openxmlformats.org/presentationml/2006/main">
  <p:tag name="TIMING" val="|1.3|6.7|1.7|10.5|5|5.2"/>
</p:tagLst>
</file>

<file path=ppt/tags/tag12.xml><?xml version="1.0" encoding="utf-8"?>
<p:tagLst xmlns:a="http://schemas.openxmlformats.org/drawingml/2006/main" xmlns:r="http://schemas.openxmlformats.org/officeDocument/2006/relationships" xmlns:p="http://schemas.openxmlformats.org/presentationml/2006/main">
  <p:tag name="TIMING" val="|0.9|3.2|6.5|7.8|7.9"/>
</p:tagLst>
</file>

<file path=ppt/tags/tag13.xml><?xml version="1.0" encoding="utf-8"?>
<p:tagLst xmlns:a="http://schemas.openxmlformats.org/drawingml/2006/main" xmlns:r="http://schemas.openxmlformats.org/officeDocument/2006/relationships" xmlns:p="http://schemas.openxmlformats.org/presentationml/2006/main">
  <p:tag name="TIMING" val="|0.4|2.1|11.1|8.3|4.4"/>
</p:tagLst>
</file>

<file path=ppt/tags/tag14.xml><?xml version="1.0" encoding="utf-8"?>
<p:tagLst xmlns:a="http://schemas.openxmlformats.org/drawingml/2006/main" xmlns:r="http://schemas.openxmlformats.org/officeDocument/2006/relationships" xmlns:p="http://schemas.openxmlformats.org/presentationml/2006/main">
  <p:tag name="TIMING" val="|2.4|14.2|9.6|6|9.1|11.2|15.9|1.4|1.2|4|0.9"/>
</p:tagLst>
</file>

<file path=ppt/theme/theme1.xml><?xml version="1.0" encoding="utf-8"?>
<a:theme xmlns:a="http://schemas.openxmlformats.org/drawingml/2006/main" name="Face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762</TotalTime>
  <Words>1838</Words>
  <Application>Microsoft Office PowerPoint</Application>
  <PresentationFormat>Widescreen</PresentationFormat>
  <Paragraphs>169</Paragraphs>
  <Slides>15</Slides>
  <Notes>7</Notes>
  <HiddenSlides>0</HiddenSlides>
  <MMClips>14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Arial</vt:lpstr>
      <vt:lpstr>Trebuchet MS</vt:lpstr>
      <vt:lpstr>Wingdings 3</vt:lpstr>
      <vt:lpstr>Facet</vt:lpstr>
      <vt:lpstr>TITLE: Care Plan For a Stroke Patient.</vt:lpstr>
      <vt:lpstr>Stroke  -</vt:lpstr>
      <vt:lpstr>My fictional Character.  </vt:lpstr>
      <vt:lpstr>Risk Factors. </vt:lpstr>
      <vt:lpstr>Anatomy &amp; Physiology – Brain &amp; Circulatory System</vt:lpstr>
      <vt:lpstr>PowerPoint Presentation</vt:lpstr>
      <vt:lpstr>Impacts </vt:lpstr>
      <vt:lpstr>Diagnosis</vt:lpstr>
      <vt:lpstr>Care Plan Overview </vt:lpstr>
      <vt:lpstr>Daily Care Routine </vt:lpstr>
      <vt:lpstr>Communication and Support </vt:lpstr>
      <vt:lpstr>Ethical and Cultural Considerations </vt:lpstr>
      <vt:lpstr>Evidence-Based Practice </vt:lpstr>
      <vt:lpstr>Summary</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Leticia Maison</dc:creator>
  <cp:lastModifiedBy>Leticia Maison</cp:lastModifiedBy>
  <cp:revision>2</cp:revision>
  <dcterms:created xsi:type="dcterms:W3CDTF">2025-11-08T10:09:52Z</dcterms:created>
  <dcterms:modified xsi:type="dcterms:W3CDTF">2025-11-16T20:49:54Z</dcterms:modified>
</cp:coreProperties>
</file>