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6"/>
  </p:notesMasterIdLst>
  <p:sldIdLst>
    <p:sldId id="719" r:id="rId6"/>
    <p:sldId id="850" r:id="rId7"/>
    <p:sldId id="851" r:id="rId8"/>
    <p:sldId id="852" r:id="rId9"/>
    <p:sldId id="853" r:id="rId10"/>
    <p:sldId id="854" r:id="rId11"/>
    <p:sldId id="855" r:id="rId12"/>
    <p:sldId id="886" r:id="rId13"/>
    <p:sldId id="887" r:id="rId14"/>
    <p:sldId id="72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EEB7E5-0E1C-4F1F-84E0-BBFED37D7477}" v="27" dt="2024-10-21T13:12:52.5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2EEB7E5-0E1C-4F1F-84E0-BBFED37D7477}"/>
    <pc:docChg chg="custSel addSld delSld modSld delMainMaster">
      <pc:chgData name="Jenifer Prince Devaraj" userId="c3fb109c-09d1-42a6-93f4-69472d709861" providerId="ADAL" clId="{C2EEB7E5-0E1C-4F1F-84E0-BBFED37D7477}" dt="2024-10-21T15:51:22.086" v="275" actId="14100"/>
      <pc:docMkLst>
        <pc:docMk/>
      </pc:docMkLst>
      <pc:sldChg chg="modSp mod">
        <pc:chgData name="Jenifer Prince Devaraj" userId="c3fb109c-09d1-42a6-93f4-69472d709861" providerId="ADAL" clId="{C2EEB7E5-0E1C-4F1F-84E0-BBFED37D7477}" dt="2024-10-21T13:06:10.124" v="60" actId="20577"/>
        <pc:sldMkLst>
          <pc:docMk/>
          <pc:sldMk cId="4279036162" sldId="850"/>
        </pc:sldMkLst>
        <pc:spChg chg="mod">
          <ac:chgData name="Jenifer Prince Devaraj" userId="c3fb109c-09d1-42a6-93f4-69472d709861" providerId="ADAL" clId="{C2EEB7E5-0E1C-4F1F-84E0-BBFED37D7477}" dt="2024-10-21T13:06:10.124" v="60" actId="20577"/>
          <ac:spMkLst>
            <pc:docMk/>
            <pc:sldMk cId="4279036162" sldId="850"/>
            <ac:spMk id="2" creationId="{D728537F-215B-84F2-AE7F-11083A0F6FBC}"/>
          </ac:spMkLst>
        </pc:spChg>
      </pc:sldChg>
      <pc:sldChg chg="modSp mod">
        <pc:chgData name="Jenifer Prince Devaraj" userId="c3fb109c-09d1-42a6-93f4-69472d709861" providerId="ADAL" clId="{C2EEB7E5-0E1C-4F1F-84E0-BBFED37D7477}" dt="2024-10-21T13:06:59.857" v="64" actId="20577"/>
        <pc:sldMkLst>
          <pc:docMk/>
          <pc:sldMk cId="2627570651" sldId="851"/>
        </pc:sldMkLst>
        <pc:spChg chg="mod">
          <ac:chgData name="Jenifer Prince Devaraj" userId="c3fb109c-09d1-42a6-93f4-69472d709861" providerId="ADAL" clId="{C2EEB7E5-0E1C-4F1F-84E0-BBFED37D7477}" dt="2024-10-21T13:06:59.857" v="64" actId="20577"/>
          <ac:spMkLst>
            <pc:docMk/>
            <pc:sldMk cId="2627570651" sldId="851"/>
            <ac:spMk id="2" creationId="{D728537F-215B-84F2-AE7F-11083A0F6FBC}"/>
          </ac:spMkLst>
        </pc:spChg>
      </pc:sldChg>
      <pc:sldChg chg="modSp mod">
        <pc:chgData name="Jenifer Prince Devaraj" userId="c3fb109c-09d1-42a6-93f4-69472d709861" providerId="ADAL" clId="{C2EEB7E5-0E1C-4F1F-84E0-BBFED37D7477}" dt="2024-10-21T13:11:10.432" v="171" actId="1076"/>
        <pc:sldMkLst>
          <pc:docMk/>
          <pc:sldMk cId="3819480340" sldId="852"/>
        </pc:sldMkLst>
        <pc:spChg chg="mod">
          <ac:chgData name="Jenifer Prince Devaraj" userId="c3fb109c-09d1-42a6-93f4-69472d709861" providerId="ADAL" clId="{C2EEB7E5-0E1C-4F1F-84E0-BBFED37D7477}" dt="2024-10-21T13:10:10.705" v="148" actId="20577"/>
          <ac:spMkLst>
            <pc:docMk/>
            <pc:sldMk cId="3819480340" sldId="852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C2EEB7E5-0E1C-4F1F-84E0-BBFED37D7477}" dt="2024-10-21T13:11:08.289" v="170" actId="1076"/>
          <ac:spMkLst>
            <pc:docMk/>
            <pc:sldMk cId="3819480340" sldId="852"/>
            <ac:spMk id="11" creationId="{4E7FF8A2-F708-D432-72C6-39C2A47EAAB0}"/>
          </ac:spMkLst>
        </pc:spChg>
        <pc:picChg chg="mod">
          <ac:chgData name="Jenifer Prince Devaraj" userId="c3fb109c-09d1-42a6-93f4-69472d709861" providerId="ADAL" clId="{C2EEB7E5-0E1C-4F1F-84E0-BBFED37D7477}" dt="2024-10-21T13:11:10.432" v="171" actId="1076"/>
          <ac:picMkLst>
            <pc:docMk/>
            <pc:sldMk cId="3819480340" sldId="852"/>
            <ac:picMk id="13" creationId="{4D3F41A9-838E-83A4-FBD8-1515AFA6C922}"/>
          </ac:picMkLst>
        </pc:picChg>
      </pc:sldChg>
      <pc:sldChg chg="addSp delSp modSp mod">
        <pc:chgData name="Jenifer Prince Devaraj" userId="c3fb109c-09d1-42a6-93f4-69472d709861" providerId="ADAL" clId="{C2EEB7E5-0E1C-4F1F-84E0-BBFED37D7477}" dt="2024-10-21T13:36:58.750" v="246" actId="313"/>
        <pc:sldMkLst>
          <pc:docMk/>
          <pc:sldMk cId="1711646516" sldId="853"/>
        </pc:sldMkLst>
        <pc:spChg chg="mod">
          <ac:chgData name="Jenifer Prince Devaraj" userId="c3fb109c-09d1-42a6-93f4-69472d709861" providerId="ADAL" clId="{C2EEB7E5-0E1C-4F1F-84E0-BBFED37D7477}" dt="2024-10-21T13:05:10.919" v="56" actId="1076"/>
          <ac:spMkLst>
            <pc:docMk/>
            <pc:sldMk cId="1711646516" sldId="853"/>
            <ac:spMk id="4" creationId="{C063E935-A7A1-3300-DB0D-D16CCF8DBE7B}"/>
          </ac:spMkLst>
        </pc:spChg>
        <pc:spChg chg="mod">
          <ac:chgData name="Jenifer Prince Devaraj" userId="c3fb109c-09d1-42a6-93f4-69472d709861" providerId="ADAL" clId="{C2EEB7E5-0E1C-4F1F-84E0-BBFED37D7477}" dt="2024-10-21T13:36:58.750" v="246" actId="313"/>
          <ac:spMkLst>
            <pc:docMk/>
            <pc:sldMk cId="1711646516" sldId="853"/>
            <ac:spMk id="12" creationId="{647F574A-A3B9-F3A0-CE6D-5A9C93B96D52}"/>
          </ac:spMkLst>
        </pc:spChg>
        <pc:picChg chg="del">
          <ac:chgData name="Jenifer Prince Devaraj" userId="c3fb109c-09d1-42a6-93f4-69472d709861" providerId="ADAL" clId="{C2EEB7E5-0E1C-4F1F-84E0-BBFED37D7477}" dt="2024-10-21T13:03:44.126" v="33" actId="478"/>
          <ac:picMkLst>
            <pc:docMk/>
            <pc:sldMk cId="1711646516" sldId="853"/>
            <ac:picMk id="3" creationId="{3E2B7443-018A-2775-F679-8E04E796504F}"/>
          </ac:picMkLst>
        </pc:picChg>
        <pc:picChg chg="add mod">
          <ac:chgData name="Jenifer Prince Devaraj" userId="c3fb109c-09d1-42a6-93f4-69472d709861" providerId="ADAL" clId="{C2EEB7E5-0E1C-4F1F-84E0-BBFED37D7477}" dt="2024-10-21T13:05:13.248" v="57" actId="1076"/>
          <ac:picMkLst>
            <pc:docMk/>
            <pc:sldMk cId="1711646516" sldId="853"/>
            <ac:picMk id="5" creationId="{C9797C37-BAB8-34AC-BDD0-A49B62D2FD0A}"/>
          </ac:picMkLst>
        </pc:picChg>
      </pc:sldChg>
      <pc:sldChg chg="modSp mod">
        <pc:chgData name="Jenifer Prince Devaraj" userId="c3fb109c-09d1-42a6-93f4-69472d709861" providerId="ADAL" clId="{C2EEB7E5-0E1C-4F1F-84E0-BBFED37D7477}" dt="2024-10-21T13:11:39.895" v="184" actId="20577"/>
        <pc:sldMkLst>
          <pc:docMk/>
          <pc:sldMk cId="266010533" sldId="854"/>
        </pc:sldMkLst>
        <pc:spChg chg="mod">
          <ac:chgData name="Jenifer Prince Devaraj" userId="c3fb109c-09d1-42a6-93f4-69472d709861" providerId="ADAL" clId="{C2EEB7E5-0E1C-4F1F-84E0-BBFED37D7477}" dt="2024-10-21T13:11:39.895" v="184" actId="20577"/>
          <ac:spMkLst>
            <pc:docMk/>
            <pc:sldMk cId="266010533" sldId="854"/>
            <ac:spMk id="4" creationId="{C063E935-A7A1-3300-DB0D-D16CCF8DBE7B}"/>
          </ac:spMkLst>
        </pc:spChg>
        <pc:spChg chg="mod">
          <ac:chgData name="Jenifer Prince Devaraj" userId="c3fb109c-09d1-42a6-93f4-69472d709861" providerId="ADAL" clId="{C2EEB7E5-0E1C-4F1F-84E0-BBFED37D7477}" dt="2024-10-21T13:11:23.959" v="173" actId="20577"/>
          <ac:spMkLst>
            <pc:docMk/>
            <pc:sldMk cId="266010533" sldId="854"/>
            <ac:spMk id="12" creationId="{647F574A-A3B9-F3A0-CE6D-5A9C93B96D52}"/>
          </ac:spMkLst>
        </pc:spChg>
      </pc:sldChg>
      <pc:sldChg chg="modSp mod">
        <pc:chgData name="Jenifer Prince Devaraj" userId="c3fb109c-09d1-42a6-93f4-69472d709861" providerId="ADAL" clId="{C2EEB7E5-0E1C-4F1F-84E0-BBFED37D7477}" dt="2024-10-21T13:37:23.772" v="247" actId="114"/>
        <pc:sldMkLst>
          <pc:docMk/>
          <pc:sldMk cId="3982161326" sldId="855"/>
        </pc:sldMkLst>
        <pc:spChg chg="mod">
          <ac:chgData name="Jenifer Prince Devaraj" userId="c3fb109c-09d1-42a6-93f4-69472d709861" providerId="ADAL" clId="{C2EEB7E5-0E1C-4F1F-84E0-BBFED37D7477}" dt="2024-10-21T13:37:23.772" v="247" actId="114"/>
          <ac:spMkLst>
            <pc:docMk/>
            <pc:sldMk cId="3982161326" sldId="855"/>
            <ac:spMk id="5" creationId="{97D44938-69AB-58E6-AE12-EAC83C306125}"/>
          </ac:spMkLst>
        </pc:spChg>
        <pc:spChg chg="mod">
          <ac:chgData name="Jenifer Prince Devaraj" userId="c3fb109c-09d1-42a6-93f4-69472d709861" providerId="ADAL" clId="{C2EEB7E5-0E1C-4F1F-84E0-BBFED37D7477}" dt="2024-10-21T13:13:02.386" v="200" actId="20577"/>
          <ac:spMkLst>
            <pc:docMk/>
            <pc:sldMk cId="3982161326" sldId="855"/>
            <ac:spMk id="12" creationId="{647F574A-A3B9-F3A0-CE6D-5A9C93B96D52}"/>
          </ac:spMkLst>
        </pc:spChg>
        <pc:cxnChg chg="mod">
          <ac:chgData name="Jenifer Prince Devaraj" userId="c3fb109c-09d1-42a6-93f4-69472d709861" providerId="ADAL" clId="{C2EEB7E5-0E1C-4F1F-84E0-BBFED37D7477}" dt="2024-10-21T13:14:09.799" v="245" actId="1076"/>
          <ac:cxnSpMkLst>
            <pc:docMk/>
            <pc:sldMk cId="3982161326" sldId="855"/>
            <ac:cxnSpMk id="3" creationId="{440EFCC4-7473-1D50-E6E8-5DD56FDC38BD}"/>
          </ac:cxnSpMkLst>
        </pc:cxnChg>
      </pc:sldChg>
      <pc:sldChg chg="addSp delSp modSp add del mod">
        <pc:chgData name="Jenifer Prince Devaraj" userId="c3fb109c-09d1-42a6-93f4-69472d709861" providerId="ADAL" clId="{C2EEB7E5-0E1C-4F1F-84E0-BBFED37D7477}" dt="2024-10-21T12:59:43.539" v="31" actId="47"/>
        <pc:sldMkLst>
          <pc:docMk/>
          <pc:sldMk cId="986578095" sldId="887"/>
        </pc:sldMkLst>
        <pc:spChg chg="del">
          <ac:chgData name="Jenifer Prince Devaraj" userId="c3fb109c-09d1-42a6-93f4-69472d709861" providerId="ADAL" clId="{C2EEB7E5-0E1C-4F1F-84E0-BBFED37D7477}" dt="2024-10-21T12:03:58.050" v="2" actId="478"/>
          <ac:spMkLst>
            <pc:docMk/>
            <pc:sldMk cId="986578095" sldId="887"/>
            <ac:spMk id="4" creationId="{C063E935-A7A1-3300-DB0D-D16CCF8DBE7B}"/>
          </ac:spMkLst>
        </pc:spChg>
        <pc:spChg chg="add del mod">
          <ac:chgData name="Jenifer Prince Devaraj" userId="c3fb109c-09d1-42a6-93f4-69472d709861" providerId="ADAL" clId="{C2EEB7E5-0E1C-4F1F-84E0-BBFED37D7477}" dt="2024-10-21T12:04:10.587" v="25" actId="478"/>
          <ac:spMkLst>
            <pc:docMk/>
            <pc:sldMk cId="986578095" sldId="887"/>
            <ac:spMk id="5" creationId="{D41BEE31-E54D-26F1-626A-95099323ADC3}"/>
          </ac:spMkLst>
        </pc:spChg>
        <pc:picChg chg="del">
          <ac:chgData name="Jenifer Prince Devaraj" userId="c3fb109c-09d1-42a6-93f4-69472d709861" providerId="ADAL" clId="{C2EEB7E5-0E1C-4F1F-84E0-BBFED37D7477}" dt="2024-10-21T12:03:55.277" v="1" actId="478"/>
          <ac:picMkLst>
            <pc:docMk/>
            <pc:sldMk cId="986578095" sldId="887"/>
            <ac:picMk id="3" creationId="{AF13103D-1624-584A-5716-F02D185FBB85}"/>
          </ac:picMkLst>
        </pc:picChg>
        <pc:picChg chg="add mod">
          <ac:chgData name="Jenifer Prince Devaraj" userId="c3fb109c-09d1-42a6-93f4-69472d709861" providerId="ADAL" clId="{C2EEB7E5-0E1C-4F1F-84E0-BBFED37D7477}" dt="2024-10-21T12:04:04.268" v="6" actId="1076"/>
          <ac:picMkLst>
            <pc:docMk/>
            <pc:sldMk cId="986578095" sldId="887"/>
            <ac:picMk id="7" creationId="{418066E7-A833-45EE-F854-CB710FDC2D67}"/>
          </ac:picMkLst>
        </pc:picChg>
      </pc:sldChg>
      <pc:sldChg chg="delSp modSp add mod">
        <pc:chgData name="Jenifer Prince Devaraj" userId="c3fb109c-09d1-42a6-93f4-69472d709861" providerId="ADAL" clId="{C2EEB7E5-0E1C-4F1F-84E0-BBFED37D7477}" dt="2024-10-21T15:51:22.086" v="275" actId="14100"/>
        <pc:sldMkLst>
          <pc:docMk/>
          <pc:sldMk cId="2843364837" sldId="887"/>
        </pc:sldMkLst>
        <pc:spChg chg="mod">
          <ac:chgData name="Jenifer Prince Devaraj" userId="c3fb109c-09d1-42a6-93f4-69472d709861" providerId="ADAL" clId="{C2EEB7E5-0E1C-4F1F-84E0-BBFED37D7477}" dt="2024-10-21T15:51:22.086" v="275" actId="14100"/>
          <ac:spMkLst>
            <pc:docMk/>
            <pc:sldMk cId="2843364837" sldId="887"/>
            <ac:spMk id="4" creationId="{C063E935-A7A1-3300-DB0D-D16CCF8DBE7B}"/>
          </ac:spMkLst>
        </pc:spChg>
        <pc:picChg chg="del">
          <ac:chgData name="Jenifer Prince Devaraj" userId="c3fb109c-09d1-42a6-93f4-69472d709861" providerId="ADAL" clId="{C2EEB7E5-0E1C-4F1F-84E0-BBFED37D7477}" dt="2024-10-21T13:37:32.995" v="249" actId="478"/>
          <ac:picMkLst>
            <pc:docMk/>
            <pc:sldMk cId="2843364837" sldId="887"/>
            <ac:picMk id="3" creationId="{AF13103D-1624-584A-5716-F02D185FBB85}"/>
          </ac:picMkLst>
        </pc:picChg>
      </pc:sldChg>
      <pc:sldChg chg="addSp delSp modSp add del mod">
        <pc:chgData name="Jenifer Prince Devaraj" userId="c3fb109c-09d1-42a6-93f4-69472d709861" providerId="ADAL" clId="{C2EEB7E5-0E1C-4F1F-84E0-BBFED37D7477}" dt="2024-10-21T12:59:44.278" v="32" actId="47"/>
        <pc:sldMkLst>
          <pc:docMk/>
          <pc:sldMk cId="176268253" sldId="888"/>
        </pc:sldMkLst>
        <pc:picChg chg="add mod">
          <ac:chgData name="Jenifer Prince Devaraj" userId="c3fb109c-09d1-42a6-93f4-69472d709861" providerId="ADAL" clId="{C2EEB7E5-0E1C-4F1F-84E0-BBFED37D7477}" dt="2024-10-21T12:10:45.790" v="30" actId="1076"/>
          <ac:picMkLst>
            <pc:docMk/>
            <pc:sldMk cId="176268253" sldId="888"/>
            <ac:picMk id="3" creationId="{EDF3613A-C9C1-6D7A-CD34-180918BE15FF}"/>
          </ac:picMkLst>
        </pc:picChg>
        <pc:picChg chg="del">
          <ac:chgData name="Jenifer Prince Devaraj" userId="c3fb109c-09d1-42a6-93f4-69472d709861" providerId="ADAL" clId="{C2EEB7E5-0E1C-4F1F-84E0-BBFED37D7477}" dt="2024-10-21T12:10:41.636" v="27" actId="478"/>
          <ac:picMkLst>
            <pc:docMk/>
            <pc:sldMk cId="176268253" sldId="888"/>
            <ac:picMk id="7" creationId="{418066E7-A833-45EE-F854-CB710FDC2D67}"/>
          </ac:picMkLst>
        </pc:picChg>
      </pc:sldChg>
      <pc:sldMasterChg chg="del delSldLayout">
        <pc:chgData name="Jenifer Prince Devaraj" userId="c3fb109c-09d1-42a6-93f4-69472d709861" providerId="ADAL" clId="{C2EEB7E5-0E1C-4F1F-84E0-BBFED37D7477}" dt="2024-10-21T12:04:05.721" v="8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C2EEB7E5-0E1C-4F1F-84E0-BBFED37D7477}" dt="2024-10-21T12:04:05.721" v="8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17" v="7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C2EEB7E5-0E1C-4F1F-84E0-BBFED37D7477}" dt="2024-10-21T12:04:05.717" v="7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17" v="7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21" v="9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C2EEB7E5-0E1C-4F1F-84E0-BBFED37D7477}" dt="2024-10-21T12:04:05.721" v="9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1" v="9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28" v="10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C2EEB7E5-0E1C-4F1F-84E0-BBFED37D7477}" dt="2024-10-21T12:04:05.728" v="10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8" v="10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29" v="11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C2EEB7E5-0E1C-4F1F-84E0-BBFED37D7477}" dt="2024-10-21T12:04:05.729" v="11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1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1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1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1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1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29" v="12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C2EEB7E5-0E1C-4F1F-84E0-BBFED37D7477}" dt="2024-10-21T12:04:05.729" v="12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2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29" v="13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C2EEB7E5-0E1C-4F1F-84E0-BBFED37D7477}" dt="2024-10-21T12:04:05.729" v="13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3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29" v="14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C2EEB7E5-0E1C-4F1F-84E0-BBFED37D7477}" dt="2024-10-21T12:04:05.729" v="14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4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4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4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4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29" v="14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37" v="15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C2EEB7E5-0E1C-4F1F-84E0-BBFED37D7477}" dt="2024-10-21T12:04:05.737" v="15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7" v="15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7" v="15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7" v="15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7" v="15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39" v="16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C2EEB7E5-0E1C-4F1F-84E0-BBFED37D7477}" dt="2024-10-21T12:04:05.739" v="16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9" v="16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39" v="17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C2EEB7E5-0E1C-4F1F-84E0-BBFED37D7477}" dt="2024-10-21T12:04:05.739" v="17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39" v="18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C2EEB7E5-0E1C-4F1F-84E0-BBFED37D7477}" dt="2024-10-21T12:04:05.739" v="18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9" v="18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9" v="18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9" v="18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39" v="18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50" v="19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C2EEB7E5-0E1C-4F1F-84E0-BBFED37D7477}" dt="2024-10-21T12:04:05.750" v="19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19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19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19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19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50" v="20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C2EEB7E5-0E1C-4F1F-84E0-BBFED37D7477}" dt="2024-10-21T12:04:05.750" v="20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0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0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0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0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50" v="21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1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58" v="23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C2EEB7E5-0E1C-4F1F-84E0-BBFED37D7477}" dt="2024-10-21T12:04:05.758" v="23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8" v="23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8" v="23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8" v="23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8" v="23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60" v="24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C2EEB7E5-0E1C-4F1F-84E0-BBFED37D7477}" dt="2024-10-21T12:04:05.760" v="24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C2EEB7E5-0E1C-4F1F-84E0-BBFED37D7477}" dt="2024-10-21T12:04:05.750" v="22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C2EEB7E5-0E1C-4F1F-84E0-BBFED37D7477}" dt="2024-10-21T12:04:05.750" v="22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2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2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2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2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C2EEB7E5-0E1C-4F1F-84E0-BBFED37D7477}" dt="2024-10-21T12:04:05.750" v="22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574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9138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873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421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3996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9432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2491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600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Types of AM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3– DSBSC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54" y="1169436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Modulation- DSB-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456" y="1784176"/>
            <a:ext cx="5772504" cy="2462703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DSBSC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A modulated wave consists of the carrier wave along with two sidebands.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The information in the modulated wave is carried solely by the sidebands.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These sidebands are frequency bands containing power, situated just above and below the carrier frequency.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D9365B-773E-2D0D-DDA3-C1A92E2DE86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973621" y="2488657"/>
            <a:ext cx="4770250" cy="258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036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3– DSBSC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54" y="1169436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Modulation- DSB-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296" y="2058496"/>
            <a:ext cx="6585304" cy="24627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DSB- SC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In standard AM, two-thirds of the power is wasted in the carrier, which does not carry any information.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By suppressing the carrier and reallocating the saved power to the two sidebands, the process is called a Double Sideband Suppressed Carrier system(DSB-SC).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EFE390-6DFA-D51A-F977-5955630A1B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360" y="2792413"/>
            <a:ext cx="4451032" cy="235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70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3– DSBSC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54" y="1169436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Modulation- DSB- SC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57655" y="1784177"/>
                <a:ext cx="5632320" cy="1914064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400" dirty="0"/>
                  <a:t>The signals, </a:t>
                </a:r>
                <a14:m>
                  <m:oMath xmlns:m="http://schemas.openxmlformats.org/officeDocument/2006/math"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𝑓𝑜𝑟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𝑐𝑎𝑟𝑟𝑖𝑒𝑟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nor/>
                      </m:rPr>
                      <a:rPr lang="en-GB" sz="2200" kern="100" dirty="0"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</m:oMath>
                </a14:m>
                <a:endParaRPr lang="en-GB" sz="2200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2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nd</m:t>
                    </m:r>
                    <m:r>
                      <a:rPr lang="en-GB" sz="22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for modulating Signal.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Mathematically, the modulator output is just a product of message and the carrier signal.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22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2200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en-GB" sz="2200" dirty="0"/>
              </a:p>
            </p:txBody>
          </p:sp>
        </mc:Choice>
        <mc:Fallback xmlns="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7655" y="1784177"/>
                <a:ext cx="5632320" cy="1914064"/>
              </a:xfrm>
              <a:blipFill>
                <a:blip r:embed="rId3"/>
                <a:stretch>
                  <a:fillRect l="-1623" r="-1407" b="-949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CF05812-A54D-C8B6-5E04-BC72684BC99F}"/>
              </a:ext>
            </a:extLst>
          </p:cNvPr>
          <p:cNvCxnSpPr/>
          <p:nvPr/>
        </p:nvCxnSpPr>
        <p:spPr>
          <a:xfrm>
            <a:off x="6243320" y="1859280"/>
            <a:ext cx="0" cy="44094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E7FF8A2-F708-D432-72C6-39C2A47EAAB0}"/>
                  </a:ext>
                </a:extLst>
              </p:cNvPr>
              <p:cNvSpPr txBox="1"/>
              <p:nvPr/>
            </p:nvSpPr>
            <p:spPr>
              <a:xfrm>
                <a:off x="6529023" y="1516499"/>
                <a:ext cx="4644796" cy="27160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18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</a:t>
                </a: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,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DSBSC modulated wave has only the maximum and minimum frequencies  such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respectively.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4E7FF8A2-F708-D432-72C6-39C2A47EAA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9023" y="1516499"/>
                <a:ext cx="4644796" cy="2716065"/>
              </a:xfrm>
              <a:prstGeom prst="rect">
                <a:avLst/>
              </a:prstGeom>
              <a:blipFill>
                <a:blip r:embed="rId4"/>
                <a:stretch>
                  <a:fillRect l="-1050" t="-8764" r="-1181" b="-26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12">
            <a:extLst>
              <a:ext uri="{FF2B5EF4-FFF2-40B4-BE49-F238E27FC236}">
                <a16:creationId xmlns:a16="http://schemas.microsoft.com/office/drawing/2014/main" id="{4D3F41A9-838E-83A4-FBD8-1515AFA6C9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2257" y="4307292"/>
            <a:ext cx="4451032" cy="235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480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3– DSBSC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720545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Balanced Modulator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7F574A-A3B9-F3A0-CE6D-5A9C93B96D52}"/>
              </a:ext>
            </a:extLst>
          </p:cNvPr>
          <p:cNvSpPr txBox="1"/>
          <p:nvPr/>
        </p:nvSpPr>
        <p:spPr>
          <a:xfrm>
            <a:off x="225557" y="2397943"/>
            <a:ext cx="6471383" cy="4060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00000"/>
                </a:solidFill>
                <a:effectLst/>
                <a:latin typeface="Calibri "/>
              </a:rPr>
              <a:t>A balanced modulator is made up of two identical AM modulators, arranged in such a way that the carrier signal is cancelled out. 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00000"/>
                </a:solidFill>
                <a:effectLst/>
                <a:latin typeface="Calibri "/>
              </a:rPr>
              <a:t>This results in the effective suppression of the carrier, leaving only the sidebands in the output signal.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797C37-BAB8-34AC-BDD0-A49B62D2FD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684" y="2335286"/>
            <a:ext cx="4921322" cy="3370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646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3– DSBSC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562767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Balanced Modulator- Operation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47F574A-A3B9-F3A0-CE6D-5A9C93B96D52}"/>
                  </a:ext>
                </a:extLst>
              </p:cNvPr>
              <p:cNvSpPr txBox="1"/>
              <p:nvPr/>
            </p:nvSpPr>
            <p:spPr>
              <a:xfrm>
                <a:off x="846934" y="2498355"/>
                <a:ext cx="8368186" cy="308687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same carrier signal</a:t>
                </a: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is applied as the inputs to these two AM modulators.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modulating signal </a:t>
                </a:r>
                <a14:m>
                  <m:oMath xmlns:m="http://schemas.openxmlformats.org/officeDocument/2006/math"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is applied as another input to the upper AM modulator.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solidFill>
                      <a:srgbClr val="000000"/>
                    </a:solidFill>
                    <a:latin typeface="Calibri "/>
                  </a:rPr>
                  <a:t>T</a:t>
                </a: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he modulating signal </a:t>
                </a:r>
                <a14:m>
                  <m:oMath xmlns:m="http://schemas.openxmlformats.org/officeDocument/2006/math"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with opposite polarity, i.e., −</a:t>
                </a:r>
                <a:r>
                  <a:rPr lang="en-GB" sz="2200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is applied as another input to the lower AM modulator.</a:t>
                </a:r>
                <a:endParaRPr lang="en-GB" sz="2200" dirty="0">
                  <a:solidFill>
                    <a:srgbClr val="000000"/>
                  </a:solidFill>
                  <a:latin typeface="Calibri 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47F574A-A3B9-F3A0-CE6D-5A9C93B96D5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934" y="2498355"/>
                <a:ext cx="8368186" cy="3086871"/>
              </a:xfrm>
              <a:prstGeom prst="rect">
                <a:avLst/>
              </a:prstGeom>
              <a:blipFill>
                <a:blip r:embed="rId3"/>
                <a:stretch>
                  <a:fillRect l="-874" r="-947" b="-29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6010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3– DSBSC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" y="1383399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Balanced Modulator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47F574A-A3B9-F3A0-CE6D-5A9C93B96D52}"/>
                  </a:ext>
                </a:extLst>
              </p:cNvPr>
              <p:cNvSpPr txBox="1"/>
              <p:nvPr/>
            </p:nvSpPr>
            <p:spPr>
              <a:xfrm>
                <a:off x="298294" y="2107195"/>
                <a:ext cx="5980586" cy="43232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output of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is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1+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.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d>
                          <m:d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----&gt;(1)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The output of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r>
                      <a:rPr lang="en-GB" sz="24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is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[1−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</a:t>
                </a: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  <a:sym typeface="Wingdings" panose="05000000000000000000" pitchFamily="2" charset="2"/>
                  </a:rPr>
                  <a:t>&gt;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  <a:sym typeface="Wingdings" panose="05000000000000000000" pitchFamily="2" charset="2"/>
                  </a:rPr>
                  <a:t>(2)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  <a:sym typeface="Wingdings" panose="05000000000000000000" pitchFamily="2" charset="2"/>
                  </a:rPr>
                  <a:t>From the adder block, 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----&gt;(3)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</a:t>
                </a: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647F574A-A3B9-F3A0-CE6D-5A9C93B96D5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294" y="2107195"/>
                <a:ext cx="5980586" cy="4323235"/>
              </a:xfrm>
              <a:prstGeom prst="rect">
                <a:avLst/>
              </a:prstGeom>
              <a:blipFill>
                <a:blip r:embed="rId3"/>
                <a:stretch>
                  <a:fillRect l="-13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40EFCC4-7473-1D50-E6E8-5DD56FDC38BD}"/>
              </a:ext>
            </a:extLst>
          </p:cNvPr>
          <p:cNvCxnSpPr/>
          <p:nvPr/>
        </p:nvCxnSpPr>
        <p:spPr>
          <a:xfrm>
            <a:off x="5116137" y="1960319"/>
            <a:ext cx="0" cy="40335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7D44938-69AB-58E6-AE12-EAC83C306125}"/>
                  </a:ext>
                </a:extLst>
              </p:cNvPr>
              <p:cNvSpPr txBox="1"/>
              <p:nvPr/>
            </p:nvSpPr>
            <p:spPr>
              <a:xfrm>
                <a:off x="5722860" y="1651378"/>
                <a:ext cx="5980586" cy="46514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(1) and (2) in (3)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[1+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[1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-----&gt;(4)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the standard equation of DSBSC wave is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i="0" dirty="0">
                    <a:solidFill>
                      <a:srgbClr val="000000"/>
                    </a:solidFill>
                    <a:effectLst/>
                    <a:latin typeface="Calibri "/>
                  </a:rPr>
                  <a:t> </a:t>
                </a:r>
                <a:r>
                  <a:rPr lang="en-GB" sz="22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2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----&gt;(5)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Compare the output of adder block with the standard equation of DSBSC wave, a scaling factor as </a:t>
                </a:r>
                <a:r>
                  <a:rPr lang="en-GB" sz="2200" i="1" kern="100" dirty="0">
                    <a:latin typeface="Cambria" panose="020405030504060302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2m </a:t>
                </a:r>
                <a:r>
                  <a:rPr lang="en-GB" sz="2200" kern="100" dirty="0">
                    <a:latin typeface="Cambria" panose="020405030504060302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is seen in equation(4).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200" i="0" dirty="0">
                  <a:solidFill>
                    <a:srgbClr val="000000"/>
                  </a:solidFill>
                  <a:effectLst/>
                  <a:latin typeface="Calibri 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97D44938-69AB-58E6-AE12-EAC83C30612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2860" y="1651378"/>
                <a:ext cx="5980586" cy="4651402"/>
              </a:xfrm>
              <a:prstGeom prst="rect">
                <a:avLst/>
              </a:prstGeom>
              <a:blipFill>
                <a:blip r:embed="rId4"/>
                <a:stretch>
                  <a:fillRect l="-1325" r="-13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82161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3– DSBSC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" y="1383399"/>
            <a:ext cx="11594969" cy="614741"/>
          </a:xfrm>
        </p:spPr>
        <p:txBody>
          <a:bodyPr>
            <a:normAutofit/>
          </a:bodyPr>
          <a:lstStyle/>
          <a:p>
            <a:r>
              <a:rPr lang="en-GB" sz="3200" b="1" dirty="0"/>
              <a:t>Balanced Modulator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13103D-1624-584A-5716-F02D185FBB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6520" y="2201460"/>
            <a:ext cx="7000240" cy="3849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413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3– DSBSC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978" y="2535383"/>
            <a:ext cx="11100186" cy="269124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600" b="1" dirty="0"/>
              <a:t>References:</a:t>
            </a:r>
            <a:br>
              <a:rPr lang="en-GB" sz="2200" b="1" dirty="0"/>
            </a:br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  <a:br>
              <a:rPr lang="en-GB" sz="2200" dirty="0"/>
            </a:br>
            <a:r>
              <a:rPr lang="en-GB" sz="2200" dirty="0"/>
              <a:t>[2] "Analog Communication - DSBSC Modulators," Tutorials Point, Oct. 2023. [Online]. </a:t>
            </a:r>
            <a:r>
              <a:rPr lang="en-GB" sz="2200" dirty="0" err="1"/>
              <a:t>Available:https</a:t>
            </a:r>
            <a:r>
              <a:rPr lang="en-GB" sz="2200" dirty="0"/>
              <a:t>://www.tutorialspoint.com/analog_communication/analog_communication_dsbsc_modulators.htm.</a:t>
            </a:r>
            <a:br>
              <a:rPr lang="en-GB" sz="2200" dirty="0"/>
            </a:br>
            <a:br>
              <a:rPr lang="en-GB" sz="2200" b="1" dirty="0"/>
            </a:b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2843364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700</Words>
  <Application>Microsoft Office PowerPoint</Application>
  <PresentationFormat>Widescreen</PresentationFormat>
  <Paragraphs>92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Calibri </vt:lpstr>
      <vt:lpstr>DengXian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Amplitude Modulation- DSB- SC</vt:lpstr>
      <vt:lpstr>Amplitude Modulation- DSB- SC</vt:lpstr>
      <vt:lpstr>Amplitude Modulation- DSB- SC</vt:lpstr>
      <vt:lpstr>Balanced Modulator</vt:lpstr>
      <vt:lpstr>Balanced Modulator- Operation</vt:lpstr>
      <vt:lpstr>Balanced Modulator</vt:lpstr>
      <vt:lpstr>Balanced Modulator</vt:lpstr>
      <vt:lpstr>References: [1] S. Haykin and M. Moher, Introduction to Analog and Digital Communications, 2nd ed. Hoboken, NJ, USA: Wiley, 2007. [2] "Analog Communication - DSBSC Modulators," Tutorials Point, Oct. 2023. [Online]. Available:https://www.tutorialspoint.com/analog_communication/analog_communication_dsbsc_modulators.htm.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24</cp:revision>
  <dcterms:created xsi:type="dcterms:W3CDTF">2021-03-09T15:35:42Z</dcterms:created>
  <dcterms:modified xsi:type="dcterms:W3CDTF">2024-10-21T15:51:23Z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