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EE"/>
    <a:srgbClr val="800080"/>
    <a:srgbClr val="FF99FF"/>
    <a:srgbClr val="003087"/>
    <a:srgbClr val="0072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1166" y="2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ir Un Nisa Sajid" userId="cac8197408ab445d" providerId="LiveId" clId="{21771368-34D9-457C-BD95-E970C34854C5}"/>
    <pc:docChg chg="undo redo custSel addSld modSld">
      <pc:chgData name="Khair Un Nisa Sajid" userId="cac8197408ab445d" providerId="LiveId" clId="{21771368-34D9-457C-BD95-E970C34854C5}" dt="2026-07-18T21:34:06.415" v="2405"/>
      <pc:docMkLst>
        <pc:docMk/>
      </pc:docMkLst>
      <pc:sldChg chg="addSp delSp modSp mod modTransition modAnim delDesignElem">
        <pc:chgData name="Khair Un Nisa Sajid" userId="cac8197408ab445d" providerId="LiveId" clId="{21771368-34D9-457C-BD95-E970C34854C5}" dt="2026-07-18T21:34:06.415" v="2405"/>
        <pc:sldMkLst>
          <pc:docMk/>
          <pc:sldMk cId="4135954846" sldId="256"/>
        </pc:sldMkLst>
        <pc:spChg chg="mod">
          <ac:chgData name="Khair Un Nisa Sajid" userId="cac8197408ab445d" providerId="LiveId" clId="{21771368-34D9-457C-BD95-E970C34854C5}" dt="2026-07-18T18:01:23.992" v="2343" actId="20577"/>
          <ac:spMkLst>
            <pc:docMk/>
            <pc:sldMk cId="4135954846" sldId="256"/>
            <ac:spMk id="2" creationId="{6BAE590B-873E-7706-977F-36BD3C4886CC}"/>
          </ac:spMkLst>
        </pc:spChg>
        <pc:spChg chg="mod">
          <ac:chgData name="Khair Un Nisa Sajid" userId="cac8197408ab445d" providerId="LiveId" clId="{21771368-34D9-457C-BD95-E970C34854C5}" dt="2026-07-18T18:06:25.722" v="2382" actId="14100"/>
          <ac:spMkLst>
            <pc:docMk/>
            <pc:sldMk cId="4135954846" sldId="256"/>
            <ac:spMk id="4" creationId="{64BEFE54-6C51-AD4C-6BA6-7509C5482BCA}"/>
          </ac:spMkLst>
        </pc:spChg>
        <pc:spChg chg="mod">
          <ac:chgData name="Khair Un Nisa Sajid" userId="cac8197408ab445d" providerId="LiveId" clId="{21771368-34D9-457C-BD95-E970C34854C5}" dt="2026-07-17T16:45:44.061" v="283" actId="27636"/>
          <ac:spMkLst>
            <pc:docMk/>
            <pc:sldMk cId="4135954846" sldId="256"/>
            <ac:spMk id="6" creationId="{74100BA0-CB22-774C-4602-8EA748C50BE5}"/>
          </ac:spMkLst>
        </pc:spChg>
        <pc:spChg chg="del">
          <ac:chgData name="Khair Un Nisa Sajid" userId="cac8197408ab445d" providerId="LiveId" clId="{21771368-34D9-457C-BD95-E970C34854C5}" dt="2026-07-17T16:45:43.821" v="280"/>
          <ac:spMkLst>
            <pc:docMk/>
            <pc:sldMk cId="4135954846" sldId="256"/>
            <ac:spMk id="1045" creationId="{9AA72BD9-2C5A-4EDC-931F-5AA08EACA0F3}"/>
          </ac:spMkLst>
        </pc:spChg>
        <pc:spChg chg="del">
          <ac:chgData name="Khair Un Nisa Sajid" userId="cac8197408ab445d" providerId="LiveId" clId="{21771368-34D9-457C-BD95-E970C34854C5}" dt="2026-07-17T16:45:43.821" v="280"/>
          <ac:spMkLst>
            <pc:docMk/>
            <pc:sldMk cId="4135954846" sldId="256"/>
            <ac:spMk id="1047" creationId="{DD3981AC-7B61-4947-BCF3-F7AA7FA385B9}"/>
          </ac:spMkLst>
        </pc:spChg>
        <pc:spChg chg="del">
          <ac:chgData name="Khair Un Nisa Sajid" userId="cac8197408ab445d" providerId="LiveId" clId="{21771368-34D9-457C-BD95-E970C34854C5}" dt="2026-07-17T16:45:43.821" v="280"/>
          <ac:spMkLst>
            <pc:docMk/>
            <pc:sldMk cId="4135954846" sldId="256"/>
            <ac:spMk id="1049" creationId="{55D4142C-5077-457F-A6AD-3FECFDB39685}"/>
          </ac:spMkLst>
        </pc:spChg>
        <pc:spChg chg="del">
          <ac:chgData name="Khair Un Nisa Sajid" userId="cac8197408ab445d" providerId="LiveId" clId="{21771368-34D9-457C-BD95-E970C34854C5}" dt="2026-07-17T16:45:43.821" v="280"/>
          <ac:spMkLst>
            <pc:docMk/>
            <pc:sldMk cId="4135954846" sldId="256"/>
            <ac:spMk id="1051" creationId="{7A5F0580-5EE9-419F-96EE-B6529EF6E7D0}"/>
          </ac:spMkLst>
        </pc:spChg>
        <pc:picChg chg="add del mod">
          <ac:chgData name="Khair Un Nisa Sajid" userId="cac8197408ab445d" providerId="LiveId" clId="{21771368-34D9-457C-BD95-E970C34854C5}" dt="2026-07-18T21:17:03.464" v="2398"/>
          <ac:picMkLst>
            <pc:docMk/>
            <pc:sldMk cId="4135954846" sldId="256"/>
            <ac:picMk id="7" creationId="{BC8B5FD6-B851-9151-F444-9B4897BD6E18}"/>
          </ac:picMkLst>
        </pc:picChg>
        <pc:picChg chg="add del mod ord">
          <ac:chgData name="Khair Un Nisa Sajid" userId="cac8197408ab445d" providerId="LiveId" clId="{21771368-34D9-457C-BD95-E970C34854C5}" dt="2026-07-18T21:17:52.420" v="2399"/>
          <ac:picMkLst>
            <pc:docMk/>
            <pc:sldMk cId="4135954846" sldId="256"/>
            <ac:picMk id="9" creationId="{6D325ACC-0780-C54D-0976-E23489463062}"/>
          </ac:picMkLst>
        </pc:picChg>
        <pc:picChg chg="add del mod">
          <ac:chgData name="Khair Un Nisa Sajid" userId="cac8197408ab445d" providerId="LiveId" clId="{21771368-34D9-457C-BD95-E970C34854C5}" dt="2026-07-18T21:19:20.015" v="2402"/>
          <ac:picMkLst>
            <pc:docMk/>
            <pc:sldMk cId="4135954846" sldId="256"/>
            <ac:picMk id="12" creationId="{23A1855E-2614-985E-5EA7-8C8545E40A63}"/>
          </ac:picMkLst>
        </pc:picChg>
        <pc:picChg chg="add del mod">
          <ac:chgData name="Khair Un Nisa Sajid" userId="cac8197408ab445d" providerId="LiveId" clId="{21771368-34D9-457C-BD95-E970C34854C5}" dt="2026-07-18T21:19:28.807" v="2404"/>
          <ac:picMkLst>
            <pc:docMk/>
            <pc:sldMk cId="4135954846" sldId="256"/>
            <ac:picMk id="13" creationId="{C0796FFA-12DF-9F4D-1CBE-CF869C2CB90A}"/>
          </ac:picMkLst>
        </pc:picChg>
        <pc:picChg chg="add del mod ord">
          <ac:chgData name="Khair Un Nisa Sajid" userId="cac8197408ab445d" providerId="LiveId" clId="{21771368-34D9-457C-BD95-E970C34854C5}" dt="2026-07-18T21:34:06.415" v="2405"/>
          <ac:picMkLst>
            <pc:docMk/>
            <pc:sldMk cId="4135954846" sldId="256"/>
            <ac:picMk id="15" creationId="{F2AD02C2-32E3-E643-804E-18D3DB7A2BF3}"/>
          </ac:picMkLst>
        </pc:picChg>
        <pc:picChg chg="add mod">
          <ac:chgData name="Khair Un Nisa Sajid" userId="cac8197408ab445d" providerId="LiveId" clId="{21771368-34D9-457C-BD95-E970C34854C5}" dt="2026-07-18T21:34:06.415" v="2405"/>
          <ac:picMkLst>
            <pc:docMk/>
            <pc:sldMk cId="4135954846" sldId="256"/>
            <ac:picMk id="16" creationId="{7DCE6846-D35E-7E93-E655-30FDB89EAF28}"/>
          </ac:picMkLst>
        </pc:picChg>
      </pc:sldChg>
      <pc:sldChg chg="addSp delSp modSp mod modTransition modAnim delDesignElem">
        <pc:chgData name="Khair Un Nisa Sajid" userId="cac8197408ab445d" providerId="LiveId" clId="{21771368-34D9-457C-BD95-E970C34854C5}" dt="2026-07-18T21:34:06.415" v="2405"/>
        <pc:sldMkLst>
          <pc:docMk/>
          <pc:sldMk cId="1439711397" sldId="257"/>
        </pc:sldMkLst>
        <pc:spChg chg="mod">
          <ac:chgData name="Khair Un Nisa Sajid" userId="cac8197408ab445d" providerId="LiveId" clId="{21771368-34D9-457C-BD95-E970C34854C5}" dt="2026-07-17T16:46:03.173" v="288" actId="26606"/>
          <ac:spMkLst>
            <pc:docMk/>
            <pc:sldMk cId="1439711397" sldId="257"/>
            <ac:spMk id="2" creationId="{C63E8E95-B22E-233B-CA01-032249FE9F6E}"/>
          </ac:spMkLst>
        </pc:spChg>
        <pc:spChg chg="mod">
          <ac:chgData name="Khair Un Nisa Sajid" userId="cac8197408ab445d" providerId="LiveId" clId="{21771368-34D9-457C-BD95-E970C34854C5}" dt="2026-07-17T23:03:14.047" v="2291" actId="27636"/>
          <ac:spMkLst>
            <pc:docMk/>
            <pc:sldMk cId="1439711397" sldId="257"/>
            <ac:spMk id="3" creationId="{FEB91A28-3055-4BFC-CD41-CDF6881D708B}"/>
          </ac:spMkLst>
        </pc:spChg>
        <pc:spChg chg="mod">
          <ac:chgData name="Khair Un Nisa Sajid" userId="cac8197408ab445d" providerId="LiveId" clId="{21771368-34D9-457C-BD95-E970C34854C5}" dt="2026-07-17T16:46:03.173" v="288" actId="26606"/>
          <ac:spMkLst>
            <pc:docMk/>
            <pc:sldMk cId="1439711397" sldId="257"/>
            <ac:spMk id="7" creationId="{0A22C0A0-06B0-4666-B97F-C7F719A22771}"/>
          </ac:spMkLst>
        </pc:spChg>
        <pc:spChg chg="add">
          <ac:chgData name="Khair Un Nisa Sajid" userId="cac8197408ab445d" providerId="LiveId" clId="{21771368-34D9-457C-BD95-E970C34854C5}" dt="2026-07-17T16:46:03.173" v="288" actId="26606"/>
          <ac:spMkLst>
            <pc:docMk/>
            <pc:sldMk cId="1439711397" sldId="257"/>
            <ac:spMk id="12" creationId="{D6EA1A26-163F-4F15-91F4-F2C51AC9C106}"/>
          </ac:spMkLst>
        </pc:spChg>
        <pc:spChg chg="del">
          <ac:chgData name="Khair Un Nisa Sajid" userId="cac8197408ab445d" providerId="LiveId" clId="{21771368-34D9-457C-BD95-E970C34854C5}" dt="2026-07-17T16:45:43.821" v="280"/>
          <ac:spMkLst>
            <pc:docMk/>
            <pc:sldMk cId="1439711397" sldId="257"/>
            <ac:spMk id="15" creationId="{637B2035-1FCB-439A-B421-095E136C7E07}"/>
          </ac:spMkLst>
        </pc:spChg>
        <pc:spChg chg="del">
          <ac:chgData name="Khair Un Nisa Sajid" userId="cac8197408ab445d" providerId="LiveId" clId="{21771368-34D9-457C-BD95-E970C34854C5}" dt="2026-07-17T16:45:43.821" v="280"/>
          <ac:spMkLst>
            <pc:docMk/>
            <pc:sldMk cId="1439711397" sldId="257"/>
            <ac:spMk id="17" creationId="{676D6CDF-C512-4739-B158-55EE955EFA39}"/>
          </ac:spMkLst>
        </pc:spChg>
        <pc:picChg chg="add del mod">
          <ac:chgData name="Khair Un Nisa Sajid" userId="cac8197408ab445d" providerId="LiveId" clId="{21771368-34D9-457C-BD95-E970C34854C5}" dt="2026-07-18T21:17:03.464" v="2398"/>
          <ac:picMkLst>
            <pc:docMk/>
            <pc:sldMk cId="1439711397" sldId="257"/>
            <ac:picMk id="6" creationId="{162FC8DD-E4B1-9396-E66B-2B2851E9E9E4}"/>
          </ac:picMkLst>
        </pc:picChg>
        <pc:picChg chg="add del mod ord">
          <ac:chgData name="Khair Un Nisa Sajid" userId="cac8197408ab445d" providerId="LiveId" clId="{21771368-34D9-457C-BD95-E970C34854C5}" dt="2026-07-18T21:34:06.415" v="2405"/>
          <ac:picMkLst>
            <pc:docMk/>
            <pc:sldMk cId="1439711397" sldId="257"/>
            <ac:picMk id="9" creationId="{C21474FA-86C5-CD03-EE09-56ECB8065A65}"/>
          </ac:picMkLst>
        </pc:picChg>
        <pc:picChg chg="mod ord">
          <ac:chgData name="Khair Un Nisa Sajid" userId="cac8197408ab445d" providerId="LiveId" clId="{21771368-34D9-457C-BD95-E970C34854C5}" dt="2026-07-17T16:46:03.173" v="288" actId="26606"/>
          <ac:picMkLst>
            <pc:docMk/>
            <pc:sldMk cId="1439711397" sldId="257"/>
            <ac:picMk id="10" creationId="{B9036373-5F98-10C2-73B5-8421010F1038}"/>
          </ac:picMkLst>
        </pc:picChg>
        <pc:picChg chg="add mod">
          <ac:chgData name="Khair Un Nisa Sajid" userId="cac8197408ab445d" providerId="LiveId" clId="{21771368-34D9-457C-BD95-E970C34854C5}" dt="2026-07-18T21:34:06.415" v="2405"/>
          <ac:picMkLst>
            <pc:docMk/>
            <pc:sldMk cId="1439711397" sldId="257"/>
            <ac:picMk id="11" creationId="{ABB2F465-A932-576A-017F-883733E625DF}"/>
          </ac:picMkLst>
        </pc:picChg>
      </pc:sldChg>
      <pc:sldChg chg="addSp delSp modSp mod modTransition modAnim">
        <pc:chgData name="Khair Un Nisa Sajid" userId="cac8197408ab445d" providerId="LiveId" clId="{21771368-34D9-457C-BD95-E970C34854C5}" dt="2026-07-18T21:34:06.415" v="2405"/>
        <pc:sldMkLst>
          <pc:docMk/>
          <pc:sldMk cId="1087056487" sldId="258"/>
        </pc:sldMkLst>
        <pc:spChg chg="add del mod">
          <ac:chgData name="Khair Un Nisa Sajid" userId="cac8197408ab445d" providerId="LiveId" clId="{21771368-34D9-457C-BD95-E970C34854C5}" dt="2026-07-18T18:00:54.386" v="2320" actId="14100"/>
          <ac:spMkLst>
            <pc:docMk/>
            <pc:sldMk cId="1087056487" sldId="258"/>
            <ac:spMk id="3" creationId="{B8F6C350-41B5-756E-757E-CAEC42B7F9C2}"/>
          </ac:spMkLst>
        </pc:spChg>
        <pc:spChg chg="mod">
          <ac:chgData name="Khair Un Nisa Sajid" userId="cac8197408ab445d" providerId="LiveId" clId="{21771368-34D9-457C-BD95-E970C34854C5}" dt="2026-07-17T16:45:44.030" v="281" actId="27636"/>
          <ac:spMkLst>
            <pc:docMk/>
            <pc:sldMk cId="1087056487" sldId="258"/>
            <ac:spMk id="4" creationId="{6F723EA2-889E-85BF-BEBD-7117F4FC93D2}"/>
          </ac:spMkLst>
        </pc:spChg>
        <pc:graphicFrameChg chg="add del">
          <ac:chgData name="Khair Un Nisa Sajid" userId="cac8197408ab445d" providerId="LiveId" clId="{21771368-34D9-457C-BD95-E970C34854C5}" dt="2026-07-18T18:00:01.932" v="2299" actId="26606"/>
          <ac:graphicFrameMkLst>
            <pc:docMk/>
            <pc:sldMk cId="1087056487" sldId="258"/>
            <ac:graphicFrameMk id="9" creationId="{C3F3BD20-BA60-CDD8-68EE-D590302B56F2}"/>
          </ac:graphicFrameMkLst>
        </pc:graphicFrameChg>
        <pc:graphicFrameChg chg="add del">
          <ac:chgData name="Khair Un Nisa Sajid" userId="cac8197408ab445d" providerId="LiveId" clId="{21771368-34D9-457C-BD95-E970C34854C5}" dt="2026-07-18T18:00:05.839" v="2301" actId="26606"/>
          <ac:graphicFrameMkLst>
            <pc:docMk/>
            <pc:sldMk cId="1087056487" sldId="258"/>
            <ac:graphicFrameMk id="11" creationId="{C0606F22-B7E2-595F-4E54-47139DE8BEFA}"/>
          </ac:graphicFrameMkLst>
        </pc:graphicFrameChg>
        <pc:graphicFrameChg chg="add del">
          <ac:chgData name="Khair Un Nisa Sajid" userId="cac8197408ab445d" providerId="LiveId" clId="{21771368-34D9-457C-BD95-E970C34854C5}" dt="2026-07-18T18:00:10.923" v="2303" actId="26606"/>
          <ac:graphicFrameMkLst>
            <pc:docMk/>
            <pc:sldMk cId="1087056487" sldId="258"/>
            <ac:graphicFrameMk id="13" creationId="{D672BB28-E1F8-8684-8E6A-467F0AD91D49}"/>
          </ac:graphicFrameMkLst>
        </pc:graphicFrameChg>
        <pc:picChg chg="add del mod">
          <ac:chgData name="Khair Un Nisa Sajid" userId="cac8197408ab445d" providerId="LiveId" clId="{21771368-34D9-457C-BD95-E970C34854C5}" dt="2026-07-18T21:17:03.464" v="2398"/>
          <ac:picMkLst>
            <pc:docMk/>
            <pc:sldMk cId="1087056487" sldId="258"/>
            <ac:picMk id="7" creationId="{B3C7A28A-A129-5086-300E-D1261F6A8DA1}"/>
          </ac:picMkLst>
        </pc:picChg>
        <pc:picChg chg="add del mod ord">
          <ac:chgData name="Khair Un Nisa Sajid" userId="cac8197408ab445d" providerId="LiveId" clId="{21771368-34D9-457C-BD95-E970C34854C5}" dt="2026-07-18T21:34:06.415" v="2405"/>
          <ac:picMkLst>
            <pc:docMk/>
            <pc:sldMk cId="1087056487" sldId="258"/>
            <ac:picMk id="10" creationId="{49D5BE9E-6CF8-73F1-42B1-0A1BA916FDE3}"/>
          </ac:picMkLst>
        </pc:picChg>
        <pc:picChg chg="add mod">
          <ac:chgData name="Khair Un Nisa Sajid" userId="cac8197408ab445d" providerId="LiveId" clId="{21771368-34D9-457C-BD95-E970C34854C5}" dt="2026-07-18T21:34:06.415" v="2405"/>
          <ac:picMkLst>
            <pc:docMk/>
            <pc:sldMk cId="1087056487" sldId="258"/>
            <ac:picMk id="12" creationId="{A05A169C-3830-4E32-BF5D-178A6CCABDC2}"/>
          </ac:picMkLst>
        </pc:picChg>
      </pc:sldChg>
      <pc:sldChg chg="addSp delSp modSp mod modTransition modAnim delDesignElem">
        <pc:chgData name="Khair Un Nisa Sajid" userId="cac8197408ab445d" providerId="LiveId" clId="{21771368-34D9-457C-BD95-E970C34854C5}" dt="2026-07-18T21:34:06.415" v="2405"/>
        <pc:sldMkLst>
          <pc:docMk/>
          <pc:sldMk cId="4257343010" sldId="259"/>
        </pc:sldMkLst>
        <pc:spChg chg="mod">
          <ac:chgData name="Khair Un Nisa Sajid" userId="cac8197408ab445d" providerId="LiveId" clId="{21771368-34D9-457C-BD95-E970C34854C5}" dt="2026-07-17T16:46:38.886" v="290" actId="26606"/>
          <ac:spMkLst>
            <pc:docMk/>
            <pc:sldMk cId="4257343010" sldId="259"/>
            <ac:spMk id="2" creationId="{FD0BBB8D-A3BF-7850-6D99-488858F54A7D}"/>
          </ac:spMkLst>
        </pc:spChg>
        <pc:spChg chg="del mod">
          <ac:chgData name="Khair Un Nisa Sajid" userId="cac8197408ab445d" providerId="LiveId" clId="{21771368-34D9-457C-BD95-E970C34854C5}" dt="2026-07-17T16:46:38.912" v="291" actId="26606"/>
          <ac:spMkLst>
            <pc:docMk/>
            <pc:sldMk cId="4257343010" sldId="259"/>
            <ac:spMk id="3" creationId="{9C92E9CE-86F4-911D-BB43-9E29E88C67D5}"/>
          </ac:spMkLst>
        </pc:spChg>
        <pc:spChg chg="mod">
          <ac:chgData name="Khair Un Nisa Sajid" userId="cac8197408ab445d" providerId="LiveId" clId="{21771368-34D9-457C-BD95-E970C34854C5}" dt="2026-07-17T16:46:38.886" v="290" actId="26606"/>
          <ac:spMkLst>
            <pc:docMk/>
            <pc:sldMk cId="4257343010" sldId="259"/>
            <ac:spMk id="7" creationId="{E6B8859D-4593-EB81-778A-F519A6A179CF}"/>
          </ac:spMkLst>
        </pc:spChg>
        <pc:spChg chg="add del">
          <ac:chgData name="Khair Un Nisa Sajid" userId="cac8197408ab445d" providerId="LiveId" clId="{21771368-34D9-457C-BD95-E970C34854C5}" dt="2026-07-17T16:46:38.886" v="290" actId="26606"/>
          <ac:spMkLst>
            <pc:docMk/>
            <pc:sldMk cId="4257343010" sldId="259"/>
            <ac:spMk id="13" creationId="{D6EA1A26-163F-4F15-91F4-F2C51AC9C106}"/>
          </ac:spMkLst>
        </pc:spChg>
        <pc:spChg chg="del">
          <ac:chgData name="Khair Un Nisa Sajid" userId="cac8197408ab445d" providerId="LiveId" clId="{21771368-34D9-457C-BD95-E970C34854C5}" dt="2026-07-17T16:45:43.821" v="280"/>
          <ac:spMkLst>
            <pc:docMk/>
            <pc:sldMk cId="4257343010" sldId="259"/>
            <ac:spMk id="2070" creationId="{45D37F4E-DDB4-456B-97E0-9937730A039F}"/>
          </ac:spMkLst>
        </pc:spChg>
        <pc:spChg chg="del">
          <ac:chgData name="Khair Un Nisa Sajid" userId="cac8197408ab445d" providerId="LiveId" clId="{21771368-34D9-457C-BD95-E970C34854C5}" dt="2026-07-17T16:45:43.821" v="280"/>
          <ac:spMkLst>
            <pc:docMk/>
            <pc:sldMk cId="4257343010" sldId="259"/>
            <ac:spMk id="2072" creationId="{B2DD41CD-8F47-4F56-AD12-4E2FF7696987}"/>
          </ac:spMkLst>
        </pc:spChg>
        <pc:graphicFrameChg chg="add mod modGraphic">
          <ac:chgData name="Khair Un Nisa Sajid" userId="cac8197408ab445d" providerId="LiveId" clId="{21771368-34D9-457C-BD95-E970C34854C5}" dt="2026-07-17T16:51:56.690" v="337" actId="20577"/>
          <ac:graphicFrameMkLst>
            <pc:docMk/>
            <pc:sldMk cId="4257343010" sldId="259"/>
            <ac:graphicFrameMk id="10" creationId="{4FB9D447-207E-223C-573E-416DDBC3F870}"/>
          </ac:graphicFrameMkLst>
        </pc:graphicFrameChg>
        <pc:picChg chg="add del mod">
          <ac:chgData name="Khair Un Nisa Sajid" userId="cac8197408ab445d" providerId="LiveId" clId="{21771368-34D9-457C-BD95-E970C34854C5}" dt="2026-07-18T21:17:03.464" v="2398"/>
          <ac:picMkLst>
            <pc:docMk/>
            <pc:sldMk cId="4257343010" sldId="259"/>
            <ac:picMk id="6" creationId="{E7109FBE-CB70-7730-40BA-08AADE586F7E}"/>
          </ac:picMkLst>
        </pc:picChg>
        <pc:picChg chg="mod ord">
          <ac:chgData name="Khair Un Nisa Sajid" userId="cac8197408ab445d" providerId="LiveId" clId="{21771368-34D9-457C-BD95-E970C34854C5}" dt="2026-07-17T16:46:38.886" v="290" actId="26606"/>
          <ac:picMkLst>
            <pc:docMk/>
            <pc:sldMk cId="4257343010" sldId="259"/>
            <ac:picMk id="8" creationId="{EF73A27A-6935-F80E-822F-C562274257CA}"/>
          </ac:picMkLst>
        </pc:picChg>
        <pc:picChg chg="add del mod ord">
          <ac:chgData name="Khair Un Nisa Sajid" userId="cac8197408ab445d" providerId="LiveId" clId="{21771368-34D9-457C-BD95-E970C34854C5}" dt="2026-07-18T21:34:06.415" v="2405"/>
          <ac:picMkLst>
            <pc:docMk/>
            <pc:sldMk cId="4257343010" sldId="259"/>
            <ac:picMk id="9" creationId="{A26E905A-C903-3CFF-AE0B-25908C2CC1CE}"/>
          </ac:picMkLst>
        </pc:picChg>
        <pc:picChg chg="add mod">
          <ac:chgData name="Khair Un Nisa Sajid" userId="cac8197408ab445d" providerId="LiveId" clId="{21771368-34D9-457C-BD95-E970C34854C5}" dt="2026-07-18T21:34:06.415" v="2405"/>
          <ac:picMkLst>
            <pc:docMk/>
            <pc:sldMk cId="4257343010" sldId="259"/>
            <ac:picMk id="11" creationId="{B7FC1CD4-7A94-8829-0228-F377471EAB26}"/>
          </ac:picMkLst>
        </pc:picChg>
      </pc:sldChg>
      <pc:sldChg chg="addSp delSp modSp mod modTransition modAnim delDesignElem">
        <pc:chgData name="Khair Un Nisa Sajid" userId="cac8197408ab445d" providerId="LiveId" clId="{21771368-34D9-457C-BD95-E970C34854C5}" dt="2026-07-18T21:34:06.415" v="2405"/>
        <pc:sldMkLst>
          <pc:docMk/>
          <pc:sldMk cId="2065632334" sldId="260"/>
        </pc:sldMkLst>
        <pc:spChg chg="mod">
          <ac:chgData name="Khair Un Nisa Sajid" userId="cac8197408ab445d" providerId="LiveId" clId="{21771368-34D9-457C-BD95-E970C34854C5}" dt="2026-07-17T16:47:26.186" v="293" actId="26606"/>
          <ac:spMkLst>
            <pc:docMk/>
            <pc:sldMk cId="2065632334" sldId="260"/>
            <ac:spMk id="2" creationId="{B2D1379C-B246-5E26-DEBA-503A26637244}"/>
          </ac:spMkLst>
        </pc:spChg>
        <pc:spChg chg="mod">
          <ac:chgData name="Khair Un Nisa Sajid" userId="cac8197408ab445d" providerId="LiveId" clId="{21771368-34D9-457C-BD95-E970C34854C5}" dt="2026-07-17T16:47:26.186" v="293" actId="26606"/>
          <ac:spMkLst>
            <pc:docMk/>
            <pc:sldMk cId="2065632334" sldId="260"/>
            <ac:spMk id="3" creationId="{D2AB446A-6F8B-30DB-085B-996D1CBA08D3}"/>
          </ac:spMkLst>
        </pc:spChg>
        <pc:spChg chg="mod">
          <ac:chgData name="Khair Un Nisa Sajid" userId="cac8197408ab445d" providerId="LiveId" clId="{21771368-34D9-457C-BD95-E970C34854C5}" dt="2026-07-17T16:47:26.186" v="293" actId="26606"/>
          <ac:spMkLst>
            <pc:docMk/>
            <pc:sldMk cId="2065632334" sldId="260"/>
            <ac:spMk id="7" creationId="{A40EA3B3-4A05-CF85-4219-6EE54E7EA46F}"/>
          </ac:spMkLst>
        </pc:spChg>
        <pc:spChg chg="add">
          <ac:chgData name="Khair Un Nisa Sajid" userId="cac8197408ab445d" providerId="LiveId" clId="{21771368-34D9-457C-BD95-E970C34854C5}" dt="2026-07-17T16:47:26.186" v="293" actId="26606"/>
          <ac:spMkLst>
            <pc:docMk/>
            <pc:sldMk cId="2065632334" sldId="260"/>
            <ac:spMk id="3079" creationId="{D6EA1A26-163F-4F15-91F4-F2C51AC9C106}"/>
          </ac:spMkLst>
        </pc:spChg>
        <pc:spChg chg="del">
          <ac:chgData name="Khair Un Nisa Sajid" userId="cac8197408ab445d" providerId="LiveId" clId="{21771368-34D9-457C-BD95-E970C34854C5}" dt="2026-07-17T16:45:43.821" v="280"/>
          <ac:spMkLst>
            <pc:docMk/>
            <pc:sldMk cId="2065632334" sldId="260"/>
            <ac:spMk id="3082" creationId="{2C61293E-6EBE-43EF-A52C-9BEBFD7679D4}"/>
          </ac:spMkLst>
        </pc:spChg>
        <pc:spChg chg="del">
          <ac:chgData name="Khair Un Nisa Sajid" userId="cac8197408ab445d" providerId="LiveId" clId="{21771368-34D9-457C-BD95-E970C34854C5}" dt="2026-07-17T16:45:43.821" v="280"/>
          <ac:spMkLst>
            <pc:docMk/>
            <pc:sldMk cId="2065632334" sldId="260"/>
            <ac:spMk id="3084" creationId="{21540236-BFD5-4A9D-8840-4703E7F76825}"/>
          </ac:spMkLst>
        </pc:spChg>
        <pc:picChg chg="add del mod">
          <ac:chgData name="Khair Un Nisa Sajid" userId="cac8197408ab445d" providerId="LiveId" clId="{21771368-34D9-457C-BD95-E970C34854C5}" dt="2026-07-18T21:17:03.464" v="2398"/>
          <ac:picMkLst>
            <pc:docMk/>
            <pc:sldMk cId="2065632334" sldId="260"/>
            <ac:picMk id="6" creationId="{40642DC9-58E5-634F-8531-4760EBC36736}"/>
          </ac:picMkLst>
        </pc:picChg>
        <pc:picChg chg="add del mod ord">
          <ac:chgData name="Khair Un Nisa Sajid" userId="cac8197408ab445d" providerId="LiveId" clId="{21771368-34D9-457C-BD95-E970C34854C5}" dt="2026-07-18T21:34:06.415" v="2405"/>
          <ac:picMkLst>
            <pc:docMk/>
            <pc:sldMk cId="2065632334" sldId="260"/>
            <ac:picMk id="8" creationId="{79AAC991-BBC9-4D2F-EC7A-ABE336A276DC}"/>
          </ac:picMkLst>
        </pc:picChg>
        <pc:picChg chg="add mod">
          <ac:chgData name="Khair Un Nisa Sajid" userId="cac8197408ab445d" providerId="LiveId" clId="{21771368-34D9-457C-BD95-E970C34854C5}" dt="2026-07-18T21:34:06.415" v="2405"/>
          <ac:picMkLst>
            <pc:docMk/>
            <pc:sldMk cId="2065632334" sldId="260"/>
            <ac:picMk id="9" creationId="{E343F993-6059-DD80-04FE-A819111F1573}"/>
          </ac:picMkLst>
        </pc:picChg>
        <pc:picChg chg="mod ord">
          <ac:chgData name="Khair Un Nisa Sajid" userId="cac8197408ab445d" providerId="LiveId" clId="{21771368-34D9-457C-BD95-E970C34854C5}" dt="2026-07-17T16:47:26.186" v="293" actId="26606"/>
          <ac:picMkLst>
            <pc:docMk/>
            <pc:sldMk cId="2065632334" sldId="260"/>
            <ac:picMk id="3074" creationId="{553CE619-00AD-F26B-ACD7-41BDFB1467F2}"/>
          </ac:picMkLst>
        </pc:picChg>
      </pc:sldChg>
      <pc:sldChg chg="addSp delSp modSp mod modTransition modAnim delDesignElem">
        <pc:chgData name="Khair Un Nisa Sajid" userId="cac8197408ab445d" providerId="LiveId" clId="{21771368-34D9-457C-BD95-E970C34854C5}" dt="2026-07-18T21:34:06.415" v="2405"/>
        <pc:sldMkLst>
          <pc:docMk/>
          <pc:sldMk cId="1192156396" sldId="261"/>
        </pc:sldMkLst>
        <pc:spChg chg="mod">
          <ac:chgData name="Khair Un Nisa Sajid" userId="cac8197408ab445d" providerId="LiveId" clId="{21771368-34D9-457C-BD95-E970C34854C5}" dt="2026-07-17T16:46:49.452" v="292" actId="26606"/>
          <ac:spMkLst>
            <pc:docMk/>
            <pc:sldMk cId="1192156396" sldId="261"/>
            <ac:spMk id="2" creationId="{44CD0DC8-4DC4-DB9C-72AD-3619A57D15B8}"/>
          </ac:spMkLst>
        </pc:spChg>
        <pc:spChg chg="mod">
          <ac:chgData name="Khair Un Nisa Sajid" userId="cac8197408ab445d" providerId="LiveId" clId="{21771368-34D9-457C-BD95-E970C34854C5}" dt="2026-07-18T18:09:48.568" v="2386" actId="20577"/>
          <ac:spMkLst>
            <pc:docMk/>
            <pc:sldMk cId="1192156396" sldId="261"/>
            <ac:spMk id="4" creationId="{44FFCF5B-9B55-4B1B-78C2-1C7ACD442586}"/>
          </ac:spMkLst>
        </pc:spChg>
        <pc:spChg chg="mod">
          <ac:chgData name="Khair Un Nisa Sajid" userId="cac8197408ab445d" providerId="LiveId" clId="{21771368-34D9-457C-BD95-E970C34854C5}" dt="2026-07-17T16:49:21.571" v="326" actId="1076"/>
          <ac:spMkLst>
            <pc:docMk/>
            <pc:sldMk cId="1192156396" sldId="261"/>
            <ac:spMk id="5" creationId="{4E7AC872-7941-903A-C988-D76694159D01}"/>
          </ac:spMkLst>
        </pc:spChg>
        <pc:spChg chg="add">
          <ac:chgData name="Khair Un Nisa Sajid" userId="cac8197408ab445d" providerId="LiveId" clId="{21771368-34D9-457C-BD95-E970C34854C5}" dt="2026-07-17T16:46:49.452" v="292" actId="26606"/>
          <ac:spMkLst>
            <pc:docMk/>
            <pc:sldMk cId="1192156396" sldId="261"/>
            <ac:spMk id="12" creationId="{D6EA1A26-163F-4F15-91F4-F2C51AC9C106}"/>
          </ac:spMkLst>
        </pc:spChg>
        <pc:spChg chg="del">
          <ac:chgData name="Khair Un Nisa Sajid" userId="cac8197408ab445d" providerId="LiveId" clId="{21771368-34D9-457C-BD95-E970C34854C5}" dt="2026-07-17T16:45:43.821" v="280"/>
          <ac:spMkLst>
            <pc:docMk/>
            <pc:sldMk cId="1192156396" sldId="261"/>
            <ac:spMk id="24" creationId="{45D37F4E-DDB4-456B-97E0-9937730A039F}"/>
          </ac:spMkLst>
        </pc:spChg>
        <pc:spChg chg="del">
          <ac:chgData name="Khair Un Nisa Sajid" userId="cac8197408ab445d" providerId="LiveId" clId="{21771368-34D9-457C-BD95-E970C34854C5}" dt="2026-07-17T16:45:43.821" v="280"/>
          <ac:spMkLst>
            <pc:docMk/>
            <pc:sldMk cId="1192156396" sldId="261"/>
            <ac:spMk id="25" creationId="{B2DD41CD-8F47-4F56-AD12-4E2FF7696987}"/>
          </ac:spMkLst>
        </pc:spChg>
        <pc:picChg chg="mod">
          <ac:chgData name="Khair Un Nisa Sajid" userId="cac8197408ab445d" providerId="LiveId" clId="{21771368-34D9-457C-BD95-E970C34854C5}" dt="2026-07-17T16:46:49.452" v="292" actId="26606"/>
          <ac:picMkLst>
            <pc:docMk/>
            <pc:sldMk cId="1192156396" sldId="261"/>
            <ac:picMk id="7" creationId="{668942D6-7EF3-1905-F348-29662FBA5303}"/>
          </ac:picMkLst>
        </pc:picChg>
        <pc:picChg chg="add del mod">
          <ac:chgData name="Khair Un Nisa Sajid" userId="cac8197408ab445d" providerId="LiveId" clId="{21771368-34D9-457C-BD95-E970C34854C5}" dt="2026-07-18T21:17:03.464" v="2398"/>
          <ac:picMkLst>
            <pc:docMk/>
            <pc:sldMk cId="1192156396" sldId="261"/>
            <ac:picMk id="8" creationId="{AF4A122D-D7BB-ACDC-4347-6DC1692F82D8}"/>
          </ac:picMkLst>
        </pc:picChg>
        <pc:picChg chg="add del mod ord">
          <ac:chgData name="Khair Un Nisa Sajid" userId="cac8197408ab445d" providerId="LiveId" clId="{21771368-34D9-457C-BD95-E970C34854C5}" dt="2026-07-18T21:34:06.415" v="2405"/>
          <ac:picMkLst>
            <pc:docMk/>
            <pc:sldMk cId="1192156396" sldId="261"/>
            <ac:picMk id="9" creationId="{A134231E-E2FC-8FF2-2AE8-76B109C66144}"/>
          </ac:picMkLst>
        </pc:picChg>
        <pc:picChg chg="add mod">
          <ac:chgData name="Khair Un Nisa Sajid" userId="cac8197408ab445d" providerId="LiveId" clId="{21771368-34D9-457C-BD95-E970C34854C5}" dt="2026-07-18T21:34:06.415" v="2405"/>
          <ac:picMkLst>
            <pc:docMk/>
            <pc:sldMk cId="1192156396" sldId="261"/>
            <ac:picMk id="10" creationId="{15C06A8C-8698-336A-27BD-E6F14DFFF63C}"/>
          </ac:picMkLst>
        </pc:picChg>
      </pc:sldChg>
      <pc:sldChg chg="addSp delSp modSp new mod modTransition modClrScheme modAnim chgLayout">
        <pc:chgData name="Khair Un Nisa Sajid" userId="cac8197408ab445d" providerId="LiveId" clId="{21771368-34D9-457C-BD95-E970C34854C5}" dt="2026-07-18T21:34:06.415" v="2405"/>
        <pc:sldMkLst>
          <pc:docMk/>
          <pc:sldMk cId="3474252689" sldId="262"/>
        </pc:sldMkLst>
        <pc:spChg chg="mod ord">
          <ac:chgData name="Khair Un Nisa Sajid" userId="cac8197408ab445d" providerId="LiveId" clId="{21771368-34D9-457C-BD95-E970C34854C5}" dt="2026-07-17T22:29:23.463" v="1900" actId="20577"/>
          <ac:spMkLst>
            <pc:docMk/>
            <pc:sldMk cId="3474252689" sldId="262"/>
            <ac:spMk id="2" creationId="{690E11DE-5643-D6A2-9CFA-454A951031CE}"/>
          </ac:spMkLst>
        </pc:spChg>
        <pc:spChg chg="add del mod ord">
          <ac:chgData name="Khair Un Nisa Sajid" userId="cac8197408ab445d" providerId="LiveId" clId="{21771368-34D9-457C-BD95-E970C34854C5}" dt="2026-07-17T16:44:59.997" v="274" actId="26606"/>
          <ac:spMkLst>
            <pc:docMk/>
            <pc:sldMk cId="3474252689" sldId="262"/>
            <ac:spMk id="3" creationId="{B7D1A121-8158-50A0-9347-4DF4193FE7F8}"/>
          </ac:spMkLst>
        </pc:spChg>
        <pc:spChg chg="mod ord">
          <ac:chgData name="Khair Un Nisa Sajid" userId="cac8197408ab445d" providerId="LiveId" clId="{21771368-34D9-457C-BD95-E970C34854C5}" dt="2026-07-17T16:49:13.535" v="325" actId="1076"/>
          <ac:spMkLst>
            <pc:docMk/>
            <pc:sldMk cId="3474252689" sldId="262"/>
            <ac:spMk id="4" creationId="{714F4292-0E7D-9C8B-5317-1D43E36A4345}"/>
          </ac:spMkLst>
        </pc:spChg>
        <pc:spChg chg="add mod ord">
          <ac:chgData name="Khair Un Nisa Sajid" userId="cac8197408ab445d" providerId="LiveId" clId="{21771368-34D9-457C-BD95-E970C34854C5}" dt="2026-07-17T16:45:43.821" v="280"/>
          <ac:spMkLst>
            <pc:docMk/>
            <pc:sldMk cId="3474252689" sldId="262"/>
            <ac:spMk id="5" creationId="{EFEA75F9-A1D1-EE30-4647-FFB165933C0B}"/>
          </ac:spMkLst>
        </pc:spChg>
        <pc:spChg chg="add mod ord">
          <ac:chgData name="Khair Un Nisa Sajid" userId="cac8197408ab445d" providerId="LiveId" clId="{21771368-34D9-457C-BD95-E970C34854C5}" dt="2026-07-17T16:45:43.821" v="280"/>
          <ac:spMkLst>
            <pc:docMk/>
            <pc:sldMk cId="3474252689" sldId="262"/>
            <ac:spMk id="6" creationId="{35BA4D50-161D-20AA-6046-FC7785BE1C49}"/>
          </ac:spMkLst>
        </pc:spChg>
        <pc:spChg chg="add mod ord">
          <ac:chgData name="Khair Un Nisa Sajid" userId="cac8197408ab445d" providerId="LiveId" clId="{21771368-34D9-457C-BD95-E970C34854C5}" dt="2026-07-17T22:46:53.769" v="2285" actId="20577"/>
          <ac:spMkLst>
            <pc:docMk/>
            <pc:sldMk cId="3474252689" sldId="262"/>
            <ac:spMk id="7" creationId="{59B0174F-9ED6-2466-D1EB-BC3A7BE06473}"/>
          </ac:spMkLst>
        </pc:spChg>
        <pc:graphicFrameChg chg="add del">
          <ac:chgData name="Khair Un Nisa Sajid" userId="cac8197408ab445d" providerId="LiveId" clId="{21771368-34D9-457C-BD95-E970C34854C5}" dt="2026-07-17T16:44:33.385" v="271" actId="26606"/>
          <ac:graphicFrameMkLst>
            <pc:docMk/>
            <pc:sldMk cId="3474252689" sldId="262"/>
            <ac:graphicFrameMk id="9" creationId="{277EDAEF-2923-3FD7-7192-322C1AE7A0EA}"/>
          </ac:graphicFrameMkLst>
        </pc:graphicFrameChg>
        <pc:graphicFrameChg chg="add del">
          <ac:chgData name="Khair Un Nisa Sajid" userId="cac8197408ab445d" providerId="LiveId" clId="{21771368-34D9-457C-BD95-E970C34854C5}" dt="2026-07-17T16:44:59.972" v="273" actId="26606"/>
          <ac:graphicFrameMkLst>
            <pc:docMk/>
            <pc:sldMk cId="3474252689" sldId="262"/>
            <ac:graphicFrameMk id="11" creationId="{A10C468B-50DB-EA3E-E52A-4CABBD6B0ACE}"/>
          </ac:graphicFrameMkLst>
        </pc:graphicFrameChg>
        <pc:graphicFrameChg chg="add mod modGraphic">
          <ac:chgData name="Khair Un Nisa Sajid" userId="cac8197408ab445d" providerId="LiveId" clId="{21771368-34D9-457C-BD95-E970C34854C5}" dt="2026-07-17T16:49:07.152" v="324" actId="20577"/>
          <ac:graphicFrameMkLst>
            <pc:docMk/>
            <pc:sldMk cId="3474252689" sldId="262"/>
            <ac:graphicFrameMk id="13" creationId="{30046752-76A0-5129-A42D-4730DD3AAE5F}"/>
          </ac:graphicFrameMkLst>
        </pc:graphicFrameChg>
        <pc:picChg chg="add del mod">
          <ac:chgData name="Khair Un Nisa Sajid" userId="cac8197408ab445d" providerId="LiveId" clId="{21771368-34D9-457C-BD95-E970C34854C5}" dt="2026-07-18T21:17:03.464" v="2398"/>
          <ac:picMkLst>
            <pc:docMk/>
            <pc:sldMk cId="3474252689" sldId="262"/>
            <ac:picMk id="12" creationId="{90556136-671D-D2C4-C0F8-9AA03BAAD949}"/>
          </ac:picMkLst>
        </pc:picChg>
        <pc:picChg chg="add del mod ord">
          <ac:chgData name="Khair Un Nisa Sajid" userId="cac8197408ab445d" providerId="LiveId" clId="{21771368-34D9-457C-BD95-E970C34854C5}" dt="2026-07-18T21:34:06.415" v="2405"/>
          <ac:picMkLst>
            <pc:docMk/>
            <pc:sldMk cId="3474252689" sldId="262"/>
            <ac:picMk id="14" creationId="{3C44ED5B-1CCA-3B84-08DF-EA91D4A62180}"/>
          </ac:picMkLst>
        </pc:picChg>
        <pc:picChg chg="add mod">
          <ac:chgData name="Khair Un Nisa Sajid" userId="cac8197408ab445d" providerId="LiveId" clId="{21771368-34D9-457C-BD95-E970C34854C5}" dt="2026-07-18T21:34:06.415" v="2405"/>
          <ac:picMkLst>
            <pc:docMk/>
            <pc:sldMk cId="3474252689" sldId="262"/>
            <ac:picMk id="15" creationId="{4C36572D-47E7-600C-5836-85C0F0C626C2}"/>
          </ac:picMkLst>
        </pc:picChg>
      </pc:sldChg>
      <pc:sldChg chg="addSp delSp modSp new mod modTransition setBg modAnim">
        <pc:chgData name="Khair Un Nisa Sajid" userId="cac8197408ab445d" providerId="LiveId" clId="{21771368-34D9-457C-BD95-E970C34854C5}" dt="2026-07-18T21:34:06.415" v="2405"/>
        <pc:sldMkLst>
          <pc:docMk/>
          <pc:sldMk cId="2258011557" sldId="263"/>
        </pc:sldMkLst>
        <pc:spChg chg="mod">
          <ac:chgData name="Khair Un Nisa Sajid" userId="cac8197408ab445d" providerId="LiveId" clId="{21771368-34D9-457C-BD95-E970C34854C5}" dt="2026-07-17T17:12:35.698" v="727" actId="26606"/>
          <ac:spMkLst>
            <pc:docMk/>
            <pc:sldMk cId="2258011557" sldId="263"/>
            <ac:spMk id="2" creationId="{4859CE25-FD72-A53A-3797-5024F57E3149}"/>
          </ac:spMkLst>
        </pc:spChg>
        <pc:spChg chg="del mod">
          <ac:chgData name="Khair Un Nisa Sajid" userId="cac8197408ab445d" providerId="LiveId" clId="{21771368-34D9-457C-BD95-E970C34854C5}" dt="2026-07-17T17:02:58.953" v="640" actId="26606"/>
          <ac:spMkLst>
            <pc:docMk/>
            <pc:sldMk cId="2258011557" sldId="263"/>
            <ac:spMk id="3" creationId="{17CB943A-82E5-4349-5994-BB579E9A3809}"/>
          </ac:spMkLst>
        </pc:spChg>
        <pc:spChg chg="mod">
          <ac:chgData name="Khair Un Nisa Sajid" userId="cac8197408ab445d" providerId="LiveId" clId="{21771368-34D9-457C-BD95-E970C34854C5}" dt="2026-07-17T17:12:35.698" v="727" actId="26606"/>
          <ac:spMkLst>
            <pc:docMk/>
            <pc:sldMk cId="2258011557" sldId="263"/>
            <ac:spMk id="4" creationId="{5CC22AB2-F825-5253-4D22-F90B3A959DD1}"/>
          </ac:spMkLst>
        </pc:spChg>
        <pc:spChg chg="add mod">
          <ac:chgData name="Khair Un Nisa Sajid" userId="cac8197408ab445d" providerId="LiveId" clId="{21771368-34D9-457C-BD95-E970C34854C5}" dt="2026-07-17T17:13:35.706" v="733"/>
          <ac:spMkLst>
            <pc:docMk/>
            <pc:sldMk cId="2258011557" sldId="263"/>
            <ac:spMk id="5" creationId="{4B18E724-EF8D-F22D-0AE4-35ABD77F2366}"/>
          </ac:spMkLst>
        </pc:spChg>
        <pc:spChg chg="add del">
          <ac:chgData name="Khair Un Nisa Sajid" userId="cac8197408ab445d" providerId="LiveId" clId="{21771368-34D9-457C-BD95-E970C34854C5}" dt="2026-07-17T17:12:35.698" v="727" actId="26606"/>
          <ac:spMkLst>
            <pc:docMk/>
            <pc:sldMk cId="2258011557" sldId="263"/>
            <ac:spMk id="8" creationId="{67218665-EA77-40EC-8172-4F17E2DEDB3D}"/>
          </ac:spMkLst>
        </pc:spChg>
        <pc:spChg chg="add del">
          <ac:chgData name="Khair Un Nisa Sajid" userId="cac8197408ab445d" providerId="LiveId" clId="{21771368-34D9-457C-BD95-E970C34854C5}" dt="2026-07-17T17:11:46.467" v="723" actId="26606"/>
          <ac:spMkLst>
            <pc:docMk/>
            <pc:sldMk cId="2258011557" sldId="263"/>
            <ac:spMk id="11" creationId="{67218665-EA77-40EC-8172-4F17E2DEDB3D}"/>
          </ac:spMkLst>
        </pc:spChg>
        <pc:graphicFrameChg chg="add mod modGraphic">
          <ac:chgData name="Khair Un Nisa Sajid" userId="cac8197408ab445d" providerId="LiveId" clId="{21771368-34D9-457C-BD95-E970C34854C5}" dt="2026-07-17T17:18:36.132" v="817" actId="20577"/>
          <ac:graphicFrameMkLst>
            <pc:docMk/>
            <pc:sldMk cId="2258011557" sldId="263"/>
            <ac:graphicFrameMk id="6" creationId="{4791BA07-B472-4A3E-E7F3-1A8A99BEF204}"/>
          </ac:graphicFrameMkLst>
        </pc:graphicFrameChg>
        <pc:picChg chg="add del mod">
          <ac:chgData name="Khair Un Nisa Sajid" userId="cac8197408ab445d" providerId="LiveId" clId="{21771368-34D9-457C-BD95-E970C34854C5}" dt="2026-07-18T21:17:03.464" v="2398"/>
          <ac:picMkLst>
            <pc:docMk/>
            <pc:sldMk cId="2258011557" sldId="263"/>
            <ac:picMk id="10" creationId="{4D571514-4F0F-08C9-A678-4C595D88A87C}"/>
          </ac:picMkLst>
        </pc:picChg>
        <pc:picChg chg="add del mod ord">
          <ac:chgData name="Khair Un Nisa Sajid" userId="cac8197408ab445d" providerId="LiveId" clId="{21771368-34D9-457C-BD95-E970C34854C5}" dt="2026-07-18T21:34:06.415" v="2405"/>
          <ac:picMkLst>
            <pc:docMk/>
            <pc:sldMk cId="2258011557" sldId="263"/>
            <ac:picMk id="12" creationId="{E2BCD03D-DA98-EAB0-72D8-D9CF4EC7223C}"/>
          </ac:picMkLst>
        </pc:picChg>
        <pc:picChg chg="add mod">
          <ac:chgData name="Khair Un Nisa Sajid" userId="cac8197408ab445d" providerId="LiveId" clId="{21771368-34D9-457C-BD95-E970C34854C5}" dt="2026-07-18T21:34:06.415" v="2405"/>
          <ac:picMkLst>
            <pc:docMk/>
            <pc:sldMk cId="2258011557" sldId="263"/>
            <ac:picMk id="13" creationId="{6EC81B15-6495-2918-A02F-DAE0E657AE31}"/>
          </ac:picMkLst>
        </pc:picChg>
      </pc:sldChg>
      <pc:sldChg chg="addSp delSp modSp new mod modTransition setBg modAnim">
        <pc:chgData name="Khair Un Nisa Sajid" userId="cac8197408ab445d" providerId="LiveId" clId="{21771368-34D9-457C-BD95-E970C34854C5}" dt="2026-07-18T21:34:06.415" v="2405"/>
        <pc:sldMkLst>
          <pc:docMk/>
          <pc:sldMk cId="3715473464" sldId="264"/>
        </pc:sldMkLst>
        <pc:spChg chg="mod">
          <ac:chgData name="Khair Un Nisa Sajid" userId="cac8197408ab445d" providerId="LiveId" clId="{21771368-34D9-457C-BD95-E970C34854C5}" dt="2026-07-17T17:25:59.514" v="1050" actId="26606"/>
          <ac:spMkLst>
            <pc:docMk/>
            <pc:sldMk cId="3715473464" sldId="264"/>
            <ac:spMk id="2" creationId="{2AE3636C-F2C6-3598-7563-EA26D1FF2EA4}"/>
          </ac:spMkLst>
        </pc:spChg>
        <pc:spChg chg="add del mod">
          <ac:chgData name="Khair Un Nisa Sajid" userId="cac8197408ab445d" providerId="LiveId" clId="{21771368-34D9-457C-BD95-E970C34854C5}" dt="2026-07-17T17:25:59.514" v="1050" actId="26606"/>
          <ac:spMkLst>
            <pc:docMk/>
            <pc:sldMk cId="3715473464" sldId="264"/>
            <ac:spMk id="3" creationId="{9DCE14BF-CAA0-3287-2344-D726ACB5636B}"/>
          </ac:spMkLst>
        </pc:spChg>
        <pc:spChg chg="mod">
          <ac:chgData name="Khair Un Nisa Sajid" userId="cac8197408ab445d" providerId="LiveId" clId="{21771368-34D9-457C-BD95-E970C34854C5}" dt="2026-07-17T17:25:59.514" v="1050" actId="26606"/>
          <ac:spMkLst>
            <pc:docMk/>
            <pc:sldMk cId="3715473464" sldId="264"/>
            <ac:spMk id="4" creationId="{2DFE5BE9-8677-DD27-C0D9-322DBF2DE545}"/>
          </ac:spMkLst>
        </pc:spChg>
        <pc:spChg chg="add mod">
          <ac:chgData name="Khair Un Nisa Sajid" userId="cac8197408ab445d" providerId="LiveId" clId="{21771368-34D9-457C-BD95-E970C34854C5}" dt="2026-07-17T17:26:33.055" v="1073" actId="20577"/>
          <ac:spMkLst>
            <pc:docMk/>
            <pc:sldMk cId="3715473464" sldId="264"/>
            <ac:spMk id="5" creationId="{77D8DD7A-D8F1-3ECB-1BB1-78ACC24A4260}"/>
          </ac:spMkLst>
        </pc:spChg>
        <pc:spChg chg="add del">
          <ac:chgData name="Khair Un Nisa Sajid" userId="cac8197408ab445d" providerId="LiveId" clId="{21771368-34D9-457C-BD95-E970C34854C5}" dt="2026-07-17T17:25:59.482" v="1049" actId="26606"/>
          <ac:spMkLst>
            <pc:docMk/>
            <pc:sldMk cId="3715473464" sldId="264"/>
            <ac:spMk id="10" creationId="{8E7CFAA6-1DBB-43B0-BD82-2FB83CF4E4A4}"/>
          </ac:spMkLst>
        </pc:spChg>
        <pc:graphicFrameChg chg="add del">
          <ac:chgData name="Khair Un Nisa Sajid" userId="cac8197408ab445d" providerId="LiveId" clId="{21771368-34D9-457C-BD95-E970C34854C5}" dt="2026-07-17T17:25:59.482" v="1049" actId="26606"/>
          <ac:graphicFrameMkLst>
            <pc:docMk/>
            <pc:sldMk cId="3715473464" sldId="264"/>
            <ac:graphicFrameMk id="6" creationId="{904A5E74-91A0-3983-F932-7FF10F55BF2A}"/>
          </ac:graphicFrameMkLst>
        </pc:graphicFrameChg>
        <pc:graphicFrameChg chg="add">
          <ac:chgData name="Khair Un Nisa Sajid" userId="cac8197408ab445d" providerId="LiveId" clId="{21771368-34D9-457C-BD95-E970C34854C5}" dt="2026-07-17T17:25:59.514" v="1050" actId="26606"/>
          <ac:graphicFrameMkLst>
            <pc:docMk/>
            <pc:sldMk cId="3715473464" sldId="264"/>
            <ac:graphicFrameMk id="12" creationId="{8516D6BB-CAA9-D002-C180-B3EE83CCA8E3}"/>
          </ac:graphicFrameMkLst>
        </pc:graphicFrameChg>
        <pc:picChg chg="add del mod">
          <ac:chgData name="Khair Un Nisa Sajid" userId="cac8197408ab445d" providerId="LiveId" clId="{21771368-34D9-457C-BD95-E970C34854C5}" dt="2026-07-18T21:17:03.464" v="2398"/>
          <ac:picMkLst>
            <pc:docMk/>
            <pc:sldMk cId="3715473464" sldId="264"/>
            <ac:picMk id="9" creationId="{CF316CF9-AAD4-46FD-5A59-6D3B6D9B294B}"/>
          </ac:picMkLst>
        </pc:picChg>
        <pc:picChg chg="add del mod ord">
          <ac:chgData name="Khair Un Nisa Sajid" userId="cac8197408ab445d" providerId="LiveId" clId="{21771368-34D9-457C-BD95-E970C34854C5}" dt="2026-07-18T21:34:06.415" v="2405"/>
          <ac:picMkLst>
            <pc:docMk/>
            <pc:sldMk cId="3715473464" sldId="264"/>
            <ac:picMk id="11" creationId="{C0278406-DCAB-D009-3C95-9CBBBBEF302F}"/>
          </ac:picMkLst>
        </pc:picChg>
        <pc:picChg chg="add mod">
          <ac:chgData name="Khair Un Nisa Sajid" userId="cac8197408ab445d" providerId="LiveId" clId="{21771368-34D9-457C-BD95-E970C34854C5}" dt="2026-07-18T21:34:06.415" v="2405"/>
          <ac:picMkLst>
            <pc:docMk/>
            <pc:sldMk cId="3715473464" sldId="264"/>
            <ac:picMk id="13" creationId="{671F376C-B6FD-2303-82A6-CC0636E81DCD}"/>
          </ac:picMkLst>
        </pc:picChg>
      </pc:sldChg>
      <pc:sldChg chg="addSp delSp modSp new mod modTransition setBg modAnim">
        <pc:chgData name="Khair Un Nisa Sajid" userId="cac8197408ab445d" providerId="LiveId" clId="{21771368-34D9-457C-BD95-E970C34854C5}" dt="2026-07-18T21:34:06.415" v="2405"/>
        <pc:sldMkLst>
          <pc:docMk/>
          <pc:sldMk cId="1429891812" sldId="265"/>
        </pc:sldMkLst>
        <pc:spChg chg="mod">
          <ac:chgData name="Khair Un Nisa Sajid" userId="cac8197408ab445d" providerId="LiveId" clId="{21771368-34D9-457C-BD95-E970C34854C5}" dt="2026-07-17T21:27:43.779" v="1424" actId="26606"/>
          <ac:spMkLst>
            <pc:docMk/>
            <pc:sldMk cId="1429891812" sldId="265"/>
            <ac:spMk id="2" creationId="{011F7BE5-DAA4-4B3D-F467-0055F45E181A}"/>
          </ac:spMkLst>
        </pc:spChg>
        <pc:spChg chg="add del mod">
          <ac:chgData name="Khair Un Nisa Sajid" userId="cac8197408ab445d" providerId="LiveId" clId="{21771368-34D9-457C-BD95-E970C34854C5}" dt="2026-07-17T21:27:43.779" v="1424" actId="26606"/>
          <ac:spMkLst>
            <pc:docMk/>
            <pc:sldMk cId="1429891812" sldId="265"/>
            <ac:spMk id="3" creationId="{9037E304-6987-6A14-3104-9DE89B6BCEA5}"/>
          </ac:spMkLst>
        </pc:spChg>
        <pc:spChg chg="mod">
          <ac:chgData name="Khair Un Nisa Sajid" userId="cac8197408ab445d" providerId="LiveId" clId="{21771368-34D9-457C-BD95-E970C34854C5}" dt="2026-07-17T21:27:43.779" v="1424" actId="26606"/>
          <ac:spMkLst>
            <pc:docMk/>
            <pc:sldMk cId="1429891812" sldId="265"/>
            <ac:spMk id="4" creationId="{638D5557-0949-8386-8F2D-827622477A57}"/>
          </ac:spMkLst>
        </pc:spChg>
        <pc:spChg chg="add del">
          <ac:chgData name="Khair Un Nisa Sajid" userId="cac8197408ab445d" providerId="LiveId" clId="{21771368-34D9-457C-BD95-E970C34854C5}" dt="2026-07-17T21:27:43.731" v="1423" actId="26606"/>
          <ac:spMkLst>
            <pc:docMk/>
            <pc:sldMk cId="1429891812" sldId="265"/>
            <ac:spMk id="10" creationId="{67218665-EA77-40EC-8172-4F17E2DEDB3D}"/>
          </ac:spMkLst>
        </pc:spChg>
        <pc:spChg chg="add">
          <ac:chgData name="Khair Un Nisa Sajid" userId="cac8197408ab445d" providerId="LiveId" clId="{21771368-34D9-457C-BD95-E970C34854C5}" dt="2026-07-17T21:27:43.779" v="1424" actId="26606"/>
          <ac:spMkLst>
            <pc:docMk/>
            <pc:sldMk cId="1429891812" sldId="265"/>
            <ac:spMk id="12" creationId="{8E7CFAA6-1DBB-43B0-BD82-2FB83CF4E4A4}"/>
          </ac:spMkLst>
        </pc:spChg>
        <pc:graphicFrameChg chg="add del">
          <ac:chgData name="Khair Un Nisa Sajid" userId="cac8197408ab445d" providerId="LiveId" clId="{21771368-34D9-457C-BD95-E970C34854C5}" dt="2026-07-17T21:27:43.731" v="1423" actId="26606"/>
          <ac:graphicFrameMkLst>
            <pc:docMk/>
            <pc:sldMk cId="1429891812" sldId="265"/>
            <ac:graphicFrameMk id="6" creationId="{7D280C7E-4DDF-BBF1-5FF6-06222338632C}"/>
          </ac:graphicFrameMkLst>
        </pc:graphicFrameChg>
        <pc:graphicFrameChg chg="add">
          <ac:chgData name="Khair Un Nisa Sajid" userId="cac8197408ab445d" providerId="LiveId" clId="{21771368-34D9-457C-BD95-E970C34854C5}" dt="2026-07-17T21:27:43.779" v="1424" actId="26606"/>
          <ac:graphicFrameMkLst>
            <pc:docMk/>
            <pc:sldMk cId="1429891812" sldId="265"/>
            <ac:graphicFrameMk id="13" creationId="{4F73E082-FA85-9675-983E-77818E17211D}"/>
          </ac:graphicFrameMkLst>
        </pc:graphicFrameChg>
        <pc:picChg chg="add del mod">
          <ac:chgData name="Khair Un Nisa Sajid" userId="cac8197408ab445d" providerId="LiveId" clId="{21771368-34D9-457C-BD95-E970C34854C5}" dt="2026-07-18T21:17:03.464" v="2398"/>
          <ac:picMkLst>
            <pc:docMk/>
            <pc:sldMk cId="1429891812" sldId="265"/>
            <ac:picMk id="8" creationId="{32978076-DC40-BA40-30C5-8BE1E5CA5343}"/>
          </ac:picMkLst>
        </pc:picChg>
        <pc:picChg chg="add del mod ord">
          <ac:chgData name="Khair Un Nisa Sajid" userId="cac8197408ab445d" providerId="LiveId" clId="{21771368-34D9-457C-BD95-E970C34854C5}" dt="2026-07-18T21:34:06.415" v="2405"/>
          <ac:picMkLst>
            <pc:docMk/>
            <pc:sldMk cId="1429891812" sldId="265"/>
            <ac:picMk id="9" creationId="{86A1B80B-F0F0-DC15-A8C1-70A6815158FA}"/>
          </ac:picMkLst>
        </pc:picChg>
        <pc:picChg chg="add mod">
          <ac:chgData name="Khair Un Nisa Sajid" userId="cac8197408ab445d" providerId="LiveId" clId="{21771368-34D9-457C-BD95-E970C34854C5}" dt="2026-07-18T21:34:06.415" v="2405"/>
          <ac:picMkLst>
            <pc:docMk/>
            <pc:sldMk cId="1429891812" sldId="265"/>
            <ac:picMk id="11" creationId="{C2B62F8D-6DD7-E389-1F72-F1E6FEC15B29}"/>
          </ac:picMkLst>
        </pc:picChg>
      </pc:sldChg>
      <pc:sldChg chg="addSp delSp modSp new mod modTransition setBg modAnim setClrOvrMap">
        <pc:chgData name="Khair Un Nisa Sajid" userId="cac8197408ab445d" providerId="LiveId" clId="{21771368-34D9-457C-BD95-E970C34854C5}" dt="2026-07-18T21:34:06.415" v="2405"/>
        <pc:sldMkLst>
          <pc:docMk/>
          <pc:sldMk cId="3651925876" sldId="266"/>
        </pc:sldMkLst>
        <pc:spChg chg="mod">
          <ac:chgData name="Khair Un Nisa Sajid" userId="cac8197408ab445d" providerId="LiveId" clId="{21771368-34D9-457C-BD95-E970C34854C5}" dt="2026-07-17T22:14:34.090" v="1867" actId="26606"/>
          <ac:spMkLst>
            <pc:docMk/>
            <pc:sldMk cId="3651925876" sldId="266"/>
            <ac:spMk id="2" creationId="{6651EC28-39B8-0A4B-7D50-F8C269A546FF}"/>
          </ac:spMkLst>
        </pc:spChg>
        <pc:spChg chg="del mod">
          <ac:chgData name="Khair Un Nisa Sajid" userId="cac8197408ab445d" providerId="LiveId" clId="{21771368-34D9-457C-BD95-E970C34854C5}" dt="2026-07-17T22:16:25.279" v="1886" actId="26606"/>
          <ac:spMkLst>
            <pc:docMk/>
            <pc:sldMk cId="3651925876" sldId="266"/>
            <ac:spMk id="3" creationId="{DB3C18BB-96BD-34DF-655D-72BAB38B86F7}"/>
          </ac:spMkLst>
        </pc:spChg>
        <pc:spChg chg="mod">
          <ac:chgData name="Khair Un Nisa Sajid" userId="cac8197408ab445d" providerId="LiveId" clId="{21771368-34D9-457C-BD95-E970C34854C5}" dt="2026-07-17T22:14:34.090" v="1867" actId="26606"/>
          <ac:spMkLst>
            <pc:docMk/>
            <pc:sldMk cId="3651925876" sldId="266"/>
            <ac:spMk id="4" creationId="{C3133133-FDE1-9DBA-30FE-518CA2EE7408}"/>
          </ac:spMkLst>
        </pc:spChg>
        <pc:spChg chg="add mod">
          <ac:chgData name="Khair Un Nisa Sajid" userId="cac8197408ab445d" providerId="LiveId" clId="{21771368-34D9-457C-BD95-E970C34854C5}" dt="2026-07-17T22:15:47.793" v="1885" actId="20577"/>
          <ac:spMkLst>
            <pc:docMk/>
            <pc:sldMk cId="3651925876" sldId="266"/>
            <ac:spMk id="5" creationId="{B9B70268-C55D-EB6B-D205-74606AE3DBC2}"/>
          </ac:spMkLst>
        </pc:spChg>
        <pc:spChg chg="add del">
          <ac:chgData name="Khair Un Nisa Sajid" userId="cac8197408ab445d" providerId="LiveId" clId="{21771368-34D9-457C-BD95-E970C34854C5}" dt="2026-07-17T22:14:34.084" v="1866" actId="26606"/>
          <ac:spMkLst>
            <pc:docMk/>
            <pc:sldMk cId="3651925876" sldId="266"/>
            <ac:spMk id="10" creationId="{D6EA1A26-163F-4F15-91F4-F2C51AC9C106}"/>
          </ac:spMkLst>
        </pc:spChg>
        <pc:graphicFrameChg chg="add">
          <ac:chgData name="Khair Un Nisa Sajid" userId="cac8197408ab445d" providerId="LiveId" clId="{21771368-34D9-457C-BD95-E970C34854C5}" dt="2026-07-17T22:16:25.279" v="1886" actId="26606"/>
          <ac:graphicFrameMkLst>
            <pc:docMk/>
            <pc:sldMk cId="3651925876" sldId="266"/>
            <ac:graphicFrameMk id="14" creationId="{FDE55AB9-D420-85C2-5367-A8506B77D333}"/>
          </ac:graphicFrameMkLst>
        </pc:graphicFrameChg>
        <pc:picChg chg="add del">
          <ac:chgData name="Khair Un Nisa Sajid" userId="cac8197408ab445d" providerId="LiveId" clId="{21771368-34D9-457C-BD95-E970C34854C5}" dt="2026-07-17T22:14:34.084" v="1866" actId="26606"/>
          <ac:picMkLst>
            <pc:docMk/>
            <pc:sldMk cId="3651925876" sldId="266"/>
            <ac:picMk id="6" creationId="{B4F39928-C4E6-D7FE-403C-AFB7F9A7E9AF}"/>
          </ac:picMkLst>
        </pc:picChg>
        <pc:picChg chg="add del mod">
          <ac:chgData name="Khair Un Nisa Sajid" userId="cac8197408ab445d" providerId="LiveId" clId="{21771368-34D9-457C-BD95-E970C34854C5}" dt="2026-07-18T21:17:03.464" v="2398"/>
          <ac:picMkLst>
            <pc:docMk/>
            <pc:sldMk cId="3651925876" sldId="266"/>
            <ac:picMk id="11" creationId="{50F69531-551A-F499-8BDA-F42B92C9B9B5}"/>
          </ac:picMkLst>
        </pc:picChg>
        <pc:picChg chg="add">
          <ac:chgData name="Khair Un Nisa Sajid" userId="cac8197408ab445d" providerId="LiveId" clId="{21771368-34D9-457C-BD95-E970C34854C5}" dt="2026-07-17T22:14:34.090" v="1867" actId="26606"/>
          <ac:picMkLst>
            <pc:docMk/>
            <pc:sldMk cId="3651925876" sldId="266"/>
            <ac:picMk id="12" creationId="{AEDBB181-714A-7A15-BC46-31B8D91AF648}"/>
          </ac:picMkLst>
        </pc:picChg>
        <pc:picChg chg="add del mod ord">
          <ac:chgData name="Khair Un Nisa Sajid" userId="cac8197408ab445d" providerId="LiveId" clId="{21771368-34D9-457C-BD95-E970C34854C5}" dt="2026-07-18T21:34:06.415" v="2405"/>
          <ac:picMkLst>
            <pc:docMk/>
            <pc:sldMk cId="3651925876" sldId="266"/>
            <ac:picMk id="13" creationId="{0D96F53F-D8E5-0CC8-DD1E-A76F397A7ECA}"/>
          </ac:picMkLst>
        </pc:picChg>
        <pc:picChg chg="add mod">
          <ac:chgData name="Khair Un Nisa Sajid" userId="cac8197408ab445d" providerId="LiveId" clId="{21771368-34D9-457C-BD95-E970C34854C5}" dt="2026-07-18T21:34:06.415" v="2405"/>
          <ac:picMkLst>
            <pc:docMk/>
            <pc:sldMk cId="3651925876" sldId="266"/>
            <ac:picMk id="15" creationId="{78D3D796-68BD-13F8-439F-825F5309353A}"/>
          </ac:picMkLst>
        </pc:picChg>
      </pc:sldChg>
      <pc:sldChg chg="addSp delSp modSp new mod modTransition setBg">
        <pc:chgData name="Khair Un Nisa Sajid" userId="cac8197408ab445d" providerId="LiveId" clId="{21771368-34D9-457C-BD95-E970C34854C5}" dt="2026-07-18T21:34:06.415" v="2405"/>
        <pc:sldMkLst>
          <pc:docMk/>
          <pc:sldMk cId="4047315400" sldId="267"/>
        </pc:sldMkLst>
        <pc:spChg chg="mod">
          <ac:chgData name="Khair Un Nisa Sajid" userId="cac8197408ab445d" providerId="LiveId" clId="{21771368-34D9-457C-BD95-E970C34854C5}" dt="2026-07-17T22:36:03.022" v="2274" actId="26606"/>
          <ac:spMkLst>
            <pc:docMk/>
            <pc:sldMk cId="4047315400" sldId="267"/>
            <ac:spMk id="2" creationId="{9BBF30F6-226A-F07B-05BD-06FB4B97B920}"/>
          </ac:spMkLst>
        </pc:spChg>
        <pc:spChg chg="del mod">
          <ac:chgData name="Khair Un Nisa Sajid" userId="cac8197408ab445d" providerId="LiveId" clId="{21771368-34D9-457C-BD95-E970C34854C5}" dt="2026-07-17T22:36:03.022" v="2274" actId="26606"/>
          <ac:spMkLst>
            <pc:docMk/>
            <pc:sldMk cId="4047315400" sldId="267"/>
            <ac:spMk id="3" creationId="{F8202BFA-731C-50C9-87FD-BD8ED54C5623}"/>
          </ac:spMkLst>
        </pc:spChg>
        <pc:spChg chg="mod">
          <ac:chgData name="Khair Un Nisa Sajid" userId="cac8197408ab445d" providerId="LiveId" clId="{21771368-34D9-457C-BD95-E970C34854C5}" dt="2026-07-17T22:36:03.022" v="2274" actId="26606"/>
          <ac:spMkLst>
            <pc:docMk/>
            <pc:sldMk cId="4047315400" sldId="267"/>
            <ac:spMk id="4" creationId="{28C93633-D1C7-EB87-0F22-F8DD4487C857}"/>
          </ac:spMkLst>
        </pc:spChg>
        <pc:spChg chg="add">
          <ac:chgData name="Khair Un Nisa Sajid" userId="cac8197408ab445d" providerId="LiveId" clId="{21771368-34D9-457C-BD95-E970C34854C5}" dt="2026-07-17T22:36:03.022" v="2274" actId="26606"/>
          <ac:spMkLst>
            <pc:docMk/>
            <pc:sldMk cId="4047315400" sldId="267"/>
            <ac:spMk id="10" creationId="{8E7CFAA6-1DBB-43B0-BD82-2FB83CF4E4A4}"/>
          </ac:spMkLst>
        </pc:spChg>
        <pc:graphicFrameChg chg="add">
          <ac:chgData name="Khair Un Nisa Sajid" userId="cac8197408ab445d" providerId="LiveId" clId="{21771368-34D9-457C-BD95-E970C34854C5}" dt="2026-07-17T22:36:03.022" v="2274" actId="26606"/>
          <ac:graphicFrameMkLst>
            <pc:docMk/>
            <pc:sldMk cId="4047315400" sldId="267"/>
            <ac:graphicFrameMk id="6" creationId="{EB77E2F1-F365-94CD-9F5D-85047F39395F}"/>
          </ac:graphicFrameMkLst>
        </pc:graphicFrameChg>
        <pc:picChg chg="add mod">
          <ac:chgData name="Khair Un Nisa Sajid" userId="cac8197408ab445d" providerId="LiveId" clId="{21771368-34D9-457C-BD95-E970C34854C5}" dt="2026-07-18T21:34:06.415" v="2405"/>
          <ac:picMkLst>
            <pc:docMk/>
            <pc:sldMk cId="4047315400" sldId="267"/>
            <ac:picMk id="7" creationId="{C9B50E21-A4CF-7DBD-D334-DD92A90611C8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4" Type="http://schemas.openxmlformats.org/officeDocument/2006/relationships/image" Target="../media/image1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2.sv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4" Type="http://schemas.openxmlformats.org/officeDocument/2006/relationships/image" Target="../media/image1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17.svg"/><Relationship Id="rId1" Type="http://schemas.openxmlformats.org/officeDocument/2006/relationships/image" Target="../media/image16.svg"/><Relationship Id="rId5" Type="http://schemas.openxmlformats.org/officeDocument/2006/relationships/image" Target="../media/image22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79E68C-F46E-4683-BF83-FD8D1F8B6C1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4C8E702-3FD9-4065-952D-E2822DEE9026}">
      <dgm:prSet/>
      <dgm:spPr/>
      <dgm:t>
        <a:bodyPr/>
        <a:lstStyle/>
        <a:p>
          <a:r>
            <a:rPr lang="en-GB" dirty="0"/>
            <a:t>Heart – Pumps Oxygenated blood around the body</a:t>
          </a:r>
          <a:endParaRPr lang="en-US" dirty="0"/>
        </a:p>
      </dgm:t>
    </dgm:pt>
    <dgm:pt modelId="{39D9A766-0553-4BB9-9044-59CFF0CBC9C3}" type="parTrans" cxnId="{859D4C36-68B4-45B4-8A83-2A9AE59DCCEA}">
      <dgm:prSet/>
      <dgm:spPr/>
      <dgm:t>
        <a:bodyPr/>
        <a:lstStyle/>
        <a:p>
          <a:endParaRPr lang="en-US"/>
        </a:p>
      </dgm:t>
    </dgm:pt>
    <dgm:pt modelId="{448EE9BD-2125-4523-B163-93A3ECB1DA06}" type="sibTrans" cxnId="{859D4C36-68B4-45B4-8A83-2A9AE59DCCEA}">
      <dgm:prSet/>
      <dgm:spPr/>
      <dgm:t>
        <a:bodyPr/>
        <a:lstStyle/>
        <a:p>
          <a:endParaRPr lang="en-US"/>
        </a:p>
      </dgm:t>
    </dgm:pt>
    <dgm:pt modelId="{0E900AC8-6D94-422A-BFC0-0A1557A82419}">
      <dgm:prSet/>
      <dgm:spPr/>
      <dgm:t>
        <a:bodyPr/>
        <a:lstStyle/>
        <a:p>
          <a:r>
            <a:rPr lang="en-GB" dirty="0"/>
            <a:t>Four chambers – Right atrium, Right ventricle, left atrium, left ventricle</a:t>
          </a:r>
          <a:endParaRPr lang="en-US" dirty="0"/>
        </a:p>
      </dgm:t>
    </dgm:pt>
    <dgm:pt modelId="{FD4CC412-E776-40D7-B4D3-3F7C5DC04A49}" type="parTrans" cxnId="{545845B9-6A4F-477A-81BF-8726E9A900EA}">
      <dgm:prSet/>
      <dgm:spPr/>
      <dgm:t>
        <a:bodyPr/>
        <a:lstStyle/>
        <a:p>
          <a:endParaRPr lang="en-US"/>
        </a:p>
      </dgm:t>
    </dgm:pt>
    <dgm:pt modelId="{A9F2C0D2-8560-4BE8-8863-76073F50F412}" type="sibTrans" cxnId="{545845B9-6A4F-477A-81BF-8726E9A900EA}">
      <dgm:prSet/>
      <dgm:spPr/>
      <dgm:t>
        <a:bodyPr/>
        <a:lstStyle/>
        <a:p>
          <a:endParaRPr lang="en-US"/>
        </a:p>
      </dgm:t>
    </dgm:pt>
    <dgm:pt modelId="{6F088DD0-9C22-42AE-8243-0657DAD064D1}">
      <dgm:prSet/>
      <dgm:spPr/>
      <dgm:t>
        <a:bodyPr/>
        <a:lstStyle/>
        <a:p>
          <a:r>
            <a:rPr lang="en-GB"/>
            <a:t>Blood vessels – Arteries, veins and capillaries</a:t>
          </a:r>
          <a:endParaRPr lang="en-US"/>
        </a:p>
      </dgm:t>
    </dgm:pt>
    <dgm:pt modelId="{E211A0F1-E064-4AD5-A78F-C6AAD5433C7C}" type="parTrans" cxnId="{7E057E2F-FB18-4360-ACD2-AD9ADE48C65A}">
      <dgm:prSet/>
      <dgm:spPr/>
      <dgm:t>
        <a:bodyPr/>
        <a:lstStyle/>
        <a:p>
          <a:endParaRPr lang="en-US"/>
        </a:p>
      </dgm:t>
    </dgm:pt>
    <dgm:pt modelId="{AAE1F2CA-FDD4-4443-A1C9-02EC87B65E5F}" type="sibTrans" cxnId="{7E057E2F-FB18-4360-ACD2-AD9ADE48C65A}">
      <dgm:prSet/>
      <dgm:spPr/>
      <dgm:t>
        <a:bodyPr/>
        <a:lstStyle/>
        <a:p>
          <a:endParaRPr lang="en-US"/>
        </a:p>
      </dgm:t>
    </dgm:pt>
    <dgm:pt modelId="{F471F521-2503-4714-930B-A5EB71EB32F4}">
      <dgm:prSet/>
      <dgm:spPr/>
      <dgm:t>
        <a:bodyPr/>
        <a:lstStyle/>
        <a:p>
          <a:r>
            <a:rPr lang="en-GB"/>
            <a:t>Coronary arteries supply oxygen to cardiac muscle. </a:t>
          </a:r>
          <a:endParaRPr lang="en-US"/>
        </a:p>
      </dgm:t>
    </dgm:pt>
    <dgm:pt modelId="{B5FEE3F3-9680-4B09-8671-2BBC3BA4776E}" type="parTrans" cxnId="{969A083A-7E83-4F02-9E64-C4B1FEF7F041}">
      <dgm:prSet/>
      <dgm:spPr/>
      <dgm:t>
        <a:bodyPr/>
        <a:lstStyle/>
        <a:p>
          <a:endParaRPr lang="en-US"/>
        </a:p>
      </dgm:t>
    </dgm:pt>
    <dgm:pt modelId="{CA75AC12-D478-4B38-AC1D-1B6E2CC5ED2B}" type="sibTrans" cxnId="{969A083A-7E83-4F02-9E64-C4B1FEF7F041}">
      <dgm:prSet/>
      <dgm:spPr/>
      <dgm:t>
        <a:bodyPr/>
        <a:lstStyle/>
        <a:p>
          <a:endParaRPr lang="en-US"/>
        </a:p>
      </dgm:t>
    </dgm:pt>
    <dgm:pt modelId="{34B6EDD5-6EE5-40AE-A7F6-3B328BBFB0AC}">
      <dgm:prSet/>
      <dgm:spPr/>
      <dgm:t>
        <a:bodyPr/>
        <a:lstStyle/>
        <a:p>
          <a:r>
            <a:rPr lang="en-GB"/>
            <a:t>Normal blood flow maintains tissue oxygenation</a:t>
          </a:r>
          <a:endParaRPr lang="en-US"/>
        </a:p>
      </dgm:t>
    </dgm:pt>
    <dgm:pt modelId="{EBE99D08-BA42-4D94-B986-62BA3ABB775A}" type="parTrans" cxnId="{9BB5649A-748E-4AFE-9EF6-07A02F745A06}">
      <dgm:prSet/>
      <dgm:spPr/>
      <dgm:t>
        <a:bodyPr/>
        <a:lstStyle/>
        <a:p>
          <a:endParaRPr lang="en-US"/>
        </a:p>
      </dgm:t>
    </dgm:pt>
    <dgm:pt modelId="{4C8052BE-AC86-4DBC-810E-591D6EF5FDD8}" type="sibTrans" cxnId="{9BB5649A-748E-4AFE-9EF6-07A02F745A06}">
      <dgm:prSet/>
      <dgm:spPr/>
      <dgm:t>
        <a:bodyPr/>
        <a:lstStyle/>
        <a:p>
          <a:endParaRPr lang="en-US"/>
        </a:p>
      </dgm:t>
    </dgm:pt>
    <dgm:pt modelId="{50B90070-F3B4-4AD1-A7A2-66CF930D765A}">
      <dgm:prSet/>
      <dgm:spPr>
        <a:noFill/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(Tortora &amp; Derrickson, 2021)</a:t>
          </a:r>
          <a:r>
            <a:rPr lang="en-GB" dirty="0"/>
            <a:t>)</a:t>
          </a:r>
          <a:endParaRPr lang="en-US" dirty="0"/>
        </a:p>
      </dgm:t>
    </dgm:pt>
    <dgm:pt modelId="{4A3C3564-F813-4235-B9E7-B4F9AE7638AE}" type="parTrans" cxnId="{86924CD1-4A7E-47E6-BE91-006902F5529F}">
      <dgm:prSet/>
      <dgm:spPr/>
      <dgm:t>
        <a:bodyPr/>
        <a:lstStyle/>
        <a:p>
          <a:endParaRPr lang="en-US"/>
        </a:p>
      </dgm:t>
    </dgm:pt>
    <dgm:pt modelId="{1CD93723-0F64-4A2F-8B09-A64895DE2A4D}" type="sibTrans" cxnId="{86924CD1-4A7E-47E6-BE91-006902F5529F}">
      <dgm:prSet/>
      <dgm:spPr/>
      <dgm:t>
        <a:bodyPr/>
        <a:lstStyle/>
        <a:p>
          <a:endParaRPr lang="en-US"/>
        </a:p>
      </dgm:t>
    </dgm:pt>
    <dgm:pt modelId="{9EAB574B-8D57-41BB-9302-72D42D174032}" type="pres">
      <dgm:prSet presAssocID="{AB79E68C-F46E-4683-BF83-FD8D1F8B6C1A}" presName="linear" presStyleCnt="0">
        <dgm:presLayoutVars>
          <dgm:animLvl val="lvl"/>
          <dgm:resizeHandles val="exact"/>
        </dgm:presLayoutVars>
      </dgm:prSet>
      <dgm:spPr/>
    </dgm:pt>
    <dgm:pt modelId="{A62DBFAD-E945-4901-A499-61571C4D88A3}" type="pres">
      <dgm:prSet presAssocID="{84C8E702-3FD9-4065-952D-E2822DEE902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1803093-70CE-498D-862F-E62860A0BACA}" type="pres">
      <dgm:prSet presAssocID="{448EE9BD-2125-4523-B163-93A3ECB1DA06}" presName="spacer" presStyleCnt="0"/>
      <dgm:spPr/>
    </dgm:pt>
    <dgm:pt modelId="{C5EFFC49-EC37-4A53-BC14-177E428F94A2}" type="pres">
      <dgm:prSet presAssocID="{0E900AC8-6D94-422A-BFC0-0A1557A8241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FC4F6E8-9CC0-405E-A964-77C8167A2B4B}" type="pres">
      <dgm:prSet presAssocID="{A9F2C0D2-8560-4BE8-8863-76073F50F412}" presName="spacer" presStyleCnt="0"/>
      <dgm:spPr/>
    </dgm:pt>
    <dgm:pt modelId="{8BCD99E0-501C-4727-B2E7-4DAB441F5587}" type="pres">
      <dgm:prSet presAssocID="{6F088DD0-9C22-42AE-8243-0657DAD064D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5495883-2BFF-4FAD-AF1B-463D5C9FD793}" type="pres">
      <dgm:prSet presAssocID="{AAE1F2CA-FDD4-4443-A1C9-02EC87B65E5F}" presName="spacer" presStyleCnt="0"/>
      <dgm:spPr/>
    </dgm:pt>
    <dgm:pt modelId="{A5BCFAB2-1F23-40F5-9BE5-F54E692B340F}" type="pres">
      <dgm:prSet presAssocID="{F471F521-2503-4714-930B-A5EB71EB32F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8162106-BC81-44A3-9C71-CC5BBFEEE0CC}" type="pres">
      <dgm:prSet presAssocID="{CA75AC12-D478-4B38-AC1D-1B6E2CC5ED2B}" presName="spacer" presStyleCnt="0"/>
      <dgm:spPr/>
    </dgm:pt>
    <dgm:pt modelId="{854D1A8E-C5FE-4C0F-96A0-8BFA71622D8E}" type="pres">
      <dgm:prSet presAssocID="{34B6EDD5-6EE5-40AE-A7F6-3B328BBFB0A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47FFED4-83B9-4945-AFCF-87CC6030450A}" type="pres">
      <dgm:prSet presAssocID="{4C8052BE-AC86-4DBC-810E-591D6EF5FDD8}" presName="spacer" presStyleCnt="0"/>
      <dgm:spPr/>
    </dgm:pt>
    <dgm:pt modelId="{63C6584A-C50B-4524-9CD4-B9A6800D820D}" type="pres">
      <dgm:prSet presAssocID="{50B90070-F3B4-4AD1-A7A2-66CF930D765A}" presName="parentText" presStyleLbl="node1" presStyleIdx="5" presStyleCnt="6" custLinFactY="100272" custLinFactNeighborY="200000">
        <dgm:presLayoutVars>
          <dgm:chMax val="0"/>
          <dgm:bulletEnabled val="1"/>
        </dgm:presLayoutVars>
      </dgm:prSet>
      <dgm:spPr/>
    </dgm:pt>
  </dgm:ptLst>
  <dgm:cxnLst>
    <dgm:cxn modelId="{7E057E2F-FB18-4360-ACD2-AD9ADE48C65A}" srcId="{AB79E68C-F46E-4683-BF83-FD8D1F8B6C1A}" destId="{6F088DD0-9C22-42AE-8243-0657DAD064D1}" srcOrd="2" destOrd="0" parTransId="{E211A0F1-E064-4AD5-A78F-C6AAD5433C7C}" sibTransId="{AAE1F2CA-FDD4-4443-A1C9-02EC87B65E5F}"/>
    <dgm:cxn modelId="{5801BC30-0E27-4F05-B297-4648828F2B8A}" type="presOf" srcId="{0E900AC8-6D94-422A-BFC0-0A1557A82419}" destId="{C5EFFC49-EC37-4A53-BC14-177E428F94A2}" srcOrd="0" destOrd="0" presId="urn:microsoft.com/office/officeart/2005/8/layout/vList2"/>
    <dgm:cxn modelId="{859D4C36-68B4-45B4-8A83-2A9AE59DCCEA}" srcId="{AB79E68C-F46E-4683-BF83-FD8D1F8B6C1A}" destId="{84C8E702-3FD9-4065-952D-E2822DEE9026}" srcOrd="0" destOrd="0" parTransId="{39D9A766-0553-4BB9-9044-59CFF0CBC9C3}" sibTransId="{448EE9BD-2125-4523-B163-93A3ECB1DA06}"/>
    <dgm:cxn modelId="{969A083A-7E83-4F02-9E64-C4B1FEF7F041}" srcId="{AB79E68C-F46E-4683-BF83-FD8D1F8B6C1A}" destId="{F471F521-2503-4714-930B-A5EB71EB32F4}" srcOrd="3" destOrd="0" parTransId="{B5FEE3F3-9680-4B09-8671-2BBC3BA4776E}" sibTransId="{CA75AC12-D478-4B38-AC1D-1B6E2CC5ED2B}"/>
    <dgm:cxn modelId="{F036E546-47BB-4675-A947-96AB2395379B}" type="presOf" srcId="{34B6EDD5-6EE5-40AE-A7F6-3B328BBFB0AC}" destId="{854D1A8E-C5FE-4C0F-96A0-8BFA71622D8E}" srcOrd="0" destOrd="0" presId="urn:microsoft.com/office/officeart/2005/8/layout/vList2"/>
    <dgm:cxn modelId="{2E841653-61EA-421A-885A-043C5D81B39D}" type="presOf" srcId="{AB79E68C-F46E-4683-BF83-FD8D1F8B6C1A}" destId="{9EAB574B-8D57-41BB-9302-72D42D174032}" srcOrd="0" destOrd="0" presId="urn:microsoft.com/office/officeart/2005/8/layout/vList2"/>
    <dgm:cxn modelId="{4F76CD81-AE43-4095-A861-82B30F6F99EA}" type="presOf" srcId="{F471F521-2503-4714-930B-A5EB71EB32F4}" destId="{A5BCFAB2-1F23-40F5-9BE5-F54E692B340F}" srcOrd="0" destOrd="0" presId="urn:microsoft.com/office/officeart/2005/8/layout/vList2"/>
    <dgm:cxn modelId="{9BB5649A-748E-4AFE-9EF6-07A02F745A06}" srcId="{AB79E68C-F46E-4683-BF83-FD8D1F8B6C1A}" destId="{34B6EDD5-6EE5-40AE-A7F6-3B328BBFB0AC}" srcOrd="4" destOrd="0" parTransId="{EBE99D08-BA42-4D94-B986-62BA3ABB775A}" sibTransId="{4C8052BE-AC86-4DBC-810E-591D6EF5FDD8}"/>
    <dgm:cxn modelId="{29B611A6-F578-44DA-B321-6347043F8CF6}" type="presOf" srcId="{6F088DD0-9C22-42AE-8243-0657DAD064D1}" destId="{8BCD99E0-501C-4727-B2E7-4DAB441F5587}" srcOrd="0" destOrd="0" presId="urn:microsoft.com/office/officeart/2005/8/layout/vList2"/>
    <dgm:cxn modelId="{545845B9-6A4F-477A-81BF-8726E9A900EA}" srcId="{AB79E68C-F46E-4683-BF83-FD8D1F8B6C1A}" destId="{0E900AC8-6D94-422A-BFC0-0A1557A82419}" srcOrd="1" destOrd="0" parTransId="{FD4CC412-E776-40D7-B4D3-3F7C5DC04A49}" sibTransId="{A9F2C0D2-8560-4BE8-8863-76073F50F412}"/>
    <dgm:cxn modelId="{86924CD1-4A7E-47E6-BE91-006902F5529F}" srcId="{AB79E68C-F46E-4683-BF83-FD8D1F8B6C1A}" destId="{50B90070-F3B4-4AD1-A7A2-66CF930D765A}" srcOrd="5" destOrd="0" parTransId="{4A3C3564-F813-4235-B9E7-B4F9AE7638AE}" sibTransId="{1CD93723-0F64-4A2F-8B09-A64895DE2A4D}"/>
    <dgm:cxn modelId="{26A88AEF-49E6-4D09-ABE0-BCCCD4B5BA73}" type="presOf" srcId="{84C8E702-3FD9-4065-952D-E2822DEE9026}" destId="{A62DBFAD-E945-4901-A499-61571C4D88A3}" srcOrd="0" destOrd="0" presId="urn:microsoft.com/office/officeart/2005/8/layout/vList2"/>
    <dgm:cxn modelId="{A1A66FF7-8CCC-4440-99B2-6B78563FACDE}" type="presOf" srcId="{50B90070-F3B4-4AD1-A7A2-66CF930D765A}" destId="{63C6584A-C50B-4524-9CD4-B9A6800D820D}" srcOrd="0" destOrd="0" presId="urn:microsoft.com/office/officeart/2005/8/layout/vList2"/>
    <dgm:cxn modelId="{16EB251B-C491-4F29-884E-9DD0A9BDF644}" type="presParOf" srcId="{9EAB574B-8D57-41BB-9302-72D42D174032}" destId="{A62DBFAD-E945-4901-A499-61571C4D88A3}" srcOrd="0" destOrd="0" presId="urn:microsoft.com/office/officeart/2005/8/layout/vList2"/>
    <dgm:cxn modelId="{F3A7999D-BFC4-45C9-A6C1-66FB2E4AD2E7}" type="presParOf" srcId="{9EAB574B-8D57-41BB-9302-72D42D174032}" destId="{A1803093-70CE-498D-862F-E62860A0BACA}" srcOrd="1" destOrd="0" presId="urn:microsoft.com/office/officeart/2005/8/layout/vList2"/>
    <dgm:cxn modelId="{8CA554E6-2557-4FFB-8117-3B79B3A2C514}" type="presParOf" srcId="{9EAB574B-8D57-41BB-9302-72D42D174032}" destId="{C5EFFC49-EC37-4A53-BC14-177E428F94A2}" srcOrd="2" destOrd="0" presId="urn:microsoft.com/office/officeart/2005/8/layout/vList2"/>
    <dgm:cxn modelId="{98861322-CEE1-4966-B943-FA1939539D85}" type="presParOf" srcId="{9EAB574B-8D57-41BB-9302-72D42D174032}" destId="{9FC4F6E8-9CC0-405E-A964-77C8167A2B4B}" srcOrd="3" destOrd="0" presId="urn:microsoft.com/office/officeart/2005/8/layout/vList2"/>
    <dgm:cxn modelId="{674C655A-DD79-4379-9D81-CF44F47E66F7}" type="presParOf" srcId="{9EAB574B-8D57-41BB-9302-72D42D174032}" destId="{8BCD99E0-501C-4727-B2E7-4DAB441F5587}" srcOrd="4" destOrd="0" presId="urn:microsoft.com/office/officeart/2005/8/layout/vList2"/>
    <dgm:cxn modelId="{1E04E642-49A8-478A-87AB-EA0479A78EE6}" type="presParOf" srcId="{9EAB574B-8D57-41BB-9302-72D42D174032}" destId="{D5495883-2BFF-4FAD-AF1B-463D5C9FD793}" srcOrd="5" destOrd="0" presId="urn:microsoft.com/office/officeart/2005/8/layout/vList2"/>
    <dgm:cxn modelId="{D35D154D-609F-4CC9-8EA9-9123CE7429D3}" type="presParOf" srcId="{9EAB574B-8D57-41BB-9302-72D42D174032}" destId="{A5BCFAB2-1F23-40F5-9BE5-F54E692B340F}" srcOrd="6" destOrd="0" presId="urn:microsoft.com/office/officeart/2005/8/layout/vList2"/>
    <dgm:cxn modelId="{68BD23D2-1994-4B2A-90CA-7473E8AE3C2F}" type="presParOf" srcId="{9EAB574B-8D57-41BB-9302-72D42D174032}" destId="{B8162106-BC81-44A3-9C71-CC5BBFEEE0CC}" srcOrd="7" destOrd="0" presId="urn:microsoft.com/office/officeart/2005/8/layout/vList2"/>
    <dgm:cxn modelId="{7B4FD75A-0545-4A4B-AAF4-84D2CB0F7876}" type="presParOf" srcId="{9EAB574B-8D57-41BB-9302-72D42D174032}" destId="{854D1A8E-C5FE-4C0F-96A0-8BFA71622D8E}" srcOrd="8" destOrd="0" presId="urn:microsoft.com/office/officeart/2005/8/layout/vList2"/>
    <dgm:cxn modelId="{505AEDD1-68BA-497C-BAD2-157B42D1181B}" type="presParOf" srcId="{9EAB574B-8D57-41BB-9302-72D42D174032}" destId="{747FFED4-83B9-4945-AFCF-87CC6030450A}" srcOrd="9" destOrd="0" presId="urn:microsoft.com/office/officeart/2005/8/layout/vList2"/>
    <dgm:cxn modelId="{072F1588-BE40-43F4-84A7-A6BF5FB91DD1}" type="presParOf" srcId="{9EAB574B-8D57-41BB-9302-72D42D174032}" destId="{63C6584A-C50B-4524-9CD4-B9A6800D820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697EA4-8E84-419A-94B0-C1E84E7B7DA1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A867A09-D9EF-49DA-8AD0-89656E8D1338}">
      <dgm:prSet/>
      <dgm:spPr/>
      <dgm:t>
        <a:bodyPr/>
        <a:lstStyle/>
        <a:p>
          <a:r>
            <a:rPr lang="en-GB"/>
            <a:t>Smoking</a:t>
          </a:r>
          <a:endParaRPr lang="en-US"/>
        </a:p>
      </dgm:t>
    </dgm:pt>
    <dgm:pt modelId="{9F2BD0A3-890B-44A7-A0FF-3822A3635377}" type="parTrans" cxnId="{EF0846FD-E807-4D36-865C-5FBA2DB1C891}">
      <dgm:prSet/>
      <dgm:spPr/>
      <dgm:t>
        <a:bodyPr/>
        <a:lstStyle/>
        <a:p>
          <a:endParaRPr lang="en-US"/>
        </a:p>
      </dgm:t>
    </dgm:pt>
    <dgm:pt modelId="{F69CA05B-02E2-4046-BDB3-878B7746C53F}" type="sibTrans" cxnId="{EF0846FD-E807-4D36-865C-5FBA2DB1C891}">
      <dgm:prSet/>
      <dgm:spPr/>
      <dgm:t>
        <a:bodyPr/>
        <a:lstStyle/>
        <a:p>
          <a:endParaRPr lang="en-US"/>
        </a:p>
      </dgm:t>
    </dgm:pt>
    <dgm:pt modelId="{D4DFACED-2F09-456B-B776-71728430335A}">
      <dgm:prSet/>
      <dgm:spPr/>
      <dgm:t>
        <a:bodyPr/>
        <a:lstStyle/>
        <a:p>
          <a:r>
            <a:rPr lang="en-GB"/>
            <a:t>Poor diet</a:t>
          </a:r>
          <a:endParaRPr lang="en-US"/>
        </a:p>
      </dgm:t>
    </dgm:pt>
    <dgm:pt modelId="{13E82EB5-57F0-4B53-8CFD-54111B42AF27}" type="parTrans" cxnId="{8465C324-AA92-4331-8C7A-BF1C9BA5CC81}">
      <dgm:prSet/>
      <dgm:spPr/>
      <dgm:t>
        <a:bodyPr/>
        <a:lstStyle/>
        <a:p>
          <a:endParaRPr lang="en-US"/>
        </a:p>
      </dgm:t>
    </dgm:pt>
    <dgm:pt modelId="{2C64536E-6F48-4DC5-A5AF-4770828211B9}" type="sibTrans" cxnId="{8465C324-AA92-4331-8C7A-BF1C9BA5CC81}">
      <dgm:prSet/>
      <dgm:spPr/>
      <dgm:t>
        <a:bodyPr/>
        <a:lstStyle/>
        <a:p>
          <a:endParaRPr lang="en-US"/>
        </a:p>
      </dgm:t>
    </dgm:pt>
    <dgm:pt modelId="{A8634C25-1A7E-482F-A164-3318DC35929C}">
      <dgm:prSet/>
      <dgm:spPr/>
      <dgm:t>
        <a:bodyPr/>
        <a:lstStyle/>
        <a:p>
          <a:r>
            <a:rPr lang="en-GB"/>
            <a:t>Little exercise</a:t>
          </a:r>
          <a:endParaRPr lang="en-US"/>
        </a:p>
      </dgm:t>
    </dgm:pt>
    <dgm:pt modelId="{FF96AD47-F660-432F-8339-9BBCA2211BC1}" type="parTrans" cxnId="{5F03CB4F-E5F4-4930-A12F-07E4FCCDFEBE}">
      <dgm:prSet/>
      <dgm:spPr/>
      <dgm:t>
        <a:bodyPr/>
        <a:lstStyle/>
        <a:p>
          <a:endParaRPr lang="en-US"/>
        </a:p>
      </dgm:t>
    </dgm:pt>
    <dgm:pt modelId="{5A4CAD5C-5C24-42E8-99E8-CF8627F3DD72}" type="sibTrans" cxnId="{5F03CB4F-E5F4-4930-A12F-07E4FCCDFEBE}">
      <dgm:prSet/>
      <dgm:spPr/>
      <dgm:t>
        <a:bodyPr/>
        <a:lstStyle/>
        <a:p>
          <a:endParaRPr lang="en-US"/>
        </a:p>
      </dgm:t>
    </dgm:pt>
    <dgm:pt modelId="{0F9EEDBC-9363-4A62-88DC-5F70746B937B}">
      <dgm:prSet/>
      <dgm:spPr/>
      <dgm:t>
        <a:bodyPr/>
        <a:lstStyle/>
        <a:p>
          <a:r>
            <a:rPr lang="en-GB" dirty="0"/>
            <a:t>High cholesterol</a:t>
          </a:r>
          <a:endParaRPr lang="en-US" dirty="0"/>
        </a:p>
      </dgm:t>
    </dgm:pt>
    <dgm:pt modelId="{E46F3217-EEAB-4934-B1E8-AD1ED9915140}" type="parTrans" cxnId="{9042D0A1-A6F1-4C8F-AE1F-7105EEC45B85}">
      <dgm:prSet/>
      <dgm:spPr/>
      <dgm:t>
        <a:bodyPr/>
        <a:lstStyle/>
        <a:p>
          <a:endParaRPr lang="en-US"/>
        </a:p>
      </dgm:t>
    </dgm:pt>
    <dgm:pt modelId="{33E03B65-239B-4F5A-A4F6-DBE2D1CA1B79}" type="sibTrans" cxnId="{9042D0A1-A6F1-4C8F-AE1F-7105EEC45B85}">
      <dgm:prSet/>
      <dgm:spPr/>
      <dgm:t>
        <a:bodyPr/>
        <a:lstStyle/>
        <a:p>
          <a:endParaRPr lang="en-US"/>
        </a:p>
      </dgm:t>
    </dgm:pt>
    <dgm:pt modelId="{939FD22F-5649-4998-8B84-5D2033A6023C}">
      <dgm:prSet/>
      <dgm:spPr/>
      <dgm:t>
        <a:bodyPr/>
        <a:lstStyle/>
        <a:p>
          <a:r>
            <a:rPr lang="en-US" dirty="0"/>
            <a:t>High Blood Pressure</a:t>
          </a:r>
        </a:p>
      </dgm:t>
    </dgm:pt>
    <dgm:pt modelId="{7B28F731-2EAB-48E2-92F7-CDA8BDC11E65}" type="parTrans" cxnId="{01AF4DF7-FBA9-4646-9DC4-03B68638CF06}">
      <dgm:prSet/>
      <dgm:spPr/>
      <dgm:t>
        <a:bodyPr/>
        <a:lstStyle/>
        <a:p>
          <a:endParaRPr lang="en-US"/>
        </a:p>
      </dgm:t>
    </dgm:pt>
    <dgm:pt modelId="{78D9A3E7-949D-410C-A164-B46CB14DFC3B}" type="sibTrans" cxnId="{01AF4DF7-FBA9-4646-9DC4-03B68638CF06}">
      <dgm:prSet/>
      <dgm:spPr/>
      <dgm:t>
        <a:bodyPr/>
        <a:lstStyle/>
        <a:p>
          <a:endParaRPr lang="en-US"/>
        </a:p>
      </dgm:t>
    </dgm:pt>
    <dgm:pt modelId="{ABBA7742-F2A0-4897-88B9-FCAA2E667499}" type="pres">
      <dgm:prSet presAssocID="{6E697EA4-8E84-419A-94B0-C1E84E7B7DA1}" presName="diagram" presStyleCnt="0">
        <dgm:presLayoutVars>
          <dgm:dir/>
          <dgm:resizeHandles val="exact"/>
        </dgm:presLayoutVars>
      </dgm:prSet>
      <dgm:spPr/>
    </dgm:pt>
    <dgm:pt modelId="{3A61DF52-3BD6-477A-9432-D488D1695E12}" type="pres">
      <dgm:prSet presAssocID="{0A867A09-D9EF-49DA-8AD0-89656E8D1338}" presName="arrow" presStyleLbl="node1" presStyleIdx="0" presStyleCnt="5">
        <dgm:presLayoutVars>
          <dgm:bulletEnabled val="1"/>
        </dgm:presLayoutVars>
      </dgm:prSet>
      <dgm:spPr/>
    </dgm:pt>
    <dgm:pt modelId="{61CABC93-D327-47ED-AD72-007C7BA21074}" type="pres">
      <dgm:prSet presAssocID="{D4DFACED-2F09-456B-B776-71728430335A}" presName="arrow" presStyleLbl="node1" presStyleIdx="1" presStyleCnt="5">
        <dgm:presLayoutVars>
          <dgm:bulletEnabled val="1"/>
        </dgm:presLayoutVars>
      </dgm:prSet>
      <dgm:spPr/>
    </dgm:pt>
    <dgm:pt modelId="{6337D2A2-3A4A-4960-9772-951F4464AA36}" type="pres">
      <dgm:prSet presAssocID="{A8634C25-1A7E-482F-A164-3318DC35929C}" presName="arrow" presStyleLbl="node1" presStyleIdx="2" presStyleCnt="5">
        <dgm:presLayoutVars>
          <dgm:bulletEnabled val="1"/>
        </dgm:presLayoutVars>
      </dgm:prSet>
      <dgm:spPr/>
    </dgm:pt>
    <dgm:pt modelId="{1B330A00-D923-455E-9C49-7C4F00DFADBF}" type="pres">
      <dgm:prSet presAssocID="{0F9EEDBC-9363-4A62-88DC-5F70746B937B}" presName="arrow" presStyleLbl="node1" presStyleIdx="3" presStyleCnt="5">
        <dgm:presLayoutVars>
          <dgm:bulletEnabled val="1"/>
        </dgm:presLayoutVars>
      </dgm:prSet>
      <dgm:spPr/>
    </dgm:pt>
    <dgm:pt modelId="{E1B044DF-5A76-4AD1-9D7C-019B83AE9BC1}" type="pres">
      <dgm:prSet presAssocID="{939FD22F-5649-4998-8B84-5D2033A6023C}" presName="arrow" presStyleLbl="node1" presStyleIdx="4" presStyleCnt="5">
        <dgm:presLayoutVars>
          <dgm:bulletEnabled val="1"/>
        </dgm:presLayoutVars>
      </dgm:prSet>
      <dgm:spPr/>
    </dgm:pt>
  </dgm:ptLst>
  <dgm:cxnLst>
    <dgm:cxn modelId="{8465C324-AA92-4331-8C7A-BF1C9BA5CC81}" srcId="{6E697EA4-8E84-419A-94B0-C1E84E7B7DA1}" destId="{D4DFACED-2F09-456B-B776-71728430335A}" srcOrd="1" destOrd="0" parTransId="{13E82EB5-57F0-4B53-8CFD-54111B42AF27}" sibTransId="{2C64536E-6F48-4DC5-A5AF-4770828211B9}"/>
    <dgm:cxn modelId="{1CF7F52C-A1A4-45D9-A42D-02A8B8F595FD}" type="presOf" srcId="{939FD22F-5649-4998-8B84-5D2033A6023C}" destId="{E1B044DF-5A76-4AD1-9D7C-019B83AE9BC1}" srcOrd="0" destOrd="0" presId="urn:microsoft.com/office/officeart/2005/8/layout/arrow5"/>
    <dgm:cxn modelId="{5F03CB4F-E5F4-4930-A12F-07E4FCCDFEBE}" srcId="{6E697EA4-8E84-419A-94B0-C1E84E7B7DA1}" destId="{A8634C25-1A7E-482F-A164-3318DC35929C}" srcOrd="2" destOrd="0" parTransId="{FF96AD47-F660-432F-8339-9BBCA2211BC1}" sibTransId="{5A4CAD5C-5C24-42E8-99E8-CF8627F3DD72}"/>
    <dgm:cxn modelId="{9042D0A1-A6F1-4C8F-AE1F-7105EEC45B85}" srcId="{6E697EA4-8E84-419A-94B0-C1E84E7B7DA1}" destId="{0F9EEDBC-9363-4A62-88DC-5F70746B937B}" srcOrd="3" destOrd="0" parTransId="{E46F3217-EEAB-4934-B1E8-AD1ED9915140}" sibTransId="{33E03B65-239B-4F5A-A4F6-DBE2D1CA1B79}"/>
    <dgm:cxn modelId="{76C41BA8-F7CE-4578-99F1-6531EA7BC64A}" type="presOf" srcId="{A8634C25-1A7E-482F-A164-3318DC35929C}" destId="{6337D2A2-3A4A-4960-9772-951F4464AA36}" srcOrd="0" destOrd="0" presId="urn:microsoft.com/office/officeart/2005/8/layout/arrow5"/>
    <dgm:cxn modelId="{5F110ABE-2438-4046-A0A3-979438D5D95C}" type="presOf" srcId="{6E697EA4-8E84-419A-94B0-C1E84E7B7DA1}" destId="{ABBA7742-F2A0-4897-88B9-FCAA2E667499}" srcOrd="0" destOrd="0" presId="urn:microsoft.com/office/officeart/2005/8/layout/arrow5"/>
    <dgm:cxn modelId="{3769B3DB-8407-456F-864A-D8327061AC50}" type="presOf" srcId="{0A867A09-D9EF-49DA-8AD0-89656E8D1338}" destId="{3A61DF52-3BD6-477A-9432-D488D1695E12}" srcOrd="0" destOrd="0" presId="urn:microsoft.com/office/officeart/2005/8/layout/arrow5"/>
    <dgm:cxn modelId="{02B12EE3-4B5E-4155-9045-C5474C8554FE}" type="presOf" srcId="{0F9EEDBC-9363-4A62-88DC-5F70746B937B}" destId="{1B330A00-D923-455E-9C49-7C4F00DFADBF}" srcOrd="0" destOrd="0" presId="urn:microsoft.com/office/officeart/2005/8/layout/arrow5"/>
    <dgm:cxn modelId="{4E901CE5-47CD-44C6-A1B2-D7F9C4255185}" type="presOf" srcId="{D4DFACED-2F09-456B-B776-71728430335A}" destId="{61CABC93-D327-47ED-AD72-007C7BA21074}" srcOrd="0" destOrd="0" presId="urn:microsoft.com/office/officeart/2005/8/layout/arrow5"/>
    <dgm:cxn modelId="{01AF4DF7-FBA9-4646-9DC4-03B68638CF06}" srcId="{6E697EA4-8E84-419A-94B0-C1E84E7B7DA1}" destId="{939FD22F-5649-4998-8B84-5D2033A6023C}" srcOrd="4" destOrd="0" parTransId="{7B28F731-2EAB-48E2-92F7-CDA8BDC11E65}" sibTransId="{78D9A3E7-949D-410C-A164-B46CB14DFC3B}"/>
    <dgm:cxn modelId="{EF0846FD-E807-4D36-865C-5FBA2DB1C891}" srcId="{6E697EA4-8E84-419A-94B0-C1E84E7B7DA1}" destId="{0A867A09-D9EF-49DA-8AD0-89656E8D1338}" srcOrd="0" destOrd="0" parTransId="{9F2BD0A3-890B-44A7-A0FF-3822A3635377}" sibTransId="{F69CA05B-02E2-4046-BDB3-878B7746C53F}"/>
    <dgm:cxn modelId="{A972776C-20CA-4FD0-9A9C-4967A0452485}" type="presParOf" srcId="{ABBA7742-F2A0-4897-88B9-FCAA2E667499}" destId="{3A61DF52-3BD6-477A-9432-D488D1695E12}" srcOrd="0" destOrd="0" presId="urn:microsoft.com/office/officeart/2005/8/layout/arrow5"/>
    <dgm:cxn modelId="{CFBC5A6C-BBA7-49EC-9EF2-4AF96F73ABE5}" type="presParOf" srcId="{ABBA7742-F2A0-4897-88B9-FCAA2E667499}" destId="{61CABC93-D327-47ED-AD72-007C7BA21074}" srcOrd="1" destOrd="0" presId="urn:microsoft.com/office/officeart/2005/8/layout/arrow5"/>
    <dgm:cxn modelId="{93F840F6-4F7A-4789-915F-53BE7B99519C}" type="presParOf" srcId="{ABBA7742-F2A0-4897-88B9-FCAA2E667499}" destId="{6337D2A2-3A4A-4960-9772-951F4464AA36}" srcOrd="2" destOrd="0" presId="urn:microsoft.com/office/officeart/2005/8/layout/arrow5"/>
    <dgm:cxn modelId="{BB750A4A-A2AA-4FD0-9196-41483DB38175}" type="presParOf" srcId="{ABBA7742-F2A0-4897-88B9-FCAA2E667499}" destId="{1B330A00-D923-455E-9C49-7C4F00DFADBF}" srcOrd="3" destOrd="0" presId="urn:microsoft.com/office/officeart/2005/8/layout/arrow5"/>
    <dgm:cxn modelId="{110C350B-D1E4-40E9-A2DB-B5F6260BA589}" type="presParOf" srcId="{ABBA7742-F2A0-4897-88B9-FCAA2E667499}" destId="{E1B044DF-5A76-4AD1-9D7C-019B83AE9BC1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B08FF4-5962-4100-BAE7-CEA36C93444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2B7218A-D70D-4F5F-8BC4-572FC22A6B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accent1">
                  <a:lumMod val="60000"/>
                  <a:lumOff val="40000"/>
                </a:schemeClr>
              </a:solidFill>
            </a:rPr>
            <a:t>S</a:t>
          </a:r>
          <a:r>
            <a:rPr lang="en-GB" b="1" dirty="0"/>
            <a:t>  </a:t>
          </a:r>
          <a:r>
            <a:rPr lang="en-GB" dirty="0"/>
            <a:t>Smoking Cessation; NHS Stop Smoking Services, Nicotine replacement</a:t>
          </a:r>
          <a:endParaRPr lang="en-US" dirty="0"/>
        </a:p>
      </dgm:t>
    </dgm:pt>
    <dgm:pt modelId="{3C23F2F6-59A6-42D3-BA91-E1D96C5A4FB5}" type="parTrans" cxnId="{EB6ED4DB-88B5-4714-A8AE-56A08F6FA980}">
      <dgm:prSet/>
      <dgm:spPr/>
      <dgm:t>
        <a:bodyPr/>
        <a:lstStyle/>
        <a:p>
          <a:endParaRPr lang="en-US"/>
        </a:p>
      </dgm:t>
    </dgm:pt>
    <dgm:pt modelId="{EFA39FA4-3E04-4A7B-9266-2AD6D5A6ABE3}" type="sibTrans" cxnId="{EB6ED4DB-88B5-4714-A8AE-56A08F6FA980}">
      <dgm:prSet/>
      <dgm:spPr/>
      <dgm:t>
        <a:bodyPr/>
        <a:lstStyle/>
        <a:p>
          <a:endParaRPr lang="en-US"/>
        </a:p>
      </dgm:t>
    </dgm:pt>
    <dgm:pt modelId="{12560F3F-08DD-4D91-8335-E3E2AE1CD0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>
              <a:solidFill>
                <a:schemeClr val="accent1">
                  <a:lumMod val="60000"/>
                  <a:lumOff val="40000"/>
                </a:schemeClr>
              </a:solidFill>
            </a:rPr>
            <a:t>M</a:t>
          </a:r>
          <a:r>
            <a:rPr lang="en-US" dirty="0">
              <a:solidFill>
                <a:schemeClr val="accent1">
                  <a:lumMod val="60000"/>
                  <a:lumOff val="40000"/>
                </a:schemeClr>
              </a:solidFill>
            </a:rPr>
            <a:t> </a:t>
          </a:r>
          <a:r>
            <a:rPr lang="en-US" dirty="0"/>
            <a:t>Exercise: 150 minutes moderate activity/week</a:t>
          </a:r>
        </a:p>
      </dgm:t>
    </dgm:pt>
    <dgm:pt modelId="{BAE26454-5208-4911-BF60-EE54C3FE3F73}" type="parTrans" cxnId="{AABC20B6-E3D0-4D37-A057-EF07DD7985FA}">
      <dgm:prSet/>
      <dgm:spPr/>
      <dgm:t>
        <a:bodyPr/>
        <a:lstStyle/>
        <a:p>
          <a:endParaRPr lang="en-US"/>
        </a:p>
      </dgm:t>
    </dgm:pt>
    <dgm:pt modelId="{CCCDEE57-DE14-4BFF-80BE-4587D3F7E8D2}" type="sibTrans" cxnId="{AABC20B6-E3D0-4D37-A057-EF07DD7985FA}">
      <dgm:prSet/>
      <dgm:spPr/>
      <dgm:t>
        <a:bodyPr/>
        <a:lstStyle/>
        <a:p>
          <a:endParaRPr lang="en-US"/>
        </a:p>
      </dgm:t>
    </dgm:pt>
    <dgm:pt modelId="{6EADCD75-50E2-4D16-8F09-D1FC8496BE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accent1">
                  <a:lumMod val="60000"/>
                  <a:lumOff val="40000"/>
                </a:schemeClr>
              </a:solidFill>
            </a:rPr>
            <a:t>A</a:t>
          </a:r>
          <a:r>
            <a:rPr lang="en-GB" dirty="0">
              <a:solidFill>
                <a:schemeClr val="accent1">
                  <a:lumMod val="60000"/>
                  <a:lumOff val="40000"/>
                </a:schemeClr>
              </a:solidFill>
            </a:rPr>
            <a:t> </a:t>
          </a:r>
          <a:r>
            <a:rPr lang="en-GB" dirty="0"/>
            <a:t>Diet: Promote healthy lifestyle, more fruit/veg, less salt &amp; saturated fat</a:t>
          </a:r>
          <a:endParaRPr lang="en-US" dirty="0"/>
        </a:p>
      </dgm:t>
    </dgm:pt>
    <dgm:pt modelId="{0C7B8C0F-EF68-4D00-AC1A-CEE451011C7B}" type="parTrans" cxnId="{9FECD3EC-9DF7-4C2A-BD95-B622C30BD092}">
      <dgm:prSet/>
      <dgm:spPr/>
      <dgm:t>
        <a:bodyPr/>
        <a:lstStyle/>
        <a:p>
          <a:endParaRPr lang="en-US"/>
        </a:p>
      </dgm:t>
    </dgm:pt>
    <dgm:pt modelId="{BECE013B-CCE9-4720-842E-A8D3B8559D13}" type="sibTrans" cxnId="{9FECD3EC-9DF7-4C2A-BD95-B622C30BD092}">
      <dgm:prSet/>
      <dgm:spPr/>
      <dgm:t>
        <a:bodyPr/>
        <a:lstStyle/>
        <a:p>
          <a:endParaRPr lang="en-US"/>
        </a:p>
      </dgm:t>
    </dgm:pt>
    <dgm:pt modelId="{6838A8DC-956F-4EC8-A600-27D7FD1EFB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accent1">
                  <a:lumMod val="60000"/>
                  <a:lumOff val="40000"/>
                </a:schemeClr>
              </a:solidFill>
            </a:rPr>
            <a:t>R</a:t>
          </a:r>
          <a:r>
            <a:rPr lang="en-GB" b="1" dirty="0"/>
            <a:t> </a:t>
          </a:r>
          <a:r>
            <a:rPr lang="en-GB" dirty="0"/>
            <a:t>Improve Quality of Life: hobbies, encourage     independence</a:t>
          </a:r>
          <a:endParaRPr lang="en-US" dirty="0"/>
        </a:p>
      </dgm:t>
    </dgm:pt>
    <dgm:pt modelId="{AE904B5B-1B0F-406C-A461-A2AA4B0F8439}" type="parTrans" cxnId="{C0AF3C29-2DF7-4BDA-A2B2-38A62FE381AF}">
      <dgm:prSet/>
      <dgm:spPr/>
      <dgm:t>
        <a:bodyPr/>
        <a:lstStyle/>
        <a:p>
          <a:endParaRPr lang="en-US"/>
        </a:p>
      </dgm:t>
    </dgm:pt>
    <dgm:pt modelId="{2333FFCC-9480-46A7-B2CC-B0728B1E0030}" type="sibTrans" cxnId="{C0AF3C29-2DF7-4BDA-A2B2-38A62FE381AF}">
      <dgm:prSet/>
      <dgm:spPr/>
      <dgm:t>
        <a:bodyPr/>
        <a:lstStyle/>
        <a:p>
          <a:endParaRPr lang="en-US"/>
        </a:p>
      </dgm:t>
    </dgm:pt>
    <dgm:pt modelId="{12109E13-08E8-44AA-B348-FAC08AFB70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solidFill>
                <a:schemeClr val="accent1">
                  <a:lumMod val="60000"/>
                  <a:lumOff val="40000"/>
                </a:schemeClr>
              </a:solidFill>
            </a:rPr>
            <a:t>T</a:t>
          </a:r>
          <a:r>
            <a:rPr lang="en-GB" dirty="0"/>
            <a:t> 5-10% weight loss in 6 months</a:t>
          </a:r>
          <a:endParaRPr lang="en-US" dirty="0"/>
        </a:p>
      </dgm:t>
    </dgm:pt>
    <dgm:pt modelId="{365EECCE-8449-43F9-9F2E-101BB14EB69F}" type="parTrans" cxnId="{E577F00D-3718-4932-95B1-FCEFA5D65071}">
      <dgm:prSet/>
      <dgm:spPr/>
      <dgm:t>
        <a:bodyPr/>
        <a:lstStyle/>
        <a:p>
          <a:endParaRPr lang="en-GB"/>
        </a:p>
      </dgm:t>
    </dgm:pt>
    <dgm:pt modelId="{8338A0A5-0D25-458B-84DD-D781AAF8A369}" type="sibTrans" cxnId="{E577F00D-3718-4932-95B1-FCEFA5D65071}">
      <dgm:prSet/>
      <dgm:spPr/>
      <dgm:t>
        <a:bodyPr/>
        <a:lstStyle/>
        <a:p>
          <a:endParaRPr lang="en-GB"/>
        </a:p>
      </dgm:t>
    </dgm:pt>
    <dgm:pt modelId="{B436CB78-5FE2-4289-BDEA-6F765F20C4FE}" type="pres">
      <dgm:prSet presAssocID="{FAB08FF4-5962-4100-BAE7-CEA36C93444A}" presName="root" presStyleCnt="0">
        <dgm:presLayoutVars>
          <dgm:dir/>
          <dgm:resizeHandles val="exact"/>
        </dgm:presLayoutVars>
      </dgm:prSet>
      <dgm:spPr/>
    </dgm:pt>
    <dgm:pt modelId="{037F819B-EBAA-407B-B12B-D1536E9DD7C8}" type="pres">
      <dgm:prSet presAssocID="{B2B7218A-D70D-4F5F-8BC4-572FC22A6B32}" presName="compNode" presStyleCnt="0"/>
      <dgm:spPr/>
    </dgm:pt>
    <dgm:pt modelId="{37B92DC9-0AC7-41BC-B96C-1D6831C10781}" type="pres">
      <dgm:prSet presAssocID="{B2B7218A-D70D-4F5F-8BC4-572FC22A6B32}" presName="bgRect" presStyleLbl="bgShp" presStyleIdx="0" presStyleCnt="5"/>
      <dgm:spPr/>
    </dgm:pt>
    <dgm:pt modelId="{54E37EA5-5523-41B8-BC5E-D131F740334E}" type="pres">
      <dgm:prSet presAssocID="{B2B7218A-D70D-4F5F-8BC4-572FC22A6B32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D4324D9E-267E-40A6-97D9-F2DC405A059C}" type="pres">
      <dgm:prSet presAssocID="{B2B7218A-D70D-4F5F-8BC4-572FC22A6B32}" presName="spaceRect" presStyleCnt="0"/>
      <dgm:spPr/>
    </dgm:pt>
    <dgm:pt modelId="{22AAEC88-BF9D-41F0-AE44-13A5FA144A23}" type="pres">
      <dgm:prSet presAssocID="{B2B7218A-D70D-4F5F-8BC4-572FC22A6B32}" presName="parTx" presStyleLbl="revTx" presStyleIdx="0" presStyleCnt="5">
        <dgm:presLayoutVars>
          <dgm:chMax val="0"/>
          <dgm:chPref val="0"/>
        </dgm:presLayoutVars>
      </dgm:prSet>
      <dgm:spPr/>
    </dgm:pt>
    <dgm:pt modelId="{67C48653-A9CE-4E23-A51E-2D2D9663CC24}" type="pres">
      <dgm:prSet presAssocID="{EFA39FA4-3E04-4A7B-9266-2AD6D5A6ABE3}" presName="sibTrans" presStyleCnt="0"/>
      <dgm:spPr/>
    </dgm:pt>
    <dgm:pt modelId="{FC72500B-F81E-495B-83DD-BCB8886AE644}" type="pres">
      <dgm:prSet presAssocID="{12560F3F-08DD-4D91-8335-E3E2AE1CD09B}" presName="compNode" presStyleCnt="0"/>
      <dgm:spPr/>
    </dgm:pt>
    <dgm:pt modelId="{9D0794F4-D444-405F-BED1-3A72286112CA}" type="pres">
      <dgm:prSet presAssocID="{12560F3F-08DD-4D91-8335-E3E2AE1CD09B}" presName="bgRect" presStyleLbl="bgShp" presStyleIdx="1" presStyleCnt="5"/>
      <dgm:spPr/>
    </dgm:pt>
    <dgm:pt modelId="{7F8555A3-0B49-470C-A406-D09E685BEC06}" type="pres">
      <dgm:prSet presAssocID="{12560F3F-08DD-4D91-8335-E3E2AE1CD09B}" presName="iconRect" presStyleLbl="node1" presStyleIdx="1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ymnast: Rings with solid fill"/>
        </a:ext>
      </dgm:extLst>
    </dgm:pt>
    <dgm:pt modelId="{777D7552-4524-4C83-A41F-391E355E28C8}" type="pres">
      <dgm:prSet presAssocID="{12560F3F-08DD-4D91-8335-E3E2AE1CD09B}" presName="spaceRect" presStyleCnt="0"/>
      <dgm:spPr/>
    </dgm:pt>
    <dgm:pt modelId="{14BCA2B7-61AD-4739-9359-759F8368FA5E}" type="pres">
      <dgm:prSet presAssocID="{12560F3F-08DD-4D91-8335-E3E2AE1CD09B}" presName="parTx" presStyleLbl="revTx" presStyleIdx="1" presStyleCnt="5">
        <dgm:presLayoutVars>
          <dgm:chMax val="0"/>
          <dgm:chPref val="0"/>
        </dgm:presLayoutVars>
      </dgm:prSet>
      <dgm:spPr/>
    </dgm:pt>
    <dgm:pt modelId="{C4D8CFA3-C3F5-477D-AA84-7955E977978C}" type="pres">
      <dgm:prSet presAssocID="{CCCDEE57-DE14-4BFF-80BE-4587D3F7E8D2}" presName="sibTrans" presStyleCnt="0"/>
      <dgm:spPr/>
    </dgm:pt>
    <dgm:pt modelId="{07ACC26C-A6C8-42B7-A921-BE2404B07232}" type="pres">
      <dgm:prSet presAssocID="{6EADCD75-50E2-4D16-8F09-D1FC8496BEEE}" presName="compNode" presStyleCnt="0"/>
      <dgm:spPr/>
    </dgm:pt>
    <dgm:pt modelId="{8D359660-3A7E-4251-ABAA-798846CACB69}" type="pres">
      <dgm:prSet presAssocID="{6EADCD75-50E2-4D16-8F09-D1FC8496BEEE}" presName="bgRect" presStyleLbl="bgShp" presStyleIdx="2" presStyleCnt="5"/>
      <dgm:spPr/>
    </dgm:pt>
    <dgm:pt modelId="{CB5E755C-C321-4E5F-B24E-B30C76AFD6B2}" type="pres">
      <dgm:prSet presAssocID="{6EADCD75-50E2-4D16-8F09-D1FC8496BEEE}" presName="iconRect" presStyleLbl="node1" presStyleIdx="2" presStyleCnt="5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uit bowl outline"/>
        </a:ext>
      </dgm:extLst>
    </dgm:pt>
    <dgm:pt modelId="{7615D9EB-4A1F-4CE5-9D2F-EC16BCC72CB3}" type="pres">
      <dgm:prSet presAssocID="{6EADCD75-50E2-4D16-8F09-D1FC8496BEEE}" presName="spaceRect" presStyleCnt="0"/>
      <dgm:spPr/>
    </dgm:pt>
    <dgm:pt modelId="{B0B27D69-6D2C-4EBC-8E1B-4B889B6CE71E}" type="pres">
      <dgm:prSet presAssocID="{6EADCD75-50E2-4D16-8F09-D1FC8496BEEE}" presName="parTx" presStyleLbl="revTx" presStyleIdx="2" presStyleCnt="5">
        <dgm:presLayoutVars>
          <dgm:chMax val="0"/>
          <dgm:chPref val="0"/>
        </dgm:presLayoutVars>
      </dgm:prSet>
      <dgm:spPr/>
    </dgm:pt>
    <dgm:pt modelId="{D54FB200-968E-485F-8275-08B6097EE507}" type="pres">
      <dgm:prSet presAssocID="{BECE013B-CCE9-4720-842E-A8D3B8559D13}" presName="sibTrans" presStyleCnt="0"/>
      <dgm:spPr/>
    </dgm:pt>
    <dgm:pt modelId="{8210929E-1100-43E7-9535-435BE29B5ED7}" type="pres">
      <dgm:prSet presAssocID="{6838A8DC-956F-4EC8-A600-27D7FD1EFB9A}" presName="compNode" presStyleCnt="0"/>
      <dgm:spPr/>
    </dgm:pt>
    <dgm:pt modelId="{5E1136D9-2FD8-4326-9033-7EFD899B60CC}" type="pres">
      <dgm:prSet presAssocID="{6838A8DC-956F-4EC8-A600-27D7FD1EFB9A}" presName="bgRect" presStyleLbl="bgShp" presStyleIdx="3" presStyleCnt="5"/>
      <dgm:spPr/>
    </dgm:pt>
    <dgm:pt modelId="{BF4B8C94-AA1A-4FA6-B0B6-9E389DA21F0D}" type="pres">
      <dgm:prSet presAssocID="{6838A8DC-956F-4EC8-A600-27D7FD1EFB9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AA578CE8-2FB2-49D2-8413-A527CA768FAA}" type="pres">
      <dgm:prSet presAssocID="{6838A8DC-956F-4EC8-A600-27D7FD1EFB9A}" presName="spaceRect" presStyleCnt="0"/>
      <dgm:spPr/>
    </dgm:pt>
    <dgm:pt modelId="{07E4F755-AA91-4512-B0D9-E0E5BDAB8BE6}" type="pres">
      <dgm:prSet presAssocID="{6838A8DC-956F-4EC8-A600-27D7FD1EFB9A}" presName="parTx" presStyleLbl="revTx" presStyleIdx="3" presStyleCnt="5">
        <dgm:presLayoutVars>
          <dgm:chMax val="0"/>
          <dgm:chPref val="0"/>
        </dgm:presLayoutVars>
      </dgm:prSet>
      <dgm:spPr/>
    </dgm:pt>
    <dgm:pt modelId="{FCCC9879-80C8-492A-A90F-6273A92E921E}" type="pres">
      <dgm:prSet presAssocID="{2333FFCC-9480-46A7-B2CC-B0728B1E0030}" presName="sibTrans" presStyleCnt="0"/>
      <dgm:spPr/>
    </dgm:pt>
    <dgm:pt modelId="{7ECF1FAD-E2E5-469B-B439-4D604103C334}" type="pres">
      <dgm:prSet presAssocID="{12109E13-08E8-44AA-B348-FAC08AFB7088}" presName="compNode" presStyleCnt="0"/>
      <dgm:spPr/>
    </dgm:pt>
    <dgm:pt modelId="{0884205E-8DF7-4CF9-B2E0-BFD31D26D86C}" type="pres">
      <dgm:prSet presAssocID="{12109E13-08E8-44AA-B348-FAC08AFB7088}" presName="bgRect" presStyleLbl="bgShp" presStyleIdx="4" presStyleCnt="5"/>
      <dgm:spPr/>
    </dgm:pt>
    <dgm:pt modelId="{5E59F7DC-5980-4597-8A73-6F7EBA4FDA35}" type="pres">
      <dgm:prSet presAssocID="{12109E13-08E8-44AA-B348-FAC08AFB7088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014984DF-4B54-4512-B9F2-5651D9029038}" type="pres">
      <dgm:prSet presAssocID="{12109E13-08E8-44AA-B348-FAC08AFB7088}" presName="spaceRect" presStyleCnt="0"/>
      <dgm:spPr/>
    </dgm:pt>
    <dgm:pt modelId="{752DB22E-B7BC-44B6-81E3-B29A00E8BEE9}" type="pres">
      <dgm:prSet presAssocID="{12109E13-08E8-44AA-B348-FAC08AFB708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36C1B204-1AA9-48B1-A38E-D6BE2ABFA5B1}" type="presOf" srcId="{FAB08FF4-5962-4100-BAE7-CEA36C93444A}" destId="{B436CB78-5FE2-4289-BDEA-6F765F20C4FE}" srcOrd="0" destOrd="0" presId="urn:microsoft.com/office/officeart/2018/2/layout/IconVerticalSolidList"/>
    <dgm:cxn modelId="{E577F00D-3718-4932-95B1-FCEFA5D65071}" srcId="{FAB08FF4-5962-4100-BAE7-CEA36C93444A}" destId="{12109E13-08E8-44AA-B348-FAC08AFB7088}" srcOrd="4" destOrd="0" parTransId="{365EECCE-8449-43F9-9F2E-101BB14EB69F}" sibTransId="{8338A0A5-0D25-458B-84DD-D781AAF8A369}"/>
    <dgm:cxn modelId="{C0AF3C29-2DF7-4BDA-A2B2-38A62FE381AF}" srcId="{FAB08FF4-5962-4100-BAE7-CEA36C93444A}" destId="{6838A8DC-956F-4EC8-A600-27D7FD1EFB9A}" srcOrd="3" destOrd="0" parTransId="{AE904B5B-1B0F-406C-A461-A2AA4B0F8439}" sibTransId="{2333FFCC-9480-46A7-B2CC-B0728B1E0030}"/>
    <dgm:cxn modelId="{83987529-A213-4620-883E-D8160BDE49F7}" type="presOf" srcId="{6EADCD75-50E2-4D16-8F09-D1FC8496BEEE}" destId="{B0B27D69-6D2C-4EBC-8E1B-4B889B6CE71E}" srcOrd="0" destOrd="0" presId="urn:microsoft.com/office/officeart/2018/2/layout/IconVerticalSolidList"/>
    <dgm:cxn modelId="{A5194B37-05BB-4A11-B942-AEC6042C9838}" type="presOf" srcId="{B2B7218A-D70D-4F5F-8BC4-572FC22A6B32}" destId="{22AAEC88-BF9D-41F0-AE44-13A5FA144A23}" srcOrd="0" destOrd="0" presId="urn:microsoft.com/office/officeart/2018/2/layout/IconVerticalSolidList"/>
    <dgm:cxn modelId="{8635E26F-8EA8-4B55-91FA-4B12A7859418}" type="presOf" srcId="{6838A8DC-956F-4EC8-A600-27D7FD1EFB9A}" destId="{07E4F755-AA91-4512-B0D9-E0E5BDAB8BE6}" srcOrd="0" destOrd="0" presId="urn:microsoft.com/office/officeart/2018/2/layout/IconVerticalSolidList"/>
    <dgm:cxn modelId="{36424196-D527-4131-81DF-50E4026296C6}" type="presOf" srcId="{12560F3F-08DD-4D91-8335-E3E2AE1CD09B}" destId="{14BCA2B7-61AD-4739-9359-759F8368FA5E}" srcOrd="0" destOrd="0" presId="urn:microsoft.com/office/officeart/2018/2/layout/IconVerticalSolidList"/>
    <dgm:cxn modelId="{0419CCA6-CFE6-4250-B700-1515DCE4E789}" type="presOf" srcId="{12109E13-08E8-44AA-B348-FAC08AFB7088}" destId="{752DB22E-B7BC-44B6-81E3-B29A00E8BEE9}" srcOrd="0" destOrd="0" presId="urn:microsoft.com/office/officeart/2018/2/layout/IconVerticalSolidList"/>
    <dgm:cxn modelId="{AABC20B6-E3D0-4D37-A057-EF07DD7985FA}" srcId="{FAB08FF4-5962-4100-BAE7-CEA36C93444A}" destId="{12560F3F-08DD-4D91-8335-E3E2AE1CD09B}" srcOrd="1" destOrd="0" parTransId="{BAE26454-5208-4911-BF60-EE54C3FE3F73}" sibTransId="{CCCDEE57-DE14-4BFF-80BE-4587D3F7E8D2}"/>
    <dgm:cxn modelId="{EB6ED4DB-88B5-4714-A8AE-56A08F6FA980}" srcId="{FAB08FF4-5962-4100-BAE7-CEA36C93444A}" destId="{B2B7218A-D70D-4F5F-8BC4-572FC22A6B32}" srcOrd="0" destOrd="0" parTransId="{3C23F2F6-59A6-42D3-BA91-E1D96C5A4FB5}" sibTransId="{EFA39FA4-3E04-4A7B-9266-2AD6D5A6ABE3}"/>
    <dgm:cxn modelId="{9FECD3EC-9DF7-4C2A-BD95-B622C30BD092}" srcId="{FAB08FF4-5962-4100-BAE7-CEA36C93444A}" destId="{6EADCD75-50E2-4D16-8F09-D1FC8496BEEE}" srcOrd="2" destOrd="0" parTransId="{0C7B8C0F-EF68-4D00-AC1A-CEE451011C7B}" sibTransId="{BECE013B-CCE9-4720-842E-A8D3B8559D13}"/>
    <dgm:cxn modelId="{C0A69383-6B7B-448B-9B32-804C8A4B4E36}" type="presParOf" srcId="{B436CB78-5FE2-4289-BDEA-6F765F20C4FE}" destId="{037F819B-EBAA-407B-B12B-D1536E9DD7C8}" srcOrd="0" destOrd="0" presId="urn:microsoft.com/office/officeart/2018/2/layout/IconVerticalSolidList"/>
    <dgm:cxn modelId="{460BDF71-A8B2-4ACC-A8FE-C064AD0680B9}" type="presParOf" srcId="{037F819B-EBAA-407B-B12B-D1536E9DD7C8}" destId="{37B92DC9-0AC7-41BC-B96C-1D6831C10781}" srcOrd="0" destOrd="0" presId="urn:microsoft.com/office/officeart/2018/2/layout/IconVerticalSolidList"/>
    <dgm:cxn modelId="{EBD2D0F0-97C6-48DA-B6F4-8D2C44203055}" type="presParOf" srcId="{037F819B-EBAA-407B-B12B-D1536E9DD7C8}" destId="{54E37EA5-5523-41B8-BC5E-D131F740334E}" srcOrd="1" destOrd="0" presId="urn:microsoft.com/office/officeart/2018/2/layout/IconVerticalSolidList"/>
    <dgm:cxn modelId="{CD35668D-C10D-4BD1-B6F1-34329944413B}" type="presParOf" srcId="{037F819B-EBAA-407B-B12B-D1536E9DD7C8}" destId="{D4324D9E-267E-40A6-97D9-F2DC405A059C}" srcOrd="2" destOrd="0" presId="urn:microsoft.com/office/officeart/2018/2/layout/IconVerticalSolidList"/>
    <dgm:cxn modelId="{275085BF-F145-4474-8B6F-15A034290EDF}" type="presParOf" srcId="{037F819B-EBAA-407B-B12B-D1536E9DD7C8}" destId="{22AAEC88-BF9D-41F0-AE44-13A5FA144A23}" srcOrd="3" destOrd="0" presId="urn:microsoft.com/office/officeart/2018/2/layout/IconVerticalSolidList"/>
    <dgm:cxn modelId="{E125559D-7F7E-4C33-827F-A81F8BBC5E50}" type="presParOf" srcId="{B436CB78-5FE2-4289-BDEA-6F765F20C4FE}" destId="{67C48653-A9CE-4E23-A51E-2D2D9663CC24}" srcOrd="1" destOrd="0" presId="urn:microsoft.com/office/officeart/2018/2/layout/IconVerticalSolidList"/>
    <dgm:cxn modelId="{E262158C-C83F-4CE9-9CD6-D0E76BC4A965}" type="presParOf" srcId="{B436CB78-5FE2-4289-BDEA-6F765F20C4FE}" destId="{FC72500B-F81E-495B-83DD-BCB8886AE644}" srcOrd="2" destOrd="0" presId="urn:microsoft.com/office/officeart/2018/2/layout/IconVerticalSolidList"/>
    <dgm:cxn modelId="{A6CE6FB3-D06E-46A2-98F6-73A52DD4D77C}" type="presParOf" srcId="{FC72500B-F81E-495B-83DD-BCB8886AE644}" destId="{9D0794F4-D444-405F-BED1-3A72286112CA}" srcOrd="0" destOrd="0" presId="urn:microsoft.com/office/officeart/2018/2/layout/IconVerticalSolidList"/>
    <dgm:cxn modelId="{0BB7EFE3-9392-45D5-8239-296797F49AE4}" type="presParOf" srcId="{FC72500B-F81E-495B-83DD-BCB8886AE644}" destId="{7F8555A3-0B49-470C-A406-D09E685BEC06}" srcOrd="1" destOrd="0" presId="urn:microsoft.com/office/officeart/2018/2/layout/IconVerticalSolidList"/>
    <dgm:cxn modelId="{831E81F8-D03D-49E3-823D-C59F7364071D}" type="presParOf" srcId="{FC72500B-F81E-495B-83DD-BCB8886AE644}" destId="{777D7552-4524-4C83-A41F-391E355E28C8}" srcOrd="2" destOrd="0" presId="urn:microsoft.com/office/officeart/2018/2/layout/IconVerticalSolidList"/>
    <dgm:cxn modelId="{FC769E32-8393-4C72-A79A-EB3CE67A5A8B}" type="presParOf" srcId="{FC72500B-F81E-495B-83DD-BCB8886AE644}" destId="{14BCA2B7-61AD-4739-9359-759F8368FA5E}" srcOrd="3" destOrd="0" presId="urn:microsoft.com/office/officeart/2018/2/layout/IconVerticalSolidList"/>
    <dgm:cxn modelId="{ECA4D448-B6EA-4820-A16D-9F05010266FC}" type="presParOf" srcId="{B436CB78-5FE2-4289-BDEA-6F765F20C4FE}" destId="{C4D8CFA3-C3F5-477D-AA84-7955E977978C}" srcOrd="3" destOrd="0" presId="urn:microsoft.com/office/officeart/2018/2/layout/IconVerticalSolidList"/>
    <dgm:cxn modelId="{A2665737-F6EB-4257-A3AB-F78AEB71D83B}" type="presParOf" srcId="{B436CB78-5FE2-4289-BDEA-6F765F20C4FE}" destId="{07ACC26C-A6C8-42B7-A921-BE2404B07232}" srcOrd="4" destOrd="0" presId="urn:microsoft.com/office/officeart/2018/2/layout/IconVerticalSolidList"/>
    <dgm:cxn modelId="{4CF4C43A-CC09-49AA-8520-A9BB342F5B83}" type="presParOf" srcId="{07ACC26C-A6C8-42B7-A921-BE2404B07232}" destId="{8D359660-3A7E-4251-ABAA-798846CACB69}" srcOrd="0" destOrd="0" presId="urn:microsoft.com/office/officeart/2018/2/layout/IconVerticalSolidList"/>
    <dgm:cxn modelId="{1E7F53C6-6A35-44A0-920F-B0D65E86FB2F}" type="presParOf" srcId="{07ACC26C-A6C8-42B7-A921-BE2404B07232}" destId="{CB5E755C-C321-4E5F-B24E-B30C76AFD6B2}" srcOrd="1" destOrd="0" presId="urn:microsoft.com/office/officeart/2018/2/layout/IconVerticalSolidList"/>
    <dgm:cxn modelId="{AFAC6F21-D524-4FCA-B5D7-E99692ACA3FD}" type="presParOf" srcId="{07ACC26C-A6C8-42B7-A921-BE2404B07232}" destId="{7615D9EB-4A1F-4CE5-9D2F-EC16BCC72CB3}" srcOrd="2" destOrd="0" presId="urn:microsoft.com/office/officeart/2018/2/layout/IconVerticalSolidList"/>
    <dgm:cxn modelId="{707EBA5F-7A35-433D-88F9-29D23050C865}" type="presParOf" srcId="{07ACC26C-A6C8-42B7-A921-BE2404B07232}" destId="{B0B27D69-6D2C-4EBC-8E1B-4B889B6CE71E}" srcOrd="3" destOrd="0" presId="urn:microsoft.com/office/officeart/2018/2/layout/IconVerticalSolidList"/>
    <dgm:cxn modelId="{F8D9FE34-5CAF-441E-BE56-7577236EE4AA}" type="presParOf" srcId="{B436CB78-5FE2-4289-BDEA-6F765F20C4FE}" destId="{D54FB200-968E-485F-8275-08B6097EE507}" srcOrd="5" destOrd="0" presId="urn:microsoft.com/office/officeart/2018/2/layout/IconVerticalSolidList"/>
    <dgm:cxn modelId="{7EE800B4-4A6E-4133-9966-EA83A3C4ED07}" type="presParOf" srcId="{B436CB78-5FE2-4289-BDEA-6F765F20C4FE}" destId="{8210929E-1100-43E7-9535-435BE29B5ED7}" srcOrd="6" destOrd="0" presId="urn:microsoft.com/office/officeart/2018/2/layout/IconVerticalSolidList"/>
    <dgm:cxn modelId="{98519F72-6F7E-40B8-9C48-5E7D1F0DA366}" type="presParOf" srcId="{8210929E-1100-43E7-9535-435BE29B5ED7}" destId="{5E1136D9-2FD8-4326-9033-7EFD899B60CC}" srcOrd="0" destOrd="0" presId="urn:microsoft.com/office/officeart/2018/2/layout/IconVerticalSolidList"/>
    <dgm:cxn modelId="{CEA04030-232A-4977-BD7F-EB57461650C6}" type="presParOf" srcId="{8210929E-1100-43E7-9535-435BE29B5ED7}" destId="{BF4B8C94-AA1A-4FA6-B0B6-9E389DA21F0D}" srcOrd="1" destOrd="0" presId="urn:microsoft.com/office/officeart/2018/2/layout/IconVerticalSolidList"/>
    <dgm:cxn modelId="{39B920DF-4BC8-4B9A-9FD6-DDF0F79CB51C}" type="presParOf" srcId="{8210929E-1100-43E7-9535-435BE29B5ED7}" destId="{AA578CE8-2FB2-49D2-8413-A527CA768FAA}" srcOrd="2" destOrd="0" presId="urn:microsoft.com/office/officeart/2018/2/layout/IconVerticalSolidList"/>
    <dgm:cxn modelId="{1FAF6467-8693-46FC-8F71-256C87DD2270}" type="presParOf" srcId="{8210929E-1100-43E7-9535-435BE29B5ED7}" destId="{07E4F755-AA91-4512-B0D9-E0E5BDAB8BE6}" srcOrd="3" destOrd="0" presId="urn:microsoft.com/office/officeart/2018/2/layout/IconVerticalSolidList"/>
    <dgm:cxn modelId="{43A43AFD-1683-4FCF-9211-446A19614B4F}" type="presParOf" srcId="{B436CB78-5FE2-4289-BDEA-6F765F20C4FE}" destId="{FCCC9879-80C8-492A-A90F-6273A92E921E}" srcOrd="7" destOrd="0" presId="urn:microsoft.com/office/officeart/2018/2/layout/IconVerticalSolidList"/>
    <dgm:cxn modelId="{55ECC68C-5495-423D-9B3F-3FEEE8F4BCC3}" type="presParOf" srcId="{B436CB78-5FE2-4289-BDEA-6F765F20C4FE}" destId="{7ECF1FAD-E2E5-469B-B439-4D604103C334}" srcOrd="8" destOrd="0" presId="urn:microsoft.com/office/officeart/2018/2/layout/IconVerticalSolidList"/>
    <dgm:cxn modelId="{795B5DE0-20D5-43F4-96FB-01D9A674A010}" type="presParOf" srcId="{7ECF1FAD-E2E5-469B-B439-4D604103C334}" destId="{0884205E-8DF7-4CF9-B2E0-BFD31D26D86C}" srcOrd="0" destOrd="0" presId="urn:microsoft.com/office/officeart/2018/2/layout/IconVerticalSolidList"/>
    <dgm:cxn modelId="{FF36DE77-A109-4631-9CEF-493334CD2B1A}" type="presParOf" srcId="{7ECF1FAD-E2E5-469B-B439-4D604103C334}" destId="{5E59F7DC-5980-4597-8A73-6F7EBA4FDA35}" srcOrd="1" destOrd="0" presId="urn:microsoft.com/office/officeart/2018/2/layout/IconVerticalSolidList"/>
    <dgm:cxn modelId="{CEC9C326-70AC-4595-8635-5C23E4331EA2}" type="presParOf" srcId="{7ECF1FAD-E2E5-469B-B439-4D604103C334}" destId="{014984DF-4B54-4512-B9F2-5651D9029038}" srcOrd="2" destOrd="0" presId="urn:microsoft.com/office/officeart/2018/2/layout/IconVerticalSolidList"/>
    <dgm:cxn modelId="{6C5C4453-A574-453B-906D-15ECDAE2802E}" type="presParOf" srcId="{7ECF1FAD-E2E5-469B-B439-4D604103C334}" destId="{752DB22E-B7BC-44B6-81E3-B29A00E8BEE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358F4C-DD4D-4BB0-BC02-B99E75D77FF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847CF06-8637-4CB0-B0B6-C209CD537077}">
      <dgm:prSet/>
      <dgm:spPr/>
      <dgm:t>
        <a:bodyPr/>
        <a:lstStyle/>
        <a:p>
          <a:r>
            <a:rPr lang="en-GB"/>
            <a:t>Statin (Atorvastatin 20-80mg)  for lipid lowering</a:t>
          </a:r>
          <a:endParaRPr lang="en-US"/>
        </a:p>
      </dgm:t>
    </dgm:pt>
    <dgm:pt modelId="{84060A81-EED9-4B36-A0FE-C9352F8E7D49}" type="parTrans" cxnId="{D7D9D55F-6631-4413-AC6E-FFA36B7E8F11}">
      <dgm:prSet/>
      <dgm:spPr/>
      <dgm:t>
        <a:bodyPr/>
        <a:lstStyle/>
        <a:p>
          <a:endParaRPr lang="en-US"/>
        </a:p>
      </dgm:t>
    </dgm:pt>
    <dgm:pt modelId="{44209B56-31DB-4541-9C6D-63F9E6F27846}" type="sibTrans" cxnId="{D7D9D55F-6631-4413-AC6E-FFA36B7E8F11}">
      <dgm:prSet/>
      <dgm:spPr/>
      <dgm:t>
        <a:bodyPr/>
        <a:lstStyle/>
        <a:p>
          <a:endParaRPr lang="en-US"/>
        </a:p>
      </dgm:t>
    </dgm:pt>
    <dgm:pt modelId="{EEA25C81-099C-4480-A725-02F84ADD833C}">
      <dgm:prSet/>
      <dgm:spPr/>
      <dgm:t>
        <a:bodyPr/>
        <a:lstStyle/>
        <a:p>
          <a:r>
            <a:rPr lang="en-GB"/>
            <a:t>Antiplatelet (Aspirin 75mg daily)</a:t>
          </a:r>
          <a:endParaRPr lang="en-US"/>
        </a:p>
      </dgm:t>
    </dgm:pt>
    <dgm:pt modelId="{A6227FE6-58B4-4627-8591-A0F110625E5C}" type="parTrans" cxnId="{2B9C42E3-B397-4401-B2F5-623F1F27DF19}">
      <dgm:prSet/>
      <dgm:spPr/>
      <dgm:t>
        <a:bodyPr/>
        <a:lstStyle/>
        <a:p>
          <a:endParaRPr lang="en-US"/>
        </a:p>
      </dgm:t>
    </dgm:pt>
    <dgm:pt modelId="{E55580E7-A84A-4A46-8DDA-3C9A1088F151}" type="sibTrans" cxnId="{2B9C42E3-B397-4401-B2F5-623F1F27DF19}">
      <dgm:prSet/>
      <dgm:spPr/>
      <dgm:t>
        <a:bodyPr/>
        <a:lstStyle/>
        <a:p>
          <a:endParaRPr lang="en-US"/>
        </a:p>
      </dgm:t>
    </dgm:pt>
    <dgm:pt modelId="{F1693DAE-07E2-4C80-8078-C3EB89A2D285}">
      <dgm:prSet/>
      <dgm:spPr/>
      <dgm:t>
        <a:bodyPr/>
        <a:lstStyle/>
        <a:p>
          <a:r>
            <a:rPr lang="en-GB"/>
            <a:t>Beta-blocker or ACE inhibitor for BP &amp; heart protection</a:t>
          </a:r>
          <a:endParaRPr lang="en-US"/>
        </a:p>
      </dgm:t>
    </dgm:pt>
    <dgm:pt modelId="{BBF2DF41-C94C-4CA9-BBD9-DE2EDF2EE257}" type="parTrans" cxnId="{933523DA-2004-407B-912F-5A2B26C899BB}">
      <dgm:prSet/>
      <dgm:spPr/>
      <dgm:t>
        <a:bodyPr/>
        <a:lstStyle/>
        <a:p>
          <a:endParaRPr lang="en-US"/>
        </a:p>
      </dgm:t>
    </dgm:pt>
    <dgm:pt modelId="{E7766532-5D9B-43EB-8FEE-430330A56C22}" type="sibTrans" cxnId="{933523DA-2004-407B-912F-5A2B26C899BB}">
      <dgm:prSet/>
      <dgm:spPr/>
      <dgm:t>
        <a:bodyPr/>
        <a:lstStyle/>
        <a:p>
          <a:endParaRPr lang="en-US"/>
        </a:p>
      </dgm:t>
    </dgm:pt>
    <dgm:pt modelId="{05AEB9EE-3B68-412C-830C-DAD9D3C02F76}">
      <dgm:prSet/>
      <dgm:spPr/>
      <dgm:t>
        <a:bodyPr/>
        <a:lstStyle/>
        <a:p>
          <a:r>
            <a:rPr lang="en-GB"/>
            <a:t>GTN spray for angina relief</a:t>
          </a:r>
          <a:endParaRPr lang="en-US"/>
        </a:p>
      </dgm:t>
    </dgm:pt>
    <dgm:pt modelId="{899401BD-70F2-4079-B3A9-3BCFD1D37D5F}" type="parTrans" cxnId="{00FAFF55-19AA-4201-8BFA-15DC0C55D5DE}">
      <dgm:prSet/>
      <dgm:spPr/>
      <dgm:t>
        <a:bodyPr/>
        <a:lstStyle/>
        <a:p>
          <a:endParaRPr lang="en-US"/>
        </a:p>
      </dgm:t>
    </dgm:pt>
    <dgm:pt modelId="{144CFFD9-B6D7-4B64-85E5-C2F119D420A4}" type="sibTrans" cxnId="{00FAFF55-19AA-4201-8BFA-15DC0C55D5DE}">
      <dgm:prSet/>
      <dgm:spPr/>
      <dgm:t>
        <a:bodyPr/>
        <a:lstStyle/>
        <a:p>
          <a:endParaRPr lang="en-US"/>
        </a:p>
      </dgm:t>
    </dgm:pt>
    <dgm:pt modelId="{A8EA39E4-9811-49AB-8519-A98C6F0C2CF9}" type="pres">
      <dgm:prSet presAssocID="{5E358F4C-DD4D-4BB0-BC02-B99E75D77FF4}" presName="root" presStyleCnt="0">
        <dgm:presLayoutVars>
          <dgm:dir/>
          <dgm:resizeHandles val="exact"/>
        </dgm:presLayoutVars>
      </dgm:prSet>
      <dgm:spPr/>
    </dgm:pt>
    <dgm:pt modelId="{66667C9D-5EAC-420C-9F69-9A8D13037021}" type="pres">
      <dgm:prSet presAssocID="{6847CF06-8637-4CB0-B0B6-C209CD537077}" presName="compNode" presStyleCnt="0"/>
      <dgm:spPr/>
    </dgm:pt>
    <dgm:pt modelId="{17208EC0-1AC6-4334-AF6B-821C588CCB39}" type="pres">
      <dgm:prSet presAssocID="{6847CF06-8637-4CB0-B0B6-C209CD53707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9B5002B5-773F-4BFC-B527-B6BB4E525964}" type="pres">
      <dgm:prSet presAssocID="{6847CF06-8637-4CB0-B0B6-C209CD537077}" presName="spaceRect" presStyleCnt="0"/>
      <dgm:spPr/>
    </dgm:pt>
    <dgm:pt modelId="{37BAFD29-B8BC-47A8-8E7D-1D158CE5A5BD}" type="pres">
      <dgm:prSet presAssocID="{6847CF06-8637-4CB0-B0B6-C209CD537077}" presName="textRect" presStyleLbl="revTx" presStyleIdx="0" presStyleCnt="4">
        <dgm:presLayoutVars>
          <dgm:chMax val="1"/>
          <dgm:chPref val="1"/>
        </dgm:presLayoutVars>
      </dgm:prSet>
      <dgm:spPr/>
    </dgm:pt>
    <dgm:pt modelId="{5C056FC1-6AAC-45C3-A927-B322EC29117C}" type="pres">
      <dgm:prSet presAssocID="{44209B56-31DB-4541-9C6D-63F9E6F27846}" presName="sibTrans" presStyleCnt="0"/>
      <dgm:spPr/>
    </dgm:pt>
    <dgm:pt modelId="{16C4C854-9C59-46B6-96AF-4972CFC7F5D0}" type="pres">
      <dgm:prSet presAssocID="{EEA25C81-099C-4480-A725-02F84ADD833C}" presName="compNode" presStyleCnt="0"/>
      <dgm:spPr/>
    </dgm:pt>
    <dgm:pt modelId="{A900058E-1FCB-4EB1-BC3C-6B6F4FE3FA34}" type="pres">
      <dgm:prSet presAssocID="{EEA25C81-099C-4480-A725-02F84ADD833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45D9D7AB-46C7-42CD-8FA2-2EE4D1F05796}" type="pres">
      <dgm:prSet presAssocID="{EEA25C81-099C-4480-A725-02F84ADD833C}" presName="spaceRect" presStyleCnt="0"/>
      <dgm:spPr/>
    </dgm:pt>
    <dgm:pt modelId="{263E171D-D386-45E0-ACBE-8758F02221EE}" type="pres">
      <dgm:prSet presAssocID="{EEA25C81-099C-4480-A725-02F84ADD833C}" presName="textRect" presStyleLbl="revTx" presStyleIdx="1" presStyleCnt="4">
        <dgm:presLayoutVars>
          <dgm:chMax val="1"/>
          <dgm:chPref val="1"/>
        </dgm:presLayoutVars>
      </dgm:prSet>
      <dgm:spPr/>
    </dgm:pt>
    <dgm:pt modelId="{5A6FFCDA-59FC-4246-A437-C3BD9307D9BE}" type="pres">
      <dgm:prSet presAssocID="{E55580E7-A84A-4A46-8DDA-3C9A1088F151}" presName="sibTrans" presStyleCnt="0"/>
      <dgm:spPr/>
    </dgm:pt>
    <dgm:pt modelId="{D3BADF48-E209-425D-8006-A8863B7768A7}" type="pres">
      <dgm:prSet presAssocID="{F1693DAE-07E2-4C80-8078-C3EB89A2D285}" presName="compNode" presStyleCnt="0"/>
      <dgm:spPr/>
    </dgm:pt>
    <dgm:pt modelId="{63640C8A-BF75-4947-B799-F937C2DB4F0B}" type="pres">
      <dgm:prSet presAssocID="{F1693DAE-07E2-4C80-8078-C3EB89A2D28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3BF53CA8-3AE6-4018-9749-13A9B304AB4A}" type="pres">
      <dgm:prSet presAssocID="{F1693DAE-07E2-4C80-8078-C3EB89A2D285}" presName="spaceRect" presStyleCnt="0"/>
      <dgm:spPr/>
    </dgm:pt>
    <dgm:pt modelId="{A6DEFE96-2754-40E1-9CBE-687448EF73E0}" type="pres">
      <dgm:prSet presAssocID="{F1693DAE-07E2-4C80-8078-C3EB89A2D285}" presName="textRect" presStyleLbl="revTx" presStyleIdx="2" presStyleCnt="4">
        <dgm:presLayoutVars>
          <dgm:chMax val="1"/>
          <dgm:chPref val="1"/>
        </dgm:presLayoutVars>
      </dgm:prSet>
      <dgm:spPr/>
    </dgm:pt>
    <dgm:pt modelId="{74BA3907-AB29-42C3-9406-A300D401791D}" type="pres">
      <dgm:prSet presAssocID="{E7766532-5D9B-43EB-8FEE-430330A56C22}" presName="sibTrans" presStyleCnt="0"/>
      <dgm:spPr/>
    </dgm:pt>
    <dgm:pt modelId="{6A1F7D6B-E943-4A1C-9EEC-7E4D9790BC0B}" type="pres">
      <dgm:prSet presAssocID="{05AEB9EE-3B68-412C-830C-DAD9D3C02F76}" presName="compNode" presStyleCnt="0"/>
      <dgm:spPr/>
    </dgm:pt>
    <dgm:pt modelId="{FF0D7A5F-C0E5-431D-AB98-352B8203EDB5}" type="pres">
      <dgm:prSet presAssocID="{05AEB9EE-3B68-412C-830C-DAD9D3C02F7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AAD4851-430D-4A18-B554-F91C41DD72B9}" type="pres">
      <dgm:prSet presAssocID="{05AEB9EE-3B68-412C-830C-DAD9D3C02F76}" presName="spaceRect" presStyleCnt="0"/>
      <dgm:spPr/>
    </dgm:pt>
    <dgm:pt modelId="{7869EA6D-7C1F-40E1-B209-ED0CDFD1624D}" type="pres">
      <dgm:prSet presAssocID="{05AEB9EE-3B68-412C-830C-DAD9D3C02F7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7D9D55F-6631-4413-AC6E-FFA36B7E8F11}" srcId="{5E358F4C-DD4D-4BB0-BC02-B99E75D77FF4}" destId="{6847CF06-8637-4CB0-B0B6-C209CD537077}" srcOrd="0" destOrd="0" parTransId="{84060A81-EED9-4B36-A0FE-C9352F8E7D49}" sibTransId="{44209B56-31DB-4541-9C6D-63F9E6F27846}"/>
    <dgm:cxn modelId="{00FAFF55-19AA-4201-8BFA-15DC0C55D5DE}" srcId="{5E358F4C-DD4D-4BB0-BC02-B99E75D77FF4}" destId="{05AEB9EE-3B68-412C-830C-DAD9D3C02F76}" srcOrd="3" destOrd="0" parTransId="{899401BD-70F2-4079-B3A9-3BCFD1D37D5F}" sibTransId="{144CFFD9-B6D7-4B64-85E5-C2F119D420A4}"/>
    <dgm:cxn modelId="{1755A38F-A94C-428B-B590-EC4EB4BEB0D4}" type="presOf" srcId="{EEA25C81-099C-4480-A725-02F84ADD833C}" destId="{263E171D-D386-45E0-ACBE-8758F02221EE}" srcOrd="0" destOrd="0" presId="urn:microsoft.com/office/officeart/2018/2/layout/IconLabelList"/>
    <dgm:cxn modelId="{9B0CFC98-9A97-4D5B-9833-3E40E7069ADC}" type="presOf" srcId="{F1693DAE-07E2-4C80-8078-C3EB89A2D285}" destId="{A6DEFE96-2754-40E1-9CBE-687448EF73E0}" srcOrd="0" destOrd="0" presId="urn:microsoft.com/office/officeart/2018/2/layout/IconLabelList"/>
    <dgm:cxn modelId="{EE572A99-7E19-43E3-A6B0-BE9357A3E972}" type="presOf" srcId="{5E358F4C-DD4D-4BB0-BC02-B99E75D77FF4}" destId="{A8EA39E4-9811-49AB-8519-A98C6F0C2CF9}" srcOrd="0" destOrd="0" presId="urn:microsoft.com/office/officeart/2018/2/layout/IconLabelList"/>
    <dgm:cxn modelId="{2C77E8B2-A4D7-4826-93C2-67573B3C5E59}" type="presOf" srcId="{05AEB9EE-3B68-412C-830C-DAD9D3C02F76}" destId="{7869EA6D-7C1F-40E1-B209-ED0CDFD1624D}" srcOrd="0" destOrd="0" presId="urn:microsoft.com/office/officeart/2018/2/layout/IconLabelList"/>
    <dgm:cxn modelId="{DF2E9FD3-4B43-4696-B482-BFB820EF98DD}" type="presOf" srcId="{6847CF06-8637-4CB0-B0B6-C209CD537077}" destId="{37BAFD29-B8BC-47A8-8E7D-1D158CE5A5BD}" srcOrd="0" destOrd="0" presId="urn:microsoft.com/office/officeart/2018/2/layout/IconLabelList"/>
    <dgm:cxn modelId="{933523DA-2004-407B-912F-5A2B26C899BB}" srcId="{5E358F4C-DD4D-4BB0-BC02-B99E75D77FF4}" destId="{F1693DAE-07E2-4C80-8078-C3EB89A2D285}" srcOrd="2" destOrd="0" parTransId="{BBF2DF41-C94C-4CA9-BBD9-DE2EDF2EE257}" sibTransId="{E7766532-5D9B-43EB-8FEE-430330A56C22}"/>
    <dgm:cxn modelId="{2B9C42E3-B397-4401-B2F5-623F1F27DF19}" srcId="{5E358F4C-DD4D-4BB0-BC02-B99E75D77FF4}" destId="{EEA25C81-099C-4480-A725-02F84ADD833C}" srcOrd="1" destOrd="0" parTransId="{A6227FE6-58B4-4627-8591-A0F110625E5C}" sibTransId="{E55580E7-A84A-4A46-8DDA-3C9A1088F151}"/>
    <dgm:cxn modelId="{FE5E7505-9ACD-426C-8492-35CE93773618}" type="presParOf" srcId="{A8EA39E4-9811-49AB-8519-A98C6F0C2CF9}" destId="{66667C9D-5EAC-420C-9F69-9A8D13037021}" srcOrd="0" destOrd="0" presId="urn:microsoft.com/office/officeart/2018/2/layout/IconLabelList"/>
    <dgm:cxn modelId="{EA68C262-B194-4120-A22A-7F4D363172AF}" type="presParOf" srcId="{66667C9D-5EAC-420C-9F69-9A8D13037021}" destId="{17208EC0-1AC6-4334-AF6B-821C588CCB39}" srcOrd="0" destOrd="0" presId="urn:microsoft.com/office/officeart/2018/2/layout/IconLabelList"/>
    <dgm:cxn modelId="{DAA6A5DA-F892-4080-876B-8846870DAD17}" type="presParOf" srcId="{66667C9D-5EAC-420C-9F69-9A8D13037021}" destId="{9B5002B5-773F-4BFC-B527-B6BB4E525964}" srcOrd="1" destOrd="0" presId="urn:microsoft.com/office/officeart/2018/2/layout/IconLabelList"/>
    <dgm:cxn modelId="{6DC2DCA1-2AC4-472A-84B9-E0E0B1AA0248}" type="presParOf" srcId="{66667C9D-5EAC-420C-9F69-9A8D13037021}" destId="{37BAFD29-B8BC-47A8-8E7D-1D158CE5A5BD}" srcOrd="2" destOrd="0" presId="urn:microsoft.com/office/officeart/2018/2/layout/IconLabelList"/>
    <dgm:cxn modelId="{ACF14A6C-5A4A-4557-ABE7-EE2FDAA83F51}" type="presParOf" srcId="{A8EA39E4-9811-49AB-8519-A98C6F0C2CF9}" destId="{5C056FC1-6AAC-45C3-A927-B322EC29117C}" srcOrd="1" destOrd="0" presId="urn:microsoft.com/office/officeart/2018/2/layout/IconLabelList"/>
    <dgm:cxn modelId="{333103AD-860C-4C46-9655-25241F865439}" type="presParOf" srcId="{A8EA39E4-9811-49AB-8519-A98C6F0C2CF9}" destId="{16C4C854-9C59-46B6-96AF-4972CFC7F5D0}" srcOrd="2" destOrd="0" presId="urn:microsoft.com/office/officeart/2018/2/layout/IconLabelList"/>
    <dgm:cxn modelId="{4AFDA040-AA58-4CC8-9707-4D20E0764B41}" type="presParOf" srcId="{16C4C854-9C59-46B6-96AF-4972CFC7F5D0}" destId="{A900058E-1FCB-4EB1-BC3C-6B6F4FE3FA34}" srcOrd="0" destOrd="0" presId="urn:microsoft.com/office/officeart/2018/2/layout/IconLabelList"/>
    <dgm:cxn modelId="{28D4F7FF-46C5-4272-A26D-468AC13169B6}" type="presParOf" srcId="{16C4C854-9C59-46B6-96AF-4972CFC7F5D0}" destId="{45D9D7AB-46C7-42CD-8FA2-2EE4D1F05796}" srcOrd="1" destOrd="0" presId="urn:microsoft.com/office/officeart/2018/2/layout/IconLabelList"/>
    <dgm:cxn modelId="{052ACACF-B27C-4C1B-9C8D-23ED18546CC1}" type="presParOf" srcId="{16C4C854-9C59-46B6-96AF-4972CFC7F5D0}" destId="{263E171D-D386-45E0-ACBE-8758F02221EE}" srcOrd="2" destOrd="0" presId="urn:microsoft.com/office/officeart/2018/2/layout/IconLabelList"/>
    <dgm:cxn modelId="{C1B7390F-39D2-46B6-A041-A48051C41C77}" type="presParOf" srcId="{A8EA39E4-9811-49AB-8519-A98C6F0C2CF9}" destId="{5A6FFCDA-59FC-4246-A437-C3BD9307D9BE}" srcOrd="3" destOrd="0" presId="urn:microsoft.com/office/officeart/2018/2/layout/IconLabelList"/>
    <dgm:cxn modelId="{AD357DE5-1869-461D-B06D-992E68CA3789}" type="presParOf" srcId="{A8EA39E4-9811-49AB-8519-A98C6F0C2CF9}" destId="{D3BADF48-E209-425D-8006-A8863B7768A7}" srcOrd="4" destOrd="0" presId="urn:microsoft.com/office/officeart/2018/2/layout/IconLabelList"/>
    <dgm:cxn modelId="{3F22FCEC-D12E-4867-9524-6C93288D0874}" type="presParOf" srcId="{D3BADF48-E209-425D-8006-A8863B7768A7}" destId="{63640C8A-BF75-4947-B799-F937C2DB4F0B}" srcOrd="0" destOrd="0" presId="urn:microsoft.com/office/officeart/2018/2/layout/IconLabelList"/>
    <dgm:cxn modelId="{91E50E4C-32B4-4982-91A9-42F7DB269744}" type="presParOf" srcId="{D3BADF48-E209-425D-8006-A8863B7768A7}" destId="{3BF53CA8-3AE6-4018-9749-13A9B304AB4A}" srcOrd="1" destOrd="0" presId="urn:microsoft.com/office/officeart/2018/2/layout/IconLabelList"/>
    <dgm:cxn modelId="{D83CE797-A183-45A7-AA0D-2D5F9DF648A8}" type="presParOf" srcId="{D3BADF48-E209-425D-8006-A8863B7768A7}" destId="{A6DEFE96-2754-40E1-9CBE-687448EF73E0}" srcOrd="2" destOrd="0" presId="urn:microsoft.com/office/officeart/2018/2/layout/IconLabelList"/>
    <dgm:cxn modelId="{A425EC11-A36E-4423-89C2-CDDE6DAB1F20}" type="presParOf" srcId="{A8EA39E4-9811-49AB-8519-A98C6F0C2CF9}" destId="{74BA3907-AB29-42C3-9406-A300D401791D}" srcOrd="5" destOrd="0" presId="urn:microsoft.com/office/officeart/2018/2/layout/IconLabelList"/>
    <dgm:cxn modelId="{03DE80AD-16B8-4ED5-B1CC-1B8BC119D25B}" type="presParOf" srcId="{A8EA39E4-9811-49AB-8519-A98C6F0C2CF9}" destId="{6A1F7D6B-E943-4A1C-9EEC-7E4D9790BC0B}" srcOrd="6" destOrd="0" presId="urn:microsoft.com/office/officeart/2018/2/layout/IconLabelList"/>
    <dgm:cxn modelId="{3EFE0794-1041-4BCA-B4E2-51B291EF1E64}" type="presParOf" srcId="{6A1F7D6B-E943-4A1C-9EEC-7E4D9790BC0B}" destId="{FF0D7A5F-C0E5-431D-AB98-352B8203EDB5}" srcOrd="0" destOrd="0" presId="urn:microsoft.com/office/officeart/2018/2/layout/IconLabelList"/>
    <dgm:cxn modelId="{A69C027E-DDA0-4090-87E3-88656D04D2C6}" type="presParOf" srcId="{6A1F7D6B-E943-4A1C-9EEC-7E4D9790BC0B}" destId="{4AAD4851-430D-4A18-B554-F91C41DD72B9}" srcOrd="1" destOrd="0" presId="urn:microsoft.com/office/officeart/2018/2/layout/IconLabelList"/>
    <dgm:cxn modelId="{D83283FF-B8FF-422B-B28A-CFC7B35C33E3}" type="presParOf" srcId="{6A1F7D6B-E943-4A1C-9EEC-7E4D9790BC0B}" destId="{7869EA6D-7C1F-40E1-B209-ED0CDFD1624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563D4AF-2347-4A09-BE6C-6434DD33C0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079525B-988F-47F9-A49A-0BF2DA45A9E6}">
      <dgm:prSet/>
      <dgm:spPr/>
      <dgm:t>
        <a:bodyPr/>
        <a:lstStyle/>
        <a:p>
          <a:r>
            <a:rPr lang="en-GB"/>
            <a:t>Regular Checks: Blood Pressure, BMI, symptoms every 6 months</a:t>
          </a:r>
          <a:endParaRPr lang="en-US"/>
        </a:p>
      </dgm:t>
    </dgm:pt>
    <dgm:pt modelId="{EBBB86B7-86A3-41F8-9698-D7867895948A}" type="parTrans" cxnId="{C54B0760-DA51-4DF5-8AED-E437EAE54A6C}">
      <dgm:prSet/>
      <dgm:spPr/>
      <dgm:t>
        <a:bodyPr/>
        <a:lstStyle/>
        <a:p>
          <a:endParaRPr lang="en-US"/>
        </a:p>
      </dgm:t>
    </dgm:pt>
    <dgm:pt modelId="{90F8DDBF-0C67-49F6-9B6B-0AC7DD871556}" type="sibTrans" cxnId="{C54B0760-DA51-4DF5-8AED-E437EAE54A6C}">
      <dgm:prSet/>
      <dgm:spPr/>
      <dgm:t>
        <a:bodyPr/>
        <a:lstStyle/>
        <a:p>
          <a:endParaRPr lang="en-US"/>
        </a:p>
      </dgm:t>
    </dgm:pt>
    <dgm:pt modelId="{AAADE54E-F9B2-4C7B-A59D-1ECB06A88A1C}">
      <dgm:prSet/>
      <dgm:spPr/>
      <dgm:t>
        <a:bodyPr/>
        <a:lstStyle/>
        <a:p>
          <a:r>
            <a:rPr lang="en-GB"/>
            <a:t>Annual ECG and cardiology review if needed</a:t>
          </a:r>
          <a:endParaRPr lang="en-US"/>
        </a:p>
      </dgm:t>
    </dgm:pt>
    <dgm:pt modelId="{CABB4E27-A6A7-4598-8199-C9A429552888}" type="parTrans" cxnId="{3BA1F518-A8A0-4670-9033-18B792A98CF3}">
      <dgm:prSet/>
      <dgm:spPr/>
      <dgm:t>
        <a:bodyPr/>
        <a:lstStyle/>
        <a:p>
          <a:endParaRPr lang="en-US"/>
        </a:p>
      </dgm:t>
    </dgm:pt>
    <dgm:pt modelId="{85C77B03-3479-4785-9618-BFF6B488C348}" type="sibTrans" cxnId="{3BA1F518-A8A0-4670-9033-18B792A98CF3}">
      <dgm:prSet/>
      <dgm:spPr/>
      <dgm:t>
        <a:bodyPr/>
        <a:lstStyle/>
        <a:p>
          <a:endParaRPr lang="en-US"/>
        </a:p>
      </dgm:t>
    </dgm:pt>
    <dgm:pt modelId="{41D04220-41B9-403D-BA11-5CF4ADBF46E2}">
      <dgm:prSet/>
      <dgm:spPr/>
      <dgm:t>
        <a:bodyPr/>
        <a:lstStyle/>
        <a:p>
          <a:r>
            <a:rPr lang="en-GB"/>
            <a:t>Self-monitoring: Home BP, symptom diary, pulse check</a:t>
          </a:r>
          <a:endParaRPr lang="en-US"/>
        </a:p>
      </dgm:t>
    </dgm:pt>
    <dgm:pt modelId="{4B6757F7-4299-4333-83EB-805BE2A6A9BA}" type="parTrans" cxnId="{48B2D045-38F9-4CA6-9EC5-1D75F47094AD}">
      <dgm:prSet/>
      <dgm:spPr/>
      <dgm:t>
        <a:bodyPr/>
        <a:lstStyle/>
        <a:p>
          <a:endParaRPr lang="en-US"/>
        </a:p>
      </dgm:t>
    </dgm:pt>
    <dgm:pt modelId="{B199A20C-0501-4267-A6F6-E46F413F40BC}" type="sibTrans" cxnId="{48B2D045-38F9-4CA6-9EC5-1D75F47094AD}">
      <dgm:prSet/>
      <dgm:spPr/>
      <dgm:t>
        <a:bodyPr/>
        <a:lstStyle/>
        <a:p>
          <a:endParaRPr lang="en-US"/>
        </a:p>
      </dgm:t>
    </dgm:pt>
    <dgm:pt modelId="{415DCDC1-7985-4C2D-ADAB-16EC13C5215C}">
      <dgm:prSet/>
      <dgm:spPr/>
      <dgm:t>
        <a:bodyPr/>
        <a:lstStyle/>
        <a:p>
          <a:r>
            <a:rPr lang="en-GB"/>
            <a:t>Multidisciplinary team: GP, Practice Nurse, Cardiologist, dietician, physiotherapist </a:t>
          </a:r>
          <a:endParaRPr lang="en-US"/>
        </a:p>
      </dgm:t>
    </dgm:pt>
    <dgm:pt modelId="{7244E929-B10B-4BC3-A98A-8B907D602B15}" type="parTrans" cxnId="{54E52333-E8E9-4980-A41A-D243C10B3A5A}">
      <dgm:prSet/>
      <dgm:spPr/>
      <dgm:t>
        <a:bodyPr/>
        <a:lstStyle/>
        <a:p>
          <a:endParaRPr lang="en-US"/>
        </a:p>
      </dgm:t>
    </dgm:pt>
    <dgm:pt modelId="{27355D0B-8F05-4F3E-8E33-5EEC2A7C542E}" type="sibTrans" cxnId="{54E52333-E8E9-4980-A41A-D243C10B3A5A}">
      <dgm:prSet/>
      <dgm:spPr/>
      <dgm:t>
        <a:bodyPr/>
        <a:lstStyle/>
        <a:p>
          <a:endParaRPr lang="en-US"/>
        </a:p>
      </dgm:t>
    </dgm:pt>
    <dgm:pt modelId="{0F66EADA-2ED6-49B3-A4E8-4DC34A9D5D12}" type="pres">
      <dgm:prSet presAssocID="{5563D4AF-2347-4A09-BE6C-6434DD33C0D8}" presName="root" presStyleCnt="0">
        <dgm:presLayoutVars>
          <dgm:dir/>
          <dgm:resizeHandles val="exact"/>
        </dgm:presLayoutVars>
      </dgm:prSet>
      <dgm:spPr/>
    </dgm:pt>
    <dgm:pt modelId="{91680553-AB60-4396-A2B9-D98F91A0AE6B}" type="pres">
      <dgm:prSet presAssocID="{7079525B-988F-47F9-A49A-0BF2DA45A9E6}" presName="compNode" presStyleCnt="0"/>
      <dgm:spPr/>
    </dgm:pt>
    <dgm:pt modelId="{EDA7C856-A2DB-4DC2-83C6-B568B7A21638}" type="pres">
      <dgm:prSet presAssocID="{7079525B-988F-47F9-A49A-0BF2DA45A9E6}" presName="bgRect" presStyleLbl="bgShp" presStyleIdx="0" presStyleCnt="4"/>
      <dgm:spPr/>
    </dgm:pt>
    <dgm:pt modelId="{AB766C92-FC5C-4A02-B78F-0A8D2571AAB3}" type="pres">
      <dgm:prSet presAssocID="{7079525B-988F-47F9-A49A-0BF2DA45A9E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F196718-CD17-417B-A021-8D19FE2B41AF}" type="pres">
      <dgm:prSet presAssocID="{7079525B-988F-47F9-A49A-0BF2DA45A9E6}" presName="spaceRect" presStyleCnt="0"/>
      <dgm:spPr/>
    </dgm:pt>
    <dgm:pt modelId="{D5CD1F9E-3936-4302-8E35-A4BDB0B781C7}" type="pres">
      <dgm:prSet presAssocID="{7079525B-988F-47F9-A49A-0BF2DA45A9E6}" presName="parTx" presStyleLbl="revTx" presStyleIdx="0" presStyleCnt="4">
        <dgm:presLayoutVars>
          <dgm:chMax val="0"/>
          <dgm:chPref val="0"/>
        </dgm:presLayoutVars>
      </dgm:prSet>
      <dgm:spPr/>
    </dgm:pt>
    <dgm:pt modelId="{35D67197-F39F-408A-A797-D19074F72C4A}" type="pres">
      <dgm:prSet presAssocID="{90F8DDBF-0C67-49F6-9B6B-0AC7DD871556}" presName="sibTrans" presStyleCnt="0"/>
      <dgm:spPr/>
    </dgm:pt>
    <dgm:pt modelId="{871020E7-B159-4A9B-92E6-6BACCD88D84F}" type="pres">
      <dgm:prSet presAssocID="{AAADE54E-F9B2-4C7B-A59D-1ECB06A88A1C}" presName="compNode" presStyleCnt="0"/>
      <dgm:spPr/>
    </dgm:pt>
    <dgm:pt modelId="{59103C1E-30D5-4778-A696-3AE18B282A9B}" type="pres">
      <dgm:prSet presAssocID="{AAADE54E-F9B2-4C7B-A59D-1ECB06A88A1C}" presName="bgRect" presStyleLbl="bgShp" presStyleIdx="1" presStyleCnt="4"/>
      <dgm:spPr/>
    </dgm:pt>
    <dgm:pt modelId="{BD2377D0-028D-4238-837B-9AF5CF690FD3}" type="pres">
      <dgm:prSet presAssocID="{AAADE54E-F9B2-4C7B-A59D-1ECB06A88A1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F70687F6-88E6-4B32-B09E-DF67AD6C7435}" type="pres">
      <dgm:prSet presAssocID="{AAADE54E-F9B2-4C7B-A59D-1ECB06A88A1C}" presName="spaceRect" presStyleCnt="0"/>
      <dgm:spPr/>
    </dgm:pt>
    <dgm:pt modelId="{4E99BAA6-04C8-40F2-B158-96A5CB763B70}" type="pres">
      <dgm:prSet presAssocID="{AAADE54E-F9B2-4C7B-A59D-1ECB06A88A1C}" presName="parTx" presStyleLbl="revTx" presStyleIdx="1" presStyleCnt="4">
        <dgm:presLayoutVars>
          <dgm:chMax val="0"/>
          <dgm:chPref val="0"/>
        </dgm:presLayoutVars>
      </dgm:prSet>
      <dgm:spPr/>
    </dgm:pt>
    <dgm:pt modelId="{A6E71134-E90F-4C20-92C6-FA76E08AC6EE}" type="pres">
      <dgm:prSet presAssocID="{85C77B03-3479-4785-9618-BFF6B488C348}" presName="sibTrans" presStyleCnt="0"/>
      <dgm:spPr/>
    </dgm:pt>
    <dgm:pt modelId="{6167351A-78E6-40DA-955A-70E38DC62BC8}" type="pres">
      <dgm:prSet presAssocID="{41D04220-41B9-403D-BA11-5CF4ADBF46E2}" presName="compNode" presStyleCnt="0"/>
      <dgm:spPr/>
    </dgm:pt>
    <dgm:pt modelId="{081B3899-6576-4642-BB6E-6B4A725CC760}" type="pres">
      <dgm:prSet presAssocID="{41D04220-41B9-403D-BA11-5CF4ADBF46E2}" presName="bgRect" presStyleLbl="bgShp" presStyleIdx="2" presStyleCnt="4"/>
      <dgm:spPr/>
    </dgm:pt>
    <dgm:pt modelId="{46767AE6-DA8A-4288-9E22-49F3A28F765F}" type="pres">
      <dgm:prSet presAssocID="{41D04220-41B9-403D-BA11-5CF4ADBF46E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20E54002-4C63-49AF-BF7A-1237639A4435}" type="pres">
      <dgm:prSet presAssocID="{41D04220-41B9-403D-BA11-5CF4ADBF46E2}" presName="spaceRect" presStyleCnt="0"/>
      <dgm:spPr/>
    </dgm:pt>
    <dgm:pt modelId="{44970F94-112F-4428-872F-C57786B08761}" type="pres">
      <dgm:prSet presAssocID="{41D04220-41B9-403D-BA11-5CF4ADBF46E2}" presName="parTx" presStyleLbl="revTx" presStyleIdx="2" presStyleCnt="4">
        <dgm:presLayoutVars>
          <dgm:chMax val="0"/>
          <dgm:chPref val="0"/>
        </dgm:presLayoutVars>
      </dgm:prSet>
      <dgm:spPr/>
    </dgm:pt>
    <dgm:pt modelId="{18EEEC54-020B-4A63-BDF6-717B8015678B}" type="pres">
      <dgm:prSet presAssocID="{B199A20C-0501-4267-A6F6-E46F413F40BC}" presName="sibTrans" presStyleCnt="0"/>
      <dgm:spPr/>
    </dgm:pt>
    <dgm:pt modelId="{964B950C-8D0D-4935-8333-CD26EC8204CA}" type="pres">
      <dgm:prSet presAssocID="{415DCDC1-7985-4C2D-ADAB-16EC13C5215C}" presName="compNode" presStyleCnt="0"/>
      <dgm:spPr/>
    </dgm:pt>
    <dgm:pt modelId="{09E5E3DE-FB2F-4C6C-AA61-BAD6EB8FAD9F}" type="pres">
      <dgm:prSet presAssocID="{415DCDC1-7985-4C2D-ADAB-16EC13C5215C}" presName="bgRect" presStyleLbl="bgShp" presStyleIdx="3" presStyleCnt="4"/>
      <dgm:spPr/>
    </dgm:pt>
    <dgm:pt modelId="{B7F922D0-6CE4-476B-9787-F8489384B252}" type="pres">
      <dgm:prSet presAssocID="{415DCDC1-7985-4C2D-ADAB-16EC13C5215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0B1A0A4C-5000-4661-A04D-00389F9291CC}" type="pres">
      <dgm:prSet presAssocID="{415DCDC1-7985-4C2D-ADAB-16EC13C5215C}" presName="spaceRect" presStyleCnt="0"/>
      <dgm:spPr/>
    </dgm:pt>
    <dgm:pt modelId="{F95838BF-0857-4832-B148-C64A9540B490}" type="pres">
      <dgm:prSet presAssocID="{415DCDC1-7985-4C2D-ADAB-16EC13C5215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AFB3305-7AB5-41F4-9EC6-2EC65D40516D}" type="presOf" srcId="{5563D4AF-2347-4A09-BE6C-6434DD33C0D8}" destId="{0F66EADA-2ED6-49B3-A4E8-4DC34A9D5D12}" srcOrd="0" destOrd="0" presId="urn:microsoft.com/office/officeart/2018/2/layout/IconVerticalSolidList"/>
    <dgm:cxn modelId="{3BA1F518-A8A0-4670-9033-18B792A98CF3}" srcId="{5563D4AF-2347-4A09-BE6C-6434DD33C0D8}" destId="{AAADE54E-F9B2-4C7B-A59D-1ECB06A88A1C}" srcOrd="1" destOrd="0" parTransId="{CABB4E27-A6A7-4598-8199-C9A429552888}" sibTransId="{85C77B03-3479-4785-9618-BFF6B488C348}"/>
    <dgm:cxn modelId="{54E52333-E8E9-4980-A41A-D243C10B3A5A}" srcId="{5563D4AF-2347-4A09-BE6C-6434DD33C0D8}" destId="{415DCDC1-7985-4C2D-ADAB-16EC13C5215C}" srcOrd="3" destOrd="0" parTransId="{7244E929-B10B-4BC3-A98A-8B907D602B15}" sibTransId="{27355D0B-8F05-4F3E-8E33-5EEC2A7C542E}"/>
    <dgm:cxn modelId="{C8EA765E-93A4-4424-91F6-BB0E33F43896}" type="presOf" srcId="{41D04220-41B9-403D-BA11-5CF4ADBF46E2}" destId="{44970F94-112F-4428-872F-C57786B08761}" srcOrd="0" destOrd="0" presId="urn:microsoft.com/office/officeart/2018/2/layout/IconVerticalSolidList"/>
    <dgm:cxn modelId="{C54B0760-DA51-4DF5-8AED-E437EAE54A6C}" srcId="{5563D4AF-2347-4A09-BE6C-6434DD33C0D8}" destId="{7079525B-988F-47F9-A49A-0BF2DA45A9E6}" srcOrd="0" destOrd="0" parTransId="{EBBB86B7-86A3-41F8-9698-D7867895948A}" sibTransId="{90F8DDBF-0C67-49F6-9B6B-0AC7DD871556}"/>
    <dgm:cxn modelId="{48B2D045-38F9-4CA6-9EC5-1D75F47094AD}" srcId="{5563D4AF-2347-4A09-BE6C-6434DD33C0D8}" destId="{41D04220-41B9-403D-BA11-5CF4ADBF46E2}" srcOrd="2" destOrd="0" parTransId="{4B6757F7-4299-4333-83EB-805BE2A6A9BA}" sibTransId="{B199A20C-0501-4267-A6F6-E46F413F40BC}"/>
    <dgm:cxn modelId="{0373C2B3-94AD-4FEC-A903-5A37B5401F12}" type="presOf" srcId="{415DCDC1-7985-4C2D-ADAB-16EC13C5215C}" destId="{F95838BF-0857-4832-B148-C64A9540B490}" srcOrd="0" destOrd="0" presId="urn:microsoft.com/office/officeart/2018/2/layout/IconVerticalSolidList"/>
    <dgm:cxn modelId="{8596F3D5-3C58-4FDD-9043-19FE643FB87F}" type="presOf" srcId="{AAADE54E-F9B2-4C7B-A59D-1ECB06A88A1C}" destId="{4E99BAA6-04C8-40F2-B158-96A5CB763B70}" srcOrd="0" destOrd="0" presId="urn:microsoft.com/office/officeart/2018/2/layout/IconVerticalSolidList"/>
    <dgm:cxn modelId="{05FA7DF2-205F-4F1A-9233-2DC9D2EC4AF5}" type="presOf" srcId="{7079525B-988F-47F9-A49A-0BF2DA45A9E6}" destId="{D5CD1F9E-3936-4302-8E35-A4BDB0B781C7}" srcOrd="0" destOrd="0" presId="urn:microsoft.com/office/officeart/2018/2/layout/IconVerticalSolidList"/>
    <dgm:cxn modelId="{285B61E1-658A-46AB-8D94-0946A58BEB8F}" type="presParOf" srcId="{0F66EADA-2ED6-49B3-A4E8-4DC34A9D5D12}" destId="{91680553-AB60-4396-A2B9-D98F91A0AE6B}" srcOrd="0" destOrd="0" presId="urn:microsoft.com/office/officeart/2018/2/layout/IconVerticalSolidList"/>
    <dgm:cxn modelId="{1DC9D64B-1DDA-4FB1-B304-AE69C013356D}" type="presParOf" srcId="{91680553-AB60-4396-A2B9-D98F91A0AE6B}" destId="{EDA7C856-A2DB-4DC2-83C6-B568B7A21638}" srcOrd="0" destOrd="0" presId="urn:microsoft.com/office/officeart/2018/2/layout/IconVerticalSolidList"/>
    <dgm:cxn modelId="{033B0690-6096-4490-B5F7-F8ED502F37EB}" type="presParOf" srcId="{91680553-AB60-4396-A2B9-D98F91A0AE6B}" destId="{AB766C92-FC5C-4A02-B78F-0A8D2571AAB3}" srcOrd="1" destOrd="0" presId="urn:microsoft.com/office/officeart/2018/2/layout/IconVerticalSolidList"/>
    <dgm:cxn modelId="{1AE08287-8F7F-446C-874E-09E17B92676D}" type="presParOf" srcId="{91680553-AB60-4396-A2B9-D98F91A0AE6B}" destId="{7F196718-CD17-417B-A021-8D19FE2B41AF}" srcOrd="2" destOrd="0" presId="urn:microsoft.com/office/officeart/2018/2/layout/IconVerticalSolidList"/>
    <dgm:cxn modelId="{AA9BBF47-2B71-499B-B07D-245D6103C3A8}" type="presParOf" srcId="{91680553-AB60-4396-A2B9-D98F91A0AE6B}" destId="{D5CD1F9E-3936-4302-8E35-A4BDB0B781C7}" srcOrd="3" destOrd="0" presId="urn:microsoft.com/office/officeart/2018/2/layout/IconVerticalSolidList"/>
    <dgm:cxn modelId="{384F43E2-3612-4751-8296-942A8767C9AE}" type="presParOf" srcId="{0F66EADA-2ED6-49B3-A4E8-4DC34A9D5D12}" destId="{35D67197-F39F-408A-A797-D19074F72C4A}" srcOrd="1" destOrd="0" presId="urn:microsoft.com/office/officeart/2018/2/layout/IconVerticalSolidList"/>
    <dgm:cxn modelId="{18E08BD6-569C-4AFD-9991-86756873A3CB}" type="presParOf" srcId="{0F66EADA-2ED6-49B3-A4E8-4DC34A9D5D12}" destId="{871020E7-B159-4A9B-92E6-6BACCD88D84F}" srcOrd="2" destOrd="0" presId="urn:microsoft.com/office/officeart/2018/2/layout/IconVerticalSolidList"/>
    <dgm:cxn modelId="{58D647AA-B396-4215-A29B-1D2CE7CAE323}" type="presParOf" srcId="{871020E7-B159-4A9B-92E6-6BACCD88D84F}" destId="{59103C1E-30D5-4778-A696-3AE18B282A9B}" srcOrd="0" destOrd="0" presId="urn:microsoft.com/office/officeart/2018/2/layout/IconVerticalSolidList"/>
    <dgm:cxn modelId="{B7039FDE-D33A-4E2E-BAE4-551D6CFF40DF}" type="presParOf" srcId="{871020E7-B159-4A9B-92E6-6BACCD88D84F}" destId="{BD2377D0-028D-4238-837B-9AF5CF690FD3}" srcOrd="1" destOrd="0" presId="urn:microsoft.com/office/officeart/2018/2/layout/IconVerticalSolidList"/>
    <dgm:cxn modelId="{36266CA8-1DD3-4F49-8780-EDBC01F716F7}" type="presParOf" srcId="{871020E7-B159-4A9B-92E6-6BACCD88D84F}" destId="{F70687F6-88E6-4B32-B09E-DF67AD6C7435}" srcOrd="2" destOrd="0" presId="urn:microsoft.com/office/officeart/2018/2/layout/IconVerticalSolidList"/>
    <dgm:cxn modelId="{A4C8AE39-50A6-44D2-B60E-4029F55807B1}" type="presParOf" srcId="{871020E7-B159-4A9B-92E6-6BACCD88D84F}" destId="{4E99BAA6-04C8-40F2-B158-96A5CB763B70}" srcOrd="3" destOrd="0" presId="urn:microsoft.com/office/officeart/2018/2/layout/IconVerticalSolidList"/>
    <dgm:cxn modelId="{8B49E4C9-14BF-4422-BFF7-5E61E6319D5B}" type="presParOf" srcId="{0F66EADA-2ED6-49B3-A4E8-4DC34A9D5D12}" destId="{A6E71134-E90F-4C20-92C6-FA76E08AC6EE}" srcOrd="3" destOrd="0" presId="urn:microsoft.com/office/officeart/2018/2/layout/IconVerticalSolidList"/>
    <dgm:cxn modelId="{843A23AE-55E3-456A-950E-9BE8DC615106}" type="presParOf" srcId="{0F66EADA-2ED6-49B3-A4E8-4DC34A9D5D12}" destId="{6167351A-78E6-40DA-955A-70E38DC62BC8}" srcOrd="4" destOrd="0" presId="urn:microsoft.com/office/officeart/2018/2/layout/IconVerticalSolidList"/>
    <dgm:cxn modelId="{9B1E705D-B8D2-4293-A585-52C86293731A}" type="presParOf" srcId="{6167351A-78E6-40DA-955A-70E38DC62BC8}" destId="{081B3899-6576-4642-BB6E-6B4A725CC760}" srcOrd="0" destOrd="0" presId="urn:microsoft.com/office/officeart/2018/2/layout/IconVerticalSolidList"/>
    <dgm:cxn modelId="{16D8232A-462E-47FF-B6B2-8568CFD0ECBA}" type="presParOf" srcId="{6167351A-78E6-40DA-955A-70E38DC62BC8}" destId="{46767AE6-DA8A-4288-9E22-49F3A28F765F}" srcOrd="1" destOrd="0" presId="urn:microsoft.com/office/officeart/2018/2/layout/IconVerticalSolidList"/>
    <dgm:cxn modelId="{58498EC9-BF37-4CBA-AFD2-31C53D465AF9}" type="presParOf" srcId="{6167351A-78E6-40DA-955A-70E38DC62BC8}" destId="{20E54002-4C63-49AF-BF7A-1237639A4435}" srcOrd="2" destOrd="0" presId="urn:microsoft.com/office/officeart/2018/2/layout/IconVerticalSolidList"/>
    <dgm:cxn modelId="{FC0B9AB6-B5F8-4876-A5B7-608ED23E3822}" type="presParOf" srcId="{6167351A-78E6-40DA-955A-70E38DC62BC8}" destId="{44970F94-112F-4428-872F-C57786B08761}" srcOrd="3" destOrd="0" presId="urn:microsoft.com/office/officeart/2018/2/layout/IconVerticalSolidList"/>
    <dgm:cxn modelId="{59D814DF-9E9B-45D8-A2EE-7B62BC5BD5F1}" type="presParOf" srcId="{0F66EADA-2ED6-49B3-A4E8-4DC34A9D5D12}" destId="{18EEEC54-020B-4A63-BDF6-717B8015678B}" srcOrd="5" destOrd="0" presId="urn:microsoft.com/office/officeart/2018/2/layout/IconVerticalSolidList"/>
    <dgm:cxn modelId="{9CC606CC-769C-460A-9052-8BC1B9A6EDC1}" type="presParOf" srcId="{0F66EADA-2ED6-49B3-A4E8-4DC34A9D5D12}" destId="{964B950C-8D0D-4935-8333-CD26EC8204CA}" srcOrd="6" destOrd="0" presId="urn:microsoft.com/office/officeart/2018/2/layout/IconVerticalSolidList"/>
    <dgm:cxn modelId="{3834C55A-B703-4FC4-B928-0AE242CAB983}" type="presParOf" srcId="{964B950C-8D0D-4935-8333-CD26EC8204CA}" destId="{09E5E3DE-FB2F-4C6C-AA61-BAD6EB8FAD9F}" srcOrd="0" destOrd="0" presId="urn:microsoft.com/office/officeart/2018/2/layout/IconVerticalSolidList"/>
    <dgm:cxn modelId="{DFB2B8EF-6F50-4A61-BF48-17185DA53DC1}" type="presParOf" srcId="{964B950C-8D0D-4935-8333-CD26EC8204CA}" destId="{B7F922D0-6CE4-476B-9787-F8489384B252}" srcOrd="1" destOrd="0" presId="urn:microsoft.com/office/officeart/2018/2/layout/IconVerticalSolidList"/>
    <dgm:cxn modelId="{0E847571-AE4E-46F1-B530-427AB4AC0BC0}" type="presParOf" srcId="{964B950C-8D0D-4935-8333-CD26EC8204CA}" destId="{0B1A0A4C-5000-4661-A04D-00389F9291CC}" srcOrd="2" destOrd="0" presId="urn:microsoft.com/office/officeart/2018/2/layout/IconVerticalSolidList"/>
    <dgm:cxn modelId="{63EA09EF-405A-4406-B2E5-D9B8A82174BA}" type="presParOf" srcId="{964B950C-8D0D-4935-8333-CD26EC8204CA}" destId="{F95838BF-0857-4832-B148-C64A9540B49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ED4F41C-3764-4B71-8C1D-81261F32E39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69C1749-A303-4750-A8F2-6E98D51189A6}">
      <dgm:prSet/>
      <dgm:spPr/>
      <dgm:t>
        <a:bodyPr/>
        <a:lstStyle/>
        <a:p>
          <a:r>
            <a:rPr lang="en-GB"/>
            <a:t>Person-centred care: Shared decision-making and goal setting</a:t>
          </a:r>
          <a:endParaRPr lang="en-US"/>
        </a:p>
      </dgm:t>
    </dgm:pt>
    <dgm:pt modelId="{7B1AEE55-C056-4F9E-8395-233459C92CAE}" type="parTrans" cxnId="{19DC9347-48A5-4951-B356-1EF0BC381888}">
      <dgm:prSet/>
      <dgm:spPr/>
      <dgm:t>
        <a:bodyPr/>
        <a:lstStyle/>
        <a:p>
          <a:endParaRPr lang="en-US"/>
        </a:p>
      </dgm:t>
    </dgm:pt>
    <dgm:pt modelId="{0EF7BC66-4C26-4F8E-87FE-759FC167939D}" type="sibTrans" cxnId="{19DC9347-48A5-4951-B356-1EF0BC381888}">
      <dgm:prSet/>
      <dgm:spPr/>
      <dgm:t>
        <a:bodyPr/>
        <a:lstStyle/>
        <a:p>
          <a:endParaRPr lang="en-US"/>
        </a:p>
      </dgm:t>
    </dgm:pt>
    <dgm:pt modelId="{5409918A-D9B7-4850-A74C-E21FE572D61C}">
      <dgm:prSet/>
      <dgm:spPr/>
      <dgm:t>
        <a:bodyPr/>
        <a:lstStyle/>
        <a:p>
          <a:r>
            <a:rPr lang="en-GB"/>
            <a:t>Communication: Clear language, teach-back technique, written communication</a:t>
          </a:r>
          <a:endParaRPr lang="en-US"/>
        </a:p>
      </dgm:t>
    </dgm:pt>
    <dgm:pt modelId="{6E86EF8F-1807-44F7-A9A5-14B98F7CD804}" type="parTrans" cxnId="{1B9896ED-1228-448D-9D3A-D5B4ED59C290}">
      <dgm:prSet/>
      <dgm:spPr/>
      <dgm:t>
        <a:bodyPr/>
        <a:lstStyle/>
        <a:p>
          <a:endParaRPr lang="en-US"/>
        </a:p>
      </dgm:t>
    </dgm:pt>
    <dgm:pt modelId="{E7198A9D-0E1C-49FA-A075-F8B2FD3A93C6}" type="sibTrans" cxnId="{1B9896ED-1228-448D-9D3A-D5B4ED59C290}">
      <dgm:prSet/>
      <dgm:spPr/>
      <dgm:t>
        <a:bodyPr/>
        <a:lstStyle/>
        <a:p>
          <a:endParaRPr lang="en-US"/>
        </a:p>
      </dgm:t>
    </dgm:pt>
    <dgm:pt modelId="{E1B56709-2674-4AAC-BAAA-92E2B2B4D9CB}">
      <dgm:prSet/>
      <dgm:spPr/>
      <dgm:t>
        <a:bodyPr/>
        <a:lstStyle/>
        <a:p>
          <a:r>
            <a:rPr lang="en-GB"/>
            <a:t>Ethical: Respect autonomy, confidentiality, informed consent</a:t>
          </a:r>
          <a:endParaRPr lang="en-US"/>
        </a:p>
      </dgm:t>
    </dgm:pt>
    <dgm:pt modelId="{1A49DB41-CCD8-4557-85A9-C8331F3925B5}" type="parTrans" cxnId="{AD048867-EED1-4BE1-AA46-25A2A8FD9B4B}">
      <dgm:prSet/>
      <dgm:spPr/>
      <dgm:t>
        <a:bodyPr/>
        <a:lstStyle/>
        <a:p>
          <a:endParaRPr lang="en-US"/>
        </a:p>
      </dgm:t>
    </dgm:pt>
    <dgm:pt modelId="{C244283C-47A9-4D50-A2C9-8BCDCEE16C61}" type="sibTrans" cxnId="{AD048867-EED1-4BE1-AA46-25A2A8FD9B4B}">
      <dgm:prSet/>
      <dgm:spPr/>
      <dgm:t>
        <a:bodyPr/>
        <a:lstStyle/>
        <a:p>
          <a:endParaRPr lang="en-US"/>
        </a:p>
      </dgm:t>
    </dgm:pt>
    <dgm:pt modelId="{49B06547-6551-417D-B872-5F1EBF7FBA62}">
      <dgm:prSet/>
      <dgm:spPr/>
      <dgm:t>
        <a:bodyPr/>
        <a:lstStyle/>
        <a:p>
          <a:r>
            <a:rPr lang="en-GB"/>
            <a:t>Holistic support: Address psychological impact and family involvement</a:t>
          </a:r>
          <a:endParaRPr lang="en-US"/>
        </a:p>
      </dgm:t>
    </dgm:pt>
    <dgm:pt modelId="{4C44A092-083E-4244-8865-09CB3F845897}" type="parTrans" cxnId="{8B61C715-B298-49B5-8FD0-20AED58A11A3}">
      <dgm:prSet/>
      <dgm:spPr/>
      <dgm:t>
        <a:bodyPr/>
        <a:lstStyle/>
        <a:p>
          <a:endParaRPr lang="en-US"/>
        </a:p>
      </dgm:t>
    </dgm:pt>
    <dgm:pt modelId="{57129556-ECF7-4604-8DE8-96919873E24A}" type="sibTrans" cxnId="{8B61C715-B298-49B5-8FD0-20AED58A11A3}">
      <dgm:prSet/>
      <dgm:spPr/>
      <dgm:t>
        <a:bodyPr/>
        <a:lstStyle/>
        <a:p>
          <a:endParaRPr lang="en-US"/>
        </a:p>
      </dgm:t>
    </dgm:pt>
    <dgm:pt modelId="{63DCC13B-90D6-4DCE-8C13-4D59C80B7D5B}">
      <dgm:prSet/>
      <dgm:spPr/>
      <dgm:t>
        <a:bodyPr/>
        <a:lstStyle/>
        <a:p>
          <a:r>
            <a:rPr lang="en-GB"/>
            <a:t>Equality: Ensure access regardless of background</a:t>
          </a:r>
          <a:endParaRPr lang="en-US"/>
        </a:p>
      </dgm:t>
    </dgm:pt>
    <dgm:pt modelId="{975AD3B3-4C70-4301-8C28-5511F05A40F9}" type="parTrans" cxnId="{2F0666F6-EC6E-41AE-837A-4BF119DE0F41}">
      <dgm:prSet/>
      <dgm:spPr/>
      <dgm:t>
        <a:bodyPr/>
        <a:lstStyle/>
        <a:p>
          <a:endParaRPr lang="en-US"/>
        </a:p>
      </dgm:t>
    </dgm:pt>
    <dgm:pt modelId="{C31BA794-F026-4D31-8440-47EF23E5A86E}" type="sibTrans" cxnId="{2F0666F6-EC6E-41AE-837A-4BF119DE0F41}">
      <dgm:prSet/>
      <dgm:spPr/>
      <dgm:t>
        <a:bodyPr/>
        <a:lstStyle/>
        <a:p>
          <a:endParaRPr lang="en-US"/>
        </a:p>
      </dgm:t>
    </dgm:pt>
    <dgm:pt modelId="{C668CB18-915B-4A73-BF11-6101328C9876}" type="pres">
      <dgm:prSet presAssocID="{FED4F41C-3764-4B71-8C1D-81261F32E398}" presName="linear" presStyleCnt="0">
        <dgm:presLayoutVars>
          <dgm:animLvl val="lvl"/>
          <dgm:resizeHandles val="exact"/>
        </dgm:presLayoutVars>
      </dgm:prSet>
      <dgm:spPr/>
    </dgm:pt>
    <dgm:pt modelId="{6FE4F8A8-C319-441F-8DE4-FFEC0E85B81B}" type="pres">
      <dgm:prSet presAssocID="{069C1749-A303-4750-A8F2-6E98D51189A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29A97E3-38D3-4DE2-8C89-6521EFF434B4}" type="pres">
      <dgm:prSet presAssocID="{0EF7BC66-4C26-4F8E-87FE-759FC167939D}" presName="spacer" presStyleCnt="0"/>
      <dgm:spPr/>
    </dgm:pt>
    <dgm:pt modelId="{B46CD6B0-7766-4A68-9988-FC9240C66592}" type="pres">
      <dgm:prSet presAssocID="{5409918A-D9B7-4850-A74C-E21FE572D61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F7F3128-186A-44A2-95DB-A2F3B3EA77D3}" type="pres">
      <dgm:prSet presAssocID="{E7198A9D-0E1C-49FA-A075-F8B2FD3A93C6}" presName="spacer" presStyleCnt="0"/>
      <dgm:spPr/>
    </dgm:pt>
    <dgm:pt modelId="{12F3BE79-8B7D-4BB8-AB0B-66203BF1487B}" type="pres">
      <dgm:prSet presAssocID="{E1B56709-2674-4AAC-BAAA-92E2B2B4D9C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B7608E3-5829-4064-B143-B715CB2D83C0}" type="pres">
      <dgm:prSet presAssocID="{C244283C-47A9-4D50-A2C9-8BCDCEE16C61}" presName="spacer" presStyleCnt="0"/>
      <dgm:spPr/>
    </dgm:pt>
    <dgm:pt modelId="{0C07D57D-B589-459D-9E1E-FA0BBBB5B150}" type="pres">
      <dgm:prSet presAssocID="{49B06547-6551-417D-B872-5F1EBF7FBA6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2FA0450-1B42-499A-B18F-E66B8395DA75}" type="pres">
      <dgm:prSet presAssocID="{57129556-ECF7-4604-8DE8-96919873E24A}" presName="spacer" presStyleCnt="0"/>
      <dgm:spPr/>
    </dgm:pt>
    <dgm:pt modelId="{A56172F9-0D52-48E4-A331-2EC9BBD1CBA9}" type="pres">
      <dgm:prSet presAssocID="{63DCC13B-90D6-4DCE-8C13-4D59C80B7D5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B61C715-B298-49B5-8FD0-20AED58A11A3}" srcId="{FED4F41C-3764-4B71-8C1D-81261F32E398}" destId="{49B06547-6551-417D-B872-5F1EBF7FBA62}" srcOrd="3" destOrd="0" parTransId="{4C44A092-083E-4244-8865-09CB3F845897}" sibTransId="{57129556-ECF7-4604-8DE8-96919873E24A}"/>
    <dgm:cxn modelId="{39881516-D8CE-4D94-9F28-DB01ABEEA65A}" type="presOf" srcId="{FED4F41C-3764-4B71-8C1D-81261F32E398}" destId="{C668CB18-915B-4A73-BF11-6101328C9876}" srcOrd="0" destOrd="0" presId="urn:microsoft.com/office/officeart/2005/8/layout/vList2"/>
    <dgm:cxn modelId="{AD048867-EED1-4BE1-AA46-25A2A8FD9B4B}" srcId="{FED4F41C-3764-4B71-8C1D-81261F32E398}" destId="{E1B56709-2674-4AAC-BAAA-92E2B2B4D9CB}" srcOrd="2" destOrd="0" parTransId="{1A49DB41-CCD8-4557-85A9-C8331F3925B5}" sibTransId="{C244283C-47A9-4D50-A2C9-8BCDCEE16C61}"/>
    <dgm:cxn modelId="{19DC9347-48A5-4951-B356-1EF0BC381888}" srcId="{FED4F41C-3764-4B71-8C1D-81261F32E398}" destId="{069C1749-A303-4750-A8F2-6E98D51189A6}" srcOrd="0" destOrd="0" parTransId="{7B1AEE55-C056-4F9E-8395-233459C92CAE}" sibTransId="{0EF7BC66-4C26-4F8E-87FE-759FC167939D}"/>
    <dgm:cxn modelId="{0F2C0D6A-F058-479F-829B-A70938359251}" type="presOf" srcId="{49B06547-6551-417D-B872-5F1EBF7FBA62}" destId="{0C07D57D-B589-459D-9E1E-FA0BBBB5B150}" srcOrd="0" destOrd="0" presId="urn:microsoft.com/office/officeart/2005/8/layout/vList2"/>
    <dgm:cxn modelId="{F692F185-1A0C-49E2-8FD7-8A895CF3323F}" type="presOf" srcId="{63DCC13B-90D6-4DCE-8C13-4D59C80B7D5B}" destId="{A56172F9-0D52-48E4-A331-2EC9BBD1CBA9}" srcOrd="0" destOrd="0" presId="urn:microsoft.com/office/officeart/2005/8/layout/vList2"/>
    <dgm:cxn modelId="{00ADAFDE-E0F0-4B96-B893-9DCDDABE8EEC}" type="presOf" srcId="{E1B56709-2674-4AAC-BAAA-92E2B2B4D9CB}" destId="{12F3BE79-8B7D-4BB8-AB0B-66203BF1487B}" srcOrd="0" destOrd="0" presId="urn:microsoft.com/office/officeart/2005/8/layout/vList2"/>
    <dgm:cxn modelId="{1B9896ED-1228-448D-9D3A-D5B4ED59C290}" srcId="{FED4F41C-3764-4B71-8C1D-81261F32E398}" destId="{5409918A-D9B7-4850-A74C-E21FE572D61C}" srcOrd="1" destOrd="0" parTransId="{6E86EF8F-1807-44F7-A9A5-14B98F7CD804}" sibTransId="{E7198A9D-0E1C-49FA-A075-F8B2FD3A93C6}"/>
    <dgm:cxn modelId="{C0A439F6-F363-483B-8607-8A8FE27733BB}" type="presOf" srcId="{5409918A-D9B7-4850-A74C-E21FE572D61C}" destId="{B46CD6B0-7766-4A68-9988-FC9240C66592}" srcOrd="0" destOrd="0" presId="urn:microsoft.com/office/officeart/2005/8/layout/vList2"/>
    <dgm:cxn modelId="{2F0666F6-EC6E-41AE-837A-4BF119DE0F41}" srcId="{FED4F41C-3764-4B71-8C1D-81261F32E398}" destId="{63DCC13B-90D6-4DCE-8C13-4D59C80B7D5B}" srcOrd="4" destOrd="0" parTransId="{975AD3B3-4C70-4301-8C28-5511F05A40F9}" sibTransId="{C31BA794-F026-4D31-8440-47EF23E5A86E}"/>
    <dgm:cxn modelId="{02BD7EF8-B535-40E0-A28C-C8C6103ECE16}" type="presOf" srcId="{069C1749-A303-4750-A8F2-6E98D51189A6}" destId="{6FE4F8A8-C319-441F-8DE4-FFEC0E85B81B}" srcOrd="0" destOrd="0" presId="urn:microsoft.com/office/officeart/2005/8/layout/vList2"/>
    <dgm:cxn modelId="{60CC56BE-EC56-4754-9798-B570CA5CD0D2}" type="presParOf" srcId="{C668CB18-915B-4A73-BF11-6101328C9876}" destId="{6FE4F8A8-C319-441F-8DE4-FFEC0E85B81B}" srcOrd="0" destOrd="0" presId="urn:microsoft.com/office/officeart/2005/8/layout/vList2"/>
    <dgm:cxn modelId="{8B85CA6B-7993-42B9-8582-B1F3A12A7FF6}" type="presParOf" srcId="{C668CB18-915B-4A73-BF11-6101328C9876}" destId="{729A97E3-38D3-4DE2-8C89-6521EFF434B4}" srcOrd="1" destOrd="0" presId="urn:microsoft.com/office/officeart/2005/8/layout/vList2"/>
    <dgm:cxn modelId="{D1D70DDA-3021-44B1-9861-C362E44C772C}" type="presParOf" srcId="{C668CB18-915B-4A73-BF11-6101328C9876}" destId="{B46CD6B0-7766-4A68-9988-FC9240C66592}" srcOrd="2" destOrd="0" presId="urn:microsoft.com/office/officeart/2005/8/layout/vList2"/>
    <dgm:cxn modelId="{05944A6C-F88D-42F1-A6F7-E4C2327AFEDA}" type="presParOf" srcId="{C668CB18-915B-4A73-BF11-6101328C9876}" destId="{2F7F3128-186A-44A2-95DB-A2F3B3EA77D3}" srcOrd="3" destOrd="0" presId="urn:microsoft.com/office/officeart/2005/8/layout/vList2"/>
    <dgm:cxn modelId="{1A08B636-8FCD-40DC-A9FB-26B88835DA57}" type="presParOf" srcId="{C668CB18-915B-4A73-BF11-6101328C9876}" destId="{12F3BE79-8B7D-4BB8-AB0B-66203BF1487B}" srcOrd="4" destOrd="0" presId="urn:microsoft.com/office/officeart/2005/8/layout/vList2"/>
    <dgm:cxn modelId="{0B9064CA-6BE8-4E90-B6DD-54FB993DE098}" type="presParOf" srcId="{C668CB18-915B-4A73-BF11-6101328C9876}" destId="{BB7608E3-5829-4064-B143-B715CB2D83C0}" srcOrd="5" destOrd="0" presId="urn:microsoft.com/office/officeart/2005/8/layout/vList2"/>
    <dgm:cxn modelId="{DD5C3C95-3163-4553-933C-610C861E1AAD}" type="presParOf" srcId="{C668CB18-915B-4A73-BF11-6101328C9876}" destId="{0C07D57D-B589-459D-9E1E-FA0BBBB5B150}" srcOrd="6" destOrd="0" presId="urn:microsoft.com/office/officeart/2005/8/layout/vList2"/>
    <dgm:cxn modelId="{2C428479-D093-4932-8A0C-6CCA5291D75F}" type="presParOf" srcId="{C668CB18-915B-4A73-BF11-6101328C9876}" destId="{12FA0450-1B42-499A-B18F-E66B8395DA75}" srcOrd="7" destOrd="0" presId="urn:microsoft.com/office/officeart/2005/8/layout/vList2"/>
    <dgm:cxn modelId="{7D5FAC63-19E6-4E09-B3C0-C79FE58A1953}" type="presParOf" srcId="{C668CB18-915B-4A73-BF11-6101328C9876}" destId="{A56172F9-0D52-48E4-A331-2EC9BBD1CBA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705B9AC-7F1A-47D3-A4A8-D3A4D624B04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8452C4F-5C53-4EC3-B60F-C591CE84CCC1}">
      <dgm:prSet/>
      <dgm:spPr/>
      <dgm:t>
        <a:bodyPr/>
        <a:lstStyle/>
        <a:p>
          <a:r>
            <a:rPr lang="en-GB"/>
            <a:t>CHD is a major health issue</a:t>
          </a:r>
          <a:endParaRPr lang="en-US"/>
        </a:p>
      </dgm:t>
    </dgm:pt>
    <dgm:pt modelId="{66A13BB5-0BEB-44CA-8837-18148FBA7842}" type="parTrans" cxnId="{722E9F65-6CD3-4786-8122-4DE34B5CF06D}">
      <dgm:prSet/>
      <dgm:spPr/>
      <dgm:t>
        <a:bodyPr/>
        <a:lstStyle/>
        <a:p>
          <a:endParaRPr lang="en-US"/>
        </a:p>
      </dgm:t>
    </dgm:pt>
    <dgm:pt modelId="{D8DC0745-FCB7-4CBF-8BB3-226BEACE47AF}" type="sibTrans" cxnId="{722E9F65-6CD3-4786-8122-4DE34B5CF06D}">
      <dgm:prSet/>
      <dgm:spPr/>
      <dgm:t>
        <a:bodyPr/>
        <a:lstStyle/>
        <a:p>
          <a:endParaRPr lang="en-US"/>
        </a:p>
      </dgm:t>
    </dgm:pt>
    <dgm:pt modelId="{3F7275C7-9C9F-43F3-9925-23618ED7088C}">
      <dgm:prSet/>
      <dgm:spPr/>
      <dgm:t>
        <a:bodyPr/>
        <a:lstStyle/>
        <a:p>
          <a:r>
            <a:rPr lang="en-GB"/>
            <a:t>Understanding Cardiovascular anatomy supports effective care</a:t>
          </a:r>
          <a:endParaRPr lang="en-US"/>
        </a:p>
      </dgm:t>
    </dgm:pt>
    <dgm:pt modelId="{3D33F20B-5AE6-4DBD-86F8-3A1FE32B4447}" type="parTrans" cxnId="{7B3F0B9C-978F-4337-AF22-F2B4A066E68D}">
      <dgm:prSet/>
      <dgm:spPr/>
      <dgm:t>
        <a:bodyPr/>
        <a:lstStyle/>
        <a:p>
          <a:endParaRPr lang="en-US"/>
        </a:p>
      </dgm:t>
    </dgm:pt>
    <dgm:pt modelId="{709BD25C-CD6D-4D11-98BB-166AF0C7FEB2}" type="sibTrans" cxnId="{7B3F0B9C-978F-4337-AF22-F2B4A066E68D}">
      <dgm:prSet/>
      <dgm:spPr/>
      <dgm:t>
        <a:bodyPr/>
        <a:lstStyle/>
        <a:p>
          <a:endParaRPr lang="en-US"/>
        </a:p>
      </dgm:t>
    </dgm:pt>
    <dgm:pt modelId="{B7398109-80E2-4C7F-A345-06764E45A31E}">
      <dgm:prSet/>
      <dgm:spPr/>
      <dgm:t>
        <a:bodyPr/>
        <a:lstStyle/>
        <a:p>
          <a:r>
            <a:rPr lang="en-GB"/>
            <a:t>Lifestyle changes alongside medication reduces complications</a:t>
          </a:r>
          <a:endParaRPr lang="en-US"/>
        </a:p>
      </dgm:t>
    </dgm:pt>
    <dgm:pt modelId="{7A52F507-9CDA-4BF1-BB40-57622ACBFCBF}" type="parTrans" cxnId="{1436E467-C2B5-4567-8843-A07E40CD669E}">
      <dgm:prSet/>
      <dgm:spPr/>
      <dgm:t>
        <a:bodyPr/>
        <a:lstStyle/>
        <a:p>
          <a:endParaRPr lang="en-US"/>
        </a:p>
      </dgm:t>
    </dgm:pt>
    <dgm:pt modelId="{19E3CBA2-38A3-4CFD-ADBB-CD4EE2DCA328}" type="sibTrans" cxnId="{1436E467-C2B5-4567-8843-A07E40CD669E}">
      <dgm:prSet/>
      <dgm:spPr/>
      <dgm:t>
        <a:bodyPr/>
        <a:lstStyle/>
        <a:p>
          <a:endParaRPr lang="en-US"/>
        </a:p>
      </dgm:t>
    </dgm:pt>
    <dgm:pt modelId="{1978DD41-CE3E-4B84-96F9-38F2B1CAD40A}">
      <dgm:prSet/>
      <dgm:spPr/>
      <dgm:t>
        <a:bodyPr/>
        <a:lstStyle/>
        <a:p>
          <a:r>
            <a:rPr lang="en-GB"/>
            <a:t>Evidence-based care following NHS and NICE guidance improves patient outcomes</a:t>
          </a:r>
          <a:endParaRPr lang="en-US"/>
        </a:p>
      </dgm:t>
    </dgm:pt>
    <dgm:pt modelId="{9EC3BCFF-FF42-48CF-B279-B0943F625B60}" type="parTrans" cxnId="{A7C4616C-BE47-4CE0-AE61-D02F7ADEBE93}">
      <dgm:prSet/>
      <dgm:spPr/>
      <dgm:t>
        <a:bodyPr/>
        <a:lstStyle/>
        <a:p>
          <a:endParaRPr lang="en-US"/>
        </a:p>
      </dgm:t>
    </dgm:pt>
    <dgm:pt modelId="{76EE49E9-ECED-409E-B579-5277FC1DEF3C}" type="sibTrans" cxnId="{A7C4616C-BE47-4CE0-AE61-D02F7ADEBE93}">
      <dgm:prSet/>
      <dgm:spPr/>
      <dgm:t>
        <a:bodyPr/>
        <a:lstStyle/>
        <a:p>
          <a:endParaRPr lang="en-US"/>
        </a:p>
      </dgm:t>
    </dgm:pt>
    <dgm:pt modelId="{62D20D8D-F1B0-4F7B-9F8F-E9B2AAEBC88B}">
      <dgm:prSet/>
      <dgm:spPr/>
      <dgm:t>
        <a:bodyPr/>
        <a:lstStyle/>
        <a:p>
          <a:r>
            <a:rPr lang="en-GB"/>
            <a:t>Person-centred care remains central to effective healthcare</a:t>
          </a:r>
          <a:endParaRPr lang="en-US"/>
        </a:p>
      </dgm:t>
    </dgm:pt>
    <dgm:pt modelId="{4851BCE8-6681-45D8-AC8B-6181E84440C2}" type="parTrans" cxnId="{9ED6B1C7-540A-4330-998A-AF879C4B8840}">
      <dgm:prSet/>
      <dgm:spPr/>
      <dgm:t>
        <a:bodyPr/>
        <a:lstStyle/>
        <a:p>
          <a:endParaRPr lang="en-US"/>
        </a:p>
      </dgm:t>
    </dgm:pt>
    <dgm:pt modelId="{F90D3BA7-6B0F-418E-8CF3-5083CA5DC3EA}" type="sibTrans" cxnId="{9ED6B1C7-540A-4330-998A-AF879C4B8840}">
      <dgm:prSet/>
      <dgm:spPr/>
      <dgm:t>
        <a:bodyPr/>
        <a:lstStyle/>
        <a:p>
          <a:endParaRPr lang="en-US"/>
        </a:p>
      </dgm:t>
    </dgm:pt>
    <dgm:pt modelId="{BA15B1B5-FC86-48B5-B681-68A5C25954F7}" type="pres">
      <dgm:prSet presAssocID="{9705B9AC-7F1A-47D3-A4A8-D3A4D624B04E}" presName="root" presStyleCnt="0">
        <dgm:presLayoutVars>
          <dgm:dir/>
          <dgm:resizeHandles val="exact"/>
        </dgm:presLayoutVars>
      </dgm:prSet>
      <dgm:spPr/>
    </dgm:pt>
    <dgm:pt modelId="{D5C9AF60-A4F5-474E-996C-A0D575BEFDEE}" type="pres">
      <dgm:prSet presAssocID="{28452C4F-5C53-4EC3-B60F-C591CE84CCC1}" presName="compNode" presStyleCnt="0"/>
      <dgm:spPr/>
    </dgm:pt>
    <dgm:pt modelId="{782753CD-B252-4497-99C4-F54D6090048D}" type="pres">
      <dgm:prSet presAssocID="{28452C4F-5C53-4EC3-B60F-C591CE84CCC1}" presName="bgRect" presStyleLbl="bgShp" presStyleIdx="0" presStyleCnt="5"/>
      <dgm:spPr/>
    </dgm:pt>
    <dgm:pt modelId="{F23B6419-B808-4C80-B93D-DA73282136BF}" type="pres">
      <dgm:prSet presAssocID="{28452C4F-5C53-4EC3-B60F-C591CE84CCC1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A9D4FA3-5099-48D1-9E6A-F87FEE619980}" type="pres">
      <dgm:prSet presAssocID="{28452C4F-5C53-4EC3-B60F-C591CE84CCC1}" presName="spaceRect" presStyleCnt="0"/>
      <dgm:spPr/>
    </dgm:pt>
    <dgm:pt modelId="{3E2187FC-0E4B-4B67-8B44-1241CED0F662}" type="pres">
      <dgm:prSet presAssocID="{28452C4F-5C53-4EC3-B60F-C591CE84CCC1}" presName="parTx" presStyleLbl="revTx" presStyleIdx="0" presStyleCnt="5">
        <dgm:presLayoutVars>
          <dgm:chMax val="0"/>
          <dgm:chPref val="0"/>
        </dgm:presLayoutVars>
      </dgm:prSet>
      <dgm:spPr/>
    </dgm:pt>
    <dgm:pt modelId="{5C80A3CB-A3F7-45BC-90D0-21C060FC4EDD}" type="pres">
      <dgm:prSet presAssocID="{D8DC0745-FCB7-4CBF-8BB3-226BEACE47AF}" presName="sibTrans" presStyleCnt="0"/>
      <dgm:spPr/>
    </dgm:pt>
    <dgm:pt modelId="{34624CF4-8CA5-4F16-8FCD-4E4914EC2D51}" type="pres">
      <dgm:prSet presAssocID="{3F7275C7-9C9F-43F3-9925-23618ED7088C}" presName="compNode" presStyleCnt="0"/>
      <dgm:spPr/>
    </dgm:pt>
    <dgm:pt modelId="{7DA524AE-B4BA-4B09-ADDC-8CE055C10D3E}" type="pres">
      <dgm:prSet presAssocID="{3F7275C7-9C9F-43F3-9925-23618ED7088C}" presName="bgRect" presStyleLbl="bgShp" presStyleIdx="1" presStyleCnt="5"/>
      <dgm:spPr/>
    </dgm:pt>
    <dgm:pt modelId="{09B24875-DEB9-42F9-AADF-C1ECC49BDBE9}" type="pres">
      <dgm:prSet presAssocID="{3F7275C7-9C9F-43F3-9925-23618ED7088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56F20151-D2C7-4CD5-BB47-3FCCE5C1B618}" type="pres">
      <dgm:prSet presAssocID="{3F7275C7-9C9F-43F3-9925-23618ED7088C}" presName="spaceRect" presStyleCnt="0"/>
      <dgm:spPr/>
    </dgm:pt>
    <dgm:pt modelId="{B7A210C5-DBD4-4BAA-8153-BDC842CA3913}" type="pres">
      <dgm:prSet presAssocID="{3F7275C7-9C9F-43F3-9925-23618ED7088C}" presName="parTx" presStyleLbl="revTx" presStyleIdx="1" presStyleCnt="5">
        <dgm:presLayoutVars>
          <dgm:chMax val="0"/>
          <dgm:chPref val="0"/>
        </dgm:presLayoutVars>
      </dgm:prSet>
      <dgm:spPr/>
    </dgm:pt>
    <dgm:pt modelId="{812AF96D-4F55-42FC-89E5-76AC1CE48BD9}" type="pres">
      <dgm:prSet presAssocID="{709BD25C-CD6D-4D11-98BB-166AF0C7FEB2}" presName="sibTrans" presStyleCnt="0"/>
      <dgm:spPr/>
    </dgm:pt>
    <dgm:pt modelId="{4A54F1F1-029F-48BB-8B90-629AF1147C98}" type="pres">
      <dgm:prSet presAssocID="{B7398109-80E2-4C7F-A345-06764E45A31E}" presName="compNode" presStyleCnt="0"/>
      <dgm:spPr/>
    </dgm:pt>
    <dgm:pt modelId="{33C7AA13-97DD-4AAD-B229-5947BEC03FD8}" type="pres">
      <dgm:prSet presAssocID="{B7398109-80E2-4C7F-A345-06764E45A31E}" presName="bgRect" presStyleLbl="bgShp" presStyleIdx="2" presStyleCnt="5"/>
      <dgm:spPr/>
    </dgm:pt>
    <dgm:pt modelId="{DD0D34FC-DAFE-4321-8657-99A9690019B6}" type="pres">
      <dgm:prSet presAssocID="{B7398109-80E2-4C7F-A345-06764E45A31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628BED3E-4E4B-4CA3-959A-8232D1EF6F0A}" type="pres">
      <dgm:prSet presAssocID="{B7398109-80E2-4C7F-A345-06764E45A31E}" presName="spaceRect" presStyleCnt="0"/>
      <dgm:spPr/>
    </dgm:pt>
    <dgm:pt modelId="{1F43A5DD-7C1B-46A0-AD35-29F4BBB6015E}" type="pres">
      <dgm:prSet presAssocID="{B7398109-80E2-4C7F-A345-06764E45A31E}" presName="parTx" presStyleLbl="revTx" presStyleIdx="2" presStyleCnt="5">
        <dgm:presLayoutVars>
          <dgm:chMax val="0"/>
          <dgm:chPref val="0"/>
        </dgm:presLayoutVars>
      </dgm:prSet>
      <dgm:spPr/>
    </dgm:pt>
    <dgm:pt modelId="{36FE9B24-5D94-4E5C-9AC5-128086B38029}" type="pres">
      <dgm:prSet presAssocID="{19E3CBA2-38A3-4CFD-ADBB-CD4EE2DCA328}" presName="sibTrans" presStyleCnt="0"/>
      <dgm:spPr/>
    </dgm:pt>
    <dgm:pt modelId="{26ECD604-1104-477A-8E4F-3E2E009AE155}" type="pres">
      <dgm:prSet presAssocID="{1978DD41-CE3E-4B84-96F9-38F2B1CAD40A}" presName="compNode" presStyleCnt="0"/>
      <dgm:spPr/>
    </dgm:pt>
    <dgm:pt modelId="{4262D794-D627-45D2-98F3-3506783451CF}" type="pres">
      <dgm:prSet presAssocID="{1978DD41-CE3E-4B84-96F9-38F2B1CAD40A}" presName="bgRect" presStyleLbl="bgShp" presStyleIdx="3" presStyleCnt="5"/>
      <dgm:spPr/>
    </dgm:pt>
    <dgm:pt modelId="{82C85F2D-5576-47DE-8528-E90A3A545F17}" type="pres">
      <dgm:prSet presAssocID="{1978DD41-CE3E-4B84-96F9-38F2B1CAD40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CF62523-5326-4F78-AF68-E4D6AA247D69}" type="pres">
      <dgm:prSet presAssocID="{1978DD41-CE3E-4B84-96F9-38F2B1CAD40A}" presName="spaceRect" presStyleCnt="0"/>
      <dgm:spPr/>
    </dgm:pt>
    <dgm:pt modelId="{CED816E5-226B-465F-97F4-3AC3F8EDB505}" type="pres">
      <dgm:prSet presAssocID="{1978DD41-CE3E-4B84-96F9-38F2B1CAD40A}" presName="parTx" presStyleLbl="revTx" presStyleIdx="3" presStyleCnt="5">
        <dgm:presLayoutVars>
          <dgm:chMax val="0"/>
          <dgm:chPref val="0"/>
        </dgm:presLayoutVars>
      </dgm:prSet>
      <dgm:spPr/>
    </dgm:pt>
    <dgm:pt modelId="{D15A1974-17EE-430C-BE4B-50C535EFE85D}" type="pres">
      <dgm:prSet presAssocID="{76EE49E9-ECED-409E-B579-5277FC1DEF3C}" presName="sibTrans" presStyleCnt="0"/>
      <dgm:spPr/>
    </dgm:pt>
    <dgm:pt modelId="{EB6FB023-2C38-4EA8-A9D1-6C5A0D30004A}" type="pres">
      <dgm:prSet presAssocID="{62D20D8D-F1B0-4F7B-9F8F-E9B2AAEBC88B}" presName="compNode" presStyleCnt="0"/>
      <dgm:spPr/>
    </dgm:pt>
    <dgm:pt modelId="{44A92E05-FA16-4504-9A22-2BDCC89F8489}" type="pres">
      <dgm:prSet presAssocID="{62D20D8D-F1B0-4F7B-9F8F-E9B2AAEBC88B}" presName="bgRect" presStyleLbl="bgShp" presStyleIdx="4" presStyleCnt="5"/>
      <dgm:spPr/>
    </dgm:pt>
    <dgm:pt modelId="{53DDBD65-E7DE-4BD6-80A3-EAECA17EF227}" type="pres">
      <dgm:prSet presAssocID="{62D20D8D-F1B0-4F7B-9F8F-E9B2AAEBC88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D727D913-3A76-49BB-8F5A-A56AAA950C4B}" type="pres">
      <dgm:prSet presAssocID="{62D20D8D-F1B0-4F7B-9F8F-E9B2AAEBC88B}" presName="spaceRect" presStyleCnt="0"/>
      <dgm:spPr/>
    </dgm:pt>
    <dgm:pt modelId="{CD539AD0-9113-4AEA-AE39-A00275A4BF60}" type="pres">
      <dgm:prSet presAssocID="{62D20D8D-F1B0-4F7B-9F8F-E9B2AAEBC88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5476215-23F7-42C4-8824-1FAFAB1512BC}" type="presOf" srcId="{62D20D8D-F1B0-4F7B-9F8F-E9B2AAEBC88B}" destId="{CD539AD0-9113-4AEA-AE39-A00275A4BF60}" srcOrd="0" destOrd="0" presId="urn:microsoft.com/office/officeart/2018/2/layout/IconVerticalSolidList"/>
    <dgm:cxn modelId="{E2A31F21-48B6-4C47-BC69-E589661D766E}" type="presOf" srcId="{9705B9AC-7F1A-47D3-A4A8-D3A4D624B04E}" destId="{BA15B1B5-FC86-48B5-B681-68A5C25954F7}" srcOrd="0" destOrd="0" presId="urn:microsoft.com/office/officeart/2018/2/layout/IconVerticalSolidList"/>
    <dgm:cxn modelId="{722E9F65-6CD3-4786-8122-4DE34B5CF06D}" srcId="{9705B9AC-7F1A-47D3-A4A8-D3A4D624B04E}" destId="{28452C4F-5C53-4EC3-B60F-C591CE84CCC1}" srcOrd="0" destOrd="0" parTransId="{66A13BB5-0BEB-44CA-8837-18148FBA7842}" sibTransId="{D8DC0745-FCB7-4CBF-8BB3-226BEACE47AF}"/>
    <dgm:cxn modelId="{1436E467-C2B5-4567-8843-A07E40CD669E}" srcId="{9705B9AC-7F1A-47D3-A4A8-D3A4D624B04E}" destId="{B7398109-80E2-4C7F-A345-06764E45A31E}" srcOrd="2" destOrd="0" parTransId="{7A52F507-9CDA-4BF1-BB40-57622ACBFCBF}" sibTransId="{19E3CBA2-38A3-4CFD-ADBB-CD4EE2DCA328}"/>
    <dgm:cxn modelId="{A7C4616C-BE47-4CE0-AE61-D02F7ADEBE93}" srcId="{9705B9AC-7F1A-47D3-A4A8-D3A4D624B04E}" destId="{1978DD41-CE3E-4B84-96F9-38F2B1CAD40A}" srcOrd="3" destOrd="0" parTransId="{9EC3BCFF-FF42-48CF-B279-B0943F625B60}" sibTransId="{76EE49E9-ECED-409E-B579-5277FC1DEF3C}"/>
    <dgm:cxn modelId="{7DA33B86-3DAB-4BCB-8B73-DBA93D4EAE02}" type="presOf" srcId="{3F7275C7-9C9F-43F3-9925-23618ED7088C}" destId="{B7A210C5-DBD4-4BAA-8153-BDC842CA3913}" srcOrd="0" destOrd="0" presId="urn:microsoft.com/office/officeart/2018/2/layout/IconVerticalSolidList"/>
    <dgm:cxn modelId="{10ECF48C-24D4-4255-B7EE-6ED8B2A3DC1A}" type="presOf" srcId="{28452C4F-5C53-4EC3-B60F-C591CE84CCC1}" destId="{3E2187FC-0E4B-4B67-8B44-1241CED0F662}" srcOrd="0" destOrd="0" presId="urn:microsoft.com/office/officeart/2018/2/layout/IconVerticalSolidList"/>
    <dgm:cxn modelId="{7B3F0B9C-978F-4337-AF22-F2B4A066E68D}" srcId="{9705B9AC-7F1A-47D3-A4A8-D3A4D624B04E}" destId="{3F7275C7-9C9F-43F3-9925-23618ED7088C}" srcOrd="1" destOrd="0" parTransId="{3D33F20B-5AE6-4DBD-86F8-3A1FE32B4447}" sibTransId="{709BD25C-CD6D-4D11-98BB-166AF0C7FEB2}"/>
    <dgm:cxn modelId="{9ED6B1C7-540A-4330-998A-AF879C4B8840}" srcId="{9705B9AC-7F1A-47D3-A4A8-D3A4D624B04E}" destId="{62D20D8D-F1B0-4F7B-9F8F-E9B2AAEBC88B}" srcOrd="4" destOrd="0" parTransId="{4851BCE8-6681-45D8-AC8B-6181E84440C2}" sibTransId="{F90D3BA7-6B0F-418E-8CF3-5083CA5DC3EA}"/>
    <dgm:cxn modelId="{B12E3FE9-BC92-4A7F-A1E7-E399387AAAC8}" type="presOf" srcId="{B7398109-80E2-4C7F-A345-06764E45A31E}" destId="{1F43A5DD-7C1B-46A0-AD35-29F4BBB6015E}" srcOrd="0" destOrd="0" presId="urn:microsoft.com/office/officeart/2018/2/layout/IconVerticalSolidList"/>
    <dgm:cxn modelId="{BAC796F6-075E-4043-9145-387E43E0A831}" type="presOf" srcId="{1978DD41-CE3E-4B84-96F9-38F2B1CAD40A}" destId="{CED816E5-226B-465F-97F4-3AC3F8EDB505}" srcOrd="0" destOrd="0" presId="urn:microsoft.com/office/officeart/2018/2/layout/IconVerticalSolidList"/>
    <dgm:cxn modelId="{3CB7C1C3-51A9-4254-8C61-8E5930326207}" type="presParOf" srcId="{BA15B1B5-FC86-48B5-B681-68A5C25954F7}" destId="{D5C9AF60-A4F5-474E-996C-A0D575BEFDEE}" srcOrd="0" destOrd="0" presId="urn:microsoft.com/office/officeart/2018/2/layout/IconVerticalSolidList"/>
    <dgm:cxn modelId="{F99B80F4-F580-464E-B0B5-6008633EC776}" type="presParOf" srcId="{D5C9AF60-A4F5-474E-996C-A0D575BEFDEE}" destId="{782753CD-B252-4497-99C4-F54D6090048D}" srcOrd="0" destOrd="0" presId="urn:microsoft.com/office/officeart/2018/2/layout/IconVerticalSolidList"/>
    <dgm:cxn modelId="{C387F11E-6718-4DAB-9F3A-1375CA6BE4F9}" type="presParOf" srcId="{D5C9AF60-A4F5-474E-996C-A0D575BEFDEE}" destId="{F23B6419-B808-4C80-B93D-DA73282136BF}" srcOrd="1" destOrd="0" presId="urn:microsoft.com/office/officeart/2018/2/layout/IconVerticalSolidList"/>
    <dgm:cxn modelId="{EF3B946E-E4EF-4E9B-8A10-78A13F56E113}" type="presParOf" srcId="{D5C9AF60-A4F5-474E-996C-A0D575BEFDEE}" destId="{FA9D4FA3-5099-48D1-9E6A-F87FEE619980}" srcOrd="2" destOrd="0" presId="urn:microsoft.com/office/officeart/2018/2/layout/IconVerticalSolidList"/>
    <dgm:cxn modelId="{AED4D6E9-3605-4901-8C5E-02ADEF4EE595}" type="presParOf" srcId="{D5C9AF60-A4F5-474E-996C-A0D575BEFDEE}" destId="{3E2187FC-0E4B-4B67-8B44-1241CED0F662}" srcOrd="3" destOrd="0" presId="urn:microsoft.com/office/officeart/2018/2/layout/IconVerticalSolidList"/>
    <dgm:cxn modelId="{2D445968-F51D-4BCC-BA3B-9A250A803042}" type="presParOf" srcId="{BA15B1B5-FC86-48B5-B681-68A5C25954F7}" destId="{5C80A3CB-A3F7-45BC-90D0-21C060FC4EDD}" srcOrd="1" destOrd="0" presId="urn:microsoft.com/office/officeart/2018/2/layout/IconVerticalSolidList"/>
    <dgm:cxn modelId="{79EF89C5-19A6-4405-AF75-9D58D91E82FF}" type="presParOf" srcId="{BA15B1B5-FC86-48B5-B681-68A5C25954F7}" destId="{34624CF4-8CA5-4F16-8FCD-4E4914EC2D51}" srcOrd="2" destOrd="0" presId="urn:microsoft.com/office/officeart/2018/2/layout/IconVerticalSolidList"/>
    <dgm:cxn modelId="{2F215A9E-B18C-4616-A6CF-1773F45DD81C}" type="presParOf" srcId="{34624CF4-8CA5-4F16-8FCD-4E4914EC2D51}" destId="{7DA524AE-B4BA-4B09-ADDC-8CE055C10D3E}" srcOrd="0" destOrd="0" presId="urn:microsoft.com/office/officeart/2018/2/layout/IconVerticalSolidList"/>
    <dgm:cxn modelId="{1725D3CA-2078-40E9-8828-2333780FD873}" type="presParOf" srcId="{34624CF4-8CA5-4F16-8FCD-4E4914EC2D51}" destId="{09B24875-DEB9-42F9-AADF-C1ECC49BDBE9}" srcOrd="1" destOrd="0" presId="urn:microsoft.com/office/officeart/2018/2/layout/IconVerticalSolidList"/>
    <dgm:cxn modelId="{4FFCE669-50FC-4275-8ED5-8A98DF59F5B3}" type="presParOf" srcId="{34624CF4-8CA5-4F16-8FCD-4E4914EC2D51}" destId="{56F20151-D2C7-4CD5-BB47-3FCCE5C1B618}" srcOrd="2" destOrd="0" presId="urn:microsoft.com/office/officeart/2018/2/layout/IconVerticalSolidList"/>
    <dgm:cxn modelId="{1D9BA169-A257-4F78-88FF-803326C937D1}" type="presParOf" srcId="{34624CF4-8CA5-4F16-8FCD-4E4914EC2D51}" destId="{B7A210C5-DBD4-4BAA-8153-BDC842CA3913}" srcOrd="3" destOrd="0" presId="urn:microsoft.com/office/officeart/2018/2/layout/IconVerticalSolidList"/>
    <dgm:cxn modelId="{1BF97841-4148-4007-9D5E-58B93C1D98FA}" type="presParOf" srcId="{BA15B1B5-FC86-48B5-B681-68A5C25954F7}" destId="{812AF96D-4F55-42FC-89E5-76AC1CE48BD9}" srcOrd="3" destOrd="0" presId="urn:microsoft.com/office/officeart/2018/2/layout/IconVerticalSolidList"/>
    <dgm:cxn modelId="{6AA7AF5D-DD50-4219-8EAF-A17EEDF2CFE6}" type="presParOf" srcId="{BA15B1B5-FC86-48B5-B681-68A5C25954F7}" destId="{4A54F1F1-029F-48BB-8B90-629AF1147C98}" srcOrd="4" destOrd="0" presId="urn:microsoft.com/office/officeart/2018/2/layout/IconVerticalSolidList"/>
    <dgm:cxn modelId="{9A2A2B9F-821B-4D0E-B637-0D1B81D751A6}" type="presParOf" srcId="{4A54F1F1-029F-48BB-8B90-629AF1147C98}" destId="{33C7AA13-97DD-4AAD-B229-5947BEC03FD8}" srcOrd="0" destOrd="0" presId="urn:microsoft.com/office/officeart/2018/2/layout/IconVerticalSolidList"/>
    <dgm:cxn modelId="{2B29D430-E00D-4FDB-8BCA-5C519CA7062A}" type="presParOf" srcId="{4A54F1F1-029F-48BB-8B90-629AF1147C98}" destId="{DD0D34FC-DAFE-4321-8657-99A9690019B6}" srcOrd="1" destOrd="0" presId="urn:microsoft.com/office/officeart/2018/2/layout/IconVerticalSolidList"/>
    <dgm:cxn modelId="{8D908F39-1A3E-4A4F-9DEE-ECE7B7865444}" type="presParOf" srcId="{4A54F1F1-029F-48BB-8B90-629AF1147C98}" destId="{628BED3E-4E4B-4CA3-959A-8232D1EF6F0A}" srcOrd="2" destOrd="0" presId="urn:microsoft.com/office/officeart/2018/2/layout/IconVerticalSolidList"/>
    <dgm:cxn modelId="{628F5973-10AE-44D3-B810-5C2D9D92BE43}" type="presParOf" srcId="{4A54F1F1-029F-48BB-8B90-629AF1147C98}" destId="{1F43A5DD-7C1B-46A0-AD35-29F4BBB6015E}" srcOrd="3" destOrd="0" presId="urn:microsoft.com/office/officeart/2018/2/layout/IconVerticalSolidList"/>
    <dgm:cxn modelId="{EE12DA37-0D80-4E04-8B92-0C20A678EE06}" type="presParOf" srcId="{BA15B1B5-FC86-48B5-B681-68A5C25954F7}" destId="{36FE9B24-5D94-4E5C-9AC5-128086B38029}" srcOrd="5" destOrd="0" presId="urn:microsoft.com/office/officeart/2018/2/layout/IconVerticalSolidList"/>
    <dgm:cxn modelId="{70995FC0-7249-432D-A2C7-407364C64871}" type="presParOf" srcId="{BA15B1B5-FC86-48B5-B681-68A5C25954F7}" destId="{26ECD604-1104-477A-8E4F-3E2E009AE155}" srcOrd="6" destOrd="0" presId="urn:microsoft.com/office/officeart/2018/2/layout/IconVerticalSolidList"/>
    <dgm:cxn modelId="{44DBAE81-EA9A-4A9E-8E7B-8F92FF365AF3}" type="presParOf" srcId="{26ECD604-1104-477A-8E4F-3E2E009AE155}" destId="{4262D794-D627-45D2-98F3-3506783451CF}" srcOrd="0" destOrd="0" presId="urn:microsoft.com/office/officeart/2018/2/layout/IconVerticalSolidList"/>
    <dgm:cxn modelId="{B12DB95B-CDDF-40A2-AF56-61D80107E7E5}" type="presParOf" srcId="{26ECD604-1104-477A-8E4F-3E2E009AE155}" destId="{82C85F2D-5576-47DE-8528-E90A3A545F17}" srcOrd="1" destOrd="0" presId="urn:microsoft.com/office/officeart/2018/2/layout/IconVerticalSolidList"/>
    <dgm:cxn modelId="{C74E2FA5-554C-4F21-9580-EA383AFC20B3}" type="presParOf" srcId="{26ECD604-1104-477A-8E4F-3E2E009AE155}" destId="{8CF62523-5326-4F78-AF68-E4D6AA247D69}" srcOrd="2" destOrd="0" presId="urn:microsoft.com/office/officeart/2018/2/layout/IconVerticalSolidList"/>
    <dgm:cxn modelId="{4775D2A3-643A-474B-8048-7B581B01BA59}" type="presParOf" srcId="{26ECD604-1104-477A-8E4F-3E2E009AE155}" destId="{CED816E5-226B-465F-97F4-3AC3F8EDB505}" srcOrd="3" destOrd="0" presId="urn:microsoft.com/office/officeart/2018/2/layout/IconVerticalSolidList"/>
    <dgm:cxn modelId="{585994D3-BF1A-49BA-A68F-DF9A3F8D573A}" type="presParOf" srcId="{BA15B1B5-FC86-48B5-B681-68A5C25954F7}" destId="{D15A1974-17EE-430C-BE4B-50C535EFE85D}" srcOrd="7" destOrd="0" presId="urn:microsoft.com/office/officeart/2018/2/layout/IconVerticalSolidList"/>
    <dgm:cxn modelId="{18C73120-D9B6-439C-AD48-6C13858CF63F}" type="presParOf" srcId="{BA15B1B5-FC86-48B5-B681-68A5C25954F7}" destId="{EB6FB023-2C38-4EA8-A9D1-6C5A0D30004A}" srcOrd="8" destOrd="0" presId="urn:microsoft.com/office/officeart/2018/2/layout/IconVerticalSolidList"/>
    <dgm:cxn modelId="{8F46EAD4-2DD0-4333-8857-D0FA75EFAF9B}" type="presParOf" srcId="{EB6FB023-2C38-4EA8-A9D1-6C5A0D30004A}" destId="{44A92E05-FA16-4504-9A22-2BDCC89F8489}" srcOrd="0" destOrd="0" presId="urn:microsoft.com/office/officeart/2018/2/layout/IconVerticalSolidList"/>
    <dgm:cxn modelId="{92889836-71CD-45AE-9498-0A0B6A06A71F}" type="presParOf" srcId="{EB6FB023-2C38-4EA8-A9D1-6C5A0D30004A}" destId="{53DDBD65-E7DE-4BD6-80A3-EAECA17EF227}" srcOrd="1" destOrd="0" presId="urn:microsoft.com/office/officeart/2018/2/layout/IconVerticalSolidList"/>
    <dgm:cxn modelId="{58E9D21F-9F15-4884-8ECF-73E71B65CB55}" type="presParOf" srcId="{EB6FB023-2C38-4EA8-A9D1-6C5A0D30004A}" destId="{D727D913-3A76-49BB-8F5A-A56AAA950C4B}" srcOrd="2" destOrd="0" presId="urn:microsoft.com/office/officeart/2018/2/layout/IconVerticalSolidList"/>
    <dgm:cxn modelId="{8F1DFD7A-2828-465B-8DFC-5B0A2B7F1E86}" type="presParOf" srcId="{EB6FB023-2C38-4EA8-A9D1-6C5A0D30004A}" destId="{CD539AD0-9113-4AEA-AE39-A00275A4BF6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2DBFAD-E945-4901-A499-61571C4D88A3}">
      <dsp:nvSpPr>
        <dsp:cNvPr id="0" name=""/>
        <dsp:cNvSpPr/>
      </dsp:nvSpPr>
      <dsp:spPr>
        <a:xfrm>
          <a:off x="0" y="634796"/>
          <a:ext cx="67135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Heart – Pumps Oxygenated blood around the body</a:t>
          </a:r>
          <a:endParaRPr lang="en-US" sz="1800" kern="1200" dirty="0"/>
        </a:p>
      </dsp:txBody>
      <dsp:txXfrm>
        <a:off x="21075" y="655871"/>
        <a:ext cx="6671402" cy="389580"/>
      </dsp:txXfrm>
    </dsp:sp>
    <dsp:sp modelId="{C5EFFC49-EC37-4A53-BC14-177E428F94A2}">
      <dsp:nvSpPr>
        <dsp:cNvPr id="0" name=""/>
        <dsp:cNvSpPr/>
      </dsp:nvSpPr>
      <dsp:spPr>
        <a:xfrm>
          <a:off x="0" y="1118366"/>
          <a:ext cx="67135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Four chambers – Right atrium, Right ventricle, left atrium, left ventricle</a:t>
          </a:r>
          <a:endParaRPr lang="en-US" sz="1800" kern="1200" dirty="0"/>
        </a:p>
      </dsp:txBody>
      <dsp:txXfrm>
        <a:off x="21075" y="1139441"/>
        <a:ext cx="6671402" cy="389580"/>
      </dsp:txXfrm>
    </dsp:sp>
    <dsp:sp modelId="{8BCD99E0-501C-4727-B2E7-4DAB441F5587}">
      <dsp:nvSpPr>
        <dsp:cNvPr id="0" name=""/>
        <dsp:cNvSpPr/>
      </dsp:nvSpPr>
      <dsp:spPr>
        <a:xfrm>
          <a:off x="0" y="1601936"/>
          <a:ext cx="67135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Blood vessels – Arteries, veins and capillaries</a:t>
          </a:r>
          <a:endParaRPr lang="en-US" sz="1800" kern="1200"/>
        </a:p>
      </dsp:txBody>
      <dsp:txXfrm>
        <a:off x="21075" y="1623011"/>
        <a:ext cx="6671402" cy="389580"/>
      </dsp:txXfrm>
    </dsp:sp>
    <dsp:sp modelId="{A5BCFAB2-1F23-40F5-9BE5-F54E692B340F}">
      <dsp:nvSpPr>
        <dsp:cNvPr id="0" name=""/>
        <dsp:cNvSpPr/>
      </dsp:nvSpPr>
      <dsp:spPr>
        <a:xfrm>
          <a:off x="0" y="2085506"/>
          <a:ext cx="67135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Coronary arteries supply oxygen to cardiac muscle. </a:t>
          </a:r>
          <a:endParaRPr lang="en-US" sz="1800" kern="1200"/>
        </a:p>
      </dsp:txBody>
      <dsp:txXfrm>
        <a:off x="21075" y="2106581"/>
        <a:ext cx="6671402" cy="389580"/>
      </dsp:txXfrm>
    </dsp:sp>
    <dsp:sp modelId="{854D1A8E-C5FE-4C0F-96A0-8BFA71622D8E}">
      <dsp:nvSpPr>
        <dsp:cNvPr id="0" name=""/>
        <dsp:cNvSpPr/>
      </dsp:nvSpPr>
      <dsp:spPr>
        <a:xfrm>
          <a:off x="0" y="2569076"/>
          <a:ext cx="6713552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Normal blood flow maintains tissue oxygenation</a:t>
          </a:r>
          <a:endParaRPr lang="en-US" sz="1800" kern="1200"/>
        </a:p>
      </dsp:txBody>
      <dsp:txXfrm>
        <a:off x="21075" y="2590151"/>
        <a:ext cx="6671402" cy="389580"/>
      </dsp:txXfrm>
    </dsp:sp>
    <dsp:sp modelId="{63C6584A-C50B-4524-9CD4-B9A6800D820D}">
      <dsp:nvSpPr>
        <dsp:cNvPr id="0" name=""/>
        <dsp:cNvSpPr/>
      </dsp:nvSpPr>
      <dsp:spPr>
        <a:xfrm>
          <a:off x="0" y="3589230"/>
          <a:ext cx="6713552" cy="431730"/>
        </a:xfrm>
        <a:prstGeom prst="roundRect">
          <a:avLst/>
        </a:prstGeom>
        <a:noFill/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(Tortora &amp; Derrickson, 2021)</a:t>
          </a:r>
          <a:r>
            <a:rPr lang="en-GB" sz="1800" kern="1200" dirty="0"/>
            <a:t>)</a:t>
          </a:r>
          <a:endParaRPr lang="en-US" sz="1800" kern="1200" dirty="0"/>
        </a:p>
      </dsp:txBody>
      <dsp:txXfrm>
        <a:off x="21075" y="3610305"/>
        <a:ext cx="6671402" cy="3895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1DF52-3BD6-477A-9432-D488D1695E12}">
      <dsp:nvSpPr>
        <dsp:cNvPr id="0" name=""/>
        <dsp:cNvSpPr/>
      </dsp:nvSpPr>
      <dsp:spPr>
        <a:xfrm>
          <a:off x="1716006" y="316"/>
          <a:ext cx="1232062" cy="12320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Smoking</a:t>
          </a:r>
          <a:endParaRPr lang="en-US" sz="800" kern="1200"/>
        </a:p>
      </dsp:txBody>
      <dsp:txXfrm>
        <a:off x="2024022" y="316"/>
        <a:ext cx="616031" cy="1016451"/>
      </dsp:txXfrm>
    </dsp:sp>
    <dsp:sp modelId="{61CABC93-D327-47ED-AD72-007C7BA21074}">
      <dsp:nvSpPr>
        <dsp:cNvPr id="0" name=""/>
        <dsp:cNvSpPr/>
      </dsp:nvSpPr>
      <dsp:spPr>
        <a:xfrm rot="4320000">
          <a:off x="2750489" y="751912"/>
          <a:ext cx="1232062" cy="12320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Poor diet</a:t>
          </a:r>
          <a:endParaRPr lang="en-US" sz="800" kern="1200"/>
        </a:p>
      </dsp:txBody>
      <dsp:txXfrm rot="-5400000">
        <a:off x="2960824" y="1026614"/>
        <a:ext cx="1016451" cy="616031"/>
      </dsp:txXfrm>
    </dsp:sp>
    <dsp:sp modelId="{6337D2A2-3A4A-4960-9772-951F4464AA36}">
      <dsp:nvSpPr>
        <dsp:cNvPr id="0" name=""/>
        <dsp:cNvSpPr/>
      </dsp:nvSpPr>
      <dsp:spPr>
        <a:xfrm rot="8640000">
          <a:off x="2355352" y="1968020"/>
          <a:ext cx="1232062" cy="12320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Little exercise</a:t>
          </a:r>
          <a:endParaRPr lang="en-US" sz="800" kern="1200"/>
        </a:p>
      </dsp:txBody>
      <dsp:txXfrm rot="10800000">
        <a:off x="2726734" y="2163042"/>
        <a:ext cx="616031" cy="1016451"/>
      </dsp:txXfrm>
    </dsp:sp>
    <dsp:sp modelId="{1B330A00-D923-455E-9C49-7C4F00DFADBF}">
      <dsp:nvSpPr>
        <dsp:cNvPr id="0" name=""/>
        <dsp:cNvSpPr/>
      </dsp:nvSpPr>
      <dsp:spPr>
        <a:xfrm rot="12960000">
          <a:off x="1076660" y="1968020"/>
          <a:ext cx="1232062" cy="12320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High cholesterol</a:t>
          </a:r>
          <a:endParaRPr lang="en-US" sz="800" kern="1200" dirty="0"/>
        </a:p>
      </dsp:txBody>
      <dsp:txXfrm rot="10800000">
        <a:off x="1321309" y="2163042"/>
        <a:ext cx="616031" cy="1016451"/>
      </dsp:txXfrm>
    </dsp:sp>
    <dsp:sp modelId="{E1B044DF-5A76-4AD1-9D7C-019B83AE9BC1}">
      <dsp:nvSpPr>
        <dsp:cNvPr id="0" name=""/>
        <dsp:cNvSpPr/>
      </dsp:nvSpPr>
      <dsp:spPr>
        <a:xfrm rot="17280000">
          <a:off x="681522" y="751912"/>
          <a:ext cx="1232062" cy="123206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/>
            <a:t>High Blood Pressure</a:t>
          </a:r>
        </a:p>
      </dsp:txBody>
      <dsp:txXfrm rot="5400000">
        <a:off x="686799" y="1026613"/>
        <a:ext cx="1016451" cy="6160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B92DC9-0AC7-41BC-B96C-1D6831C10781}">
      <dsp:nvSpPr>
        <dsp:cNvPr id="0" name=""/>
        <dsp:cNvSpPr/>
      </dsp:nvSpPr>
      <dsp:spPr>
        <a:xfrm>
          <a:off x="0" y="4330"/>
          <a:ext cx="6278562" cy="9224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E37EA5-5523-41B8-BC5E-D131F740334E}">
      <dsp:nvSpPr>
        <dsp:cNvPr id="0" name=""/>
        <dsp:cNvSpPr/>
      </dsp:nvSpPr>
      <dsp:spPr>
        <a:xfrm>
          <a:off x="279050" y="211889"/>
          <a:ext cx="507364" cy="5073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AEC88-BF9D-41F0-AE44-13A5FA144A23}">
      <dsp:nvSpPr>
        <dsp:cNvPr id="0" name=""/>
        <dsp:cNvSpPr/>
      </dsp:nvSpPr>
      <dsp:spPr>
        <a:xfrm>
          <a:off x="1065465" y="4330"/>
          <a:ext cx="5213096" cy="922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29" tIns="97629" rIns="97629" bIns="9762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chemeClr val="accent1">
                  <a:lumMod val="60000"/>
                  <a:lumOff val="40000"/>
                </a:schemeClr>
              </a:solidFill>
            </a:rPr>
            <a:t>S</a:t>
          </a:r>
          <a:r>
            <a:rPr lang="en-GB" sz="1900" b="1" kern="1200" dirty="0"/>
            <a:t>  </a:t>
          </a:r>
          <a:r>
            <a:rPr lang="en-GB" sz="1900" kern="1200" dirty="0"/>
            <a:t>Smoking Cessation; NHS Stop Smoking Services, Nicotine replacement</a:t>
          </a:r>
          <a:endParaRPr lang="en-US" sz="1900" kern="1200" dirty="0"/>
        </a:p>
      </dsp:txBody>
      <dsp:txXfrm>
        <a:off x="1065465" y="4330"/>
        <a:ext cx="5213096" cy="922481"/>
      </dsp:txXfrm>
    </dsp:sp>
    <dsp:sp modelId="{9D0794F4-D444-405F-BED1-3A72286112CA}">
      <dsp:nvSpPr>
        <dsp:cNvPr id="0" name=""/>
        <dsp:cNvSpPr/>
      </dsp:nvSpPr>
      <dsp:spPr>
        <a:xfrm>
          <a:off x="0" y="1157432"/>
          <a:ext cx="6278562" cy="9224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8555A3-0B49-470C-A406-D09E685BEC06}">
      <dsp:nvSpPr>
        <dsp:cNvPr id="0" name=""/>
        <dsp:cNvSpPr/>
      </dsp:nvSpPr>
      <dsp:spPr>
        <a:xfrm>
          <a:off x="279050" y="1364990"/>
          <a:ext cx="507364" cy="50736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BCA2B7-61AD-4739-9359-759F8368FA5E}">
      <dsp:nvSpPr>
        <dsp:cNvPr id="0" name=""/>
        <dsp:cNvSpPr/>
      </dsp:nvSpPr>
      <dsp:spPr>
        <a:xfrm>
          <a:off x="1065465" y="1157432"/>
          <a:ext cx="5213096" cy="922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29" tIns="97629" rIns="97629" bIns="9762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solidFill>
                <a:schemeClr val="accent1">
                  <a:lumMod val="60000"/>
                  <a:lumOff val="40000"/>
                </a:schemeClr>
              </a:solidFill>
            </a:rPr>
            <a:t>M</a:t>
          </a:r>
          <a:r>
            <a:rPr lang="en-US" sz="1900" kern="1200" dirty="0">
              <a:solidFill>
                <a:schemeClr val="accent1">
                  <a:lumMod val="60000"/>
                  <a:lumOff val="40000"/>
                </a:schemeClr>
              </a:solidFill>
            </a:rPr>
            <a:t> </a:t>
          </a:r>
          <a:r>
            <a:rPr lang="en-US" sz="1900" kern="1200" dirty="0"/>
            <a:t>Exercise: 150 minutes moderate activity/week</a:t>
          </a:r>
        </a:p>
      </dsp:txBody>
      <dsp:txXfrm>
        <a:off x="1065465" y="1157432"/>
        <a:ext cx="5213096" cy="922481"/>
      </dsp:txXfrm>
    </dsp:sp>
    <dsp:sp modelId="{8D359660-3A7E-4251-ABAA-798846CACB69}">
      <dsp:nvSpPr>
        <dsp:cNvPr id="0" name=""/>
        <dsp:cNvSpPr/>
      </dsp:nvSpPr>
      <dsp:spPr>
        <a:xfrm>
          <a:off x="0" y="2310534"/>
          <a:ext cx="6278562" cy="9224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5E755C-C321-4E5F-B24E-B30C76AFD6B2}">
      <dsp:nvSpPr>
        <dsp:cNvPr id="0" name=""/>
        <dsp:cNvSpPr/>
      </dsp:nvSpPr>
      <dsp:spPr>
        <a:xfrm>
          <a:off x="279050" y="2518092"/>
          <a:ext cx="507364" cy="507364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B27D69-6D2C-4EBC-8E1B-4B889B6CE71E}">
      <dsp:nvSpPr>
        <dsp:cNvPr id="0" name=""/>
        <dsp:cNvSpPr/>
      </dsp:nvSpPr>
      <dsp:spPr>
        <a:xfrm>
          <a:off x="1065465" y="2310534"/>
          <a:ext cx="5213096" cy="922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29" tIns="97629" rIns="97629" bIns="9762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chemeClr val="accent1">
                  <a:lumMod val="60000"/>
                  <a:lumOff val="40000"/>
                </a:schemeClr>
              </a:solidFill>
            </a:rPr>
            <a:t>A</a:t>
          </a:r>
          <a:r>
            <a:rPr lang="en-GB" sz="1900" kern="1200" dirty="0">
              <a:solidFill>
                <a:schemeClr val="accent1">
                  <a:lumMod val="60000"/>
                  <a:lumOff val="40000"/>
                </a:schemeClr>
              </a:solidFill>
            </a:rPr>
            <a:t> </a:t>
          </a:r>
          <a:r>
            <a:rPr lang="en-GB" sz="1900" kern="1200" dirty="0"/>
            <a:t>Diet: Promote healthy lifestyle, more fruit/veg, less salt &amp; saturated fat</a:t>
          </a:r>
          <a:endParaRPr lang="en-US" sz="1900" kern="1200" dirty="0"/>
        </a:p>
      </dsp:txBody>
      <dsp:txXfrm>
        <a:off x="1065465" y="2310534"/>
        <a:ext cx="5213096" cy="922481"/>
      </dsp:txXfrm>
    </dsp:sp>
    <dsp:sp modelId="{5E1136D9-2FD8-4326-9033-7EFD899B60CC}">
      <dsp:nvSpPr>
        <dsp:cNvPr id="0" name=""/>
        <dsp:cNvSpPr/>
      </dsp:nvSpPr>
      <dsp:spPr>
        <a:xfrm>
          <a:off x="0" y="3463636"/>
          <a:ext cx="6278562" cy="9224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4B8C94-AA1A-4FA6-B0B6-9E389DA21F0D}">
      <dsp:nvSpPr>
        <dsp:cNvPr id="0" name=""/>
        <dsp:cNvSpPr/>
      </dsp:nvSpPr>
      <dsp:spPr>
        <a:xfrm>
          <a:off x="279050" y="3671194"/>
          <a:ext cx="507364" cy="5073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4F755-AA91-4512-B0D9-E0E5BDAB8BE6}">
      <dsp:nvSpPr>
        <dsp:cNvPr id="0" name=""/>
        <dsp:cNvSpPr/>
      </dsp:nvSpPr>
      <dsp:spPr>
        <a:xfrm>
          <a:off x="1065465" y="3463636"/>
          <a:ext cx="5213096" cy="922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29" tIns="97629" rIns="97629" bIns="9762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chemeClr val="accent1">
                  <a:lumMod val="60000"/>
                  <a:lumOff val="40000"/>
                </a:schemeClr>
              </a:solidFill>
            </a:rPr>
            <a:t>R</a:t>
          </a:r>
          <a:r>
            <a:rPr lang="en-GB" sz="1900" b="1" kern="1200" dirty="0"/>
            <a:t> </a:t>
          </a:r>
          <a:r>
            <a:rPr lang="en-GB" sz="1900" kern="1200" dirty="0"/>
            <a:t>Improve Quality of Life: hobbies, encourage     independence</a:t>
          </a:r>
          <a:endParaRPr lang="en-US" sz="1900" kern="1200" dirty="0"/>
        </a:p>
      </dsp:txBody>
      <dsp:txXfrm>
        <a:off x="1065465" y="3463636"/>
        <a:ext cx="5213096" cy="922481"/>
      </dsp:txXfrm>
    </dsp:sp>
    <dsp:sp modelId="{0884205E-8DF7-4CF9-B2E0-BFD31D26D86C}">
      <dsp:nvSpPr>
        <dsp:cNvPr id="0" name=""/>
        <dsp:cNvSpPr/>
      </dsp:nvSpPr>
      <dsp:spPr>
        <a:xfrm>
          <a:off x="0" y="4616737"/>
          <a:ext cx="6278562" cy="92248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59F7DC-5980-4597-8A73-6F7EBA4FDA35}">
      <dsp:nvSpPr>
        <dsp:cNvPr id="0" name=""/>
        <dsp:cNvSpPr/>
      </dsp:nvSpPr>
      <dsp:spPr>
        <a:xfrm>
          <a:off x="279050" y="4824296"/>
          <a:ext cx="507364" cy="5073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DB22E-B7BC-44B6-81E3-B29A00E8BEE9}">
      <dsp:nvSpPr>
        <dsp:cNvPr id="0" name=""/>
        <dsp:cNvSpPr/>
      </dsp:nvSpPr>
      <dsp:spPr>
        <a:xfrm>
          <a:off x="1065465" y="4616737"/>
          <a:ext cx="5213096" cy="9224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629" tIns="97629" rIns="97629" bIns="9762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chemeClr val="accent1">
                  <a:lumMod val="60000"/>
                  <a:lumOff val="40000"/>
                </a:schemeClr>
              </a:solidFill>
            </a:rPr>
            <a:t>T</a:t>
          </a:r>
          <a:r>
            <a:rPr lang="en-GB" sz="1900" kern="1200" dirty="0"/>
            <a:t> 5-10% weight loss in 6 months</a:t>
          </a:r>
          <a:endParaRPr lang="en-US" sz="1900" kern="1200" dirty="0"/>
        </a:p>
      </dsp:txBody>
      <dsp:txXfrm>
        <a:off x="1065465" y="4616737"/>
        <a:ext cx="5213096" cy="9224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208EC0-1AC6-4334-AF6B-821C588CCB39}">
      <dsp:nvSpPr>
        <dsp:cNvPr id="0" name=""/>
        <dsp:cNvSpPr/>
      </dsp:nvSpPr>
      <dsp:spPr>
        <a:xfrm>
          <a:off x="687141" y="751484"/>
          <a:ext cx="1061823" cy="10618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BAFD29-B8BC-47A8-8E7D-1D158CE5A5BD}">
      <dsp:nvSpPr>
        <dsp:cNvPr id="0" name=""/>
        <dsp:cNvSpPr/>
      </dsp:nvSpPr>
      <dsp:spPr>
        <a:xfrm>
          <a:off x="38249" y="2127749"/>
          <a:ext cx="23596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Statin (Atorvastatin 20-80mg)  for lipid lowering</a:t>
          </a:r>
          <a:endParaRPr lang="en-US" sz="1700" kern="1200"/>
        </a:p>
      </dsp:txBody>
      <dsp:txXfrm>
        <a:off x="38249" y="2127749"/>
        <a:ext cx="2359607" cy="720000"/>
      </dsp:txXfrm>
    </dsp:sp>
    <dsp:sp modelId="{A900058E-1FCB-4EB1-BC3C-6B6F4FE3FA34}">
      <dsp:nvSpPr>
        <dsp:cNvPr id="0" name=""/>
        <dsp:cNvSpPr/>
      </dsp:nvSpPr>
      <dsp:spPr>
        <a:xfrm>
          <a:off x="3459681" y="751484"/>
          <a:ext cx="1061823" cy="10618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E171D-D386-45E0-ACBE-8758F02221EE}">
      <dsp:nvSpPr>
        <dsp:cNvPr id="0" name=""/>
        <dsp:cNvSpPr/>
      </dsp:nvSpPr>
      <dsp:spPr>
        <a:xfrm>
          <a:off x="2810789" y="2127749"/>
          <a:ext cx="23596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Antiplatelet (Aspirin 75mg daily)</a:t>
          </a:r>
          <a:endParaRPr lang="en-US" sz="1700" kern="1200"/>
        </a:p>
      </dsp:txBody>
      <dsp:txXfrm>
        <a:off x="2810789" y="2127749"/>
        <a:ext cx="2359607" cy="720000"/>
      </dsp:txXfrm>
    </dsp:sp>
    <dsp:sp modelId="{63640C8A-BF75-4947-B799-F937C2DB4F0B}">
      <dsp:nvSpPr>
        <dsp:cNvPr id="0" name=""/>
        <dsp:cNvSpPr/>
      </dsp:nvSpPr>
      <dsp:spPr>
        <a:xfrm>
          <a:off x="6232220" y="751484"/>
          <a:ext cx="1061823" cy="10618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DEFE96-2754-40E1-9CBE-687448EF73E0}">
      <dsp:nvSpPr>
        <dsp:cNvPr id="0" name=""/>
        <dsp:cNvSpPr/>
      </dsp:nvSpPr>
      <dsp:spPr>
        <a:xfrm>
          <a:off x="5583328" y="2127749"/>
          <a:ext cx="23596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Beta-blocker or ACE inhibitor for BP &amp; heart protection</a:t>
          </a:r>
          <a:endParaRPr lang="en-US" sz="1700" kern="1200"/>
        </a:p>
      </dsp:txBody>
      <dsp:txXfrm>
        <a:off x="5583328" y="2127749"/>
        <a:ext cx="2359607" cy="720000"/>
      </dsp:txXfrm>
    </dsp:sp>
    <dsp:sp modelId="{FF0D7A5F-C0E5-431D-AB98-352B8203EDB5}">
      <dsp:nvSpPr>
        <dsp:cNvPr id="0" name=""/>
        <dsp:cNvSpPr/>
      </dsp:nvSpPr>
      <dsp:spPr>
        <a:xfrm>
          <a:off x="9004759" y="751484"/>
          <a:ext cx="1061823" cy="10618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69EA6D-7C1F-40E1-B209-ED0CDFD1624D}">
      <dsp:nvSpPr>
        <dsp:cNvPr id="0" name=""/>
        <dsp:cNvSpPr/>
      </dsp:nvSpPr>
      <dsp:spPr>
        <a:xfrm>
          <a:off x="8355867" y="2127749"/>
          <a:ext cx="235960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GTN spray for angina relief</a:t>
          </a:r>
          <a:endParaRPr lang="en-US" sz="1700" kern="1200"/>
        </a:p>
      </dsp:txBody>
      <dsp:txXfrm>
        <a:off x="8355867" y="2127749"/>
        <a:ext cx="2359607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A7C856-A2DB-4DC2-83C6-B568B7A21638}">
      <dsp:nvSpPr>
        <dsp:cNvPr id="0" name=""/>
        <dsp:cNvSpPr/>
      </dsp:nvSpPr>
      <dsp:spPr>
        <a:xfrm>
          <a:off x="0" y="2279"/>
          <a:ext cx="6254724" cy="1155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766C92-FC5C-4A02-B78F-0A8D2571AAB3}">
      <dsp:nvSpPr>
        <dsp:cNvPr id="0" name=""/>
        <dsp:cNvSpPr/>
      </dsp:nvSpPr>
      <dsp:spPr>
        <a:xfrm>
          <a:off x="349511" y="262246"/>
          <a:ext cx="635474" cy="6354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CD1F9E-3936-4302-8E35-A4BDB0B781C7}">
      <dsp:nvSpPr>
        <dsp:cNvPr id="0" name=""/>
        <dsp:cNvSpPr/>
      </dsp:nvSpPr>
      <dsp:spPr>
        <a:xfrm>
          <a:off x="1334496" y="2279"/>
          <a:ext cx="4920227" cy="1155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81" tIns="122281" rIns="122281" bIns="12228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Regular Checks: Blood Pressure, BMI, symptoms every 6 months</a:t>
          </a:r>
          <a:endParaRPr lang="en-US" sz="2100" kern="1200"/>
        </a:p>
      </dsp:txBody>
      <dsp:txXfrm>
        <a:off x="1334496" y="2279"/>
        <a:ext cx="4920227" cy="1155408"/>
      </dsp:txXfrm>
    </dsp:sp>
    <dsp:sp modelId="{59103C1E-30D5-4778-A696-3AE18B282A9B}">
      <dsp:nvSpPr>
        <dsp:cNvPr id="0" name=""/>
        <dsp:cNvSpPr/>
      </dsp:nvSpPr>
      <dsp:spPr>
        <a:xfrm>
          <a:off x="0" y="1446540"/>
          <a:ext cx="6254724" cy="1155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2377D0-028D-4238-837B-9AF5CF690FD3}">
      <dsp:nvSpPr>
        <dsp:cNvPr id="0" name=""/>
        <dsp:cNvSpPr/>
      </dsp:nvSpPr>
      <dsp:spPr>
        <a:xfrm>
          <a:off x="349511" y="1706507"/>
          <a:ext cx="635474" cy="6354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99BAA6-04C8-40F2-B158-96A5CB763B70}">
      <dsp:nvSpPr>
        <dsp:cNvPr id="0" name=""/>
        <dsp:cNvSpPr/>
      </dsp:nvSpPr>
      <dsp:spPr>
        <a:xfrm>
          <a:off x="1334496" y="1446540"/>
          <a:ext cx="4920227" cy="1155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81" tIns="122281" rIns="122281" bIns="12228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Annual ECG and cardiology review if needed</a:t>
          </a:r>
          <a:endParaRPr lang="en-US" sz="2100" kern="1200"/>
        </a:p>
      </dsp:txBody>
      <dsp:txXfrm>
        <a:off x="1334496" y="1446540"/>
        <a:ext cx="4920227" cy="1155408"/>
      </dsp:txXfrm>
    </dsp:sp>
    <dsp:sp modelId="{081B3899-6576-4642-BB6E-6B4A725CC760}">
      <dsp:nvSpPr>
        <dsp:cNvPr id="0" name=""/>
        <dsp:cNvSpPr/>
      </dsp:nvSpPr>
      <dsp:spPr>
        <a:xfrm>
          <a:off x="0" y="2890801"/>
          <a:ext cx="6254724" cy="1155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767AE6-DA8A-4288-9E22-49F3A28F765F}">
      <dsp:nvSpPr>
        <dsp:cNvPr id="0" name=""/>
        <dsp:cNvSpPr/>
      </dsp:nvSpPr>
      <dsp:spPr>
        <a:xfrm>
          <a:off x="349511" y="3150767"/>
          <a:ext cx="635474" cy="6354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70F94-112F-4428-872F-C57786B08761}">
      <dsp:nvSpPr>
        <dsp:cNvPr id="0" name=""/>
        <dsp:cNvSpPr/>
      </dsp:nvSpPr>
      <dsp:spPr>
        <a:xfrm>
          <a:off x="1334496" y="2890801"/>
          <a:ext cx="4920227" cy="1155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81" tIns="122281" rIns="122281" bIns="12228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Self-monitoring: Home BP, symptom diary, pulse check</a:t>
          </a:r>
          <a:endParaRPr lang="en-US" sz="2100" kern="1200"/>
        </a:p>
      </dsp:txBody>
      <dsp:txXfrm>
        <a:off x="1334496" y="2890801"/>
        <a:ext cx="4920227" cy="1155408"/>
      </dsp:txXfrm>
    </dsp:sp>
    <dsp:sp modelId="{09E5E3DE-FB2F-4C6C-AA61-BAD6EB8FAD9F}">
      <dsp:nvSpPr>
        <dsp:cNvPr id="0" name=""/>
        <dsp:cNvSpPr/>
      </dsp:nvSpPr>
      <dsp:spPr>
        <a:xfrm>
          <a:off x="0" y="4335061"/>
          <a:ext cx="6254724" cy="11554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F922D0-6CE4-476B-9787-F8489384B252}">
      <dsp:nvSpPr>
        <dsp:cNvPr id="0" name=""/>
        <dsp:cNvSpPr/>
      </dsp:nvSpPr>
      <dsp:spPr>
        <a:xfrm>
          <a:off x="349511" y="4595028"/>
          <a:ext cx="635474" cy="63547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5838BF-0857-4832-B148-C64A9540B490}">
      <dsp:nvSpPr>
        <dsp:cNvPr id="0" name=""/>
        <dsp:cNvSpPr/>
      </dsp:nvSpPr>
      <dsp:spPr>
        <a:xfrm>
          <a:off x="1334496" y="4335061"/>
          <a:ext cx="4920227" cy="11554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81" tIns="122281" rIns="122281" bIns="12228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Multidisciplinary team: GP, Practice Nurse, Cardiologist, dietician, physiotherapist </a:t>
          </a:r>
          <a:endParaRPr lang="en-US" sz="2100" kern="1200"/>
        </a:p>
      </dsp:txBody>
      <dsp:txXfrm>
        <a:off x="1334496" y="4335061"/>
        <a:ext cx="4920227" cy="11554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E4F8A8-C319-441F-8DE4-FFEC0E85B81B}">
      <dsp:nvSpPr>
        <dsp:cNvPr id="0" name=""/>
        <dsp:cNvSpPr/>
      </dsp:nvSpPr>
      <dsp:spPr>
        <a:xfrm>
          <a:off x="0" y="96853"/>
          <a:ext cx="6877083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Person-centred care: Shared decision-making and goal setting</a:t>
          </a:r>
          <a:endParaRPr lang="en-US" sz="1700" kern="1200"/>
        </a:p>
      </dsp:txBody>
      <dsp:txXfrm>
        <a:off x="32967" y="129820"/>
        <a:ext cx="6811149" cy="609393"/>
      </dsp:txXfrm>
    </dsp:sp>
    <dsp:sp modelId="{B46CD6B0-7766-4A68-9988-FC9240C66592}">
      <dsp:nvSpPr>
        <dsp:cNvPr id="0" name=""/>
        <dsp:cNvSpPr/>
      </dsp:nvSpPr>
      <dsp:spPr>
        <a:xfrm>
          <a:off x="0" y="821141"/>
          <a:ext cx="6877083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Communication: Clear language, teach-back technique, written communication</a:t>
          </a:r>
          <a:endParaRPr lang="en-US" sz="1700" kern="1200"/>
        </a:p>
      </dsp:txBody>
      <dsp:txXfrm>
        <a:off x="32967" y="854108"/>
        <a:ext cx="6811149" cy="609393"/>
      </dsp:txXfrm>
    </dsp:sp>
    <dsp:sp modelId="{12F3BE79-8B7D-4BB8-AB0B-66203BF1487B}">
      <dsp:nvSpPr>
        <dsp:cNvPr id="0" name=""/>
        <dsp:cNvSpPr/>
      </dsp:nvSpPr>
      <dsp:spPr>
        <a:xfrm>
          <a:off x="0" y="1545428"/>
          <a:ext cx="6877083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Ethical: Respect autonomy, confidentiality, informed consent</a:t>
          </a:r>
          <a:endParaRPr lang="en-US" sz="1700" kern="1200"/>
        </a:p>
      </dsp:txBody>
      <dsp:txXfrm>
        <a:off x="32967" y="1578395"/>
        <a:ext cx="6811149" cy="609393"/>
      </dsp:txXfrm>
    </dsp:sp>
    <dsp:sp modelId="{0C07D57D-B589-459D-9E1E-FA0BBBB5B150}">
      <dsp:nvSpPr>
        <dsp:cNvPr id="0" name=""/>
        <dsp:cNvSpPr/>
      </dsp:nvSpPr>
      <dsp:spPr>
        <a:xfrm>
          <a:off x="0" y="2269716"/>
          <a:ext cx="6877083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Holistic support: Address psychological impact and family involvement</a:t>
          </a:r>
          <a:endParaRPr lang="en-US" sz="1700" kern="1200"/>
        </a:p>
      </dsp:txBody>
      <dsp:txXfrm>
        <a:off x="32967" y="2302683"/>
        <a:ext cx="6811149" cy="609393"/>
      </dsp:txXfrm>
    </dsp:sp>
    <dsp:sp modelId="{A56172F9-0D52-48E4-A331-2EC9BBD1CBA9}">
      <dsp:nvSpPr>
        <dsp:cNvPr id="0" name=""/>
        <dsp:cNvSpPr/>
      </dsp:nvSpPr>
      <dsp:spPr>
        <a:xfrm>
          <a:off x="0" y="2994003"/>
          <a:ext cx="6877083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Equality: Ensure access regardless of background</a:t>
          </a:r>
          <a:endParaRPr lang="en-US" sz="1700" kern="1200"/>
        </a:p>
      </dsp:txBody>
      <dsp:txXfrm>
        <a:off x="32967" y="3026970"/>
        <a:ext cx="6811149" cy="60939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2753CD-B252-4497-99C4-F54D6090048D}">
      <dsp:nvSpPr>
        <dsp:cNvPr id="0" name=""/>
        <dsp:cNvSpPr/>
      </dsp:nvSpPr>
      <dsp:spPr>
        <a:xfrm>
          <a:off x="0" y="4291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3B6419-B808-4C80-B93D-DA73282136BF}">
      <dsp:nvSpPr>
        <dsp:cNvPr id="0" name=""/>
        <dsp:cNvSpPr/>
      </dsp:nvSpPr>
      <dsp:spPr>
        <a:xfrm>
          <a:off x="276493" y="209947"/>
          <a:ext cx="502715" cy="50271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2187FC-0E4B-4B67-8B44-1241CED0F662}">
      <dsp:nvSpPr>
        <dsp:cNvPr id="0" name=""/>
        <dsp:cNvSpPr/>
      </dsp:nvSpPr>
      <dsp:spPr>
        <a:xfrm>
          <a:off x="1055702" y="4291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CHD is a major health issue</a:t>
          </a:r>
          <a:endParaRPr lang="en-US" sz="1900" kern="1200"/>
        </a:p>
      </dsp:txBody>
      <dsp:txXfrm>
        <a:off x="1055702" y="4291"/>
        <a:ext cx="5199021" cy="914027"/>
      </dsp:txXfrm>
    </dsp:sp>
    <dsp:sp modelId="{7DA524AE-B4BA-4B09-ADDC-8CE055C10D3E}">
      <dsp:nvSpPr>
        <dsp:cNvPr id="0" name=""/>
        <dsp:cNvSpPr/>
      </dsp:nvSpPr>
      <dsp:spPr>
        <a:xfrm>
          <a:off x="0" y="1146826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B24875-DEB9-42F9-AADF-C1ECC49BDBE9}">
      <dsp:nvSpPr>
        <dsp:cNvPr id="0" name=""/>
        <dsp:cNvSpPr/>
      </dsp:nvSpPr>
      <dsp:spPr>
        <a:xfrm>
          <a:off x="276493" y="1352482"/>
          <a:ext cx="502715" cy="50271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A210C5-DBD4-4BAA-8153-BDC842CA3913}">
      <dsp:nvSpPr>
        <dsp:cNvPr id="0" name=""/>
        <dsp:cNvSpPr/>
      </dsp:nvSpPr>
      <dsp:spPr>
        <a:xfrm>
          <a:off x="1055702" y="1146826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Understanding Cardiovascular anatomy supports effective care</a:t>
          </a:r>
          <a:endParaRPr lang="en-US" sz="1900" kern="1200"/>
        </a:p>
      </dsp:txBody>
      <dsp:txXfrm>
        <a:off x="1055702" y="1146826"/>
        <a:ext cx="5199021" cy="914027"/>
      </dsp:txXfrm>
    </dsp:sp>
    <dsp:sp modelId="{33C7AA13-97DD-4AAD-B229-5947BEC03FD8}">
      <dsp:nvSpPr>
        <dsp:cNvPr id="0" name=""/>
        <dsp:cNvSpPr/>
      </dsp:nvSpPr>
      <dsp:spPr>
        <a:xfrm>
          <a:off x="0" y="2289361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0D34FC-DAFE-4321-8657-99A9690019B6}">
      <dsp:nvSpPr>
        <dsp:cNvPr id="0" name=""/>
        <dsp:cNvSpPr/>
      </dsp:nvSpPr>
      <dsp:spPr>
        <a:xfrm>
          <a:off x="276493" y="2495017"/>
          <a:ext cx="502715" cy="50271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43A5DD-7C1B-46A0-AD35-29F4BBB6015E}">
      <dsp:nvSpPr>
        <dsp:cNvPr id="0" name=""/>
        <dsp:cNvSpPr/>
      </dsp:nvSpPr>
      <dsp:spPr>
        <a:xfrm>
          <a:off x="1055702" y="2289361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Lifestyle changes alongside medication reduces complications</a:t>
          </a:r>
          <a:endParaRPr lang="en-US" sz="1900" kern="1200"/>
        </a:p>
      </dsp:txBody>
      <dsp:txXfrm>
        <a:off x="1055702" y="2289361"/>
        <a:ext cx="5199021" cy="914027"/>
      </dsp:txXfrm>
    </dsp:sp>
    <dsp:sp modelId="{4262D794-D627-45D2-98F3-3506783451CF}">
      <dsp:nvSpPr>
        <dsp:cNvPr id="0" name=""/>
        <dsp:cNvSpPr/>
      </dsp:nvSpPr>
      <dsp:spPr>
        <a:xfrm>
          <a:off x="0" y="3431895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C85F2D-5576-47DE-8528-E90A3A545F17}">
      <dsp:nvSpPr>
        <dsp:cNvPr id="0" name=""/>
        <dsp:cNvSpPr/>
      </dsp:nvSpPr>
      <dsp:spPr>
        <a:xfrm>
          <a:off x="276493" y="3637552"/>
          <a:ext cx="502715" cy="50271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816E5-226B-465F-97F4-3AC3F8EDB505}">
      <dsp:nvSpPr>
        <dsp:cNvPr id="0" name=""/>
        <dsp:cNvSpPr/>
      </dsp:nvSpPr>
      <dsp:spPr>
        <a:xfrm>
          <a:off x="1055702" y="3431895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Evidence-based care following NHS and NICE guidance improves patient outcomes</a:t>
          </a:r>
          <a:endParaRPr lang="en-US" sz="1900" kern="1200"/>
        </a:p>
      </dsp:txBody>
      <dsp:txXfrm>
        <a:off x="1055702" y="3431895"/>
        <a:ext cx="5199021" cy="914027"/>
      </dsp:txXfrm>
    </dsp:sp>
    <dsp:sp modelId="{44A92E05-FA16-4504-9A22-2BDCC89F8489}">
      <dsp:nvSpPr>
        <dsp:cNvPr id="0" name=""/>
        <dsp:cNvSpPr/>
      </dsp:nvSpPr>
      <dsp:spPr>
        <a:xfrm>
          <a:off x="0" y="4574430"/>
          <a:ext cx="6254724" cy="9140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DDBD65-E7DE-4BD6-80A3-EAECA17EF227}">
      <dsp:nvSpPr>
        <dsp:cNvPr id="0" name=""/>
        <dsp:cNvSpPr/>
      </dsp:nvSpPr>
      <dsp:spPr>
        <a:xfrm>
          <a:off x="276493" y="4780087"/>
          <a:ext cx="502715" cy="50271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539AD0-9113-4AEA-AE39-A00275A4BF60}">
      <dsp:nvSpPr>
        <dsp:cNvPr id="0" name=""/>
        <dsp:cNvSpPr/>
      </dsp:nvSpPr>
      <dsp:spPr>
        <a:xfrm>
          <a:off x="1055702" y="4574430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Person-centred care remains central to effective healthcare</a:t>
          </a:r>
          <a:endParaRPr lang="en-US" sz="1900" kern="1200"/>
        </a:p>
      </dsp:txBody>
      <dsp:txXfrm>
        <a:off x="1055702" y="4574430"/>
        <a:ext cx="5199021" cy="9140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F05DF0A-47DE-5A61-C050-6F8A39FE966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5E4C37-4556-5BCB-0A75-9B88C68E2EA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2738B-D50F-42CD-8D63-D3A1211DC205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50D0EE-A38A-E613-33CF-6ADF5B84307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33AA4A-6714-DFCE-354B-960295955C8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6AF947-F2DD-41AA-B1DF-41E2A3AB56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70097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725C67-361D-4F92-B496-023210C57107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7ED9BE-C080-4297-9D5D-860AA14B61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914409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60390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1014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225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BE01E962-C3CE-497D-970D-558A2B37FA4F}" type="datetime1">
              <a:rPr lang="en-US" smtClean="0"/>
              <a:t>7/17/2026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r>
              <a:rPr lang="en-GB"/>
              <a:t>Khair-Un-Nisa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726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DB9E2-0069-4B2C-902B-B0B115925C2C}" type="datetime1">
              <a:rPr lang="en-US" smtClean="0"/>
              <a:t>7/17/2026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464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57D5-62DF-4063-AFB6-8BDE98ECC607}" type="datetime1">
              <a:rPr lang="en-US" smtClean="0"/>
              <a:t>7/17/2026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223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B4486-8E14-4B2B-8592-D8BD501781F3}" type="datetime1">
              <a:rPr lang="en-US" smtClean="0"/>
              <a:t>7/17/2026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725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05AF2-2BBC-472F-A6D6-BC744D11324A}" type="datetime1">
              <a:rPr lang="en-US" smtClean="0"/>
              <a:t>7/17/2026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728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A354C7-46D1-489A-A948-335D39DEDEE4}" type="datetime1">
              <a:rPr lang="en-US" smtClean="0"/>
              <a:t>7/17/2026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62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3A765-6F1D-4D30-8C41-1485A98E2B40}" type="datetime1">
              <a:rPr lang="en-US" smtClean="0"/>
              <a:t>7/17/2026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973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54155E-40F6-450F-9998-D43BB04A1C84}" type="datetime1">
              <a:rPr lang="en-US" smtClean="0"/>
              <a:t>7/17/2026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101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794F4D6-24E8-4643-9B03-6D3946A66722}" type="datetime1">
              <a:rPr lang="en-US" smtClean="0"/>
              <a:t>7/17/2026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r>
              <a:rPr lang="en-GB"/>
              <a:t>Khair-Un-Nisa</a:t>
            </a: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099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29D66F-FD14-404E-B9FC-C48451E45689}" type="datetime1">
              <a:rPr lang="en-US" smtClean="0"/>
              <a:t>7/17/2026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866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2F880-7518-43E8-A387-AEFE97ED0F29}" type="datetime1">
              <a:rPr lang="en-US" smtClean="0"/>
              <a:t>7/17/2026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Khair-Un-Nisa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954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7D35D89A-4F69-48C5-8FD8-2137BF103AFB}" type="datetime1">
              <a:rPr lang="en-US" smtClean="0"/>
              <a:t>7/17/2026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GB"/>
              <a:t>Khair-Un-Nisa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784F4719-DC50-46FD-B426-33EBA67523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016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11" Type="http://schemas.openxmlformats.org/officeDocument/2006/relationships/image" Target="../media/image2.png"/><Relationship Id="rId5" Type="http://schemas.openxmlformats.org/officeDocument/2006/relationships/diagramData" Target="../diagrams/data1.xml"/><Relationship Id="rId10" Type="http://schemas.openxmlformats.org/officeDocument/2006/relationships/image" Target="../media/image4.jp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5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10" Type="http://schemas.openxmlformats.org/officeDocument/2006/relationships/image" Target="../media/image2.png"/><Relationship Id="rId4" Type="http://schemas.openxmlformats.org/officeDocument/2006/relationships/diagramData" Target="../diagrams/data6.xml"/><Relationship Id="rId9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eur01.safelinks.protection.outlook.com/?url=https%3A%2F%2Fwww.who.int%2F&amp;data=05%7C02%7C2432522%40student.uwtsd.ac.uk%7C3b3319bbaf5544df46f008dee454ac14%7C4e0f11f9046e45059cb8db2152311e21%7C0%7C0%7C639199249496482748%7CUnknown%7CTWFpbGZsb3d8eyJFbXB0eU1hcGkiOnRydWUsIlYiOiIwLjAuMDAwMCIsIlAiOiJXaW4zMiIsIkFOIjoiTWFpbCIsIldUIjoyfQ%3D%3D%7C0%7C%7C%7C&amp;sdata=195XqboQQc9ZJFs1J%2FOjKTXMSxD2W1yw3ehe1plUs50%3D&amp;reserved=0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eur01.safelinks.protection.outlook.com/?url=https%3A%2F%2Fwww.nhs.uk%2F&amp;data=05%7C02%7C2432522%40student.uwtsd.ac.uk%7C3b3319bbaf5544df46f008dee454ac14%7C4e0f11f9046e45059cb8db2152311e21%7C0%7C0%7C639199249496464500%7CUnknown%7CTWFpbGZsb3d8eyJFbXB0eU1hcGkiOnRydWUsIlYiOiIwLjAuMDAwMCIsIlAiOiJXaW4zMiIsIkFOIjoiTWFpbCIsIldUIjoyfQ%3D%3D%7C0%7C%7C%7C&amp;sdata=261dZWIoDbtxlKzJUkQjU7pJKeIYN5rsMPF8a8Y8x4E%3D&amp;reserved=0" TargetMode="External"/><Relationship Id="rId5" Type="http://schemas.openxmlformats.org/officeDocument/2006/relationships/hyperlink" Target="https://eur01.safelinks.protection.outlook.com/?url=https%3A%2F%2Fwww.nice.org.uk%2F&amp;data=05%7C02%7C2432522%40student.uwtsd.ac.uk%7C3b3319bbaf5544df46f008dee454ac14%7C4e0f11f9046e45059cb8db2152311e21%7C0%7C0%7C639199249496445827%7CUnknown%7CTWFpbGZsb3d8eyJFbXB0eU1hcGkiOnRydWUsIlYiOiIwLjAuMDAwMCIsIlAiOiJXaW4zMiIsIkFOIjoiTWFpbCIsIldUIjoyfQ%3D%3D%7C0%7C%7C%7C&amp;sdata=VrhnCuKaJFgvCJ7kmuVyBT27Wh4vqg1loAVrwIAu7Dw%3D&amp;reserved=0" TargetMode="External"/><Relationship Id="rId4" Type="http://schemas.openxmlformats.org/officeDocument/2006/relationships/hyperlink" Target="https://eur01.safelinks.protection.outlook.com/?url=https%3A%2F%2Fwww.bhf.org.uk%2F&amp;data=05%7C02%7C2432522%40student.uwtsd.ac.uk%7C3b3319bbaf5544df46f008dee454ac14%7C4e0f11f9046e45059cb8db2152311e21%7C0%7C0%7C639199249496415940%7CUnknown%7CTWFpbGZsb3d8eyJFbXB0eU1hcGkiOnRydWUsIlYiOiIwLjAuMDAwMCIsIlAiOiJXaW4zMiIsIkFOIjoiTWFpbCIsIldUIjoyfQ%3D%3D%7C0%7C%7C%7C&amp;sdata=PDkxYdq6OwUy6cgT5Ij%2BA%2BMQPFmaDWXxFVMes11STy4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MRI Scans, CT Scans, X Rays &amp; Diagnostics | KIMS Hospital, Kent">
            <a:extLst>
              <a:ext uri="{FF2B5EF4-FFF2-40B4-BE49-F238E27FC236}">
                <a16:creationId xmlns:a16="http://schemas.microsoft.com/office/drawing/2014/main" id="{4B66E115-02AD-6487-A315-BF1FC311F2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54" r="23576" b="1337"/>
          <a:stretch>
            <a:fillRect/>
          </a:stretch>
        </p:blipFill>
        <p:spPr bwMode="auto">
          <a:xfrm>
            <a:off x="3809238" y="10"/>
            <a:ext cx="838276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AE590B-873E-7706-977F-36BD3C4886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800" b="1" dirty="0">
                <a:solidFill>
                  <a:schemeClr val="bg1"/>
                </a:solidFill>
              </a:rPr>
              <a:t>Cardiovascular Disease  Presentation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4BEFE54-6C51-AD4C-6BA6-7509C5482B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296" y="2514600"/>
            <a:ext cx="3726942" cy="33236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/>
              <a:t>Student: Khair Un Nisa 2432522</a:t>
            </a:r>
            <a:endParaRPr lang="en-US" sz="17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700" dirty="0"/>
              <a:t>Course - Introduction to Physiology (BMHP5023_BIRM)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bg1"/>
                </a:solidFill>
              </a:rPr>
              <a:t>Lecturer – </a:t>
            </a:r>
            <a:r>
              <a:rPr lang="en-GB" sz="1700" dirty="0"/>
              <a:t>Gillian Weaver and Robert </a:t>
            </a:r>
            <a:r>
              <a:rPr lang="en-GB" sz="1700" dirty="0" err="1"/>
              <a:t>Nartowski</a:t>
            </a:r>
            <a:endParaRPr lang="en-US" sz="17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00BA0-CB22-774C-4602-8EA748C50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77706" y="6356350"/>
            <a:ext cx="2743200" cy="365125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defTabSz="914400">
              <a:spcAft>
                <a:spcPts val="600"/>
              </a:spcAft>
              <a:defRPr/>
            </a:pPr>
            <a:fld id="{784F4719-DC50-46FD-B426-33EBA6752358}" type="slidenum">
              <a:rPr lang="en-US">
                <a:solidFill>
                  <a:schemeClr val="bg1"/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1</a:t>
            </a:fld>
            <a:endParaRPr lang="en-US">
              <a:solidFill>
                <a:schemeClr val="bg1"/>
              </a:solidFill>
              <a:latin typeface="Calibri" panose="020F0502020204030204"/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7DCE6846-D35E-7E93-E655-30FDB89EAF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359548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9101"/>
    </mc:Choice>
    <mc:Fallback>
      <p:transition spd="slow" advTm="49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3E8E95-B22E-233B-CA01-032249FE9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Introduction to Cardiovascular Disease </a:t>
            </a:r>
          </a:p>
        </p:txBody>
      </p:sp>
      <p:pic>
        <p:nvPicPr>
          <p:cNvPr id="10" name="Picture 9" descr="Doctor explaining paperwork to a patient in an examination room">
            <a:extLst>
              <a:ext uri="{FF2B5EF4-FFF2-40B4-BE49-F238E27FC236}">
                <a16:creationId xmlns:a16="http://schemas.microsoft.com/office/drawing/2014/main" id="{B9036373-5F98-10C2-73B5-8421010F10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60" r="15742" b="-1"/>
          <a:stretch>
            <a:fillRect/>
          </a:stretch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91A28-3055-4BFC-CD41-CDF6881D7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516794" cy="3808408"/>
          </a:xfrm>
        </p:spPr>
        <p:txBody>
          <a:bodyPr>
            <a:normAutofit fontScale="92500" lnSpcReduction="10000"/>
          </a:bodyPr>
          <a:lstStyle/>
          <a:p>
            <a:r>
              <a:rPr lang="en-GB" sz="1900" dirty="0"/>
              <a:t>Cardiovascular diseases (CVDs) are leading cause of death in UK </a:t>
            </a:r>
          </a:p>
          <a:p>
            <a:r>
              <a:rPr lang="en-GB" sz="1900" dirty="0"/>
              <a:t>Coronary Heart disease (CHD) is one of the most common cardiovascular conditions in the UK.</a:t>
            </a:r>
          </a:p>
          <a:p>
            <a:r>
              <a:rPr lang="en-GB" sz="1900" dirty="0"/>
              <a:t>This impacts the heart muscle blood supply, leading to angina, MI, or heart failure.</a:t>
            </a:r>
          </a:p>
          <a:p>
            <a:r>
              <a:rPr lang="en-GB" sz="1900" dirty="0"/>
              <a:t>The presentation will focus on an in patient case study and develop an evidence based care plan</a:t>
            </a:r>
          </a:p>
          <a:p>
            <a:endParaRPr lang="en-GB" sz="1900" dirty="0"/>
          </a:p>
          <a:p>
            <a:pPr marL="0" indent="0">
              <a:buNone/>
            </a:pPr>
            <a:r>
              <a:rPr lang="en-GB" sz="1900" dirty="0"/>
              <a:t>(British Heart Foundation, 2024)</a:t>
            </a:r>
          </a:p>
          <a:p>
            <a:endParaRPr lang="en-GB" sz="1900" dirty="0"/>
          </a:p>
          <a:p>
            <a:pPr marL="0" indent="0">
              <a:buNone/>
            </a:pPr>
            <a:endParaRPr lang="en-GB" sz="1400" dirty="0"/>
          </a:p>
          <a:p>
            <a:pPr lvl="1">
              <a:buFontTx/>
              <a:buChar char="-"/>
            </a:pPr>
            <a:endParaRPr lang="en-GB" sz="1400" dirty="0"/>
          </a:p>
          <a:p>
            <a:pPr lvl="1">
              <a:buFontTx/>
              <a:buChar char="-"/>
            </a:pPr>
            <a:endParaRPr lang="en-GB" sz="1400" dirty="0"/>
          </a:p>
          <a:p>
            <a:pPr lvl="1">
              <a:buFontTx/>
              <a:buChar char="-"/>
            </a:pPr>
            <a:endParaRPr lang="en-GB" sz="1400" dirty="0"/>
          </a:p>
          <a:p>
            <a:pPr lvl="1">
              <a:buFontTx/>
              <a:buChar char="-"/>
            </a:pPr>
            <a:endParaRPr lang="en-GB" sz="1400" dirty="0"/>
          </a:p>
          <a:p>
            <a:pPr>
              <a:buFontTx/>
              <a:buChar char="-"/>
            </a:pPr>
            <a:endParaRPr lang="en-GB" sz="1400" dirty="0"/>
          </a:p>
          <a:p>
            <a:pPr>
              <a:buFontTx/>
              <a:buChar char="-"/>
            </a:pPr>
            <a:endParaRPr lang="en-GB" sz="14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22C0A0-06B0-4666-B97F-C7F719A22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3926" y="5876412"/>
            <a:ext cx="2926080" cy="13970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784F4719-DC50-46FD-B426-33EBA6752358}" type="slidenum">
              <a:rPr lang="en-GB" sz="9500">
                <a:solidFill>
                  <a:srgbClr val="FFFFFF">
                    <a:alpha val="25000"/>
                  </a:srgbClr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GB" sz="9500">
              <a:solidFill>
                <a:srgbClr val="FFFFFF">
                  <a:alpha val="25000"/>
                </a:srgbClr>
              </a:solidFill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ABB2F465-A932-576A-017F-883733E625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39711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625"/>
    </mc:Choice>
    <mc:Fallback>
      <p:transition spd="slow" advTm="51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BBB8D-A3BF-7850-6D99-488858F54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b="1"/>
              <a:t>Anatomy &amp; Physiology of the Cardiovascular System</a:t>
            </a:r>
            <a:endParaRPr lang="en-GB" sz="4600" b="1" dirty="0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4FB9D447-207E-223C-573E-416DDBC3F8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0195414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B8859D-4593-EB81-778A-F519A6A17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</a:pPr>
            <a:fld id="{784F4719-DC50-46FD-B426-33EBA6752358}" type="slidenum">
              <a:rPr lang="en-GB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F73A27A-6935-F80E-822F-C562274257C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" r="1703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7FC1CD4-7A94-8829-0228-F377471EAB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57343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27"/>
    </mc:Choice>
    <mc:Fallback>
      <p:transition spd="slow" advTm="57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CD0DC8-4DC4-DB9C-72AD-3619A57D1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/>
              <a:t>Pathophysiology – How CAD affects the System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668942D6-7EF3-1905-F348-29662FBA530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86" r="3" b="3898"/>
          <a:stretch>
            <a:fillRect/>
          </a:stretch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FFCF5B-9B55-4B1B-78C2-1C7ACD4425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73212" y="2419773"/>
            <a:ext cx="3401568" cy="3358092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85000"/>
              </a:lnSpc>
              <a:buFont typeface="Arial" pitchFamily="34" charset="0"/>
              <a:buChar char=" "/>
            </a:pP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happens?</a:t>
            </a:r>
          </a:p>
          <a:p>
            <a:pPr indent="-228600">
              <a:lnSpc>
                <a:spcPct val="85000"/>
              </a:lnSpc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Plaque builds up inside coronary arteries.</a:t>
            </a:r>
          </a:p>
          <a:p>
            <a:pPr indent="-228600">
              <a:lnSpc>
                <a:spcPct val="85000"/>
              </a:lnSpc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Arteries become narrowed and reduce blood flow.</a:t>
            </a:r>
          </a:p>
          <a:p>
            <a:pPr indent="-228600">
              <a:lnSpc>
                <a:spcPct val="85000"/>
              </a:lnSpc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Reduced oxygen reaches heart muscle</a:t>
            </a:r>
          </a:p>
          <a:p>
            <a:pPr indent="-228600">
              <a:lnSpc>
                <a:spcPct val="85000"/>
              </a:lnSpc>
              <a:buFont typeface="Arial" pitchFamily="34" charset="0"/>
              <a:buChar char=" 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85000"/>
              </a:lnSpc>
              <a:buFont typeface="Arial" pitchFamily="34" charset="0"/>
              <a:buChar char=" "/>
            </a:pP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Symptoms</a:t>
            </a:r>
          </a:p>
          <a:p>
            <a:pPr indent="-228600">
              <a:lnSpc>
                <a:spcPct val="85000"/>
              </a:lnSpc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Chest pains, breathlessness, Fatigue.</a:t>
            </a:r>
          </a:p>
          <a:p>
            <a:pPr indent="-228600">
              <a:lnSpc>
                <a:spcPct val="85000"/>
              </a:lnSpc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Complete blockage can lead to a  heart attack.</a:t>
            </a:r>
          </a:p>
          <a:p>
            <a:pPr indent="-228600">
              <a:lnSpc>
                <a:spcPct val="85000"/>
              </a:lnSpc>
              <a:buFont typeface="Arial" pitchFamily="34" charset="0"/>
              <a:buChar char=" 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85000"/>
              </a:lnSpc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(NICE, 2023)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7AC872-7941-903A-C988-D76694159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65920" y="5865526"/>
            <a:ext cx="2926080" cy="1397039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/>
            </a:pPr>
            <a:fld id="{784F4719-DC50-46FD-B426-33EBA6752358}" type="slidenum">
              <a:rPr lang="en-US" sz="9500"/>
              <a:pPr defTabSz="914400">
                <a:lnSpc>
                  <a:spcPct val="90000"/>
                </a:lnSpc>
                <a:spcAft>
                  <a:spcPts val="600"/>
                </a:spcAft>
                <a:defRPr/>
              </a:pPr>
              <a:t>4</a:t>
            </a:fld>
            <a:endParaRPr lang="en-US" sz="9500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5C06A8C-8698-336A-27BD-E6F14DFFF6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2156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618"/>
    </mc:Choice>
    <mc:Fallback>
      <p:transition spd="slow" advTm="616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1379C-B246-5E26-DEBA-503A26637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Patient Profile (Case Study)</a:t>
            </a:r>
          </a:p>
        </p:txBody>
      </p:sp>
      <p:pic>
        <p:nvPicPr>
          <p:cNvPr id="3074" name="Picture 2" descr="Healthcare Cybersecurity Best Practices | Omega Systems">
            <a:extLst>
              <a:ext uri="{FF2B5EF4-FFF2-40B4-BE49-F238E27FC236}">
                <a16:creationId xmlns:a16="http://schemas.microsoft.com/office/drawing/2014/main" id="{553CE619-00AD-F26B-ACD7-41BDFB1467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823" b="2"/>
          <a:stretch>
            <a:fillRect/>
          </a:stretch>
        </p:blipFill>
        <p:spPr bwMode="auto">
          <a:xfrm>
            <a:off x="633999" y="640080"/>
            <a:ext cx="6278529" cy="5588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B446A-6F8B-30DB-085B-996D1CBA0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>
            <a:normAutofit/>
          </a:bodyPr>
          <a:lstStyle/>
          <a:p>
            <a:r>
              <a:rPr lang="en-GB" sz="1800"/>
              <a:t>Mr John Smith  - Age 58</a:t>
            </a:r>
          </a:p>
          <a:p>
            <a:r>
              <a:rPr lang="en-GB" sz="1800"/>
              <a:t>Occupation – Lorry driver</a:t>
            </a:r>
          </a:p>
          <a:p>
            <a:r>
              <a:rPr lang="en-GB" sz="1800"/>
              <a:t>BMI 32 (Obese), BP 148/92 mmHg, non-diabetic</a:t>
            </a:r>
          </a:p>
          <a:p>
            <a:r>
              <a:rPr lang="en-GB" sz="1800"/>
              <a:t>Diagnosed with Coronary Heart Disease, Hypertension, high cholesterol</a:t>
            </a:r>
          </a:p>
          <a:p>
            <a:pPr marL="3657600" lvl="8" indent="0">
              <a:buNone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0EA3B3-4A05-CF85-4219-6EE54E7EA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3926" y="5876412"/>
            <a:ext cx="2926080" cy="13970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784F4719-DC50-46FD-B426-33EBA6752358}" type="slidenum">
              <a:rPr lang="en-GB" sz="9500">
                <a:solidFill>
                  <a:srgbClr val="FFFFFF">
                    <a:alpha val="25000"/>
                  </a:srgbClr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GB" sz="9500">
              <a:solidFill>
                <a:srgbClr val="FFFFFF">
                  <a:alpha val="25000"/>
                </a:srgbClr>
              </a:solidFill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343F993-6059-DD80-04FE-A819111F15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65632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85"/>
    </mc:Choice>
    <mc:Fallback>
      <p:transition spd="slow" advTm="43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E11DE-5643-D6A2-9CFA-454A95103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 – Lifestyle Assessment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EA75F9-A1D1-EE30-4647-FFB165933C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Modifiable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30046752-76A0-5129-A42D-4730DD3AAE5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9796729"/>
              </p:ext>
            </p:extLst>
          </p:nvPr>
        </p:nvGraphicFramePr>
        <p:xfrm>
          <a:off x="676275" y="2752725"/>
          <a:ext cx="4664075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5BA4D50-161D-20AA-6046-FC7785BE1C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Non-Modifiable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9B0174F-9ED6-2466-D1EB-BC3A7BE0647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Male</a:t>
            </a:r>
          </a:p>
          <a:p>
            <a:r>
              <a:rPr lang="en-GB" dirty="0"/>
              <a:t>Age</a:t>
            </a:r>
          </a:p>
          <a:p>
            <a:r>
              <a:rPr lang="en-GB" dirty="0"/>
              <a:t>Family History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4F4292-0E7D-9C8B-5317-1D43E36A4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08008" y="5659947"/>
            <a:ext cx="2926080" cy="1397039"/>
          </a:xfrm>
        </p:spPr>
        <p:txBody>
          <a:bodyPr/>
          <a:lstStyle/>
          <a:p>
            <a:fld id="{784F4719-DC50-46FD-B426-33EBA6752358}" type="slidenum">
              <a:rPr lang="en-GB" smtClean="0"/>
              <a:t>6</a:t>
            </a:fld>
            <a:endParaRPr lang="en-GB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4C36572D-47E7-600C-5836-85C0F0C626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74252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088"/>
    </mc:Choice>
    <mc:Fallback>
      <p:transition spd="slow" advTm="500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7218665-EA77-40EC-8172-4F17E2DED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59CE25-FD72-A53A-3797-5024F57E3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9458" y="643467"/>
            <a:ext cx="3349075" cy="558429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Care Plan – Lifestyle Modifications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C22AB2-F825-5253-4D22-F90B3A959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3926" y="5876412"/>
            <a:ext cx="2926080" cy="13970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784F4719-DC50-46FD-B426-33EBA6752358}" type="slidenum">
              <a:rPr lang="en-GB" sz="9500" smtClean="0">
                <a:solidFill>
                  <a:srgbClr val="FFFFFF">
                    <a:alpha val="25000"/>
                  </a:srgbClr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GB" sz="9500">
              <a:solidFill>
                <a:srgbClr val="FFFFFF">
                  <a:alpha val="25000"/>
                </a:srgbClr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4791BA07-B472-4A3E-E7F3-1A8A99BEF2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67427"/>
              </p:ext>
            </p:extLst>
          </p:nvPr>
        </p:nvGraphicFramePr>
        <p:xfrm>
          <a:off x="633413" y="684213"/>
          <a:ext cx="6278562" cy="5543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6EC81B15-6495-2918-A02F-DAE0E657AE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58011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578"/>
    </mc:Choice>
    <mc:Fallback>
      <p:transition spd="slow" advTm="108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3636C-F2C6-3598-7563-EA26D1FF2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</p:spPr>
        <p:txBody>
          <a:bodyPr>
            <a:normAutofit/>
          </a:bodyPr>
          <a:lstStyle/>
          <a:p>
            <a:r>
              <a:rPr lang="en-GB"/>
              <a:t>Medical Management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FE5BE9-8677-DD27-C0D9-322DBF2DE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3926" y="5876412"/>
            <a:ext cx="2926080" cy="13970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784F4719-DC50-46FD-B426-33EBA6752358}" type="slidenum">
              <a:rPr lang="en-GB" sz="9500" smtClean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GB" sz="950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516D6BB-CAA9-D002-C180-B3EE83CCA8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9070189"/>
              </p:ext>
            </p:extLst>
          </p:nvPr>
        </p:nvGraphicFramePr>
        <p:xfrm>
          <a:off x="676275" y="2373549"/>
          <a:ext cx="10753725" cy="3599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7D8DD7A-D8F1-3ECB-1BB1-78ACC24A4260}"/>
              </a:ext>
            </a:extLst>
          </p:cNvPr>
          <p:cNvSpPr txBox="1"/>
          <p:nvPr/>
        </p:nvSpPr>
        <p:spPr>
          <a:xfrm>
            <a:off x="947057" y="6313714"/>
            <a:ext cx="2340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(NICE, 2023)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671F376C-B6FD-2303-82A6-CC0636E81D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15473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1232"/>
    </mc:Choice>
    <mc:Fallback>
      <p:transition spd="slow" advTm="191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1F7BE5-DAA4-4B3D-F467-0055F45E1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Monitoring and follow-up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8D5557-0949-8386-8F2D-827622477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3926" y="5876412"/>
            <a:ext cx="2926080" cy="13970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784F4719-DC50-46FD-B426-33EBA6752358}" type="slidenum">
              <a:rPr lang="en-GB" sz="9500">
                <a:solidFill>
                  <a:srgbClr val="FFFFFF">
                    <a:alpha val="25000"/>
                  </a:srgbClr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GB" sz="9500">
              <a:solidFill>
                <a:srgbClr val="FFFFFF">
                  <a:alpha val="25000"/>
                </a:srgbClr>
              </a:solidFill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F73E082-FA85-9675-983E-77818E1721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0755067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C2B62F8D-6DD7-E389-1F72-F1E6FEC15B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29891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425"/>
    </mc:Choice>
    <mc:Fallback>
      <p:transition spd="slow" advTm="704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1EC28-39B8-0A4B-7D50-F8C269A54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7115176" cy="16581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B5146"/>
                </a:solidFill>
              </a:rPr>
              <a:t>Communication, Care Planning and Ethics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DE55AB9-D420-85C2-5367-A8506B77D33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6656" y="2011680"/>
          <a:ext cx="6877083" cy="376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" name="Picture 11" descr="Colourful carved figures of humans">
            <a:extLst>
              <a:ext uri="{FF2B5EF4-FFF2-40B4-BE49-F238E27FC236}">
                <a16:creationId xmlns:a16="http://schemas.microsoft.com/office/drawing/2014/main" id="{AEDBB181-714A-7A15-BC46-31B8D91AF648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28954" r="28724" b="1"/>
          <a:stretch>
            <a:fillRect/>
          </a:stretch>
        </p:blipFill>
        <p:spPr>
          <a:xfrm>
            <a:off x="8114537" y="10"/>
            <a:ext cx="4077463" cy="686440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133133-FDE1-9DBA-30FE-518CA2EE7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3926" y="5876412"/>
            <a:ext cx="2926080" cy="13970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784F4719-DC50-46FD-B426-33EBA6752358}" type="slidenum">
              <a:rPr lang="en-GB" sz="9500">
                <a:solidFill>
                  <a:srgbClr val="FFFFFF">
                    <a:alpha val="45000"/>
                  </a:srgbClr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GB" sz="9500">
              <a:solidFill>
                <a:srgbClr val="FFFFFF">
                  <a:alpha val="45000"/>
                </a:srgb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B70268-C55D-EB6B-D205-74606AE3DBC2}"/>
              </a:ext>
            </a:extLst>
          </p:cNvPr>
          <p:cNvSpPr txBox="1"/>
          <p:nvPr/>
        </p:nvSpPr>
        <p:spPr>
          <a:xfrm>
            <a:off x="533400" y="6226629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(NMC, 2018)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78D3D796-68BD-13F8-439F-825F530935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51925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693"/>
    </mc:Choice>
    <mc:Fallback>
      <p:transition spd="slow" advTm="986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BF30F6-226A-F07B-05BD-06FB4B97B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C93633-D1C7-EB87-0F22-F8DD4487C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63926" y="5876412"/>
            <a:ext cx="2926080" cy="13970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784F4719-DC50-46FD-B426-33EBA6752358}" type="slidenum">
              <a:rPr lang="en-GB" sz="9500">
                <a:solidFill>
                  <a:srgbClr val="FFFFFF">
                    <a:alpha val="25000"/>
                  </a:srgbClr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11</a:t>
            </a:fld>
            <a:endParaRPr lang="en-GB" sz="9500">
              <a:solidFill>
                <a:srgbClr val="FFFFFF">
                  <a:alpha val="25000"/>
                </a:srgbClr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B77E2F1-F365-94CD-9F5D-85047F3939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7347754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9B50E21-A4CF-7DBD-D334-DD92A90611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47315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08"/>
    </mc:Choice>
    <mc:Fallback>
      <p:transition spd="slow" advTm="574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369B6-395A-6F3B-8499-AE1DEA167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6C350-41B5-756E-757E-CAEC42B7F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1880060"/>
            <a:ext cx="10168128" cy="422682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dirty="0"/>
              <a:t>British Heart Foundation (2024) UK Factsheet. Available at: </a:t>
            </a:r>
            <a:r>
              <a:rPr lang="en-GB" sz="5600" dirty="0">
                <a:hlinkClick r:id="rId4" tooltip="Original URL: https://www.bhf.org.uk/. Click or tap if you trust this link."/>
              </a:rPr>
              <a:t>https://www.bhf.org.uk</a:t>
            </a:r>
            <a:endParaRPr lang="en-GB" sz="5600" dirty="0"/>
          </a:p>
          <a:p>
            <a:pPr marL="0" indent="0">
              <a:buNone/>
            </a:pPr>
            <a:br>
              <a:rPr lang="en-GB" sz="5600" dirty="0"/>
            </a:br>
            <a:r>
              <a:rPr lang="en-GB" sz="5600" dirty="0"/>
              <a:t>National Institute for Health and Care Excellence (NICE) (2023) Cardiovascular Disease Guidance. Available at: </a:t>
            </a:r>
            <a:r>
              <a:rPr lang="en-GB" sz="5600" dirty="0">
                <a:hlinkClick r:id="rId5" tooltip="Original URL: https://www.nice.org.uk/. Click or tap if you trust this link."/>
              </a:rPr>
              <a:t>https://www.nice.org.uk</a:t>
            </a:r>
            <a:endParaRPr lang="en-GB" sz="5600" dirty="0"/>
          </a:p>
          <a:p>
            <a:pPr marL="0" indent="0">
              <a:buNone/>
            </a:pPr>
            <a:br>
              <a:rPr lang="en-GB" sz="5600" dirty="0"/>
            </a:br>
            <a:br>
              <a:rPr lang="en-GB" sz="5600" dirty="0"/>
            </a:br>
            <a:r>
              <a:rPr lang="en-GB" sz="5600" dirty="0"/>
              <a:t>NHS (2024) Coronary Heart Disease. Available at: </a:t>
            </a:r>
            <a:r>
              <a:rPr lang="en-GB" sz="5600" dirty="0">
                <a:hlinkClick r:id="rId6" tooltip="Original URL: https://www.nhs.uk/. Click or tap if you trust this link."/>
              </a:rPr>
              <a:t>https://www.nhs.uk</a:t>
            </a:r>
            <a:endParaRPr lang="en-GB" sz="5600" dirty="0"/>
          </a:p>
          <a:p>
            <a:pPr marL="0" indent="0">
              <a:buNone/>
            </a:pPr>
            <a:br>
              <a:rPr lang="en-GB" sz="5600" dirty="0"/>
            </a:br>
            <a:br>
              <a:rPr lang="en-GB" sz="5600" dirty="0"/>
            </a:br>
            <a:r>
              <a:rPr lang="en-GB" sz="5600" dirty="0"/>
              <a:t>Nursing and Midwifery Council (NMC) (2018) The Code. London: NMC.</a:t>
            </a:r>
          </a:p>
          <a:p>
            <a:pPr marL="0" indent="0">
              <a:buNone/>
            </a:pPr>
            <a:br>
              <a:rPr lang="en-GB" sz="5600" dirty="0"/>
            </a:br>
            <a:br>
              <a:rPr lang="en-GB" sz="5600" dirty="0"/>
            </a:br>
            <a:r>
              <a:rPr lang="en-GB" sz="5600" dirty="0"/>
              <a:t>Tortora, G.J. and Derrickson, B. (2021) Principles of Anatomy and Physiology. 16th ed. Wiley.</a:t>
            </a:r>
          </a:p>
          <a:p>
            <a:pPr marL="0" indent="0">
              <a:buNone/>
            </a:pPr>
            <a:br>
              <a:rPr lang="en-GB" sz="5600" dirty="0"/>
            </a:br>
            <a:br>
              <a:rPr lang="en-GB" sz="5600" dirty="0"/>
            </a:br>
            <a:r>
              <a:rPr lang="en-GB" sz="5600" dirty="0"/>
              <a:t>World Health Organization (2023) Cardiovascular Diseases. Available at: </a:t>
            </a:r>
            <a:r>
              <a:rPr lang="en-GB" sz="5600" dirty="0">
                <a:hlinkClick r:id="rId7" tooltip="Original URL: https://www.who.int/. Click or tap if you trust this link."/>
              </a:rPr>
              <a:t>https://www.who.int</a:t>
            </a:r>
            <a:endParaRPr lang="en-GB" sz="5600" dirty="0"/>
          </a:p>
          <a:p>
            <a:pPr marL="0" indent="0">
              <a:buNone/>
            </a:pPr>
            <a:br>
              <a:rPr lang="en-GB" sz="5600" dirty="0"/>
            </a:br>
            <a:br>
              <a:rPr lang="en-GB" sz="5600" dirty="0"/>
            </a:br>
            <a:r>
              <a:rPr lang="en-GB" sz="5600" dirty="0"/>
              <a:t>Public Health England (2022) Health Matters: Preventing Cardiovascular Disease.</a:t>
            </a:r>
          </a:p>
          <a:p>
            <a:pPr marL="0" indent="0">
              <a:buNone/>
            </a:pPr>
            <a:br>
              <a:rPr lang="en-GB" sz="5600" dirty="0"/>
            </a:br>
            <a:br>
              <a:rPr lang="en-GB" sz="5600" dirty="0"/>
            </a:br>
            <a:r>
              <a:rPr lang="en-GB" sz="5600" dirty="0"/>
              <a:t>British Medical Journal (BMJ) (2022) Management of Stable Coronary Artery Disease.</a:t>
            </a:r>
            <a:br>
              <a:rPr lang="en-GB" sz="2000" dirty="0"/>
            </a:br>
            <a:endParaRPr lang="en-GB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723EA2-889E-85BF-BEBD-7117F4FC9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>
            <a:normAutofit fontScale="25000" lnSpcReduction="20000"/>
          </a:bodyPr>
          <a:lstStyle/>
          <a:p>
            <a:pPr>
              <a:spcAft>
                <a:spcPts val="600"/>
              </a:spcAft>
            </a:pPr>
            <a:fld id="{784F4719-DC50-46FD-B426-33EBA6752358}" type="slidenum">
              <a:rPr lang="en-GB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GB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A05A169C-3830-4E32-BF5D-178A6CCABD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87056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952"/>
    </mc:Choice>
    <mc:Fallback>
      <p:transition spd="slow" advTm="349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0</TotalTime>
  <Words>684</Words>
  <Application>Microsoft Office PowerPoint</Application>
  <PresentationFormat>Widescreen</PresentationFormat>
  <Paragraphs>102</Paragraphs>
  <Slides>12</Slides>
  <Notes>3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Calibri</vt:lpstr>
      <vt:lpstr>Calibri Light</vt:lpstr>
      <vt:lpstr>Metropolitan</vt:lpstr>
      <vt:lpstr>Cardiovascular Disease  Presentation</vt:lpstr>
      <vt:lpstr>Introduction to Cardiovascular Disease </vt:lpstr>
      <vt:lpstr>Anatomy &amp; Physiology of the Cardiovascular System</vt:lpstr>
      <vt:lpstr>Pathophysiology – How CAD affects the System</vt:lpstr>
      <vt:lpstr>Patient Profile (Case Study)</vt:lpstr>
      <vt:lpstr>Risk Factors – Lifestyle Assessment </vt:lpstr>
      <vt:lpstr>Care Plan – Lifestyle Modifications</vt:lpstr>
      <vt:lpstr>Medical Management</vt:lpstr>
      <vt:lpstr>Monitoring and follow-up</vt:lpstr>
      <vt:lpstr>Communication, Care Planning and Ethics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Essential Digital Safety in Adult Nursing</dc:title>
  <dc:creator>Sajid Mahmood</dc:creator>
  <cp:lastModifiedBy>Khair Un Nisa Sajid</cp:lastModifiedBy>
  <cp:revision>7</cp:revision>
  <dcterms:created xsi:type="dcterms:W3CDTF">2025-05-28T19:33:14Z</dcterms:created>
  <dcterms:modified xsi:type="dcterms:W3CDTF">2026-07-18T21:48:43Z</dcterms:modified>
</cp:coreProperties>
</file>