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5899D7-1A4E-3033-59D6-7502E819C4C5}" v="975" dt="2024-11-27T08:47:38.5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nique Cable (2414286)" userId="S::2414286@student.uwtsd.ac.uk::26fcc2a1-3cb4-4b93-9adc-1fc68fea8cb8" providerId="AD" clId="Web-{8A7EA736-9B73-90B3-5A9C-9166F57F2D4D}"/>
    <pc:docChg chg="modSld addMainMaster delMainMaster">
      <pc:chgData name="Monique Cable (2414286)" userId="S::2414286@student.uwtsd.ac.uk::26fcc2a1-3cb4-4b93-9adc-1fc68fea8cb8" providerId="AD" clId="Web-{8A7EA736-9B73-90B3-5A9C-9166F57F2D4D}" dt="2024-11-23T17:11:33.417" v="493" actId="20577"/>
      <pc:docMkLst>
        <pc:docMk/>
      </pc:docMkLst>
      <pc:sldChg chg="addSp delSp modSp mod modClrScheme delDesignElem chgLayout">
        <pc:chgData name="Monique Cable (2414286)" userId="S::2414286@student.uwtsd.ac.uk::26fcc2a1-3cb4-4b93-9adc-1fc68fea8cb8" providerId="AD" clId="Web-{8A7EA736-9B73-90B3-5A9C-9166F57F2D4D}" dt="2024-11-23T15:45:51.753" v="74"/>
        <pc:sldMkLst>
          <pc:docMk/>
          <pc:sldMk cId="109857222" sldId="256"/>
        </pc:sldMkLst>
        <pc:spChg chg="mod ord">
          <ac:chgData name="Monique Cable (2414286)" userId="S::2414286@student.uwtsd.ac.uk::26fcc2a1-3cb4-4b93-9adc-1fc68fea8cb8" providerId="AD" clId="Web-{8A7EA736-9B73-90B3-5A9C-9166F57F2D4D}" dt="2024-11-23T15:45:40.581" v="72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onique Cable (2414286)" userId="S::2414286@student.uwtsd.ac.uk::26fcc2a1-3cb4-4b93-9adc-1fc68fea8cb8" providerId="AD" clId="Web-{8A7EA736-9B73-90B3-5A9C-9166F57F2D4D}" dt="2024-11-23T15:33:19.311" v="12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onique Cable (2414286)" userId="S::2414286@student.uwtsd.ac.uk::26fcc2a1-3cb4-4b93-9adc-1fc68fea8cb8" providerId="AD" clId="Web-{8A7EA736-9B73-90B3-5A9C-9166F57F2D4D}" dt="2024-11-23T15:45:46.644" v="73" actId="20577"/>
          <ac:spMkLst>
            <pc:docMk/>
            <pc:sldMk cId="109857222" sldId="256"/>
            <ac:spMk id="5" creationId="{0035B0D8-652C-DEF6-2082-EB15FE1DC603}"/>
          </ac:spMkLst>
        </pc:spChg>
        <pc:spChg chg="add mod">
          <ac:chgData name="Monique Cable (2414286)" userId="S::2414286@student.uwtsd.ac.uk::26fcc2a1-3cb4-4b93-9adc-1fc68fea8cb8" providerId="AD" clId="Web-{8A7EA736-9B73-90B3-5A9C-9166F57F2D4D}" dt="2024-11-23T15:45:05.705" v="63" actId="1076"/>
          <ac:spMkLst>
            <pc:docMk/>
            <pc:sldMk cId="109857222" sldId="256"/>
            <ac:spMk id="8" creationId="{BD6039FA-EAB9-BC6A-4064-F5E8BD12EF1C}"/>
          </ac:spMkLst>
        </pc:spChg>
        <pc:spChg chg="del">
          <ac:chgData name="Monique Cable (2414286)" userId="S::2414286@student.uwtsd.ac.uk::26fcc2a1-3cb4-4b93-9adc-1fc68fea8cb8" providerId="AD" clId="Web-{8A7EA736-9B73-90B3-5A9C-9166F57F2D4D}" dt="2024-11-23T15:33:19.311" v="12"/>
          <ac:spMkLst>
            <pc:docMk/>
            <pc:sldMk cId="109857222" sldId="256"/>
            <ac:spMk id="13" creationId="{7A18C9FB-EC4C-4DAE-8F7D-C6E5AF607958}"/>
          </ac:spMkLst>
        </pc:spChg>
        <pc:spChg chg="del">
          <ac:chgData name="Monique Cable (2414286)" userId="S::2414286@student.uwtsd.ac.uk::26fcc2a1-3cb4-4b93-9adc-1fc68fea8cb8" providerId="AD" clId="Web-{8A7EA736-9B73-90B3-5A9C-9166F57F2D4D}" dt="2024-11-23T15:33:19.311" v="12"/>
          <ac:spMkLst>
            <pc:docMk/>
            <pc:sldMk cId="109857222" sldId="256"/>
            <ac:spMk id="15" creationId="{F47DB6CD-8E9E-4643-B3B6-01BD80429B3C}"/>
          </ac:spMkLst>
        </pc:spChg>
        <pc:picChg chg="add del mod">
          <ac:chgData name="Monique Cable (2414286)" userId="S::2414286@student.uwtsd.ac.uk::26fcc2a1-3cb4-4b93-9adc-1fc68fea8cb8" providerId="AD" clId="Web-{8A7EA736-9B73-90B3-5A9C-9166F57F2D4D}" dt="2024-11-23T15:42:10.122" v="42"/>
          <ac:picMkLst>
            <pc:docMk/>
            <pc:sldMk cId="109857222" sldId="256"/>
            <ac:picMk id="4" creationId="{5977A43E-CC66-1EEC-7E89-44B5858AEADF}"/>
          </ac:picMkLst>
        </pc:picChg>
        <pc:picChg chg="add mod">
          <ac:chgData name="Monique Cable (2414286)" userId="S::2414286@student.uwtsd.ac.uk::26fcc2a1-3cb4-4b93-9adc-1fc68fea8cb8" providerId="AD" clId="Web-{8A7EA736-9B73-90B3-5A9C-9166F57F2D4D}" dt="2024-11-23T15:45:31.862" v="69" actId="14100"/>
          <ac:picMkLst>
            <pc:docMk/>
            <pc:sldMk cId="109857222" sldId="256"/>
            <ac:picMk id="7" creationId="{19102635-0D96-A833-C1FC-AC1D2EA1C5C4}"/>
          </ac:picMkLst>
        </pc:picChg>
        <pc:picChg chg="del mod">
          <ac:chgData name="Monique Cable (2414286)" userId="S::2414286@student.uwtsd.ac.uk::26fcc2a1-3cb4-4b93-9adc-1fc68fea8cb8" providerId="AD" clId="Web-{8A7EA736-9B73-90B3-5A9C-9166F57F2D4D}" dt="2024-11-23T15:45:51.753" v="74"/>
          <ac:picMkLst>
            <pc:docMk/>
            <pc:sldMk cId="109857222" sldId="256"/>
            <ac:picMk id="14" creationId="{88373799-E44C-5780-76DF-B7507EA7145B}"/>
          </ac:picMkLst>
        </pc:picChg>
      </pc:sldChg>
      <pc:sldChg chg="addSp modSp mod modClrScheme chgLayout">
        <pc:chgData name="Monique Cable (2414286)" userId="S::2414286@student.uwtsd.ac.uk::26fcc2a1-3cb4-4b93-9adc-1fc68fea8cb8" providerId="AD" clId="Web-{8A7EA736-9B73-90B3-5A9C-9166F57F2D4D}" dt="2024-11-23T16:31:20.416" v="343" actId="20577"/>
        <pc:sldMkLst>
          <pc:docMk/>
          <pc:sldMk cId="3438058316" sldId="257"/>
        </pc:sldMkLst>
        <pc:spChg chg="mod ord">
          <ac:chgData name="Monique Cable (2414286)" userId="S::2414286@student.uwtsd.ac.uk::26fcc2a1-3cb4-4b93-9adc-1fc68fea8cb8" providerId="AD" clId="Web-{8A7EA736-9B73-90B3-5A9C-9166F57F2D4D}" dt="2024-11-23T15:47:56.335" v="79" actId="20577"/>
          <ac:spMkLst>
            <pc:docMk/>
            <pc:sldMk cId="3438058316" sldId="257"/>
            <ac:spMk id="2" creationId="{582E1601-5331-A9A2-DB07-DE6AA5B3585C}"/>
          </ac:spMkLst>
        </pc:spChg>
        <pc:spChg chg="mod ord">
          <ac:chgData name="Monique Cable (2414286)" userId="S::2414286@student.uwtsd.ac.uk::26fcc2a1-3cb4-4b93-9adc-1fc68fea8cb8" providerId="AD" clId="Web-{8A7EA736-9B73-90B3-5A9C-9166F57F2D4D}" dt="2024-11-23T16:31:20.416" v="343" actId="20577"/>
          <ac:spMkLst>
            <pc:docMk/>
            <pc:sldMk cId="3438058316" sldId="257"/>
            <ac:spMk id="3" creationId="{47DF7A32-86F6-00EA-8E98-0EB6E93BEDE5}"/>
          </ac:spMkLst>
        </pc:spChg>
        <pc:spChg chg="add mod">
          <ac:chgData name="Monique Cable (2414286)" userId="S::2414286@student.uwtsd.ac.uk::26fcc2a1-3cb4-4b93-9adc-1fc68fea8cb8" providerId="AD" clId="Web-{8A7EA736-9B73-90B3-5A9C-9166F57F2D4D}" dt="2024-11-23T16:15:10.504" v="249" actId="20577"/>
          <ac:spMkLst>
            <pc:docMk/>
            <pc:sldMk cId="3438058316" sldId="257"/>
            <ac:spMk id="4" creationId="{A314B3B8-90C2-9A44-9575-E45FEB9DF2C7}"/>
          </ac:spMkLst>
        </pc:spChg>
      </pc:sldChg>
      <pc:sldChg chg="modSp mod modClrScheme chgLayout">
        <pc:chgData name="Monique Cable (2414286)" userId="S::2414286@student.uwtsd.ac.uk::26fcc2a1-3cb4-4b93-9adc-1fc68fea8cb8" providerId="AD" clId="Web-{8A7EA736-9B73-90B3-5A9C-9166F57F2D4D}" dt="2024-11-23T16:42:42.919" v="474" actId="20577"/>
        <pc:sldMkLst>
          <pc:docMk/>
          <pc:sldMk cId="254949609" sldId="258"/>
        </pc:sldMkLst>
        <pc:spChg chg="mod ord">
          <ac:chgData name="Monique Cable (2414286)" userId="S::2414286@student.uwtsd.ac.uk::26fcc2a1-3cb4-4b93-9adc-1fc68fea8cb8" providerId="AD" clId="Web-{8A7EA736-9B73-90B3-5A9C-9166F57F2D4D}" dt="2024-11-23T16:18:25.587" v="256" actId="20577"/>
          <ac:spMkLst>
            <pc:docMk/>
            <pc:sldMk cId="254949609" sldId="258"/>
            <ac:spMk id="2" creationId="{AC81FA1C-07BA-4721-547C-8FC7F4A25923}"/>
          </ac:spMkLst>
        </pc:spChg>
        <pc:spChg chg="mod ord">
          <ac:chgData name="Monique Cable (2414286)" userId="S::2414286@student.uwtsd.ac.uk::26fcc2a1-3cb4-4b93-9adc-1fc68fea8cb8" providerId="AD" clId="Web-{8A7EA736-9B73-90B3-5A9C-9166F57F2D4D}" dt="2024-11-23T16:42:42.919" v="474" actId="20577"/>
          <ac:spMkLst>
            <pc:docMk/>
            <pc:sldMk cId="254949609" sldId="258"/>
            <ac:spMk id="3" creationId="{54F505C9-227E-0449-34F3-17A35AF52E0E}"/>
          </ac:spMkLst>
        </pc:spChg>
      </pc:sldChg>
      <pc:sldChg chg="addSp delSp modSp mod modClrScheme chgLayout">
        <pc:chgData name="Monique Cable (2414286)" userId="S::2414286@student.uwtsd.ac.uk::26fcc2a1-3cb4-4b93-9adc-1fc68fea8cb8" providerId="AD" clId="Web-{8A7EA736-9B73-90B3-5A9C-9166F57F2D4D}" dt="2024-11-23T17:11:33.417" v="493" actId="20577"/>
        <pc:sldMkLst>
          <pc:docMk/>
          <pc:sldMk cId="1806682213" sldId="259"/>
        </pc:sldMkLst>
        <pc:spChg chg="mod ord">
          <ac:chgData name="Monique Cable (2414286)" userId="S::2414286@student.uwtsd.ac.uk::26fcc2a1-3cb4-4b93-9adc-1fc68fea8cb8" providerId="AD" clId="Web-{8A7EA736-9B73-90B3-5A9C-9166F57F2D4D}" dt="2024-11-23T17:11:33.417" v="493" actId="20577"/>
          <ac:spMkLst>
            <pc:docMk/>
            <pc:sldMk cId="1806682213" sldId="259"/>
            <ac:spMk id="2" creationId="{92CC17F7-248E-9622-E448-51ECF3EB6E01}"/>
          </ac:spMkLst>
        </pc:spChg>
        <pc:spChg chg="add mod">
          <ac:chgData name="Monique Cable (2414286)" userId="S::2414286@student.uwtsd.ac.uk::26fcc2a1-3cb4-4b93-9adc-1fc68fea8cb8" providerId="AD" clId="Web-{8A7EA736-9B73-90B3-5A9C-9166F57F2D4D}" dt="2024-11-23T17:11:01.760" v="475"/>
          <ac:spMkLst>
            <pc:docMk/>
            <pc:sldMk cId="1806682213" sldId="259"/>
            <ac:spMk id="17" creationId="{64F527D1-D981-1065-EF40-8E18335E9068}"/>
          </ac:spMkLst>
        </pc:spChg>
        <pc:graphicFrameChg chg="del mod ord">
          <ac:chgData name="Monique Cable (2414286)" userId="S::2414286@student.uwtsd.ac.uk::26fcc2a1-3cb4-4b93-9adc-1fc68fea8cb8" providerId="AD" clId="Web-{8A7EA736-9B73-90B3-5A9C-9166F57F2D4D}" dt="2024-11-23T17:11:01.760" v="475"/>
          <ac:graphicFrameMkLst>
            <pc:docMk/>
            <pc:sldMk cId="1806682213" sldId="259"/>
            <ac:graphicFrameMk id="4" creationId="{9426AD87-EDFD-300E-118E-5446EA46A2C6}"/>
          </ac:graphicFrameMkLst>
        </pc:graphicFrameChg>
      </pc:sldChg>
      <pc:sldChg chg="modSp mod modClrScheme chgLayout">
        <pc:chgData name="Monique Cable (2414286)" userId="S::2414286@student.uwtsd.ac.uk::26fcc2a1-3cb4-4b93-9adc-1fc68fea8cb8" providerId="AD" clId="Web-{8A7EA736-9B73-90B3-5A9C-9166F57F2D4D}" dt="2024-11-23T15:33:19.311" v="12"/>
        <pc:sldMkLst>
          <pc:docMk/>
          <pc:sldMk cId="2830376961" sldId="260"/>
        </pc:sldMkLst>
        <pc:spChg chg="mod ord">
          <ac:chgData name="Monique Cable (2414286)" userId="S::2414286@student.uwtsd.ac.uk::26fcc2a1-3cb4-4b93-9adc-1fc68fea8cb8" providerId="AD" clId="Web-{8A7EA736-9B73-90B3-5A9C-9166F57F2D4D}" dt="2024-11-23T15:33:19.311" v="12"/>
          <ac:spMkLst>
            <pc:docMk/>
            <pc:sldMk cId="2830376961" sldId="260"/>
            <ac:spMk id="2" creationId="{AC32DAFA-5881-3E46-6635-DBEB062B1A94}"/>
          </ac:spMkLst>
        </pc:spChg>
        <pc:spChg chg="mod ord">
          <ac:chgData name="Monique Cable (2414286)" userId="S::2414286@student.uwtsd.ac.uk::26fcc2a1-3cb4-4b93-9adc-1fc68fea8cb8" providerId="AD" clId="Web-{8A7EA736-9B73-90B3-5A9C-9166F57F2D4D}" dt="2024-11-23T15:33:19.311" v="12"/>
          <ac:spMkLst>
            <pc:docMk/>
            <pc:sldMk cId="2830376961" sldId="260"/>
            <ac:spMk id="3" creationId="{C91B6B6A-D095-E4A4-8CA2-6572816C9D87}"/>
          </ac:spMkLst>
        </pc:spChg>
      </pc:sldChg>
      <pc:sldMasterChg chg="del delSldLayout">
        <pc:chgData name="Monique Cable (2414286)" userId="S::2414286@student.uwtsd.ac.uk::26fcc2a1-3cb4-4b93-9adc-1fc68fea8cb8" providerId="AD" clId="Web-{8A7EA736-9B73-90B3-5A9C-9166F57F2D4D}" dt="2024-11-23T15:33:19.311" v="12"/>
        <pc:sldMasterMkLst>
          <pc:docMk/>
          <pc:sldMasterMk cId="1791924519" sldId="2147483685"/>
        </pc:sldMasterMkLst>
        <pc:sldLayoutChg chg="del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1791924519" sldId="2147483685"/>
            <pc:sldLayoutMk cId="2989254505" sldId="2147483674"/>
          </pc:sldLayoutMkLst>
        </pc:sldLayoutChg>
        <pc:sldLayoutChg chg="del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1791924519" sldId="2147483685"/>
            <pc:sldLayoutMk cId="1355810091" sldId="2147483675"/>
          </pc:sldLayoutMkLst>
        </pc:sldLayoutChg>
        <pc:sldLayoutChg chg="del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1791924519" sldId="2147483685"/>
            <pc:sldLayoutMk cId="361785548" sldId="2147483676"/>
          </pc:sldLayoutMkLst>
        </pc:sldLayoutChg>
        <pc:sldLayoutChg chg="del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1791924519" sldId="2147483685"/>
            <pc:sldLayoutMk cId="447135549" sldId="2147483677"/>
          </pc:sldLayoutMkLst>
        </pc:sldLayoutChg>
        <pc:sldLayoutChg chg="del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1791924519" sldId="2147483685"/>
            <pc:sldLayoutMk cId="3610674547" sldId="2147483678"/>
          </pc:sldLayoutMkLst>
        </pc:sldLayoutChg>
        <pc:sldLayoutChg chg="del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1791924519" sldId="2147483685"/>
            <pc:sldLayoutMk cId="1398339972" sldId="2147483679"/>
          </pc:sldLayoutMkLst>
        </pc:sldLayoutChg>
        <pc:sldLayoutChg chg="del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1791924519" sldId="2147483685"/>
            <pc:sldLayoutMk cId="880382226" sldId="2147483680"/>
          </pc:sldLayoutMkLst>
        </pc:sldLayoutChg>
        <pc:sldLayoutChg chg="del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1791924519" sldId="2147483685"/>
            <pc:sldLayoutMk cId="192978214" sldId="2147483681"/>
          </pc:sldLayoutMkLst>
        </pc:sldLayoutChg>
        <pc:sldLayoutChg chg="del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1791924519" sldId="2147483685"/>
            <pc:sldLayoutMk cId="1375496194" sldId="2147483682"/>
          </pc:sldLayoutMkLst>
        </pc:sldLayoutChg>
        <pc:sldLayoutChg chg="del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1791924519" sldId="2147483685"/>
            <pc:sldLayoutMk cId="14191916" sldId="2147483683"/>
          </pc:sldLayoutMkLst>
        </pc:sldLayoutChg>
        <pc:sldLayoutChg chg="del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1791924519" sldId="2147483685"/>
            <pc:sldLayoutMk cId="1841730765" sldId="2147483684"/>
          </pc:sldLayoutMkLst>
        </pc:sldLayoutChg>
      </pc:sldMasterChg>
      <pc:sldMasterChg chg="add addSldLayout modSldLayout">
        <pc:chgData name="Monique Cable (2414286)" userId="S::2414286@student.uwtsd.ac.uk::26fcc2a1-3cb4-4b93-9adc-1fc68fea8cb8" providerId="AD" clId="Web-{8A7EA736-9B73-90B3-5A9C-9166F57F2D4D}" dt="2024-11-23T15:33:19.311" v="12"/>
        <pc:sldMasterMkLst>
          <pc:docMk/>
          <pc:sldMasterMk cId="3246020986" sldId="2147483686"/>
        </pc:sldMasterMkLst>
        <pc:sldLayoutChg chg="add mod replId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3246020986" sldId="2147483686"/>
            <pc:sldLayoutMk cId="4115444737" sldId="2147483687"/>
          </pc:sldLayoutMkLst>
        </pc:sldLayoutChg>
        <pc:sldLayoutChg chg="add mod replId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3246020986" sldId="2147483686"/>
            <pc:sldLayoutMk cId="1412410952" sldId="2147483688"/>
          </pc:sldLayoutMkLst>
        </pc:sldLayoutChg>
        <pc:sldLayoutChg chg="add mod replId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3246020986" sldId="2147483686"/>
            <pc:sldLayoutMk cId="1159444974" sldId="2147483689"/>
          </pc:sldLayoutMkLst>
        </pc:sldLayoutChg>
        <pc:sldLayoutChg chg="add mod replId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3246020986" sldId="2147483686"/>
            <pc:sldLayoutMk cId="4058071981" sldId="2147483690"/>
          </pc:sldLayoutMkLst>
        </pc:sldLayoutChg>
        <pc:sldLayoutChg chg="add mod replId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3246020986" sldId="2147483686"/>
            <pc:sldLayoutMk cId="1399914781" sldId="2147483691"/>
          </pc:sldLayoutMkLst>
        </pc:sldLayoutChg>
        <pc:sldLayoutChg chg="add mod replId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3246020986" sldId="2147483686"/>
            <pc:sldLayoutMk cId="1359010087" sldId="2147483692"/>
          </pc:sldLayoutMkLst>
        </pc:sldLayoutChg>
        <pc:sldLayoutChg chg="add mod replId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3246020986" sldId="2147483686"/>
            <pc:sldLayoutMk cId="268973425" sldId="2147483693"/>
          </pc:sldLayoutMkLst>
        </pc:sldLayoutChg>
        <pc:sldLayoutChg chg="add mod replId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3246020986" sldId="2147483686"/>
            <pc:sldLayoutMk cId="2199391134" sldId="2147483694"/>
          </pc:sldLayoutMkLst>
        </pc:sldLayoutChg>
        <pc:sldLayoutChg chg="add mod replId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3246020986" sldId="2147483686"/>
            <pc:sldLayoutMk cId="1808852450" sldId="2147483695"/>
          </pc:sldLayoutMkLst>
        </pc:sldLayoutChg>
        <pc:sldLayoutChg chg="add mod replId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3246020986" sldId="2147483686"/>
            <pc:sldLayoutMk cId="756287199" sldId="2147483696"/>
          </pc:sldLayoutMkLst>
        </pc:sldLayoutChg>
        <pc:sldLayoutChg chg="add mod replId">
          <pc:chgData name="Monique Cable (2414286)" userId="S::2414286@student.uwtsd.ac.uk::26fcc2a1-3cb4-4b93-9adc-1fc68fea8cb8" providerId="AD" clId="Web-{8A7EA736-9B73-90B3-5A9C-9166F57F2D4D}" dt="2024-11-23T15:33:19.311" v="12"/>
          <pc:sldLayoutMkLst>
            <pc:docMk/>
            <pc:sldMasterMk cId="3246020986" sldId="2147483686"/>
            <pc:sldLayoutMk cId="359924554" sldId="2147483697"/>
          </pc:sldLayoutMkLst>
        </pc:sldLayoutChg>
      </pc:sldMasterChg>
    </pc:docChg>
  </pc:docChgLst>
  <pc:docChgLst>
    <pc:chgData name="Monique Cable (2414286)" userId="S::2414286@student.uwtsd.ac.uk::26fcc2a1-3cb4-4b93-9adc-1fc68fea8cb8" providerId="AD" clId="Web-{205899D7-1A4E-3033-59D6-7502E819C4C5}"/>
    <pc:docChg chg="addSld delSld modSld modMainMaster">
      <pc:chgData name="Monique Cable (2414286)" userId="S::2414286@student.uwtsd.ac.uk::26fcc2a1-3cb4-4b93-9adc-1fc68fea8cb8" providerId="AD" clId="Web-{205899D7-1A4E-3033-59D6-7502E819C4C5}" dt="2024-11-27T08:47:38.593" v="946" actId="20577"/>
      <pc:docMkLst>
        <pc:docMk/>
      </pc:docMkLst>
      <pc:sldChg chg="modTransition">
        <pc:chgData name="Monique Cable (2414286)" userId="S::2414286@student.uwtsd.ac.uk::26fcc2a1-3cb4-4b93-9adc-1fc68fea8cb8" providerId="AD" clId="Web-{205899D7-1A4E-3033-59D6-7502E819C4C5}" dt="2024-11-26T21:57:47.839" v="84"/>
        <pc:sldMkLst>
          <pc:docMk/>
          <pc:sldMk cId="109857222" sldId="256"/>
        </pc:sldMkLst>
      </pc:sldChg>
      <pc:sldChg chg="addSp modSp modTransition">
        <pc:chgData name="Monique Cable (2414286)" userId="S::2414286@student.uwtsd.ac.uk::26fcc2a1-3cb4-4b93-9adc-1fc68fea8cb8" providerId="AD" clId="Web-{205899D7-1A4E-3033-59D6-7502E819C4C5}" dt="2024-11-26T22:54:26.417" v="195" actId="20577"/>
        <pc:sldMkLst>
          <pc:docMk/>
          <pc:sldMk cId="3438058316" sldId="257"/>
        </pc:sldMkLst>
        <pc:spChg chg="mod">
          <ac:chgData name="Monique Cable (2414286)" userId="S::2414286@student.uwtsd.ac.uk::26fcc2a1-3cb4-4b93-9adc-1fc68fea8cb8" providerId="AD" clId="Web-{205899D7-1A4E-3033-59D6-7502E819C4C5}" dt="2024-11-26T22:53:15.431" v="184" actId="20577"/>
          <ac:spMkLst>
            <pc:docMk/>
            <pc:sldMk cId="3438058316" sldId="257"/>
            <ac:spMk id="3" creationId="{47DF7A32-86F6-00EA-8E98-0EB6E93BEDE5}"/>
          </ac:spMkLst>
        </pc:spChg>
        <pc:spChg chg="add mod">
          <ac:chgData name="Monique Cable (2414286)" userId="S::2414286@student.uwtsd.ac.uk::26fcc2a1-3cb4-4b93-9adc-1fc68fea8cb8" providerId="AD" clId="Web-{205899D7-1A4E-3033-59D6-7502E819C4C5}" dt="2024-11-26T22:54:26.417" v="195" actId="20577"/>
          <ac:spMkLst>
            <pc:docMk/>
            <pc:sldMk cId="3438058316" sldId="257"/>
            <ac:spMk id="6" creationId="{0CFF4522-70C7-3CCF-4ABC-CFAF7F86202B}"/>
          </ac:spMkLst>
        </pc:spChg>
        <pc:picChg chg="add mod">
          <ac:chgData name="Monique Cable (2414286)" userId="S::2414286@student.uwtsd.ac.uk::26fcc2a1-3cb4-4b93-9adc-1fc68fea8cb8" providerId="AD" clId="Web-{205899D7-1A4E-3033-59D6-7502E819C4C5}" dt="2024-11-26T22:53:48.447" v="192" actId="1076"/>
          <ac:picMkLst>
            <pc:docMk/>
            <pc:sldMk cId="3438058316" sldId="257"/>
            <ac:picMk id="5" creationId="{D056B84A-70F4-9B79-FD73-D41656E3F341}"/>
          </ac:picMkLst>
        </pc:picChg>
      </pc:sldChg>
      <pc:sldChg chg="addSp modSp modTransition">
        <pc:chgData name="Monique Cable (2414286)" userId="S::2414286@student.uwtsd.ac.uk::26fcc2a1-3cb4-4b93-9adc-1fc68fea8cb8" providerId="AD" clId="Web-{205899D7-1A4E-3033-59D6-7502E819C4C5}" dt="2024-11-27T08:45:25.741" v="907" actId="20577"/>
        <pc:sldMkLst>
          <pc:docMk/>
          <pc:sldMk cId="254949609" sldId="258"/>
        </pc:sldMkLst>
        <pc:spChg chg="mod">
          <ac:chgData name="Monique Cable (2414286)" userId="S::2414286@student.uwtsd.ac.uk::26fcc2a1-3cb4-4b93-9adc-1fc68fea8cb8" providerId="AD" clId="Web-{205899D7-1A4E-3033-59D6-7502E819C4C5}" dt="2024-11-26T23:03:58.027" v="445" actId="20577"/>
          <ac:spMkLst>
            <pc:docMk/>
            <pc:sldMk cId="254949609" sldId="258"/>
            <ac:spMk id="3" creationId="{54F505C9-227E-0449-34F3-17A35AF52E0E}"/>
          </ac:spMkLst>
        </pc:spChg>
        <pc:spChg chg="add mod">
          <ac:chgData name="Monique Cable (2414286)" userId="S::2414286@student.uwtsd.ac.uk::26fcc2a1-3cb4-4b93-9adc-1fc68fea8cb8" providerId="AD" clId="Web-{205899D7-1A4E-3033-59D6-7502E819C4C5}" dt="2024-11-26T23:06:40.548" v="462" actId="1076"/>
          <ac:spMkLst>
            <pc:docMk/>
            <pc:sldMk cId="254949609" sldId="258"/>
            <ac:spMk id="5" creationId="{EDF49E59-44E2-6C98-6B5D-0AA6E844D95F}"/>
          </ac:spMkLst>
        </pc:spChg>
        <pc:spChg chg="add mod">
          <ac:chgData name="Monique Cable (2414286)" userId="S::2414286@student.uwtsd.ac.uk::26fcc2a1-3cb4-4b93-9adc-1fc68fea8cb8" providerId="AD" clId="Web-{205899D7-1A4E-3033-59D6-7502E819C4C5}" dt="2024-11-27T08:45:25.741" v="907" actId="20577"/>
          <ac:spMkLst>
            <pc:docMk/>
            <pc:sldMk cId="254949609" sldId="258"/>
            <ac:spMk id="6" creationId="{952CF3D4-CAE2-3172-F250-6539BCC14B26}"/>
          </ac:spMkLst>
        </pc:spChg>
        <pc:picChg chg="add mod">
          <ac:chgData name="Monique Cable (2414286)" userId="S::2414286@student.uwtsd.ac.uk::26fcc2a1-3cb4-4b93-9adc-1fc68fea8cb8" providerId="AD" clId="Web-{205899D7-1A4E-3033-59D6-7502E819C4C5}" dt="2024-11-26T23:06:40.564" v="463" actId="1076"/>
          <ac:picMkLst>
            <pc:docMk/>
            <pc:sldMk cId="254949609" sldId="258"/>
            <ac:picMk id="4" creationId="{7279462C-C504-08C9-54C1-81C1718E49C0}"/>
          </ac:picMkLst>
        </pc:picChg>
      </pc:sldChg>
      <pc:sldChg chg="addSp delSp modSp modTransition">
        <pc:chgData name="Monique Cable (2414286)" userId="S::2414286@student.uwtsd.ac.uk::26fcc2a1-3cb4-4b93-9adc-1fc68fea8cb8" providerId="AD" clId="Web-{205899D7-1A4E-3033-59D6-7502E819C4C5}" dt="2024-11-27T08:45:16.912" v="903" actId="20577"/>
        <pc:sldMkLst>
          <pc:docMk/>
          <pc:sldMk cId="1806682213" sldId="259"/>
        </pc:sldMkLst>
        <pc:spChg chg="add mod">
          <ac:chgData name="Monique Cable (2414286)" userId="S::2414286@student.uwtsd.ac.uk::26fcc2a1-3cb4-4b93-9adc-1fc68fea8cb8" providerId="AD" clId="Web-{205899D7-1A4E-3033-59D6-7502E819C4C5}" dt="2024-11-27T08:45:16.912" v="903" actId="20577"/>
          <ac:spMkLst>
            <pc:docMk/>
            <pc:sldMk cId="1806682213" sldId="259"/>
            <ac:spMk id="3" creationId="{5DD38678-7FA3-2D8B-39C0-7C65CB065646}"/>
          </ac:spMkLst>
        </pc:spChg>
        <pc:spChg chg="add del mod">
          <ac:chgData name="Monique Cable (2414286)" userId="S::2414286@student.uwtsd.ac.uk::26fcc2a1-3cb4-4b93-9adc-1fc68fea8cb8" providerId="AD" clId="Web-{205899D7-1A4E-3033-59D6-7502E819C4C5}" dt="2024-11-26T23:24:11.526" v="673"/>
          <ac:spMkLst>
            <pc:docMk/>
            <pc:sldMk cId="1806682213" sldId="259"/>
            <ac:spMk id="4" creationId="{3B926EB8-D049-CC9E-8661-0557C64167B8}"/>
          </ac:spMkLst>
        </pc:spChg>
        <pc:spChg chg="add del mod">
          <ac:chgData name="Monique Cable (2414286)" userId="S::2414286@student.uwtsd.ac.uk::26fcc2a1-3cb4-4b93-9adc-1fc68fea8cb8" providerId="AD" clId="Web-{205899D7-1A4E-3033-59D6-7502E819C4C5}" dt="2024-11-26T23:24:09.276" v="669"/>
          <ac:spMkLst>
            <pc:docMk/>
            <pc:sldMk cId="1806682213" sldId="259"/>
            <ac:spMk id="7" creationId="{099E2E3D-3440-6DF0-6590-BE93E00DB8E6}"/>
          </ac:spMkLst>
        </pc:spChg>
        <pc:spChg chg="add mod">
          <ac:chgData name="Monique Cable (2414286)" userId="S::2414286@student.uwtsd.ac.uk::26fcc2a1-3cb4-4b93-9adc-1fc68fea8cb8" providerId="AD" clId="Web-{205899D7-1A4E-3033-59D6-7502E819C4C5}" dt="2024-11-26T23:25:44.981" v="700" actId="1076"/>
          <ac:spMkLst>
            <pc:docMk/>
            <pc:sldMk cId="1806682213" sldId="259"/>
            <ac:spMk id="10" creationId="{089EE30F-E013-7805-4A0E-88D3132CE5D2}"/>
          </ac:spMkLst>
        </pc:spChg>
        <pc:spChg chg="mod">
          <ac:chgData name="Monique Cable (2414286)" userId="S::2414286@student.uwtsd.ac.uk::26fcc2a1-3cb4-4b93-9adc-1fc68fea8cb8" providerId="AD" clId="Web-{205899D7-1A4E-3033-59D6-7502E819C4C5}" dt="2024-11-26T23:21:36.787" v="642" actId="20577"/>
          <ac:spMkLst>
            <pc:docMk/>
            <pc:sldMk cId="1806682213" sldId="259"/>
            <ac:spMk id="17" creationId="{64F527D1-D981-1065-EF40-8E18335E9068}"/>
          </ac:spMkLst>
        </pc:spChg>
        <pc:picChg chg="add del mod">
          <ac:chgData name="Monique Cable (2414286)" userId="S::2414286@student.uwtsd.ac.uk::26fcc2a1-3cb4-4b93-9adc-1fc68fea8cb8" providerId="AD" clId="Web-{205899D7-1A4E-3033-59D6-7502E819C4C5}" dt="2024-11-26T23:24:11.526" v="674"/>
          <ac:picMkLst>
            <pc:docMk/>
            <pc:sldMk cId="1806682213" sldId="259"/>
            <ac:picMk id="3" creationId="{8857A781-E86F-36F7-42FD-D876076301FD}"/>
          </ac:picMkLst>
        </pc:picChg>
        <pc:picChg chg="add del mod">
          <ac:chgData name="Monique Cable (2414286)" userId="S::2414286@student.uwtsd.ac.uk::26fcc2a1-3cb4-4b93-9adc-1fc68fea8cb8" providerId="AD" clId="Web-{205899D7-1A4E-3033-59D6-7502E819C4C5}" dt="2024-11-26T23:24:09.276" v="670"/>
          <ac:picMkLst>
            <pc:docMk/>
            <pc:sldMk cId="1806682213" sldId="259"/>
            <ac:picMk id="6" creationId="{A8B90732-F2BC-24B8-5769-CF247C8EBC3D}"/>
          </ac:picMkLst>
        </pc:picChg>
        <pc:picChg chg="add mod">
          <ac:chgData name="Monique Cable (2414286)" userId="S::2414286@student.uwtsd.ac.uk::26fcc2a1-3cb4-4b93-9adc-1fc68fea8cb8" providerId="AD" clId="Web-{205899D7-1A4E-3033-59D6-7502E819C4C5}" dt="2024-11-26T23:25:44.981" v="699" actId="1076"/>
          <ac:picMkLst>
            <pc:docMk/>
            <pc:sldMk cId="1806682213" sldId="259"/>
            <ac:picMk id="9" creationId="{9035F9BC-CE1E-4E34-9A66-6C94978553DB}"/>
          </ac:picMkLst>
        </pc:picChg>
      </pc:sldChg>
      <pc:sldChg chg="modSp modTransition">
        <pc:chgData name="Monique Cable (2414286)" userId="S::2414286@student.uwtsd.ac.uk::26fcc2a1-3cb4-4b93-9adc-1fc68fea8cb8" providerId="AD" clId="Web-{205899D7-1A4E-3033-59D6-7502E819C4C5}" dt="2024-11-27T08:47:38.593" v="946" actId="20577"/>
        <pc:sldMkLst>
          <pc:docMk/>
          <pc:sldMk cId="2830376961" sldId="260"/>
        </pc:sldMkLst>
        <pc:spChg chg="mod">
          <ac:chgData name="Monique Cable (2414286)" userId="S::2414286@student.uwtsd.ac.uk::26fcc2a1-3cb4-4b93-9adc-1fc68fea8cb8" providerId="AD" clId="Web-{205899D7-1A4E-3033-59D6-7502E819C4C5}" dt="2024-11-26T23:26:00.732" v="709" actId="20577"/>
          <ac:spMkLst>
            <pc:docMk/>
            <pc:sldMk cId="2830376961" sldId="260"/>
            <ac:spMk id="2" creationId="{AC32DAFA-5881-3E46-6635-DBEB062B1A94}"/>
          </ac:spMkLst>
        </pc:spChg>
        <pc:spChg chg="mod">
          <ac:chgData name="Monique Cable (2414286)" userId="S::2414286@student.uwtsd.ac.uk::26fcc2a1-3cb4-4b93-9adc-1fc68fea8cb8" providerId="AD" clId="Web-{205899D7-1A4E-3033-59D6-7502E819C4C5}" dt="2024-11-27T08:47:38.593" v="946" actId="20577"/>
          <ac:spMkLst>
            <pc:docMk/>
            <pc:sldMk cId="2830376961" sldId="260"/>
            <ac:spMk id="3" creationId="{C91B6B6A-D095-E4A4-8CA2-6572816C9D87}"/>
          </ac:spMkLst>
        </pc:spChg>
      </pc:sldChg>
      <pc:sldChg chg="modSp new del">
        <pc:chgData name="Monique Cable (2414286)" userId="S::2414286@student.uwtsd.ac.uk::26fcc2a1-3cb4-4b93-9adc-1fc68fea8cb8" providerId="AD" clId="Web-{205899D7-1A4E-3033-59D6-7502E819C4C5}" dt="2024-11-27T08:45:37.991" v="908"/>
        <pc:sldMkLst>
          <pc:docMk/>
          <pc:sldMk cId="998868776" sldId="261"/>
        </pc:sldMkLst>
        <pc:spChg chg="mod">
          <ac:chgData name="Monique Cable (2414286)" userId="S::2414286@student.uwtsd.ac.uk::26fcc2a1-3cb4-4b93-9adc-1fc68fea8cb8" providerId="AD" clId="Web-{205899D7-1A4E-3033-59D6-7502E819C4C5}" dt="2024-11-27T08:42:31.729" v="872" actId="20577"/>
          <ac:spMkLst>
            <pc:docMk/>
            <pc:sldMk cId="998868776" sldId="261"/>
            <ac:spMk id="2" creationId="{5AA2D43E-B6FC-B86E-87A9-4B766879C5BB}"/>
          </ac:spMkLst>
        </pc:spChg>
        <pc:spChg chg="mod">
          <ac:chgData name="Monique Cable (2414286)" userId="S::2414286@student.uwtsd.ac.uk::26fcc2a1-3cb4-4b93-9adc-1fc68fea8cb8" providerId="AD" clId="Web-{205899D7-1A4E-3033-59D6-7502E819C4C5}" dt="2024-11-27T08:42:45.168" v="873" actId="20577"/>
          <ac:spMkLst>
            <pc:docMk/>
            <pc:sldMk cId="998868776" sldId="261"/>
            <ac:spMk id="3" creationId="{DE7C67FE-B2C8-88FE-D373-7D0E589BD1BA}"/>
          </ac:spMkLst>
        </pc:spChg>
      </pc:sldChg>
      <pc:sldMasterChg chg="modTransition modSldLayout">
        <pc:chgData name="Monique Cable (2414286)" userId="S::2414286@student.uwtsd.ac.uk::26fcc2a1-3cb4-4b93-9adc-1fc68fea8cb8" providerId="AD" clId="Web-{205899D7-1A4E-3033-59D6-7502E819C4C5}" dt="2024-11-26T21:57:47.839" v="84"/>
        <pc:sldMasterMkLst>
          <pc:docMk/>
          <pc:sldMasterMk cId="3246020986" sldId="2147483686"/>
        </pc:sldMasterMkLst>
        <pc:sldLayoutChg chg="modTransition">
          <pc:chgData name="Monique Cable (2414286)" userId="S::2414286@student.uwtsd.ac.uk::26fcc2a1-3cb4-4b93-9adc-1fc68fea8cb8" providerId="AD" clId="Web-{205899D7-1A4E-3033-59D6-7502E819C4C5}" dt="2024-11-26T21:57:47.839" v="84"/>
          <pc:sldLayoutMkLst>
            <pc:docMk/>
            <pc:sldMasterMk cId="3246020986" sldId="2147483686"/>
            <pc:sldLayoutMk cId="4115444737" sldId="2147483687"/>
          </pc:sldLayoutMkLst>
        </pc:sldLayoutChg>
        <pc:sldLayoutChg chg="modTransition">
          <pc:chgData name="Monique Cable (2414286)" userId="S::2414286@student.uwtsd.ac.uk::26fcc2a1-3cb4-4b93-9adc-1fc68fea8cb8" providerId="AD" clId="Web-{205899D7-1A4E-3033-59D6-7502E819C4C5}" dt="2024-11-26T21:57:47.839" v="84"/>
          <pc:sldLayoutMkLst>
            <pc:docMk/>
            <pc:sldMasterMk cId="3246020986" sldId="2147483686"/>
            <pc:sldLayoutMk cId="1412410952" sldId="2147483688"/>
          </pc:sldLayoutMkLst>
        </pc:sldLayoutChg>
        <pc:sldLayoutChg chg="modTransition">
          <pc:chgData name="Monique Cable (2414286)" userId="S::2414286@student.uwtsd.ac.uk::26fcc2a1-3cb4-4b93-9adc-1fc68fea8cb8" providerId="AD" clId="Web-{205899D7-1A4E-3033-59D6-7502E819C4C5}" dt="2024-11-26T21:57:47.839" v="84"/>
          <pc:sldLayoutMkLst>
            <pc:docMk/>
            <pc:sldMasterMk cId="3246020986" sldId="2147483686"/>
            <pc:sldLayoutMk cId="1159444974" sldId="2147483689"/>
          </pc:sldLayoutMkLst>
        </pc:sldLayoutChg>
        <pc:sldLayoutChg chg="modTransition">
          <pc:chgData name="Monique Cable (2414286)" userId="S::2414286@student.uwtsd.ac.uk::26fcc2a1-3cb4-4b93-9adc-1fc68fea8cb8" providerId="AD" clId="Web-{205899D7-1A4E-3033-59D6-7502E819C4C5}" dt="2024-11-26T21:57:47.839" v="84"/>
          <pc:sldLayoutMkLst>
            <pc:docMk/>
            <pc:sldMasterMk cId="3246020986" sldId="2147483686"/>
            <pc:sldLayoutMk cId="4058071981" sldId="2147483690"/>
          </pc:sldLayoutMkLst>
        </pc:sldLayoutChg>
        <pc:sldLayoutChg chg="modTransition">
          <pc:chgData name="Monique Cable (2414286)" userId="S::2414286@student.uwtsd.ac.uk::26fcc2a1-3cb4-4b93-9adc-1fc68fea8cb8" providerId="AD" clId="Web-{205899D7-1A4E-3033-59D6-7502E819C4C5}" dt="2024-11-26T21:57:47.839" v="84"/>
          <pc:sldLayoutMkLst>
            <pc:docMk/>
            <pc:sldMasterMk cId="3246020986" sldId="2147483686"/>
            <pc:sldLayoutMk cId="1399914781" sldId="2147483691"/>
          </pc:sldLayoutMkLst>
        </pc:sldLayoutChg>
        <pc:sldLayoutChg chg="modTransition">
          <pc:chgData name="Monique Cable (2414286)" userId="S::2414286@student.uwtsd.ac.uk::26fcc2a1-3cb4-4b93-9adc-1fc68fea8cb8" providerId="AD" clId="Web-{205899D7-1A4E-3033-59D6-7502E819C4C5}" dt="2024-11-26T21:57:47.839" v="84"/>
          <pc:sldLayoutMkLst>
            <pc:docMk/>
            <pc:sldMasterMk cId="3246020986" sldId="2147483686"/>
            <pc:sldLayoutMk cId="1359010087" sldId="2147483692"/>
          </pc:sldLayoutMkLst>
        </pc:sldLayoutChg>
        <pc:sldLayoutChg chg="modTransition">
          <pc:chgData name="Monique Cable (2414286)" userId="S::2414286@student.uwtsd.ac.uk::26fcc2a1-3cb4-4b93-9adc-1fc68fea8cb8" providerId="AD" clId="Web-{205899D7-1A4E-3033-59D6-7502E819C4C5}" dt="2024-11-26T21:57:47.839" v="84"/>
          <pc:sldLayoutMkLst>
            <pc:docMk/>
            <pc:sldMasterMk cId="3246020986" sldId="2147483686"/>
            <pc:sldLayoutMk cId="268973425" sldId="2147483693"/>
          </pc:sldLayoutMkLst>
        </pc:sldLayoutChg>
        <pc:sldLayoutChg chg="modTransition">
          <pc:chgData name="Monique Cable (2414286)" userId="S::2414286@student.uwtsd.ac.uk::26fcc2a1-3cb4-4b93-9adc-1fc68fea8cb8" providerId="AD" clId="Web-{205899D7-1A4E-3033-59D6-7502E819C4C5}" dt="2024-11-26T21:57:47.839" v="84"/>
          <pc:sldLayoutMkLst>
            <pc:docMk/>
            <pc:sldMasterMk cId="3246020986" sldId="2147483686"/>
            <pc:sldLayoutMk cId="2199391134" sldId="2147483694"/>
          </pc:sldLayoutMkLst>
        </pc:sldLayoutChg>
        <pc:sldLayoutChg chg="modTransition">
          <pc:chgData name="Monique Cable (2414286)" userId="S::2414286@student.uwtsd.ac.uk::26fcc2a1-3cb4-4b93-9adc-1fc68fea8cb8" providerId="AD" clId="Web-{205899D7-1A4E-3033-59D6-7502E819C4C5}" dt="2024-11-26T21:57:47.839" v="84"/>
          <pc:sldLayoutMkLst>
            <pc:docMk/>
            <pc:sldMasterMk cId="3246020986" sldId="2147483686"/>
            <pc:sldLayoutMk cId="1808852450" sldId="2147483695"/>
          </pc:sldLayoutMkLst>
        </pc:sldLayoutChg>
        <pc:sldLayoutChg chg="modTransition">
          <pc:chgData name="Monique Cable (2414286)" userId="S::2414286@student.uwtsd.ac.uk::26fcc2a1-3cb4-4b93-9adc-1fc68fea8cb8" providerId="AD" clId="Web-{205899D7-1A4E-3033-59D6-7502E819C4C5}" dt="2024-11-26T21:57:47.839" v="84"/>
          <pc:sldLayoutMkLst>
            <pc:docMk/>
            <pc:sldMasterMk cId="3246020986" sldId="2147483686"/>
            <pc:sldLayoutMk cId="756287199" sldId="2147483696"/>
          </pc:sldLayoutMkLst>
        </pc:sldLayoutChg>
        <pc:sldLayoutChg chg="modTransition">
          <pc:chgData name="Monique Cable (2414286)" userId="S::2414286@student.uwtsd.ac.uk::26fcc2a1-3cb4-4b93-9adc-1fc68fea8cb8" providerId="AD" clId="Web-{205899D7-1A4E-3033-59D6-7502E819C4C5}" dt="2024-11-26T21:57:47.839" v="84"/>
          <pc:sldLayoutMkLst>
            <pc:docMk/>
            <pc:sldMasterMk cId="3246020986" sldId="2147483686"/>
            <pc:sldLayoutMk cId="359924554" sldId="2147483697"/>
          </pc:sldLayoutMkLst>
        </pc:sldLayoutChg>
      </pc:sldMasterChg>
    </pc:docChg>
  </pc:docChgLst>
  <pc:docChgLst>
    <pc:chgData name="Monique Cable (2414286)" userId="S::2414286@student.uwtsd.ac.uk::26fcc2a1-3cb4-4b93-9adc-1fc68fea8cb8" providerId="AD" clId="Web-{AB073927-0595-7EFE-4AD2-464BBEC706B2}"/>
    <pc:docChg chg="modSld">
      <pc:chgData name="Monique Cable (2414286)" userId="S::2414286@student.uwtsd.ac.uk::26fcc2a1-3cb4-4b93-9adc-1fc68fea8cb8" providerId="AD" clId="Web-{AB073927-0595-7EFE-4AD2-464BBEC706B2}" dt="2024-11-20T11:55:10.222" v="4" actId="20577"/>
      <pc:docMkLst>
        <pc:docMk/>
      </pc:docMkLst>
      <pc:sldChg chg="modSp">
        <pc:chgData name="Monique Cable (2414286)" userId="S::2414286@student.uwtsd.ac.uk::26fcc2a1-3cb4-4b93-9adc-1fc68fea8cb8" providerId="AD" clId="Web-{AB073927-0595-7EFE-4AD2-464BBEC706B2}" dt="2024-11-20T11:55:10.222" v="4" actId="20577"/>
        <pc:sldMkLst>
          <pc:docMk/>
          <pc:sldMk cId="109857222" sldId="256"/>
        </pc:sldMkLst>
        <pc:spChg chg="mod">
          <ac:chgData name="Monique Cable (2414286)" userId="S::2414286@student.uwtsd.ac.uk::26fcc2a1-3cb4-4b93-9adc-1fc68fea8cb8" providerId="AD" clId="Web-{AB073927-0595-7EFE-4AD2-464BBEC706B2}" dt="2024-11-20T11:55:10.222" v="4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Monique Cable (2414286)" userId="S::2414286@student.uwtsd.ac.uk::26fcc2a1-3cb4-4b93-9adc-1fc68fea8cb8" providerId="AD" clId="Web-{8B946FC5-A84A-74AB-403B-08C250EA3A03}"/>
    <pc:docChg chg="addSld modSld addMainMaster delMainMaster">
      <pc:chgData name="Monique Cable (2414286)" userId="S::2414286@student.uwtsd.ac.uk::26fcc2a1-3cb4-4b93-9adc-1fc68fea8cb8" providerId="AD" clId="Web-{8B946FC5-A84A-74AB-403B-08C250EA3A03}" dt="2024-11-20T11:41:01.601" v="249" actId="20577"/>
      <pc:docMkLst>
        <pc:docMk/>
      </pc:docMkLst>
      <pc:sldChg chg="addSp delSp modSp mod setBg modClrScheme chgLayout">
        <pc:chgData name="Monique Cable (2414286)" userId="S::2414286@student.uwtsd.ac.uk::26fcc2a1-3cb4-4b93-9adc-1fc68fea8cb8" providerId="AD" clId="Web-{8B946FC5-A84A-74AB-403B-08C250EA3A03}" dt="2024-11-20T11:41:01.601" v="249" actId="20577"/>
        <pc:sldMkLst>
          <pc:docMk/>
          <pc:sldMk cId="109857222" sldId="256"/>
        </pc:sldMkLst>
        <pc:spChg chg="mod">
          <ac:chgData name="Monique Cable (2414286)" userId="S::2414286@student.uwtsd.ac.uk::26fcc2a1-3cb4-4b93-9adc-1fc68fea8cb8" providerId="AD" clId="Web-{8B946FC5-A84A-74AB-403B-08C250EA3A03}" dt="2024-11-20T11:06:30.607" v="2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onique Cable (2414286)" userId="S::2414286@student.uwtsd.ac.uk::26fcc2a1-3cb4-4b93-9adc-1fc68fea8cb8" providerId="AD" clId="Web-{8B946FC5-A84A-74AB-403B-08C250EA3A03}" dt="2024-11-20T11:41:01.601" v="249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onique Cable (2414286)" userId="S::2414286@student.uwtsd.ac.uk::26fcc2a1-3cb4-4b93-9adc-1fc68fea8cb8" providerId="AD" clId="Web-{8B946FC5-A84A-74AB-403B-08C250EA3A03}" dt="2024-11-20T11:06:30.513" v="26"/>
          <ac:spMkLst>
            <pc:docMk/>
            <pc:sldMk cId="109857222" sldId="256"/>
            <ac:spMk id="9" creationId="{CF886182-3ADC-447F-B077-24411DB565A8}"/>
          </ac:spMkLst>
        </pc:spChg>
        <pc:spChg chg="add del">
          <ac:chgData name="Monique Cable (2414286)" userId="S::2414286@student.uwtsd.ac.uk::26fcc2a1-3cb4-4b93-9adc-1fc68fea8cb8" providerId="AD" clId="Web-{8B946FC5-A84A-74AB-403B-08C250EA3A03}" dt="2024-11-20T11:06:30.513" v="26"/>
          <ac:spMkLst>
            <pc:docMk/>
            <pc:sldMk cId="109857222" sldId="256"/>
            <ac:spMk id="11" creationId="{67F1335F-97CE-4842-9A57-2B6A3F459D82}"/>
          </ac:spMkLst>
        </pc:spChg>
        <pc:spChg chg="add">
          <ac:chgData name="Monique Cable (2414286)" userId="S::2414286@student.uwtsd.ac.uk::26fcc2a1-3cb4-4b93-9adc-1fc68fea8cb8" providerId="AD" clId="Web-{8B946FC5-A84A-74AB-403B-08C250EA3A03}" dt="2024-11-20T11:06:30.607" v="27"/>
          <ac:spMkLst>
            <pc:docMk/>
            <pc:sldMk cId="109857222" sldId="256"/>
            <ac:spMk id="13" creationId="{7A18C9FB-EC4C-4DAE-8F7D-C6E5AF607958}"/>
          </ac:spMkLst>
        </pc:spChg>
        <pc:spChg chg="add">
          <ac:chgData name="Monique Cable (2414286)" userId="S::2414286@student.uwtsd.ac.uk::26fcc2a1-3cb4-4b93-9adc-1fc68fea8cb8" providerId="AD" clId="Web-{8B946FC5-A84A-74AB-403B-08C250EA3A03}" dt="2024-11-20T11:06:30.607" v="27"/>
          <ac:spMkLst>
            <pc:docMk/>
            <pc:sldMk cId="109857222" sldId="256"/>
            <ac:spMk id="15" creationId="{F47DB6CD-8E9E-4643-B3B6-01BD80429B3C}"/>
          </ac:spMkLst>
        </pc:spChg>
        <pc:picChg chg="add del">
          <ac:chgData name="Monique Cable (2414286)" userId="S::2414286@student.uwtsd.ac.uk::26fcc2a1-3cb4-4b93-9adc-1fc68fea8cb8" providerId="AD" clId="Web-{8B946FC5-A84A-74AB-403B-08C250EA3A03}" dt="2024-11-20T11:06:30.513" v="26"/>
          <ac:picMkLst>
            <pc:docMk/>
            <pc:sldMk cId="109857222" sldId="256"/>
            <ac:picMk id="4" creationId="{FDF7319D-B315-8373-584D-F83397FD91B8}"/>
          </ac:picMkLst>
        </pc:picChg>
        <pc:picChg chg="add">
          <ac:chgData name="Monique Cable (2414286)" userId="S::2414286@student.uwtsd.ac.uk::26fcc2a1-3cb4-4b93-9adc-1fc68fea8cb8" providerId="AD" clId="Web-{8B946FC5-A84A-74AB-403B-08C250EA3A03}" dt="2024-11-20T11:06:30.607" v="27"/>
          <ac:picMkLst>
            <pc:docMk/>
            <pc:sldMk cId="109857222" sldId="256"/>
            <ac:picMk id="14" creationId="{88373799-E44C-5780-76DF-B7507EA7145B}"/>
          </ac:picMkLst>
        </pc:picChg>
      </pc:sldChg>
      <pc:sldChg chg="modSp new">
        <pc:chgData name="Monique Cable (2414286)" userId="S::2414286@student.uwtsd.ac.uk::26fcc2a1-3cb4-4b93-9adc-1fc68fea8cb8" providerId="AD" clId="Web-{8B946FC5-A84A-74AB-403B-08C250EA3A03}" dt="2024-11-20T11:22:45.273" v="179" actId="20577"/>
        <pc:sldMkLst>
          <pc:docMk/>
          <pc:sldMk cId="3438058316" sldId="257"/>
        </pc:sldMkLst>
        <pc:spChg chg="mod">
          <ac:chgData name="Monique Cable (2414286)" userId="S::2414286@student.uwtsd.ac.uk::26fcc2a1-3cb4-4b93-9adc-1fc68fea8cb8" providerId="AD" clId="Web-{8B946FC5-A84A-74AB-403B-08C250EA3A03}" dt="2024-11-20T11:18:28.700" v="39" actId="20577"/>
          <ac:spMkLst>
            <pc:docMk/>
            <pc:sldMk cId="3438058316" sldId="257"/>
            <ac:spMk id="2" creationId="{582E1601-5331-A9A2-DB07-DE6AA5B3585C}"/>
          </ac:spMkLst>
        </pc:spChg>
        <pc:spChg chg="mod">
          <ac:chgData name="Monique Cable (2414286)" userId="S::2414286@student.uwtsd.ac.uk::26fcc2a1-3cb4-4b93-9adc-1fc68fea8cb8" providerId="AD" clId="Web-{8B946FC5-A84A-74AB-403B-08C250EA3A03}" dt="2024-11-20T11:22:45.273" v="179" actId="20577"/>
          <ac:spMkLst>
            <pc:docMk/>
            <pc:sldMk cId="3438058316" sldId="257"/>
            <ac:spMk id="3" creationId="{47DF7A32-86F6-00EA-8E98-0EB6E93BEDE5}"/>
          </ac:spMkLst>
        </pc:spChg>
      </pc:sldChg>
      <pc:sldChg chg="modSp new">
        <pc:chgData name="Monique Cable (2414286)" userId="S::2414286@student.uwtsd.ac.uk::26fcc2a1-3cb4-4b93-9adc-1fc68fea8cb8" providerId="AD" clId="Web-{8B946FC5-A84A-74AB-403B-08C250EA3A03}" dt="2024-11-20T11:24:37.669" v="186" actId="20577"/>
        <pc:sldMkLst>
          <pc:docMk/>
          <pc:sldMk cId="254949609" sldId="258"/>
        </pc:sldMkLst>
        <pc:spChg chg="mod">
          <ac:chgData name="Monique Cable (2414286)" userId="S::2414286@student.uwtsd.ac.uk::26fcc2a1-3cb4-4b93-9adc-1fc68fea8cb8" providerId="AD" clId="Web-{8B946FC5-A84A-74AB-403B-08C250EA3A03}" dt="2024-11-20T11:24:37.669" v="186" actId="20577"/>
          <ac:spMkLst>
            <pc:docMk/>
            <pc:sldMk cId="254949609" sldId="258"/>
            <ac:spMk id="2" creationId="{AC81FA1C-07BA-4721-547C-8FC7F4A25923}"/>
          </ac:spMkLst>
        </pc:spChg>
      </pc:sldChg>
      <pc:sldChg chg="addSp delSp modSp new">
        <pc:chgData name="Monique Cable (2414286)" userId="S::2414286@student.uwtsd.ac.uk::26fcc2a1-3cb4-4b93-9adc-1fc68fea8cb8" providerId="AD" clId="Web-{8B946FC5-A84A-74AB-403B-08C250EA3A03}" dt="2024-11-20T11:30:29.762" v="229" actId="20577"/>
        <pc:sldMkLst>
          <pc:docMk/>
          <pc:sldMk cId="1806682213" sldId="259"/>
        </pc:sldMkLst>
        <pc:spChg chg="mod">
          <ac:chgData name="Monique Cable (2414286)" userId="S::2414286@student.uwtsd.ac.uk::26fcc2a1-3cb4-4b93-9adc-1fc68fea8cb8" providerId="AD" clId="Web-{8B946FC5-A84A-74AB-403B-08C250EA3A03}" dt="2024-11-20T11:29:17.696" v="216" actId="20577"/>
          <ac:spMkLst>
            <pc:docMk/>
            <pc:sldMk cId="1806682213" sldId="259"/>
            <ac:spMk id="2" creationId="{92CC17F7-248E-9622-E448-51ECF3EB6E01}"/>
          </ac:spMkLst>
        </pc:spChg>
        <pc:spChg chg="del">
          <ac:chgData name="Monique Cable (2414286)" userId="S::2414286@student.uwtsd.ac.uk::26fcc2a1-3cb4-4b93-9adc-1fc68fea8cb8" providerId="AD" clId="Web-{8B946FC5-A84A-74AB-403B-08C250EA3A03}" dt="2024-11-20T11:26:23.095" v="211"/>
          <ac:spMkLst>
            <pc:docMk/>
            <pc:sldMk cId="1806682213" sldId="259"/>
            <ac:spMk id="3" creationId="{30719272-813D-9830-977F-BF9167D06606}"/>
          </ac:spMkLst>
        </pc:spChg>
        <pc:graphicFrameChg chg="add mod ord modGraphic">
          <ac:chgData name="Monique Cable (2414286)" userId="S::2414286@student.uwtsd.ac.uk::26fcc2a1-3cb4-4b93-9adc-1fc68fea8cb8" providerId="AD" clId="Web-{8B946FC5-A84A-74AB-403B-08C250EA3A03}" dt="2024-11-20T11:30:29.762" v="229" actId="20577"/>
          <ac:graphicFrameMkLst>
            <pc:docMk/>
            <pc:sldMk cId="1806682213" sldId="259"/>
            <ac:graphicFrameMk id="4" creationId="{9426AD87-EDFD-300E-118E-5446EA46A2C6}"/>
          </ac:graphicFrameMkLst>
        </pc:graphicFrameChg>
      </pc:sldChg>
      <pc:sldChg chg="new">
        <pc:chgData name="Monique Cable (2414286)" userId="S::2414286@student.uwtsd.ac.uk::26fcc2a1-3cb4-4b93-9adc-1fc68fea8cb8" providerId="AD" clId="Web-{8B946FC5-A84A-74AB-403B-08C250EA3A03}" dt="2024-11-20T11:31:27.467" v="230"/>
        <pc:sldMkLst>
          <pc:docMk/>
          <pc:sldMk cId="2830376961" sldId="260"/>
        </pc:sldMkLst>
      </pc:sldChg>
      <pc:sldMasterChg chg="add del addSldLayout delSldLayout">
        <pc:chgData name="Monique Cable (2414286)" userId="S::2414286@student.uwtsd.ac.uk::26fcc2a1-3cb4-4b93-9adc-1fc68fea8cb8" providerId="AD" clId="Web-{8B946FC5-A84A-74AB-403B-08C250EA3A03}" dt="2024-11-20T11:06:30.607" v="27"/>
        <pc:sldMasterMkLst>
          <pc:docMk/>
          <pc:sldMasterMk cId="2460954070" sldId="2147483660"/>
        </pc:sldMasterMkLst>
        <pc:sldLayoutChg chg="add del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Monique Cable (2414286)" userId="S::2414286@student.uwtsd.ac.uk::26fcc2a1-3cb4-4b93-9adc-1fc68fea8cb8" providerId="AD" clId="Web-{8B946FC5-A84A-74AB-403B-08C250EA3A03}" dt="2024-11-20T11:06:30.513" v="26"/>
        <pc:sldMasterMkLst>
          <pc:docMk/>
          <pc:sldMasterMk cId="2390788163" sldId="2147483672"/>
        </pc:sldMasterMkLst>
        <pc:sldLayoutChg chg="add del">
          <pc:chgData name="Monique Cable (2414286)" userId="S::2414286@student.uwtsd.ac.uk::26fcc2a1-3cb4-4b93-9adc-1fc68fea8cb8" providerId="AD" clId="Web-{8B946FC5-A84A-74AB-403B-08C250EA3A03}" dt="2024-11-20T11:06:30.513" v="26"/>
          <pc:sldLayoutMkLst>
            <pc:docMk/>
            <pc:sldMasterMk cId="2390788163" sldId="2147483672"/>
            <pc:sldLayoutMk cId="2524133922" sldId="2147483673"/>
          </pc:sldLayoutMkLst>
        </pc:sldLayoutChg>
        <pc:sldLayoutChg chg="add del replId">
          <pc:chgData name="Monique Cable (2414286)" userId="S::2414286@student.uwtsd.ac.uk::26fcc2a1-3cb4-4b93-9adc-1fc68fea8cb8" providerId="AD" clId="Web-{8B946FC5-A84A-74AB-403B-08C250EA3A03}" dt="2024-11-20T11:06:30.513" v="26"/>
          <pc:sldLayoutMkLst>
            <pc:docMk/>
            <pc:sldMasterMk cId="2390788163" sldId="2147483672"/>
            <pc:sldLayoutMk cId="3960966479" sldId="2147483674"/>
          </pc:sldLayoutMkLst>
        </pc:sldLayoutChg>
        <pc:sldLayoutChg chg="add del replId">
          <pc:chgData name="Monique Cable (2414286)" userId="S::2414286@student.uwtsd.ac.uk::26fcc2a1-3cb4-4b93-9adc-1fc68fea8cb8" providerId="AD" clId="Web-{8B946FC5-A84A-74AB-403B-08C250EA3A03}" dt="2024-11-20T11:06:30.513" v="26"/>
          <pc:sldLayoutMkLst>
            <pc:docMk/>
            <pc:sldMasterMk cId="2390788163" sldId="2147483672"/>
            <pc:sldLayoutMk cId="1801256617" sldId="2147483675"/>
          </pc:sldLayoutMkLst>
        </pc:sldLayoutChg>
        <pc:sldLayoutChg chg="add del replId">
          <pc:chgData name="Monique Cable (2414286)" userId="S::2414286@student.uwtsd.ac.uk::26fcc2a1-3cb4-4b93-9adc-1fc68fea8cb8" providerId="AD" clId="Web-{8B946FC5-A84A-74AB-403B-08C250EA3A03}" dt="2024-11-20T11:06:30.513" v="26"/>
          <pc:sldLayoutMkLst>
            <pc:docMk/>
            <pc:sldMasterMk cId="2390788163" sldId="2147483672"/>
            <pc:sldLayoutMk cId="2437531079" sldId="2147483676"/>
          </pc:sldLayoutMkLst>
        </pc:sldLayoutChg>
        <pc:sldLayoutChg chg="add del replId">
          <pc:chgData name="Monique Cable (2414286)" userId="S::2414286@student.uwtsd.ac.uk::26fcc2a1-3cb4-4b93-9adc-1fc68fea8cb8" providerId="AD" clId="Web-{8B946FC5-A84A-74AB-403B-08C250EA3A03}" dt="2024-11-20T11:06:30.513" v="26"/>
          <pc:sldLayoutMkLst>
            <pc:docMk/>
            <pc:sldMasterMk cId="2390788163" sldId="2147483672"/>
            <pc:sldLayoutMk cId="2985099071" sldId="2147483677"/>
          </pc:sldLayoutMkLst>
        </pc:sldLayoutChg>
        <pc:sldLayoutChg chg="add del replId">
          <pc:chgData name="Monique Cable (2414286)" userId="S::2414286@student.uwtsd.ac.uk::26fcc2a1-3cb4-4b93-9adc-1fc68fea8cb8" providerId="AD" clId="Web-{8B946FC5-A84A-74AB-403B-08C250EA3A03}" dt="2024-11-20T11:06:30.513" v="26"/>
          <pc:sldLayoutMkLst>
            <pc:docMk/>
            <pc:sldMasterMk cId="2390788163" sldId="2147483672"/>
            <pc:sldLayoutMk cId="189498782" sldId="2147483678"/>
          </pc:sldLayoutMkLst>
        </pc:sldLayoutChg>
        <pc:sldLayoutChg chg="add del replId">
          <pc:chgData name="Monique Cable (2414286)" userId="S::2414286@student.uwtsd.ac.uk::26fcc2a1-3cb4-4b93-9adc-1fc68fea8cb8" providerId="AD" clId="Web-{8B946FC5-A84A-74AB-403B-08C250EA3A03}" dt="2024-11-20T11:06:30.513" v="26"/>
          <pc:sldLayoutMkLst>
            <pc:docMk/>
            <pc:sldMasterMk cId="2390788163" sldId="2147483672"/>
            <pc:sldLayoutMk cId="2128914591" sldId="2147483679"/>
          </pc:sldLayoutMkLst>
        </pc:sldLayoutChg>
        <pc:sldLayoutChg chg="add del replId">
          <pc:chgData name="Monique Cable (2414286)" userId="S::2414286@student.uwtsd.ac.uk::26fcc2a1-3cb4-4b93-9adc-1fc68fea8cb8" providerId="AD" clId="Web-{8B946FC5-A84A-74AB-403B-08C250EA3A03}" dt="2024-11-20T11:06:30.513" v="26"/>
          <pc:sldLayoutMkLst>
            <pc:docMk/>
            <pc:sldMasterMk cId="2390788163" sldId="2147483672"/>
            <pc:sldLayoutMk cId="1407304557" sldId="2147483680"/>
          </pc:sldLayoutMkLst>
        </pc:sldLayoutChg>
        <pc:sldLayoutChg chg="add del replId">
          <pc:chgData name="Monique Cable (2414286)" userId="S::2414286@student.uwtsd.ac.uk::26fcc2a1-3cb4-4b93-9adc-1fc68fea8cb8" providerId="AD" clId="Web-{8B946FC5-A84A-74AB-403B-08C250EA3A03}" dt="2024-11-20T11:06:30.513" v="26"/>
          <pc:sldLayoutMkLst>
            <pc:docMk/>
            <pc:sldMasterMk cId="2390788163" sldId="2147483672"/>
            <pc:sldLayoutMk cId="170315442" sldId="2147483681"/>
          </pc:sldLayoutMkLst>
        </pc:sldLayoutChg>
        <pc:sldLayoutChg chg="add del replId">
          <pc:chgData name="Monique Cable (2414286)" userId="S::2414286@student.uwtsd.ac.uk::26fcc2a1-3cb4-4b93-9adc-1fc68fea8cb8" providerId="AD" clId="Web-{8B946FC5-A84A-74AB-403B-08C250EA3A03}" dt="2024-11-20T11:06:30.513" v="26"/>
          <pc:sldLayoutMkLst>
            <pc:docMk/>
            <pc:sldMasterMk cId="2390788163" sldId="2147483672"/>
            <pc:sldLayoutMk cId="4151321548" sldId="2147483682"/>
          </pc:sldLayoutMkLst>
        </pc:sldLayoutChg>
        <pc:sldLayoutChg chg="add del replId">
          <pc:chgData name="Monique Cable (2414286)" userId="S::2414286@student.uwtsd.ac.uk::26fcc2a1-3cb4-4b93-9adc-1fc68fea8cb8" providerId="AD" clId="Web-{8B946FC5-A84A-74AB-403B-08C250EA3A03}" dt="2024-11-20T11:06:30.513" v="26"/>
          <pc:sldLayoutMkLst>
            <pc:docMk/>
            <pc:sldMasterMk cId="2390788163" sldId="2147483672"/>
            <pc:sldLayoutMk cId="668249257" sldId="2147483683"/>
          </pc:sldLayoutMkLst>
        </pc:sldLayoutChg>
      </pc:sldMasterChg>
      <pc:sldMasterChg chg="add addSldLayout">
        <pc:chgData name="Monique Cable (2414286)" userId="S::2414286@student.uwtsd.ac.uk::26fcc2a1-3cb4-4b93-9adc-1fc68fea8cb8" providerId="AD" clId="Web-{8B946FC5-A84A-74AB-403B-08C250EA3A03}" dt="2024-11-20T11:06:30.607" v="27"/>
        <pc:sldMasterMkLst>
          <pc:docMk/>
          <pc:sldMasterMk cId="1791924519" sldId="2147483685"/>
        </pc:sldMasterMkLst>
        <pc:sldLayoutChg chg="add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1791924519" sldId="2147483685"/>
            <pc:sldLayoutMk cId="2989254505" sldId="2147483674"/>
          </pc:sldLayoutMkLst>
        </pc:sldLayoutChg>
        <pc:sldLayoutChg chg="add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1791924519" sldId="2147483685"/>
            <pc:sldLayoutMk cId="1355810091" sldId="2147483675"/>
          </pc:sldLayoutMkLst>
        </pc:sldLayoutChg>
        <pc:sldLayoutChg chg="add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1791924519" sldId="2147483685"/>
            <pc:sldLayoutMk cId="361785548" sldId="2147483676"/>
          </pc:sldLayoutMkLst>
        </pc:sldLayoutChg>
        <pc:sldLayoutChg chg="add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1791924519" sldId="2147483685"/>
            <pc:sldLayoutMk cId="447135549" sldId="2147483677"/>
          </pc:sldLayoutMkLst>
        </pc:sldLayoutChg>
        <pc:sldLayoutChg chg="add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1791924519" sldId="2147483685"/>
            <pc:sldLayoutMk cId="3610674547" sldId="2147483678"/>
          </pc:sldLayoutMkLst>
        </pc:sldLayoutChg>
        <pc:sldLayoutChg chg="add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1791924519" sldId="2147483685"/>
            <pc:sldLayoutMk cId="1398339972" sldId="2147483679"/>
          </pc:sldLayoutMkLst>
        </pc:sldLayoutChg>
        <pc:sldLayoutChg chg="add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1791924519" sldId="2147483685"/>
            <pc:sldLayoutMk cId="880382226" sldId="2147483680"/>
          </pc:sldLayoutMkLst>
        </pc:sldLayoutChg>
        <pc:sldLayoutChg chg="add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1791924519" sldId="2147483685"/>
            <pc:sldLayoutMk cId="192978214" sldId="2147483681"/>
          </pc:sldLayoutMkLst>
        </pc:sldLayoutChg>
        <pc:sldLayoutChg chg="add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1791924519" sldId="2147483685"/>
            <pc:sldLayoutMk cId="1375496194" sldId="2147483682"/>
          </pc:sldLayoutMkLst>
        </pc:sldLayoutChg>
        <pc:sldLayoutChg chg="add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1791924519" sldId="2147483685"/>
            <pc:sldLayoutMk cId="14191916" sldId="2147483683"/>
          </pc:sldLayoutMkLst>
        </pc:sldLayoutChg>
        <pc:sldLayoutChg chg="add">
          <pc:chgData name="Monique Cable (2414286)" userId="S::2414286@student.uwtsd.ac.uk::26fcc2a1-3cb4-4b93-9adc-1fc68fea8cb8" providerId="AD" clId="Web-{8B946FC5-A84A-74AB-403B-08C250EA3A03}" dt="2024-11-20T11:06:30.607" v="27"/>
          <pc:sldLayoutMkLst>
            <pc:docMk/>
            <pc:sldMasterMk cId="1791924519" sldId="2147483685"/>
            <pc:sldLayoutMk cId="1841730765" sldId="214748368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11/27/2024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444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11/27/2024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410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11/27/2024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444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11/27/2024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071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11/27/2024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91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11/27/2024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010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11/27/2024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973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11/27/2024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391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11/27/2024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8852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11/27/2024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28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11/27/2024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92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11/27/2024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60209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>
          <p15:clr>
            <a:srgbClr val="F26B43"/>
          </p15:clr>
        </p15:guide>
        <p15:guide id="19" orient="horz" pos="2160">
          <p15:clr>
            <a:srgbClr val="F26B43"/>
          </p15:clr>
        </p15:guide>
        <p15:guide id="20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veralia.com/fotos/beyonce7103.php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niadb.com/album/112864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mancemeetslife.com/2014/11/family-time-beyonce-blue-ivy-and-jay-z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anndigital.com/beyonce-honors-colin-kaepernick-w-muhammad-ali-legacy-award-racists-lose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0" y="1524000"/>
            <a:ext cx="4572000" cy="2286000"/>
          </a:xfrm>
        </p:spPr>
        <p:txBody>
          <a:bodyPr>
            <a:normAutofit/>
          </a:bodyPr>
          <a:lstStyle/>
          <a:p>
            <a:pPr algn="l"/>
            <a:r>
              <a:rPr lang="en-US" sz="4800" b="0" dirty="0"/>
              <a:t>Beyonce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0" y="4571999"/>
            <a:ext cx="4572000" cy="15240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/>
              <a:t>By Monique Cable</a:t>
            </a:r>
            <a:endParaRPr lang="en-US">
              <a:solidFill>
                <a:srgbClr val="FFFFFF">
                  <a:alpha val="70000"/>
                </a:srgb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35B0D8-652C-DEF6-2082-EB15FE1DC603}"/>
              </a:ext>
            </a:extLst>
          </p:cNvPr>
          <p:cNvSpPr txBox="1"/>
          <p:nvPr/>
        </p:nvSpPr>
        <p:spPr>
          <a:xfrm>
            <a:off x="4826000" y="4657904"/>
            <a:ext cx="2540000" cy="288746"/>
          </a:xfrm>
          <a:prstGeom prst="rect">
            <a:avLst/>
          </a:prstGeom>
        </p:spPr>
        <p:txBody>
          <a:bodyPr lIns="91440" tIns="45720" rIns="91440" bIns="45720" anchor="t">
            <a:normAutofit fontScale="40000" lnSpcReduction="20000"/>
          </a:bodyPr>
          <a:lstStyle/>
          <a:p>
            <a:r>
              <a:rPr lang="en-US" dirty="0" err="1"/>
              <a:t>ThePhoto</a:t>
            </a:r>
            <a:r>
              <a:rPr lang="en-US" dirty="0"/>
              <a:t> by </a:t>
            </a:r>
            <a:r>
              <a:rPr lang="en-US" dirty="0" err="1"/>
              <a:t>PhotoAuthor</a:t>
            </a:r>
            <a:r>
              <a:rPr lang="en-US" dirty="0"/>
              <a:t> is licensed </a:t>
            </a:r>
            <a:r>
              <a:rPr lang="en-US" dirty="0" err="1"/>
              <a:t>uder</a:t>
            </a:r>
            <a:r>
              <a:rPr lang="en-US" dirty="0"/>
              <a:t> CCYYSA.</a:t>
            </a:r>
          </a:p>
        </p:txBody>
      </p:sp>
      <p:pic>
        <p:nvPicPr>
          <p:cNvPr id="7" name="Picture 6" descr="A person smiling at the camera&#10;&#10;Description automatically generated">
            <a:extLst>
              <a:ext uri="{FF2B5EF4-FFF2-40B4-BE49-F238E27FC236}">
                <a16:creationId xmlns:a16="http://schemas.microsoft.com/office/drawing/2014/main" id="{19102635-0D96-A833-C1FC-AC1D2EA1C5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28" y="-131552"/>
            <a:ext cx="4806359" cy="70348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D6039FA-EAB9-BC6A-4064-F5E8BD12EF1C}"/>
              </a:ext>
            </a:extLst>
          </p:cNvPr>
          <p:cNvSpPr txBox="1"/>
          <p:nvPr/>
        </p:nvSpPr>
        <p:spPr>
          <a:xfrm>
            <a:off x="48763" y="6687628"/>
            <a:ext cx="3007983" cy="202482"/>
          </a:xfrm>
          <a:prstGeom prst="rect">
            <a:avLst/>
          </a:prstGeom>
        </p:spPr>
        <p:txBody>
          <a:bodyPr>
            <a:normAutofit fontScale="4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E1601-5331-A9A2-DB07-DE6AA5B35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F7A32-86F6-00EA-8E98-0EB6E93BED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FFFFFF">
                    <a:alpha val="70000"/>
                  </a:srgbClr>
                </a:solidFill>
              </a:rPr>
              <a:t>Hi my name is Monique cable  and this is my presentation on Beyonce. The reason why I chose Beyonce is because she is a smart successful businesswoman  she not only sings she is an actress and song writer .She rose to fame in the 1990s  with her childhood friends and become a girlband as </a:t>
            </a:r>
            <a:r>
              <a:rPr lang="en-US" dirty="0" err="1">
                <a:solidFill>
                  <a:srgbClr val="FFFFFF">
                    <a:alpha val="70000"/>
                  </a:srgbClr>
                </a:solidFill>
              </a:rPr>
              <a:t>destinys</a:t>
            </a:r>
            <a:r>
              <a:rPr lang="en-US" dirty="0">
                <a:solidFill>
                  <a:srgbClr val="FFFFFF">
                    <a:alpha val="70000"/>
                  </a:srgbClr>
                </a:solidFill>
              </a:rPr>
              <a:t>  </a:t>
            </a:r>
            <a:r>
              <a:rPr lang="en-US" dirty="0" err="1">
                <a:solidFill>
                  <a:srgbClr val="FFFFFF">
                    <a:alpha val="70000"/>
                  </a:srgbClr>
                </a:solidFill>
              </a:rPr>
              <a:t>child.In</a:t>
            </a:r>
            <a:r>
              <a:rPr lang="en-US" dirty="0">
                <a:solidFill>
                  <a:srgbClr val="FFFFFF">
                    <a:alpha val="70000"/>
                  </a:srgbClr>
                </a:solidFill>
              </a:rPr>
              <a:t> 2003 the band split up following there own path .In 2003 </a:t>
            </a:r>
            <a:r>
              <a:rPr lang="en-US" dirty="0" err="1">
                <a:solidFill>
                  <a:srgbClr val="FFFFFF">
                    <a:alpha val="70000"/>
                  </a:srgbClr>
                </a:solidFill>
              </a:rPr>
              <a:t>beyonce</a:t>
            </a:r>
            <a:r>
              <a:rPr lang="en-US" dirty="0">
                <a:solidFill>
                  <a:srgbClr val="FFFFFF">
                    <a:alpha val="70000"/>
                  </a:srgbClr>
                </a:solidFill>
              </a:rPr>
              <a:t> went solo and produced her first solo album.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14B3B8-90C2-9A44-9575-E45FEB9DF2C7}"/>
              </a:ext>
            </a:extLst>
          </p:cNvPr>
          <p:cNvSpPr txBox="1"/>
          <p:nvPr/>
        </p:nvSpPr>
        <p:spPr>
          <a:xfrm>
            <a:off x="9804399" y="6028267"/>
            <a:ext cx="154093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 err="1"/>
              <a:t>Souce:britannica</a:t>
            </a:r>
          </a:p>
        </p:txBody>
      </p:sp>
      <p:pic>
        <p:nvPicPr>
          <p:cNvPr id="5" name="Picture 4" descr="A group of women posing for a photo&#10;&#10;Description automatically generated">
            <a:extLst>
              <a:ext uri="{FF2B5EF4-FFF2-40B4-BE49-F238E27FC236}">
                <a16:creationId xmlns:a16="http://schemas.microsoft.com/office/drawing/2014/main" id="{D056B84A-70F4-9B79-FD73-D41656E3F3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1052" y="4052618"/>
            <a:ext cx="2821558" cy="28071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FF4522-70C7-3CCF-4ABC-CFAF7F86202B}"/>
              </a:ext>
            </a:extLst>
          </p:cNvPr>
          <p:cNvSpPr txBox="1"/>
          <p:nvPr/>
        </p:nvSpPr>
        <p:spPr>
          <a:xfrm>
            <a:off x="3714750" y="5810250"/>
            <a:ext cx="47625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38058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1FA1C-07BA-4721-547C-8FC7F4A25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Early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505C9-227E-0449-34F3-17A35AF52E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Beyonce met her former husband jay-z in 2000,who is also a successful </a:t>
            </a:r>
            <a:r>
              <a:rPr lang="en-US" dirty="0" err="1"/>
              <a:t>american</a:t>
            </a:r>
            <a:r>
              <a:rPr lang="en-US" dirty="0"/>
              <a:t> </a:t>
            </a:r>
            <a:r>
              <a:rPr lang="en-US" dirty="0" err="1"/>
              <a:t>rapper.They</a:t>
            </a:r>
            <a:r>
              <a:rPr lang="en-US" dirty="0"/>
              <a:t> got married in 2008beyonce continued making </a:t>
            </a:r>
            <a:r>
              <a:rPr lang="en-US" dirty="0" err="1"/>
              <a:t>songsand</a:t>
            </a:r>
            <a:r>
              <a:rPr lang="en-US" dirty="0"/>
              <a:t> building her </a:t>
            </a:r>
            <a:r>
              <a:rPr lang="en-US" dirty="0" err="1"/>
              <a:t>carreer</a:t>
            </a:r>
            <a:r>
              <a:rPr lang="en-US" dirty="0"/>
              <a:t> .</a:t>
            </a:r>
            <a:r>
              <a:rPr lang="en-US" dirty="0" err="1"/>
              <a:t>beyonce</a:t>
            </a:r>
            <a:r>
              <a:rPr lang="en-US" dirty="0"/>
              <a:t> was 31 when she gave birth to her eldest daughter blue ivy </a:t>
            </a:r>
            <a:r>
              <a:rPr lang="en-US" dirty="0" err="1"/>
              <a:t>whos</a:t>
            </a:r>
            <a:r>
              <a:rPr lang="en-US" dirty="0"/>
              <a:t> also in the music industry then in 2017 she had her twins </a:t>
            </a:r>
            <a:r>
              <a:rPr lang="en-US" dirty="0" err="1"/>
              <a:t>rumi</a:t>
            </a:r>
            <a:r>
              <a:rPr lang="en-US" dirty="0"/>
              <a:t> and sir </a:t>
            </a:r>
          </a:p>
        </p:txBody>
      </p:sp>
      <p:pic>
        <p:nvPicPr>
          <p:cNvPr id="4" name="Picture 3" descr="A person in a suit and person in a white dress holding a child&#10;&#10;Description automatically generated">
            <a:extLst>
              <a:ext uri="{FF2B5EF4-FFF2-40B4-BE49-F238E27FC236}">
                <a16:creationId xmlns:a16="http://schemas.microsoft.com/office/drawing/2014/main" id="{7279462C-C504-08C9-54C1-81C1718E49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795898" y="3462786"/>
            <a:ext cx="2175526" cy="33254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F49E59-44E2-6C98-6B5D-0AA6E844D95F}"/>
              </a:ext>
            </a:extLst>
          </p:cNvPr>
          <p:cNvSpPr txBox="1"/>
          <p:nvPr/>
        </p:nvSpPr>
        <p:spPr>
          <a:xfrm>
            <a:off x="9795714" y="7420873"/>
            <a:ext cx="2118385" cy="87463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2CF3D4-CAE2-3172-F250-6539BCC14B26}"/>
              </a:ext>
            </a:extLst>
          </p:cNvPr>
          <p:cNvSpPr txBox="1"/>
          <p:nvPr/>
        </p:nvSpPr>
        <p:spPr>
          <a:xfrm>
            <a:off x="1047750" y="5127625"/>
            <a:ext cx="85725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>
                <a:ea typeface="+mn-lt"/>
                <a:cs typeface="+mn-lt"/>
              </a:rPr>
              <a:t>Source:Briticannia</a:t>
            </a:r>
            <a:endParaRPr lang="en-US" err="1">
              <a:solidFill>
                <a:srgbClr val="000000"/>
              </a:solidFill>
              <a:ea typeface="+mn-lt"/>
              <a:cs typeface="+mn-lt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949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C17F7-248E-9622-E448-51ECF3EB6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Current life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64F527D1-D981-1065-EF40-8E18335E9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Beyonce released a new album in 2024 called cowboy  carter her new album has made her the first black woman to top billboard country music chart in country music </a:t>
            </a:r>
            <a:r>
              <a:rPr lang="en-US" dirty="0" err="1"/>
              <a:t>beyonce</a:t>
            </a:r>
            <a:r>
              <a:rPr lang="en-US" dirty="0"/>
              <a:t> continues being successful with music selling over 200 million records worldwide and she have won 32 grammy awards she will continue expanding her career </a:t>
            </a:r>
          </a:p>
        </p:txBody>
      </p:sp>
      <p:pic>
        <p:nvPicPr>
          <p:cNvPr id="9" name="Picture 8" descr="A person and person on stage&#10;&#10;Description automatically generated">
            <a:extLst>
              <a:ext uri="{FF2B5EF4-FFF2-40B4-BE49-F238E27FC236}">
                <a16:creationId xmlns:a16="http://schemas.microsoft.com/office/drawing/2014/main" id="{9035F9BC-CE1E-4E34-9A66-6C94978553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51874" y="3405275"/>
            <a:ext cx="3327760" cy="325359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89EE30F-E013-7805-4A0E-88D3132CE5D2}"/>
              </a:ext>
            </a:extLst>
          </p:cNvPr>
          <p:cNvSpPr txBox="1"/>
          <p:nvPr/>
        </p:nvSpPr>
        <p:spPr>
          <a:xfrm>
            <a:off x="8895541" y="6817022"/>
            <a:ext cx="3084843" cy="159351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D38678-7FA3-2D8B-39C0-7C65CB065646}"/>
              </a:ext>
            </a:extLst>
          </p:cNvPr>
          <p:cNvSpPr txBox="1"/>
          <p:nvPr/>
        </p:nvSpPr>
        <p:spPr>
          <a:xfrm>
            <a:off x="619124" y="4953000"/>
            <a:ext cx="141287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>
                <a:ea typeface="+mn-lt"/>
                <a:cs typeface="+mn-lt"/>
              </a:rPr>
              <a:t>Source:Briticannia</a:t>
            </a:r>
            <a:endParaRPr lang="en-US" dirty="0" err="1">
              <a:solidFill>
                <a:srgbClr val="000000"/>
              </a:solidFill>
              <a:ea typeface="+mn-lt"/>
              <a:cs typeface="+mn-lt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6682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2DAFA-5881-3E46-6635-DBEB062B1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B6B6A-D095-E4A4-8CA2-6572816C9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In conclusion I have learned that  Beyonce is a vey successful business women/singer and </a:t>
            </a:r>
            <a:r>
              <a:rPr lang="en-US" err="1"/>
              <a:t>actress.With</a:t>
            </a:r>
            <a:r>
              <a:rPr lang="en-US" dirty="0"/>
              <a:t> an outstanding 200million  records </a:t>
            </a:r>
            <a:r>
              <a:rPr lang="en-US" err="1"/>
              <a:t>worldide.And</a:t>
            </a:r>
            <a:r>
              <a:rPr lang="en-US" dirty="0"/>
              <a:t> a staggering 32 grammy </a:t>
            </a:r>
            <a:r>
              <a:rPr lang="en-US" err="1"/>
              <a:t>awards.but</a:t>
            </a:r>
            <a:r>
              <a:rPr lang="en-US" dirty="0"/>
              <a:t> </a:t>
            </a:r>
            <a:r>
              <a:rPr lang="en-US" err="1"/>
              <a:t>shes</a:t>
            </a:r>
            <a:r>
              <a:rPr lang="en-US" dirty="0"/>
              <a:t> not only famous because of her singer she has a great acting career </a:t>
            </a:r>
            <a:r>
              <a:rPr lang="en-US" dirty="0" err="1"/>
              <a:t>to!Does</a:t>
            </a:r>
            <a:r>
              <a:rPr lang="en-US"/>
              <a:t> anyone have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830376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DylanVTI</vt:lpstr>
      <vt:lpstr>Beyonce</vt:lpstr>
      <vt:lpstr>Introduction </vt:lpstr>
      <vt:lpstr>Early life</vt:lpstr>
      <vt:lpstr>Current life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385</cp:revision>
  <dcterms:created xsi:type="dcterms:W3CDTF">2024-11-20T10:54:22Z</dcterms:created>
  <dcterms:modified xsi:type="dcterms:W3CDTF">2024-11-27T08:47:46Z</dcterms:modified>
</cp:coreProperties>
</file>