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9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0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3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3EACD4-CA56-F988-E4A0-B5D4F219C61A}" v="9" dt="2026-07-14T17:14:38.147"/>
    <p1510:client id="{BCDE4957-57B9-D082-34AA-D4997F6FF8E5}" v="18" dt="2026-07-14T22:51:24.3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udeja Yasmin (2419337)" userId="S::2419337@student.uwtsd.ac.uk::da2b7f99-93be-409f-99d3-0481ba1de251" providerId="AD" clId="Web-{683EACD4-CA56-F988-E4A0-B5D4F219C61A}"/>
    <pc:docChg chg="modSld">
      <pc:chgData name="Kudeja Yasmin (2419337)" userId="S::2419337@student.uwtsd.ac.uk::da2b7f99-93be-409f-99d3-0481ba1de251" providerId="AD" clId="Web-{683EACD4-CA56-F988-E4A0-B5D4F219C61A}" dt="2026-07-14T17:14:38.147" v="8" actId="1076"/>
      <pc:docMkLst>
        <pc:docMk/>
      </pc:docMkLst>
      <pc:sldChg chg="addSp modSp modMedia addAnim">
        <pc:chgData name="Kudeja Yasmin (2419337)" userId="S::2419337@student.uwtsd.ac.uk::da2b7f99-93be-409f-99d3-0481ba1de251" providerId="AD" clId="Web-{683EACD4-CA56-F988-E4A0-B5D4F219C61A}" dt="2026-07-14T17:02:04.764" v="1" actId="1076"/>
        <pc:sldMkLst>
          <pc:docMk/>
          <pc:sldMk cId="0" sldId="257"/>
        </pc:sldMkLst>
        <pc:picChg chg="add mod">
          <ac:chgData name="Kudeja Yasmin (2419337)" userId="S::2419337@student.uwtsd.ac.uk::da2b7f99-93be-409f-99d3-0481ba1de251" providerId="AD" clId="Web-{683EACD4-CA56-F988-E4A0-B5D4F219C61A}" dt="2026-07-14T17:02:04.764" v="1" actId="1076"/>
          <ac:picMkLst>
            <pc:docMk/>
            <pc:sldMk cId="0" sldId="257"/>
            <ac:picMk id="17" creationId="{4E8E29F5-9183-F14A-CCF3-F62D653C5F60}"/>
          </ac:picMkLst>
        </pc:picChg>
      </pc:sldChg>
      <pc:sldChg chg="addSp modSp modMedia addAnim">
        <pc:chgData name="Kudeja Yasmin (2419337)" userId="S::2419337@student.uwtsd.ac.uk::da2b7f99-93be-409f-99d3-0481ba1de251" providerId="AD" clId="Web-{683EACD4-CA56-F988-E4A0-B5D4F219C61A}" dt="2026-07-14T17:05:46.999" v="3" actId="1076"/>
        <pc:sldMkLst>
          <pc:docMk/>
          <pc:sldMk cId="0" sldId="258"/>
        </pc:sldMkLst>
        <pc:picChg chg="add mod">
          <ac:chgData name="Kudeja Yasmin (2419337)" userId="S::2419337@student.uwtsd.ac.uk::da2b7f99-93be-409f-99d3-0481ba1de251" providerId="AD" clId="Web-{683EACD4-CA56-F988-E4A0-B5D4F219C61A}" dt="2026-07-14T17:05:46.999" v="3" actId="1076"/>
          <ac:picMkLst>
            <pc:docMk/>
            <pc:sldMk cId="0" sldId="258"/>
            <ac:picMk id="3" creationId="{E6329114-F6ED-BE51-C1FE-3257228B2C5E}"/>
          </ac:picMkLst>
        </pc:picChg>
      </pc:sldChg>
      <pc:sldChg chg="addSp modSp modMedia addAnim">
        <pc:chgData name="Kudeja Yasmin (2419337)" userId="S::2419337@student.uwtsd.ac.uk::da2b7f99-93be-409f-99d3-0481ba1de251" providerId="AD" clId="Web-{683EACD4-CA56-F988-E4A0-B5D4F219C61A}" dt="2026-07-14T17:09:13.672" v="5" actId="1076"/>
        <pc:sldMkLst>
          <pc:docMk/>
          <pc:sldMk cId="0" sldId="259"/>
        </pc:sldMkLst>
        <pc:picChg chg="add mod">
          <ac:chgData name="Kudeja Yasmin (2419337)" userId="S::2419337@student.uwtsd.ac.uk::da2b7f99-93be-409f-99d3-0481ba1de251" providerId="AD" clId="Web-{683EACD4-CA56-F988-E4A0-B5D4F219C61A}" dt="2026-07-14T17:09:13.672" v="5" actId="1076"/>
          <ac:picMkLst>
            <pc:docMk/>
            <pc:sldMk cId="0" sldId="259"/>
            <ac:picMk id="20" creationId="{35715197-1FC8-5091-84DE-C07FFF1DC708}"/>
          </ac:picMkLst>
        </pc:picChg>
      </pc:sldChg>
      <pc:sldChg chg="addSp modSp modMedia addAnim">
        <pc:chgData name="Kudeja Yasmin (2419337)" userId="S::2419337@student.uwtsd.ac.uk::da2b7f99-93be-409f-99d3-0481ba1de251" providerId="AD" clId="Web-{683EACD4-CA56-F988-E4A0-B5D4F219C61A}" dt="2026-07-14T17:11:46.355" v="6"/>
        <pc:sldMkLst>
          <pc:docMk/>
          <pc:sldMk cId="0" sldId="260"/>
        </pc:sldMkLst>
        <pc:picChg chg="add mod">
          <ac:chgData name="Kudeja Yasmin (2419337)" userId="S::2419337@student.uwtsd.ac.uk::da2b7f99-93be-409f-99d3-0481ba1de251" providerId="AD" clId="Web-{683EACD4-CA56-F988-E4A0-B5D4F219C61A}" dt="2026-07-14T17:11:46.355" v="6"/>
          <ac:picMkLst>
            <pc:docMk/>
            <pc:sldMk cId="0" sldId="260"/>
            <ac:picMk id="12" creationId="{AC125253-EE38-576D-F38A-683B7F1EEA66}"/>
          </ac:picMkLst>
        </pc:picChg>
      </pc:sldChg>
      <pc:sldChg chg="addSp modSp modMedia addAnim">
        <pc:chgData name="Kudeja Yasmin (2419337)" userId="S::2419337@student.uwtsd.ac.uk::da2b7f99-93be-409f-99d3-0481ba1de251" providerId="AD" clId="Web-{683EACD4-CA56-F988-E4A0-B5D4F219C61A}" dt="2026-07-14T17:14:38.147" v="8" actId="1076"/>
        <pc:sldMkLst>
          <pc:docMk/>
          <pc:sldMk cId="0" sldId="261"/>
        </pc:sldMkLst>
        <pc:picChg chg="add mod">
          <ac:chgData name="Kudeja Yasmin (2419337)" userId="S::2419337@student.uwtsd.ac.uk::da2b7f99-93be-409f-99d3-0481ba1de251" providerId="AD" clId="Web-{683EACD4-CA56-F988-E4A0-B5D4F219C61A}" dt="2026-07-14T17:14:38.147" v="8" actId="1076"/>
          <ac:picMkLst>
            <pc:docMk/>
            <pc:sldMk cId="0" sldId="261"/>
            <ac:picMk id="11" creationId="{CAFB93A9-3EC0-B64E-6695-4C8C0F481D61}"/>
          </ac:picMkLst>
        </pc:picChg>
      </pc:sldChg>
    </pc:docChg>
  </pc:docChgLst>
  <pc:docChgLst>
    <pc:chgData name="Kudeja Yasmin (2419337)" userId="S::2419337@student.uwtsd.ac.uk::da2b7f99-93be-409f-99d3-0481ba1de251" providerId="AD" clId="Web-{0ABCDDEC-6342-8C6E-7C7F-C53EDD478A2B}"/>
    <pc:docChg chg="modSld">
      <pc:chgData name="Kudeja Yasmin (2419337)" userId="S::2419337@student.uwtsd.ac.uk::da2b7f99-93be-409f-99d3-0481ba1de251" providerId="AD" clId="Web-{0ABCDDEC-6342-8C6E-7C7F-C53EDD478A2B}" dt="2026-07-12T11:30:36.731" v="190"/>
      <pc:docMkLst>
        <pc:docMk/>
      </pc:docMkLst>
      <pc:sldChg chg="addSp delSp modSp">
        <pc:chgData name="Kudeja Yasmin (2419337)" userId="S::2419337@student.uwtsd.ac.uk::da2b7f99-93be-409f-99d3-0481ba1de251" providerId="AD" clId="Web-{0ABCDDEC-6342-8C6E-7C7F-C53EDD478A2B}" dt="2026-07-12T11:24:52.183" v="94" actId="20577"/>
        <pc:sldMkLst>
          <pc:docMk/>
          <pc:sldMk cId="0" sldId="256"/>
        </pc:sldMkLst>
        <pc:spChg chg="add mod">
          <ac:chgData name="Kudeja Yasmin (2419337)" userId="S::2419337@student.uwtsd.ac.uk::da2b7f99-93be-409f-99d3-0481ba1de251" providerId="AD" clId="Web-{0ABCDDEC-6342-8C6E-7C7F-C53EDD478A2B}" dt="2026-07-12T11:24:52.183" v="94" actId="20577"/>
          <ac:spMkLst>
            <pc:docMk/>
            <pc:sldMk cId="0" sldId="256"/>
            <ac:spMk id="4" creationId="{59C4FA4F-5D11-A517-3719-957287BAE65A}"/>
          </ac:spMkLst>
        </pc:spChg>
      </pc:sldChg>
      <pc:sldChg chg="addSp delSp modSp mod setBg">
        <pc:chgData name="Kudeja Yasmin (2419337)" userId="S::2419337@student.uwtsd.ac.uk::da2b7f99-93be-409f-99d3-0481ba1de251" providerId="AD" clId="Web-{0ABCDDEC-6342-8C6E-7C7F-C53EDD478A2B}" dt="2026-07-12T11:25:53.078" v="99"/>
        <pc:sldMkLst>
          <pc:docMk/>
          <pc:sldMk cId="0" sldId="257"/>
        </pc:sldMkLst>
        <pc:spChg chg="mod">
          <ac:chgData name="Kudeja Yasmin (2419337)" userId="S::2419337@student.uwtsd.ac.uk::da2b7f99-93be-409f-99d3-0481ba1de251" providerId="AD" clId="Web-{0ABCDDEC-6342-8C6E-7C7F-C53EDD478A2B}" dt="2026-07-12T11:25:53.078" v="99"/>
          <ac:spMkLst>
            <pc:docMk/>
            <pc:sldMk cId="0" sldId="257"/>
            <ac:spMk id="2" creationId="{00000000-0000-0000-0000-000000000000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5:53.078" v="99"/>
          <ac:spMkLst>
            <pc:docMk/>
            <pc:sldMk cId="0" sldId="257"/>
            <ac:spMk id="31" creationId="{B50AB553-2A96-4A92-96F2-93548E096954}"/>
          </ac:spMkLst>
        </pc:spChg>
        <pc:graphicFrameChg chg="add">
          <ac:chgData name="Kudeja Yasmin (2419337)" userId="S::2419337@student.uwtsd.ac.uk::da2b7f99-93be-409f-99d3-0481ba1de251" providerId="AD" clId="Web-{0ABCDDEC-6342-8C6E-7C7F-C53EDD478A2B}" dt="2026-07-12T11:25:53.078" v="99"/>
          <ac:graphicFrameMkLst>
            <pc:docMk/>
            <pc:sldMk cId="0" sldId="257"/>
            <ac:graphicFrameMk id="32" creationId="{C303BBC5-3C54-117B-F5C7-4FE52490279F}"/>
          </ac:graphicFrameMkLst>
        </pc:graphicFrameChg>
        <pc:picChg chg="add">
          <ac:chgData name="Kudeja Yasmin (2419337)" userId="S::2419337@student.uwtsd.ac.uk::da2b7f99-93be-409f-99d3-0481ba1de251" providerId="AD" clId="Web-{0ABCDDEC-6342-8C6E-7C7F-C53EDD478A2B}" dt="2026-07-12T11:25:53.078" v="99"/>
          <ac:picMkLst>
            <pc:docMk/>
            <pc:sldMk cId="0" sldId="257"/>
            <ac:picMk id="30" creationId="{360496E2-FA08-A1B3-DDE8-3C69EC8D1CDA}"/>
          </ac:picMkLst>
        </pc:picChg>
      </pc:sldChg>
      <pc:sldChg chg="addSp delSp modSp mod setBg">
        <pc:chgData name="Kudeja Yasmin (2419337)" userId="S::2419337@student.uwtsd.ac.uk::da2b7f99-93be-409f-99d3-0481ba1de251" providerId="AD" clId="Web-{0ABCDDEC-6342-8C6E-7C7F-C53EDD478A2B}" dt="2026-07-12T11:26:33.025" v="122"/>
        <pc:sldMkLst>
          <pc:docMk/>
          <pc:sldMk cId="0" sldId="258"/>
        </pc:sldMkLst>
        <pc:spChg chg="mod">
          <ac:chgData name="Kudeja Yasmin (2419337)" userId="S::2419337@student.uwtsd.ac.uk::da2b7f99-93be-409f-99d3-0481ba1de251" providerId="AD" clId="Web-{0ABCDDEC-6342-8C6E-7C7F-C53EDD478A2B}" dt="2026-07-12T11:26:33.025" v="122"/>
          <ac:spMkLst>
            <pc:docMk/>
            <pc:sldMk cId="0" sldId="258"/>
            <ac:spMk id="2" creationId="{00000000-0000-0000-0000-000000000000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6:33.025" v="122"/>
          <ac:spMkLst>
            <pc:docMk/>
            <pc:sldMk cId="0" sldId="258"/>
            <ac:spMk id="52" creationId="{C0763A76-9F1C-4FC5-82B7-DD475DA461B2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6:33.025" v="122"/>
          <ac:spMkLst>
            <pc:docMk/>
            <pc:sldMk cId="0" sldId="258"/>
            <ac:spMk id="53" creationId="{E81BF4F6-F2CF-4984-9D14-D6966D92F99F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6:33.025" v="122"/>
          <ac:spMkLst>
            <pc:docMk/>
            <pc:sldMk cId="0" sldId="258"/>
            <ac:spMk id="54" creationId="{00000000-0000-0000-0000-000000000000}"/>
          </ac:spMkLst>
        </pc:spChg>
        <pc:picChg chg="add">
          <ac:chgData name="Kudeja Yasmin (2419337)" userId="S::2419337@student.uwtsd.ac.uk::da2b7f99-93be-409f-99d3-0481ba1de251" providerId="AD" clId="Web-{0ABCDDEC-6342-8C6E-7C7F-C53EDD478A2B}" dt="2026-07-12T11:26:33.025" v="122"/>
          <ac:picMkLst>
            <pc:docMk/>
            <pc:sldMk cId="0" sldId="258"/>
            <ac:picMk id="55" creationId="{144C3F3A-E263-45EE-EC8F-8C3213247985}"/>
          </ac:picMkLst>
        </pc:picChg>
      </pc:sldChg>
      <pc:sldChg chg="addSp delSp modSp mod setBg">
        <pc:chgData name="Kudeja Yasmin (2419337)" userId="S::2419337@student.uwtsd.ac.uk::da2b7f99-93be-409f-99d3-0481ba1de251" providerId="AD" clId="Web-{0ABCDDEC-6342-8C6E-7C7F-C53EDD478A2B}" dt="2026-07-12T11:26:39.744" v="123"/>
        <pc:sldMkLst>
          <pc:docMk/>
          <pc:sldMk cId="0" sldId="259"/>
        </pc:sldMkLst>
        <pc:spChg chg="mod">
          <ac:chgData name="Kudeja Yasmin (2419337)" userId="S::2419337@student.uwtsd.ac.uk::da2b7f99-93be-409f-99d3-0481ba1de251" providerId="AD" clId="Web-{0ABCDDEC-6342-8C6E-7C7F-C53EDD478A2B}" dt="2026-07-12T11:26:39.744" v="123"/>
          <ac:spMkLst>
            <pc:docMk/>
            <pc:sldMk cId="0" sldId="259"/>
            <ac:spMk id="2" creationId="{00000000-0000-0000-0000-000000000000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6:39.744" v="123"/>
          <ac:spMkLst>
            <pc:docMk/>
            <pc:sldMk cId="0" sldId="259"/>
            <ac:spMk id="9" creationId="{7517A47C-B2E5-4B79-8061-D74B1311AF6E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6:39.744" v="123"/>
          <ac:spMkLst>
            <pc:docMk/>
            <pc:sldMk cId="0" sldId="259"/>
            <ac:spMk id="11" creationId="{C505E780-2083-4CB5-A42A-5E0E2908ECC3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6:39.744" v="123"/>
          <ac:spMkLst>
            <pc:docMk/>
            <pc:sldMk cId="0" sldId="259"/>
            <ac:spMk id="13" creationId="{D2C0AE1C-0118-41AE-8A10-7CDCBF10E96F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6:39.744" v="123"/>
          <ac:spMkLst>
            <pc:docMk/>
            <pc:sldMk cId="0" sldId="259"/>
            <ac:spMk id="15" creationId="{463EEC44-1BA3-44ED-81FC-A644B04B2A44}"/>
          </ac:spMkLst>
        </pc:spChg>
        <pc:graphicFrameChg chg="add">
          <ac:chgData name="Kudeja Yasmin (2419337)" userId="S::2419337@student.uwtsd.ac.uk::da2b7f99-93be-409f-99d3-0481ba1de251" providerId="AD" clId="Web-{0ABCDDEC-6342-8C6E-7C7F-C53EDD478A2B}" dt="2026-07-12T11:26:39.744" v="123"/>
          <ac:graphicFrameMkLst>
            <pc:docMk/>
            <pc:sldMk cId="0" sldId="259"/>
            <ac:graphicFrameMk id="5" creationId="{ED5EA49C-890D-4654-B967-70FB7117B1EF}"/>
          </ac:graphicFrameMkLst>
        </pc:graphicFrameChg>
      </pc:sldChg>
      <pc:sldChg chg="addSp delSp modSp mod setBg">
        <pc:chgData name="Kudeja Yasmin (2419337)" userId="S::2419337@student.uwtsd.ac.uk::da2b7f99-93be-409f-99d3-0481ba1de251" providerId="AD" clId="Web-{0ABCDDEC-6342-8C6E-7C7F-C53EDD478A2B}" dt="2026-07-12T11:26:49.792" v="126"/>
        <pc:sldMkLst>
          <pc:docMk/>
          <pc:sldMk cId="0" sldId="260"/>
        </pc:sldMkLst>
        <pc:spChg chg="mod">
          <ac:chgData name="Kudeja Yasmin (2419337)" userId="S::2419337@student.uwtsd.ac.uk::da2b7f99-93be-409f-99d3-0481ba1de251" providerId="AD" clId="Web-{0ABCDDEC-6342-8C6E-7C7F-C53EDD478A2B}" dt="2026-07-12T11:26:49.792" v="126"/>
          <ac:spMkLst>
            <pc:docMk/>
            <pc:sldMk cId="0" sldId="260"/>
            <ac:spMk id="2" creationId="{00000000-0000-0000-0000-000000000000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6:49.792" v="126"/>
          <ac:spMkLst>
            <pc:docMk/>
            <pc:sldMk cId="0" sldId="260"/>
            <ac:spMk id="10" creationId="{B50AB553-2A96-4A92-96F2-93548E096954}"/>
          </ac:spMkLst>
        </pc:spChg>
        <pc:graphicFrameChg chg="add">
          <ac:chgData name="Kudeja Yasmin (2419337)" userId="S::2419337@student.uwtsd.ac.uk::da2b7f99-93be-409f-99d3-0481ba1de251" providerId="AD" clId="Web-{0ABCDDEC-6342-8C6E-7C7F-C53EDD478A2B}" dt="2026-07-12T11:26:49.792" v="126"/>
          <ac:graphicFrameMkLst>
            <pc:docMk/>
            <pc:sldMk cId="0" sldId="260"/>
            <ac:graphicFrameMk id="21" creationId="{E84F0920-693D-B15B-F5D8-4B39D051CFD3}"/>
          </ac:graphicFrameMkLst>
        </pc:graphicFrameChg>
        <pc:picChg chg="add">
          <ac:chgData name="Kudeja Yasmin (2419337)" userId="S::2419337@student.uwtsd.ac.uk::da2b7f99-93be-409f-99d3-0481ba1de251" providerId="AD" clId="Web-{0ABCDDEC-6342-8C6E-7C7F-C53EDD478A2B}" dt="2026-07-12T11:26:49.792" v="126"/>
          <ac:picMkLst>
            <pc:docMk/>
            <pc:sldMk cId="0" sldId="260"/>
            <ac:picMk id="6" creationId="{2A5EE32B-E0B6-60B8-6870-89A632874E93}"/>
          </ac:picMkLst>
        </pc:picChg>
      </pc:sldChg>
      <pc:sldChg chg="addSp delSp modSp mod setBg">
        <pc:chgData name="Kudeja Yasmin (2419337)" userId="S::2419337@student.uwtsd.ac.uk::da2b7f99-93be-409f-99d3-0481ba1de251" providerId="AD" clId="Web-{0ABCDDEC-6342-8C6E-7C7F-C53EDD478A2B}" dt="2026-07-12T11:27:31.373" v="139"/>
        <pc:sldMkLst>
          <pc:docMk/>
          <pc:sldMk cId="0" sldId="261"/>
        </pc:sldMkLst>
        <pc:spChg chg="mod">
          <ac:chgData name="Kudeja Yasmin (2419337)" userId="S::2419337@student.uwtsd.ac.uk::da2b7f99-93be-409f-99d3-0481ba1de251" providerId="AD" clId="Web-{0ABCDDEC-6342-8C6E-7C7F-C53EDD478A2B}" dt="2026-07-12T11:27:23.294" v="132"/>
          <ac:spMkLst>
            <pc:docMk/>
            <pc:sldMk cId="0" sldId="261"/>
            <ac:spMk id="2" creationId="{00000000-0000-0000-0000-000000000000}"/>
          </ac:spMkLst>
        </pc:spChg>
        <pc:graphicFrameChg chg="add">
          <ac:chgData name="Kudeja Yasmin (2419337)" userId="S::2419337@student.uwtsd.ac.uk::da2b7f99-93be-409f-99d3-0481ba1de251" providerId="AD" clId="Web-{0ABCDDEC-6342-8C6E-7C7F-C53EDD478A2B}" dt="2026-07-12T11:27:31.373" v="139"/>
          <ac:graphicFrameMkLst>
            <pc:docMk/>
            <pc:sldMk cId="0" sldId="261"/>
            <ac:graphicFrameMk id="41" creationId="{241AC216-FBEF-F772-3C62-2784E9B92332}"/>
          </ac:graphicFrameMkLst>
        </pc:graphicFrameChg>
      </pc:sldChg>
      <pc:sldChg chg="addSp delSp modSp mod setBg">
        <pc:chgData name="Kudeja Yasmin (2419337)" userId="S::2419337@student.uwtsd.ac.uk::da2b7f99-93be-409f-99d3-0481ba1de251" providerId="AD" clId="Web-{0ABCDDEC-6342-8C6E-7C7F-C53EDD478A2B}" dt="2026-07-12T11:28:12.689" v="154"/>
        <pc:sldMkLst>
          <pc:docMk/>
          <pc:sldMk cId="0" sldId="262"/>
        </pc:sldMkLst>
        <pc:spChg chg="mod">
          <ac:chgData name="Kudeja Yasmin (2419337)" userId="S::2419337@student.uwtsd.ac.uk::da2b7f99-93be-409f-99d3-0481ba1de251" providerId="AD" clId="Web-{0ABCDDEC-6342-8C6E-7C7F-C53EDD478A2B}" dt="2026-07-12T11:28:12.673" v="153"/>
          <ac:spMkLst>
            <pc:docMk/>
            <pc:sldMk cId="0" sldId="262"/>
            <ac:spMk id="2" creationId="{00000000-0000-0000-0000-000000000000}"/>
          </ac:spMkLst>
        </pc:spChg>
        <pc:graphicFrameChg chg="add">
          <ac:chgData name="Kudeja Yasmin (2419337)" userId="S::2419337@student.uwtsd.ac.uk::da2b7f99-93be-409f-99d3-0481ba1de251" providerId="AD" clId="Web-{0ABCDDEC-6342-8C6E-7C7F-C53EDD478A2B}" dt="2026-07-12T11:28:12.689" v="154"/>
          <ac:graphicFrameMkLst>
            <pc:docMk/>
            <pc:sldMk cId="0" sldId="262"/>
            <ac:graphicFrameMk id="54" creationId="{81EE9DB8-E036-EAE9-559B-A6A0EA4DCC2D}"/>
          </ac:graphicFrameMkLst>
        </pc:graphicFrameChg>
      </pc:sldChg>
      <pc:sldChg chg="addSp delSp modSp mod setBg">
        <pc:chgData name="Kudeja Yasmin (2419337)" userId="S::2419337@student.uwtsd.ac.uk::da2b7f99-93be-409f-99d3-0481ba1de251" providerId="AD" clId="Web-{0ABCDDEC-6342-8C6E-7C7F-C53EDD478A2B}" dt="2026-07-12T11:28:23.799" v="155"/>
        <pc:sldMkLst>
          <pc:docMk/>
          <pc:sldMk cId="0" sldId="263"/>
        </pc:sldMkLst>
        <pc:spChg chg="mod">
          <ac:chgData name="Kudeja Yasmin (2419337)" userId="S::2419337@student.uwtsd.ac.uk::da2b7f99-93be-409f-99d3-0481ba1de251" providerId="AD" clId="Web-{0ABCDDEC-6342-8C6E-7C7F-C53EDD478A2B}" dt="2026-07-12T11:28:23.799" v="155"/>
          <ac:spMkLst>
            <pc:docMk/>
            <pc:sldMk cId="0" sldId="263"/>
            <ac:spMk id="2" creationId="{00000000-0000-0000-0000-000000000000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8:23.799" v="155"/>
          <ac:spMkLst>
            <pc:docMk/>
            <pc:sldMk cId="0" sldId="263"/>
            <ac:spMk id="9" creationId="{2659FDB4-FCBE-4A89-B46D-43D4FA54464D}"/>
          </ac:spMkLst>
        </pc:spChg>
        <pc:graphicFrameChg chg="add">
          <ac:chgData name="Kudeja Yasmin (2419337)" userId="S::2419337@student.uwtsd.ac.uk::da2b7f99-93be-409f-99d3-0481ba1de251" providerId="AD" clId="Web-{0ABCDDEC-6342-8C6E-7C7F-C53EDD478A2B}" dt="2026-07-12T11:28:23.799" v="155"/>
          <ac:graphicFrameMkLst>
            <pc:docMk/>
            <pc:sldMk cId="0" sldId="263"/>
            <ac:graphicFrameMk id="5" creationId="{86B090C1-9E77-C45C-0CD2-8917006A5C37}"/>
          </ac:graphicFrameMkLst>
        </pc:graphicFrameChg>
        <pc:cxnChg chg="add">
          <ac:chgData name="Kudeja Yasmin (2419337)" userId="S::2419337@student.uwtsd.ac.uk::da2b7f99-93be-409f-99d3-0481ba1de251" providerId="AD" clId="Web-{0ABCDDEC-6342-8C6E-7C7F-C53EDD478A2B}" dt="2026-07-12T11:28:23.799" v="155"/>
          <ac:cxnSpMkLst>
            <pc:docMk/>
            <pc:sldMk cId="0" sldId="263"/>
            <ac:cxnSpMk id="11" creationId="{C8F51B3F-8331-4E4A-AE96-D47B1006EEAD}"/>
          </ac:cxnSpMkLst>
        </pc:cxnChg>
      </pc:sldChg>
      <pc:sldChg chg="addSp delSp modSp mod setBg">
        <pc:chgData name="Kudeja Yasmin (2419337)" userId="S::2419337@student.uwtsd.ac.uk::da2b7f99-93be-409f-99d3-0481ba1de251" providerId="AD" clId="Web-{0ABCDDEC-6342-8C6E-7C7F-C53EDD478A2B}" dt="2026-07-12T11:28:43.472" v="158"/>
        <pc:sldMkLst>
          <pc:docMk/>
          <pc:sldMk cId="0" sldId="264"/>
        </pc:sldMkLst>
        <pc:spChg chg="mod">
          <ac:chgData name="Kudeja Yasmin (2419337)" userId="S::2419337@student.uwtsd.ac.uk::da2b7f99-93be-409f-99d3-0481ba1de251" providerId="AD" clId="Web-{0ABCDDEC-6342-8C6E-7C7F-C53EDD478A2B}" dt="2026-07-12T11:28:43.472" v="158"/>
          <ac:spMkLst>
            <pc:docMk/>
            <pc:sldMk cId="0" sldId="264"/>
            <ac:spMk id="2" creationId="{00000000-0000-0000-0000-000000000000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8:43.472" v="158"/>
          <ac:spMkLst>
            <pc:docMk/>
            <pc:sldMk cId="0" sldId="264"/>
            <ac:spMk id="9" creationId="{7517A47C-B2E5-4B79-8061-D74B1311AF6E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8:43.472" v="158"/>
          <ac:spMkLst>
            <pc:docMk/>
            <pc:sldMk cId="0" sldId="264"/>
            <ac:spMk id="11" creationId="{C505E780-2083-4CB5-A42A-5E0E2908ECC3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8:43.472" v="158"/>
          <ac:spMkLst>
            <pc:docMk/>
            <pc:sldMk cId="0" sldId="264"/>
            <ac:spMk id="13" creationId="{D2C0AE1C-0118-41AE-8A10-7CDCBF10E96F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8:43.472" v="158"/>
          <ac:spMkLst>
            <pc:docMk/>
            <pc:sldMk cId="0" sldId="264"/>
            <ac:spMk id="15" creationId="{463EEC44-1BA3-44ED-81FC-A644B04B2A44}"/>
          </ac:spMkLst>
        </pc:spChg>
        <pc:graphicFrameChg chg="add">
          <ac:chgData name="Kudeja Yasmin (2419337)" userId="S::2419337@student.uwtsd.ac.uk::da2b7f99-93be-409f-99d3-0481ba1de251" providerId="AD" clId="Web-{0ABCDDEC-6342-8C6E-7C7F-C53EDD478A2B}" dt="2026-07-12T11:28:43.472" v="158"/>
          <ac:graphicFrameMkLst>
            <pc:docMk/>
            <pc:sldMk cId="0" sldId="264"/>
            <ac:graphicFrameMk id="12" creationId="{0CE612AF-CC88-6438-3DAD-ED56D8484BED}"/>
          </ac:graphicFrameMkLst>
        </pc:graphicFrameChg>
      </pc:sldChg>
      <pc:sldChg chg="addSp delSp modSp mod setBg">
        <pc:chgData name="Kudeja Yasmin (2419337)" userId="S::2419337@student.uwtsd.ac.uk::da2b7f99-93be-409f-99d3-0481ba1de251" providerId="AD" clId="Web-{0ABCDDEC-6342-8C6E-7C7F-C53EDD478A2B}" dt="2026-07-12T11:28:51.504" v="161"/>
        <pc:sldMkLst>
          <pc:docMk/>
          <pc:sldMk cId="0" sldId="265"/>
        </pc:sldMkLst>
        <pc:spChg chg="mod">
          <ac:chgData name="Kudeja Yasmin (2419337)" userId="S::2419337@student.uwtsd.ac.uk::da2b7f99-93be-409f-99d3-0481ba1de251" providerId="AD" clId="Web-{0ABCDDEC-6342-8C6E-7C7F-C53EDD478A2B}" dt="2026-07-12T11:28:51.504" v="161"/>
          <ac:spMkLst>
            <pc:docMk/>
            <pc:sldMk cId="0" sldId="265"/>
            <ac:spMk id="2" creationId="{00000000-0000-0000-0000-000000000000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8:51.504" v="161"/>
          <ac:spMkLst>
            <pc:docMk/>
            <pc:sldMk cId="0" sldId="265"/>
            <ac:spMk id="9" creationId="{2E442304-DDBD-4F7B-8017-36BCC863FB40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8:51.504" v="161"/>
          <ac:spMkLst>
            <pc:docMk/>
            <pc:sldMk cId="0" sldId="265"/>
            <ac:spMk id="11" creationId="{5E107275-3853-46FD-A241-DE4355A42675}"/>
          </ac:spMkLst>
        </pc:spChg>
        <pc:graphicFrameChg chg="add">
          <ac:chgData name="Kudeja Yasmin (2419337)" userId="S::2419337@student.uwtsd.ac.uk::da2b7f99-93be-409f-99d3-0481ba1de251" providerId="AD" clId="Web-{0ABCDDEC-6342-8C6E-7C7F-C53EDD478A2B}" dt="2026-07-12T11:28:51.504" v="161"/>
          <ac:graphicFrameMkLst>
            <pc:docMk/>
            <pc:sldMk cId="0" sldId="265"/>
            <ac:graphicFrameMk id="5" creationId="{B0176CB1-866C-3E61-F48A-2BA28837E5A6}"/>
          </ac:graphicFrameMkLst>
        </pc:graphicFrameChg>
      </pc:sldChg>
      <pc:sldChg chg="addSp delSp">
        <pc:chgData name="Kudeja Yasmin (2419337)" userId="S::2419337@student.uwtsd.ac.uk::da2b7f99-93be-409f-99d3-0481ba1de251" providerId="AD" clId="Web-{0ABCDDEC-6342-8C6E-7C7F-C53EDD478A2B}" dt="2026-07-12T11:29:20.960" v="166"/>
        <pc:sldMkLst>
          <pc:docMk/>
          <pc:sldMk cId="0" sldId="266"/>
        </pc:sldMkLst>
        <pc:graphicFrameChg chg="add">
          <ac:chgData name="Kudeja Yasmin (2419337)" userId="S::2419337@student.uwtsd.ac.uk::da2b7f99-93be-409f-99d3-0481ba1de251" providerId="AD" clId="Web-{0ABCDDEC-6342-8C6E-7C7F-C53EDD478A2B}" dt="2026-07-12T11:29:20.960" v="166"/>
          <ac:graphicFrameMkLst>
            <pc:docMk/>
            <pc:sldMk cId="0" sldId="266"/>
            <ac:graphicFrameMk id="9" creationId="{301EED1B-B899-B3BB-7747-2A8B8823093F}"/>
          </ac:graphicFrameMkLst>
        </pc:graphicFrameChg>
      </pc:sldChg>
      <pc:sldChg chg="addSp delSp modSp mod setBg">
        <pc:chgData name="Kudeja Yasmin (2419337)" userId="S::2419337@student.uwtsd.ac.uk::da2b7f99-93be-409f-99d3-0481ba1de251" providerId="AD" clId="Web-{0ABCDDEC-6342-8C6E-7C7F-C53EDD478A2B}" dt="2026-07-12T11:29:55.665" v="175"/>
        <pc:sldMkLst>
          <pc:docMk/>
          <pc:sldMk cId="0" sldId="267"/>
        </pc:sldMkLst>
        <pc:spChg chg="mod">
          <ac:chgData name="Kudeja Yasmin (2419337)" userId="S::2419337@student.uwtsd.ac.uk::da2b7f99-93be-409f-99d3-0481ba1de251" providerId="AD" clId="Web-{0ABCDDEC-6342-8C6E-7C7F-C53EDD478A2B}" dt="2026-07-12T11:29:55.665" v="175"/>
          <ac:spMkLst>
            <pc:docMk/>
            <pc:sldMk cId="0" sldId="267"/>
            <ac:spMk id="2" creationId="{00000000-0000-0000-0000-000000000000}"/>
          </ac:spMkLst>
        </pc:spChg>
        <pc:spChg chg="mod">
          <ac:chgData name="Kudeja Yasmin (2419337)" userId="S::2419337@student.uwtsd.ac.uk::da2b7f99-93be-409f-99d3-0481ba1de251" providerId="AD" clId="Web-{0ABCDDEC-6342-8C6E-7C7F-C53EDD478A2B}" dt="2026-07-12T11:29:55.665" v="175"/>
          <ac:spMkLst>
            <pc:docMk/>
            <pc:sldMk cId="0" sldId="267"/>
            <ac:spMk id="3" creationId="{00000000-0000-0000-0000-000000000000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9:55.665" v="175"/>
          <ac:spMkLst>
            <pc:docMk/>
            <pc:sldMk cId="0" sldId="267"/>
            <ac:spMk id="37" creationId="{389575E1-3389-451A-A5F7-27854C25C599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9:55.665" v="175"/>
          <ac:spMkLst>
            <pc:docMk/>
            <pc:sldMk cId="0" sldId="267"/>
            <ac:spMk id="38" creationId="{A53CCC5C-D88E-40FB-B30B-23DCDBD01D37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9:55.665" v="175"/>
          <ac:spMkLst>
            <pc:docMk/>
            <pc:sldMk cId="0" sldId="267"/>
            <ac:spMk id="39" creationId="{081E4A58-353D-44AE-B2FC-2A74E2E400F7}"/>
          </ac:spMkLst>
        </pc:spChg>
      </pc:sldChg>
      <pc:sldChg chg="addSp delSp modSp mod setBg">
        <pc:chgData name="Kudeja Yasmin (2419337)" userId="S::2419337@student.uwtsd.ac.uk::da2b7f99-93be-409f-99d3-0481ba1de251" providerId="AD" clId="Web-{0ABCDDEC-6342-8C6E-7C7F-C53EDD478A2B}" dt="2026-07-12T11:30:05.838" v="178"/>
        <pc:sldMkLst>
          <pc:docMk/>
          <pc:sldMk cId="0" sldId="268"/>
        </pc:sldMkLst>
        <pc:spChg chg="mod">
          <ac:chgData name="Kudeja Yasmin (2419337)" userId="S::2419337@student.uwtsd.ac.uk::da2b7f99-93be-409f-99d3-0481ba1de251" providerId="AD" clId="Web-{0ABCDDEC-6342-8C6E-7C7F-C53EDD478A2B}" dt="2026-07-12T11:30:05.838" v="178"/>
          <ac:spMkLst>
            <pc:docMk/>
            <pc:sldMk cId="0" sldId="268"/>
            <ac:spMk id="2" creationId="{00000000-0000-0000-0000-000000000000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30:05.838" v="178"/>
          <ac:spMkLst>
            <pc:docMk/>
            <pc:sldMk cId="0" sldId="268"/>
            <ac:spMk id="17" creationId="{2659FDB4-FCBE-4A89-B46D-43D4FA54464D}"/>
          </ac:spMkLst>
        </pc:spChg>
        <pc:graphicFrameChg chg="add">
          <ac:chgData name="Kudeja Yasmin (2419337)" userId="S::2419337@student.uwtsd.ac.uk::da2b7f99-93be-409f-99d3-0481ba1de251" providerId="AD" clId="Web-{0ABCDDEC-6342-8C6E-7C7F-C53EDD478A2B}" dt="2026-07-12T11:30:05.838" v="178"/>
          <ac:graphicFrameMkLst>
            <pc:docMk/>
            <pc:sldMk cId="0" sldId="268"/>
            <ac:graphicFrameMk id="19" creationId="{BF1FFBED-8253-78F5-B03F-4E06378BB578}"/>
          </ac:graphicFrameMkLst>
        </pc:graphicFrameChg>
        <pc:cxnChg chg="add">
          <ac:chgData name="Kudeja Yasmin (2419337)" userId="S::2419337@student.uwtsd.ac.uk::da2b7f99-93be-409f-99d3-0481ba1de251" providerId="AD" clId="Web-{0ABCDDEC-6342-8C6E-7C7F-C53EDD478A2B}" dt="2026-07-12T11:30:05.838" v="178"/>
          <ac:cxnSpMkLst>
            <pc:docMk/>
            <pc:sldMk cId="0" sldId="268"/>
            <ac:cxnSpMk id="18" creationId="{C8F51B3F-8331-4E4A-AE96-D47B1006EEAD}"/>
          </ac:cxnSpMkLst>
        </pc:cxnChg>
      </pc:sldChg>
      <pc:sldChg chg="addSp delSp modSp mod setBg">
        <pc:chgData name="Kudeja Yasmin (2419337)" userId="S::2419337@student.uwtsd.ac.uk::da2b7f99-93be-409f-99d3-0481ba1de251" providerId="AD" clId="Web-{0ABCDDEC-6342-8C6E-7C7F-C53EDD478A2B}" dt="2026-07-12T11:30:27.621" v="189"/>
        <pc:sldMkLst>
          <pc:docMk/>
          <pc:sldMk cId="0" sldId="269"/>
        </pc:sldMkLst>
        <pc:spChg chg="mod">
          <ac:chgData name="Kudeja Yasmin (2419337)" userId="S::2419337@student.uwtsd.ac.uk::da2b7f99-93be-409f-99d3-0481ba1de251" providerId="AD" clId="Web-{0ABCDDEC-6342-8C6E-7C7F-C53EDD478A2B}" dt="2026-07-12T11:30:27.605" v="188"/>
          <ac:spMkLst>
            <pc:docMk/>
            <pc:sldMk cId="0" sldId="269"/>
            <ac:spMk id="2" creationId="{00000000-0000-0000-0000-000000000000}"/>
          </ac:spMkLst>
        </pc:spChg>
        <pc:graphicFrameChg chg="add">
          <ac:chgData name="Kudeja Yasmin (2419337)" userId="S::2419337@student.uwtsd.ac.uk::da2b7f99-93be-409f-99d3-0481ba1de251" providerId="AD" clId="Web-{0ABCDDEC-6342-8C6E-7C7F-C53EDD478A2B}" dt="2026-07-12T11:30:27.621" v="189"/>
          <ac:graphicFrameMkLst>
            <pc:docMk/>
            <pc:sldMk cId="0" sldId="269"/>
            <ac:graphicFrameMk id="38" creationId="{56C3721E-D7E9-C204-D969-D44F0FEA1D71}"/>
          </ac:graphicFrameMkLst>
        </pc:graphicFrameChg>
      </pc:sldChg>
      <pc:sldChg chg="addSp delSp modSp mod setBg">
        <pc:chgData name="Kudeja Yasmin (2419337)" userId="S::2419337@student.uwtsd.ac.uk::da2b7f99-93be-409f-99d3-0481ba1de251" providerId="AD" clId="Web-{0ABCDDEC-6342-8C6E-7C7F-C53EDD478A2B}" dt="2026-07-12T11:30:36.731" v="190"/>
        <pc:sldMkLst>
          <pc:docMk/>
          <pc:sldMk cId="0" sldId="270"/>
        </pc:sldMkLst>
        <pc:spChg chg="mod">
          <ac:chgData name="Kudeja Yasmin (2419337)" userId="S::2419337@student.uwtsd.ac.uk::da2b7f99-93be-409f-99d3-0481ba1de251" providerId="AD" clId="Web-{0ABCDDEC-6342-8C6E-7C7F-C53EDD478A2B}" dt="2026-07-12T11:30:36.731" v="190"/>
          <ac:spMkLst>
            <pc:docMk/>
            <pc:sldMk cId="0" sldId="270"/>
            <ac:spMk id="2" creationId="{00000000-0000-0000-0000-000000000000}"/>
          </ac:spMkLst>
        </pc:spChg>
        <pc:spChg chg="add mod">
          <ac:chgData name="Kudeja Yasmin (2419337)" userId="S::2419337@student.uwtsd.ac.uk::da2b7f99-93be-409f-99d3-0481ba1de251" providerId="AD" clId="Web-{0ABCDDEC-6342-8C6E-7C7F-C53EDD478A2B}" dt="2026-07-12T11:30:36.731" v="190"/>
          <ac:spMkLst>
            <pc:docMk/>
            <pc:sldMk cId="0" sldId="270"/>
            <ac:spMk id="5" creationId="{A9C8F024-6298-EC22-0349-1ABCBB1B28FC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30:36.731" v="190"/>
          <ac:spMkLst>
            <pc:docMk/>
            <pc:sldMk cId="0" sldId="270"/>
            <ac:spMk id="10" creationId="{907EF6B7-1338-4443-8C46-6A318D952DFD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30:36.731" v="190"/>
          <ac:spMkLst>
            <pc:docMk/>
            <pc:sldMk cId="0" sldId="270"/>
            <ac:spMk id="12" creationId="{DAAE4CDD-124C-4DCF-9584-B6033B545DD5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30:36.731" v="190"/>
          <ac:spMkLst>
            <pc:docMk/>
            <pc:sldMk cId="0" sldId="270"/>
            <ac:spMk id="14" creationId="{081E4A58-353D-44AE-B2FC-2A74E2E400F7}"/>
          </ac:spMkLst>
        </pc:spChg>
      </pc:sldChg>
    </pc:docChg>
  </pc:docChgLst>
  <pc:docChgLst>
    <pc:chgData name="Kudeja Yasmin (2419337)" userId="S::2419337@student.uwtsd.ac.uk::da2b7f99-93be-409f-99d3-0481ba1de251" providerId="AD" clId="Web-{BCDE4957-57B9-D082-34AA-D4997F6FF8E5}"/>
    <pc:docChg chg="modSld">
      <pc:chgData name="Kudeja Yasmin (2419337)" userId="S::2419337@student.uwtsd.ac.uk::da2b7f99-93be-409f-99d3-0481ba1de251" providerId="AD" clId="Web-{BCDE4957-57B9-D082-34AA-D4997F6FF8E5}" dt="2026-07-14T22:51:24.360" v="17" actId="1076"/>
      <pc:docMkLst>
        <pc:docMk/>
      </pc:docMkLst>
      <pc:sldChg chg="modSp">
        <pc:chgData name="Kudeja Yasmin (2419337)" userId="S::2419337@student.uwtsd.ac.uk::da2b7f99-93be-409f-99d3-0481ba1de251" providerId="AD" clId="Web-{BCDE4957-57B9-D082-34AA-D4997F6FF8E5}" dt="2026-07-14T22:51:17.672" v="16" actId="1076"/>
        <pc:sldMkLst>
          <pc:docMk/>
          <pc:sldMk cId="0" sldId="260"/>
        </pc:sldMkLst>
        <pc:picChg chg="mod">
          <ac:chgData name="Kudeja Yasmin (2419337)" userId="S::2419337@student.uwtsd.ac.uk::da2b7f99-93be-409f-99d3-0481ba1de251" providerId="AD" clId="Web-{BCDE4957-57B9-D082-34AA-D4997F6FF8E5}" dt="2026-07-14T22:51:17.672" v="16" actId="1076"/>
          <ac:picMkLst>
            <pc:docMk/>
            <pc:sldMk cId="0" sldId="260"/>
            <ac:picMk id="12" creationId="{AC125253-EE38-576D-F38A-683B7F1EEA66}"/>
          </ac:picMkLst>
        </pc:picChg>
      </pc:sldChg>
      <pc:sldChg chg="addSp modSp modMedia addAnim">
        <pc:chgData name="Kudeja Yasmin (2419337)" userId="S::2419337@student.uwtsd.ac.uk::da2b7f99-93be-409f-99d3-0481ba1de251" providerId="AD" clId="Web-{BCDE4957-57B9-D082-34AA-D4997F6FF8E5}" dt="2026-07-14T22:21:18.922" v="1" actId="1076"/>
        <pc:sldMkLst>
          <pc:docMk/>
          <pc:sldMk cId="0" sldId="262"/>
        </pc:sldMkLst>
        <pc:picChg chg="add mod">
          <ac:chgData name="Kudeja Yasmin (2419337)" userId="S::2419337@student.uwtsd.ac.uk::da2b7f99-93be-409f-99d3-0481ba1de251" providerId="AD" clId="Web-{BCDE4957-57B9-D082-34AA-D4997F6FF8E5}" dt="2026-07-14T22:21:18.922" v="1" actId="1076"/>
          <ac:picMkLst>
            <pc:docMk/>
            <pc:sldMk cId="0" sldId="262"/>
            <ac:picMk id="3" creationId="{C7E3E147-7B1B-147D-01EF-EBB3C6759C80}"/>
          </ac:picMkLst>
        </pc:picChg>
      </pc:sldChg>
      <pc:sldChg chg="addSp modSp modMedia addAnim">
        <pc:chgData name="Kudeja Yasmin (2419337)" userId="S::2419337@student.uwtsd.ac.uk::da2b7f99-93be-409f-99d3-0481ba1de251" providerId="AD" clId="Web-{BCDE4957-57B9-D082-34AA-D4997F6FF8E5}" dt="2026-07-14T22:51:24.360" v="17" actId="1076"/>
        <pc:sldMkLst>
          <pc:docMk/>
          <pc:sldMk cId="0" sldId="263"/>
        </pc:sldMkLst>
        <pc:picChg chg="add mod">
          <ac:chgData name="Kudeja Yasmin (2419337)" userId="S::2419337@student.uwtsd.ac.uk::da2b7f99-93be-409f-99d3-0481ba1de251" providerId="AD" clId="Web-{BCDE4957-57B9-D082-34AA-D4997F6FF8E5}" dt="2026-07-14T22:51:24.360" v="17" actId="1076"/>
          <ac:picMkLst>
            <pc:docMk/>
            <pc:sldMk cId="0" sldId="263"/>
            <ac:picMk id="3" creationId="{D5056D92-6E1B-AA9A-2325-A1B0734D204F}"/>
          </ac:picMkLst>
        </pc:picChg>
      </pc:sldChg>
      <pc:sldChg chg="addSp modSp modMedia addAnim">
        <pc:chgData name="Kudeja Yasmin (2419337)" userId="S::2419337@student.uwtsd.ac.uk::da2b7f99-93be-409f-99d3-0481ba1de251" providerId="AD" clId="Web-{BCDE4957-57B9-D082-34AA-D4997F6FF8E5}" dt="2026-07-14T22:28:05.042" v="4" actId="1076"/>
        <pc:sldMkLst>
          <pc:docMk/>
          <pc:sldMk cId="0" sldId="264"/>
        </pc:sldMkLst>
        <pc:picChg chg="add mod">
          <ac:chgData name="Kudeja Yasmin (2419337)" userId="S::2419337@student.uwtsd.ac.uk::da2b7f99-93be-409f-99d3-0481ba1de251" providerId="AD" clId="Web-{BCDE4957-57B9-D082-34AA-D4997F6FF8E5}" dt="2026-07-14T22:28:05.042" v="4" actId="1076"/>
          <ac:picMkLst>
            <pc:docMk/>
            <pc:sldMk cId="0" sldId="264"/>
            <ac:picMk id="3" creationId="{3652B773-A563-6A9D-75DE-8861CB348B44}"/>
          </ac:picMkLst>
        </pc:picChg>
      </pc:sldChg>
      <pc:sldChg chg="addSp modSp modMedia addAnim">
        <pc:chgData name="Kudeja Yasmin (2419337)" userId="S::2419337@student.uwtsd.ac.uk::da2b7f99-93be-409f-99d3-0481ba1de251" providerId="AD" clId="Web-{BCDE4957-57B9-D082-34AA-D4997F6FF8E5}" dt="2026-07-14T22:31:10.539" v="6" actId="1076"/>
        <pc:sldMkLst>
          <pc:docMk/>
          <pc:sldMk cId="0" sldId="265"/>
        </pc:sldMkLst>
        <pc:picChg chg="add mod">
          <ac:chgData name="Kudeja Yasmin (2419337)" userId="S::2419337@student.uwtsd.ac.uk::da2b7f99-93be-409f-99d3-0481ba1de251" providerId="AD" clId="Web-{BCDE4957-57B9-D082-34AA-D4997F6FF8E5}" dt="2026-07-14T22:31:10.539" v="6" actId="1076"/>
          <ac:picMkLst>
            <pc:docMk/>
            <pc:sldMk cId="0" sldId="265"/>
            <ac:picMk id="3" creationId="{BDE24721-F5D9-4EE2-7DAC-DCB61CEB4469}"/>
          </ac:picMkLst>
        </pc:picChg>
      </pc:sldChg>
      <pc:sldChg chg="addSp modSp modMedia addAnim">
        <pc:chgData name="Kudeja Yasmin (2419337)" userId="S::2419337@student.uwtsd.ac.uk::da2b7f99-93be-409f-99d3-0481ba1de251" providerId="AD" clId="Web-{BCDE4957-57B9-D082-34AA-D4997F6FF8E5}" dt="2026-07-14T22:36:16.262" v="8" actId="1076"/>
        <pc:sldMkLst>
          <pc:docMk/>
          <pc:sldMk cId="0" sldId="266"/>
        </pc:sldMkLst>
        <pc:picChg chg="add mod">
          <ac:chgData name="Kudeja Yasmin (2419337)" userId="S::2419337@student.uwtsd.ac.uk::da2b7f99-93be-409f-99d3-0481ba1de251" providerId="AD" clId="Web-{BCDE4957-57B9-D082-34AA-D4997F6FF8E5}" dt="2026-07-14T22:36:16.262" v="8" actId="1076"/>
          <ac:picMkLst>
            <pc:docMk/>
            <pc:sldMk cId="0" sldId="266"/>
            <ac:picMk id="3" creationId="{B8ED4097-4590-5B25-DA2E-B5449796C7C6}"/>
          </ac:picMkLst>
        </pc:picChg>
      </pc:sldChg>
      <pc:sldChg chg="addSp modSp modMedia addAnim">
        <pc:chgData name="Kudeja Yasmin (2419337)" userId="S::2419337@student.uwtsd.ac.uk::da2b7f99-93be-409f-99d3-0481ba1de251" providerId="AD" clId="Web-{BCDE4957-57B9-D082-34AA-D4997F6FF8E5}" dt="2026-07-14T22:40:38.795" v="10" actId="1076"/>
        <pc:sldMkLst>
          <pc:docMk/>
          <pc:sldMk cId="0" sldId="267"/>
        </pc:sldMkLst>
        <pc:picChg chg="add mod">
          <ac:chgData name="Kudeja Yasmin (2419337)" userId="S::2419337@student.uwtsd.ac.uk::da2b7f99-93be-409f-99d3-0481ba1de251" providerId="AD" clId="Web-{BCDE4957-57B9-D082-34AA-D4997F6FF8E5}" dt="2026-07-14T22:40:38.795" v="10" actId="1076"/>
          <ac:picMkLst>
            <pc:docMk/>
            <pc:sldMk cId="0" sldId="267"/>
            <ac:picMk id="4" creationId="{87BC3847-25B1-5E9D-3A9E-8BE8162D52FE}"/>
          </ac:picMkLst>
        </pc:picChg>
      </pc:sldChg>
      <pc:sldChg chg="addSp modSp modMedia addAnim">
        <pc:chgData name="Kudeja Yasmin (2419337)" userId="S::2419337@student.uwtsd.ac.uk::da2b7f99-93be-409f-99d3-0481ba1de251" providerId="AD" clId="Web-{BCDE4957-57B9-D082-34AA-D4997F6FF8E5}" dt="2026-07-14T22:43:26.588" v="12" actId="1076"/>
        <pc:sldMkLst>
          <pc:docMk/>
          <pc:sldMk cId="0" sldId="268"/>
        </pc:sldMkLst>
        <pc:picChg chg="add mod">
          <ac:chgData name="Kudeja Yasmin (2419337)" userId="S::2419337@student.uwtsd.ac.uk::da2b7f99-93be-409f-99d3-0481ba1de251" providerId="AD" clId="Web-{BCDE4957-57B9-D082-34AA-D4997F6FF8E5}" dt="2026-07-14T22:43:26.588" v="12" actId="1076"/>
          <ac:picMkLst>
            <pc:docMk/>
            <pc:sldMk cId="0" sldId="268"/>
            <ac:picMk id="3" creationId="{0131EDBD-84F3-4387-C3EC-5377D12C41B6}"/>
          </ac:picMkLst>
        </pc:picChg>
      </pc:sldChg>
      <pc:sldChg chg="addSp modSp modMedia addAnim">
        <pc:chgData name="Kudeja Yasmin (2419337)" userId="S::2419337@student.uwtsd.ac.uk::da2b7f99-93be-409f-99d3-0481ba1de251" providerId="AD" clId="Web-{BCDE4957-57B9-D082-34AA-D4997F6FF8E5}" dt="2026-07-14T22:46:51.274" v="15" actId="1076"/>
        <pc:sldMkLst>
          <pc:docMk/>
          <pc:sldMk cId="0" sldId="269"/>
        </pc:sldMkLst>
        <pc:picChg chg="add mod">
          <ac:chgData name="Kudeja Yasmin (2419337)" userId="S::2419337@student.uwtsd.ac.uk::da2b7f99-93be-409f-99d3-0481ba1de251" providerId="AD" clId="Web-{BCDE4957-57B9-D082-34AA-D4997F6FF8E5}" dt="2026-07-14T22:46:51.274" v="15" actId="1076"/>
          <ac:picMkLst>
            <pc:docMk/>
            <pc:sldMk cId="0" sldId="269"/>
            <ac:picMk id="3" creationId="{5E5C2E78-8902-44A6-5BBD-CA0A52CC6779}"/>
          </ac:picMkLst>
        </pc:picChg>
      </pc:sldChg>
    </pc:docChg>
  </pc:docChgLst>
</pc:chgInfo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7" Type="http://schemas.openxmlformats.org/officeDocument/2006/relationships/image" Target="../media/image11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6" Type="http://schemas.openxmlformats.org/officeDocument/2006/relationships/image" Target="../media/image10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7" Type="http://schemas.openxmlformats.org/officeDocument/2006/relationships/image" Target="../media/image18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6" Type="http://schemas.openxmlformats.org/officeDocument/2006/relationships/image" Target="../media/image17.svg"/><Relationship Id="rId5" Type="http://schemas.openxmlformats.org/officeDocument/2006/relationships/image" Target="../media/image16.svg"/><Relationship Id="rId4" Type="http://schemas.openxmlformats.org/officeDocument/2006/relationships/image" Target="../media/image15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Relationship Id="rId6" Type="http://schemas.openxmlformats.org/officeDocument/2006/relationships/image" Target="../media/image23.svg"/><Relationship Id="rId5" Type="http://schemas.openxmlformats.org/officeDocument/2006/relationships/image" Target="../media/image22.svg"/><Relationship Id="rId4" Type="http://schemas.openxmlformats.org/officeDocument/2006/relationships/image" Target="../media/image15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svg"/><Relationship Id="rId1" Type="http://schemas.openxmlformats.org/officeDocument/2006/relationships/image" Target="../media/image5.svg"/><Relationship Id="rId5" Type="http://schemas.openxmlformats.org/officeDocument/2006/relationships/image" Target="../media/image11.svg"/><Relationship Id="rId4" Type="http://schemas.openxmlformats.org/officeDocument/2006/relationships/image" Target="../media/image26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7" Type="http://schemas.openxmlformats.org/officeDocument/2006/relationships/image" Target="../media/image11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6" Type="http://schemas.openxmlformats.org/officeDocument/2006/relationships/image" Target="../media/image10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7" Type="http://schemas.openxmlformats.org/officeDocument/2006/relationships/image" Target="../media/image18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6" Type="http://schemas.openxmlformats.org/officeDocument/2006/relationships/image" Target="../media/image17.svg"/><Relationship Id="rId5" Type="http://schemas.openxmlformats.org/officeDocument/2006/relationships/image" Target="../media/image16.svg"/><Relationship Id="rId4" Type="http://schemas.openxmlformats.org/officeDocument/2006/relationships/image" Target="../media/image15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Relationship Id="rId6" Type="http://schemas.openxmlformats.org/officeDocument/2006/relationships/image" Target="../media/image23.svg"/><Relationship Id="rId5" Type="http://schemas.openxmlformats.org/officeDocument/2006/relationships/image" Target="../media/image22.svg"/><Relationship Id="rId4" Type="http://schemas.openxmlformats.org/officeDocument/2006/relationships/image" Target="../media/image15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svg"/><Relationship Id="rId1" Type="http://schemas.openxmlformats.org/officeDocument/2006/relationships/image" Target="../media/image5.svg"/><Relationship Id="rId5" Type="http://schemas.openxmlformats.org/officeDocument/2006/relationships/image" Target="../media/image11.svg"/><Relationship Id="rId4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C6D86F-1D8B-464B-940E-29D340E3A647}" type="doc">
      <dgm:prSet loTypeId="urn:microsoft.com/office/officeart/2005/8/layout/vList5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0F33E47-2ABC-4A66-AA29-22483F5B554F}">
      <dgm:prSet/>
      <dgm:spPr/>
      <dgm:t>
        <a:bodyPr/>
        <a:lstStyle/>
        <a:p>
          <a:r>
            <a:rPr lang="en-GB"/>
            <a:t>• Emma Taylor, 52-year-old teaching assistant</a:t>
          </a:r>
          <a:endParaRPr lang="en-US"/>
        </a:p>
      </dgm:t>
    </dgm:pt>
    <dgm:pt modelId="{B8D2AF54-111C-4434-89AA-DED43645CF31}" type="parTrans" cxnId="{50250BBD-0B8E-470C-BE19-E59845C96DB9}">
      <dgm:prSet/>
      <dgm:spPr/>
      <dgm:t>
        <a:bodyPr/>
        <a:lstStyle/>
        <a:p>
          <a:endParaRPr lang="en-US"/>
        </a:p>
      </dgm:t>
    </dgm:pt>
    <dgm:pt modelId="{5C48EAD8-5FA4-4B21-8E29-49C52DEF7364}" type="sibTrans" cxnId="{50250BBD-0B8E-470C-BE19-E59845C96DB9}">
      <dgm:prSet/>
      <dgm:spPr/>
      <dgm:t>
        <a:bodyPr/>
        <a:lstStyle/>
        <a:p>
          <a:endParaRPr lang="en-US"/>
        </a:p>
      </dgm:t>
    </dgm:pt>
    <dgm:pt modelId="{6C67BF8C-CC78-4237-AFCA-80482D7D17FF}">
      <dgm:prSet/>
      <dgm:spPr/>
      <dgm:t>
        <a:bodyPr/>
        <a:lstStyle/>
        <a:p>
          <a:r>
            <a:rPr lang="en-GB"/>
            <a:t>• Found a lump in her left breast</a:t>
          </a:r>
          <a:endParaRPr lang="en-US"/>
        </a:p>
      </dgm:t>
    </dgm:pt>
    <dgm:pt modelId="{1AB7D5F6-C40F-477E-97D4-3361F39797A6}" type="parTrans" cxnId="{B61CE4A9-787F-4301-9BCB-3F6F0BEF68F2}">
      <dgm:prSet/>
      <dgm:spPr/>
      <dgm:t>
        <a:bodyPr/>
        <a:lstStyle/>
        <a:p>
          <a:endParaRPr lang="en-US"/>
        </a:p>
      </dgm:t>
    </dgm:pt>
    <dgm:pt modelId="{CB14D089-9438-4549-9C28-24210A687289}" type="sibTrans" cxnId="{B61CE4A9-787F-4301-9BCB-3F6F0BEF68F2}">
      <dgm:prSet/>
      <dgm:spPr/>
      <dgm:t>
        <a:bodyPr/>
        <a:lstStyle/>
        <a:p>
          <a:endParaRPr lang="en-US"/>
        </a:p>
      </dgm:t>
    </dgm:pt>
    <dgm:pt modelId="{21E1551A-334C-4C99-9CD0-2350A48643C7}">
      <dgm:prSet/>
      <dgm:spPr/>
      <dgm:t>
        <a:bodyPr/>
        <a:lstStyle/>
        <a:p>
          <a:r>
            <a:rPr lang="en-GB"/>
            <a:t>• Urgent GP referral (Two Week Wait)</a:t>
          </a:r>
          <a:endParaRPr lang="en-US"/>
        </a:p>
      </dgm:t>
    </dgm:pt>
    <dgm:pt modelId="{6F6BA7D2-7502-4526-9EB7-0AEEB55AD086}" type="parTrans" cxnId="{8A5989E9-F3B6-439D-9A5C-E422C7946063}">
      <dgm:prSet/>
      <dgm:spPr/>
      <dgm:t>
        <a:bodyPr/>
        <a:lstStyle/>
        <a:p>
          <a:endParaRPr lang="en-US"/>
        </a:p>
      </dgm:t>
    </dgm:pt>
    <dgm:pt modelId="{C0CC49E3-846C-48A6-AEB5-95F2821419AB}" type="sibTrans" cxnId="{8A5989E9-F3B6-439D-9A5C-E422C7946063}">
      <dgm:prSet/>
      <dgm:spPr/>
      <dgm:t>
        <a:bodyPr/>
        <a:lstStyle/>
        <a:p>
          <a:endParaRPr lang="en-US"/>
        </a:p>
      </dgm:t>
    </dgm:pt>
    <dgm:pt modelId="{E6D93744-9867-4B9C-8A7A-1AA467F1113E}">
      <dgm:prSet/>
      <dgm:spPr/>
      <dgm:t>
        <a:bodyPr/>
        <a:lstStyle/>
        <a:p>
          <a:r>
            <a:rPr lang="en-GB"/>
            <a:t>• Stage II invasive ductal carcinoma</a:t>
          </a:r>
          <a:endParaRPr lang="en-US"/>
        </a:p>
      </dgm:t>
    </dgm:pt>
    <dgm:pt modelId="{77F688BB-0C5B-406C-B9A7-C7087DC24FFC}" type="parTrans" cxnId="{3D20EEC0-7F33-4C13-AC48-D9806CC298F7}">
      <dgm:prSet/>
      <dgm:spPr/>
      <dgm:t>
        <a:bodyPr/>
        <a:lstStyle/>
        <a:p>
          <a:endParaRPr lang="en-US"/>
        </a:p>
      </dgm:t>
    </dgm:pt>
    <dgm:pt modelId="{6E27DC78-5071-4924-881F-0B0EDF3D9384}" type="sibTrans" cxnId="{3D20EEC0-7F33-4C13-AC48-D9806CC298F7}">
      <dgm:prSet/>
      <dgm:spPr/>
      <dgm:t>
        <a:bodyPr/>
        <a:lstStyle/>
        <a:p>
          <a:endParaRPr lang="en-US"/>
        </a:p>
      </dgm:t>
    </dgm:pt>
    <dgm:pt modelId="{CE938D91-E1C1-475E-9687-754CA9C8FAF2}">
      <dgm:prSet/>
      <dgm:spPr/>
      <dgm:t>
        <a:bodyPr/>
        <a:lstStyle/>
        <a:p>
          <a:r>
            <a:rPr lang="en-GB"/>
            <a:t>• Aim: evidence-based person-centred care plan</a:t>
          </a:r>
          <a:endParaRPr lang="en-US"/>
        </a:p>
      </dgm:t>
    </dgm:pt>
    <dgm:pt modelId="{83F38356-5BEE-4134-A924-555E7710125A}" type="parTrans" cxnId="{4F6AEB5C-D716-4B9C-A0F9-41E4291045ED}">
      <dgm:prSet/>
      <dgm:spPr/>
      <dgm:t>
        <a:bodyPr/>
        <a:lstStyle/>
        <a:p>
          <a:endParaRPr lang="en-US"/>
        </a:p>
      </dgm:t>
    </dgm:pt>
    <dgm:pt modelId="{3BDA2093-1D54-444C-8D54-30E7422C65DE}" type="sibTrans" cxnId="{4F6AEB5C-D716-4B9C-A0F9-41E4291045ED}">
      <dgm:prSet/>
      <dgm:spPr/>
      <dgm:t>
        <a:bodyPr/>
        <a:lstStyle/>
        <a:p>
          <a:endParaRPr lang="en-US"/>
        </a:p>
      </dgm:t>
    </dgm:pt>
    <dgm:pt modelId="{8558DAE0-8FCC-4131-A2F2-2D2582665D90}">
      <dgm:prSet/>
      <dgm:spPr/>
      <dgm:t>
        <a:bodyPr/>
        <a:lstStyle/>
        <a:p>
          <a:r>
            <a:rPr lang="en-GB"/>
            <a:t>(NHS, 2024; NICE, 2023)</a:t>
          </a:r>
          <a:endParaRPr lang="en-US"/>
        </a:p>
      </dgm:t>
    </dgm:pt>
    <dgm:pt modelId="{66341C54-3188-4946-A5E9-075AB3F8DBFD}" type="parTrans" cxnId="{EDF3BE8E-8A50-41AB-BDF7-7938A7B0128A}">
      <dgm:prSet/>
      <dgm:spPr/>
      <dgm:t>
        <a:bodyPr/>
        <a:lstStyle/>
        <a:p>
          <a:endParaRPr lang="en-US"/>
        </a:p>
      </dgm:t>
    </dgm:pt>
    <dgm:pt modelId="{B93015B9-55D2-4D42-A36A-9CC22193B424}" type="sibTrans" cxnId="{EDF3BE8E-8A50-41AB-BDF7-7938A7B0128A}">
      <dgm:prSet/>
      <dgm:spPr/>
      <dgm:t>
        <a:bodyPr/>
        <a:lstStyle/>
        <a:p>
          <a:endParaRPr lang="en-US"/>
        </a:p>
      </dgm:t>
    </dgm:pt>
    <dgm:pt modelId="{B3B46C4F-AAA0-471F-880D-0217B46AE60A}" type="pres">
      <dgm:prSet presAssocID="{B8C6D86F-1D8B-464B-940E-29D340E3A647}" presName="Name0" presStyleCnt="0">
        <dgm:presLayoutVars>
          <dgm:dir/>
          <dgm:animLvl val="lvl"/>
          <dgm:resizeHandles val="exact"/>
        </dgm:presLayoutVars>
      </dgm:prSet>
      <dgm:spPr/>
    </dgm:pt>
    <dgm:pt modelId="{6E76E248-D9A7-420D-A335-FE183077AA5C}" type="pres">
      <dgm:prSet presAssocID="{70F33E47-2ABC-4A66-AA29-22483F5B554F}" presName="linNode" presStyleCnt="0"/>
      <dgm:spPr/>
    </dgm:pt>
    <dgm:pt modelId="{8BA6EBEE-E260-47E1-8D88-E959F11E340E}" type="pres">
      <dgm:prSet presAssocID="{70F33E47-2ABC-4A66-AA29-22483F5B554F}" presName="parentText" presStyleLbl="node1" presStyleIdx="0" presStyleCnt="6">
        <dgm:presLayoutVars>
          <dgm:chMax val="1"/>
          <dgm:bulletEnabled val="1"/>
        </dgm:presLayoutVars>
      </dgm:prSet>
      <dgm:spPr/>
    </dgm:pt>
    <dgm:pt modelId="{83DCF818-F48F-4BEB-9A60-B73022C310E9}" type="pres">
      <dgm:prSet presAssocID="{5C48EAD8-5FA4-4B21-8E29-49C52DEF7364}" presName="sp" presStyleCnt="0"/>
      <dgm:spPr/>
    </dgm:pt>
    <dgm:pt modelId="{5E915AAF-F1CB-467A-8463-7F22A4D42316}" type="pres">
      <dgm:prSet presAssocID="{6C67BF8C-CC78-4237-AFCA-80482D7D17FF}" presName="linNode" presStyleCnt="0"/>
      <dgm:spPr/>
    </dgm:pt>
    <dgm:pt modelId="{2AD2FAA6-2380-4592-8FDE-B3C18F199E86}" type="pres">
      <dgm:prSet presAssocID="{6C67BF8C-CC78-4237-AFCA-80482D7D17FF}" presName="parentText" presStyleLbl="node1" presStyleIdx="1" presStyleCnt="6">
        <dgm:presLayoutVars>
          <dgm:chMax val="1"/>
          <dgm:bulletEnabled val="1"/>
        </dgm:presLayoutVars>
      </dgm:prSet>
      <dgm:spPr/>
    </dgm:pt>
    <dgm:pt modelId="{561DA5A0-6E77-48F2-B2F6-8DBAAF0B6F15}" type="pres">
      <dgm:prSet presAssocID="{CB14D089-9438-4549-9C28-24210A687289}" presName="sp" presStyleCnt="0"/>
      <dgm:spPr/>
    </dgm:pt>
    <dgm:pt modelId="{A7003A56-52AC-42A4-B837-0BEC2EFCA6A7}" type="pres">
      <dgm:prSet presAssocID="{21E1551A-334C-4C99-9CD0-2350A48643C7}" presName="linNode" presStyleCnt="0"/>
      <dgm:spPr/>
    </dgm:pt>
    <dgm:pt modelId="{8A4D3D26-3121-4DCF-A621-3AB5C908061F}" type="pres">
      <dgm:prSet presAssocID="{21E1551A-334C-4C99-9CD0-2350A48643C7}" presName="parentText" presStyleLbl="node1" presStyleIdx="2" presStyleCnt="6">
        <dgm:presLayoutVars>
          <dgm:chMax val="1"/>
          <dgm:bulletEnabled val="1"/>
        </dgm:presLayoutVars>
      </dgm:prSet>
      <dgm:spPr/>
    </dgm:pt>
    <dgm:pt modelId="{4245144C-9693-408E-A939-46EE00817DCB}" type="pres">
      <dgm:prSet presAssocID="{C0CC49E3-846C-48A6-AEB5-95F2821419AB}" presName="sp" presStyleCnt="0"/>
      <dgm:spPr/>
    </dgm:pt>
    <dgm:pt modelId="{4DA89AB7-ED8B-46C1-99A7-37AC2350A4C8}" type="pres">
      <dgm:prSet presAssocID="{E6D93744-9867-4B9C-8A7A-1AA467F1113E}" presName="linNode" presStyleCnt="0"/>
      <dgm:spPr/>
    </dgm:pt>
    <dgm:pt modelId="{2C3A58AB-E805-4B70-9E87-FEB948472BDB}" type="pres">
      <dgm:prSet presAssocID="{E6D93744-9867-4B9C-8A7A-1AA467F1113E}" presName="parentText" presStyleLbl="node1" presStyleIdx="3" presStyleCnt="6">
        <dgm:presLayoutVars>
          <dgm:chMax val="1"/>
          <dgm:bulletEnabled val="1"/>
        </dgm:presLayoutVars>
      </dgm:prSet>
      <dgm:spPr/>
    </dgm:pt>
    <dgm:pt modelId="{35955A59-E50C-407D-A69D-3FB8CFAE0B3C}" type="pres">
      <dgm:prSet presAssocID="{6E27DC78-5071-4924-881F-0B0EDF3D9384}" presName="sp" presStyleCnt="0"/>
      <dgm:spPr/>
    </dgm:pt>
    <dgm:pt modelId="{B7D51F6A-7D03-490D-96AA-05CB7049C3B5}" type="pres">
      <dgm:prSet presAssocID="{CE938D91-E1C1-475E-9687-754CA9C8FAF2}" presName="linNode" presStyleCnt="0"/>
      <dgm:spPr/>
    </dgm:pt>
    <dgm:pt modelId="{A86078A8-AD6E-4A7B-943B-84835530DB27}" type="pres">
      <dgm:prSet presAssocID="{CE938D91-E1C1-475E-9687-754CA9C8FAF2}" presName="parentText" presStyleLbl="node1" presStyleIdx="4" presStyleCnt="6">
        <dgm:presLayoutVars>
          <dgm:chMax val="1"/>
          <dgm:bulletEnabled val="1"/>
        </dgm:presLayoutVars>
      </dgm:prSet>
      <dgm:spPr/>
    </dgm:pt>
    <dgm:pt modelId="{AC7F9057-CCBA-4E64-9AE5-85E27E5A15CD}" type="pres">
      <dgm:prSet presAssocID="{3BDA2093-1D54-444C-8D54-30E7422C65DE}" presName="sp" presStyleCnt="0"/>
      <dgm:spPr/>
    </dgm:pt>
    <dgm:pt modelId="{9ACFD498-64D6-429E-ABFA-B3271EAB59E0}" type="pres">
      <dgm:prSet presAssocID="{8558DAE0-8FCC-4131-A2F2-2D2582665D90}" presName="linNode" presStyleCnt="0"/>
      <dgm:spPr/>
    </dgm:pt>
    <dgm:pt modelId="{34ECBBF8-41FC-4840-9168-309643B5B88A}" type="pres">
      <dgm:prSet presAssocID="{8558DAE0-8FCC-4131-A2F2-2D2582665D90}" presName="parentText" presStyleLbl="node1" presStyleIdx="5" presStyleCnt="6">
        <dgm:presLayoutVars>
          <dgm:chMax val="1"/>
          <dgm:bulletEnabled val="1"/>
        </dgm:presLayoutVars>
      </dgm:prSet>
      <dgm:spPr/>
    </dgm:pt>
  </dgm:ptLst>
  <dgm:cxnLst>
    <dgm:cxn modelId="{9016D40A-4491-48F1-A4D2-FD3537D73E30}" type="presOf" srcId="{8558DAE0-8FCC-4131-A2F2-2D2582665D90}" destId="{34ECBBF8-41FC-4840-9168-309643B5B88A}" srcOrd="0" destOrd="0" presId="urn:microsoft.com/office/officeart/2005/8/layout/vList5"/>
    <dgm:cxn modelId="{1B29FC2A-5AF4-4882-A43A-9E9544B1D25B}" type="presOf" srcId="{E6D93744-9867-4B9C-8A7A-1AA467F1113E}" destId="{2C3A58AB-E805-4B70-9E87-FEB948472BDB}" srcOrd="0" destOrd="0" presId="urn:microsoft.com/office/officeart/2005/8/layout/vList5"/>
    <dgm:cxn modelId="{4F6AEB5C-D716-4B9C-A0F9-41E4291045ED}" srcId="{B8C6D86F-1D8B-464B-940E-29D340E3A647}" destId="{CE938D91-E1C1-475E-9687-754CA9C8FAF2}" srcOrd="4" destOrd="0" parTransId="{83F38356-5BEE-4134-A924-555E7710125A}" sibTransId="{3BDA2093-1D54-444C-8D54-30E7422C65DE}"/>
    <dgm:cxn modelId="{102D7447-DF22-4077-BE44-1303DEA0AB80}" type="presOf" srcId="{6C67BF8C-CC78-4237-AFCA-80482D7D17FF}" destId="{2AD2FAA6-2380-4592-8FDE-B3C18F199E86}" srcOrd="0" destOrd="0" presId="urn:microsoft.com/office/officeart/2005/8/layout/vList5"/>
    <dgm:cxn modelId="{2929FC85-7156-48EA-A48A-FACA54BBEB3B}" type="presOf" srcId="{21E1551A-334C-4C99-9CD0-2350A48643C7}" destId="{8A4D3D26-3121-4DCF-A621-3AB5C908061F}" srcOrd="0" destOrd="0" presId="urn:microsoft.com/office/officeart/2005/8/layout/vList5"/>
    <dgm:cxn modelId="{EDF3BE8E-8A50-41AB-BDF7-7938A7B0128A}" srcId="{B8C6D86F-1D8B-464B-940E-29D340E3A647}" destId="{8558DAE0-8FCC-4131-A2F2-2D2582665D90}" srcOrd="5" destOrd="0" parTransId="{66341C54-3188-4946-A5E9-075AB3F8DBFD}" sibTransId="{B93015B9-55D2-4D42-A36A-9CC22193B424}"/>
    <dgm:cxn modelId="{B61CE4A9-787F-4301-9BCB-3F6F0BEF68F2}" srcId="{B8C6D86F-1D8B-464B-940E-29D340E3A647}" destId="{6C67BF8C-CC78-4237-AFCA-80482D7D17FF}" srcOrd="1" destOrd="0" parTransId="{1AB7D5F6-C40F-477E-97D4-3361F39797A6}" sibTransId="{CB14D089-9438-4549-9C28-24210A687289}"/>
    <dgm:cxn modelId="{28944CB8-96E3-4F3C-A3AB-C0255A58A449}" type="presOf" srcId="{CE938D91-E1C1-475E-9687-754CA9C8FAF2}" destId="{A86078A8-AD6E-4A7B-943B-84835530DB27}" srcOrd="0" destOrd="0" presId="urn:microsoft.com/office/officeart/2005/8/layout/vList5"/>
    <dgm:cxn modelId="{50250BBD-0B8E-470C-BE19-E59845C96DB9}" srcId="{B8C6D86F-1D8B-464B-940E-29D340E3A647}" destId="{70F33E47-2ABC-4A66-AA29-22483F5B554F}" srcOrd="0" destOrd="0" parTransId="{B8D2AF54-111C-4434-89AA-DED43645CF31}" sibTransId="{5C48EAD8-5FA4-4B21-8E29-49C52DEF7364}"/>
    <dgm:cxn modelId="{3D20EEC0-7F33-4C13-AC48-D9806CC298F7}" srcId="{B8C6D86F-1D8B-464B-940E-29D340E3A647}" destId="{E6D93744-9867-4B9C-8A7A-1AA467F1113E}" srcOrd="3" destOrd="0" parTransId="{77F688BB-0C5B-406C-B9A7-C7087DC24FFC}" sibTransId="{6E27DC78-5071-4924-881F-0B0EDF3D9384}"/>
    <dgm:cxn modelId="{05ACEBCA-B875-4FD7-AEC2-AB7BE36F211A}" type="presOf" srcId="{70F33E47-2ABC-4A66-AA29-22483F5B554F}" destId="{8BA6EBEE-E260-47E1-8D88-E959F11E340E}" srcOrd="0" destOrd="0" presId="urn:microsoft.com/office/officeart/2005/8/layout/vList5"/>
    <dgm:cxn modelId="{8A5989E9-F3B6-439D-9A5C-E422C7946063}" srcId="{B8C6D86F-1D8B-464B-940E-29D340E3A647}" destId="{21E1551A-334C-4C99-9CD0-2350A48643C7}" srcOrd="2" destOrd="0" parTransId="{6F6BA7D2-7502-4526-9EB7-0AEEB55AD086}" sibTransId="{C0CC49E3-846C-48A6-AEB5-95F2821419AB}"/>
    <dgm:cxn modelId="{6E7984EB-D8A3-47A1-80EF-32AABA3227C2}" type="presOf" srcId="{B8C6D86F-1D8B-464B-940E-29D340E3A647}" destId="{B3B46C4F-AAA0-471F-880D-0217B46AE60A}" srcOrd="0" destOrd="0" presId="urn:microsoft.com/office/officeart/2005/8/layout/vList5"/>
    <dgm:cxn modelId="{8FC8AEC1-600E-4700-9575-21663E8CA541}" type="presParOf" srcId="{B3B46C4F-AAA0-471F-880D-0217B46AE60A}" destId="{6E76E248-D9A7-420D-A335-FE183077AA5C}" srcOrd="0" destOrd="0" presId="urn:microsoft.com/office/officeart/2005/8/layout/vList5"/>
    <dgm:cxn modelId="{8CFFF0DE-99FE-44CF-BF64-A67162F2B8FE}" type="presParOf" srcId="{6E76E248-D9A7-420D-A335-FE183077AA5C}" destId="{8BA6EBEE-E260-47E1-8D88-E959F11E340E}" srcOrd="0" destOrd="0" presId="urn:microsoft.com/office/officeart/2005/8/layout/vList5"/>
    <dgm:cxn modelId="{8E6F9306-6D2D-4F0E-8DC6-F9160B2CB47B}" type="presParOf" srcId="{B3B46C4F-AAA0-471F-880D-0217B46AE60A}" destId="{83DCF818-F48F-4BEB-9A60-B73022C310E9}" srcOrd="1" destOrd="0" presId="urn:microsoft.com/office/officeart/2005/8/layout/vList5"/>
    <dgm:cxn modelId="{347DC2EC-CD93-4FA9-A7EA-653CBAAED0E2}" type="presParOf" srcId="{B3B46C4F-AAA0-471F-880D-0217B46AE60A}" destId="{5E915AAF-F1CB-467A-8463-7F22A4D42316}" srcOrd="2" destOrd="0" presId="urn:microsoft.com/office/officeart/2005/8/layout/vList5"/>
    <dgm:cxn modelId="{A1823099-C6EE-4AF7-8C50-0A6C9D7C531B}" type="presParOf" srcId="{5E915AAF-F1CB-467A-8463-7F22A4D42316}" destId="{2AD2FAA6-2380-4592-8FDE-B3C18F199E86}" srcOrd="0" destOrd="0" presId="urn:microsoft.com/office/officeart/2005/8/layout/vList5"/>
    <dgm:cxn modelId="{F4C03856-6FAD-4BFD-BEF1-8D6CEFD83BE5}" type="presParOf" srcId="{B3B46C4F-AAA0-471F-880D-0217B46AE60A}" destId="{561DA5A0-6E77-48F2-B2F6-8DBAAF0B6F15}" srcOrd="3" destOrd="0" presId="urn:microsoft.com/office/officeart/2005/8/layout/vList5"/>
    <dgm:cxn modelId="{4E49A8EC-9468-46B5-AE11-B1F60458B749}" type="presParOf" srcId="{B3B46C4F-AAA0-471F-880D-0217B46AE60A}" destId="{A7003A56-52AC-42A4-B837-0BEC2EFCA6A7}" srcOrd="4" destOrd="0" presId="urn:microsoft.com/office/officeart/2005/8/layout/vList5"/>
    <dgm:cxn modelId="{9101BA98-2D52-4832-8CFD-3ACC36FC7DDC}" type="presParOf" srcId="{A7003A56-52AC-42A4-B837-0BEC2EFCA6A7}" destId="{8A4D3D26-3121-4DCF-A621-3AB5C908061F}" srcOrd="0" destOrd="0" presId="urn:microsoft.com/office/officeart/2005/8/layout/vList5"/>
    <dgm:cxn modelId="{D326DEEA-D415-4A54-B3FD-955A8E0FD907}" type="presParOf" srcId="{B3B46C4F-AAA0-471F-880D-0217B46AE60A}" destId="{4245144C-9693-408E-A939-46EE00817DCB}" srcOrd="5" destOrd="0" presId="urn:microsoft.com/office/officeart/2005/8/layout/vList5"/>
    <dgm:cxn modelId="{573196D9-D93D-4F67-A4E9-103F24C3BDD1}" type="presParOf" srcId="{B3B46C4F-AAA0-471F-880D-0217B46AE60A}" destId="{4DA89AB7-ED8B-46C1-99A7-37AC2350A4C8}" srcOrd="6" destOrd="0" presId="urn:microsoft.com/office/officeart/2005/8/layout/vList5"/>
    <dgm:cxn modelId="{E0319B84-EAA6-44D1-A983-4FE18C056204}" type="presParOf" srcId="{4DA89AB7-ED8B-46C1-99A7-37AC2350A4C8}" destId="{2C3A58AB-E805-4B70-9E87-FEB948472BDB}" srcOrd="0" destOrd="0" presId="urn:microsoft.com/office/officeart/2005/8/layout/vList5"/>
    <dgm:cxn modelId="{CA0F9EA4-CDDE-4AA7-B72E-1CCD06380A92}" type="presParOf" srcId="{B3B46C4F-AAA0-471F-880D-0217B46AE60A}" destId="{35955A59-E50C-407D-A69D-3FB8CFAE0B3C}" srcOrd="7" destOrd="0" presId="urn:microsoft.com/office/officeart/2005/8/layout/vList5"/>
    <dgm:cxn modelId="{257044DF-A38A-4A64-B65F-5C4F4E42234C}" type="presParOf" srcId="{B3B46C4F-AAA0-471F-880D-0217B46AE60A}" destId="{B7D51F6A-7D03-490D-96AA-05CB7049C3B5}" srcOrd="8" destOrd="0" presId="urn:microsoft.com/office/officeart/2005/8/layout/vList5"/>
    <dgm:cxn modelId="{D8705877-39E2-45D5-987F-F27EBDC3F47B}" type="presParOf" srcId="{B7D51F6A-7D03-490D-96AA-05CB7049C3B5}" destId="{A86078A8-AD6E-4A7B-943B-84835530DB27}" srcOrd="0" destOrd="0" presId="urn:microsoft.com/office/officeart/2005/8/layout/vList5"/>
    <dgm:cxn modelId="{AD1585F6-5CE4-45D5-A3B8-4C78C16A976E}" type="presParOf" srcId="{B3B46C4F-AAA0-471F-880D-0217B46AE60A}" destId="{AC7F9057-CCBA-4E64-9AE5-85E27E5A15CD}" srcOrd="9" destOrd="0" presId="urn:microsoft.com/office/officeart/2005/8/layout/vList5"/>
    <dgm:cxn modelId="{DCFEC48F-28F7-4255-B4E9-7757500194D3}" type="presParOf" srcId="{B3B46C4F-AAA0-471F-880D-0217B46AE60A}" destId="{9ACFD498-64D6-429E-ABFA-B3271EAB59E0}" srcOrd="10" destOrd="0" presId="urn:microsoft.com/office/officeart/2005/8/layout/vList5"/>
    <dgm:cxn modelId="{F160F8E4-7CEB-4B5A-9668-0CB02C188208}" type="presParOf" srcId="{9ACFD498-64D6-429E-ABFA-B3271EAB59E0}" destId="{34ECBBF8-41FC-4840-9168-309643B5B88A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F84EB16-98C3-4B38-BA88-E92815EF1FC2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0095197-9D86-4C67-B6EC-2F205F443034}">
      <dgm:prSet/>
      <dgm:spPr/>
      <dgm:t>
        <a:bodyPr/>
        <a:lstStyle/>
        <a:p>
          <a:r>
            <a:rPr lang="en-US"/>
            <a:t>• DNA mutation</a:t>
          </a:r>
        </a:p>
      </dgm:t>
    </dgm:pt>
    <dgm:pt modelId="{E831E8CA-90A6-46B6-B0AE-842FECFB04F6}" type="parTrans" cxnId="{36CCFB45-4C6A-4BB0-9C37-1A176EB800E8}">
      <dgm:prSet/>
      <dgm:spPr/>
      <dgm:t>
        <a:bodyPr/>
        <a:lstStyle/>
        <a:p>
          <a:endParaRPr lang="en-US"/>
        </a:p>
      </dgm:t>
    </dgm:pt>
    <dgm:pt modelId="{27A4E122-E1D5-43F4-9F98-B25DE7159BD9}" type="sibTrans" cxnId="{36CCFB45-4C6A-4BB0-9C37-1A176EB800E8}">
      <dgm:prSet/>
      <dgm:spPr/>
      <dgm:t>
        <a:bodyPr/>
        <a:lstStyle/>
        <a:p>
          <a:endParaRPr lang="en-US"/>
        </a:p>
      </dgm:t>
    </dgm:pt>
    <dgm:pt modelId="{C46B42E6-F974-4137-AB8F-E857B99BB1A2}">
      <dgm:prSet/>
      <dgm:spPr/>
      <dgm:t>
        <a:bodyPr/>
        <a:lstStyle/>
        <a:p>
          <a:r>
            <a:rPr lang="en-US"/>
            <a:t>• Tumour formation</a:t>
          </a:r>
        </a:p>
      </dgm:t>
    </dgm:pt>
    <dgm:pt modelId="{E3B9AE97-A6DC-468E-93E7-6F4CA5496AA9}" type="parTrans" cxnId="{09A48DA5-260B-4B6D-BFA0-FAA2C1E25D14}">
      <dgm:prSet/>
      <dgm:spPr/>
      <dgm:t>
        <a:bodyPr/>
        <a:lstStyle/>
        <a:p>
          <a:endParaRPr lang="en-US"/>
        </a:p>
      </dgm:t>
    </dgm:pt>
    <dgm:pt modelId="{5DFABF63-3E28-480F-9A29-CCE11EC0B4F3}" type="sibTrans" cxnId="{09A48DA5-260B-4B6D-BFA0-FAA2C1E25D14}">
      <dgm:prSet/>
      <dgm:spPr/>
      <dgm:t>
        <a:bodyPr/>
        <a:lstStyle/>
        <a:p>
          <a:endParaRPr lang="en-US"/>
        </a:p>
      </dgm:t>
    </dgm:pt>
    <dgm:pt modelId="{7A8B4E34-02F5-40A9-8E06-3AC7D6D17755}">
      <dgm:prSet/>
      <dgm:spPr/>
      <dgm:t>
        <a:bodyPr/>
        <a:lstStyle/>
        <a:p>
          <a:r>
            <a:rPr lang="en-US"/>
            <a:t>• Local invasion</a:t>
          </a:r>
        </a:p>
      </dgm:t>
    </dgm:pt>
    <dgm:pt modelId="{8ECEFB82-C132-4AEC-8FF1-71AAF0A1FA8B}" type="parTrans" cxnId="{2CE43285-7DF7-4577-B161-00832140EE11}">
      <dgm:prSet/>
      <dgm:spPr/>
      <dgm:t>
        <a:bodyPr/>
        <a:lstStyle/>
        <a:p>
          <a:endParaRPr lang="en-US"/>
        </a:p>
      </dgm:t>
    </dgm:pt>
    <dgm:pt modelId="{4ADA545C-774A-463C-849F-C9C3B76F0B2D}" type="sibTrans" cxnId="{2CE43285-7DF7-4577-B161-00832140EE11}">
      <dgm:prSet/>
      <dgm:spPr/>
      <dgm:t>
        <a:bodyPr/>
        <a:lstStyle/>
        <a:p>
          <a:endParaRPr lang="en-US"/>
        </a:p>
      </dgm:t>
    </dgm:pt>
    <dgm:pt modelId="{5FB62918-9171-4452-A5D3-4FF32AFC93B3}">
      <dgm:prSet/>
      <dgm:spPr/>
      <dgm:t>
        <a:bodyPr/>
        <a:lstStyle/>
        <a:p>
          <a:r>
            <a:rPr lang="en-US"/>
            <a:t>• Possible metastasis</a:t>
          </a:r>
        </a:p>
      </dgm:t>
    </dgm:pt>
    <dgm:pt modelId="{58724B7C-C784-4486-A5B4-F2C0ED42DA1E}" type="parTrans" cxnId="{6B455A3E-0B0D-46B3-9E84-A1E83707D876}">
      <dgm:prSet/>
      <dgm:spPr/>
      <dgm:t>
        <a:bodyPr/>
        <a:lstStyle/>
        <a:p>
          <a:endParaRPr lang="en-US"/>
        </a:p>
      </dgm:t>
    </dgm:pt>
    <dgm:pt modelId="{D33871CC-4FB5-4B17-A71E-C2F5A7C55C57}" type="sibTrans" cxnId="{6B455A3E-0B0D-46B3-9E84-A1E83707D876}">
      <dgm:prSet/>
      <dgm:spPr/>
      <dgm:t>
        <a:bodyPr/>
        <a:lstStyle/>
        <a:p>
          <a:endParaRPr lang="en-US"/>
        </a:p>
      </dgm:t>
    </dgm:pt>
    <dgm:pt modelId="{762FD6B1-0A24-4927-B289-2A32F9DA812C}">
      <dgm:prSet/>
      <dgm:spPr/>
      <dgm:t>
        <a:bodyPr/>
        <a:lstStyle/>
        <a:p>
          <a:r>
            <a:rPr lang="en-US"/>
            <a:t>• Stage II IDC</a:t>
          </a:r>
        </a:p>
      </dgm:t>
    </dgm:pt>
    <dgm:pt modelId="{1982FD79-7B25-4553-B6B6-151B4DD79CC5}" type="parTrans" cxnId="{64D17259-9745-4E05-B0E9-2143E6FDCFF4}">
      <dgm:prSet/>
      <dgm:spPr/>
      <dgm:t>
        <a:bodyPr/>
        <a:lstStyle/>
        <a:p>
          <a:endParaRPr lang="en-US"/>
        </a:p>
      </dgm:t>
    </dgm:pt>
    <dgm:pt modelId="{0B64F5EE-4A77-4E43-B150-F81290467A03}" type="sibTrans" cxnId="{64D17259-9745-4E05-B0E9-2143E6FDCFF4}">
      <dgm:prSet/>
      <dgm:spPr/>
      <dgm:t>
        <a:bodyPr/>
        <a:lstStyle/>
        <a:p>
          <a:endParaRPr lang="en-US"/>
        </a:p>
      </dgm:t>
    </dgm:pt>
    <dgm:pt modelId="{0A02823A-DAA9-43C4-A1BB-2A2BF92BF53B}">
      <dgm:prSet/>
      <dgm:spPr/>
      <dgm:t>
        <a:bodyPr/>
        <a:lstStyle/>
        <a:p>
          <a:r>
            <a:rPr lang="en-US"/>
            <a:t>(Cancer Research UK, 2024)</a:t>
          </a:r>
        </a:p>
      </dgm:t>
    </dgm:pt>
    <dgm:pt modelId="{CFA591E9-BE6C-44DB-9195-DD610A16DBE7}" type="parTrans" cxnId="{74036F43-D017-4F99-BDF4-3B7FBCD5588A}">
      <dgm:prSet/>
      <dgm:spPr/>
      <dgm:t>
        <a:bodyPr/>
        <a:lstStyle/>
        <a:p>
          <a:endParaRPr lang="en-US"/>
        </a:p>
      </dgm:t>
    </dgm:pt>
    <dgm:pt modelId="{0CF0FCF1-D51C-4EAE-9C08-3C89F2689383}" type="sibTrans" cxnId="{74036F43-D017-4F99-BDF4-3B7FBCD5588A}">
      <dgm:prSet/>
      <dgm:spPr/>
      <dgm:t>
        <a:bodyPr/>
        <a:lstStyle/>
        <a:p>
          <a:endParaRPr lang="en-US"/>
        </a:p>
      </dgm:t>
    </dgm:pt>
    <dgm:pt modelId="{EDBE53C4-B9A0-4786-BB07-A820746FB064}" type="pres">
      <dgm:prSet presAssocID="{5F84EB16-98C3-4B38-BA88-E92815EF1FC2}" presName="Name0" presStyleCnt="0">
        <dgm:presLayoutVars>
          <dgm:dir/>
          <dgm:resizeHandles val="exact"/>
        </dgm:presLayoutVars>
      </dgm:prSet>
      <dgm:spPr/>
    </dgm:pt>
    <dgm:pt modelId="{622C416F-E1C2-46D7-A416-CDDF1F77A305}" type="pres">
      <dgm:prSet presAssocID="{20095197-9D86-4C67-B6EC-2F205F443034}" presName="node" presStyleLbl="node1" presStyleIdx="0" presStyleCnt="6">
        <dgm:presLayoutVars>
          <dgm:bulletEnabled val="1"/>
        </dgm:presLayoutVars>
      </dgm:prSet>
      <dgm:spPr/>
    </dgm:pt>
    <dgm:pt modelId="{D1D2D2D2-0438-40E8-88F5-32FD1C78614F}" type="pres">
      <dgm:prSet presAssocID="{27A4E122-E1D5-43F4-9F98-B25DE7159BD9}" presName="sibTrans" presStyleLbl="sibTrans1D1" presStyleIdx="0" presStyleCnt="5"/>
      <dgm:spPr/>
    </dgm:pt>
    <dgm:pt modelId="{4BF29E6C-5D50-406B-9FD1-7BB48117DCAA}" type="pres">
      <dgm:prSet presAssocID="{27A4E122-E1D5-43F4-9F98-B25DE7159BD9}" presName="connectorText" presStyleLbl="sibTrans1D1" presStyleIdx="0" presStyleCnt="5"/>
      <dgm:spPr/>
    </dgm:pt>
    <dgm:pt modelId="{07A8230D-487C-4C40-BF78-CF38E2044340}" type="pres">
      <dgm:prSet presAssocID="{C46B42E6-F974-4137-AB8F-E857B99BB1A2}" presName="node" presStyleLbl="node1" presStyleIdx="1" presStyleCnt="6">
        <dgm:presLayoutVars>
          <dgm:bulletEnabled val="1"/>
        </dgm:presLayoutVars>
      </dgm:prSet>
      <dgm:spPr/>
    </dgm:pt>
    <dgm:pt modelId="{47101BE2-28E2-467B-829B-EB8FA7331BDF}" type="pres">
      <dgm:prSet presAssocID="{5DFABF63-3E28-480F-9A29-CCE11EC0B4F3}" presName="sibTrans" presStyleLbl="sibTrans1D1" presStyleIdx="1" presStyleCnt="5"/>
      <dgm:spPr/>
    </dgm:pt>
    <dgm:pt modelId="{FD693AD9-1D95-44D6-9ABE-A248A6E4FA65}" type="pres">
      <dgm:prSet presAssocID="{5DFABF63-3E28-480F-9A29-CCE11EC0B4F3}" presName="connectorText" presStyleLbl="sibTrans1D1" presStyleIdx="1" presStyleCnt="5"/>
      <dgm:spPr/>
    </dgm:pt>
    <dgm:pt modelId="{DF3FBB0B-7D0D-4DFA-881A-0622DCEB69AB}" type="pres">
      <dgm:prSet presAssocID="{7A8B4E34-02F5-40A9-8E06-3AC7D6D17755}" presName="node" presStyleLbl="node1" presStyleIdx="2" presStyleCnt="6">
        <dgm:presLayoutVars>
          <dgm:bulletEnabled val="1"/>
        </dgm:presLayoutVars>
      </dgm:prSet>
      <dgm:spPr/>
    </dgm:pt>
    <dgm:pt modelId="{DF327D5A-F42A-43B9-A805-8C98847D8061}" type="pres">
      <dgm:prSet presAssocID="{4ADA545C-774A-463C-849F-C9C3B76F0B2D}" presName="sibTrans" presStyleLbl="sibTrans1D1" presStyleIdx="2" presStyleCnt="5"/>
      <dgm:spPr/>
    </dgm:pt>
    <dgm:pt modelId="{99AFF234-DF81-40FD-A4FE-2B3B82B76AC4}" type="pres">
      <dgm:prSet presAssocID="{4ADA545C-774A-463C-849F-C9C3B76F0B2D}" presName="connectorText" presStyleLbl="sibTrans1D1" presStyleIdx="2" presStyleCnt="5"/>
      <dgm:spPr/>
    </dgm:pt>
    <dgm:pt modelId="{7B51D21F-0888-4B41-99F1-BDB163B34F39}" type="pres">
      <dgm:prSet presAssocID="{5FB62918-9171-4452-A5D3-4FF32AFC93B3}" presName="node" presStyleLbl="node1" presStyleIdx="3" presStyleCnt="6">
        <dgm:presLayoutVars>
          <dgm:bulletEnabled val="1"/>
        </dgm:presLayoutVars>
      </dgm:prSet>
      <dgm:spPr/>
    </dgm:pt>
    <dgm:pt modelId="{B5E75AA8-72BF-4A7D-BFC1-7F6218470D8D}" type="pres">
      <dgm:prSet presAssocID="{D33871CC-4FB5-4B17-A71E-C2F5A7C55C57}" presName="sibTrans" presStyleLbl="sibTrans1D1" presStyleIdx="3" presStyleCnt="5"/>
      <dgm:spPr/>
    </dgm:pt>
    <dgm:pt modelId="{22F0B04F-C96A-4733-8CDA-DC75E99CFEC0}" type="pres">
      <dgm:prSet presAssocID="{D33871CC-4FB5-4B17-A71E-C2F5A7C55C57}" presName="connectorText" presStyleLbl="sibTrans1D1" presStyleIdx="3" presStyleCnt="5"/>
      <dgm:spPr/>
    </dgm:pt>
    <dgm:pt modelId="{D7C14601-0CB7-43B4-94FA-527D0006CA28}" type="pres">
      <dgm:prSet presAssocID="{762FD6B1-0A24-4927-B289-2A32F9DA812C}" presName="node" presStyleLbl="node1" presStyleIdx="4" presStyleCnt="6">
        <dgm:presLayoutVars>
          <dgm:bulletEnabled val="1"/>
        </dgm:presLayoutVars>
      </dgm:prSet>
      <dgm:spPr/>
    </dgm:pt>
    <dgm:pt modelId="{6977BAE4-C74B-4AB3-A09C-DCD7EDFD6CEE}" type="pres">
      <dgm:prSet presAssocID="{0B64F5EE-4A77-4E43-B150-F81290467A03}" presName="sibTrans" presStyleLbl="sibTrans1D1" presStyleIdx="4" presStyleCnt="5"/>
      <dgm:spPr/>
    </dgm:pt>
    <dgm:pt modelId="{46AA53B1-4DB9-4460-9D66-FA2206547A5E}" type="pres">
      <dgm:prSet presAssocID="{0B64F5EE-4A77-4E43-B150-F81290467A03}" presName="connectorText" presStyleLbl="sibTrans1D1" presStyleIdx="4" presStyleCnt="5"/>
      <dgm:spPr/>
    </dgm:pt>
    <dgm:pt modelId="{568D3164-2CFD-48F8-967B-30F9AAC493CD}" type="pres">
      <dgm:prSet presAssocID="{0A02823A-DAA9-43C4-A1BB-2A2BF92BF53B}" presName="node" presStyleLbl="node1" presStyleIdx="5" presStyleCnt="6">
        <dgm:presLayoutVars>
          <dgm:bulletEnabled val="1"/>
        </dgm:presLayoutVars>
      </dgm:prSet>
      <dgm:spPr/>
    </dgm:pt>
  </dgm:ptLst>
  <dgm:cxnLst>
    <dgm:cxn modelId="{1A45BC19-7BD7-4DFF-BB54-0716E5B196D2}" type="presOf" srcId="{0A02823A-DAA9-43C4-A1BB-2A2BF92BF53B}" destId="{568D3164-2CFD-48F8-967B-30F9AAC493CD}" srcOrd="0" destOrd="0" presId="urn:microsoft.com/office/officeart/2016/7/layout/RepeatingBendingProcessNew"/>
    <dgm:cxn modelId="{04C70D2D-0523-4490-BF17-9FC30842153A}" type="presOf" srcId="{C46B42E6-F974-4137-AB8F-E857B99BB1A2}" destId="{07A8230D-487C-4C40-BF78-CF38E2044340}" srcOrd="0" destOrd="0" presId="urn:microsoft.com/office/officeart/2016/7/layout/RepeatingBendingProcessNew"/>
    <dgm:cxn modelId="{80C2E63A-1496-4735-8CC6-6E5FE12C346D}" type="presOf" srcId="{5F84EB16-98C3-4B38-BA88-E92815EF1FC2}" destId="{EDBE53C4-B9A0-4786-BB07-A820746FB064}" srcOrd="0" destOrd="0" presId="urn:microsoft.com/office/officeart/2016/7/layout/RepeatingBendingProcessNew"/>
    <dgm:cxn modelId="{3BD7743D-FF1E-4CFF-A2C5-361C70AC88E5}" type="presOf" srcId="{0B64F5EE-4A77-4E43-B150-F81290467A03}" destId="{46AA53B1-4DB9-4460-9D66-FA2206547A5E}" srcOrd="1" destOrd="0" presId="urn:microsoft.com/office/officeart/2016/7/layout/RepeatingBendingProcessNew"/>
    <dgm:cxn modelId="{6B455A3E-0B0D-46B3-9E84-A1E83707D876}" srcId="{5F84EB16-98C3-4B38-BA88-E92815EF1FC2}" destId="{5FB62918-9171-4452-A5D3-4FF32AFC93B3}" srcOrd="3" destOrd="0" parTransId="{58724B7C-C784-4486-A5B4-F2C0ED42DA1E}" sibTransId="{D33871CC-4FB5-4B17-A71E-C2F5A7C55C57}"/>
    <dgm:cxn modelId="{9A9B905C-BE33-40F3-98EF-55E4BB5F1BEB}" type="presOf" srcId="{762FD6B1-0A24-4927-B289-2A32F9DA812C}" destId="{D7C14601-0CB7-43B4-94FA-527D0006CA28}" srcOrd="0" destOrd="0" presId="urn:microsoft.com/office/officeart/2016/7/layout/RepeatingBendingProcessNew"/>
    <dgm:cxn modelId="{FFB34E61-E70F-499B-BF69-F850B21DDED2}" type="presOf" srcId="{27A4E122-E1D5-43F4-9F98-B25DE7159BD9}" destId="{4BF29E6C-5D50-406B-9FD1-7BB48117DCAA}" srcOrd="1" destOrd="0" presId="urn:microsoft.com/office/officeart/2016/7/layout/RepeatingBendingProcessNew"/>
    <dgm:cxn modelId="{74036F43-D017-4F99-BDF4-3B7FBCD5588A}" srcId="{5F84EB16-98C3-4B38-BA88-E92815EF1FC2}" destId="{0A02823A-DAA9-43C4-A1BB-2A2BF92BF53B}" srcOrd="5" destOrd="0" parTransId="{CFA591E9-BE6C-44DB-9195-DD610A16DBE7}" sibTransId="{0CF0FCF1-D51C-4EAE-9C08-3C89F2689383}"/>
    <dgm:cxn modelId="{39085064-968A-481D-A7EA-5A36170044E8}" type="presOf" srcId="{27A4E122-E1D5-43F4-9F98-B25DE7159BD9}" destId="{D1D2D2D2-0438-40E8-88F5-32FD1C78614F}" srcOrd="0" destOrd="0" presId="urn:microsoft.com/office/officeart/2016/7/layout/RepeatingBendingProcessNew"/>
    <dgm:cxn modelId="{36CCFB45-4C6A-4BB0-9C37-1A176EB800E8}" srcId="{5F84EB16-98C3-4B38-BA88-E92815EF1FC2}" destId="{20095197-9D86-4C67-B6EC-2F205F443034}" srcOrd="0" destOrd="0" parTransId="{E831E8CA-90A6-46B6-B0AE-842FECFB04F6}" sibTransId="{27A4E122-E1D5-43F4-9F98-B25DE7159BD9}"/>
    <dgm:cxn modelId="{0A64624C-0D0A-4A31-A808-BA2CF7B936AA}" type="presOf" srcId="{20095197-9D86-4C67-B6EC-2F205F443034}" destId="{622C416F-E1C2-46D7-A416-CDDF1F77A305}" srcOrd="0" destOrd="0" presId="urn:microsoft.com/office/officeart/2016/7/layout/RepeatingBendingProcessNew"/>
    <dgm:cxn modelId="{7853834E-3F1F-4BB9-9D42-D74E085F6687}" type="presOf" srcId="{5DFABF63-3E28-480F-9A29-CCE11EC0B4F3}" destId="{47101BE2-28E2-467B-829B-EB8FA7331BDF}" srcOrd="0" destOrd="0" presId="urn:microsoft.com/office/officeart/2016/7/layout/RepeatingBendingProcessNew"/>
    <dgm:cxn modelId="{FBD1C06F-F607-4E73-BE85-606768C4D330}" type="presOf" srcId="{4ADA545C-774A-463C-849F-C9C3B76F0B2D}" destId="{99AFF234-DF81-40FD-A4FE-2B3B82B76AC4}" srcOrd="1" destOrd="0" presId="urn:microsoft.com/office/officeart/2016/7/layout/RepeatingBendingProcessNew"/>
    <dgm:cxn modelId="{9FDCCD50-4F76-42E2-9AC5-5F3336F1AA74}" type="presOf" srcId="{5DFABF63-3E28-480F-9A29-CCE11EC0B4F3}" destId="{FD693AD9-1D95-44D6-9ABE-A248A6E4FA65}" srcOrd="1" destOrd="0" presId="urn:microsoft.com/office/officeart/2016/7/layout/RepeatingBendingProcessNew"/>
    <dgm:cxn modelId="{64D17259-9745-4E05-B0E9-2143E6FDCFF4}" srcId="{5F84EB16-98C3-4B38-BA88-E92815EF1FC2}" destId="{762FD6B1-0A24-4927-B289-2A32F9DA812C}" srcOrd="4" destOrd="0" parTransId="{1982FD79-7B25-4553-B6B6-151B4DD79CC5}" sibTransId="{0B64F5EE-4A77-4E43-B150-F81290467A03}"/>
    <dgm:cxn modelId="{2CE43285-7DF7-4577-B161-00832140EE11}" srcId="{5F84EB16-98C3-4B38-BA88-E92815EF1FC2}" destId="{7A8B4E34-02F5-40A9-8E06-3AC7D6D17755}" srcOrd="2" destOrd="0" parTransId="{8ECEFB82-C132-4AEC-8FF1-71AAF0A1FA8B}" sibTransId="{4ADA545C-774A-463C-849F-C9C3B76F0B2D}"/>
    <dgm:cxn modelId="{4F2CBDA1-D7F3-4EE4-AAE7-BE68FCE771CE}" type="presOf" srcId="{D33871CC-4FB5-4B17-A71E-C2F5A7C55C57}" destId="{22F0B04F-C96A-4733-8CDA-DC75E99CFEC0}" srcOrd="1" destOrd="0" presId="urn:microsoft.com/office/officeart/2016/7/layout/RepeatingBendingProcessNew"/>
    <dgm:cxn modelId="{09A48DA5-260B-4B6D-BFA0-FAA2C1E25D14}" srcId="{5F84EB16-98C3-4B38-BA88-E92815EF1FC2}" destId="{C46B42E6-F974-4137-AB8F-E857B99BB1A2}" srcOrd="1" destOrd="0" parTransId="{E3B9AE97-A6DC-468E-93E7-6F4CA5496AA9}" sibTransId="{5DFABF63-3E28-480F-9A29-CCE11EC0B4F3}"/>
    <dgm:cxn modelId="{D063C6B2-9324-42D3-B0B8-703BFE4937F1}" type="presOf" srcId="{5FB62918-9171-4452-A5D3-4FF32AFC93B3}" destId="{7B51D21F-0888-4B41-99F1-BDB163B34F39}" srcOrd="0" destOrd="0" presId="urn:microsoft.com/office/officeart/2016/7/layout/RepeatingBendingProcessNew"/>
    <dgm:cxn modelId="{A13BACC4-C4BD-4DBD-B955-CDE162EBDCC2}" type="presOf" srcId="{0B64F5EE-4A77-4E43-B150-F81290467A03}" destId="{6977BAE4-C74B-4AB3-A09C-DCD7EDFD6CEE}" srcOrd="0" destOrd="0" presId="urn:microsoft.com/office/officeart/2016/7/layout/RepeatingBendingProcessNew"/>
    <dgm:cxn modelId="{FD8AD9CE-9F1C-4A99-8B8C-59BFFDDC7FF0}" type="presOf" srcId="{D33871CC-4FB5-4B17-A71E-C2F5A7C55C57}" destId="{B5E75AA8-72BF-4A7D-BFC1-7F6218470D8D}" srcOrd="0" destOrd="0" presId="urn:microsoft.com/office/officeart/2016/7/layout/RepeatingBendingProcessNew"/>
    <dgm:cxn modelId="{755A70E0-BEB4-4332-9B04-258358DA4A26}" type="presOf" srcId="{7A8B4E34-02F5-40A9-8E06-3AC7D6D17755}" destId="{DF3FBB0B-7D0D-4DFA-881A-0622DCEB69AB}" srcOrd="0" destOrd="0" presId="urn:microsoft.com/office/officeart/2016/7/layout/RepeatingBendingProcessNew"/>
    <dgm:cxn modelId="{6C0D9CEB-7686-4B3C-9013-554C12D9824E}" type="presOf" srcId="{4ADA545C-774A-463C-849F-C9C3B76F0B2D}" destId="{DF327D5A-F42A-43B9-A805-8C98847D8061}" srcOrd="0" destOrd="0" presId="urn:microsoft.com/office/officeart/2016/7/layout/RepeatingBendingProcessNew"/>
    <dgm:cxn modelId="{F031589B-0BEA-41A7-98F0-459B2D03F55D}" type="presParOf" srcId="{EDBE53C4-B9A0-4786-BB07-A820746FB064}" destId="{622C416F-E1C2-46D7-A416-CDDF1F77A305}" srcOrd="0" destOrd="0" presId="urn:microsoft.com/office/officeart/2016/7/layout/RepeatingBendingProcessNew"/>
    <dgm:cxn modelId="{DF03BCCD-53E5-450C-A2E4-DE2CB9822486}" type="presParOf" srcId="{EDBE53C4-B9A0-4786-BB07-A820746FB064}" destId="{D1D2D2D2-0438-40E8-88F5-32FD1C78614F}" srcOrd="1" destOrd="0" presId="urn:microsoft.com/office/officeart/2016/7/layout/RepeatingBendingProcessNew"/>
    <dgm:cxn modelId="{305BEEDA-F599-4D39-9C34-5491203CCCBB}" type="presParOf" srcId="{D1D2D2D2-0438-40E8-88F5-32FD1C78614F}" destId="{4BF29E6C-5D50-406B-9FD1-7BB48117DCAA}" srcOrd="0" destOrd="0" presId="urn:microsoft.com/office/officeart/2016/7/layout/RepeatingBendingProcessNew"/>
    <dgm:cxn modelId="{B147DEF2-30B6-44BC-A593-3BFC82C40077}" type="presParOf" srcId="{EDBE53C4-B9A0-4786-BB07-A820746FB064}" destId="{07A8230D-487C-4C40-BF78-CF38E2044340}" srcOrd="2" destOrd="0" presId="urn:microsoft.com/office/officeart/2016/7/layout/RepeatingBendingProcessNew"/>
    <dgm:cxn modelId="{E3EA2824-601A-47CC-A82D-189A07B1808B}" type="presParOf" srcId="{EDBE53C4-B9A0-4786-BB07-A820746FB064}" destId="{47101BE2-28E2-467B-829B-EB8FA7331BDF}" srcOrd="3" destOrd="0" presId="urn:microsoft.com/office/officeart/2016/7/layout/RepeatingBendingProcessNew"/>
    <dgm:cxn modelId="{AA332A92-DC48-46F6-BC6B-2894D299358F}" type="presParOf" srcId="{47101BE2-28E2-467B-829B-EB8FA7331BDF}" destId="{FD693AD9-1D95-44D6-9ABE-A248A6E4FA65}" srcOrd="0" destOrd="0" presId="urn:microsoft.com/office/officeart/2016/7/layout/RepeatingBendingProcessNew"/>
    <dgm:cxn modelId="{1B855329-4E21-4F26-B5B2-AF87BC02C93A}" type="presParOf" srcId="{EDBE53C4-B9A0-4786-BB07-A820746FB064}" destId="{DF3FBB0B-7D0D-4DFA-881A-0622DCEB69AB}" srcOrd="4" destOrd="0" presId="urn:microsoft.com/office/officeart/2016/7/layout/RepeatingBendingProcessNew"/>
    <dgm:cxn modelId="{7AC81ABB-B49E-4EF3-80BE-4C8EC26C77FF}" type="presParOf" srcId="{EDBE53C4-B9A0-4786-BB07-A820746FB064}" destId="{DF327D5A-F42A-43B9-A805-8C98847D8061}" srcOrd="5" destOrd="0" presId="urn:microsoft.com/office/officeart/2016/7/layout/RepeatingBendingProcessNew"/>
    <dgm:cxn modelId="{6F35E715-E29F-4A1C-B563-8F1D98AFA768}" type="presParOf" srcId="{DF327D5A-F42A-43B9-A805-8C98847D8061}" destId="{99AFF234-DF81-40FD-A4FE-2B3B82B76AC4}" srcOrd="0" destOrd="0" presId="urn:microsoft.com/office/officeart/2016/7/layout/RepeatingBendingProcessNew"/>
    <dgm:cxn modelId="{C195358A-9A61-41C7-8A20-23332E6066AC}" type="presParOf" srcId="{EDBE53C4-B9A0-4786-BB07-A820746FB064}" destId="{7B51D21F-0888-4B41-99F1-BDB163B34F39}" srcOrd="6" destOrd="0" presId="urn:microsoft.com/office/officeart/2016/7/layout/RepeatingBendingProcessNew"/>
    <dgm:cxn modelId="{D6E1B67B-9F3B-49C1-8375-F5C9E16A5A4D}" type="presParOf" srcId="{EDBE53C4-B9A0-4786-BB07-A820746FB064}" destId="{B5E75AA8-72BF-4A7D-BFC1-7F6218470D8D}" srcOrd="7" destOrd="0" presId="urn:microsoft.com/office/officeart/2016/7/layout/RepeatingBendingProcessNew"/>
    <dgm:cxn modelId="{6968C67B-D81B-41FE-8F4C-7B8338D61A48}" type="presParOf" srcId="{B5E75AA8-72BF-4A7D-BFC1-7F6218470D8D}" destId="{22F0B04F-C96A-4733-8CDA-DC75E99CFEC0}" srcOrd="0" destOrd="0" presId="urn:microsoft.com/office/officeart/2016/7/layout/RepeatingBendingProcessNew"/>
    <dgm:cxn modelId="{9BC48560-BC53-4521-A7A4-FDD9BEB1F8D9}" type="presParOf" srcId="{EDBE53C4-B9A0-4786-BB07-A820746FB064}" destId="{D7C14601-0CB7-43B4-94FA-527D0006CA28}" srcOrd="8" destOrd="0" presId="urn:microsoft.com/office/officeart/2016/7/layout/RepeatingBendingProcessNew"/>
    <dgm:cxn modelId="{141F6A85-7098-48FB-8363-BD3D2D345A1E}" type="presParOf" srcId="{EDBE53C4-B9A0-4786-BB07-A820746FB064}" destId="{6977BAE4-C74B-4AB3-A09C-DCD7EDFD6CEE}" srcOrd="9" destOrd="0" presId="urn:microsoft.com/office/officeart/2016/7/layout/RepeatingBendingProcessNew"/>
    <dgm:cxn modelId="{0D393FA7-2856-4F8B-9961-863229B53D08}" type="presParOf" srcId="{6977BAE4-C74B-4AB3-A09C-DCD7EDFD6CEE}" destId="{46AA53B1-4DB9-4460-9D66-FA2206547A5E}" srcOrd="0" destOrd="0" presId="urn:microsoft.com/office/officeart/2016/7/layout/RepeatingBendingProcessNew"/>
    <dgm:cxn modelId="{0B627B3F-D9AB-4748-A006-9A89AD88591E}" type="presParOf" srcId="{EDBE53C4-B9A0-4786-BB07-A820746FB064}" destId="{568D3164-2CFD-48F8-967B-30F9AAC493CD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4410FB8-6ECB-43F4-9A3A-F2FE527D0D61}" type="doc">
      <dgm:prSet loTypeId="urn:microsoft.com/office/officeart/2005/8/layout/default" loCatId="list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4DEB49C-392C-46F0-871F-323D4817048F}">
      <dgm:prSet/>
      <dgm:spPr/>
      <dgm:t>
        <a:bodyPr/>
        <a:lstStyle/>
        <a:p>
          <a:r>
            <a:rPr lang="en-US"/>
            <a:t>• Age 52</a:t>
          </a:r>
        </a:p>
      </dgm:t>
    </dgm:pt>
    <dgm:pt modelId="{39C759B6-49A6-4E35-AF76-E38E138ABA01}" type="parTrans" cxnId="{13FE40FA-0BDC-4D88-B47D-E071AE874521}">
      <dgm:prSet/>
      <dgm:spPr/>
      <dgm:t>
        <a:bodyPr/>
        <a:lstStyle/>
        <a:p>
          <a:endParaRPr lang="en-US"/>
        </a:p>
      </dgm:t>
    </dgm:pt>
    <dgm:pt modelId="{DD93202F-11FB-4ADB-B1EB-12432D5A03CC}" type="sibTrans" cxnId="{13FE40FA-0BDC-4D88-B47D-E071AE874521}">
      <dgm:prSet/>
      <dgm:spPr/>
      <dgm:t>
        <a:bodyPr/>
        <a:lstStyle/>
        <a:p>
          <a:endParaRPr lang="en-US"/>
        </a:p>
      </dgm:t>
    </dgm:pt>
    <dgm:pt modelId="{808F4D3A-9343-43A5-AE8E-2BDA2D5C3E41}">
      <dgm:prSet/>
      <dgm:spPr/>
      <dgm:t>
        <a:bodyPr/>
        <a:lstStyle/>
        <a:p>
          <a:r>
            <a:rPr lang="en-US"/>
            <a:t>• BMI 30.9</a:t>
          </a:r>
        </a:p>
      </dgm:t>
    </dgm:pt>
    <dgm:pt modelId="{E26BE407-4799-4AAA-90F1-3CFF9CA4185A}" type="parTrans" cxnId="{D8D84C5B-37E4-4854-BB98-9CE3FC021EC4}">
      <dgm:prSet/>
      <dgm:spPr/>
      <dgm:t>
        <a:bodyPr/>
        <a:lstStyle/>
        <a:p>
          <a:endParaRPr lang="en-US"/>
        </a:p>
      </dgm:t>
    </dgm:pt>
    <dgm:pt modelId="{14BF8C60-5651-4EF4-8FF7-3667E8306918}" type="sibTrans" cxnId="{D8D84C5B-37E4-4854-BB98-9CE3FC021EC4}">
      <dgm:prSet/>
      <dgm:spPr/>
      <dgm:t>
        <a:bodyPr/>
        <a:lstStyle/>
        <a:p>
          <a:endParaRPr lang="en-US"/>
        </a:p>
      </dgm:t>
    </dgm:pt>
    <dgm:pt modelId="{F8CD3949-C7E3-4451-9712-A2E0E3DFB8B3}">
      <dgm:prSet/>
      <dgm:spPr/>
      <dgm:t>
        <a:bodyPr/>
        <a:lstStyle/>
        <a:p>
          <a:r>
            <a:rPr lang="en-US"/>
            <a:t>• Former smoker</a:t>
          </a:r>
        </a:p>
      </dgm:t>
    </dgm:pt>
    <dgm:pt modelId="{BB53F84F-EDCD-46DB-AFC3-DC65EE6BB5CF}" type="parTrans" cxnId="{F10716CD-989B-4D0E-BFA9-8D30F681F600}">
      <dgm:prSet/>
      <dgm:spPr/>
      <dgm:t>
        <a:bodyPr/>
        <a:lstStyle/>
        <a:p>
          <a:endParaRPr lang="en-US"/>
        </a:p>
      </dgm:t>
    </dgm:pt>
    <dgm:pt modelId="{CEC59748-0BA1-40BC-95AF-F9483F9975BD}" type="sibTrans" cxnId="{F10716CD-989B-4D0E-BFA9-8D30F681F600}">
      <dgm:prSet/>
      <dgm:spPr/>
      <dgm:t>
        <a:bodyPr/>
        <a:lstStyle/>
        <a:p>
          <a:endParaRPr lang="en-US"/>
        </a:p>
      </dgm:t>
    </dgm:pt>
    <dgm:pt modelId="{C422FD30-5CBC-4AFA-8C6F-4CE52835F4D6}">
      <dgm:prSet/>
      <dgm:spPr/>
      <dgm:t>
        <a:bodyPr/>
        <a:lstStyle/>
        <a:p>
          <a:r>
            <a:rPr lang="en-US"/>
            <a:t>• Family history</a:t>
          </a:r>
        </a:p>
      </dgm:t>
    </dgm:pt>
    <dgm:pt modelId="{C9EFE02D-451D-41C8-86B4-31819DF7583E}" type="parTrans" cxnId="{6C8EBD44-DC2A-4535-91AF-CDCFD22CBC90}">
      <dgm:prSet/>
      <dgm:spPr/>
      <dgm:t>
        <a:bodyPr/>
        <a:lstStyle/>
        <a:p>
          <a:endParaRPr lang="en-US"/>
        </a:p>
      </dgm:t>
    </dgm:pt>
    <dgm:pt modelId="{D26D5FB7-7BF6-41CD-89FF-E4E2345FD845}" type="sibTrans" cxnId="{6C8EBD44-DC2A-4535-91AF-CDCFD22CBC90}">
      <dgm:prSet/>
      <dgm:spPr/>
      <dgm:t>
        <a:bodyPr/>
        <a:lstStyle/>
        <a:p>
          <a:endParaRPr lang="en-US"/>
        </a:p>
      </dgm:t>
    </dgm:pt>
    <dgm:pt modelId="{FA90DEF3-34A9-4991-862F-18FE899516BA}">
      <dgm:prSet/>
      <dgm:spPr/>
      <dgm:t>
        <a:bodyPr/>
        <a:lstStyle/>
        <a:p>
          <a:r>
            <a:rPr lang="en-US"/>
            <a:t>• Lumpectomy + radiotherapy</a:t>
          </a:r>
        </a:p>
      </dgm:t>
    </dgm:pt>
    <dgm:pt modelId="{33FD9D7B-9836-4E4D-8574-1C0528978401}" type="parTrans" cxnId="{43E6CE76-D3C1-47E3-99B3-49329B6E3A29}">
      <dgm:prSet/>
      <dgm:spPr/>
      <dgm:t>
        <a:bodyPr/>
        <a:lstStyle/>
        <a:p>
          <a:endParaRPr lang="en-US"/>
        </a:p>
      </dgm:t>
    </dgm:pt>
    <dgm:pt modelId="{5B813C12-A735-4A37-92B7-90009A506191}" type="sibTrans" cxnId="{43E6CE76-D3C1-47E3-99B3-49329B6E3A29}">
      <dgm:prSet/>
      <dgm:spPr/>
      <dgm:t>
        <a:bodyPr/>
        <a:lstStyle/>
        <a:p>
          <a:endParaRPr lang="en-US"/>
        </a:p>
      </dgm:t>
    </dgm:pt>
    <dgm:pt modelId="{F2029F9C-B3E0-4DB7-B05B-07B051E9CC94}">
      <dgm:prSet/>
      <dgm:spPr/>
      <dgm:t>
        <a:bodyPr/>
        <a:lstStyle/>
        <a:p>
          <a:r>
            <a:rPr lang="en-US"/>
            <a:t>(NHS, 2024; NICE, 2018)</a:t>
          </a:r>
        </a:p>
      </dgm:t>
    </dgm:pt>
    <dgm:pt modelId="{E4BD09F8-E5CF-47F9-9C78-46E8137BF1D4}" type="parTrans" cxnId="{276E35EE-3727-4275-92E4-794BD4052485}">
      <dgm:prSet/>
      <dgm:spPr/>
      <dgm:t>
        <a:bodyPr/>
        <a:lstStyle/>
        <a:p>
          <a:endParaRPr lang="en-US"/>
        </a:p>
      </dgm:t>
    </dgm:pt>
    <dgm:pt modelId="{4A9D609A-59E0-4E26-9591-5402222C610C}" type="sibTrans" cxnId="{276E35EE-3727-4275-92E4-794BD4052485}">
      <dgm:prSet/>
      <dgm:spPr/>
      <dgm:t>
        <a:bodyPr/>
        <a:lstStyle/>
        <a:p>
          <a:endParaRPr lang="en-US"/>
        </a:p>
      </dgm:t>
    </dgm:pt>
    <dgm:pt modelId="{06A1F651-8B21-4D8A-95BE-AA850DFC4E11}" type="pres">
      <dgm:prSet presAssocID="{A4410FB8-6ECB-43F4-9A3A-F2FE527D0D61}" presName="diagram" presStyleCnt="0">
        <dgm:presLayoutVars>
          <dgm:dir/>
          <dgm:resizeHandles val="exact"/>
        </dgm:presLayoutVars>
      </dgm:prSet>
      <dgm:spPr/>
    </dgm:pt>
    <dgm:pt modelId="{059FCDF4-1CF7-45B4-898F-8FA183942C71}" type="pres">
      <dgm:prSet presAssocID="{B4DEB49C-392C-46F0-871F-323D4817048F}" presName="node" presStyleLbl="node1" presStyleIdx="0" presStyleCnt="6">
        <dgm:presLayoutVars>
          <dgm:bulletEnabled val="1"/>
        </dgm:presLayoutVars>
      </dgm:prSet>
      <dgm:spPr/>
    </dgm:pt>
    <dgm:pt modelId="{19B7EEB3-D341-4453-9F26-7128313DD510}" type="pres">
      <dgm:prSet presAssocID="{DD93202F-11FB-4ADB-B1EB-12432D5A03CC}" presName="sibTrans" presStyleCnt="0"/>
      <dgm:spPr/>
    </dgm:pt>
    <dgm:pt modelId="{1440FBF1-E9EE-4819-9358-F73679282DBC}" type="pres">
      <dgm:prSet presAssocID="{808F4D3A-9343-43A5-AE8E-2BDA2D5C3E41}" presName="node" presStyleLbl="node1" presStyleIdx="1" presStyleCnt="6">
        <dgm:presLayoutVars>
          <dgm:bulletEnabled val="1"/>
        </dgm:presLayoutVars>
      </dgm:prSet>
      <dgm:spPr/>
    </dgm:pt>
    <dgm:pt modelId="{17CE103F-8BEA-4BED-B498-87B51C2241D0}" type="pres">
      <dgm:prSet presAssocID="{14BF8C60-5651-4EF4-8FF7-3667E8306918}" presName="sibTrans" presStyleCnt="0"/>
      <dgm:spPr/>
    </dgm:pt>
    <dgm:pt modelId="{70B0C6DB-F544-4479-8728-7B6CB7777255}" type="pres">
      <dgm:prSet presAssocID="{F8CD3949-C7E3-4451-9712-A2E0E3DFB8B3}" presName="node" presStyleLbl="node1" presStyleIdx="2" presStyleCnt="6">
        <dgm:presLayoutVars>
          <dgm:bulletEnabled val="1"/>
        </dgm:presLayoutVars>
      </dgm:prSet>
      <dgm:spPr/>
    </dgm:pt>
    <dgm:pt modelId="{7452330D-34F1-438B-A71A-87C798254DF4}" type="pres">
      <dgm:prSet presAssocID="{CEC59748-0BA1-40BC-95AF-F9483F9975BD}" presName="sibTrans" presStyleCnt="0"/>
      <dgm:spPr/>
    </dgm:pt>
    <dgm:pt modelId="{D5EF59AA-A040-4C46-9E58-44C8ACFFAA6A}" type="pres">
      <dgm:prSet presAssocID="{C422FD30-5CBC-4AFA-8C6F-4CE52835F4D6}" presName="node" presStyleLbl="node1" presStyleIdx="3" presStyleCnt="6">
        <dgm:presLayoutVars>
          <dgm:bulletEnabled val="1"/>
        </dgm:presLayoutVars>
      </dgm:prSet>
      <dgm:spPr/>
    </dgm:pt>
    <dgm:pt modelId="{715BE2E5-0302-45A5-BE8B-14903BF711A8}" type="pres">
      <dgm:prSet presAssocID="{D26D5FB7-7BF6-41CD-89FF-E4E2345FD845}" presName="sibTrans" presStyleCnt="0"/>
      <dgm:spPr/>
    </dgm:pt>
    <dgm:pt modelId="{A6629786-F256-4756-B15D-8ADDC427E8CA}" type="pres">
      <dgm:prSet presAssocID="{FA90DEF3-34A9-4991-862F-18FE899516BA}" presName="node" presStyleLbl="node1" presStyleIdx="4" presStyleCnt="6">
        <dgm:presLayoutVars>
          <dgm:bulletEnabled val="1"/>
        </dgm:presLayoutVars>
      </dgm:prSet>
      <dgm:spPr/>
    </dgm:pt>
    <dgm:pt modelId="{C36E2E1F-93B7-4593-B500-3E19E48AA712}" type="pres">
      <dgm:prSet presAssocID="{5B813C12-A735-4A37-92B7-90009A506191}" presName="sibTrans" presStyleCnt="0"/>
      <dgm:spPr/>
    </dgm:pt>
    <dgm:pt modelId="{17EE6901-0643-4524-A06F-7457942043DC}" type="pres">
      <dgm:prSet presAssocID="{F2029F9C-B3E0-4DB7-B05B-07B051E9CC94}" presName="node" presStyleLbl="node1" presStyleIdx="5" presStyleCnt="6">
        <dgm:presLayoutVars>
          <dgm:bulletEnabled val="1"/>
        </dgm:presLayoutVars>
      </dgm:prSet>
      <dgm:spPr/>
    </dgm:pt>
  </dgm:ptLst>
  <dgm:cxnLst>
    <dgm:cxn modelId="{F455B522-C073-4532-BFB4-B1654F01F87B}" type="presOf" srcId="{A4410FB8-6ECB-43F4-9A3A-F2FE527D0D61}" destId="{06A1F651-8B21-4D8A-95BE-AA850DFC4E11}" srcOrd="0" destOrd="0" presId="urn:microsoft.com/office/officeart/2005/8/layout/default"/>
    <dgm:cxn modelId="{1EE62127-497A-4DAB-94D5-1F1EE42A2B87}" type="presOf" srcId="{808F4D3A-9343-43A5-AE8E-2BDA2D5C3E41}" destId="{1440FBF1-E9EE-4819-9358-F73679282DBC}" srcOrd="0" destOrd="0" presId="urn:microsoft.com/office/officeart/2005/8/layout/default"/>
    <dgm:cxn modelId="{092A7B33-8B48-425A-8CD9-7F634509687E}" type="presOf" srcId="{FA90DEF3-34A9-4991-862F-18FE899516BA}" destId="{A6629786-F256-4756-B15D-8ADDC427E8CA}" srcOrd="0" destOrd="0" presId="urn:microsoft.com/office/officeart/2005/8/layout/default"/>
    <dgm:cxn modelId="{AA3CF436-6B57-4050-82BE-073F434B7DC2}" type="presOf" srcId="{C422FD30-5CBC-4AFA-8C6F-4CE52835F4D6}" destId="{D5EF59AA-A040-4C46-9E58-44C8ACFFAA6A}" srcOrd="0" destOrd="0" presId="urn:microsoft.com/office/officeart/2005/8/layout/default"/>
    <dgm:cxn modelId="{D8D84C5B-37E4-4854-BB98-9CE3FC021EC4}" srcId="{A4410FB8-6ECB-43F4-9A3A-F2FE527D0D61}" destId="{808F4D3A-9343-43A5-AE8E-2BDA2D5C3E41}" srcOrd="1" destOrd="0" parTransId="{E26BE407-4799-4AAA-90F1-3CFF9CA4185A}" sibTransId="{14BF8C60-5651-4EF4-8FF7-3667E8306918}"/>
    <dgm:cxn modelId="{6C8EBD44-DC2A-4535-91AF-CDCFD22CBC90}" srcId="{A4410FB8-6ECB-43F4-9A3A-F2FE527D0D61}" destId="{C422FD30-5CBC-4AFA-8C6F-4CE52835F4D6}" srcOrd="3" destOrd="0" parTransId="{C9EFE02D-451D-41C8-86B4-31819DF7583E}" sibTransId="{D26D5FB7-7BF6-41CD-89FF-E4E2345FD845}"/>
    <dgm:cxn modelId="{23EA2B53-9D05-416C-9D73-7F336CEC5233}" type="presOf" srcId="{F2029F9C-B3E0-4DB7-B05B-07B051E9CC94}" destId="{17EE6901-0643-4524-A06F-7457942043DC}" srcOrd="0" destOrd="0" presId="urn:microsoft.com/office/officeart/2005/8/layout/default"/>
    <dgm:cxn modelId="{43E6CE76-D3C1-47E3-99B3-49329B6E3A29}" srcId="{A4410FB8-6ECB-43F4-9A3A-F2FE527D0D61}" destId="{FA90DEF3-34A9-4991-862F-18FE899516BA}" srcOrd="4" destOrd="0" parTransId="{33FD9D7B-9836-4E4D-8574-1C0528978401}" sibTransId="{5B813C12-A735-4A37-92B7-90009A506191}"/>
    <dgm:cxn modelId="{931489CC-E6CD-40F7-A1CC-05A2911CD793}" type="presOf" srcId="{B4DEB49C-392C-46F0-871F-323D4817048F}" destId="{059FCDF4-1CF7-45B4-898F-8FA183942C71}" srcOrd="0" destOrd="0" presId="urn:microsoft.com/office/officeart/2005/8/layout/default"/>
    <dgm:cxn modelId="{F10716CD-989B-4D0E-BFA9-8D30F681F600}" srcId="{A4410FB8-6ECB-43F4-9A3A-F2FE527D0D61}" destId="{F8CD3949-C7E3-4451-9712-A2E0E3DFB8B3}" srcOrd="2" destOrd="0" parTransId="{BB53F84F-EDCD-46DB-AFC3-DC65EE6BB5CF}" sibTransId="{CEC59748-0BA1-40BC-95AF-F9483F9975BD}"/>
    <dgm:cxn modelId="{5D1468CD-9695-4DF9-8A21-6A5697ECEA45}" type="presOf" srcId="{F8CD3949-C7E3-4451-9712-A2E0E3DFB8B3}" destId="{70B0C6DB-F544-4479-8728-7B6CB7777255}" srcOrd="0" destOrd="0" presId="urn:microsoft.com/office/officeart/2005/8/layout/default"/>
    <dgm:cxn modelId="{276E35EE-3727-4275-92E4-794BD4052485}" srcId="{A4410FB8-6ECB-43F4-9A3A-F2FE527D0D61}" destId="{F2029F9C-B3E0-4DB7-B05B-07B051E9CC94}" srcOrd="5" destOrd="0" parTransId="{E4BD09F8-E5CF-47F9-9C78-46E8137BF1D4}" sibTransId="{4A9D609A-59E0-4E26-9591-5402222C610C}"/>
    <dgm:cxn modelId="{13FE40FA-0BDC-4D88-B47D-E071AE874521}" srcId="{A4410FB8-6ECB-43F4-9A3A-F2FE527D0D61}" destId="{B4DEB49C-392C-46F0-871F-323D4817048F}" srcOrd="0" destOrd="0" parTransId="{39C759B6-49A6-4E35-AF76-E38E138ABA01}" sibTransId="{DD93202F-11FB-4ADB-B1EB-12432D5A03CC}"/>
    <dgm:cxn modelId="{93DCFC8B-8ABA-4A92-91AD-BC4B0EE8640C}" type="presParOf" srcId="{06A1F651-8B21-4D8A-95BE-AA850DFC4E11}" destId="{059FCDF4-1CF7-45B4-898F-8FA183942C71}" srcOrd="0" destOrd="0" presId="urn:microsoft.com/office/officeart/2005/8/layout/default"/>
    <dgm:cxn modelId="{CCEFCD47-56F3-4F01-86D0-CC0483228573}" type="presParOf" srcId="{06A1F651-8B21-4D8A-95BE-AA850DFC4E11}" destId="{19B7EEB3-D341-4453-9F26-7128313DD510}" srcOrd="1" destOrd="0" presId="urn:microsoft.com/office/officeart/2005/8/layout/default"/>
    <dgm:cxn modelId="{DEC73513-5313-411E-BDAF-8A447BFA54F5}" type="presParOf" srcId="{06A1F651-8B21-4D8A-95BE-AA850DFC4E11}" destId="{1440FBF1-E9EE-4819-9358-F73679282DBC}" srcOrd="2" destOrd="0" presId="urn:microsoft.com/office/officeart/2005/8/layout/default"/>
    <dgm:cxn modelId="{59C48406-32B4-4F04-8A3E-90F59EF25AC3}" type="presParOf" srcId="{06A1F651-8B21-4D8A-95BE-AA850DFC4E11}" destId="{17CE103F-8BEA-4BED-B498-87B51C2241D0}" srcOrd="3" destOrd="0" presId="urn:microsoft.com/office/officeart/2005/8/layout/default"/>
    <dgm:cxn modelId="{2858BFD4-44E2-4041-A5FD-138B3761F474}" type="presParOf" srcId="{06A1F651-8B21-4D8A-95BE-AA850DFC4E11}" destId="{70B0C6DB-F544-4479-8728-7B6CB7777255}" srcOrd="4" destOrd="0" presId="urn:microsoft.com/office/officeart/2005/8/layout/default"/>
    <dgm:cxn modelId="{C726FA0A-ADAF-4819-AEEA-176D52FBD49D}" type="presParOf" srcId="{06A1F651-8B21-4D8A-95BE-AA850DFC4E11}" destId="{7452330D-34F1-438B-A71A-87C798254DF4}" srcOrd="5" destOrd="0" presId="urn:microsoft.com/office/officeart/2005/8/layout/default"/>
    <dgm:cxn modelId="{B3FB11FE-DE7B-4E43-A391-0341221EF7C5}" type="presParOf" srcId="{06A1F651-8B21-4D8A-95BE-AA850DFC4E11}" destId="{D5EF59AA-A040-4C46-9E58-44C8ACFFAA6A}" srcOrd="6" destOrd="0" presId="urn:microsoft.com/office/officeart/2005/8/layout/default"/>
    <dgm:cxn modelId="{69DEF608-AFEB-4C5F-B21E-F36F84611A50}" type="presParOf" srcId="{06A1F651-8B21-4D8A-95BE-AA850DFC4E11}" destId="{715BE2E5-0302-45A5-BE8B-14903BF711A8}" srcOrd="7" destOrd="0" presId="urn:microsoft.com/office/officeart/2005/8/layout/default"/>
    <dgm:cxn modelId="{EC3AF7C7-1C19-4B02-9B42-2C565C7CD1B9}" type="presParOf" srcId="{06A1F651-8B21-4D8A-95BE-AA850DFC4E11}" destId="{A6629786-F256-4756-B15D-8ADDC427E8CA}" srcOrd="8" destOrd="0" presId="urn:microsoft.com/office/officeart/2005/8/layout/default"/>
    <dgm:cxn modelId="{3CB8429C-4B1D-448F-8C4A-FBEC7EC1D2B4}" type="presParOf" srcId="{06A1F651-8B21-4D8A-95BE-AA850DFC4E11}" destId="{C36E2E1F-93B7-4593-B500-3E19E48AA712}" srcOrd="9" destOrd="0" presId="urn:microsoft.com/office/officeart/2005/8/layout/default"/>
    <dgm:cxn modelId="{87582AFB-F681-45A9-A2A5-C6213636483F}" type="presParOf" srcId="{06A1F651-8B21-4D8A-95BE-AA850DFC4E11}" destId="{17EE6901-0643-4524-A06F-7457942043DC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0EA4039-FD33-483A-9F3D-A69325408871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4BA07E7-B79B-4E23-B916-1652E44A35D4}">
      <dgm:prSet/>
      <dgm:spPr/>
      <dgm:t>
        <a:bodyPr/>
        <a:lstStyle/>
        <a:p>
          <a:r>
            <a:rPr lang="en-US"/>
            <a:t>• Female</a:t>
          </a:r>
        </a:p>
      </dgm:t>
    </dgm:pt>
    <dgm:pt modelId="{778D52C3-D677-43F5-9CF9-E829B1B85CAA}" type="parTrans" cxnId="{F028EA2F-6C8D-461B-B12F-4CB793E29FDD}">
      <dgm:prSet/>
      <dgm:spPr/>
      <dgm:t>
        <a:bodyPr/>
        <a:lstStyle/>
        <a:p>
          <a:endParaRPr lang="en-US"/>
        </a:p>
      </dgm:t>
    </dgm:pt>
    <dgm:pt modelId="{CF06B03B-BC80-4D4E-89C5-18243AA797D7}" type="sibTrans" cxnId="{F028EA2F-6C8D-461B-B12F-4CB793E29FDD}">
      <dgm:prSet/>
      <dgm:spPr/>
      <dgm:t>
        <a:bodyPr/>
        <a:lstStyle/>
        <a:p>
          <a:endParaRPr lang="en-US"/>
        </a:p>
      </dgm:t>
    </dgm:pt>
    <dgm:pt modelId="{30675FD6-E08A-4A27-9A81-4530ACE24070}">
      <dgm:prSet/>
      <dgm:spPr/>
      <dgm:t>
        <a:bodyPr/>
        <a:lstStyle/>
        <a:p>
          <a:r>
            <a:rPr lang="en-US"/>
            <a:t>• Age</a:t>
          </a:r>
        </a:p>
      </dgm:t>
    </dgm:pt>
    <dgm:pt modelId="{D71D38F6-4672-4758-8847-ED95F8DC0BA6}" type="parTrans" cxnId="{A5CE19C3-F7F6-4D83-A76E-9763812E833B}">
      <dgm:prSet/>
      <dgm:spPr/>
      <dgm:t>
        <a:bodyPr/>
        <a:lstStyle/>
        <a:p>
          <a:endParaRPr lang="en-US"/>
        </a:p>
      </dgm:t>
    </dgm:pt>
    <dgm:pt modelId="{D40D0D8E-2493-44F8-B86A-1642A067279E}" type="sibTrans" cxnId="{A5CE19C3-F7F6-4D83-A76E-9763812E833B}">
      <dgm:prSet/>
      <dgm:spPr/>
      <dgm:t>
        <a:bodyPr/>
        <a:lstStyle/>
        <a:p>
          <a:endParaRPr lang="en-US"/>
        </a:p>
      </dgm:t>
    </dgm:pt>
    <dgm:pt modelId="{D748D285-0600-4111-9260-A7675C4F6680}">
      <dgm:prSet/>
      <dgm:spPr/>
      <dgm:t>
        <a:bodyPr/>
        <a:lstStyle/>
        <a:p>
          <a:r>
            <a:rPr lang="en-US"/>
            <a:t>• Family history</a:t>
          </a:r>
        </a:p>
      </dgm:t>
    </dgm:pt>
    <dgm:pt modelId="{A2780D30-8B18-499B-8F9F-0261396EABD4}" type="parTrans" cxnId="{28851D05-9569-4FFF-9616-E9770B50B21A}">
      <dgm:prSet/>
      <dgm:spPr/>
      <dgm:t>
        <a:bodyPr/>
        <a:lstStyle/>
        <a:p>
          <a:endParaRPr lang="en-US"/>
        </a:p>
      </dgm:t>
    </dgm:pt>
    <dgm:pt modelId="{180C90C8-DADF-4B4C-8369-768ABF53455B}" type="sibTrans" cxnId="{28851D05-9569-4FFF-9616-E9770B50B21A}">
      <dgm:prSet/>
      <dgm:spPr/>
      <dgm:t>
        <a:bodyPr/>
        <a:lstStyle/>
        <a:p>
          <a:endParaRPr lang="en-US"/>
        </a:p>
      </dgm:t>
    </dgm:pt>
    <dgm:pt modelId="{73F0B797-D83F-4BD5-94E5-8293418B84F1}">
      <dgm:prSet/>
      <dgm:spPr/>
      <dgm:t>
        <a:bodyPr/>
        <a:lstStyle/>
        <a:p>
          <a:r>
            <a:rPr lang="en-US"/>
            <a:t>• Obesity</a:t>
          </a:r>
        </a:p>
      </dgm:t>
    </dgm:pt>
    <dgm:pt modelId="{6230FF6E-DFD8-4963-9806-072AD4DEB313}" type="parTrans" cxnId="{C5C56975-0BD4-4A48-A3CB-4696F0DF37E8}">
      <dgm:prSet/>
      <dgm:spPr/>
      <dgm:t>
        <a:bodyPr/>
        <a:lstStyle/>
        <a:p>
          <a:endParaRPr lang="en-US"/>
        </a:p>
      </dgm:t>
    </dgm:pt>
    <dgm:pt modelId="{672004E4-F11F-4C10-8789-98F653F55B89}" type="sibTrans" cxnId="{C5C56975-0BD4-4A48-A3CB-4696F0DF37E8}">
      <dgm:prSet/>
      <dgm:spPr/>
      <dgm:t>
        <a:bodyPr/>
        <a:lstStyle/>
        <a:p>
          <a:endParaRPr lang="en-US"/>
        </a:p>
      </dgm:t>
    </dgm:pt>
    <dgm:pt modelId="{679DCB8B-42A6-42C3-A509-8E214042DFE5}">
      <dgm:prSet/>
      <dgm:spPr/>
      <dgm:t>
        <a:bodyPr/>
        <a:lstStyle/>
        <a:p>
          <a:r>
            <a:rPr lang="en-US"/>
            <a:t>• Alcohol</a:t>
          </a:r>
        </a:p>
      </dgm:t>
    </dgm:pt>
    <dgm:pt modelId="{6C9AA5BB-3EFC-47FA-B805-70BCC1353533}" type="parTrans" cxnId="{F3BC77B4-E486-456D-9236-2511ABF1BED7}">
      <dgm:prSet/>
      <dgm:spPr/>
      <dgm:t>
        <a:bodyPr/>
        <a:lstStyle/>
        <a:p>
          <a:endParaRPr lang="en-US"/>
        </a:p>
      </dgm:t>
    </dgm:pt>
    <dgm:pt modelId="{42647859-898F-4F75-BF83-EFC4A9B74C2F}" type="sibTrans" cxnId="{F3BC77B4-E486-456D-9236-2511ABF1BED7}">
      <dgm:prSet/>
      <dgm:spPr/>
      <dgm:t>
        <a:bodyPr/>
        <a:lstStyle/>
        <a:p>
          <a:endParaRPr lang="en-US"/>
        </a:p>
      </dgm:t>
    </dgm:pt>
    <dgm:pt modelId="{42E67A2F-8006-4D71-A67D-E808FBE66AD0}">
      <dgm:prSet/>
      <dgm:spPr/>
      <dgm:t>
        <a:bodyPr/>
        <a:lstStyle/>
        <a:p>
          <a:r>
            <a:rPr lang="en-US"/>
            <a:t>• Physical inactivity</a:t>
          </a:r>
        </a:p>
      </dgm:t>
    </dgm:pt>
    <dgm:pt modelId="{0EEAB8B1-5721-425A-8536-0B6BD24906BF}" type="parTrans" cxnId="{8E0169F9-752C-4DC4-81CC-05656267E05A}">
      <dgm:prSet/>
      <dgm:spPr/>
      <dgm:t>
        <a:bodyPr/>
        <a:lstStyle/>
        <a:p>
          <a:endParaRPr lang="en-US"/>
        </a:p>
      </dgm:t>
    </dgm:pt>
    <dgm:pt modelId="{2FEF228D-A572-413E-8E43-3AA9F6B3D18E}" type="sibTrans" cxnId="{8E0169F9-752C-4DC4-81CC-05656267E05A}">
      <dgm:prSet/>
      <dgm:spPr/>
      <dgm:t>
        <a:bodyPr/>
        <a:lstStyle/>
        <a:p>
          <a:endParaRPr lang="en-US"/>
        </a:p>
      </dgm:t>
    </dgm:pt>
    <dgm:pt modelId="{75EDD348-D444-4E60-8DDA-DDDC7DC3FB68}">
      <dgm:prSet/>
      <dgm:spPr/>
      <dgm:t>
        <a:bodyPr/>
        <a:lstStyle/>
        <a:p>
          <a:r>
            <a:rPr lang="en-US"/>
            <a:t>(Cancer Research UK, 2024; NHS, 2024)</a:t>
          </a:r>
        </a:p>
      </dgm:t>
    </dgm:pt>
    <dgm:pt modelId="{52E0AF03-3E5A-47E9-9A89-BFA30CE3EFAB}" type="parTrans" cxnId="{F3094F48-2A16-42F8-B047-5FC54983F4A0}">
      <dgm:prSet/>
      <dgm:spPr/>
      <dgm:t>
        <a:bodyPr/>
        <a:lstStyle/>
        <a:p>
          <a:endParaRPr lang="en-US"/>
        </a:p>
      </dgm:t>
    </dgm:pt>
    <dgm:pt modelId="{4047B8FD-9C58-49CA-A8F5-AB90801A94E8}" type="sibTrans" cxnId="{F3094F48-2A16-42F8-B047-5FC54983F4A0}">
      <dgm:prSet/>
      <dgm:spPr/>
      <dgm:t>
        <a:bodyPr/>
        <a:lstStyle/>
        <a:p>
          <a:endParaRPr lang="en-US"/>
        </a:p>
      </dgm:t>
    </dgm:pt>
    <dgm:pt modelId="{2B5410C7-0072-4AD7-87EA-620208782308}" type="pres">
      <dgm:prSet presAssocID="{F0EA4039-FD33-483A-9F3D-A69325408871}" presName="diagram" presStyleCnt="0">
        <dgm:presLayoutVars>
          <dgm:dir/>
          <dgm:resizeHandles val="exact"/>
        </dgm:presLayoutVars>
      </dgm:prSet>
      <dgm:spPr/>
    </dgm:pt>
    <dgm:pt modelId="{F9CA141D-469B-4461-9364-7031FBF53812}" type="pres">
      <dgm:prSet presAssocID="{04BA07E7-B79B-4E23-B916-1652E44A35D4}" presName="node" presStyleLbl="node1" presStyleIdx="0" presStyleCnt="7">
        <dgm:presLayoutVars>
          <dgm:bulletEnabled val="1"/>
        </dgm:presLayoutVars>
      </dgm:prSet>
      <dgm:spPr/>
    </dgm:pt>
    <dgm:pt modelId="{7F129FEF-143C-41B3-A771-18723BE10F97}" type="pres">
      <dgm:prSet presAssocID="{CF06B03B-BC80-4D4E-89C5-18243AA797D7}" presName="sibTrans" presStyleCnt="0"/>
      <dgm:spPr/>
    </dgm:pt>
    <dgm:pt modelId="{AC6E2B02-A0B1-437B-BE5C-283AE878A5DF}" type="pres">
      <dgm:prSet presAssocID="{30675FD6-E08A-4A27-9A81-4530ACE24070}" presName="node" presStyleLbl="node1" presStyleIdx="1" presStyleCnt="7">
        <dgm:presLayoutVars>
          <dgm:bulletEnabled val="1"/>
        </dgm:presLayoutVars>
      </dgm:prSet>
      <dgm:spPr/>
    </dgm:pt>
    <dgm:pt modelId="{DF5AE5DC-1992-4776-A580-1C22F9EB2672}" type="pres">
      <dgm:prSet presAssocID="{D40D0D8E-2493-44F8-B86A-1642A067279E}" presName="sibTrans" presStyleCnt="0"/>
      <dgm:spPr/>
    </dgm:pt>
    <dgm:pt modelId="{E2497F3B-ED6F-4A23-988C-527E0AA88633}" type="pres">
      <dgm:prSet presAssocID="{D748D285-0600-4111-9260-A7675C4F6680}" presName="node" presStyleLbl="node1" presStyleIdx="2" presStyleCnt="7">
        <dgm:presLayoutVars>
          <dgm:bulletEnabled val="1"/>
        </dgm:presLayoutVars>
      </dgm:prSet>
      <dgm:spPr/>
    </dgm:pt>
    <dgm:pt modelId="{07376A9F-30BB-41A2-9E43-3C35B71972AC}" type="pres">
      <dgm:prSet presAssocID="{180C90C8-DADF-4B4C-8369-768ABF53455B}" presName="sibTrans" presStyleCnt="0"/>
      <dgm:spPr/>
    </dgm:pt>
    <dgm:pt modelId="{0CE06CF8-6397-4487-9AD7-63A3D5CD1274}" type="pres">
      <dgm:prSet presAssocID="{73F0B797-D83F-4BD5-94E5-8293418B84F1}" presName="node" presStyleLbl="node1" presStyleIdx="3" presStyleCnt="7">
        <dgm:presLayoutVars>
          <dgm:bulletEnabled val="1"/>
        </dgm:presLayoutVars>
      </dgm:prSet>
      <dgm:spPr/>
    </dgm:pt>
    <dgm:pt modelId="{D741A74B-D653-4363-B4B4-9DCFCD68A803}" type="pres">
      <dgm:prSet presAssocID="{672004E4-F11F-4C10-8789-98F653F55B89}" presName="sibTrans" presStyleCnt="0"/>
      <dgm:spPr/>
    </dgm:pt>
    <dgm:pt modelId="{6889C7DC-AEDF-4CD2-8A01-27185B53F986}" type="pres">
      <dgm:prSet presAssocID="{679DCB8B-42A6-42C3-A509-8E214042DFE5}" presName="node" presStyleLbl="node1" presStyleIdx="4" presStyleCnt="7">
        <dgm:presLayoutVars>
          <dgm:bulletEnabled val="1"/>
        </dgm:presLayoutVars>
      </dgm:prSet>
      <dgm:spPr/>
    </dgm:pt>
    <dgm:pt modelId="{EE5E3D21-F78A-4AB8-A019-E95B062E01FA}" type="pres">
      <dgm:prSet presAssocID="{42647859-898F-4F75-BF83-EFC4A9B74C2F}" presName="sibTrans" presStyleCnt="0"/>
      <dgm:spPr/>
    </dgm:pt>
    <dgm:pt modelId="{8F592546-8A29-434B-A1E4-613B68F755FA}" type="pres">
      <dgm:prSet presAssocID="{42E67A2F-8006-4D71-A67D-E808FBE66AD0}" presName="node" presStyleLbl="node1" presStyleIdx="5" presStyleCnt="7">
        <dgm:presLayoutVars>
          <dgm:bulletEnabled val="1"/>
        </dgm:presLayoutVars>
      </dgm:prSet>
      <dgm:spPr/>
    </dgm:pt>
    <dgm:pt modelId="{43719880-3346-4F2A-BA9D-B73EDDE0C55E}" type="pres">
      <dgm:prSet presAssocID="{2FEF228D-A572-413E-8E43-3AA9F6B3D18E}" presName="sibTrans" presStyleCnt="0"/>
      <dgm:spPr/>
    </dgm:pt>
    <dgm:pt modelId="{F71471F5-645C-4626-A12E-241629108872}" type="pres">
      <dgm:prSet presAssocID="{75EDD348-D444-4E60-8DDA-DDDC7DC3FB68}" presName="node" presStyleLbl="node1" presStyleIdx="6" presStyleCnt="7">
        <dgm:presLayoutVars>
          <dgm:bulletEnabled val="1"/>
        </dgm:presLayoutVars>
      </dgm:prSet>
      <dgm:spPr/>
    </dgm:pt>
  </dgm:ptLst>
  <dgm:cxnLst>
    <dgm:cxn modelId="{28851D05-9569-4FFF-9616-E9770B50B21A}" srcId="{F0EA4039-FD33-483A-9F3D-A69325408871}" destId="{D748D285-0600-4111-9260-A7675C4F6680}" srcOrd="2" destOrd="0" parTransId="{A2780D30-8B18-499B-8F9F-0261396EABD4}" sibTransId="{180C90C8-DADF-4B4C-8369-768ABF53455B}"/>
    <dgm:cxn modelId="{F028EA2F-6C8D-461B-B12F-4CB793E29FDD}" srcId="{F0EA4039-FD33-483A-9F3D-A69325408871}" destId="{04BA07E7-B79B-4E23-B916-1652E44A35D4}" srcOrd="0" destOrd="0" parTransId="{778D52C3-D677-43F5-9CF9-E829B1B85CAA}" sibTransId="{CF06B03B-BC80-4D4E-89C5-18243AA797D7}"/>
    <dgm:cxn modelId="{60A3695B-BAB8-4E68-B3B1-289810A0DFB5}" type="presOf" srcId="{04BA07E7-B79B-4E23-B916-1652E44A35D4}" destId="{F9CA141D-469B-4461-9364-7031FBF53812}" srcOrd="0" destOrd="0" presId="urn:microsoft.com/office/officeart/2005/8/layout/default"/>
    <dgm:cxn modelId="{F3094F48-2A16-42F8-B047-5FC54983F4A0}" srcId="{F0EA4039-FD33-483A-9F3D-A69325408871}" destId="{75EDD348-D444-4E60-8DDA-DDDC7DC3FB68}" srcOrd="6" destOrd="0" parTransId="{52E0AF03-3E5A-47E9-9A89-BFA30CE3EFAB}" sibTransId="{4047B8FD-9C58-49CA-A8F5-AB90801A94E8}"/>
    <dgm:cxn modelId="{E7A91C4B-7D72-496F-A6CE-C3AE567561F1}" type="presOf" srcId="{42E67A2F-8006-4D71-A67D-E808FBE66AD0}" destId="{8F592546-8A29-434B-A1E4-613B68F755FA}" srcOrd="0" destOrd="0" presId="urn:microsoft.com/office/officeart/2005/8/layout/default"/>
    <dgm:cxn modelId="{C5C56975-0BD4-4A48-A3CB-4696F0DF37E8}" srcId="{F0EA4039-FD33-483A-9F3D-A69325408871}" destId="{73F0B797-D83F-4BD5-94E5-8293418B84F1}" srcOrd="3" destOrd="0" parTransId="{6230FF6E-DFD8-4963-9806-072AD4DEB313}" sibTransId="{672004E4-F11F-4C10-8789-98F653F55B89}"/>
    <dgm:cxn modelId="{D002C990-6C0B-4A56-9B1C-1C5CD7522C50}" type="presOf" srcId="{D748D285-0600-4111-9260-A7675C4F6680}" destId="{E2497F3B-ED6F-4A23-988C-527E0AA88633}" srcOrd="0" destOrd="0" presId="urn:microsoft.com/office/officeart/2005/8/layout/default"/>
    <dgm:cxn modelId="{F3BC77B4-E486-456D-9236-2511ABF1BED7}" srcId="{F0EA4039-FD33-483A-9F3D-A69325408871}" destId="{679DCB8B-42A6-42C3-A509-8E214042DFE5}" srcOrd="4" destOrd="0" parTransId="{6C9AA5BB-3EFC-47FA-B805-70BCC1353533}" sibTransId="{42647859-898F-4F75-BF83-EFC4A9B74C2F}"/>
    <dgm:cxn modelId="{2DE297BE-3278-4D98-ACB4-9C7F4B2D62EE}" type="presOf" srcId="{75EDD348-D444-4E60-8DDA-DDDC7DC3FB68}" destId="{F71471F5-645C-4626-A12E-241629108872}" srcOrd="0" destOrd="0" presId="urn:microsoft.com/office/officeart/2005/8/layout/default"/>
    <dgm:cxn modelId="{A5CE19C3-F7F6-4D83-A76E-9763812E833B}" srcId="{F0EA4039-FD33-483A-9F3D-A69325408871}" destId="{30675FD6-E08A-4A27-9A81-4530ACE24070}" srcOrd="1" destOrd="0" parTransId="{D71D38F6-4672-4758-8847-ED95F8DC0BA6}" sibTransId="{D40D0D8E-2493-44F8-B86A-1642A067279E}"/>
    <dgm:cxn modelId="{97A513DA-70C6-4E31-A1D2-36624A63D2A7}" type="presOf" srcId="{73F0B797-D83F-4BD5-94E5-8293418B84F1}" destId="{0CE06CF8-6397-4487-9AD7-63A3D5CD1274}" srcOrd="0" destOrd="0" presId="urn:microsoft.com/office/officeart/2005/8/layout/default"/>
    <dgm:cxn modelId="{C4F2D3E8-740C-4331-B408-6589385D4F19}" type="presOf" srcId="{F0EA4039-FD33-483A-9F3D-A69325408871}" destId="{2B5410C7-0072-4AD7-87EA-620208782308}" srcOrd="0" destOrd="0" presId="urn:microsoft.com/office/officeart/2005/8/layout/default"/>
    <dgm:cxn modelId="{D19AC4EC-1FE8-458D-99E8-08256833683A}" type="presOf" srcId="{679DCB8B-42A6-42C3-A509-8E214042DFE5}" destId="{6889C7DC-AEDF-4CD2-8A01-27185B53F986}" srcOrd="0" destOrd="0" presId="urn:microsoft.com/office/officeart/2005/8/layout/default"/>
    <dgm:cxn modelId="{421ED3F1-3AE6-42F8-8032-02942B5A2794}" type="presOf" srcId="{30675FD6-E08A-4A27-9A81-4530ACE24070}" destId="{AC6E2B02-A0B1-437B-BE5C-283AE878A5DF}" srcOrd="0" destOrd="0" presId="urn:microsoft.com/office/officeart/2005/8/layout/default"/>
    <dgm:cxn modelId="{8E0169F9-752C-4DC4-81CC-05656267E05A}" srcId="{F0EA4039-FD33-483A-9F3D-A69325408871}" destId="{42E67A2F-8006-4D71-A67D-E808FBE66AD0}" srcOrd="5" destOrd="0" parTransId="{0EEAB8B1-5721-425A-8536-0B6BD24906BF}" sibTransId="{2FEF228D-A572-413E-8E43-3AA9F6B3D18E}"/>
    <dgm:cxn modelId="{23322D44-DFE6-4272-A263-710C7B0D0026}" type="presParOf" srcId="{2B5410C7-0072-4AD7-87EA-620208782308}" destId="{F9CA141D-469B-4461-9364-7031FBF53812}" srcOrd="0" destOrd="0" presId="urn:microsoft.com/office/officeart/2005/8/layout/default"/>
    <dgm:cxn modelId="{D44D2838-874B-442C-A726-E5BB4DDACB83}" type="presParOf" srcId="{2B5410C7-0072-4AD7-87EA-620208782308}" destId="{7F129FEF-143C-41B3-A771-18723BE10F97}" srcOrd="1" destOrd="0" presId="urn:microsoft.com/office/officeart/2005/8/layout/default"/>
    <dgm:cxn modelId="{5A8EE6D5-4208-4ED2-8B5F-55B78CC327C5}" type="presParOf" srcId="{2B5410C7-0072-4AD7-87EA-620208782308}" destId="{AC6E2B02-A0B1-437B-BE5C-283AE878A5DF}" srcOrd="2" destOrd="0" presId="urn:microsoft.com/office/officeart/2005/8/layout/default"/>
    <dgm:cxn modelId="{731EE580-5394-4F54-B8EE-90E0F6692B3B}" type="presParOf" srcId="{2B5410C7-0072-4AD7-87EA-620208782308}" destId="{DF5AE5DC-1992-4776-A580-1C22F9EB2672}" srcOrd="3" destOrd="0" presId="urn:microsoft.com/office/officeart/2005/8/layout/default"/>
    <dgm:cxn modelId="{6190B7E4-56F9-413C-A8D3-C3FD7D9284D2}" type="presParOf" srcId="{2B5410C7-0072-4AD7-87EA-620208782308}" destId="{E2497F3B-ED6F-4A23-988C-527E0AA88633}" srcOrd="4" destOrd="0" presId="urn:microsoft.com/office/officeart/2005/8/layout/default"/>
    <dgm:cxn modelId="{6FC004FC-1897-4949-A786-7AC78A12D957}" type="presParOf" srcId="{2B5410C7-0072-4AD7-87EA-620208782308}" destId="{07376A9F-30BB-41A2-9E43-3C35B71972AC}" srcOrd="5" destOrd="0" presId="urn:microsoft.com/office/officeart/2005/8/layout/default"/>
    <dgm:cxn modelId="{69FEF920-0570-4B23-85FF-2B089865EB08}" type="presParOf" srcId="{2B5410C7-0072-4AD7-87EA-620208782308}" destId="{0CE06CF8-6397-4487-9AD7-63A3D5CD1274}" srcOrd="6" destOrd="0" presId="urn:microsoft.com/office/officeart/2005/8/layout/default"/>
    <dgm:cxn modelId="{9B0A5670-FFB0-4AC6-998C-3A853C9D784E}" type="presParOf" srcId="{2B5410C7-0072-4AD7-87EA-620208782308}" destId="{D741A74B-D653-4363-B4B4-9DCFCD68A803}" srcOrd="7" destOrd="0" presId="urn:microsoft.com/office/officeart/2005/8/layout/default"/>
    <dgm:cxn modelId="{6B41B4AF-A234-4151-BECE-CA973B8AC0E6}" type="presParOf" srcId="{2B5410C7-0072-4AD7-87EA-620208782308}" destId="{6889C7DC-AEDF-4CD2-8A01-27185B53F986}" srcOrd="8" destOrd="0" presId="urn:microsoft.com/office/officeart/2005/8/layout/default"/>
    <dgm:cxn modelId="{77235515-4782-4411-8FD3-DD5FBD96516A}" type="presParOf" srcId="{2B5410C7-0072-4AD7-87EA-620208782308}" destId="{EE5E3D21-F78A-4AB8-A019-E95B062E01FA}" srcOrd="9" destOrd="0" presId="urn:microsoft.com/office/officeart/2005/8/layout/default"/>
    <dgm:cxn modelId="{28ABE254-CD48-4819-9CA0-68AF78EA6FC4}" type="presParOf" srcId="{2B5410C7-0072-4AD7-87EA-620208782308}" destId="{8F592546-8A29-434B-A1E4-613B68F755FA}" srcOrd="10" destOrd="0" presId="urn:microsoft.com/office/officeart/2005/8/layout/default"/>
    <dgm:cxn modelId="{17794B0F-E0AE-4BF8-A44B-37C6E965275F}" type="presParOf" srcId="{2B5410C7-0072-4AD7-87EA-620208782308}" destId="{43719880-3346-4F2A-BA9D-B73EDDE0C55E}" srcOrd="11" destOrd="0" presId="urn:microsoft.com/office/officeart/2005/8/layout/default"/>
    <dgm:cxn modelId="{E0766A79-23F0-46AE-8EE0-943D0BCCA9CB}" type="presParOf" srcId="{2B5410C7-0072-4AD7-87EA-620208782308}" destId="{F71471F5-645C-4626-A12E-241629108872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88632FB-7E52-44E7-836B-FA8304976A2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AA55D43-BD31-4F59-B245-272163EB10E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GP exam</a:t>
          </a:r>
        </a:p>
      </dgm:t>
    </dgm:pt>
    <dgm:pt modelId="{2C977CBB-E5F2-4D82-8213-8FE83636B3EF}" type="parTrans" cxnId="{778C6067-0363-4D54-8987-E6DB65833019}">
      <dgm:prSet/>
      <dgm:spPr/>
      <dgm:t>
        <a:bodyPr/>
        <a:lstStyle/>
        <a:p>
          <a:endParaRPr lang="en-US"/>
        </a:p>
      </dgm:t>
    </dgm:pt>
    <dgm:pt modelId="{F2761F24-C14F-4F7B-A0BE-7E4B4D87C7CE}" type="sibTrans" cxnId="{778C6067-0363-4D54-8987-E6DB65833019}">
      <dgm:prSet/>
      <dgm:spPr/>
      <dgm:t>
        <a:bodyPr/>
        <a:lstStyle/>
        <a:p>
          <a:endParaRPr lang="en-US"/>
        </a:p>
      </dgm:t>
    </dgm:pt>
    <dgm:pt modelId="{49E6A105-5A76-45C3-B2A8-B1F7F509145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Two Week Wait</a:t>
          </a:r>
        </a:p>
      </dgm:t>
    </dgm:pt>
    <dgm:pt modelId="{B0276A62-7C91-4ED1-9A78-5DC4060D0BB6}" type="parTrans" cxnId="{32E886B9-5EE0-4DC8-ACF5-C3A60FF28892}">
      <dgm:prSet/>
      <dgm:spPr/>
      <dgm:t>
        <a:bodyPr/>
        <a:lstStyle/>
        <a:p>
          <a:endParaRPr lang="en-US"/>
        </a:p>
      </dgm:t>
    </dgm:pt>
    <dgm:pt modelId="{A884FC7B-5574-4BE0-A972-2F6CC201512B}" type="sibTrans" cxnId="{32E886B9-5EE0-4DC8-ACF5-C3A60FF28892}">
      <dgm:prSet/>
      <dgm:spPr/>
      <dgm:t>
        <a:bodyPr/>
        <a:lstStyle/>
        <a:p>
          <a:endParaRPr lang="en-US"/>
        </a:p>
      </dgm:t>
    </dgm:pt>
    <dgm:pt modelId="{70C0E918-FA4A-4180-A777-3146D416610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Triple Assessment</a:t>
          </a:r>
        </a:p>
      </dgm:t>
    </dgm:pt>
    <dgm:pt modelId="{7619DD3E-1CCD-4ED9-8794-FC565FC3A81B}" type="parTrans" cxnId="{993B1277-CB46-4125-8988-7BEE1C5B9B52}">
      <dgm:prSet/>
      <dgm:spPr/>
      <dgm:t>
        <a:bodyPr/>
        <a:lstStyle/>
        <a:p>
          <a:endParaRPr lang="en-US"/>
        </a:p>
      </dgm:t>
    </dgm:pt>
    <dgm:pt modelId="{6089D127-C5CC-4718-BCB0-3A38C6D58B65}" type="sibTrans" cxnId="{993B1277-CB46-4125-8988-7BEE1C5B9B52}">
      <dgm:prSet/>
      <dgm:spPr/>
      <dgm:t>
        <a:bodyPr/>
        <a:lstStyle/>
        <a:p>
          <a:endParaRPr lang="en-US"/>
        </a:p>
      </dgm:t>
    </dgm:pt>
    <dgm:pt modelId="{AA643E6E-309E-4D0A-BDBD-0B77BA59433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Mammogram</a:t>
          </a:r>
        </a:p>
      </dgm:t>
    </dgm:pt>
    <dgm:pt modelId="{989395FE-2C46-4C0C-AAD1-35299EB2A605}" type="parTrans" cxnId="{04A3D20C-AABC-4D63-8A84-22782C9FE826}">
      <dgm:prSet/>
      <dgm:spPr/>
      <dgm:t>
        <a:bodyPr/>
        <a:lstStyle/>
        <a:p>
          <a:endParaRPr lang="en-US"/>
        </a:p>
      </dgm:t>
    </dgm:pt>
    <dgm:pt modelId="{BA1A3F3E-904C-40E9-A41A-10E7764CC0BD}" type="sibTrans" cxnId="{04A3D20C-AABC-4D63-8A84-22782C9FE826}">
      <dgm:prSet/>
      <dgm:spPr/>
      <dgm:t>
        <a:bodyPr/>
        <a:lstStyle/>
        <a:p>
          <a:endParaRPr lang="en-US"/>
        </a:p>
      </dgm:t>
    </dgm:pt>
    <dgm:pt modelId="{2CD11BF0-DEE1-49CF-90DB-0AC70837C19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Ultrasound</a:t>
          </a:r>
        </a:p>
      </dgm:t>
    </dgm:pt>
    <dgm:pt modelId="{00938D0B-C778-440B-B155-8B5B104D527A}" type="parTrans" cxnId="{54345876-0B0C-4220-AD1B-9307C5C54EC5}">
      <dgm:prSet/>
      <dgm:spPr/>
      <dgm:t>
        <a:bodyPr/>
        <a:lstStyle/>
        <a:p>
          <a:endParaRPr lang="en-US"/>
        </a:p>
      </dgm:t>
    </dgm:pt>
    <dgm:pt modelId="{5668F0BA-AF4D-4A4A-96C2-D1B159D7113E}" type="sibTrans" cxnId="{54345876-0B0C-4220-AD1B-9307C5C54EC5}">
      <dgm:prSet/>
      <dgm:spPr/>
      <dgm:t>
        <a:bodyPr/>
        <a:lstStyle/>
        <a:p>
          <a:endParaRPr lang="en-US"/>
        </a:p>
      </dgm:t>
    </dgm:pt>
    <dgm:pt modelId="{AF1C4225-3974-4B09-91F1-1580368933E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Biopsy</a:t>
          </a:r>
        </a:p>
      </dgm:t>
    </dgm:pt>
    <dgm:pt modelId="{EE1E8576-782A-41D6-B032-7FCE70BF8330}" type="parTrans" cxnId="{9E0C1D4C-22F8-41E5-AB84-B124662C2DA0}">
      <dgm:prSet/>
      <dgm:spPr/>
      <dgm:t>
        <a:bodyPr/>
        <a:lstStyle/>
        <a:p>
          <a:endParaRPr lang="en-US"/>
        </a:p>
      </dgm:t>
    </dgm:pt>
    <dgm:pt modelId="{6F12B53F-61DB-4A43-A5C6-9C115F434EB9}" type="sibTrans" cxnId="{9E0C1D4C-22F8-41E5-AB84-B124662C2DA0}">
      <dgm:prSet/>
      <dgm:spPr/>
      <dgm:t>
        <a:bodyPr/>
        <a:lstStyle/>
        <a:p>
          <a:endParaRPr lang="en-US"/>
        </a:p>
      </dgm:t>
    </dgm:pt>
    <dgm:pt modelId="{C5BFEAEC-8736-4F6A-B52B-4C482A92C67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(NICE, 2023; NHS, 2024)</a:t>
          </a:r>
        </a:p>
      </dgm:t>
    </dgm:pt>
    <dgm:pt modelId="{08D53F85-F8E2-43D6-9D1B-90FFF76A7A91}" type="parTrans" cxnId="{BEF457D0-EA00-4ECC-930E-A4524FF2F35A}">
      <dgm:prSet/>
      <dgm:spPr/>
      <dgm:t>
        <a:bodyPr/>
        <a:lstStyle/>
        <a:p>
          <a:endParaRPr lang="en-US"/>
        </a:p>
      </dgm:t>
    </dgm:pt>
    <dgm:pt modelId="{3E227A6D-CC9F-4AA2-B8C2-19A38F727F0D}" type="sibTrans" cxnId="{BEF457D0-EA00-4ECC-930E-A4524FF2F35A}">
      <dgm:prSet/>
      <dgm:spPr/>
      <dgm:t>
        <a:bodyPr/>
        <a:lstStyle/>
        <a:p>
          <a:endParaRPr lang="en-US"/>
        </a:p>
      </dgm:t>
    </dgm:pt>
    <dgm:pt modelId="{29DB2840-621B-4EF7-BC01-824FA56BC9F1}" type="pres">
      <dgm:prSet presAssocID="{888632FB-7E52-44E7-836B-FA8304976A23}" presName="root" presStyleCnt="0">
        <dgm:presLayoutVars>
          <dgm:dir/>
          <dgm:resizeHandles val="exact"/>
        </dgm:presLayoutVars>
      </dgm:prSet>
      <dgm:spPr/>
    </dgm:pt>
    <dgm:pt modelId="{5E5D7FB0-62F4-4947-BC55-06F6C4E7ADD9}" type="pres">
      <dgm:prSet presAssocID="{9AA55D43-BD31-4F59-B245-272163EB10EB}" presName="compNode" presStyleCnt="0"/>
      <dgm:spPr/>
    </dgm:pt>
    <dgm:pt modelId="{A4E0A37B-30FF-4995-AC68-5172DE9471C8}" type="pres">
      <dgm:prSet presAssocID="{9AA55D43-BD31-4F59-B245-272163EB10EB}" presName="bgRect" presStyleLbl="bgShp" presStyleIdx="0" presStyleCnt="7"/>
      <dgm:spPr/>
    </dgm:pt>
    <dgm:pt modelId="{76141ACB-94A0-49F3-A2BF-5541AA5C843C}" type="pres">
      <dgm:prSet presAssocID="{9AA55D43-BD31-4F59-B245-272163EB10EB}" presName="iconRect" presStyleLbl="node1" presStyleIdx="0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88053FC0-D8E6-432C-A932-152B49997DB6}" type="pres">
      <dgm:prSet presAssocID="{9AA55D43-BD31-4F59-B245-272163EB10EB}" presName="spaceRect" presStyleCnt="0"/>
      <dgm:spPr/>
    </dgm:pt>
    <dgm:pt modelId="{6E132BE4-58B3-4945-99EF-5EEAFA8B77EC}" type="pres">
      <dgm:prSet presAssocID="{9AA55D43-BD31-4F59-B245-272163EB10EB}" presName="parTx" presStyleLbl="revTx" presStyleIdx="0" presStyleCnt="7">
        <dgm:presLayoutVars>
          <dgm:chMax val="0"/>
          <dgm:chPref val="0"/>
        </dgm:presLayoutVars>
      </dgm:prSet>
      <dgm:spPr/>
    </dgm:pt>
    <dgm:pt modelId="{7AFC8DAB-EECE-4F15-9D2E-CC43FFA2B2D7}" type="pres">
      <dgm:prSet presAssocID="{F2761F24-C14F-4F7B-A0BE-7E4B4D87C7CE}" presName="sibTrans" presStyleCnt="0"/>
      <dgm:spPr/>
    </dgm:pt>
    <dgm:pt modelId="{DB526597-B0B7-4885-8279-5EFF7E6B1B25}" type="pres">
      <dgm:prSet presAssocID="{49E6A105-5A76-45C3-B2A8-B1F7F5091450}" presName="compNode" presStyleCnt="0"/>
      <dgm:spPr/>
    </dgm:pt>
    <dgm:pt modelId="{A3474CA6-0E75-4599-8302-27B0FA7BC83C}" type="pres">
      <dgm:prSet presAssocID="{49E6A105-5A76-45C3-B2A8-B1F7F5091450}" presName="bgRect" presStyleLbl="bgShp" presStyleIdx="1" presStyleCnt="7"/>
      <dgm:spPr/>
    </dgm:pt>
    <dgm:pt modelId="{0D5A055E-C687-466B-8FF9-97FF5558CD3D}" type="pres">
      <dgm:prSet presAssocID="{49E6A105-5A76-45C3-B2A8-B1F7F5091450}" presName="iconRect" presStyleLbl="node1" presStyleIdx="1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adio microphone"/>
        </a:ext>
      </dgm:extLst>
    </dgm:pt>
    <dgm:pt modelId="{600F9F3F-621E-4088-8CBD-0C2363F649A0}" type="pres">
      <dgm:prSet presAssocID="{49E6A105-5A76-45C3-B2A8-B1F7F5091450}" presName="spaceRect" presStyleCnt="0"/>
      <dgm:spPr/>
    </dgm:pt>
    <dgm:pt modelId="{BB10F30A-4E40-4CDC-A9EA-BF495D6144B0}" type="pres">
      <dgm:prSet presAssocID="{49E6A105-5A76-45C3-B2A8-B1F7F5091450}" presName="parTx" presStyleLbl="revTx" presStyleIdx="1" presStyleCnt="7">
        <dgm:presLayoutVars>
          <dgm:chMax val="0"/>
          <dgm:chPref val="0"/>
        </dgm:presLayoutVars>
      </dgm:prSet>
      <dgm:spPr/>
    </dgm:pt>
    <dgm:pt modelId="{7B7515B7-5CB1-45D9-9B4E-20D9C15BAB3B}" type="pres">
      <dgm:prSet presAssocID="{A884FC7B-5574-4BE0-A972-2F6CC201512B}" presName="sibTrans" presStyleCnt="0"/>
      <dgm:spPr/>
    </dgm:pt>
    <dgm:pt modelId="{633BAB9F-5DB2-46AF-9CD1-2F0B92FB9F61}" type="pres">
      <dgm:prSet presAssocID="{70C0E918-FA4A-4180-A777-3146D4166102}" presName="compNode" presStyleCnt="0"/>
      <dgm:spPr/>
    </dgm:pt>
    <dgm:pt modelId="{969A05E2-EF16-487B-BFB1-99057FD8A145}" type="pres">
      <dgm:prSet presAssocID="{70C0E918-FA4A-4180-A777-3146D4166102}" presName="bgRect" presStyleLbl="bgShp" presStyleIdx="2" presStyleCnt="7"/>
      <dgm:spPr/>
    </dgm:pt>
    <dgm:pt modelId="{6AB032D3-ABA8-4E91-ACD9-828E1EBAA00C}" type="pres">
      <dgm:prSet presAssocID="{70C0E918-FA4A-4180-A777-3146D4166102}" presName="iconRect" presStyleLbl="node1" presStyleIdx="2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89341AC4-ABF0-4D95-8E08-C8B00DD83B37}" type="pres">
      <dgm:prSet presAssocID="{70C0E918-FA4A-4180-A777-3146D4166102}" presName="spaceRect" presStyleCnt="0"/>
      <dgm:spPr/>
    </dgm:pt>
    <dgm:pt modelId="{FD30C442-174A-4E7F-9984-B6BD7422DB3C}" type="pres">
      <dgm:prSet presAssocID="{70C0E918-FA4A-4180-A777-3146D4166102}" presName="parTx" presStyleLbl="revTx" presStyleIdx="2" presStyleCnt="7">
        <dgm:presLayoutVars>
          <dgm:chMax val="0"/>
          <dgm:chPref val="0"/>
        </dgm:presLayoutVars>
      </dgm:prSet>
      <dgm:spPr/>
    </dgm:pt>
    <dgm:pt modelId="{35288DDA-E416-4D87-A4BF-DDDD52EC1AC4}" type="pres">
      <dgm:prSet presAssocID="{6089D127-C5CC-4718-BCB0-3A38C6D58B65}" presName="sibTrans" presStyleCnt="0"/>
      <dgm:spPr/>
    </dgm:pt>
    <dgm:pt modelId="{EE3913AE-6D84-4F21-851B-FE8CC46F92E9}" type="pres">
      <dgm:prSet presAssocID="{AA643E6E-309E-4D0A-BDBD-0B77BA594338}" presName="compNode" presStyleCnt="0"/>
      <dgm:spPr/>
    </dgm:pt>
    <dgm:pt modelId="{7C16FA15-FDDB-4C8F-BC89-69061265D028}" type="pres">
      <dgm:prSet presAssocID="{AA643E6E-309E-4D0A-BDBD-0B77BA594338}" presName="bgRect" presStyleLbl="bgShp" presStyleIdx="3" presStyleCnt="7"/>
      <dgm:spPr/>
    </dgm:pt>
    <dgm:pt modelId="{D81F27B8-78F2-41F9-892D-76043CE1CB27}" type="pres">
      <dgm:prSet presAssocID="{AA643E6E-309E-4D0A-BDBD-0B77BA594338}" presName="iconRect" presStyleLbl="node1" presStyleIdx="3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fetti Ball"/>
        </a:ext>
      </dgm:extLst>
    </dgm:pt>
    <dgm:pt modelId="{A421FE9C-E3B4-4BE0-B80C-16D46203F336}" type="pres">
      <dgm:prSet presAssocID="{AA643E6E-309E-4D0A-BDBD-0B77BA594338}" presName="spaceRect" presStyleCnt="0"/>
      <dgm:spPr/>
    </dgm:pt>
    <dgm:pt modelId="{BB3F352A-C68C-4296-9D04-3B4A3BD19B67}" type="pres">
      <dgm:prSet presAssocID="{AA643E6E-309E-4D0A-BDBD-0B77BA594338}" presName="parTx" presStyleLbl="revTx" presStyleIdx="3" presStyleCnt="7">
        <dgm:presLayoutVars>
          <dgm:chMax val="0"/>
          <dgm:chPref val="0"/>
        </dgm:presLayoutVars>
      </dgm:prSet>
      <dgm:spPr/>
    </dgm:pt>
    <dgm:pt modelId="{DF0DC1A8-07B1-4796-9544-892FEFD49ACF}" type="pres">
      <dgm:prSet presAssocID="{BA1A3F3E-904C-40E9-A41A-10E7764CC0BD}" presName="sibTrans" presStyleCnt="0"/>
      <dgm:spPr/>
    </dgm:pt>
    <dgm:pt modelId="{B2E281F7-D423-4743-8014-75A3BA6A207D}" type="pres">
      <dgm:prSet presAssocID="{2CD11BF0-DEE1-49CF-90DB-0AC70837C19B}" presName="compNode" presStyleCnt="0"/>
      <dgm:spPr/>
    </dgm:pt>
    <dgm:pt modelId="{E502EAE5-5498-40E7-A9C5-421A13C5DCB9}" type="pres">
      <dgm:prSet presAssocID="{2CD11BF0-DEE1-49CF-90DB-0AC70837C19B}" presName="bgRect" presStyleLbl="bgShp" presStyleIdx="4" presStyleCnt="7"/>
      <dgm:spPr/>
    </dgm:pt>
    <dgm:pt modelId="{6EF45738-282B-4D5E-864F-049EB98E56DE}" type="pres">
      <dgm:prSet presAssocID="{2CD11BF0-DEE1-49CF-90DB-0AC70837C19B}" presName="iconRect" presStyleLbl="node1" presStyleIdx="4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A0C67180-1627-4765-A864-D207F28AEE46}" type="pres">
      <dgm:prSet presAssocID="{2CD11BF0-DEE1-49CF-90DB-0AC70837C19B}" presName="spaceRect" presStyleCnt="0"/>
      <dgm:spPr/>
    </dgm:pt>
    <dgm:pt modelId="{8611E722-E487-4E86-93CE-C931D1A25D23}" type="pres">
      <dgm:prSet presAssocID="{2CD11BF0-DEE1-49CF-90DB-0AC70837C19B}" presName="parTx" presStyleLbl="revTx" presStyleIdx="4" presStyleCnt="7">
        <dgm:presLayoutVars>
          <dgm:chMax val="0"/>
          <dgm:chPref val="0"/>
        </dgm:presLayoutVars>
      </dgm:prSet>
      <dgm:spPr/>
    </dgm:pt>
    <dgm:pt modelId="{E2FC8086-CFBC-4C5D-BF52-11CE3279F06D}" type="pres">
      <dgm:prSet presAssocID="{5668F0BA-AF4D-4A4A-96C2-D1B159D7113E}" presName="sibTrans" presStyleCnt="0"/>
      <dgm:spPr/>
    </dgm:pt>
    <dgm:pt modelId="{68B8A72B-044C-43E9-B4C4-4304DBB05935}" type="pres">
      <dgm:prSet presAssocID="{AF1C4225-3974-4B09-91F1-1580368933E1}" presName="compNode" presStyleCnt="0"/>
      <dgm:spPr/>
    </dgm:pt>
    <dgm:pt modelId="{5EB5C330-2A73-4235-9B4D-6F8C47E03AC2}" type="pres">
      <dgm:prSet presAssocID="{AF1C4225-3974-4B09-91F1-1580368933E1}" presName="bgRect" presStyleLbl="bgShp" presStyleIdx="5" presStyleCnt="7"/>
      <dgm:spPr/>
    </dgm:pt>
    <dgm:pt modelId="{AC1E9E56-C75D-49B1-867D-4152FF3DBCB9}" type="pres">
      <dgm:prSet presAssocID="{AF1C4225-3974-4B09-91F1-1580368933E1}" presName="iconRect" presStyleLbl="node1" presStyleIdx="5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st tubes"/>
        </a:ext>
      </dgm:extLst>
    </dgm:pt>
    <dgm:pt modelId="{9EE9828C-5007-4950-B147-B057A6CDCAF9}" type="pres">
      <dgm:prSet presAssocID="{AF1C4225-3974-4B09-91F1-1580368933E1}" presName="spaceRect" presStyleCnt="0"/>
      <dgm:spPr/>
    </dgm:pt>
    <dgm:pt modelId="{15E6F8EE-C1AF-4C28-841B-02E6DA373C9E}" type="pres">
      <dgm:prSet presAssocID="{AF1C4225-3974-4B09-91F1-1580368933E1}" presName="parTx" presStyleLbl="revTx" presStyleIdx="5" presStyleCnt="7">
        <dgm:presLayoutVars>
          <dgm:chMax val="0"/>
          <dgm:chPref val="0"/>
        </dgm:presLayoutVars>
      </dgm:prSet>
      <dgm:spPr/>
    </dgm:pt>
    <dgm:pt modelId="{5356AAC9-019B-45B4-ADBA-BD0B6A33B1CD}" type="pres">
      <dgm:prSet presAssocID="{6F12B53F-61DB-4A43-A5C6-9C115F434EB9}" presName="sibTrans" presStyleCnt="0"/>
      <dgm:spPr/>
    </dgm:pt>
    <dgm:pt modelId="{225605DA-4A17-433E-9802-6EECAB25C354}" type="pres">
      <dgm:prSet presAssocID="{C5BFEAEC-8736-4F6A-B52B-4C482A92C677}" presName="compNode" presStyleCnt="0"/>
      <dgm:spPr/>
    </dgm:pt>
    <dgm:pt modelId="{B79651F4-B87B-4C6B-B9AC-B531B2EB59C0}" type="pres">
      <dgm:prSet presAssocID="{C5BFEAEC-8736-4F6A-B52B-4C482A92C677}" presName="bgRect" presStyleLbl="bgShp" presStyleIdx="6" presStyleCnt="7"/>
      <dgm:spPr/>
    </dgm:pt>
    <dgm:pt modelId="{50403E3B-73F9-4931-A2F7-B8948244F7BA}" type="pres">
      <dgm:prSet presAssocID="{C5BFEAEC-8736-4F6A-B52B-4C482A92C677}" presName="iconRect" presStyleLbl="node1" presStyleIdx="6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VD player"/>
        </a:ext>
      </dgm:extLst>
    </dgm:pt>
    <dgm:pt modelId="{E4B249D3-4977-4DAC-AA09-EB2F541523DD}" type="pres">
      <dgm:prSet presAssocID="{C5BFEAEC-8736-4F6A-B52B-4C482A92C677}" presName="spaceRect" presStyleCnt="0"/>
      <dgm:spPr/>
    </dgm:pt>
    <dgm:pt modelId="{26710923-CD53-4ECA-9424-975B3B9E3B24}" type="pres">
      <dgm:prSet presAssocID="{C5BFEAEC-8736-4F6A-B52B-4C482A92C677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48B09B05-67D8-4EC4-AD1B-68BA9FE9546E}" type="presOf" srcId="{AA643E6E-309E-4D0A-BDBD-0B77BA594338}" destId="{BB3F352A-C68C-4296-9D04-3B4A3BD19B67}" srcOrd="0" destOrd="0" presId="urn:microsoft.com/office/officeart/2018/2/layout/IconVerticalSolidList"/>
    <dgm:cxn modelId="{04A3D20C-AABC-4D63-8A84-22782C9FE826}" srcId="{888632FB-7E52-44E7-836B-FA8304976A23}" destId="{AA643E6E-309E-4D0A-BDBD-0B77BA594338}" srcOrd="3" destOrd="0" parTransId="{989395FE-2C46-4C0C-AAD1-35299EB2A605}" sibTransId="{BA1A3F3E-904C-40E9-A41A-10E7764CC0BD}"/>
    <dgm:cxn modelId="{EC66D91B-971E-42E5-BF2E-8C77D633C9A0}" type="presOf" srcId="{888632FB-7E52-44E7-836B-FA8304976A23}" destId="{29DB2840-621B-4EF7-BC01-824FA56BC9F1}" srcOrd="0" destOrd="0" presId="urn:microsoft.com/office/officeart/2018/2/layout/IconVerticalSolidList"/>
    <dgm:cxn modelId="{AAAF7F61-1136-4FE2-B2A8-9119A55716F4}" type="presOf" srcId="{C5BFEAEC-8736-4F6A-B52B-4C482A92C677}" destId="{26710923-CD53-4ECA-9424-975B3B9E3B24}" srcOrd="0" destOrd="0" presId="urn:microsoft.com/office/officeart/2018/2/layout/IconVerticalSolidList"/>
    <dgm:cxn modelId="{778C6067-0363-4D54-8987-E6DB65833019}" srcId="{888632FB-7E52-44E7-836B-FA8304976A23}" destId="{9AA55D43-BD31-4F59-B245-272163EB10EB}" srcOrd="0" destOrd="0" parTransId="{2C977CBB-E5F2-4D82-8213-8FE83636B3EF}" sibTransId="{F2761F24-C14F-4F7B-A0BE-7E4B4D87C7CE}"/>
    <dgm:cxn modelId="{9E0C1D4C-22F8-41E5-AB84-B124662C2DA0}" srcId="{888632FB-7E52-44E7-836B-FA8304976A23}" destId="{AF1C4225-3974-4B09-91F1-1580368933E1}" srcOrd="5" destOrd="0" parTransId="{EE1E8576-782A-41D6-B032-7FCE70BF8330}" sibTransId="{6F12B53F-61DB-4A43-A5C6-9C115F434EB9}"/>
    <dgm:cxn modelId="{E2DEB64F-D5CA-4A0F-B2F0-F059ACA4C5F7}" type="presOf" srcId="{9AA55D43-BD31-4F59-B245-272163EB10EB}" destId="{6E132BE4-58B3-4945-99EF-5EEAFA8B77EC}" srcOrd="0" destOrd="0" presId="urn:microsoft.com/office/officeart/2018/2/layout/IconVerticalSolidList"/>
    <dgm:cxn modelId="{54345876-0B0C-4220-AD1B-9307C5C54EC5}" srcId="{888632FB-7E52-44E7-836B-FA8304976A23}" destId="{2CD11BF0-DEE1-49CF-90DB-0AC70837C19B}" srcOrd="4" destOrd="0" parTransId="{00938D0B-C778-440B-B155-8B5B104D527A}" sibTransId="{5668F0BA-AF4D-4A4A-96C2-D1B159D7113E}"/>
    <dgm:cxn modelId="{993B1277-CB46-4125-8988-7BEE1C5B9B52}" srcId="{888632FB-7E52-44E7-836B-FA8304976A23}" destId="{70C0E918-FA4A-4180-A777-3146D4166102}" srcOrd="2" destOrd="0" parTransId="{7619DD3E-1CCD-4ED9-8794-FC565FC3A81B}" sibTransId="{6089D127-C5CC-4718-BCB0-3A38C6D58B65}"/>
    <dgm:cxn modelId="{69CAAE7A-F960-4994-A149-8053BB90EFF1}" type="presOf" srcId="{70C0E918-FA4A-4180-A777-3146D4166102}" destId="{FD30C442-174A-4E7F-9984-B6BD7422DB3C}" srcOrd="0" destOrd="0" presId="urn:microsoft.com/office/officeart/2018/2/layout/IconVerticalSolidList"/>
    <dgm:cxn modelId="{58CEB693-632F-4E9C-A400-0B9CBDECD651}" type="presOf" srcId="{49E6A105-5A76-45C3-B2A8-B1F7F5091450}" destId="{BB10F30A-4E40-4CDC-A9EA-BF495D6144B0}" srcOrd="0" destOrd="0" presId="urn:microsoft.com/office/officeart/2018/2/layout/IconVerticalSolidList"/>
    <dgm:cxn modelId="{32E886B9-5EE0-4DC8-ACF5-C3A60FF28892}" srcId="{888632FB-7E52-44E7-836B-FA8304976A23}" destId="{49E6A105-5A76-45C3-B2A8-B1F7F5091450}" srcOrd="1" destOrd="0" parTransId="{B0276A62-7C91-4ED1-9A78-5DC4060D0BB6}" sibTransId="{A884FC7B-5574-4BE0-A972-2F6CC201512B}"/>
    <dgm:cxn modelId="{BEF457D0-EA00-4ECC-930E-A4524FF2F35A}" srcId="{888632FB-7E52-44E7-836B-FA8304976A23}" destId="{C5BFEAEC-8736-4F6A-B52B-4C482A92C677}" srcOrd="6" destOrd="0" parTransId="{08D53F85-F8E2-43D6-9D1B-90FFF76A7A91}" sibTransId="{3E227A6D-CC9F-4AA2-B8C2-19A38F727F0D}"/>
    <dgm:cxn modelId="{927F67D1-603F-49F1-83F0-AA7952577A2C}" type="presOf" srcId="{2CD11BF0-DEE1-49CF-90DB-0AC70837C19B}" destId="{8611E722-E487-4E86-93CE-C931D1A25D23}" srcOrd="0" destOrd="0" presId="urn:microsoft.com/office/officeart/2018/2/layout/IconVerticalSolidList"/>
    <dgm:cxn modelId="{6DD8C0E8-36FB-4B73-88A9-8648B0313299}" type="presOf" srcId="{AF1C4225-3974-4B09-91F1-1580368933E1}" destId="{15E6F8EE-C1AF-4C28-841B-02E6DA373C9E}" srcOrd="0" destOrd="0" presId="urn:microsoft.com/office/officeart/2018/2/layout/IconVerticalSolidList"/>
    <dgm:cxn modelId="{B399BB20-CB18-4C74-8FDE-A86A7C02E227}" type="presParOf" srcId="{29DB2840-621B-4EF7-BC01-824FA56BC9F1}" destId="{5E5D7FB0-62F4-4947-BC55-06F6C4E7ADD9}" srcOrd="0" destOrd="0" presId="urn:microsoft.com/office/officeart/2018/2/layout/IconVerticalSolidList"/>
    <dgm:cxn modelId="{78F8759D-DCD8-4E68-A64A-1807074AB6E4}" type="presParOf" srcId="{5E5D7FB0-62F4-4947-BC55-06F6C4E7ADD9}" destId="{A4E0A37B-30FF-4995-AC68-5172DE9471C8}" srcOrd="0" destOrd="0" presId="urn:microsoft.com/office/officeart/2018/2/layout/IconVerticalSolidList"/>
    <dgm:cxn modelId="{4CDB6750-3A43-4E58-8B72-DA930569B526}" type="presParOf" srcId="{5E5D7FB0-62F4-4947-BC55-06F6C4E7ADD9}" destId="{76141ACB-94A0-49F3-A2BF-5541AA5C843C}" srcOrd="1" destOrd="0" presId="urn:microsoft.com/office/officeart/2018/2/layout/IconVerticalSolidList"/>
    <dgm:cxn modelId="{FB443DDF-3758-4546-B44D-98C1CD0EA0FB}" type="presParOf" srcId="{5E5D7FB0-62F4-4947-BC55-06F6C4E7ADD9}" destId="{88053FC0-D8E6-432C-A932-152B49997DB6}" srcOrd="2" destOrd="0" presId="urn:microsoft.com/office/officeart/2018/2/layout/IconVerticalSolidList"/>
    <dgm:cxn modelId="{B5F9B3E7-F615-4731-A421-41465045418B}" type="presParOf" srcId="{5E5D7FB0-62F4-4947-BC55-06F6C4E7ADD9}" destId="{6E132BE4-58B3-4945-99EF-5EEAFA8B77EC}" srcOrd="3" destOrd="0" presId="urn:microsoft.com/office/officeart/2018/2/layout/IconVerticalSolidList"/>
    <dgm:cxn modelId="{F79FB239-BD47-4C5E-B62C-A07A46C23C23}" type="presParOf" srcId="{29DB2840-621B-4EF7-BC01-824FA56BC9F1}" destId="{7AFC8DAB-EECE-4F15-9D2E-CC43FFA2B2D7}" srcOrd="1" destOrd="0" presId="urn:microsoft.com/office/officeart/2018/2/layout/IconVerticalSolidList"/>
    <dgm:cxn modelId="{9FDB0EDC-F209-42B5-8818-C62582BF760F}" type="presParOf" srcId="{29DB2840-621B-4EF7-BC01-824FA56BC9F1}" destId="{DB526597-B0B7-4885-8279-5EFF7E6B1B25}" srcOrd="2" destOrd="0" presId="urn:microsoft.com/office/officeart/2018/2/layout/IconVerticalSolidList"/>
    <dgm:cxn modelId="{C0744B4D-2E15-4DB6-8FE7-E4426E164830}" type="presParOf" srcId="{DB526597-B0B7-4885-8279-5EFF7E6B1B25}" destId="{A3474CA6-0E75-4599-8302-27B0FA7BC83C}" srcOrd="0" destOrd="0" presId="urn:microsoft.com/office/officeart/2018/2/layout/IconVerticalSolidList"/>
    <dgm:cxn modelId="{6F453CC0-7ADB-40E8-A436-CEEEA575089C}" type="presParOf" srcId="{DB526597-B0B7-4885-8279-5EFF7E6B1B25}" destId="{0D5A055E-C687-466B-8FF9-97FF5558CD3D}" srcOrd="1" destOrd="0" presId="urn:microsoft.com/office/officeart/2018/2/layout/IconVerticalSolidList"/>
    <dgm:cxn modelId="{AD2DB86C-6D1E-49C7-989E-BB4853BF5CA4}" type="presParOf" srcId="{DB526597-B0B7-4885-8279-5EFF7E6B1B25}" destId="{600F9F3F-621E-4088-8CBD-0C2363F649A0}" srcOrd="2" destOrd="0" presId="urn:microsoft.com/office/officeart/2018/2/layout/IconVerticalSolidList"/>
    <dgm:cxn modelId="{2D3F0B25-1404-400C-80B7-B2015332B26B}" type="presParOf" srcId="{DB526597-B0B7-4885-8279-5EFF7E6B1B25}" destId="{BB10F30A-4E40-4CDC-A9EA-BF495D6144B0}" srcOrd="3" destOrd="0" presId="urn:microsoft.com/office/officeart/2018/2/layout/IconVerticalSolidList"/>
    <dgm:cxn modelId="{1667F634-83F6-4C36-A382-5E51D5D6AB7E}" type="presParOf" srcId="{29DB2840-621B-4EF7-BC01-824FA56BC9F1}" destId="{7B7515B7-5CB1-45D9-9B4E-20D9C15BAB3B}" srcOrd="3" destOrd="0" presId="urn:microsoft.com/office/officeart/2018/2/layout/IconVerticalSolidList"/>
    <dgm:cxn modelId="{DB2443E9-C1E8-4215-B8EC-87A19DECA7E4}" type="presParOf" srcId="{29DB2840-621B-4EF7-BC01-824FA56BC9F1}" destId="{633BAB9F-5DB2-46AF-9CD1-2F0B92FB9F61}" srcOrd="4" destOrd="0" presId="urn:microsoft.com/office/officeart/2018/2/layout/IconVerticalSolidList"/>
    <dgm:cxn modelId="{0C98669E-5D4E-4B48-9C33-FB035D92CCA3}" type="presParOf" srcId="{633BAB9F-5DB2-46AF-9CD1-2F0B92FB9F61}" destId="{969A05E2-EF16-487B-BFB1-99057FD8A145}" srcOrd="0" destOrd="0" presId="urn:microsoft.com/office/officeart/2018/2/layout/IconVerticalSolidList"/>
    <dgm:cxn modelId="{5E32DE09-9726-48EA-BAA2-4A5CC58240D9}" type="presParOf" srcId="{633BAB9F-5DB2-46AF-9CD1-2F0B92FB9F61}" destId="{6AB032D3-ABA8-4E91-ACD9-828E1EBAA00C}" srcOrd="1" destOrd="0" presId="urn:microsoft.com/office/officeart/2018/2/layout/IconVerticalSolidList"/>
    <dgm:cxn modelId="{0DABC613-0FAA-40FD-A84A-7C3F54DC3246}" type="presParOf" srcId="{633BAB9F-5DB2-46AF-9CD1-2F0B92FB9F61}" destId="{89341AC4-ABF0-4D95-8E08-C8B00DD83B37}" srcOrd="2" destOrd="0" presId="urn:microsoft.com/office/officeart/2018/2/layout/IconVerticalSolidList"/>
    <dgm:cxn modelId="{4FB83B5D-A72D-4840-949A-12F8F66BD3ED}" type="presParOf" srcId="{633BAB9F-5DB2-46AF-9CD1-2F0B92FB9F61}" destId="{FD30C442-174A-4E7F-9984-B6BD7422DB3C}" srcOrd="3" destOrd="0" presId="urn:microsoft.com/office/officeart/2018/2/layout/IconVerticalSolidList"/>
    <dgm:cxn modelId="{FC12E01F-0642-44F1-87C8-CD0CD2B6CD88}" type="presParOf" srcId="{29DB2840-621B-4EF7-BC01-824FA56BC9F1}" destId="{35288DDA-E416-4D87-A4BF-DDDD52EC1AC4}" srcOrd="5" destOrd="0" presId="urn:microsoft.com/office/officeart/2018/2/layout/IconVerticalSolidList"/>
    <dgm:cxn modelId="{A45E657A-FE3D-4F63-A3B8-F6D3DD3F9126}" type="presParOf" srcId="{29DB2840-621B-4EF7-BC01-824FA56BC9F1}" destId="{EE3913AE-6D84-4F21-851B-FE8CC46F92E9}" srcOrd="6" destOrd="0" presId="urn:microsoft.com/office/officeart/2018/2/layout/IconVerticalSolidList"/>
    <dgm:cxn modelId="{9680F6D4-29E8-4E14-955F-C0BB874EA29D}" type="presParOf" srcId="{EE3913AE-6D84-4F21-851B-FE8CC46F92E9}" destId="{7C16FA15-FDDB-4C8F-BC89-69061265D028}" srcOrd="0" destOrd="0" presId="urn:microsoft.com/office/officeart/2018/2/layout/IconVerticalSolidList"/>
    <dgm:cxn modelId="{21959C74-3E4B-4CDE-B404-9E1559005FC2}" type="presParOf" srcId="{EE3913AE-6D84-4F21-851B-FE8CC46F92E9}" destId="{D81F27B8-78F2-41F9-892D-76043CE1CB27}" srcOrd="1" destOrd="0" presId="urn:microsoft.com/office/officeart/2018/2/layout/IconVerticalSolidList"/>
    <dgm:cxn modelId="{FF45AD55-9305-48E9-BED5-C2E7952CB7D7}" type="presParOf" srcId="{EE3913AE-6D84-4F21-851B-FE8CC46F92E9}" destId="{A421FE9C-E3B4-4BE0-B80C-16D46203F336}" srcOrd="2" destOrd="0" presId="urn:microsoft.com/office/officeart/2018/2/layout/IconVerticalSolidList"/>
    <dgm:cxn modelId="{ECB5900F-E81A-4E3C-BCA4-A32B0B9BE9CC}" type="presParOf" srcId="{EE3913AE-6D84-4F21-851B-FE8CC46F92E9}" destId="{BB3F352A-C68C-4296-9D04-3B4A3BD19B67}" srcOrd="3" destOrd="0" presId="urn:microsoft.com/office/officeart/2018/2/layout/IconVerticalSolidList"/>
    <dgm:cxn modelId="{8CCBCE82-F8F7-4A79-B7F2-8CAAAD7F4BF7}" type="presParOf" srcId="{29DB2840-621B-4EF7-BC01-824FA56BC9F1}" destId="{DF0DC1A8-07B1-4796-9544-892FEFD49ACF}" srcOrd="7" destOrd="0" presId="urn:microsoft.com/office/officeart/2018/2/layout/IconVerticalSolidList"/>
    <dgm:cxn modelId="{8B8E5396-EE22-4FB9-BCCC-C5914E5B0EFF}" type="presParOf" srcId="{29DB2840-621B-4EF7-BC01-824FA56BC9F1}" destId="{B2E281F7-D423-4743-8014-75A3BA6A207D}" srcOrd="8" destOrd="0" presId="urn:microsoft.com/office/officeart/2018/2/layout/IconVerticalSolidList"/>
    <dgm:cxn modelId="{4DCD8D67-6D41-41FE-A0C4-50770D353247}" type="presParOf" srcId="{B2E281F7-D423-4743-8014-75A3BA6A207D}" destId="{E502EAE5-5498-40E7-A9C5-421A13C5DCB9}" srcOrd="0" destOrd="0" presId="urn:microsoft.com/office/officeart/2018/2/layout/IconVerticalSolidList"/>
    <dgm:cxn modelId="{E29008C8-6311-4529-B93B-935CC2DA580C}" type="presParOf" srcId="{B2E281F7-D423-4743-8014-75A3BA6A207D}" destId="{6EF45738-282B-4D5E-864F-049EB98E56DE}" srcOrd="1" destOrd="0" presId="urn:microsoft.com/office/officeart/2018/2/layout/IconVerticalSolidList"/>
    <dgm:cxn modelId="{972CB8C6-377A-4EFC-AC4E-B049E1F05A3E}" type="presParOf" srcId="{B2E281F7-D423-4743-8014-75A3BA6A207D}" destId="{A0C67180-1627-4765-A864-D207F28AEE46}" srcOrd="2" destOrd="0" presId="urn:microsoft.com/office/officeart/2018/2/layout/IconVerticalSolidList"/>
    <dgm:cxn modelId="{F6CA112B-21F0-40B7-80CE-99A775958CAA}" type="presParOf" srcId="{B2E281F7-D423-4743-8014-75A3BA6A207D}" destId="{8611E722-E487-4E86-93CE-C931D1A25D23}" srcOrd="3" destOrd="0" presId="urn:microsoft.com/office/officeart/2018/2/layout/IconVerticalSolidList"/>
    <dgm:cxn modelId="{D7966130-6566-4500-8B9F-BCFCA370DE5A}" type="presParOf" srcId="{29DB2840-621B-4EF7-BC01-824FA56BC9F1}" destId="{E2FC8086-CFBC-4C5D-BF52-11CE3279F06D}" srcOrd="9" destOrd="0" presId="urn:microsoft.com/office/officeart/2018/2/layout/IconVerticalSolidList"/>
    <dgm:cxn modelId="{64E2523E-E159-4939-A7FE-EC5CEB184F0B}" type="presParOf" srcId="{29DB2840-621B-4EF7-BC01-824FA56BC9F1}" destId="{68B8A72B-044C-43E9-B4C4-4304DBB05935}" srcOrd="10" destOrd="0" presId="urn:microsoft.com/office/officeart/2018/2/layout/IconVerticalSolidList"/>
    <dgm:cxn modelId="{124E5642-B31C-488B-A05A-A29BCAB64B26}" type="presParOf" srcId="{68B8A72B-044C-43E9-B4C4-4304DBB05935}" destId="{5EB5C330-2A73-4235-9B4D-6F8C47E03AC2}" srcOrd="0" destOrd="0" presId="urn:microsoft.com/office/officeart/2018/2/layout/IconVerticalSolidList"/>
    <dgm:cxn modelId="{9ABCDA09-B03A-4C94-B665-FC66C4DE05DB}" type="presParOf" srcId="{68B8A72B-044C-43E9-B4C4-4304DBB05935}" destId="{AC1E9E56-C75D-49B1-867D-4152FF3DBCB9}" srcOrd="1" destOrd="0" presId="urn:microsoft.com/office/officeart/2018/2/layout/IconVerticalSolidList"/>
    <dgm:cxn modelId="{9198F9E3-E91A-43CD-92C9-3AA435F72C5C}" type="presParOf" srcId="{68B8A72B-044C-43E9-B4C4-4304DBB05935}" destId="{9EE9828C-5007-4950-B147-B057A6CDCAF9}" srcOrd="2" destOrd="0" presId="urn:microsoft.com/office/officeart/2018/2/layout/IconVerticalSolidList"/>
    <dgm:cxn modelId="{C5846DF1-A5AD-4970-A3CA-EF62D1676831}" type="presParOf" srcId="{68B8A72B-044C-43E9-B4C4-4304DBB05935}" destId="{15E6F8EE-C1AF-4C28-841B-02E6DA373C9E}" srcOrd="3" destOrd="0" presId="urn:microsoft.com/office/officeart/2018/2/layout/IconVerticalSolidList"/>
    <dgm:cxn modelId="{7CBCBDB0-27C1-44FC-950C-55A290A1E362}" type="presParOf" srcId="{29DB2840-621B-4EF7-BC01-824FA56BC9F1}" destId="{5356AAC9-019B-45B4-ADBA-BD0B6A33B1CD}" srcOrd="11" destOrd="0" presId="urn:microsoft.com/office/officeart/2018/2/layout/IconVerticalSolidList"/>
    <dgm:cxn modelId="{A849FAFD-7379-49E6-9B23-E828A5D6254C}" type="presParOf" srcId="{29DB2840-621B-4EF7-BC01-824FA56BC9F1}" destId="{225605DA-4A17-433E-9802-6EECAB25C354}" srcOrd="12" destOrd="0" presId="urn:microsoft.com/office/officeart/2018/2/layout/IconVerticalSolidList"/>
    <dgm:cxn modelId="{1E96D0EA-D151-4E54-AD8F-DD572413C616}" type="presParOf" srcId="{225605DA-4A17-433E-9802-6EECAB25C354}" destId="{B79651F4-B87B-4C6B-B9AC-B531B2EB59C0}" srcOrd="0" destOrd="0" presId="urn:microsoft.com/office/officeart/2018/2/layout/IconVerticalSolidList"/>
    <dgm:cxn modelId="{CFC84C68-EEF5-4BE2-A888-B6D55818490D}" type="presParOf" srcId="{225605DA-4A17-433E-9802-6EECAB25C354}" destId="{50403E3B-73F9-4931-A2F7-B8948244F7BA}" srcOrd="1" destOrd="0" presId="urn:microsoft.com/office/officeart/2018/2/layout/IconVerticalSolidList"/>
    <dgm:cxn modelId="{AA8960B0-630B-486C-A620-19D751710E12}" type="presParOf" srcId="{225605DA-4A17-433E-9802-6EECAB25C354}" destId="{E4B249D3-4977-4DAC-AA09-EB2F541523DD}" srcOrd="2" destOrd="0" presId="urn:microsoft.com/office/officeart/2018/2/layout/IconVerticalSolidList"/>
    <dgm:cxn modelId="{B86B6D28-84AE-4905-B5E7-381A9F002F12}" type="presParOf" srcId="{225605DA-4A17-433E-9802-6EECAB25C354}" destId="{26710923-CD53-4ECA-9424-975B3B9E3B2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3DA3056-511C-46AA-ADAA-B20E6D7EACC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7C61138-26BC-4606-9DC0-177E2295C5A6}">
      <dgm:prSet/>
      <dgm:spPr/>
      <dgm:t>
        <a:bodyPr/>
        <a:lstStyle/>
        <a:p>
          <a:r>
            <a:rPr lang="en-US"/>
            <a:t>• Surgery</a:t>
          </a:r>
        </a:p>
      </dgm:t>
    </dgm:pt>
    <dgm:pt modelId="{E0EC5095-9334-4D11-B244-7BEBEBE6414F}" type="parTrans" cxnId="{9707B9B4-C30F-4ED8-A1D5-3D38B1AB56CA}">
      <dgm:prSet/>
      <dgm:spPr/>
      <dgm:t>
        <a:bodyPr/>
        <a:lstStyle/>
        <a:p>
          <a:endParaRPr lang="en-US"/>
        </a:p>
      </dgm:t>
    </dgm:pt>
    <dgm:pt modelId="{804DACF2-E719-4437-960F-E92708DC8B40}" type="sibTrans" cxnId="{9707B9B4-C30F-4ED8-A1D5-3D38B1AB56CA}">
      <dgm:prSet/>
      <dgm:spPr/>
      <dgm:t>
        <a:bodyPr/>
        <a:lstStyle/>
        <a:p>
          <a:endParaRPr lang="en-US"/>
        </a:p>
      </dgm:t>
    </dgm:pt>
    <dgm:pt modelId="{867BFE93-084C-4FF4-A55F-5993B3C97F3B}">
      <dgm:prSet/>
      <dgm:spPr/>
      <dgm:t>
        <a:bodyPr/>
        <a:lstStyle/>
        <a:p>
          <a:r>
            <a:rPr lang="en-US"/>
            <a:t>• Radiotherapy</a:t>
          </a:r>
        </a:p>
      </dgm:t>
    </dgm:pt>
    <dgm:pt modelId="{4AA55B1D-09EF-4391-B82B-60EA15088957}" type="parTrans" cxnId="{436FC6B1-921D-4DAA-804A-B30BD36F2647}">
      <dgm:prSet/>
      <dgm:spPr/>
      <dgm:t>
        <a:bodyPr/>
        <a:lstStyle/>
        <a:p>
          <a:endParaRPr lang="en-US"/>
        </a:p>
      </dgm:t>
    </dgm:pt>
    <dgm:pt modelId="{9D3B1978-0234-4FE8-817C-24E321A69F41}" type="sibTrans" cxnId="{436FC6B1-921D-4DAA-804A-B30BD36F2647}">
      <dgm:prSet/>
      <dgm:spPr/>
      <dgm:t>
        <a:bodyPr/>
        <a:lstStyle/>
        <a:p>
          <a:endParaRPr lang="en-US"/>
        </a:p>
      </dgm:t>
    </dgm:pt>
    <dgm:pt modelId="{14C9664C-DC44-4055-AE04-C670BFE11CB7}">
      <dgm:prSet/>
      <dgm:spPr/>
      <dgm:t>
        <a:bodyPr/>
        <a:lstStyle/>
        <a:p>
          <a:r>
            <a:rPr lang="en-US"/>
            <a:t>• Pain &amp; wound care</a:t>
          </a:r>
        </a:p>
      </dgm:t>
    </dgm:pt>
    <dgm:pt modelId="{9321766F-129E-46B1-889C-5C503BBEF51A}" type="parTrans" cxnId="{6FAC8C83-E3AB-4B06-AC84-8F50D432A2DC}">
      <dgm:prSet/>
      <dgm:spPr/>
      <dgm:t>
        <a:bodyPr/>
        <a:lstStyle/>
        <a:p>
          <a:endParaRPr lang="en-US"/>
        </a:p>
      </dgm:t>
    </dgm:pt>
    <dgm:pt modelId="{73A17C4F-157B-4D8D-B65E-7CB48228759F}" type="sibTrans" cxnId="{6FAC8C83-E3AB-4B06-AC84-8F50D432A2DC}">
      <dgm:prSet/>
      <dgm:spPr/>
      <dgm:t>
        <a:bodyPr/>
        <a:lstStyle/>
        <a:p>
          <a:endParaRPr lang="en-US"/>
        </a:p>
      </dgm:t>
    </dgm:pt>
    <dgm:pt modelId="{5883D7AC-F8EC-41FD-9916-B51DC7F75B39}">
      <dgm:prSet/>
      <dgm:spPr/>
      <dgm:t>
        <a:bodyPr/>
        <a:lstStyle/>
        <a:p>
          <a:r>
            <a:rPr lang="en-US"/>
            <a:t>• Nutrition</a:t>
          </a:r>
        </a:p>
      </dgm:t>
    </dgm:pt>
    <dgm:pt modelId="{89DA5D3E-6F43-425B-90A9-8E212DD8434E}" type="parTrans" cxnId="{D92AF3F5-782D-4896-9169-2E80F24C4E0E}">
      <dgm:prSet/>
      <dgm:spPr/>
      <dgm:t>
        <a:bodyPr/>
        <a:lstStyle/>
        <a:p>
          <a:endParaRPr lang="en-US"/>
        </a:p>
      </dgm:t>
    </dgm:pt>
    <dgm:pt modelId="{F13D040A-419F-48A9-9943-FD2A169F7481}" type="sibTrans" cxnId="{D92AF3F5-782D-4896-9169-2E80F24C4E0E}">
      <dgm:prSet/>
      <dgm:spPr/>
      <dgm:t>
        <a:bodyPr/>
        <a:lstStyle/>
        <a:p>
          <a:endParaRPr lang="en-US"/>
        </a:p>
      </dgm:t>
    </dgm:pt>
    <dgm:pt modelId="{7E52A57A-30E6-483B-91CA-ED01EFE143B8}">
      <dgm:prSet/>
      <dgm:spPr/>
      <dgm:t>
        <a:bodyPr/>
        <a:lstStyle/>
        <a:p>
          <a:r>
            <a:rPr lang="en-US"/>
            <a:t>• Exercise</a:t>
          </a:r>
        </a:p>
      </dgm:t>
    </dgm:pt>
    <dgm:pt modelId="{A7E8309B-EC51-49EE-92A6-40D5650FE5EF}" type="parTrans" cxnId="{E1F742DE-71DD-428C-8ED8-8ABDE4E46098}">
      <dgm:prSet/>
      <dgm:spPr/>
      <dgm:t>
        <a:bodyPr/>
        <a:lstStyle/>
        <a:p>
          <a:endParaRPr lang="en-US"/>
        </a:p>
      </dgm:t>
    </dgm:pt>
    <dgm:pt modelId="{E6AEA673-D572-45A1-A552-1564BB62A589}" type="sibTrans" cxnId="{E1F742DE-71DD-428C-8ED8-8ABDE4E46098}">
      <dgm:prSet/>
      <dgm:spPr/>
      <dgm:t>
        <a:bodyPr/>
        <a:lstStyle/>
        <a:p>
          <a:endParaRPr lang="en-US"/>
        </a:p>
      </dgm:t>
    </dgm:pt>
    <dgm:pt modelId="{E37688B4-ABE1-4425-82F8-7B5569C70365}">
      <dgm:prSet/>
      <dgm:spPr/>
      <dgm:t>
        <a:bodyPr/>
        <a:lstStyle/>
        <a:p>
          <a:r>
            <a:rPr lang="en-US"/>
            <a:t>• Emotional support</a:t>
          </a:r>
        </a:p>
      </dgm:t>
    </dgm:pt>
    <dgm:pt modelId="{BBF33CF1-D847-4B21-AA65-DD99CDB20053}" type="parTrans" cxnId="{A894F3C3-3635-44C5-9663-E2461EF087AB}">
      <dgm:prSet/>
      <dgm:spPr/>
      <dgm:t>
        <a:bodyPr/>
        <a:lstStyle/>
        <a:p>
          <a:endParaRPr lang="en-US"/>
        </a:p>
      </dgm:t>
    </dgm:pt>
    <dgm:pt modelId="{5C8A5510-69C2-4911-871E-72B3BCCA4543}" type="sibTrans" cxnId="{A894F3C3-3635-44C5-9663-E2461EF087AB}">
      <dgm:prSet/>
      <dgm:spPr/>
      <dgm:t>
        <a:bodyPr/>
        <a:lstStyle/>
        <a:p>
          <a:endParaRPr lang="en-US"/>
        </a:p>
      </dgm:t>
    </dgm:pt>
    <dgm:pt modelId="{7EF973B9-C0A1-45FE-9AAE-528BC9E8CBBC}">
      <dgm:prSet/>
      <dgm:spPr/>
      <dgm:t>
        <a:bodyPr/>
        <a:lstStyle/>
        <a:p>
          <a:r>
            <a:rPr lang="en-US"/>
            <a:t>(NICE, 2018; NHS, 2024)</a:t>
          </a:r>
        </a:p>
      </dgm:t>
    </dgm:pt>
    <dgm:pt modelId="{D1C7077E-489C-4869-B66D-F038DB165005}" type="parTrans" cxnId="{5894A0B3-E0EB-491C-B037-473B820A6DD2}">
      <dgm:prSet/>
      <dgm:spPr/>
      <dgm:t>
        <a:bodyPr/>
        <a:lstStyle/>
        <a:p>
          <a:endParaRPr lang="en-US"/>
        </a:p>
      </dgm:t>
    </dgm:pt>
    <dgm:pt modelId="{C8D1F54A-617A-4635-A8BD-1B5E04D2A978}" type="sibTrans" cxnId="{5894A0B3-E0EB-491C-B037-473B820A6DD2}">
      <dgm:prSet/>
      <dgm:spPr/>
      <dgm:t>
        <a:bodyPr/>
        <a:lstStyle/>
        <a:p>
          <a:endParaRPr lang="en-US"/>
        </a:p>
      </dgm:t>
    </dgm:pt>
    <dgm:pt modelId="{7DF62DE1-78ED-4277-8725-7EBAE5B9938D}" type="pres">
      <dgm:prSet presAssocID="{33DA3056-511C-46AA-ADAA-B20E6D7EACCC}" presName="root" presStyleCnt="0">
        <dgm:presLayoutVars>
          <dgm:dir/>
          <dgm:resizeHandles val="exact"/>
        </dgm:presLayoutVars>
      </dgm:prSet>
      <dgm:spPr/>
    </dgm:pt>
    <dgm:pt modelId="{1F0C27DB-C33D-4C25-97B9-CB69CA0C1E73}" type="pres">
      <dgm:prSet presAssocID="{57C61138-26BC-4606-9DC0-177E2295C5A6}" presName="compNode" presStyleCnt="0"/>
      <dgm:spPr/>
    </dgm:pt>
    <dgm:pt modelId="{1C067BD4-45DE-4E16-A1C3-984401243729}" type="pres">
      <dgm:prSet presAssocID="{57C61138-26BC-4606-9DC0-177E2295C5A6}" presName="bgRect" presStyleLbl="bgShp" presStyleIdx="0" presStyleCnt="7"/>
      <dgm:spPr/>
    </dgm:pt>
    <dgm:pt modelId="{350496D5-B2DD-4E69-B105-97B13841AC9F}" type="pres">
      <dgm:prSet presAssocID="{57C61138-26BC-4606-9DC0-177E2295C5A6}" presName="iconRect" presStyleLbl="node1" presStyleIdx="0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5F00025E-09D6-4702-8FA3-0E486225C89C}" type="pres">
      <dgm:prSet presAssocID="{57C61138-26BC-4606-9DC0-177E2295C5A6}" presName="spaceRect" presStyleCnt="0"/>
      <dgm:spPr/>
    </dgm:pt>
    <dgm:pt modelId="{CE32431B-28D1-4F3D-B429-8BDC3C863751}" type="pres">
      <dgm:prSet presAssocID="{57C61138-26BC-4606-9DC0-177E2295C5A6}" presName="parTx" presStyleLbl="revTx" presStyleIdx="0" presStyleCnt="7">
        <dgm:presLayoutVars>
          <dgm:chMax val="0"/>
          <dgm:chPref val="0"/>
        </dgm:presLayoutVars>
      </dgm:prSet>
      <dgm:spPr/>
    </dgm:pt>
    <dgm:pt modelId="{5CCAC4CA-9FB6-4420-B300-324BB8F934CD}" type="pres">
      <dgm:prSet presAssocID="{804DACF2-E719-4437-960F-E92708DC8B40}" presName="sibTrans" presStyleCnt="0"/>
      <dgm:spPr/>
    </dgm:pt>
    <dgm:pt modelId="{BD0818EA-B5FD-4939-ABE9-B837C5D999C8}" type="pres">
      <dgm:prSet presAssocID="{867BFE93-084C-4FF4-A55F-5993B3C97F3B}" presName="compNode" presStyleCnt="0"/>
      <dgm:spPr/>
    </dgm:pt>
    <dgm:pt modelId="{DB7A2E91-66B4-4F18-88D3-66D44D945A64}" type="pres">
      <dgm:prSet presAssocID="{867BFE93-084C-4FF4-A55F-5993B3C97F3B}" presName="bgRect" presStyleLbl="bgShp" presStyleIdx="1" presStyleCnt="7"/>
      <dgm:spPr/>
    </dgm:pt>
    <dgm:pt modelId="{C9F77E2E-034B-4FCF-BE24-7AD92AADAB70}" type="pres">
      <dgm:prSet presAssocID="{867BFE93-084C-4FF4-A55F-5993B3C97F3B}" presName="iconRect" presStyleLbl="node1" presStyleIdx="1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861AF9DA-2EAA-4F3C-9106-5312D7EB7143}" type="pres">
      <dgm:prSet presAssocID="{867BFE93-084C-4FF4-A55F-5993B3C97F3B}" presName="spaceRect" presStyleCnt="0"/>
      <dgm:spPr/>
    </dgm:pt>
    <dgm:pt modelId="{8DF8B685-AEA0-4C98-91CC-AC32D0B6E059}" type="pres">
      <dgm:prSet presAssocID="{867BFE93-084C-4FF4-A55F-5993B3C97F3B}" presName="parTx" presStyleLbl="revTx" presStyleIdx="1" presStyleCnt="7">
        <dgm:presLayoutVars>
          <dgm:chMax val="0"/>
          <dgm:chPref val="0"/>
        </dgm:presLayoutVars>
      </dgm:prSet>
      <dgm:spPr/>
    </dgm:pt>
    <dgm:pt modelId="{B9154B1A-9017-4C3D-B246-33AB4E2A5574}" type="pres">
      <dgm:prSet presAssocID="{9D3B1978-0234-4FE8-817C-24E321A69F41}" presName="sibTrans" presStyleCnt="0"/>
      <dgm:spPr/>
    </dgm:pt>
    <dgm:pt modelId="{93026633-6F63-4998-BC1E-45A8360A9B61}" type="pres">
      <dgm:prSet presAssocID="{14C9664C-DC44-4055-AE04-C670BFE11CB7}" presName="compNode" presStyleCnt="0"/>
      <dgm:spPr/>
    </dgm:pt>
    <dgm:pt modelId="{7CE206A9-D3FB-41E3-B237-A1C06AFD6A9B}" type="pres">
      <dgm:prSet presAssocID="{14C9664C-DC44-4055-AE04-C670BFE11CB7}" presName="bgRect" presStyleLbl="bgShp" presStyleIdx="2" presStyleCnt="7"/>
      <dgm:spPr/>
    </dgm:pt>
    <dgm:pt modelId="{C009F898-C622-4A5D-89E5-B11DE76D72C4}" type="pres">
      <dgm:prSet presAssocID="{14C9664C-DC44-4055-AE04-C670BFE11CB7}" presName="iconRect" presStyleLbl="node1" presStyleIdx="2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st Aid Kit"/>
        </a:ext>
      </dgm:extLst>
    </dgm:pt>
    <dgm:pt modelId="{1AC828BD-7E1E-40D3-A2F9-0402D66B3DA6}" type="pres">
      <dgm:prSet presAssocID="{14C9664C-DC44-4055-AE04-C670BFE11CB7}" presName="spaceRect" presStyleCnt="0"/>
      <dgm:spPr/>
    </dgm:pt>
    <dgm:pt modelId="{AEBFE7A9-5E70-4CDB-856D-A3FEED535486}" type="pres">
      <dgm:prSet presAssocID="{14C9664C-DC44-4055-AE04-C670BFE11CB7}" presName="parTx" presStyleLbl="revTx" presStyleIdx="2" presStyleCnt="7">
        <dgm:presLayoutVars>
          <dgm:chMax val="0"/>
          <dgm:chPref val="0"/>
        </dgm:presLayoutVars>
      </dgm:prSet>
      <dgm:spPr/>
    </dgm:pt>
    <dgm:pt modelId="{7D19A6BA-BEEC-42B7-BC1C-1D65C1D0E6C5}" type="pres">
      <dgm:prSet presAssocID="{73A17C4F-157B-4D8D-B65E-7CB48228759F}" presName="sibTrans" presStyleCnt="0"/>
      <dgm:spPr/>
    </dgm:pt>
    <dgm:pt modelId="{CA7567F5-E3D8-4D16-BDD9-18E61A5D3FE2}" type="pres">
      <dgm:prSet presAssocID="{5883D7AC-F8EC-41FD-9916-B51DC7F75B39}" presName="compNode" presStyleCnt="0"/>
      <dgm:spPr/>
    </dgm:pt>
    <dgm:pt modelId="{F6B57344-77B8-4167-8A90-E73537151EB6}" type="pres">
      <dgm:prSet presAssocID="{5883D7AC-F8EC-41FD-9916-B51DC7F75B39}" presName="bgRect" presStyleLbl="bgShp" presStyleIdx="3" presStyleCnt="7"/>
      <dgm:spPr/>
    </dgm:pt>
    <dgm:pt modelId="{1556AE12-4287-44C0-9AF0-94CBC6C7A8CB}" type="pres">
      <dgm:prSet presAssocID="{5883D7AC-F8EC-41FD-9916-B51DC7F75B39}" presName="iconRect" presStyleLbl="node1" presStyleIdx="3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8DA7AB28-BE15-4E5D-849C-3B815D306005}" type="pres">
      <dgm:prSet presAssocID="{5883D7AC-F8EC-41FD-9916-B51DC7F75B39}" presName="spaceRect" presStyleCnt="0"/>
      <dgm:spPr/>
    </dgm:pt>
    <dgm:pt modelId="{197CA34E-4190-435E-9568-DB71835E4C31}" type="pres">
      <dgm:prSet presAssocID="{5883D7AC-F8EC-41FD-9916-B51DC7F75B39}" presName="parTx" presStyleLbl="revTx" presStyleIdx="3" presStyleCnt="7">
        <dgm:presLayoutVars>
          <dgm:chMax val="0"/>
          <dgm:chPref val="0"/>
        </dgm:presLayoutVars>
      </dgm:prSet>
      <dgm:spPr/>
    </dgm:pt>
    <dgm:pt modelId="{F2FC022C-9174-4943-909F-3F4334B2A2BC}" type="pres">
      <dgm:prSet presAssocID="{F13D040A-419F-48A9-9943-FD2A169F7481}" presName="sibTrans" presStyleCnt="0"/>
      <dgm:spPr/>
    </dgm:pt>
    <dgm:pt modelId="{B7D7BB60-06C4-4E33-AFC3-287A234A54F7}" type="pres">
      <dgm:prSet presAssocID="{7E52A57A-30E6-483B-91CA-ED01EFE143B8}" presName="compNode" presStyleCnt="0"/>
      <dgm:spPr/>
    </dgm:pt>
    <dgm:pt modelId="{838A8C69-57EA-4CD9-B89E-CB7BE9FB145E}" type="pres">
      <dgm:prSet presAssocID="{7E52A57A-30E6-483B-91CA-ED01EFE143B8}" presName="bgRect" presStyleLbl="bgShp" presStyleIdx="4" presStyleCnt="7"/>
      <dgm:spPr/>
    </dgm:pt>
    <dgm:pt modelId="{67D2502F-7747-45C5-B63A-17412CFFFD7F}" type="pres">
      <dgm:prSet presAssocID="{7E52A57A-30E6-483B-91CA-ED01EFE143B8}" presName="iconRect" presStyleLbl="node1" presStyleIdx="4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A754CDBD-EA97-41AA-BB2A-843229C3E96A}" type="pres">
      <dgm:prSet presAssocID="{7E52A57A-30E6-483B-91CA-ED01EFE143B8}" presName="spaceRect" presStyleCnt="0"/>
      <dgm:spPr/>
    </dgm:pt>
    <dgm:pt modelId="{852E235D-90CC-4DB1-B651-4159DBF6B8F4}" type="pres">
      <dgm:prSet presAssocID="{7E52A57A-30E6-483B-91CA-ED01EFE143B8}" presName="parTx" presStyleLbl="revTx" presStyleIdx="4" presStyleCnt="7">
        <dgm:presLayoutVars>
          <dgm:chMax val="0"/>
          <dgm:chPref val="0"/>
        </dgm:presLayoutVars>
      </dgm:prSet>
      <dgm:spPr/>
    </dgm:pt>
    <dgm:pt modelId="{D755A79B-0C77-4F01-9829-8E25244E4299}" type="pres">
      <dgm:prSet presAssocID="{E6AEA673-D572-45A1-A552-1564BB62A589}" presName="sibTrans" presStyleCnt="0"/>
      <dgm:spPr/>
    </dgm:pt>
    <dgm:pt modelId="{E37654D6-FBE7-4F57-AFDE-527A36DAA351}" type="pres">
      <dgm:prSet presAssocID="{E37688B4-ABE1-4425-82F8-7B5569C70365}" presName="compNode" presStyleCnt="0"/>
      <dgm:spPr/>
    </dgm:pt>
    <dgm:pt modelId="{1C2CF0CE-4EBF-4F89-B999-038F12F9CED4}" type="pres">
      <dgm:prSet presAssocID="{E37688B4-ABE1-4425-82F8-7B5569C70365}" presName="bgRect" presStyleLbl="bgShp" presStyleIdx="5" presStyleCnt="7"/>
      <dgm:spPr/>
    </dgm:pt>
    <dgm:pt modelId="{7547F6D9-0D99-415A-B761-0F8C6A11F9FB}" type="pres">
      <dgm:prSet presAssocID="{E37688B4-ABE1-4425-82F8-7B5569C70365}" presName="iconRect" presStyleLbl="node1" presStyleIdx="5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 Love Face Outline"/>
        </a:ext>
      </dgm:extLst>
    </dgm:pt>
    <dgm:pt modelId="{54819941-D67C-438F-B76A-2D1BA56FC4F4}" type="pres">
      <dgm:prSet presAssocID="{E37688B4-ABE1-4425-82F8-7B5569C70365}" presName="spaceRect" presStyleCnt="0"/>
      <dgm:spPr/>
    </dgm:pt>
    <dgm:pt modelId="{F9D75E0A-214D-45F6-B4DE-D493BB79E861}" type="pres">
      <dgm:prSet presAssocID="{E37688B4-ABE1-4425-82F8-7B5569C70365}" presName="parTx" presStyleLbl="revTx" presStyleIdx="5" presStyleCnt="7">
        <dgm:presLayoutVars>
          <dgm:chMax val="0"/>
          <dgm:chPref val="0"/>
        </dgm:presLayoutVars>
      </dgm:prSet>
      <dgm:spPr/>
    </dgm:pt>
    <dgm:pt modelId="{453CCEA9-6748-4CB9-A5F0-94E70CE1CA86}" type="pres">
      <dgm:prSet presAssocID="{5C8A5510-69C2-4911-871E-72B3BCCA4543}" presName="sibTrans" presStyleCnt="0"/>
      <dgm:spPr/>
    </dgm:pt>
    <dgm:pt modelId="{55F7AFD8-05C9-4654-83E2-AB864CA5309C}" type="pres">
      <dgm:prSet presAssocID="{7EF973B9-C0A1-45FE-9AAE-528BC9E8CBBC}" presName="compNode" presStyleCnt="0"/>
      <dgm:spPr/>
    </dgm:pt>
    <dgm:pt modelId="{D97CBF45-DAC8-4BF9-B1A7-5E84EF546585}" type="pres">
      <dgm:prSet presAssocID="{7EF973B9-C0A1-45FE-9AAE-528BC9E8CBBC}" presName="bgRect" presStyleLbl="bgShp" presStyleIdx="6" presStyleCnt="7"/>
      <dgm:spPr/>
    </dgm:pt>
    <dgm:pt modelId="{D18734DE-5664-4DBB-A7BA-16813850E45F}" type="pres">
      <dgm:prSet presAssocID="{7EF973B9-C0A1-45FE-9AAE-528BC9E8CBBC}" presName="iconRect" presStyleLbl="node1" presStyleIdx="6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VD player"/>
        </a:ext>
      </dgm:extLst>
    </dgm:pt>
    <dgm:pt modelId="{B4A7FDBB-9B91-44AE-87E9-483278CEDCF2}" type="pres">
      <dgm:prSet presAssocID="{7EF973B9-C0A1-45FE-9AAE-528BC9E8CBBC}" presName="spaceRect" presStyleCnt="0"/>
      <dgm:spPr/>
    </dgm:pt>
    <dgm:pt modelId="{F194C810-D308-4291-84D1-F1B322E5F960}" type="pres">
      <dgm:prSet presAssocID="{7EF973B9-C0A1-45FE-9AAE-528BC9E8CBBC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576E992C-8F44-4B69-A0B2-477F0B08FACC}" type="presOf" srcId="{7E52A57A-30E6-483B-91CA-ED01EFE143B8}" destId="{852E235D-90CC-4DB1-B651-4159DBF6B8F4}" srcOrd="0" destOrd="0" presId="urn:microsoft.com/office/officeart/2018/2/layout/IconVerticalSolidList"/>
    <dgm:cxn modelId="{7EF3445F-95E2-4ADA-BD37-F56FB97F7DE4}" type="presOf" srcId="{14C9664C-DC44-4055-AE04-C670BFE11CB7}" destId="{AEBFE7A9-5E70-4CDB-856D-A3FEED535486}" srcOrd="0" destOrd="0" presId="urn:microsoft.com/office/officeart/2018/2/layout/IconVerticalSolidList"/>
    <dgm:cxn modelId="{F98A8B61-A077-4D1F-BC15-7005B8FDAF92}" type="presOf" srcId="{E37688B4-ABE1-4425-82F8-7B5569C70365}" destId="{F9D75E0A-214D-45F6-B4DE-D493BB79E861}" srcOrd="0" destOrd="0" presId="urn:microsoft.com/office/officeart/2018/2/layout/IconVerticalSolidList"/>
    <dgm:cxn modelId="{6FAC8C83-E3AB-4B06-AC84-8F50D432A2DC}" srcId="{33DA3056-511C-46AA-ADAA-B20E6D7EACCC}" destId="{14C9664C-DC44-4055-AE04-C670BFE11CB7}" srcOrd="2" destOrd="0" parTransId="{9321766F-129E-46B1-889C-5C503BBEF51A}" sibTransId="{73A17C4F-157B-4D8D-B65E-7CB48228759F}"/>
    <dgm:cxn modelId="{436FC6B1-921D-4DAA-804A-B30BD36F2647}" srcId="{33DA3056-511C-46AA-ADAA-B20E6D7EACCC}" destId="{867BFE93-084C-4FF4-A55F-5993B3C97F3B}" srcOrd="1" destOrd="0" parTransId="{4AA55B1D-09EF-4391-B82B-60EA15088957}" sibTransId="{9D3B1978-0234-4FE8-817C-24E321A69F41}"/>
    <dgm:cxn modelId="{5894A0B3-E0EB-491C-B037-473B820A6DD2}" srcId="{33DA3056-511C-46AA-ADAA-B20E6D7EACCC}" destId="{7EF973B9-C0A1-45FE-9AAE-528BC9E8CBBC}" srcOrd="6" destOrd="0" parTransId="{D1C7077E-489C-4869-B66D-F038DB165005}" sibTransId="{C8D1F54A-617A-4635-A8BD-1B5E04D2A978}"/>
    <dgm:cxn modelId="{9707B9B4-C30F-4ED8-A1D5-3D38B1AB56CA}" srcId="{33DA3056-511C-46AA-ADAA-B20E6D7EACCC}" destId="{57C61138-26BC-4606-9DC0-177E2295C5A6}" srcOrd="0" destOrd="0" parTransId="{E0EC5095-9334-4D11-B244-7BEBEBE6414F}" sibTransId="{804DACF2-E719-4437-960F-E92708DC8B40}"/>
    <dgm:cxn modelId="{F4885AB5-A2D6-4614-97C2-8D51CE4A7B91}" type="presOf" srcId="{33DA3056-511C-46AA-ADAA-B20E6D7EACCC}" destId="{7DF62DE1-78ED-4277-8725-7EBAE5B9938D}" srcOrd="0" destOrd="0" presId="urn:microsoft.com/office/officeart/2018/2/layout/IconVerticalSolidList"/>
    <dgm:cxn modelId="{5A68A8B7-E0A1-4B7D-8791-6A087A02DAAA}" type="presOf" srcId="{867BFE93-084C-4FF4-A55F-5993B3C97F3B}" destId="{8DF8B685-AEA0-4C98-91CC-AC32D0B6E059}" srcOrd="0" destOrd="0" presId="urn:microsoft.com/office/officeart/2018/2/layout/IconVerticalSolidList"/>
    <dgm:cxn modelId="{A894F3C3-3635-44C5-9663-E2461EF087AB}" srcId="{33DA3056-511C-46AA-ADAA-B20E6D7EACCC}" destId="{E37688B4-ABE1-4425-82F8-7B5569C70365}" srcOrd="5" destOrd="0" parTransId="{BBF33CF1-D847-4B21-AA65-DD99CDB20053}" sibTransId="{5C8A5510-69C2-4911-871E-72B3BCCA4543}"/>
    <dgm:cxn modelId="{16A1C3C8-35E0-46D3-ABD9-5F20A1E61109}" type="presOf" srcId="{5883D7AC-F8EC-41FD-9916-B51DC7F75B39}" destId="{197CA34E-4190-435E-9568-DB71835E4C31}" srcOrd="0" destOrd="0" presId="urn:microsoft.com/office/officeart/2018/2/layout/IconVerticalSolidList"/>
    <dgm:cxn modelId="{69E734D6-E8A1-4076-93A6-BF2F2FC40FC2}" type="presOf" srcId="{7EF973B9-C0A1-45FE-9AAE-528BC9E8CBBC}" destId="{F194C810-D308-4291-84D1-F1B322E5F960}" srcOrd="0" destOrd="0" presId="urn:microsoft.com/office/officeart/2018/2/layout/IconVerticalSolidList"/>
    <dgm:cxn modelId="{E1F742DE-71DD-428C-8ED8-8ABDE4E46098}" srcId="{33DA3056-511C-46AA-ADAA-B20E6D7EACCC}" destId="{7E52A57A-30E6-483B-91CA-ED01EFE143B8}" srcOrd="4" destOrd="0" parTransId="{A7E8309B-EC51-49EE-92A6-40D5650FE5EF}" sibTransId="{E6AEA673-D572-45A1-A552-1564BB62A589}"/>
    <dgm:cxn modelId="{B21988EE-6E4D-4BE5-B7D2-74C6BE703F41}" type="presOf" srcId="{57C61138-26BC-4606-9DC0-177E2295C5A6}" destId="{CE32431B-28D1-4F3D-B429-8BDC3C863751}" srcOrd="0" destOrd="0" presId="urn:microsoft.com/office/officeart/2018/2/layout/IconVerticalSolidList"/>
    <dgm:cxn modelId="{D92AF3F5-782D-4896-9169-2E80F24C4E0E}" srcId="{33DA3056-511C-46AA-ADAA-B20E6D7EACCC}" destId="{5883D7AC-F8EC-41FD-9916-B51DC7F75B39}" srcOrd="3" destOrd="0" parTransId="{89DA5D3E-6F43-425B-90A9-8E212DD8434E}" sibTransId="{F13D040A-419F-48A9-9943-FD2A169F7481}"/>
    <dgm:cxn modelId="{475EB0F4-0DEC-4E48-BA27-8812C365B921}" type="presParOf" srcId="{7DF62DE1-78ED-4277-8725-7EBAE5B9938D}" destId="{1F0C27DB-C33D-4C25-97B9-CB69CA0C1E73}" srcOrd="0" destOrd="0" presId="urn:microsoft.com/office/officeart/2018/2/layout/IconVerticalSolidList"/>
    <dgm:cxn modelId="{D0A85A0E-704F-4807-B565-86F14BC2C412}" type="presParOf" srcId="{1F0C27DB-C33D-4C25-97B9-CB69CA0C1E73}" destId="{1C067BD4-45DE-4E16-A1C3-984401243729}" srcOrd="0" destOrd="0" presId="urn:microsoft.com/office/officeart/2018/2/layout/IconVerticalSolidList"/>
    <dgm:cxn modelId="{E0FA7224-9409-4A05-9A95-DB901F8A9444}" type="presParOf" srcId="{1F0C27DB-C33D-4C25-97B9-CB69CA0C1E73}" destId="{350496D5-B2DD-4E69-B105-97B13841AC9F}" srcOrd="1" destOrd="0" presId="urn:microsoft.com/office/officeart/2018/2/layout/IconVerticalSolidList"/>
    <dgm:cxn modelId="{8AD99384-C1F3-429B-AFB0-35EDAFD06CA8}" type="presParOf" srcId="{1F0C27DB-C33D-4C25-97B9-CB69CA0C1E73}" destId="{5F00025E-09D6-4702-8FA3-0E486225C89C}" srcOrd="2" destOrd="0" presId="urn:microsoft.com/office/officeart/2018/2/layout/IconVerticalSolidList"/>
    <dgm:cxn modelId="{75DC619A-D41F-4AEF-A549-448362FA0C17}" type="presParOf" srcId="{1F0C27DB-C33D-4C25-97B9-CB69CA0C1E73}" destId="{CE32431B-28D1-4F3D-B429-8BDC3C863751}" srcOrd="3" destOrd="0" presId="urn:microsoft.com/office/officeart/2018/2/layout/IconVerticalSolidList"/>
    <dgm:cxn modelId="{608AEE8A-9D05-496B-B6DC-F8E8EB0D759A}" type="presParOf" srcId="{7DF62DE1-78ED-4277-8725-7EBAE5B9938D}" destId="{5CCAC4CA-9FB6-4420-B300-324BB8F934CD}" srcOrd="1" destOrd="0" presId="urn:microsoft.com/office/officeart/2018/2/layout/IconVerticalSolidList"/>
    <dgm:cxn modelId="{49D1CE40-6951-43DC-841C-D53445DA8D06}" type="presParOf" srcId="{7DF62DE1-78ED-4277-8725-7EBAE5B9938D}" destId="{BD0818EA-B5FD-4939-ABE9-B837C5D999C8}" srcOrd="2" destOrd="0" presId="urn:microsoft.com/office/officeart/2018/2/layout/IconVerticalSolidList"/>
    <dgm:cxn modelId="{CEEDAF2B-1A63-4072-B40C-9FFA579263E9}" type="presParOf" srcId="{BD0818EA-B5FD-4939-ABE9-B837C5D999C8}" destId="{DB7A2E91-66B4-4F18-88D3-66D44D945A64}" srcOrd="0" destOrd="0" presId="urn:microsoft.com/office/officeart/2018/2/layout/IconVerticalSolidList"/>
    <dgm:cxn modelId="{1FA7C6B9-88D8-4442-8A13-A2A4F986DF4C}" type="presParOf" srcId="{BD0818EA-B5FD-4939-ABE9-B837C5D999C8}" destId="{C9F77E2E-034B-4FCF-BE24-7AD92AADAB70}" srcOrd="1" destOrd="0" presId="urn:microsoft.com/office/officeart/2018/2/layout/IconVerticalSolidList"/>
    <dgm:cxn modelId="{4DA70A81-7C16-4166-AFC1-E21FC222923B}" type="presParOf" srcId="{BD0818EA-B5FD-4939-ABE9-B837C5D999C8}" destId="{861AF9DA-2EAA-4F3C-9106-5312D7EB7143}" srcOrd="2" destOrd="0" presId="urn:microsoft.com/office/officeart/2018/2/layout/IconVerticalSolidList"/>
    <dgm:cxn modelId="{C100A964-2EAC-47AA-A4B3-E9ABA919BEE9}" type="presParOf" srcId="{BD0818EA-B5FD-4939-ABE9-B837C5D999C8}" destId="{8DF8B685-AEA0-4C98-91CC-AC32D0B6E059}" srcOrd="3" destOrd="0" presId="urn:microsoft.com/office/officeart/2018/2/layout/IconVerticalSolidList"/>
    <dgm:cxn modelId="{AD8DB23E-4670-494D-AA70-6ACE8DE53523}" type="presParOf" srcId="{7DF62DE1-78ED-4277-8725-7EBAE5B9938D}" destId="{B9154B1A-9017-4C3D-B246-33AB4E2A5574}" srcOrd="3" destOrd="0" presId="urn:microsoft.com/office/officeart/2018/2/layout/IconVerticalSolidList"/>
    <dgm:cxn modelId="{55C1D54C-5317-449B-87E7-E10E824B730E}" type="presParOf" srcId="{7DF62DE1-78ED-4277-8725-7EBAE5B9938D}" destId="{93026633-6F63-4998-BC1E-45A8360A9B61}" srcOrd="4" destOrd="0" presId="urn:microsoft.com/office/officeart/2018/2/layout/IconVerticalSolidList"/>
    <dgm:cxn modelId="{7E43BC37-BC01-4B3B-BF57-E5C5ACE34219}" type="presParOf" srcId="{93026633-6F63-4998-BC1E-45A8360A9B61}" destId="{7CE206A9-D3FB-41E3-B237-A1C06AFD6A9B}" srcOrd="0" destOrd="0" presId="urn:microsoft.com/office/officeart/2018/2/layout/IconVerticalSolidList"/>
    <dgm:cxn modelId="{7B119E8C-2654-4DA6-860B-BCA5BC8FECE1}" type="presParOf" srcId="{93026633-6F63-4998-BC1E-45A8360A9B61}" destId="{C009F898-C622-4A5D-89E5-B11DE76D72C4}" srcOrd="1" destOrd="0" presId="urn:microsoft.com/office/officeart/2018/2/layout/IconVerticalSolidList"/>
    <dgm:cxn modelId="{1D1C971C-E967-4731-B47E-4E67A314097B}" type="presParOf" srcId="{93026633-6F63-4998-BC1E-45A8360A9B61}" destId="{1AC828BD-7E1E-40D3-A2F9-0402D66B3DA6}" srcOrd="2" destOrd="0" presId="urn:microsoft.com/office/officeart/2018/2/layout/IconVerticalSolidList"/>
    <dgm:cxn modelId="{28334DAB-5ED3-4F68-BC7D-1556D99CA546}" type="presParOf" srcId="{93026633-6F63-4998-BC1E-45A8360A9B61}" destId="{AEBFE7A9-5E70-4CDB-856D-A3FEED535486}" srcOrd="3" destOrd="0" presId="urn:microsoft.com/office/officeart/2018/2/layout/IconVerticalSolidList"/>
    <dgm:cxn modelId="{307C30CA-DE63-4796-82AA-C3651624E836}" type="presParOf" srcId="{7DF62DE1-78ED-4277-8725-7EBAE5B9938D}" destId="{7D19A6BA-BEEC-42B7-BC1C-1D65C1D0E6C5}" srcOrd="5" destOrd="0" presId="urn:microsoft.com/office/officeart/2018/2/layout/IconVerticalSolidList"/>
    <dgm:cxn modelId="{B4B09E9A-E399-4BD1-A79F-C75020A78FD5}" type="presParOf" srcId="{7DF62DE1-78ED-4277-8725-7EBAE5B9938D}" destId="{CA7567F5-E3D8-4D16-BDD9-18E61A5D3FE2}" srcOrd="6" destOrd="0" presId="urn:microsoft.com/office/officeart/2018/2/layout/IconVerticalSolidList"/>
    <dgm:cxn modelId="{9AA6C64F-697B-4D7B-A82B-B27EDEAFCDCF}" type="presParOf" srcId="{CA7567F5-E3D8-4D16-BDD9-18E61A5D3FE2}" destId="{F6B57344-77B8-4167-8A90-E73537151EB6}" srcOrd="0" destOrd="0" presId="urn:microsoft.com/office/officeart/2018/2/layout/IconVerticalSolidList"/>
    <dgm:cxn modelId="{C0E2460F-AAED-4225-BF0B-0CB66E9F8725}" type="presParOf" srcId="{CA7567F5-E3D8-4D16-BDD9-18E61A5D3FE2}" destId="{1556AE12-4287-44C0-9AF0-94CBC6C7A8CB}" srcOrd="1" destOrd="0" presId="urn:microsoft.com/office/officeart/2018/2/layout/IconVerticalSolidList"/>
    <dgm:cxn modelId="{A978D48A-98E6-4006-814B-4E9019E0B7D4}" type="presParOf" srcId="{CA7567F5-E3D8-4D16-BDD9-18E61A5D3FE2}" destId="{8DA7AB28-BE15-4E5D-849C-3B815D306005}" srcOrd="2" destOrd="0" presId="urn:microsoft.com/office/officeart/2018/2/layout/IconVerticalSolidList"/>
    <dgm:cxn modelId="{DEE20E40-1884-490E-B74B-23A313D18DBE}" type="presParOf" srcId="{CA7567F5-E3D8-4D16-BDD9-18E61A5D3FE2}" destId="{197CA34E-4190-435E-9568-DB71835E4C31}" srcOrd="3" destOrd="0" presId="urn:microsoft.com/office/officeart/2018/2/layout/IconVerticalSolidList"/>
    <dgm:cxn modelId="{695552DF-247C-46EF-BB56-58C99E7CA36E}" type="presParOf" srcId="{7DF62DE1-78ED-4277-8725-7EBAE5B9938D}" destId="{F2FC022C-9174-4943-909F-3F4334B2A2BC}" srcOrd="7" destOrd="0" presId="urn:microsoft.com/office/officeart/2018/2/layout/IconVerticalSolidList"/>
    <dgm:cxn modelId="{25250BCD-87EC-43CE-BE2C-6D4C63C20F01}" type="presParOf" srcId="{7DF62DE1-78ED-4277-8725-7EBAE5B9938D}" destId="{B7D7BB60-06C4-4E33-AFC3-287A234A54F7}" srcOrd="8" destOrd="0" presId="urn:microsoft.com/office/officeart/2018/2/layout/IconVerticalSolidList"/>
    <dgm:cxn modelId="{F47B48C2-1008-4A0C-B175-A9AC6E6B8459}" type="presParOf" srcId="{B7D7BB60-06C4-4E33-AFC3-287A234A54F7}" destId="{838A8C69-57EA-4CD9-B89E-CB7BE9FB145E}" srcOrd="0" destOrd="0" presId="urn:microsoft.com/office/officeart/2018/2/layout/IconVerticalSolidList"/>
    <dgm:cxn modelId="{C2D9556F-02A1-4172-8EAB-AB18ED71A1F2}" type="presParOf" srcId="{B7D7BB60-06C4-4E33-AFC3-287A234A54F7}" destId="{67D2502F-7747-45C5-B63A-17412CFFFD7F}" srcOrd="1" destOrd="0" presId="urn:microsoft.com/office/officeart/2018/2/layout/IconVerticalSolidList"/>
    <dgm:cxn modelId="{7D3E4A78-7C9A-42F5-A855-7D47DA02B358}" type="presParOf" srcId="{B7D7BB60-06C4-4E33-AFC3-287A234A54F7}" destId="{A754CDBD-EA97-41AA-BB2A-843229C3E96A}" srcOrd="2" destOrd="0" presId="urn:microsoft.com/office/officeart/2018/2/layout/IconVerticalSolidList"/>
    <dgm:cxn modelId="{B255AFF2-9437-4F87-9340-4995D08785DC}" type="presParOf" srcId="{B7D7BB60-06C4-4E33-AFC3-287A234A54F7}" destId="{852E235D-90CC-4DB1-B651-4159DBF6B8F4}" srcOrd="3" destOrd="0" presId="urn:microsoft.com/office/officeart/2018/2/layout/IconVerticalSolidList"/>
    <dgm:cxn modelId="{5B030E1C-9F7B-4E07-BC48-42181153F77B}" type="presParOf" srcId="{7DF62DE1-78ED-4277-8725-7EBAE5B9938D}" destId="{D755A79B-0C77-4F01-9829-8E25244E4299}" srcOrd="9" destOrd="0" presId="urn:microsoft.com/office/officeart/2018/2/layout/IconVerticalSolidList"/>
    <dgm:cxn modelId="{F69D0923-C52D-447F-BDFA-4D22B0E8ED03}" type="presParOf" srcId="{7DF62DE1-78ED-4277-8725-7EBAE5B9938D}" destId="{E37654D6-FBE7-4F57-AFDE-527A36DAA351}" srcOrd="10" destOrd="0" presId="urn:microsoft.com/office/officeart/2018/2/layout/IconVerticalSolidList"/>
    <dgm:cxn modelId="{BFC82767-8588-4BB0-8226-0CFDA918FE4F}" type="presParOf" srcId="{E37654D6-FBE7-4F57-AFDE-527A36DAA351}" destId="{1C2CF0CE-4EBF-4F89-B999-038F12F9CED4}" srcOrd="0" destOrd="0" presId="urn:microsoft.com/office/officeart/2018/2/layout/IconVerticalSolidList"/>
    <dgm:cxn modelId="{2A01E826-CA3D-4550-B95F-73613B275DD9}" type="presParOf" srcId="{E37654D6-FBE7-4F57-AFDE-527A36DAA351}" destId="{7547F6D9-0D99-415A-B761-0F8C6A11F9FB}" srcOrd="1" destOrd="0" presId="urn:microsoft.com/office/officeart/2018/2/layout/IconVerticalSolidList"/>
    <dgm:cxn modelId="{1F0E0290-E46C-4CD4-BA28-4406BA498F71}" type="presParOf" srcId="{E37654D6-FBE7-4F57-AFDE-527A36DAA351}" destId="{54819941-D67C-438F-B76A-2D1BA56FC4F4}" srcOrd="2" destOrd="0" presId="urn:microsoft.com/office/officeart/2018/2/layout/IconVerticalSolidList"/>
    <dgm:cxn modelId="{A3FECB6B-4016-4330-BE9A-43CB1CF27616}" type="presParOf" srcId="{E37654D6-FBE7-4F57-AFDE-527A36DAA351}" destId="{F9D75E0A-214D-45F6-B4DE-D493BB79E861}" srcOrd="3" destOrd="0" presId="urn:microsoft.com/office/officeart/2018/2/layout/IconVerticalSolidList"/>
    <dgm:cxn modelId="{93B0AC71-3960-4002-BB68-43440AC1FC49}" type="presParOf" srcId="{7DF62DE1-78ED-4277-8725-7EBAE5B9938D}" destId="{453CCEA9-6748-4CB9-A5F0-94E70CE1CA86}" srcOrd="11" destOrd="0" presId="urn:microsoft.com/office/officeart/2018/2/layout/IconVerticalSolidList"/>
    <dgm:cxn modelId="{3B272341-4057-4D2D-8272-FFE1FE589614}" type="presParOf" srcId="{7DF62DE1-78ED-4277-8725-7EBAE5B9938D}" destId="{55F7AFD8-05C9-4654-83E2-AB864CA5309C}" srcOrd="12" destOrd="0" presId="urn:microsoft.com/office/officeart/2018/2/layout/IconVerticalSolidList"/>
    <dgm:cxn modelId="{49C9BD83-7AE1-4F41-AE09-BE90DA217985}" type="presParOf" srcId="{55F7AFD8-05C9-4654-83E2-AB864CA5309C}" destId="{D97CBF45-DAC8-4BF9-B1A7-5E84EF546585}" srcOrd="0" destOrd="0" presId="urn:microsoft.com/office/officeart/2018/2/layout/IconVerticalSolidList"/>
    <dgm:cxn modelId="{D8739DF5-659D-440E-A67C-178E4CD99DAB}" type="presParOf" srcId="{55F7AFD8-05C9-4654-83E2-AB864CA5309C}" destId="{D18734DE-5664-4DBB-A7BA-16813850E45F}" srcOrd="1" destOrd="0" presId="urn:microsoft.com/office/officeart/2018/2/layout/IconVerticalSolidList"/>
    <dgm:cxn modelId="{2534A8EC-DA08-4F28-AD0D-2D1A3F11400F}" type="presParOf" srcId="{55F7AFD8-05C9-4654-83E2-AB864CA5309C}" destId="{B4A7FDBB-9B91-44AE-87E9-483278CEDCF2}" srcOrd="2" destOrd="0" presId="urn:microsoft.com/office/officeart/2018/2/layout/IconVerticalSolidList"/>
    <dgm:cxn modelId="{F966BCFC-169E-4FAB-93D9-51FF7744F43B}" type="presParOf" srcId="{55F7AFD8-05C9-4654-83E2-AB864CA5309C}" destId="{F194C810-D308-4291-84D1-F1B322E5F96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0A5AFA5-B402-4436-9A0C-7322BF3D3F1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1258225-E8EB-42BD-88EB-698FC547604C}">
      <dgm:prSet/>
      <dgm:spPr/>
      <dgm:t>
        <a:bodyPr/>
        <a:lstStyle/>
        <a:p>
          <a:r>
            <a:rPr lang="en-US"/>
            <a:t>• Follow-up</a:t>
          </a:r>
        </a:p>
      </dgm:t>
    </dgm:pt>
    <dgm:pt modelId="{7551125D-D483-4A10-8AA6-2F6AF2482989}" type="parTrans" cxnId="{9B812109-A416-4922-AD31-767D61C58BAF}">
      <dgm:prSet/>
      <dgm:spPr/>
      <dgm:t>
        <a:bodyPr/>
        <a:lstStyle/>
        <a:p>
          <a:endParaRPr lang="en-US"/>
        </a:p>
      </dgm:t>
    </dgm:pt>
    <dgm:pt modelId="{9EFB7781-7F89-481E-8124-A8230E515092}" type="sibTrans" cxnId="{9B812109-A416-4922-AD31-767D61C58BAF}">
      <dgm:prSet/>
      <dgm:spPr/>
      <dgm:t>
        <a:bodyPr/>
        <a:lstStyle/>
        <a:p>
          <a:endParaRPr lang="en-US"/>
        </a:p>
      </dgm:t>
    </dgm:pt>
    <dgm:pt modelId="{499A8958-26E4-4482-A163-208DDC66220B}">
      <dgm:prSet/>
      <dgm:spPr/>
      <dgm:t>
        <a:bodyPr/>
        <a:lstStyle/>
        <a:p>
          <a:r>
            <a:rPr lang="en-US"/>
            <a:t>• Mammograms</a:t>
          </a:r>
        </a:p>
      </dgm:t>
    </dgm:pt>
    <dgm:pt modelId="{BFA2B08A-AA06-4566-830F-8ABAA54F499C}" type="parTrans" cxnId="{EF575C43-0E91-4486-B734-F14E823A2BAF}">
      <dgm:prSet/>
      <dgm:spPr/>
      <dgm:t>
        <a:bodyPr/>
        <a:lstStyle/>
        <a:p>
          <a:endParaRPr lang="en-US"/>
        </a:p>
      </dgm:t>
    </dgm:pt>
    <dgm:pt modelId="{B3FADD44-321C-4F38-80F4-F5487C4AC2DE}" type="sibTrans" cxnId="{EF575C43-0E91-4486-B734-F14E823A2BAF}">
      <dgm:prSet/>
      <dgm:spPr/>
      <dgm:t>
        <a:bodyPr/>
        <a:lstStyle/>
        <a:p>
          <a:endParaRPr lang="en-US"/>
        </a:p>
      </dgm:t>
    </dgm:pt>
    <dgm:pt modelId="{4C501377-6234-4C5D-AFE1-D271503B1DD4}">
      <dgm:prSet/>
      <dgm:spPr/>
      <dgm:t>
        <a:bodyPr/>
        <a:lstStyle/>
        <a:p>
          <a:r>
            <a:rPr lang="en-US"/>
            <a:t>• Wound healing</a:t>
          </a:r>
        </a:p>
      </dgm:t>
    </dgm:pt>
    <dgm:pt modelId="{3ED25023-F687-491D-B5DF-22B5C86F24F1}" type="parTrans" cxnId="{20B1B363-CBAA-4952-AC1F-CCBEE627B684}">
      <dgm:prSet/>
      <dgm:spPr/>
      <dgm:t>
        <a:bodyPr/>
        <a:lstStyle/>
        <a:p>
          <a:endParaRPr lang="en-US"/>
        </a:p>
      </dgm:t>
    </dgm:pt>
    <dgm:pt modelId="{A5AADF65-2ECD-4277-A3F8-79089C063772}" type="sibTrans" cxnId="{20B1B363-CBAA-4952-AC1F-CCBEE627B684}">
      <dgm:prSet/>
      <dgm:spPr/>
      <dgm:t>
        <a:bodyPr/>
        <a:lstStyle/>
        <a:p>
          <a:endParaRPr lang="en-US"/>
        </a:p>
      </dgm:t>
    </dgm:pt>
    <dgm:pt modelId="{62F7CCB1-2F24-45C4-8E9B-50B6D5514562}">
      <dgm:prSet/>
      <dgm:spPr/>
      <dgm:t>
        <a:bodyPr/>
        <a:lstStyle/>
        <a:p>
          <a:r>
            <a:rPr lang="en-US"/>
            <a:t>• Side effects</a:t>
          </a:r>
        </a:p>
      </dgm:t>
    </dgm:pt>
    <dgm:pt modelId="{172A322D-10C7-4F56-80EC-B173BE27D398}" type="parTrans" cxnId="{4A312A2D-6532-463C-80F9-76F37D91A3D5}">
      <dgm:prSet/>
      <dgm:spPr/>
      <dgm:t>
        <a:bodyPr/>
        <a:lstStyle/>
        <a:p>
          <a:endParaRPr lang="en-US"/>
        </a:p>
      </dgm:t>
    </dgm:pt>
    <dgm:pt modelId="{6610F0C8-265B-48FB-B4A0-D31ADDB6D393}" type="sibTrans" cxnId="{4A312A2D-6532-463C-80F9-76F37D91A3D5}">
      <dgm:prSet/>
      <dgm:spPr/>
      <dgm:t>
        <a:bodyPr/>
        <a:lstStyle/>
        <a:p>
          <a:endParaRPr lang="en-US"/>
        </a:p>
      </dgm:t>
    </dgm:pt>
    <dgm:pt modelId="{4075448D-4AC2-4676-BE2F-D4A098679610}">
      <dgm:prSet/>
      <dgm:spPr/>
      <dgm:t>
        <a:bodyPr/>
        <a:lstStyle/>
        <a:p>
          <a:r>
            <a:rPr lang="en-US"/>
            <a:t>• Breast awareness</a:t>
          </a:r>
        </a:p>
      </dgm:t>
    </dgm:pt>
    <dgm:pt modelId="{9EA807B8-444D-469E-85D8-36F072DB5A9B}" type="parTrans" cxnId="{D348E438-68CE-41D2-AB85-4B3EF6911890}">
      <dgm:prSet/>
      <dgm:spPr/>
      <dgm:t>
        <a:bodyPr/>
        <a:lstStyle/>
        <a:p>
          <a:endParaRPr lang="en-US"/>
        </a:p>
      </dgm:t>
    </dgm:pt>
    <dgm:pt modelId="{0E5B6965-D46F-43C9-9EDE-648EB629CA9B}" type="sibTrans" cxnId="{D348E438-68CE-41D2-AB85-4B3EF6911890}">
      <dgm:prSet/>
      <dgm:spPr/>
      <dgm:t>
        <a:bodyPr/>
        <a:lstStyle/>
        <a:p>
          <a:endParaRPr lang="en-US"/>
        </a:p>
      </dgm:t>
    </dgm:pt>
    <dgm:pt modelId="{77E53739-81F6-4F99-AE2C-CF82F60144CF}">
      <dgm:prSet/>
      <dgm:spPr/>
      <dgm:t>
        <a:bodyPr/>
        <a:lstStyle/>
        <a:p>
          <a:r>
            <a:rPr lang="en-US"/>
            <a:t>(NICE, 2018; NHS, 2024)</a:t>
          </a:r>
        </a:p>
      </dgm:t>
    </dgm:pt>
    <dgm:pt modelId="{51A54F35-2165-4CF1-9F5E-D5E2194CA425}" type="parTrans" cxnId="{4A8C1435-932C-4906-A9AA-3D19F70059D5}">
      <dgm:prSet/>
      <dgm:spPr/>
      <dgm:t>
        <a:bodyPr/>
        <a:lstStyle/>
        <a:p>
          <a:endParaRPr lang="en-US"/>
        </a:p>
      </dgm:t>
    </dgm:pt>
    <dgm:pt modelId="{24D85BDA-1255-40DD-9534-E933FD61EC86}" type="sibTrans" cxnId="{4A8C1435-932C-4906-A9AA-3D19F70059D5}">
      <dgm:prSet/>
      <dgm:spPr/>
      <dgm:t>
        <a:bodyPr/>
        <a:lstStyle/>
        <a:p>
          <a:endParaRPr lang="en-US"/>
        </a:p>
      </dgm:t>
    </dgm:pt>
    <dgm:pt modelId="{9B26A845-9897-4FC6-845F-48E7085A0C15}" type="pres">
      <dgm:prSet presAssocID="{00A5AFA5-B402-4436-9A0C-7322BF3D3F13}" presName="linear" presStyleCnt="0">
        <dgm:presLayoutVars>
          <dgm:animLvl val="lvl"/>
          <dgm:resizeHandles val="exact"/>
        </dgm:presLayoutVars>
      </dgm:prSet>
      <dgm:spPr/>
    </dgm:pt>
    <dgm:pt modelId="{0BF14A82-730A-4CAD-9E3A-569F9577591B}" type="pres">
      <dgm:prSet presAssocID="{F1258225-E8EB-42BD-88EB-698FC547604C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5951270D-5021-47CD-A36A-C10FAFA69B77}" type="pres">
      <dgm:prSet presAssocID="{9EFB7781-7F89-481E-8124-A8230E515092}" presName="spacer" presStyleCnt="0"/>
      <dgm:spPr/>
    </dgm:pt>
    <dgm:pt modelId="{6D700FD5-BF76-44D3-B6ED-3A2A2B7B0732}" type="pres">
      <dgm:prSet presAssocID="{499A8958-26E4-4482-A163-208DDC66220B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B4510F1D-0728-43BF-873F-16F7821D915D}" type="pres">
      <dgm:prSet presAssocID="{B3FADD44-321C-4F38-80F4-F5487C4AC2DE}" presName="spacer" presStyleCnt="0"/>
      <dgm:spPr/>
    </dgm:pt>
    <dgm:pt modelId="{BA072EF1-5DBE-4B15-BC07-F34508E00C46}" type="pres">
      <dgm:prSet presAssocID="{4C501377-6234-4C5D-AFE1-D271503B1DD4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B57A8988-CFD6-460D-BD73-AB5E1B45925A}" type="pres">
      <dgm:prSet presAssocID="{A5AADF65-2ECD-4277-A3F8-79089C063772}" presName="spacer" presStyleCnt="0"/>
      <dgm:spPr/>
    </dgm:pt>
    <dgm:pt modelId="{6CE2A6FE-8F11-40A4-9D6A-D07B6E86A065}" type="pres">
      <dgm:prSet presAssocID="{62F7CCB1-2F24-45C4-8E9B-50B6D5514562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5292B0E5-7472-436B-A36B-9071635026EE}" type="pres">
      <dgm:prSet presAssocID="{6610F0C8-265B-48FB-B4A0-D31ADDB6D393}" presName="spacer" presStyleCnt="0"/>
      <dgm:spPr/>
    </dgm:pt>
    <dgm:pt modelId="{B42A3C13-308D-4BA9-8760-EE76A3D08E0B}" type="pres">
      <dgm:prSet presAssocID="{4075448D-4AC2-4676-BE2F-D4A098679610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1FF49822-C913-4A46-BCCF-D40448DE15F3}" type="pres">
      <dgm:prSet presAssocID="{0E5B6965-D46F-43C9-9EDE-648EB629CA9B}" presName="spacer" presStyleCnt="0"/>
      <dgm:spPr/>
    </dgm:pt>
    <dgm:pt modelId="{AD31365A-4C7E-4D82-8252-99BD5139884E}" type="pres">
      <dgm:prSet presAssocID="{77E53739-81F6-4F99-AE2C-CF82F60144CF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9B812109-A416-4922-AD31-767D61C58BAF}" srcId="{00A5AFA5-B402-4436-9A0C-7322BF3D3F13}" destId="{F1258225-E8EB-42BD-88EB-698FC547604C}" srcOrd="0" destOrd="0" parTransId="{7551125D-D483-4A10-8AA6-2F6AF2482989}" sibTransId="{9EFB7781-7F89-481E-8124-A8230E515092}"/>
    <dgm:cxn modelId="{1DD56415-D0A1-4DA1-927F-A7B0D1A384A6}" type="presOf" srcId="{00A5AFA5-B402-4436-9A0C-7322BF3D3F13}" destId="{9B26A845-9897-4FC6-845F-48E7085A0C15}" srcOrd="0" destOrd="0" presId="urn:microsoft.com/office/officeart/2005/8/layout/vList2"/>
    <dgm:cxn modelId="{4A312A2D-6532-463C-80F9-76F37D91A3D5}" srcId="{00A5AFA5-B402-4436-9A0C-7322BF3D3F13}" destId="{62F7CCB1-2F24-45C4-8E9B-50B6D5514562}" srcOrd="3" destOrd="0" parTransId="{172A322D-10C7-4F56-80EC-B173BE27D398}" sibTransId="{6610F0C8-265B-48FB-B4A0-D31ADDB6D393}"/>
    <dgm:cxn modelId="{4A8C1435-932C-4906-A9AA-3D19F70059D5}" srcId="{00A5AFA5-B402-4436-9A0C-7322BF3D3F13}" destId="{77E53739-81F6-4F99-AE2C-CF82F60144CF}" srcOrd="5" destOrd="0" parTransId="{51A54F35-2165-4CF1-9F5E-D5E2194CA425}" sibTransId="{24D85BDA-1255-40DD-9534-E933FD61EC86}"/>
    <dgm:cxn modelId="{D348E438-68CE-41D2-AB85-4B3EF6911890}" srcId="{00A5AFA5-B402-4436-9A0C-7322BF3D3F13}" destId="{4075448D-4AC2-4676-BE2F-D4A098679610}" srcOrd="4" destOrd="0" parTransId="{9EA807B8-444D-469E-85D8-36F072DB5A9B}" sibTransId="{0E5B6965-D46F-43C9-9EDE-648EB629CA9B}"/>
    <dgm:cxn modelId="{881CEC5D-09BC-412A-9FF9-AF96E7CF57BA}" type="presOf" srcId="{4C501377-6234-4C5D-AFE1-D271503B1DD4}" destId="{BA072EF1-5DBE-4B15-BC07-F34508E00C46}" srcOrd="0" destOrd="0" presId="urn:microsoft.com/office/officeart/2005/8/layout/vList2"/>
    <dgm:cxn modelId="{EF575C43-0E91-4486-B734-F14E823A2BAF}" srcId="{00A5AFA5-B402-4436-9A0C-7322BF3D3F13}" destId="{499A8958-26E4-4482-A163-208DDC66220B}" srcOrd="1" destOrd="0" parTransId="{BFA2B08A-AA06-4566-830F-8ABAA54F499C}" sibTransId="{B3FADD44-321C-4F38-80F4-F5487C4AC2DE}"/>
    <dgm:cxn modelId="{20B1B363-CBAA-4952-AC1F-CCBEE627B684}" srcId="{00A5AFA5-B402-4436-9A0C-7322BF3D3F13}" destId="{4C501377-6234-4C5D-AFE1-D271503B1DD4}" srcOrd="2" destOrd="0" parTransId="{3ED25023-F687-491D-B5DF-22B5C86F24F1}" sibTransId="{A5AADF65-2ECD-4277-A3F8-79089C063772}"/>
    <dgm:cxn modelId="{77BAE34E-EB2D-4657-8BF3-D5EA6270D9B4}" type="presOf" srcId="{77E53739-81F6-4F99-AE2C-CF82F60144CF}" destId="{AD31365A-4C7E-4D82-8252-99BD5139884E}" srcOrd="0" destOrd="0" presId="urn:microsoft.com/office/officeart/2005/8/layout/vList2"/>
    <dgm:cxn modelId="{9434E188-BE3A-4DCF-9B5E-C2B06A5ABB02}" type="presOf" srcId="{F1258225-E8EB-42BD-88EB-698FC547604C}" destId="{0BF14A82-730A-4CAD-9E3A-569F9577591B}" srcOrd="0" destOrd="0" presId="urn:microsoft.com/office/officeart/2005/8/layout/vList2"/>
    <dgm:cxn modelId="{4B1187CE-4251-476F-AB51-0DFAA40106DD}" type="presOf" srcId="{4075448D-4AC2-4676-BE2F-D4A098679610}" destId="{B42A3C13-308D-4BA9-8760-EE76A3D08E0B}" srcOrd="0" destOrd="0" presId="urn:microsoft.com/office/officeart/2005/8/layout/vList2"/>
    <dgm:cxn modelId="{4B26EECE-0313-405B-8E18-741DE4291F14}" type="presOf" srcId="{62F7CCB1-2F24-45C4-8E9B-50B6D5514562}" destId="{6CE2A6FE-8F11-40A4-9D6A-D07B6E86A065}" srcOrd="0" destOrd="0" presId="urn:microsoft.com/office/officeart/2005/8/layout/vList2"/>
    <dgm:cxn modelId="{C341EDFE-5973-4949-95F5-59AE33BCF06D}" type="presOf" srcId="{499A8958-26E4-4482-A163-208DDC66220B}" destId="{6D700FD5-BF76-44D3-B6ED-3A2A2B7B0732}" srcOrd="0" destOrd="0" presId="urn:microsoft.com/office/officeart/2005/8/layout/vList2"/>
    <dgm:cxn modelId="{4A47F7D1-8514-435A-B805-884FD42B587A}" type="presParOf" srcId="{9B26A845-9897-4FC6-845F-48E7085A0C15}" destId="{0BF14A82-730A-4CAD-9E3A-569F9577591B}" srcOrd="0" destOrd="0" presId="urn:microsoft.com/office/officeart/2005/8/layout/vList2"/>
    <dgm:cxn modelId="{3A229889-1D8F-46C2-B477-7AD714C2D6D5}" type="presParOf" srcId="{9B26A845-9897-4FC6-845F-48E7085A0C15}" destId="{5951270D-5021-47CD-A36A-C10FAFA69B77}" srcOrd="1" destOrd="0" presId="urn:microsoft.com/office/officeart/2005/8/layout/vList2"/>
    <dgm:cxn modelId="{6FFCC9AF-272D-45D1-928A-51889A60FD33}" type="presParOf" srcId="{9B26A845-9897-4FC6-845F-48E7085A0C15}" destId="{6D700FD5-BF76-44D3-B6ED-3A2A2B7B0732}" srcOrd="2" destOrd="0" presId="urn:microsoft.com/office/officeart/2005/8/layout/vList2"/>
    <dgm:cxn modelId="{E66E268C-16DF-42C3-BD78-0C36A5BD298A}" type="presParOf" srcId="{9B26A845-9897-4FC6-845F-48E7085A0C15}" destId="{B4510F1D-0728-43BF-873F-16F7821D915D}" srcOrd="3" destOrd="0" presId="urn:microsoft.com/office/officeart/2005/8/layout/vList2"/>
    <dgm:cxn modelId="{45585519-8B54-41AE-8E00-BE5BD79978E4}" type="presParOf" srcId="{9B26A845-9897-4FC6-845F-48E7085A0C15}" destId="{BA072EF1-5DBE-4B15-BC07-F34508E00C46}" srcOrd="4" destOrd="0" presId="urn:microsoft.com/office/officeart/2005/8/layout/vList2"/>
    <dgm:cxn modelId="{4E607B6E-69B3-4580-91DB-6BF98CC45DCF}" type="presParOf" srcId="{9B26A845-9897-4FC6-845F-48E7085A0C15}" destId="{B57A8988-CFD6-460D-BD73-AB5E1B45925A}" srcOrd="5" destOrd="0" presId="urn:microsoft.com/office/officeart/2005/8/layout/vList2"/>
    <dgm:cxn modelId="{80F06C35-4718-4D7F-97B3-308727F6749D}" type="presParOf" srcId="{9B26A845-9897-4FC6-845F-48E7085A0C15}" destId="{6CE2A6FE-8F11-40A4-9D6A-D07B6E86A065}" srcOrd="6" destOrd="0" presId="urn:microsoft.com/office/officeart/2005/8/layout/vList2"/>
    <dgm:cxn modelId="{4DF6B4F0-659E-4F00-84BB-6A83242EA1BC}" type="presParOf" srcId="{9B26A845-9897-4FC6-845F-48E7085A0C15}" destId="{5292B0E5-7472-436B-A36B-9071635026EE}" srcOrd="7" destOrd="0" presId="urn:microsoft.com/office/officeart/2005/8/layout/vList2"/>
    <dgm:cxn modelId="{2C4DBA1B-4C21-408F-A963-4149E9C01FA2}" type="presParOf" srcId="{9B26A845-9897-4FC6-845F-48E7085A0C15}" destId="{B42A3C13-308D-4BA9-8760-EE76A3D08E0B}" srcOrd="8" destOrd="0" presId="urn:microsoft.com/office/officeart/2005/8/layout/vList2"/>
    <dgm:cxn modelId="{B11F3198-662F-4917-A8A8-FB1A9AEE112F}" type="presParOf" srcId="{9B26A845-9897-4FC6-845F-48E7085A0C15}" destId="{1FF49822-C913-4A46-BCCF-D40448DE15F3}" srcOrd="9" destOrd="0" presId="urn:microsoft.com/office/officeart/2005/8/layout/vList2"/>
    <dgm:cxn modelId="{A4158F50-FA00-47DC-A22D-886F5867B8EF}" type="presParOf" srcId="{9B26A845-9897-4FC6-845F-48E7085A0C15}" destId="{AD31365A-4C7E-4D82-8252-99BD5139884E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C70F9B7-92E9-4C33-B044-6B50ADC6545C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1E08430-5146-4F86-8FAD-CF2992C9F784}">
      <dgm:prSet/>
      <dgm:spPr/>
      <dgm:t>
        <a:bodyPr/>
        <a:lstStyle/>
        <a:p>
          <a:r>
            <a:rPr lang="en-US"/>
            <a:t>• Compassion</a:t>
          </a:r>
        </a:p>
      </dgm:t>
    </dgm:pt>
    <dgm:pt modelId="{C1CBE823-F842-462F-8894-E7F80ACE32C2}" type="parTrans" cxnId="{96721E7E-1C9C-4851-B04C-5E552BDA984F}">
      <dgm:prSet/>
      <dgm:spPr/>
      <dgm:t>
        <a:bodyPr/>
        <a:lstStyle/>
        <a:p>
          <a:endParaRPr lang="en-US"/>
        </a:p>
      </dgm:t>
    </dgm:pt>
    <dgm:pt modelId="{E5CAE1C7-5499-4434-8E3C-3DC6D37BBFA3}" type="sibTrans" cxnId="{96721E7E-1C9C-4851-B04C-5E552BDA984F}">
      <dgm:prSet/>
      <dgm:spPr/>
      <dgm:t>
        <a:bodyPr/>
        <a:lstStyle/>
        <a:p>
          <a:endParaRPr lang="en-US"/>
        </a:p>
      </dgm:t>
    </dgm:pt>
    <dgm:pt modelId="{8BB4E456-A064-48C2-BF6C-45B36D0ECF25}">
      <dgm:prSet/>
      <dgm:spPr/>
      <dgm:t>
        <a:bodyPr/>
        <a:lstStyle/>
        <a:p>
          <a:r>
            <a:rPr lang="en-US"/>
            <a:t>• Active listening</a:t>
          </a:r>
        </a:p>
      </dgm:t>
    </dgm:pt>
    <dgm:pt modelId="{4E27C147-3A98-46AA-8ECE-5993083A83A0}" type="parTrans" cxnId="{2C266447-E74A-40CF-96FD-8E2FDE2474D2}">
      <dgm:prSet/>
      <dgm:spPr/>
      <dgm:t>
        <a:bodyPr/>
        <a:lstStyle/>
        <a:p>
          <a:endParaRPr lang="en-US"/>
        </a:p>
      </dgm:t>
    </dgm:pt>
    <dgm:pt modelId="{F5FFFFD0-54EF-4F75-AA38-DB4D21490D58}" type="sibTrans" cxnId="{2C266447-E74A-40CF-96FD-8E2FDE2474D2}">
      <dgm:prSet/>
      <dgm:spPr/>
      <dgm:t>
        <a:bodyPr/>
        <a:lstStyle/>
        <a:p>
          <a:endParaRPr lang="en-US"/>
        </a:p>
      </dgm:t>
    </dgm:pt>
    <dgm:pt modelId="{B734BC27-E8B9-46A3-8B3B-6C4518D75693}">
      <dgm:prSet/>
      <dgm:spPr/>
      <dgm:t>
        <a:bodyPr/>
        <a:lstStyle/>
        <a:p>
          <a:r>
            <a:rPr lang="en-US"/>
            <a:t>• Shared decisions</a:t>
          </a:r>
        </a:p>
      </dgm:t>
    </dgm:pt>
    <dgm:pt modelId="{9626A5FD-05B1-4560-9B05-0B442A0BD3E4}" type="parTrans" cxnId="{D877C460-5B33-49A7-8CA4-9D26EDB46582}">
      <dgm:prSet/>
      <dgm:spPr/>
      <dgm:t>
        <a:bodyPr/>
        <a:lstStyle/>
        <a:p>
          <a:endParaRPr lang="en-US"/>
        </a:p>
      </dgm:t>
    </dgm:pt>
    <dgm:pt modelId="{9BC2F278-D12B-481F-86CB-66A8D4CEA2E7}" type="sibTrans" cxnId="{D877C460-5B33-49A7-8CA4-9D26EDB46582}">
      <dgm:prSet/>
      <dgm:spPr/>
      <dgm:t>
        <a:bodyPr/>
        <a:lstStyle/>
        <a:p>
          <a:endParaRPr lang="en-US"/>
        </a:p>
      </dgm:t>
    </dgm:pt>
    <dgm:pt modelId="{24758030-B1EE-49C4-A76F-87E1A5814B25}">
      <dgm:prSet/>
      <dgm:spPr/>
      <dgm:t>
        <a:bodyPr/>
        <a:lstStyle/>
        <a:p>
          <a:r>
            <a:rPr lang="en-US"/>
            <a:t>• Family with consent</a:t>
          </a:r>
        </a:p>
      </dgm:t>
    </dgm:pt>
    <dgm:pt modelId="{CC5F39BE-01D7-4EAF-BF4D-0BF86EA31A35}" type="parTrans" cxnId="{2AB6A1F2-6879-4C23-9193-2A237F770149}">
      <dgm:prSet/>
      <dgm:spPr/>
      <dgm:t>
        <a:bodyPr/>
        <a:lstStyle/>
        <a:p>
          <a:endParaRPr lang="en-US"/>
        </a:p>
      </dgm:t>
    </dgm:pt>
    <dgm:pt modelId="{A50E4A3A-DFE6-4A68-B1AE-580F79973639}" type="sibTrans" cxnId="{2AB6A1F2-6879-4C23-9193-2A237F770149}">
      <dgm:prSet/>
      <dgm:spPr/>
      <dgm:t>
        <a:bodyPr/>
        <a:lstStyle/>
        <a:p>
          <a:endParaRPr lang="en-US"/>
        </a:p>
      </dgm:t>
    </dgm:pt>
    <dgm:pt modelId="{E39FC2B8-83A3-4F24-89B8-C70849ED5441}">
      <dgm:prSet/>
      <dgm:spPr/>
      <dgm:t>
        <a:bodyPr/>
        <a:lstStyle/>
        <a:p>
          <a:r>
            <a:rPr lang="en-US"/>
            <a:t>(NHS, 2024; NICE, 2018)</a:t>
          </a:r>
        </a:p>
      </dgm:t>
    </dgm:pt>
    <dgm:pt modelId="{D7B86772-F9B7-4390-AFBB-B1A5384CA8BC}" type="parTrans" cxnId="{463DD7F8-1466-49D3-86E0-895FC6CE28F5}">
      <dgm:prSet/>
      <dgm:spPr/>
      <dgm:t>
        <a:bodyPr/>
        <a:lstStyle/>
        <a:p>
          <a:endParaRPr lang="en-US"/>
        </a:p>
      </dgm:t>
    </dgm:pt>
    <dgm:pt modelId="{94AF8F83-0A54-4472-81F2-9E9A793430A8}" type="sibTrans" cxnId="{463DD7F8-1466-49D3-86E0-895FC6CE28F5}">
      <dgm:prSet/>
      <dgm:spPr/>
      <dgm:t>
        <a:bodyPr/>
        <a:lstStyle/>
        <a:p>
          <a:endParaRPr lang="en-US"/>
        </a:p>
      </dgm:t>
    </dgm:pt>
    <dgm:pt modelId="{628760CD-1A58-4AB5-B128-016A4D9D0A99}" type="pres">
      <dgm:prSet presAssocID="{AC70F9B7-92E9-4C33-B044-6B50ADC6545C}" presName="linear" presStyleCnt="0">
        <dgm:presLayoutVars>
          <dgm:dir/>
          <dgm:animLvl val="lvl"/>
          <dgm:resizeHandles val="exact"/>
        </dgm:presLayoutVars>
      </dgm:prSet>
      <dgm:spPr/>
    </dgm:pt>
    <dgm:pt modelId="{686F830C-8D8A-4064-A104-AE972F960F76}" type="pres">
      <dgm:prSet presAssocID="{61E08430-5146-4F86-8FAD-CF2992C9F784}" presName="parentLin" presStyleCnt="0"/>
      <dgm:spPr/>
    </dgm:pt>
    <dgm:pt modelId="{A593EBE8-7228-4AB3-9791-54A46697D4B1}" type="pres">
      <dgm:prSet presAssocID="{61E08430-5146-4F86-8FAD-CF2992C9F784}" presName="parentLeftMargin" presStyleLbl="node1" presStyleIdx="0" presStyleCnt="5"/>
      <dgm:spPr/>
    </dgm:pt>
    <dgm:pt modelId="{AD44EA6E-2349-4E8F-9708-CB3A513E485A}" type="pres">
      <dgm:prSet presAssocID="{61E08430-5146-4F86-8FAD-CF2992C9F78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86EBCE1-CF37-425F-A573-A285B37642B5}" type="pres">
      <dgm:prSet presAssocID="{61E08430-5146-4F86-8FAD-CF2992C9F784}" presName="negativeSpace" presStyleCnt="0"/>
      <dgm:spPr/>
    </dgm:pt>
    <dgm:pt modelId="{A540A364-B745-4CB9-A498-8D82B8546DC1}" type="pres">
      <dgm:prSet presAssocID="{61E08430-5146-4F86-8FAD-CF2992C9F784}" presName="childText" presStyleLbl="conFgAcc1" presStyleIdx="0" presStyleCnt="5">
        <dgm:presLayoutVars>
          <dgm:bulletEnabled val="1"/>
        </dgm:presLayoutVars>
      </dgm:prSet>
      <dgm:spPr/>
    </dgm:pt>
    <dgm:pt modelId="{546AC21A-9EEE-4FD7-885E-B9972BC0BB15}" type="pres">
      <dgm:prSet presAssocID="{E5CAE1C7-5499-4434-8E3C-3DC6D37BBFA3}" presName="spaceBetweenRectangles" presStyleCnt="0"/>
      <dgm:spPr/>
    </dgm:pt>
    <dgm:pt modelId="{07B6BB53-F822-457D-B2C5-CD2625AC4AEB}" type="pres">
      <dgm:prSet presAssocID="{8BB4E456-A064-48C2-BF6C-45B36D0ECF25}" presName="parentLin" presStyleCnt="0"/>
      <dgm:spPr/>
    </dgm:pt>
    <dgm:pt modelId="{DFA5B240-7FDA-4C15-A929-D1E34B760A03}" type="pres">
      <dgm:prSet presAssocID="{8BB4E456-A064-48C2-BF6C-45B36D0ECF25}" presName="parentLeftMargin" presStyleLbl="node1" presStyleIdx="0" presStyleCnt="5"/>
      <dgm:spPr/>
    </dgm:pt>
    <dgm:pt modelId="{9635C271-5409-4C64-BD68-F8C3F7C6CE13}" type="pres">
      <dgm:prSet presAssocID="{8BB4E456-A064-48C2-BF6C-45B36D0ECF2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864DA1F-CB6B-466F-961B-E8C1E372634A}" type="pres">
      <dgm:prSet presAssocID="{8BB4E456-A064-48C2-BF6C-45B36D0ECF25}" presName="negativeSpace" presStyleCnt="0"/>
      <dgm:spPr/>
    </dgm:pt>
    <dgm:pt modelId="{FBF4C729-6E79-4C05-8AFA-E58BD71AF823}" type="pres">
      <dgm:prSet presAssocID="{8BB4E456-A064-48C2-BF6C-45B36D0ECF25}" presName="childText" presStyleLbl="conFgAcc1" presStyleIdx="1" presStyleCnt="5">
        <dgm:presLayoutVars>
          <dgm:bulletEnabled val="1"/>
        </dgm:presLayoutVars>
      </dgm:prSet>
      <dgm:spPr/>
    </dgm:pt>
    <dgm:pt modelId="{EAB7FEC4-B902-450E-B419-1B1C354F7769}" type="pres">
      <dgm:prSet presAssocID="{F5FFFFD0-54EF-4F75-AA38-DB4D21490D58}" presName="spaceBetweenRectangles" presStyleCnt="0"/>
      <dgm:spPr/>
    </dgm:pt>
    <dgm:pt modelId="{7D3B90BF-D954-4C84-96AD-420650AC1553}" type="pres">
      <dgm:prSet presAssocID="{B734BC27-E8B9-46A3-8B3B-6C4518D75693}" presName="parentLin" presStyleCnt="0"/>
      <dgm:spPr/>
    </dgm:pt>
    <dgm:pt modelId="{64B29D0F-30F2-48D1-86B9-492389D516FC}" type="pres">
      <dgm:prSet presAssocID="{B734BC27-E8B9-46A3-8B3B-6C4518D75693}" presName="parentLeftMargin" presStyleLbl="node1" presStyleIdx="1" presStyleCnt="5"/>
      <dgm:spPr/>
    </dgm:pt>
    <dgm:pt modelId="{40539CE7-3D8F-40EA-AFBC-21A7F18C3CE7}" type="pres">
      <dgm:prSet presAssocID="{B734BC27-E8B9-46A3-8B3B-6C4518D7569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12B5D23-0A5D-4CB9-B98C-799AFD2AF598}" type="pres">
      <dgm:prSet presAssocID="{B734BC27-E8B9-46A3-8B3B-6C4518D75693}" presName="negativeSpace" presStyleCnt="0"/>
      <dgm:spPr/>
    </dgm:pt>
    <dgm:pt modelId="{7DFAC5E0-9F1C-42C4-B353-7B09A09D8BED}" type="pres">
      <dgm:prSet presAssocID="{B734BC27-E8B9-46A3-8B3B-6C4518D75693}" presName="childText" presStyleLbl="conFgAcc1" presStyleIdx="2" presStyleCnt="5">
        <dgm:presLayoutVars>
          <dgm:bulletEnabled val="1"/>
        </dgm:presLayoutVars>
      </dgm:prSet>
      <dgm:spPr/>
    </dgm:pt>
    <dgm:pt modelId="{B3152B49-0B46-49AD-939D-7017BCF7B967}" type="pres">
      <dgm:prSet presAssocID="{9BC2F278-D12B-481F-86CB-66A8D4CEA2E7}" presName="spaceBetweenRectangles" presStyleCnt="0"/>
      <dgm:spPr/>
    </dgm:pt>
    <dgm:pt modelId="{7EEA2B02-1DBD-4673-B1CA-49A40DE294E0}" type="pres">
      <dgm:prSet presAssocID="{24758030-B1EE-49C4-A76F-87E1A5814B25}" presName="parentLin" presStyleCnt="0"/>
      <dgm:spPr/>
    </dgm:pt>
    <dgm:pt modelId="{BA313107-E218-40C8-9242-3113F8891F7E}" type="pres">
      <dgm:prSet presAssocID="{24758030-B1EE-49C4-A76F-87E1A5814B25}" presName="parentLeftMargin" presStyleLbl="node1" presStyleIdx="2" presStyleCnt="5"/>
      <dgm:spPr/>
    </dgm:pt>
    <dgm:pt modelId="{6010AD37-C9D6-4DD0-B2B0-FF8FD2F5B400}" type="pres">
      <dgm:prSet presAssocID="{24758030-B1EE-49C4-A76F-87E1A5814B2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576325A-2339-4B16-A422-D2005B57155A}" type="pres">
      <dgm:prSet presAssocID="{24758030-B1EE-49C4-A76F-87E1A5814B25}" presName="negativeSpace" presStyleCnt="0"/>
      <dgm:spPr/>
    </dgm:pt>
    <dgm:pt modelId="{C6DC88A4-D0A0-4C57-9DE9-FC59963E2DA6}" type="pres">
      <dgm:prSet presAssocID="{24758030-B1EE-49C4-A76F-87E1A5814B25}" presName="childText" presStyleLbl="conFgAcc1" presStyleIdx="3" presStyleCnt="5">
        <dgm:presLayoutVars>
          <dgm:bulletEnabled val="1"/>
        </dgm:presLayoutVars>
      </dgm:prSet>
      <dgm:spPr/>
    </dgm:pt>
    <dgm:pt modelId="{8C1DB421-71CE-44D9-A7D1-720928DC70A6}" type="pres">
      <dgm:prSet presAssocID="{A50E4A3A-DFE6-4A68-B1AE-580F79973639}" presName="spaceBetweenRectangles" presStyleCnt="0"/>
      <dgm:spPr/>
    </dgm:pt>
    <dgm:pt modelId="{D7812418-0239-4E76-9C41-6644C6798CC4}" type="pres">
      <dgm:prSet presAssocID="{E39FC2B8-83A3-4F24-89B8-C70849ED5441}" presName="parentLin" presStyleCnt="0"/>
      <dgm:spPr/>
    </dgm:pt>
    <dgm:pt modelId="{47ECCD88-B064-4FAD-AD23-108E5255413E}" type="pres">
      <dgm:prSet presAssocID="{E39FC2B8-83A3-4F24-89B8-C70849ED5441}" presName="parentLeftMargin" presStyleLbl="node1" presStyleIdx="3" presStyleCnt="5"/>
      <dgm:spPr/>
    </dgm:pt>
    <dgm:pt modelId="{D3FA977E-0A16-497A-99AA-91BC9EC96A07}" type="pres">
      <dgm:prSet presAssocID="{E39FC2B8-83A3-4F24-89B8-C70849ED5441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39132BBF-8F30-422B-9614-39A04A44599A}" type="pres">
      <dgm:prSet presAssocID="{E39FC2B8-83A3-4F24-89B8-C70849ED5441}" presName="negativeSpace" presStyleCnt="0"/>
      <dgm:spPr/>
    </dgm:pt>
    <dgm:pt modelId="{02763DE6-902E-47D5-810D-513AD52A6522}" type="pres">
      <dgm:prSet presAssocID="{E39FC2B8-83A3-4F24-89B8-C70849ED5441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C15AAF06-C819-4639-9FC0-F918B82E3C64}" type="presOf" srcId="{B734BC27-E8B9-46A3-8B3B-6C4518D75693}" destId="{64B29D0F-30F2-48D1-86B9-492389D516FC}" srcOrd="0" destOrd="0" presId="urn:microsoft.com/office/officeart/2005/8/layout/list1"/>
    <dgm:cxn modelId="{D877C460-5B33-49A7-8CA4-9D26EDB46582}" srcId="{AC70F9B7-92E9-4C33-B044-6B50ADC6545C}" destId="{B734BC27-E8B9-46A3-8B3B-6C4518D75693}" srcOrd="2" destOrd="0" parTransId="{9626A5FD-05B1-4560-9B05-0B442A0BD3E4}" sibTransId="{9BC2F278-D12B-481F-86CB-66A8D4CEA2E7}"/>
    <dgm:cxn modelId="{570B7D62-5FA2-48E3-9FE9-E014D7E58E67}" type="presOf" srcId="{B734BC27-E8B9-46A3-8B3B-6C4518D75693}" destId="{40539CE7-3D8F-40EA-AFBC-21A7F18C3CE7}" srcOrd="1" destOrd="0" presId="urn:microsoft.com/office/officeart/2005/8/layout/list1"/>
    <dgm:cxn modelId="{1712FA45-ECE4-4AA0-8458-B7652C1CDC99}" type="presOf" srcId="{61E08430-5146-4F86-8FAD-CF2992C9F784}" destId="{AD44EA6E-2349-4E8F-9708-CB3A513E485A}" srcOrd="1" destOrd="0" presId="urn:microsoft.com/office/officeart/2005/8/layout/list1"/>
    <dgm:cxn modelId="{2C266447-E74A-40CF-96FD-8E2FDE2474D2}" srcId="{AC70F9B7-92E9-4C33-B044-6B50ADC6545C}" destId="{8BB4E456-A064-48C2-BF6C-45B36D0ECF25}" srcOrd="1" destOrd="0" parTransId="{4E27C147-3A98-46AA-8ECE-5993083A83A0}" sibTransId="{F5FFFFD0-54EF-4F75-AA38-DB4D21490D58}"/>
    <dgm:cxn modelId="{96721E7E-1C9C-4851-B04C-5E552BDA984F}" srcId="{AC70F9B7-92E9-4C33-B044-6B50ADC6545C}" destId="{61E08430-5146-4F86-8FAD-CF2992C9F784}" srcOrd="0" destOrd="0" parTransId="{C1CBE823-F842-462F-8894-E7F80ACE32C2}" sibTransId="{E5CAE1C7-5499-4434-8E3C-3DC6D37BBFA3}"/>
    <dgm:cxn modelId="{F65A277F-E8EC-4CA0-98C8-96731C79E89F}" type="presOf" srcId="{E39FC2B8-83A3-4F24-89B8-C70849ED5441}" destId="{47ECCD88-B064-4FAD-AD23-108E5255413E}" srcOrd="0" destOrd="0" presId="urn:microsoft.com/office/officeart/2005/8/layout/list1"/>
    <dgm:cxn modelId="{AC4B8BB1-42B8-436E-8CD1-5A7CA20D0E05}" type="presOf" srcId="{24758030-B1EE-49C4-A76F-87E1A5814B25}" destId="{6010AD37-C9D6-4DD0-B2B0-FF8FD2F5B400}" srcOrd="1" destOrd="0" presId="urn:microsoft.com/office/officeart/2005/8/layout/list1"/>
    <dgm:cxn modelId="{8D4D3CBE-149C-4E0A-8497-8100969B3E92}" type="presOf" srcId="{24758030-B1EE-49C4-A76F-87E1A5814B25}" destId="{BA313107-E218-40C8-9242-3113F8891F7E}" srcOrd="0" destOrd="0" presId="urn:microsoft.com/office/officeart/2005/8/layout/list1"/>
    <dgm:cxn modelId="{EC2E38C0-EC43-451C-9CE6-9721272A8D1E}" type="presOf" srcId="{AC70F9B7-92E9-4C33-B044-6B50ADC6545C}" destId="{628760CD-1A58-4AB5-B128-016A4D9D0A99}" srcOrd="0" destOrd="0" presId="urn:microsoft.com/office/officeart/2005/8/layout/list1"/>
    <dgm:cxn modelId="{4A8187C1-8255-460F-983D-534C423C6E75}" type="presOf" srcId="{E39FC2B8-83A3-4F24-89B8-C70849ED5441}" destId="{D3FA977E-0A16-497A-99AA-91BC9EC96A07}" srcOrd="1" destOrd="0" presId="urn:microsoft.com/office/officeart/2005/8/layout/list1"/>
    <dgm:cxn modelId="{17650DC7-A701-4467-A6DA-22CA96E27925}" type="presOf" srcId="{8BB4E456-A064-48C2-BF6C-45B36D0ECF25}" destId="{DFA5B240-7FDA-4C15-A929-D1E34B760A03}" srcOrd="0" destOrd="0" presId="urn:microsoft.com/office/officeart/2005/8/layout/list1"/>
    <dgm:cxn modelId="{2AB6A1F2-6879-4C23-9193-2A237F770149}" srcId="{AC70F9B7-92E9-4C33-B044-6B50ADC6545C}" destId="{24758030-B1EE-49C4-A76F-87E1A5814B25}" srcOrd="3" destOrd="0" parTransId="{CC5F39BE-01D7-4EAF-BF4D-0BF86EA31A35}" sibTransId="{A50E4A3A-DFE6-4A68-B1AE-580F79973639}"/>
    <dgm:cxn modelId="{463DD7F8-1466-49D3-86E0-895FC6CE28F5}" srcId="{AC70F9B7-92E9-4C33-B044-6B50ADC6545C}" destId="{E39FC2B8-83A3-4F24-89B8-C70849ED5441}" srcOrd="4" destOrd="0" parTransId="{D7B86772-F9B7-4390-AFBB-B1A5384CA8BC}" sibTransId="{94AF8F83-0A54-4472-81F2-9E9A793430A8}"/>
    <dgm:cxn modelId="{19970FFA-05B2-4A2D-8249-ECEE3E7AA897}" type="presOf" srcId="{61E08430-5146-4F86-8FAD-CF2992C9F784}" destId="{A593EBE8-7228-4AB3-9791-54A46697D4B1}" srcOrd="0" destOrd="0" presId="urn:microsoft.com/office/officeart/2005/8/layout/list1"/>
    <dgm:cxn modelId="{5B3854FC-A4CE-4371-B6C2-2B9981D7F840}" type="presOf" srcId="{8BB4E456-A064-48C2-BF6C-45B36D0ECF25}" destId="{9635C271-5409-4C64-BD68-F8C3F7C6CE13}" srcOrd="1" destOrd="0" presId="urn:microsoft.com/office/officeart/2005/8/layout/list1"/>
    <dgm:cxn modelId="{E4A26E41-BAE6-4B6C-855A-B5CCAC70996B}" type="presParOf" srcId="{628760CD-1A58-4AB5-B128-016A4D9D0A99}" destId="{686F830C-8D8A-4064-A104-AE972F960F76}" srcOrd="0" destOrd="0" presId="urn:microsoft.com/office/officeart/2005/8/layout/list1"/>
    <dgm:cxn modelId="{4CC37057-3BFB-43E9-82F4-E86A1BCDD5DA}" type="presParOf" srcId="{686F830C-8D8A-4064-A104-AE972F960F76}" destId="{A593EBE8-7228-4AB3-9791-54A46697D4B1}" srcOrd="0" destOrd="0" presId="urn:microsoft.com/office/officeart/2005/8/layout/list1"/>
    <dgm:cxn modelId="{51F249ED-9341-4751-9339-689474DD61EF}" type="presParOf" srcId="{686F830C-8D8A-4064-A104-AE972F960F76}" destId="{AD44EA6E-2349-4E8F-9708-CB3A513E485A}" srcOrd="1" destOrd="0" presId="urn:microsoft.com/office/officeart/2005/8/layout/list1"/>
    <dgm:cxn modelId="{7372A584-29D6-4ABC-B669-97AB3410BBC0}" type="presParOf" srcId="{628760CD-1A58-4AB5-B128-016A4D9D0A99}" destId="{E86EBCE1-CF37-425F-A573-A285B37642B5}" srcOrd="1" destOrd="0" presId="urn:microsoft.com/office/officeart/2005/8/layout/list1"/>
    <dgm:cxn modelId="{1EACBB10-B405-4F3D-8F04-D7846FA00D1B}" type="presParOf" srcId="{628760CD-1A58-4AB5-B128-016A4D9D0A99}" destId="{A540A364-B745-4CB9-A498-8D82B8546DC1}" srcOrd="2" destOrd="0" presId="urn:microsoft.com/office/officeart/2005/8/layout/list1"/>
    <dgm:cxn modelId="{4061671F-A524-4706-A3F5-A53AA61E959C}" type="presParOf" srcId="{628760CD-1A58-4AB5-B128-016A4D9D0A99}" destId="{546AC21A-9EEE-4FD7-885E-B9972BC0BB15}" srcOrd="3" destOrd="0" presId="urn:microsoft.com/office/officeart/2005/8/layout/list1"/>
    <dgm:cxn modelId="{30527AB6-2895-4543-937E-1B3FF6EDE52A}" type="presParOf" srcId="{628760CD-1A58-4AB5-B128-016A4D9D0A99}" destId="{07B6BB53-F822-457D-B2C5-CD2625AC4AEB}" srcOrd="4" destOrd="0" presId="urn:microsoft.com/office/officeart/2005/8/layout/list1"/>
    <dgm:cxn modelId="{C2284E41-2E26-4B62-8E48-508986BFE94D}" type="presParOf" srcId="{07B6BB53-F822-457D-B2C5-CD2625AC4AEB}" destId="{DFA5B240-7FDA-4C15-A929-D1E34B760A03}" srcOrd="0" destOrd="0" presId="urn:microsoft.com/office/officeart/2005/8/layout/list1"/>
    <dgm:cxn modelId="{17BA6D21-E29C-49C4-A636-A5DED7B5CD81}" type="presParOf" srcId="{07B6BB53-F822-457D-B2C5-CD2625AC4AEB}" destId="{9635C271-5409-4C64-BD68-F8C3F7C6CE13}" srcOrd="1" destOrd="0" presId="urn:microsoft.com/office/officeart/2005/8/layout/list1"/>
    <dgm:cxn modelId="{A778B2E0-8A43-4B16-B92E-2D42F7EDC0A8}" type="presParOf" srcId="{628760CD-1A58-4AB5-B128-016A4D9D0A99}" destId="{D864DA1F-CB6B-466F-961B-E8C1E372634A}" srcOrd="5" destOrd="0" presId="urn:microsoft.com/office/officeart/2005/8/layout/list1"/>
    <dgm:cxn modelId="{3AB67251-483C-4BD4-8D9D-BA38AE9CD198}" type="presParOf" srcId="{628760CD-1A58-4AB5-B128-016A4D9D0A99}" destId="{FBF4C729-6E79-4C05-8AFA-E58BD71AF823}" srcOrd="6" destOrd="0" presId="urn:microsoft.com/office/officeart/2005/8/layout/list1"/>
    <dgm:cxn modelId="{2274FC58-B214-4DEE-98F2-A83C4886194F}" type="presParOf" srcId="{628760CD-1A58-4AB5-B128-016A4D9D0A99}" destId="{EAB7FEC4-B902-450E-B419-1B1C354F7769}" srcOrd="7" destOrd="0" presId="urn:microsoft.com/office/officeart/2005/8/layout/list1"/>
    <dgm:cxn modelId="{043F2B11-6E0B-4B34-AE83-FA7B22A7B894}" type="presParOf" srcId="{628760CD-1A58-4AB5-B128-016A4D9D0A99}" destId="{7D3B90BF-D954-4C84-96AD-420650AC1553}" srcOrd="8" destOrd="0" presId="urn:microsoft.com/office/officeart/2005/8/layout/list1"/>
    <dgm:cxn modelId="{029975CE-1262-48B6-B242-D632628CDDB6}" type="presParOf" srcId="{7D3B90BF-D954-4C84-96AD-420650AC1553}" destId="{64B29D0F-30F2-48D1-86B9-492389D516FC}" srcOrd="0" destOrd="0" presId="urn:microsoft.com/office/officeart/2005/8/layout/list1"/>
    <dgm:cxn modelId="{3AABEE14-76BD-4872-BBED-182897875766}" type="presParOf" srcId="{7D3B90BF-D954-4C84-96AD-420650AC1553}" destId="{40539CE7-3D8F-40EA-AFBC-21A7F18C3CE7}" srcOrd="1" destOrd="0" presId="urn:microsoft.com/office/officeart/2005/8/layout/list1"/>
    <dgm:cxn modelId="{F719A887-BEB2-41ED-9C82-96AD4BD5E629}" type="presParOf" srcId="{628760CD-1A58-4AB5-B128-016A4D9D0A99}" destId="{212B5D23-0A5D-4CB9-B98C-799AFD2AF598}" srcOrd="9" destOrd="0" presId="urn:microsoft.com/office/officeart/2005/8/layout/list1"/>
    <dgm:cxn modelId="{E6E1224E-4E79-4782-9673-E1C2240C0476}" type="presParOf" srcId="{628760CD-1A58-4AB5-B128-016A4D9D0A99}" destId="{7DFAC5E0-9F1C-42C4-B353-7B09A09D8BED}" srcOrd="10" destOrd="0" presId="urn:microsoft.com/office/officeart/2005/8/layout/list1"/>
    <dgm:cxn modelId="{55CB357F-1909-4A3B-A9A8-EC808D606488}" type="presParOf" srcId="{628760CD-1A58-4AB5-B128-016A4D9D0A99}" destId="{B3152B49-0B46-49AD-939D-7017BCF7B967}" srcOrd="11" destOrd="0" presId="urn:microsoft.com/office/officeart/2005/8/layout/list1"/>
    <dgm:cxn modelId="{B686B92A-3FB1-4512-854A-1D9E4476BB05}" type="presParOf" srcId="{628760CD-1A58-4AB5-B128-016A4D9D0A99}" destId="{7EEA2B02-1DBD-4673-B1CA-49A40DE294E0}" srcOrd="12" destOrd="0" presId="urn:microsoft.com/office/officeart/2005/8/layout/list1"/>
    <dgm:cxn modelId="{DF8B613B-31DD-42FF-9662-21D6AE6C6E2C}" type="presParOf" srcId="{7EEA2B02-1DBD-4673-B1CA-49A40DE294E0}" destId="{BA313107-E218-40C8-9242-3113F8891F7E}" srcOrd="0" destOrd="0" presId="urn:microsoft.com/office/officeart/2005/8/layout/list1"/>
    <dgm:cxn modelId="{AC1E8CC5-CFCC-4318-A445-6B9D0523CE39}" type="presParOf" srcId="{7EEA2B02-1DBD-4673-B1CA-49A40DE294E0}" destId="{6010AD37-C9D6-4DD0-B2B0-FF8FD2F5B400}" srcOrd="1" destOrd="0" presId="urn:microsoft.com/office/officeart/2005/8/layout/list1"/>
    <dgm:cxn modelId="{606AD421-05EC-4ACF-83B3-BC896C6A65F8}" type="presParOf" srcId="{628760CD-1A58-4AB5-B128-016A4D9D0A99}" destId="{E576325A-2339-4B16-A422-D2005B57155A}" srcOrd="13" destOrd="0" presId="urn:microsoft.com/office/officeart/2005/8/layout/list1"/>
    <dgm:cxn modelId="{10CC7B6B-A34E-43BF-A114-A7FD12313F78}" type="presParOf" srcId="{628760CD-1A58-4AB5-B128-016A4D9D0A99}" destId="{C6DC88A4-D0A0-4C57-9DE9-FC59963E2DA6}" srcOrd="14" destOrd="0" presId="urn:microsoft.com/office/officeart/2005/8/layout/list1"/>
    <dgm:cxn modelId="{71EF86EB-3409-49A9-9515-256E60C40DF0}" type="presParOf" srcId="{628760CD-1A58-4AB5-B128-016A4D9D0A99}" destId="{8C1DB421-71CE-44D9-A7D1-720928DC70A6}" srcOrd="15" destOrd="0" presId="urn:microsoft.com/office/officeart/2005/8/layout/list1"/>
    <dgm:cxn modelId="{2B865086-CCCC-4A8F-8363-F66955289587}" type="presParOf" srcId="{628760CD-1A58-4AB5-B128-016A4D9D0A99}" destId="{D7812418-0239-4E76-9C41-6644C6798CC4}" srcOrd="16" destOrd="0" presId="urn:microsoft.com/office/officeart/2005/8/layout/list1"/>
    <dgm:cxn modelId="{95FF53FA-AD34-423D-8937-23500FBEB957}" type="presParOf" srcId="{D7812418-0239-4E76-9C41-6644C6798CC4}" destId="{47ECCD88-B064-4FAD-AD23-108E5255413E}" srcOrd="0" destOrd="0" presId="urn:microsoft.com/office/officeart/2005/8/layout/list1"/>
    <dgm:cxn modelId="{97F27C93-C756-455D-9537-0AF76E2CFCD0}" type="presParOf" srcId="{D7812418-0239-4E76-9C41-6644C6798CC4}" destId="{D3FA977E-0A16-497A-99AA-91BC9EC96A07}" srcOrd="1" destOrd="0" presId="urn:microsoft.com/office/officeart/2005/8/layout/list1"/>
    <dgm:cxn modelId="{6CFC5CA8-6D68-4D9D-843E-85868C30796F}" type="presParOf" srcId="{628760CD-1A58-4AB5-B128-016A4D9D0A99}" destId="{39132BBF-8F30-422B-9614-39A04A44599A}" srcOrd="17" destOrd="0" presId="urn:microsoft.com/office/officeart/2005/8/layout/list1"/>
    <dgm:cxn modelId="{3D60F27E-C3E3-4EE1-A03C-71F9494A33F6}" type="presParOf" srcId="{628760CD-1A58-4AB5-B128-016A4D9D0A99}" destId="{02763DE6-902E-47D5-810D-513AD52A6522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A1FD561-5623-418A-9B27-4DB1AE240EB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D437826-9D41-47A4-8743-213B3FD40B89}">
      <dgm:prSet/>
      <dgm:spPr/>
      <dgm:t>
        <a:bodyPr/>
        <a:lstStyle/>
        <a:p>
          <a:r>
            <a:rPr lang="en-US"/>
            <a:t>• Autonomy</a:t>
          </a:r>
        </a:p>
      </dgm:t>
    </dgm:pt>
    <dgm:pt modelId="{E797E339-EC43-481A-881B-AE2714D3F815}" type="parTrans" cxnId="{C56A4590-CC70-49A0-9344-607AE0F8778F}">
      <dgm:prSet/>
      <dgm:spPr/>
      <dgm:t>
        <a:bodyPr/>
        <a:lstStyle/>
        <a:p>
          <a:endParaRPr lang="en-US"/>
        </a:p>
      </dgm:t>
    </dgm:pt>
    <dgm:pt modelId="{CAC7751A-79CA-4193-A8AC-2B52D49E41C9}" type="sibTrans" cxnId="{C56A4590-CC70-49A0-9344-607AE0F8778F}">
      <dgm:prSet/>
      <dgm:spPr/>
      <dgm:t>
        <a:bodyPr/>
        <a:lstStyle/>
        <a:p>
          <a:endParaRPr lang="en-US"/>
        </a:p>
      </dgm:t>
    </dgm:pt>
    <dgm:pt modelId="{ADE16850-B67C-4C7B-B94F-FB346A42D9D6}">
      <dgm:prSet/>
      <dgm:spPr/>
      <dgm:t>
        <a:bodyPr/>
        <a:lstStyle/>
        <a:p>
          <a:r>
            <a:rPr lang="en-US"/>
            <a:t>• Consent</a:t>
          </a:r>
        </a:p>
      </dgm:t>
    </dgm:pt>
    <dgm:pt modelId="{68427DBF-C63C-4C37-9809-7F889517C3B9}" type="parTrans" cxnId="{9909F1C9-D44B-44A9-B23E-FD25D04891D5}">
      <dgm:prSet/>
      <dgm:spPr/>
      <dgm:t>
        <a:bodyPr/>
        <a:lstStyle/>
        <a:p>
          <a:endParaRPr lang="en-US"/>
        </a:p>
      </dgm:t>
    </dgm:pt>
    <dgm:pt modelId="{87193BCE-DA26-4D9E-97DF-565FF8C05104}" type="sibTrans" cxnId="{9909F1C9-D44B-44A9-B23E-FD25D04891D5}">
      <dgm:prSet/>
      <dgm:spPr/>
      <dgm:t>
        <a:bodyPr/>
        <a:lstStyle/>
        <a:p>
          <a:endParaRPr lang="en-US"/>
        </a:p>
      </dgm:t>
    </dgm:pt>
    <dgm:pt modelId="{D2B034F6-9689-4D05-9BCD-616A8443B25F}">
      <dgm:prSet/>
      <dgm:spPr/>
      <dgm:t>
        <a:bodyPr/>
        <a:lstStyle/>
        <a:p>
          <a:r>
            <a:rPr lang="en-US"/>
            <a:t>• Confidentiality</a:t>
          </a:r>
        </a:p>
      </dgm:t>
    </dgm:pt>
    <dgm:pt modelId="{CF6EDCB1-4DD7-4C5B-84EC-75A7E5F80285}" type="parTrans" cxnId="{CCBB53D2-A10C-4674-B84F-58F6B13C18D3}">
      <dgm:prSet/>
      <dgm:spPr/>
      <dgm:t>
        <a:bodyPr/>
        <a:lstStyle/>
        <a:p>
          <a:endParaRPr lang="en-US"/>
        </a:p>
      </dgm:t>
    </dgm:pt>
    <dgm:pt modelId="{F7B8386D-7B86-4691-A4FB-D6F1B52683D5}" type="sibTrans" cxnId="{CCBB53D2-A10C-4674-B84F-58F6B13C18D3}">
      <dgm:prSet/>
      <dgm:spPr/>
      <dgm:t>
        <a:bodyPr/>
        <a:lstStyle/>
        <a:p>
          <a:endParaRPr lang="en-US"/>
        </a:p>
      </dgm:t>
    </dgm:pt>
    <dgm:pt modelId="{AC4F33C3-47D7-468A-B143-6371362A558B}">
      <dgm:prSet/>
      <dgm:spPr/>
      <dgm:t>
        <a:bodyPr/>
        <a:lstStyle/>
        <a:p>
          <a:r>
            <a:rPr lang="en-US"/>
            <a:t>• Dignity</a:t>
          </a:r>
        </a:p>
      </dgm:t>
    </dgm:pt>
    <dgm:pt modelId="{82CDC06C-8F23-4D1B-B4BC-18D705A0C175}" type="parTrans" cxnId="{C7326BE8-AE40-42ED-82F6-6D0DD659C5C7}">
      <dgm:prSet/>
      <dgm:spPr/>
      <dgm:t>
        <a:bodyPr/>
        <a:lstStyle/>
        <a:p>
          <a:endParaRPr lang="en-US"/>
        </a:p>
      </dgm:t>
    </dgm:pt>
    <dgm:pt modelId="{82FC1ADA-8F1E-46F8-92F4-7DF59ECD6B80}" type="sibTrans" cxnId="{C7326BE8-AE40-42ED-82F6-6D0DD659C5C7}">
      <dgm:prSet/>
      <dgm:spPr/>
      <dgm:t>
        <a:bodyPr/>
        <a:lstStyle/>
        <a:p>
          <a:endParaRPr lang="en-US"/>
        </a:p>
      </dgm:t>
    </dgm:pt>
    <dgm:pt modelId="{BCFE2E8F-A64C-4892-9536-89C3A1ED0216}">
      <dgm:prSet/>
      <dgm:spPr/>
      <dgm:t>
        <a:bodyPr/>
        <a:lstStyle/>
        <a:p>
          <a:r>
            <a:rPr lang="en-US"/>
            <a:t>• Equality</a:t>
          </a:r>
        </a:p>
      </dgm:t>
    </dgm:pt>
    <dgm:pt modelId="{25276A2C-3DB7-4128-9B69-3E0D0C6B384D}" type="parTrans" cxnId="{FD612961-AF64-46F3-A808-FE741057DAB7}">
      <dgm:prSet/>
      <dgm:spPr/>
      <dgm:t>
        <a:bodyPr/>
        <a:lstStyle/>
        <a:p>
          <a:endParaRPr lang="en-US"/>
        </a:p>
      </dgm:t>
    </dgm:pt>
    <dgm:pt modelId="{FFA400C2-AFFF-4CBF-ADAF-A04EC5A698B2}" type="sibTrans" cxnId="{FD612961-AF64-46F3-A808-FE741057DAB7}">
      <dgm:prSet/>
      <dgm:spPr/>
      <dgm:t>
        <a:bodyPr/>
        <a:lstStyle/>
        <a:p>
          <a:endParaRPr lang="en-US"/>
        </a:p>
      </dgm:t>
    </dgm:pt>
    <dgm:pt modelId="{84EF74C1-54D5-4743-9241-D8EC7A59E193}">
      <dgm:prSet/>
      <dgm:spPr/>
      <dgm:t>
        <a:bodyPr/>
        <a:lstStyle/>
        <a:p>
          <a:r>
            <a:rPr lang="en-US"/>
            <a:t>(Mental Capacity Act, 2005; Equality Act, 2010)</a:t>
          </a:r>
        </a:p>
      </dgm:t>
    </dgm:pt>
    <dgm:pt modelId="{CAB6AAF9-385F-448F-A11D-FE6DAD2085E1}" type="parTrans" cxnId="{5FAF5E25-974E-4D6F-880E-7A822DEE5981}">
      <dgm:prSet/>
      <dgm:spPr/>
      <dgm:t>
        <a:bodyPr/>
        <a:lstStyle/>
        <a:p>
          <a:endParaRPr lang="en-US"/>
        </a:p>
      </dgm:t>
    </dgm:pt>
    <dgm:pt modelId="{5A49E169-0CA8-414E-BF4C-50FAF307F149}" type="sibTrans" cxnId="{5FAF5E25-974E-4D6F-880E-7A822DEE5981}">
      <dgm:prSet/>
      <dgm:spPr/>
      <dgm:t>
        <a:bodyPr/>
        <a:lstStyle/>
        <a:p>
          <a:endParaRPr lang="en-US"/>
        </a:p>
      </dgm:t>
    </dgm:pt>
    <dgm:pt modelId="{BA9137D6-4BC1-4463-BA25-6365FE0690DF}" type="pres">
      <dgm:prSet presAssocID="{AA1FD561-5623-418A-9B27-4DB1AE240EB6}" presName="vert0" presStyleCnt="0">
        <dgm:presLayoutVars>
          <dgm:dir/>
          <dgm:animOne val="branch"/>
          <dgm:animLvl val="lvl"/>
        </dgm:presLayoutVars>
      </dgm:prSet>
      <dgm:spPr/>
    </dgm:pt>
    <dgm:pt modelId="{226720E5-B496-424F-9985-6B62B8F5EE05}" type="pres">
      <dgm:prSet presAssocID="{9D437826-9D41-47A4-8743-213B3FD40B89}" presName="thickLine" presStyleLbl="alignNode1" presStyleIdx="0" presStyleCnt="6"/>
      <dgm:spPr/>
    </dgm:pt>
    <dgm:pt modelId="{54C23259-0258-4603-8F13-8AB28A4BA546}" type="pres">
      <dgm:prSet presAssocID="{9D437826-9D41-47A4-8743-213B3FD40B89}" presName="horz1" presStyleCnt="0"/>
      <dgm:spPr/>
    </dgm:pt>
    <dgm:pt modelId="{E6751C84-1912-4A5E-BC58-92B70376CC73}" type="pres">
      <dgm:prSet presAssocID="{9D437826-9D41-47A4-8743-213B3FD40B89}" presName="tx1" presStyleLbl="revTx" presStyleIdx="0" presStyleCnt="6"/>
      <dgm:spPr/>
    </dgm:pt>
    <dgm:pt modelId="{7294AF7C-5D8C-4E4F-920D-E870C3088A12}" type="pres">
      <dgm:prSet presAssocID="{9D437826-9D41-47A4-8743-213B3FD40B89}" presName="vert1" presStyleCnt="0"/>
      <dgm:spPr/>
    </dgm:pt>
    <dgm:pt modelId="{C07C9022-2F15-4F28-8AB1-BF5AA1B99AF6}" type="pres">
      <dgm:prSet presAssocID="{ADE16850-B67C-4C7B-B94F-FB346A42D9D6}" presName="thickLine" presStyleLbl="alignNode1" presStyleIdx="1" presStyleCnt="6"/>
      <dgm:spPr/>
    </dgm:pt>
    <dgm:pt modelId="{043A91B1-50CA-4450-BB2C-F5182CD2433D}" type="pres">
      <dgm:prSet presAssocID="{ADE16850-B67C-4C7B-B94F-FB346A42D9D6}" presName="horz1" presStyleCnt="0"/>
      <dgm:spPr/>
    </dgm:pt>
    <dgm:pt modelId="{3652E0C2-CDC7-48A5-8228-3C6631F987C1}" type="pres">
      <dgm:prSet presAssocID="{ADE16850-B67C-4C7B-B94F-FB346A42D9D6}" presName="tx1" presStyleLbl="revTx" presStyleIdx="1" presStyleCnt="6"/>
      <dgm:spPr/>
    </dgm:pt>
    <dgm:pt modelId="{EF9D42E6-8708-4BD1-9A8E-71207BC3A525}" type="pres">
      <dgm:prSet presAssocID="{ADE16850-B67C-4C7B-B94F-FB346A42D9D6}" presName="vert1" presStyleCnt="0"/>
      <dgm:spPr/>
    </dgm:pt>
    <dgm:pt modelId="{8E9E97EB-4B8E-4F2A-AD3A-F53B6B398A3B}" type="pres">
      <dgm:prSet presAssocID="{D2B034F6-9689-4D05-9BCD-616A8443B25F}" presName="thickLine" presStyleLbl="alignNode1" presStyleIdx="2" presStyleCnt="6"/>
      <dgm:spPr/>
    </dgm:pt>
    <dgm:pt modelId="{72B1D4EA-AD9A-41AC-8A36-1A5E09DDDE0A}" type="pres">
      <dgm:prSet presAssocID="{D2B034F6-9689-4D05-9BCD-616A8443B25F}" presName="horz1" presStyleCnt="0"/>
      <dgm:spPr/>
    </dgm:pt>
    <dgm:pt modelId="{32053567-44BE-4275-9FB7-329984B29AB7}" type="pres">
      <dgm:prSet presAssocID="{D2B034F6-9689-4D05-9BCD-616A8443B25F}" presName="tx1" presStyleLbl="revTx" presStyleIdx="2" presStyleCnt="6"/>
      <dgm:spPr/>
    </dgm:pt>
    <dgm:pt modelId="{50FC5FBD-F934-443B-8E61-39B29672DFDC}" type="pres">
      <dgm:prSet presAssocID="{D2B034F6-9689-4D05-9BCD-616A8443B25F}" presName="vert1" presStyleCnt="0"/>
      <dgm:spPr/>
    </dgm:pt>
    <dgm:pt modelId="{5E4A2630-003F-447E-A41F-A6300702DC61}" type="pres">
      <dgm:prSet presAssocID="{AC4F33C3-47D7-468A-B143-6371362A558B}" presName="thickLine" presStyleLbl="alignNode1" presStyleIdx="3" presStyleCnt="6"/>
      <dgm:spPr/>
    </dgm:pt>
    <dgm:pt modelId="{806EC59F-D210-4BD1-8135-6F03DE1094A6}" type="pres">
      <dgm:prSet presAssocID="{AC4F33C3-47D7-468A-B143-6371362A558B}" presName="horz1" presStyleCnt="0"/>
      <dgm:spPr/>
    </dgm:pt>
    <dgm:pt modelId="{536A66F9-B957-495F-8B02-4F929F327D92}" type="pres">
      <dgm:prSet presAssocID="{AC4F33C3-47D7-468A-B143-6371362A558B}" presName="tx1" presStyleLbl="revTx" presStyleIdx="3" presStyleCnt="6"/>
      <dgm:spPr/>
    </dgm:pt>
    <dgm:pt modelId="{D9CEEB76-4537-4DC2-91FA-C97FCDA6865F}" type="pres">
      <dgm:prSet presAssocID="{AC4F33C3-47D7-468A-B143-6371362A558B}" presName="vert1" presStyleCnt="0"/>
      <dgm:spPr/>
    </dgm:pt>
    <dgm:pt modelId="{E94509A4-935C-4C86-9ACB-C383EBD90719}" type="pres">
      <dgm:prSet presAssocID="{BCFE2E8F-A64C-4892-9536-89C3A1ED0216}" presName="thickLine" presStyleLbl="alignNode1" presStyleIdx="4" presStyleCnt="6"/>
      <dgm:spPr/>
    </dgm:pt>
    <dgm:pt modelId="{1DF938C4-A069-4688-88D8-1D37C381C664}" type="pres">
      <dgm:prSet presAssocID="{BCFE2E8F-A64C-4892-9536-89C3A1ED0216}" presName="horz1" presStyleCnt="0"/>
      <dgm:spPr/>
    </dgm:pt>
    <dgm:pt modelId="{1616D9E0-6E38-49BF-8640-9872DCDAF129}" type="pres">
      <dgm:prSet presAssocID="{BCFE2E8F-A64C-4892-9536-89C3A1ED0216}" presName="tx1" presStyleLbl="revTx" presStyleIdx="4" presStyleCnt="6"/>
      <dgm:spPr/>
    </dgm:pt>
    <dgm:pt modelId="{98FFD504-829D-4892-9378-30CB1CD319D4}" type="pres">
      <dgm:prSet presAssocID="{BCFE2E8F-A64C-4892-9536-89C3A1ED0216}" presName="vert1" presStyleCnt="0"/>
      <dgm:spPr/>
    </dgm:pt>
    <dgm:pt modelId="{272B659A-B8D3-4ACC-B3E6-F5C52D92A359}" type="pres">
      <dgm:prSet presAssocID="{84EF74C1-54D5-4743-9241-D8EC7A59E193}" presName="thickLine" presStyleLbl="alignNode1" presStyleIdx="5" presStyleCnt="6"/>
      <dgm:spPr/>
    </dgm:pt>
    <dgm:pt modelId="{2D600F97-F33D-46B5-BD69-98F825512AC0}" type="pres">
      <dgm:prSet presAssocID="{84EF74C1-54D5-4743-9241-D8EC7A59E193}" presName="horz1" presStyleCnt="0"/>
      <dgm:spPr/>
    </dgm:pt>
    <dgm:pt modelId="{B02FBC81-912E-4313-A72A-65E84C1698B9}" type="pres">
      <dgm:prSet presAssocID="{84EF74C1-54D5-4743-9241-D8EC7A59E193}" presName="tx1" presStyleLbl="revTx" presStyleIdx="5" presStyleCnt="6"/>
      <dgm:spPr/>
    </dgm:pt>
    <dgm:pt modelId="{8B75A891-D7BD-44B6-B93A-3E283B917D89}" type="pres">
      <dgm:prSet presAssocID="{84EF74C1-54D5-4743-9241-D8EC7A59E193}" presName="vert1" presStyleCnt="0"/>
      <dgm:spPr/>
    </dgm:pt>
  </dgm:ptLst>
  <dgm:cxnLst>
    <dgm:cxn modelId="{5FAF5E25-974E-4D6F-880E-7A822DEE5981}" srcId="{AA1FD561-5623-418A-9B27-4DB1AE240EB6}" destId="{84EF74C1-54D5-4743-9241-D8EC7A59E193}" srcOrd="5" destOrd="0" parTransId="{CAB6AAF9-385F-448F-A11D-FE6DAD2085E1}" sibTransId="{5A49E169-0CA8-414E-BF4C-50FAF307F149}"/>
    <dgm:cxn modelId="{C710D43D-F660-4957-BDCD-D55C6113340A}" type="presOf" srcId="{AA1FD561-5623-418A-9B27-4DB1AE240EB6}" destId="{BA9137D6-4BC1-4463-BA25-6365FE0690DF}" srcOrd="0" destOrd="0" presId="urn:microsoft.com/office/officeart/2008/layout/LinedList"/>
    <dgm:cxn modelId="{FD612961-AF64-46F3-A808-FE741057DAB7}" srcId="{AA1FD561-5623-418A-9B27-4DB1AE240EB6}" destId="{BCFE2E8F-A64C-4892-9536-89C3A1ED0216}" srcOrd="4" destOrd="0" parTransId="{25276A2C-3DB7-4128-9B69-3E0D0C6B384D}" sibTransId="{FFA400C2-AFFF-4CBF-ADAF-A04EC5A698B2}"/>
    <dgm:cxn modelId="{58C70A70-8959-45B4-AC65-771E327D3CA2}" type="presOf" srcId="{BCFE2E8F-A64C-4892-9536-89C3A1ED0216}" destId="{1616D9E0-6E38-49BF-8640-9872DCDAF129}" srcOrd="0" destOrd="0" presId="urn:microsoft.com/office/officeart/2008/layout/LinedList"/>
    <dgm:cxn modelId="{74BEAF8E-05D9-448A-B0F7-B4F8A331CE34}" type="presOf" srcId="{D2B034F6-9689-4D05-9BCD-616A8443B25F}" destId="{32053567-44BE-4275-9FB7-329984B29AB7}" srcOrd="0" destOrd="0" presId="urn:microsoft.com/office/officeart/2008/layout/LinedList"/>
    <dgm:cxn modelId="{C56A4590-CC70-49A0-9344-607AE0F8778F}" srcId="{AA1FD561-5623-418A-9B27-4DB1AE240EB6}" destId="{9D437826-9D41-47A4-8743-213B3FD40B89}" srcOrd="0" destOrd="0" parTransId="{E797E339-EC43-481A-881B-AE2714D3F815}" sibTransId="{CAC7751A-79CA-4193-A8AC-2B52D49E41C9}"/>
    <dgm:cxn modelId="{EBCC8691-9B8B-4BDE-9D5E-DFB0F12DD0F2}" type="presOf" srcId="{84EF74C1-54D5-4743-9241-D8EC7A59E193}" destId="{B02FBC81-912E-4313-A72A-65E84C1698B9}" srcOrd="0" destOrd="0" presId="urn:microsoft.com/office/officeart/2008/layout/LinedList"/>
    <dgm:cxn modelId="{45F3DDC2-79A6-486D-934F-C6EB4399DEEB}" type="presOf" srcId="{9D437826-9D41-47A4-8743-213B3FD40B89}" destId="{E6751C84-1912-4A5E-BC58-92B70376CC73}" srcOrd="0" destOrd="0" presId="urn:microsoft.com/office/officeart/2008/layout/LinedList"/>
    <dgm:cxn modelId="{9909F1C9-D44B-44A9-B23E-FD25D04891D5}" srcId="{AA1FD561-5623-418A-9B27-4DB1AE240EB6}" destId="{ADE16850-B67C-4C7B-B94F-FB346A42D9D6}" srcOrd="1" destOrd="0" parTransId="{68427DBF-C63C-4C37-9809-7F889517C3B9}" sibTransId="{87193BCE-DA26-4D9E-97DF-565FF8C05104}"/>
    <dgm:cxn modelId="{CCBB53D2-A10C-4674-B84F-58F6B13C18D3}" srcId="{AA1FD561-5623-418A-9B27-4DB1AE240EB6}" destId="{D2B034F6-9689-4D05-9BCD-616A8443B25F}" srcOrd="2" destOrd="0" parTransId="{CF6EDCB1-4DD7-4C5B-84EC-75A7E5F80285}" sibTransId="{F7B8386D-7B86-4691-A4FB-D6F1B52683D5}"/>
    <dgm:cxn modelId="{C7326BE8-AE40-42ED-82F6-6D0DD659C5C7}" srcId="{AA1FD561-5623-418A-9B27-4DB1AE240EB6}" destId="{AC4F33C3-47D7-468A-B143-6371362A558B}" srcOrd="3" destOrd="0" parTransId="{82CDC06C-8F23-4D1B-B4BC-18D705A0C175}" sibTransId="{82FC1ADA-8F1E-46F8-92F4-7DF59ECD6B80}"/>
    <dgm:cxn modelId="{33CCF1F3-D32B-42FA-A40E-CCF7BA01A40D}" type="presOf" srcId="{AC4F33C3-47D7-468A-B143-6371362A558B}" destId="{536A66F9-B957-495F-8B02-4F929F327D92}" srcOrd="0" destOrd="0" presId="urn:microsoft.com/office/officeart/2008/layout/LinedList"/>
    <dgm:cxn modelId="{F3CDA0FC-E36D-4953-AF8A-D080790DBF7A}" type="presOf" srcId="{ADE16850-B67C-4C7B-B94F-FB346A42D9D6}" destId="{3652E0C2-CDC7-48A5-8228-3C6631F987C1}" srcOrd="0" destOrd="0" presId="urn:microsoft.com/office/officeart/2008/layout/LinedList"/>
    <dgm:cxn modelId="{4E4EB34C-B3CE-464F-BB48-443D04C0AF91}" type="presParOf" srcId="{BA9137D6-4BC1-4463-BA25-6365FE0690DF}" destId="{226720E5-B496-424F-9985-6B62B8F5EE05}" srcOrd="0" destOrd="0" presId="urn:microsoft.com/office/officeart/2008/layout/LinedList"/>
    <dgm:cxn modelId="{17E4112F-776D-40C8-9EAA-FA9970353CA4}" type="presParOf" srcId="{BA9137D6-4BC1-4463-BA25-6365FE0690DF}" destId="{54C23259-0258-4603-8F13-8AB28A4BA546}" srcOrd="1" destOrd="0" presId="urn:microsoft.com/office/officeart/2008/layout/LinedList"/>
    <dgm:cxn modelId="{42AEF2C8-8C9C-44A4-B921-E85DEC42E9D9}" type="presParOf" srcId="{54C23259-0258-4603-8F13-8AB28A4BA546}" destId="{E6751C84-1912-4A5E-BC58-92B70376CC73}" srcOrd="0" destOrd="0" presId="urn:microsoft.com/office/officeart/2008/layout/LinedList"/>
    <dgm:cxn modelId="{445FBEBC-DAAC-4940-9A2B-5E1CE429C0B1}" type="presParOf" srcId="{54C23259-0258-4603-8F13-8AB28A4BA546}" destId="{7294AF7C-5D8C-4E4F-920D-E870C3088A12}" srcOrd="1" destOrd="0" presId="urn:microsoft.com/office/officeart/2008/layout/LinedList"/>
    <dgm:cxn modelId="{B32E1496-95A9-4547-A410-6D3295144917}" type="presParOf" srcId="{BA9137D6-4BC1-4463-BA25-6365FE0690DF}" destId="{C07C9022-2F15-4F28-8AB1-BF5AA1B99AF6}" srcOrd="2" destOrd="0" presId="urn:microsoft.com/office/officeart/2008/layout/LinedList"/>
    <dgm:cxn modelId="{DBFAF4F2-024C-41CE-9DBF-4DCCD36168A7}" type="presParOf" srcId="{BA9137D6-4BC1-4463-BA25-6365FE0690DF}" destId="{043A91B1-50CA-4450-BB2C-F5182CD2433D}" srcOrd="3" destOrd="0" presId="urn:microsoft.com/office/officeart/2008/layout/LinedList"/>
    <dgm:cxn modelId="{76C9F8B6-F89C-4464-A3A3-608E76B5A9A5}" type="presParOf" srcId="{043A91B1-50CA-4450-BB2C-F5182CD2433D}" destId="{3652E0C2-CDC7-48A5-8228-3C6631F987C1}" srcOrd="0" destOrd="0" presId="urn:microsoft.com/office/officeart/2008/layout/LinedList"/>
    <dgm:cxn modelId="{CFB10D4B-1B25-4F22-A59A-EA084B427DB3}" type="presParOf" srcId="{043A91B1-50CA-4450-BB2C-F5182CD2433D}" destId="{EF9D42E6-8708-4BD1-9A8E-71207BC3A525}" srcOrd="1" destOrd="0" presId="urn:microsoft.com/office/officeart/2008/layout/LinedList"/>
    <dgm:cxn modelId="{4FC309A5-59CC-474C-9663-7F85B46CFF83}" type="presParOf" srcId="{BA9137D6-4BC1-4463-BA25-6365FE0690DF}" destId="{8E9E97EB-4B8E-4F2A-AD3A-F53B6B398A3B}" srcOrd="4" destOrd="0" presId="urn:microsoft.com/office/officeart/2008/layout/LinedList"/>
    <dgm:cxn modelId="{F09F265A-2842-4367-A0E0-A19DA79981F0}" type="presParOf" srcId="{BA9137D6-4BC1-4463-BA25-6365FE0690DF}" destId="{72B1D4EA-AD9A-41AC-8A36-1A5E09DDDE0A}" srcOrd="5" destOrd="0" presId="urn:microsoft.com/office/officeart/2008/layout/LinedList"/>
    <dgm:cxn modelId="{25448B80-887C-4D83-ABBF-FF052215A51D}" type="presParOf" srcId="{72B1D4EA-AD9A-41AC-8A36-1A5E09DDDE0A}" destId="{32053567-44BE-4275-9FB7-329984B29AB7}" srcOrd="0" destOrd="0" presId="urn:microsoft.com/office/officeart/2008/layout/LinedList"/>
    <dgm:cxn modelId="{7DE10726-7E6E-4C4D-B7CA-93AB976D1D08}" type="presParOf" srcId="{72B1D4EA-AD9A-41AC-8A36-1A5E09DDDE0A}" destId="{50FC5FBD-F934-443B-8E61-39B29672DFDC}" srcOrd="1" destOrd="0" presId="urn:microsoft.com/office/officeart/2008/layout/LinedList"/>
    <dgm:cxn modelId="{F4941715-AD61-4CDA-A31B-E1DE1BDE91B8}" type="presParOf" srcId="{BA9137D6-4BC1-4463-BA25-6365FE0690DF}" destId="{5E4A2630-003F-447E-A41F-A6300702DC61}" srcOrd="6" destOrd="0" presId="urn:microsoft.com/office/officeart/2008/layout/LinedList"/>
    <dgm:cxn modelId="{B1BEBA2E-7E24-4688-8755-67738EB9171E}" type="presParOf" srcId="{BA9137D6-4BC1-4463-BA25-6365FE0690DF}" destId="{806EC59F-D210-4BD1-8135-6F03DE1094A6}" srcOrd="7" destOrd="0" presId="urn:microsoft.com/office/officeart/2008/layout/LinedList"/>
    <dgm:cxn modelId="{6428E839-3B6F-4D11-B750-F2A1C69DD6D9}" type="presParOf" srcId="{806EC59F-D210-4BD1-8135-6F03DE1094A6}" destId="{536A66F9-B957-495F-8B02-4F929F327D92}" srcOrd="0" destOrd="0" presId="urn:microsoft.com/office/officeart/2008/layout/LinedList"/>
    <dgm:cxn modelId="{178C38AB-9016-46EF-8D13-274BBE60B690}" type="presParOf" srcId="{806EC59F-D210-4BD1-8135-6F03DE1094A6}" destId="{D9CEEB76-4537-4DC2-91FA-C97FCDA6865F}" srcOrd="1" destOrd="0" presId="urn:microsoft.com/office/officeart/2008/layout/LinedList"/>
    <dgm:cxn modelId="{2E6687ED-59C4-40F2-B4CD-AF66697F142A}" type="presParOf" srcId="{BA9137D6-4BC1-4463-BA25-6365FE0690DF}" destId="{E94509A4-935C-4C86-9ACB-C383EBD90719}" srcOrd="8" destOrd="0" presId="urn:microsoft.com/office/officeart/2008/layout/LinedList"/>
    <dgm:cxn modelId="{F9544322-8EE7-45A5-87C8-6E6FECF18074}" type="presParOf" srcId="{BA9137D6-4BC1-4463-BA25-6365FE0690DF}" destId="{1DF938C4-A069-4688-88D8-1D37C381C664}" srcOrd="9" destOrd="0" presId="urn:microsoft.com/office/officeart/2008/layout/LinedList"/>
    <dgm:cxn modelId="{7A9CDC63-FF96-4702-966C-7DC8003F409A}" type="presParOf" srcId="{1DF938C4-A069-4688-88D8-1D37C381C664}" destId="{1616D9E0-6E38-49BF-8640-9872DCDAF129}" srcOrd="0" destOrd="0" presId="urn:microsoft.com/office/officeart/2008/layout/LinedList"/>
    <dgm:cxn modelId="{6E13E409-6F2C-448B-9F47-6864EEC67DDE}" type="presParOf" srcId="{1DF938C4-A069-4688-88D8-1D37C381C664}" destId="{98FFD504-829D-4892-9378-30CB1CD319D4}" srcOrd="1" destOrd="0" presId="urn:microsoft.com/office/officeart/2008/layout/LinedList"/>
    <dgm:cxn modelId="{45B5B43A-35A0-4557-A0CA-9AF140EE10E3}" type="presParOf" srcId="{BA9137D6-4BC1-4463-BA25-6365FE0690DF}" destId="{272B659A-B8D3-4ACC-B3E6-F5C52D92A359}" srcOrd="10" destOrd="0" presId="urn:microsoft.com/office/officeart/2008/layout/LinedList"/>
    <dgm:cxn modelId="{0B84A840-6403-4342-911A-FD218F0308B3}" type="presParOf" srcId="{BA9137D6-4BC1-4463-BA25-6365FE0690DF}" destId="{2D600F97-F33D-46B5-BD69-98F825512AC0}" srcOrd="11" destOrd="0" presId="urn:microsoft.com/office/officeart/2008/layout/LinedList"/>
    <dgm:cxn modelId="{D933E6EA-59AE-434F-9B27-76C753B84D00}" type="presParOf" srcId="{2D600F97-F33D-46B5-BD69-98F825512AC0}" destId="{B02FBC81-912E-4313-A72A-65E84C1698B9}" srcOrd="0" destOrd="0" presId="urn:microsoft.com/office/officeart/2008/layout/LinedList"/>
    <dgm:cxn modelId="{FBA76B91-6C95-45E3-B1BF-A3A6974F841C}" type="presParOf" srcId="{2D600F97-F33D-46B5-BD69-98F825512AC0}" destId="{8B75A891-D7BD-44B6-B93A-3E283B917D8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C98D139-B3E2-4F20-AE9B-56A10222119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CB45132-9E5A-4A7B-9055-7F4B7B6013A0}">
      <dgm:prSet/>
      <dgm:spPr/>
      <dgm:t>
        <a:bodyPr/>
        <a:lstStyle/>
        <a:p>
          <a:r>
            <a:rPr lang="en-US"/>
            <a:t>• Recovery</a:t>
          </a:r>
        </a:p>
      </dgm:t>
    </dgm:pt>
    <dgm:pt modelId="{F54FC3BE-95A7-40A1-A2CF-2BB0899B4CAA}" type="parTrans" cxnId="{0F3430DD-2A93-4927-96CD-AB17B67FF0B2}">
      <dgm:prSet/>
      <dgm:spPr/>
      <dgm:t>
        <a:bodyPr/>
        <a:lstStyle/>
        <a:p>
          <a:endParaRPr lang="en-US"/>
        </a:p>
      </dgm:t>
    </dgm:pt>
    <dgm:pt modelId="{82882AC7-0E2B-4B92-A91F-3CBCD02A7A50}" type="sibTrans" cxnId="{0F3430DD-2A93-4927-96CD-AB17B67FF0B2}">
      <dgm:prSet/>
      <dgm:spPr/>
      <dgm:t>
        <a:bodyPr/>
        <a:lstStyle/>
        <a:p>
          <a:endParaRPr lang="en-US"/>
        </a:p>
      </dgm:t>
    </dgm:pt>
    <dgm:pt modelId="{EA2AC916-83DF-422D-82DB-37028D1523F0}">
      <dgm:prSet/>
      <dgm:spPr/>
      <dgm:t>
        <a:bodyPr/>
        <a:lstStyle/>
        <a:p>
          <a:r>
            <a:rPr lang="en-US"/>
            <a:t>• Pain controlled</a:t>
          </a:r>
        </a:p>
      </dgm:t>
    </dgm:pt>
    <dgm:pt modelId="{803FF462-CF5F-4F2B-AE81-7F292ED0AB16}" type="parTrans" cxnId="{4C7AB1EF-8318-45B0-9BC5-CD6AD238DDDD}">
      <dgm:prSet/>
      <dgm:spPr/>
      <dgm:t>
        <a:bodyPr/>
        <a:lstStyle/>
        <a:p>
          <a:endParaRPr lang="en-US"/>
        </a:p>
      </dgm:t>
    </dgm:pt>
    <dgm:pt modelId="{47C90382-B032-49DD-9735-AC31896B00AD}" type="sibTrans" cxnId="{4C7AB1EF-8318-45B0-9BC5-CD6AD238DDDD}">
      <dgm:prSet/>
      <dgm:spPr/>
      <dgm:t>
        <a:bodyPr/>
        <a:lstStyle/>
        <a:p>
          <a:endParaRPr lang="en-US"/>
        </a:p>
      </dgm:t>
    </dgm:pt>
    <dgm:pt modelId="{BD1FCBE9-9F77-4277-8649-CEB8299AC1F9}">
      <dgm:prSet/>
      <dgm:spPr/>
      <dgm:t>
        <a:bodyPr/>
        <a:lstStyle/>
        <a:p>
          <a:r>
            <a:rPr lang="en-US"/>
            <a:t>• Emotional wellbeing</a:t>
          </a:r>
        </a:p>
      </dgm:t>
    </dgm:pt>
    <dgm:pt modelId="{895FA2C2-68E4-4BAE-860E-84284872654F}" type="parTrans" cxnId="{7AC00C9B-B26A-452B-812C-F6065F03F300}">
      <dgm:prSet/>
      <dgm:spPr/>
      <dgm:t>
        <a:bodyPr/>
        <a:lstStyle/>
        <a:p>
          <a:endParaRPr lang="en-US"/>
        </a:p>
      </dgm:t>
    </dgm:pt>
    <dgm:pt modelId="{B8B4CC57-EACD-473A-A900-A3249D76D89A}" type="sibTrans" cxnId="{7AC00C9B-B26A-452B-812C-F6065F03F300}">
      <dgm:prSet/>
      <dgm:spPr/>
      <dgm:t>
        <a:bodyPr/>
        <a:lstStyle/>
        <a:p>
          <a:endParaRPr lang="en-US"/>
        </a:p>
      </dgm:t>
    </dgm:pt>
    <dgm:pt modelId="{21E7F1D9-36F7-4D91-B255-52AC94932489}">
      <dgm:prSet/>
      <dgm:spPr/>
      <dgm:t>
        <a:bodyPr/>
        <a:lstStyle/>
        <a:p>
          <a:r>
            <a:rPr lang="en-US"/>
            <a:t>• Healthy lifestyle</a:t>
          </a:r>
        </a:p>
      </dgm:t>
    </dgm:pt>
    <dgm:pt modelId="{48942035-BE5C-4612-BCD0-BB56BF2E7ECB}" type="parTrans" cxnId="{67729C35-4EE4-42C0-A4D0-1AB3391210F9}">
      <dgm:prSet/>
      <dgm:spPr/>
      <dgm:t>
        <a:bodyPr/>
        <a:lstStyle/>
        <a:p>
          <a:endParaRPr lang="en-US"/>
        </a:p>
      </dgm:t>
    </dgm:pt>
    <dgm:pt modelId="{C17C1A87-A55A-45CF-B1EB-AA5564CC29E4}" type="sibTrans" cxnId="{67729C35-4EE4-42C0-A4D0-1AB3391210F9}">
      <dgm:prSet/>
      <dgm:spPr/>
      <dgm:t>
        <a:bodyPr/>
        <a:lstStyle/>
        <a:p>
          <a:endParaRPr lang="en-US"/>
        </a:p>
      </dgm:t>
    </dgm:pt>
    <dgm:pt modelId="{59F78BA8-9E6C-4949-9756-BB2D801A8DCA}">
      <dgm:prSet/>
      <dgm:spPr/>
      <dgm:t>
        <a:bodyPr/>
        <a:lstStyle/>
        <a:p>
          <a:r>
            <a:rPr lang="en-US"/>
            <a:t>• Evaluation</a:t>
          </a:r>
        </a:p>
      </dgm:t>
    </dgm:pt>
    <dgm:pt modelId="{4C03DBAB-7EB1-47FD-94F1-8E75716B342B}" type="parTrans" cxnId="{9AC8F9E6-3390-4E79-AB48-A73A1543A3D9}">
      <dgm:prSet/>
      <dgm:spPr/>
      <dgm:t>
        <a:bodyPr/>
        <a:lstStyle/>
        <a:p>
          <a:endParaRPr lang="en-US"/>
        </a:p>
      </dgm:t>
    </dgm:pt>
    <dgm:pt modelId="{7AF4A43F-4D9A-4090-8A09-18C0E91F932B}" type="sibTrans" cxnId="{9AC8F9E6-3390-4E79-AB48-A73A1543A3D9}">
      <dgm:prSet/>
      <dgm:spPr/>
      <dgm:t>
        <a:bodyPr/>
        <a:lstStyle/>
        <a:p>
          <a:endParaRPr lang="en-US"/>
        </a:p>
      </dgm:t>
    </dgm:pt>
    <dgm:pt modelId="{35937F09-6AB9-483B-8368-9EC2D18DA34B}">
      <dgm:prSet/>
      <dgm:spPr/>
      <dgm:t>
        <a:bodyPr/>
        <a:lstStyle/>
        <a:p>
          <a:r>
            <a:rPr lang="en-US"/>
            <a:t>(NICE, 2018; NHS, 2024)</a:t>
          </a:r>
        </a:p>
      </dgm:t>
    </dgm:pt>
    <dgm:pt modelId="{2E0AE245-BE52-4942-BA7D-DC5F9C31422E}" type="parTrans" cxnId="{AC135894-CA6B-4419-87B7-1E38B7ABC9A2}">
      <dgm:prSet/>
      <dgm:spPr/>
      <dgm:t>
        <a:bodyPr/>
        <a:lstStyle/>
        <a:p>
          <a:endParaRPr lang="en-US"/>
        </a:p>
      </dgm:t>
    </dgm:pt>
    <dgm:pt modelId="{8510BC26-96AE-4CE5-A81F-49BF3FC2905D}" type="sibTrans" cxnId="{AC135894-CA6B-4419-87B7-1E38B7ABC9A2}">
      <dgm:prSet/>
      <dgm:spPr/>
      <dgm:t>
        <a:bodyPr/>
        <a:lstStyle/>
        <a:p>
          <a:endParaRPr lang="en-US"/>
        </a:p>
      </dgm:t>
    </dgm:pt>
    <dgm:pt modelId="{7EC7DE75-642B-4FC7-8E38-DECBB6C3D4B4}" type="pres">
      <dgm:prSet presAssocID="{FC98D139-B3E2-4F20-AE9B-56A10222119E}" presName="root" presStyleCnt="0">
        <dgm:presLayoutVars>
          <dgm:dir/>
          <dgm:resizeHandles val="exact"/>
        </dgm:presLayoutVars>
      </dgm:prSet>
      <dgm:spPr/>
    </dgm:pt>
    <dgm:pt modelId="{58BF0CBC-722A-4531-A6C2-0DD59E6D6CF2}" type="pres">
      <dgm:prSet presAssocID="{1CB45132-9E5A-4A7B-9055-7F4B7B6013A0}" presName="compNode" presStyleCnt="0"/>
      <dgm:spPr/>
    </dgm:pt>
    <dgm:pt modelId="{A6773345-00E5-4D1E-9E54-CDD03352CC14}" type="pres">
      <dgm:prSet presAssocID="{1CB45132-9E5A-4A7B-9055-7F4B7B6013A0}" presName="bgRect" presStyleLbl="bgShp" presStyleIdx="0" presStyleCnt="6"/>
      <dgm:spPr/>
    </dgm:pt>
    <dgm:pt modelId="{7BDC457E-C9A1-4AB4-B6DE-EE2D2BF7AE4D}" type="pres">
      <dgm:prSet presAssocID="{1CB45132-9E5A-4A7B-9055-7F4B7B6013A0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mbulance"/>
        </a:ext>
      </dgm:extLst>
    </dgm:pt>
    <dgm:pt modelId="{8D6E3326-70B3-46D6-820D-696CC465682B}" type="pres">
      <dgm:prSet presAssocID="{1CB45132-9E5A-4A7B-9055-7F4B7B6013A0}" presName="spaceRect" presStyleCnt="0"/>
      <dgm:spPr/>
    </dgm:pt>
    <dgm:pt modelId="{D539168D-5EC7-42BC-AAC4-11EA54A42C3A}" type="pres">
      <dgm:prSet presAssocID="{1CB45132-9E5A-4A7B-9055-7F4B7B6013A0}" presName="parTx" presStyleLbl="revTx" presStyleIdx="0" presStyleCnt="6">
        <dgm:presLayoutVars>
          <dgm:chMax val="0"/>
          <dgm:chPref val="0"/>
        </dgm:presLayoutVars>
      </dgm:prSet>
      <dgm:spPr/>
    </dgm:pt>
    <dgm:pt modelId="{AAC40C5F-02D2-4C0F-89E6-FD362BB60749}" type="pres">
      <dgm:prSet presAssocID="{82882AC7-0E2B-4B92-A91F-3CBCD02A7A50}" presName="sibTrans" presStyleCnt="0"/>
      <dgm:spPr/>
    </dgm:pt>
    <dgm:pt modelId="{1B9132EA-049E-48B9-AA49-3BDC5315F0D3}" type="pres">
      <dgm:prSet presAssocID="{EA2AC916-83DF-422D-82DB-37028D1523F0}" presName="compNode" presStyleCnt="0"/>
      <dgm:spPr/>
    </dgm:pt>
    <dgm:pt modelId="{08D7EC25-C339-4FC8-B008-97F060AD467B}" type="pres">
      <dgm:prSet presAssocID="{EA2AC916-83DF-422D-82DB-37028D1523F0}" presName="bgRect" presStyleLbl="bgShp" presStyleIdx="1" presStyleCnt="6"/>
      <dgm:spPr/>
    </dgm:pt>
    <dgm:pt modelId="{53A9A932-E9CD-408D-91AE-02E2112AAF5E}" type="pres">
      <dgm:prSet presAssocID="{EA2AC916-83DF-422D-82DB-37028D1523F0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ull"/>
        </a:ext>
      </dgm:extLst>
    </dgm:pt>
    <dgm:pt modelId="{4FF2C48F-B5B0-4305-852F-E8BBF46A2366}" type="pres">
      <dgm:prSet presAssocID="{EA2AC916-83DF-422D-82DB-37028D1523F0}" presName="spaceRect" presStyleCnt="0"/>
      <dgm:spPr/>
    </dgm:pt>
    <dgm:pt modelId="{4E7822B8-C68E-4FCC-90C0-0643C9C92622}" type="pres">
      <dgm:prSet presAssocID="{EA2AC916-83DF-422D-82DB-37028D1523F0}" presName="parTx" presStyleLbl="revTx" presStyleIdx="1" presStyleCnt="6">
        <dgm:presLayoutVars>
          <dgm:chMax val="0"/>
          <dgm:chPref val="0"/>
        </dgm:presLayoutVars>
      </dgm:prSet>
      <dgm:spPr/>
    </dgm:pt>
    <dgm:pt modelId="{C459B19A-D15F-4F40-A1A5-7DB2E18B481C}" type="pres">
      <dgm:prSet presAssocID="{47C90382-B032-49DD-9735-AC31896B00AD}" presName="sibTrans" presStyleCnt="0"/>
      <dgm:spPr/>
    </dgm:pt>
    <dgm:pt modelId="{6807E0E0-C0F3-4254-9822-5068CE996E33}" type="pres">
      <dgm:prSet presAssocID="{BD1FCBE9-9F77-4277-8649-CEB8299AC1F9}" presName="compNode" presStyleCnt="0"/>
      <dgm:spPr/>
    </dgm:pt>
    <dgm:pt modelId="{39D4EE33-F49E-432D-B8EC-63638FA24ED5}" type="pres">
      <dgm:prSet presAssocID="{BD1FCBE9-9F77-4277-8649-CEB8299AC1F9}" presName="bgRect" presStyleLbl="bgShp" presStyleIdx="2" presStyleCnt="6"/>
      <dgm:spPr/>
    </dgm:pt>
    <dgm:pt modelId="{C37FA6F8-CBD9-477C-AE01-9FCB7D041574}" type="pres">
      <dgm:prSet presAssocID="{BD1FCBE9-9F77-4277-8649-CEB8299AC1F9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DB102682-AEA7-404E-8677-168EF9414F6B}" type="pres">
      <dgm:prSet presAssocID="{BD1FCBE9-9F77-4277-8649-CEB8299AC1F9}" presName="spaceRect" presStyleCnt="0"/>
      <dgm:spPr/>
    </dgm:pt>
    <dgm:pt modelId="{F8ABB31C-E1C5-4158-831B-DFD62F511D59}" type="pres">
      <dgm:prSet presAssocID="{BD1FCBE9-9F77-4277-8649-CEB8299AC1F9}" presName="parTx" presStyleLbl="revTx" presStyleIdx="2" presStyleCnt="6">
        <dgm:presLayoutVars>
          <dgm:chMax val="0"/>
          <dgm:chPref val="0"/>
        </dgm:presLayoutVars>
      </dgm:prSet>
      <dgm:spPr/>
    </dgm:pt>
    <dgm:pt modelId="{CCCB48AF-8A3E-47FD-BB51-917F96185054}" type="pres">
      <dgm:prSet presAssocID="{B8B4CC57-EACD-473A-A900-A3249D76D89A}" presName="sibTrans" presStyleCnt="0"/>
      <dgm:spPr/>
    </dgm:pt>
    <dgm:pt modelId="{FC24133D-2D8B-455C-8A8A-1BC88C51F850}" type="pres">
      <dgm:prSet presAssocID="{21E7F1D9-36F7-4D91-B255-52AC94932489}" presName="compNode" presStyleCnt="0"/>
      <dgm:spPr/>
    </dgm:pt>
    <dgm:pt modelId="{EB2585FE-9279-46CF-A1BC-6CC0E7056454}" type="pres">
      <dgm:prSet presAssocID="{21E7F1D9-36F7-4D91-B255-52AC94932489}" presName="bgRect" presStyleLbl="bgShp" presStyleIdx="3" presStyleCnt="6"/>
      <dgm:spPr/>
    </dgm:pt>
    <dgm:pt modelId="{F29934E8-02D8-4BCB-BC08-EE5AE1D582CB}" type="pres">
      <dgm:prSet presAssocID="{21E7F1D9-36F7-4D91-B255-52AC94932489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3705736A-C1EE-47E0-ADCB-4964C9DDE773}" type="pres">
      <dgm:prSet presAssocID="{21E7F1D9-36F7-4D91-B255-52AC94932489}" presName="spaceRect" presStyleCnt="0"/>
      <dgm:spPr/>
    </dgm:pt>
    <dgm:pt modelId="{969A6B62-4278-4FF6-95C2-DDD57A8AB4C1}" type="pres">
      <dgm:prSet presAssocID="{21E7F1D9-36F7-4D91-B255-52AC94932489}" presName="parTx" presStyleLbl="revTx" presStyleIdx="3" presStyleCnt="6">
        <dgm:presLayoutVars>
          <dgm:chMax val="0"/>
          <dgm:chPref val="0"/>
        </dgm:presLayoutVars>
      </dgm:prSet>
      <dgm:spPr/>
    </dgm:pt>
    <dgm:pt modelId="{6A904ABF-E69B-46B7-A971-CAD7E61D8C31}" type="pres">
      <dgm:prSet presAssocID="{C17C1A87-A55A-45CF-B1EB-AA5564CC29E4}" presName="sibTrans" presStyleCnt="0"/>
      <dgm:spPr/>
    </dgm:pt>
    <dgm:pt modelId="{47FCC825-E342-47C4-9ED0-C37529D97C8C}" type="pres">
      <dgm:prSet presAssocID="{59F78BA8-9E6C-4949-9756-BB2D801A8DCA}" presName="compNode" presStyleCnt="0"/>
      <dgm:spPr/>
    </dgm:pt>
    <dgm:pt modelId="{8076A314-B6A5-42CC-A9AD-388DA3024572}" type="pres">
      <dgm:prSet presAssocID="{59F78BA8-9E6C-4949-9756-BB2D801A8DCA}" presName="bgRect" presStyleLbl="bgShp" presStyleIdx="4" presStyleCnt="6"/>
      <dgm:spPr/>
    </dgm:pt>
    <dgm:pt modelId="{CE4CBC89-E333-485A-B271-E0357A796EB1}" type="pres">
      <dgm:prSet presAssocID="{59F78BA8-9E6C-4949-9756-BB2D801A8DCA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EE95819D-E1AC-4E63-8265-88F50AC7C42B}" type="pres">
      <dgm:prSet presAssocID="{59F78BA8-9E6C-4949-9756-BB2D801A8DCA}" presName="spaceRect" presStyleCnt="0"/>
      <dgm:spPr/>
    </dgm:pt>
    <dgm:pt modelId="{FF143F65-547F-4284-9015-AD5C51449CD8}" type="pres">
      <dgm:prSet presAssocID="{59F78BA8-9E6C-4949-9756-BB2D801A8DCA}" presName="parTx" presStyleLbl="revTx" presStyleIdx="4" presStyleCnt="6">
        <dgm:presLayoutVars>
          <dgm:chMax val="0"/>
          <dgm:chPref val="0"/>
        </dgm:presLayoutVars>
      </dgm:prSet>
      <dgm:spPr/>
    </dgm:pt>
    <dgm:pt modelId="{BDBA5CCA-2F73-4DB2-956E-BA408AE75FC7}" type="pres">
      <dgm:prSet presAssocID="{7AF4A43F-4D9A-4090-8A09-18C0E91F932B}" presName="sibTrans" presStyleCnt="0"/>
      <dgm:spPr/>
    </dgm:pt>
    <dgm:pt modelId="{D39688E1-C91D-42BF-BA5F-980156BED217}" type="pres">
      <dgm:prSet presAssocID="{35937F09-6AB9-483B-8368-9EC2D18DA34B}" presName="compNode" presStyleCnt="0"/>
      <dgm:spPr/>
    </dgm:pt>
    <dgm:pt modelId="{722D2D73-3F2A-4DC6-9FF7-D4545ECD87C6}" type="pres">
      <dgm:prSet presAssocID="{35937F09-6AB9-483B-8368-9EC2D18DA34B}" presName="bgRect" presStyleLbl="bgShp" presStyleIdx="5" presStyleCnt="6"/>
      <dgm:spPr/>
    </dgm:pt>
    <dgm:pt modelId="{77B99030-5DC2-4595-A282-88A8398A3B55}" type="pres">
      <dgm:prSet presAssocID="{35937F09-6AB9-483B-8368-9EC2D18DA34B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VD player"/>
        </a:ext>
      </dgm:extLst>
    </dgm:pt>
    <dgm:pt modelId="{01B9DA0D-2DBA-448F-9893-00C5E3F42307}" type="pres">
      <dgm:prSet presAssocID="{35937F09-6AB9-483B-8368-9EC2D18DA34B}" presName="spaceRect" presStyleCnt="0"/>
      <dgm:spPr/>
    </dgm:pt>
    <dgm:pt modelId="{565FC2E6-3C83-4254-A3A1-F1A120E508D7}" type="pres">
      <dgm:prSet presAssocID="{35937F09-6AB9-483B-8368-9EC2D18DA34B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EADEF506-5BAF-4404-BDE2-09FA8A771E5C}" type="presOf" srcId="{35937F09-6AB9-483B-8368-9EC2D18DA34B}" destId="{565FC2E6-3C83-4254-A3A1-F1A120E508D7}" srcOrd="0" destOrd="0" presId="urn:microsoft.com/office/officeart/2018/2/layout/IconVerticalSolidList"/>
    <dgm:cxn modelId="{40CE331F-804A-4746-BE72-7BE179347384}" type="presOf" srcId="{EA2AC916-83DF-422D-82DB-37028D1523F0}" destId="{4E7822B8-C68E-4FCC-90C0-0643C9C92622}" srcOrd="0" destOrd="0" presId="urn:microsoft.com/office/officeart/2018/2/layout/IconVerticalSolidList"/>
    <dgm:cxn modelId="{67729C35-4EE4-42C0-A4D0-1AB3391210F9}" srcId="{FC98D139-B3E2-4F20-AE9B-56A10222119E}" destId="{21E7F1D9-36F7-4D91-B255-52AC94932489}" srcOrd="3" destOrd="0" parTransId="{48942035-BE5C-4612-BCD0-BB56BF2E7ECB}" sibTransId="{C17C1A87-A55A-45CF-B1EB-AA5564CC29E4}"/>
    <dgm:cxn modelId="{ED796668-3706-4315-9DFF-6D9259BB64B5}" type="presOf" srcId="{BD1FCBE9-9F77-4277-8649-CEB8299AC1F9}" destId="{F8ABB31C-E1C5-4158-831B-DFD62F511D59}" srcOrd="0" destOrd="0" presId="urn:microsoft.com/office/officeart/2018/2/layout/IconVerticalSolidList"/>
    <dgm:cxn modelId="{EDFEA255-E63C-4A15-A65E-02712811D8A0}" type="presOf" srcId="{21E7F1D9-36F7-4D91-B255-52AC94932489}" destId="{969A6B62-4278-4FF6-95C2-DDD57A8AB4C1}" srcOrd="0" destOrd="0" presId="urn:microsoft.com/office/officeart/2018/2/layout/IconVerticalSolidList"/>
    <dgm:cxn modelId="{CB69758D-64F7-4B9D-9655-59740603CE8F}" type="presOf" srcId="{FC98D139-B3E2-4F20-AE9B-56A10222119E}" destId="{7EC7DE75-642B-4FC7-8E38-DECBB6C3D4B4}" srcOrd="0" destOrd="0" presId="urn:microsoft.com/office/officeart/2018/2/layout/IconVerticalSolidList"/>
    <dgm:cxn modelId="{AC135894-CA6B-4419-87B7-1E38B7ABC9A2}" srcId="{FC98D139-B3E2-4F20-AE9B-56A10222119E}" destId="{35937F09-6AB9-483B-8368-9EC2D18DA34B}" srcOrd="5" destOrd="0" parTransId="{2E0AE245-BE52-4942-BA7D-DC5F9C31422E}" sibTransId="{8510BC26-96AE-4CE5-A81F-49BF3FC2905D}"/>
    <dgm:cxn modelId="{7AC00C9B-B26A-452B-812C-F6065F03F300}" srcId="{FC98D139-B3E2-4F20-AE9B-56A10222119E}" destId="{BD1FCBE9-9F77-4277-8649-CEB8299AC1F9}" srcOrd="2" destOrd="0" parTransId="{895FA2C2-68E4-4BAE-860E-84284872654F}" sibTransId="{B8B4CC57-EACD-473A-A900-A3249D76D89A}"/>
    <dgm:cxn modelId="{C5414AA0-34DA-4DAB-91F9-A929A2BED53F}" type="presOf" srcId="{1CB45132-9E5A-4A7B-9055-7F4B7B6013A0}" destId="{D539168D-5EC7-42BC-AAC4-11EA54A42C3A}" srcOrd="0" destOrd="0" presId="urn:microsoft.com/office/officeart/2018/2/layout/IconVerticalSolidList"/>
    <dgm:cxn modelId="{68E6CEA4-EA2A-4F83-A00B-313BF986B85F}" type="presOf" srcId="{59F78BA8-9E6C-4949-9756-BB2D801A8DCA}" destId="{FF143F65-547F-4284-9015-AD5C51449CD8}" srcOrd="0" destOrd="0" presId="urn:microsoft.com/office/officeart/2018/2/layout/IconVerticalSolidList"/>
    <dgm:cxn modelId="{0F3430DD-2A93-4927-96CD-AB17B67FF0B2}" srcId="{FC98D139-B3E2-4F20-AE9B-56A10222119E}" destId="{1CB45132-9E5A-4A7B-9055-7F4B7B6013A0}" srcOrd="0" destOrd="0" parTransId="{F54FC3BE-95A7-40A1-A2CF-2BB0899B4CAA}" sibTransId="{82882AC7-0E2B-4B92-A91F-3CBCD02A7A50}"/>
    <dgm:cxn modelId="{9AC8F9E6-3390-4E79-AB48-A73A1543A3D9}" srcId="{FC98D139-B3E2-4F20-AE9B-56A10222119E}" destId="{59F78BA8-9E6C-4949-9756-BB2D801A8DCA}" srcOrd="4" destOrd="0" parTransId="{4C03DBAB-7EB1-47FD-94F1-8E75716B342B}" sibTransId="{7AF4A43F-4D9A-4090-8A09-18C0E91F932B}"/>
    <dgm:cxn modelId="{4C7AB1EF-8318-45B0-9BC5-CD6AD238DDDD}" srcId="{FC98D139-B3E2-4F20-AE9B-56A10222119E}" destId="{EA2AC916-83DF-422D-82DB-37028D1523F0}" srcOrd="1" destOrd="0" parTransId="{803FF462-CF5F-4F2B-AE81-7F292ED0AB16}" sibTransId="{47C90382-B032-49DD-9735-AC31896B00AD}"/>
    <dgm:cxn modelId="{CEF94CED-BEAE-4A29-85C1-35E30D038088}" type="presParOf" srcId="{7EC7DE75-642B-4FC7-8E38-DECBB6C3D4B4}" destId="{58BF0CBC-722A-4531-A6C2-0DD59E6D6CF2}" srcOrd="0" destOrd="0" presId="urn:microsoft.com/office/officeart/2018/2/layout/IconVerticalSolidList"/>
    <dgm:cxn modelId="{585509D0-3386-462A-957C-070BBC951783}" type="presParOf" srcId="{58BF0CBC-722A-4531-A6C2-0DD59E6D6CF2}" destId="{A6773345-00E5-4D1E-9E54-CDD03352CC14}" srcOrd="0" destOrd="0" presId="urn:microsoft.com/office/officeart/2018/2/layout/IconVerticalSolidList"/>
    <dgm:cxn modelId="{1AC498E6-18E3-4D93-AC56-9AA9E53AE679}" type="presParOf" srcId="{58BF0CBC-722A-4531-A6C2-0DD59E6D6CF2}" destId="{7BDC457E-C9A1-4AB4-B6DE-EE2D2BF7AE4D}" srcOrd="1" destOrd="0" presId="urn:microsoft.com/office/officeart/2018/2/layout/IconVerticalSolidList"/>
    <dgm:cxn modelId="{EA72C8A2-B11B-4F93-959D-78C2D29EA2AB}" type="presParOf" srcId="{58BF0CBC-722A-4531-A6C2-0DD59E6D6CF2}" destId="{8D6E3326-70B3-46D6-820D-696CC465682B}" srcOrd="2" destOrd="0" presId="urn:microsoft.com/office/officeart/2018/2/layout/IconVerticalSolidList"/>
    <dgm:cxn modelId="{013EBEB9-CD9A-4C55-B3E6-0E25D5C8FC54}" type="presParOf" srcId="{58BF0CBC-722A-4531-A6C2-0DD59E6D6CF2}" destId="{D539168D-5EC7-42BC-AAC4-11EA54A42C3A}" srcOrd="3" destOrd="0" presId="urn:microsoft.com/office/officeart/2018/2/layout/IconVerticalSolidList"/>
    <dgm:cxn modelId="{757723BE-27B3-4FF5-AB7A-9F58ACADFD46}" type="presParOf" srcId="{7EC7DE75-642B-4FC7-8E38-DECBB6C3D4B4}" destId="{AAC40C5F-02D2-4C0F-89E6-FD362BB60749}" srcOrd="1" destOrd="0" presId="urn:microsoft.com/office/officeart/2018/2/layout/IconVerticalSolidList"/>
    <dgm:cxn modelId="{ECDB5CE8-410F-4981-A117-B65B6BBF9B95}" type="presParOf" srcId="{7EC7DE75-642B-4FC7-8E38-DECBB6C3D4B4}" destId="{1B9132EA-049E-48B9-AA49-3BDC5315F0D3}" srcOrd="2" destOrd="0" presId="urn:microsoft.com/office/officeart/2018/2/layout/IconVerticalSolidList"/>
    <dgm:cxn modelId="{56D35127-F91A-4069-AC07-58E4BA8FB987}" type="presParOf" srcId="{1B9132EA-049E-48B9-AA49-3BDC5315F0D3}" destId="{08D7EC25-C339-4FC8-B008-97F060AD467B}" srcOrd="0" destOrd="0" presId="urn:microsoft.com/office/officeart/2018/2/layout/IconVerticalSolidList"/>
    <dgm:cxn modelId="{8005164E-6B24-4371-A90E-BECB00A6F113}" type="presParOf" srcId="{1B9132EA-049E-48B9-AA49-3BDC5315F0D3}" destId="{53A9A932-E9CD-408D-91AE-02E2112AAF5E}" srcOrd="1" destOrd="0" presId="urn:microsoft.com/office/officeart/2018/2/layout/IconVerticalSolidList"/>
    <dgm:cxn modelId="{0A29614F-01C2-400C-BA51-1DFE84AFA9A9}" type="presParOf" srcId="{1B9132EA-049E-48B9-AA49-3BDC5315F0D3}" destId="{4FF2C48F-B5B0-4305-852F-E8BBF46A2366}" srcOrd="2" destOrd="0" presId="urn:microsoft.com/office/officeart/2018/2/layout/IconVerticalSolidList"/>
    <dgm:cxn modelId="{7F80B8F7-92CD-4CF4-AED5-5C22C24056B2}" type="presParOf" srcId="{1B9132EA-049E-48B9-AA49-3BDC5315F0D3}" destId="{4E7822B8-C68E-4FCC-90C0-0643C9C92622}" srcOrd="3" destOrd="0" presId="urn:microsoft.com/office/officeart/2018/2/layout/IconVerticalSolidList"/>
    <dgm:cxn modelId="{38C7EF48-3867-49BB-81D4-D612359684B6}" type="presParOf" srcId="{7EC7DE75-642B-4FC7-8E38-DECBB6C3D4B4}" destId="{C459B19A-D15F-4F40-A1A5-7DB2E18B481C}" srcOrd="3" destOrd="0" presId="urn:microsoft.com/office/officeart/2018/2/layout/IconVerticalSolidList"/>
    <dgm:cxn modelId="{5E6279FB-BD8A-4431-8443-21329B97263C}" type="presParOf" srcId="{7EC7DE75-642B-4FC7-8E38-DECBB6C3D4B4}" destId="{6807E0E0-C0F3-4254-9822-5068CE996E33}" srcOrd="4" destOrd="0" presId="urn:microsoft.com/office/officeart/2018/2/layout/IconVerticalSolidList"/>
    <dgm:cxn modelId="{83D36374-C5F1-499F-8462-9AACE98F73C1}" type="presParOf" srcId="{6807E0E0-C0F3-4254-9822-5068CE996E33}" destId="{39D4EE33-F49E-432D-B8EC-63638FA24ED5}" srcOrd="0" destOrd="0" presId="urn:microsoft.com/office/officeart/2018/2/layout/IconVerticalSolidList"/>
    <dgm:cxn modelId="{3F451CBB-BDD2-47D2-84DB-01D50591E63E}" type="presParOf" srcId="{6807E0E0-C0F3-4254-9822-5068CE996E33}" destId="{C37FA6F8-CBD9-477C-AE01-9FCB7D041574}" srcOrd="1" destOrd="0" presId="urn:microsoft.com/office/officeart/2018/2/layout/IconVerticalSolidList"/>
    <dgm:cxn modelId="{9ADBB2AC-A75C-4249-A3B0-840B488147CB}" type="presParOf" srcId="{6807E0E0-C0F3-4254-9822-5068CE996E33}" destId="{DB102682-AEA7-404E-8677-168EF9414F6B}" srcOrd="2" destOrd="0" presId="urn:microsoft.com/office/officeart/2018/2/layout/IconVerticalSolidList"/>
    <dgm:cxn modelId="{87535665-4765-41D5-A82C-D7D9D63EF9F6}" type="presParOf" srcId="{6807E0E0-C0F3-4254-9822-5068CE996E33}" destId="{F8ABB31C-E1C5-4158-831B-DFD62F511D59}" srcOrd="3" destOrd="0" presId="urn:microsoft.com/office/officeart/2018/2/layout/IconVerticalSolidList"/>
    <dgm:cxn modelId="{EA19B313-22B7-4B98-AAD1-251C54BA4CE1}" type="presParOf" srcId="{7EC7DE75-642B-4FC7-8E38-DECBB6C3D4B4}" destId="{CCCB48AF-8A3E-47FD-BB51-917F96185054}" srcOrd="5" destOrd="0" presId="urn:microsoft.com/office/officeart/2018/2/layout/IconVerticalSolidList"/>
    <dgm:cxn modelId="{9B566136-B3A4-42DE-8498-4F257BB44C2D}" type="presParOf" srcId="{7EC7DE75-642B-4FC7-8E38-DECBB6C3D4B4}" destId="{FC24133D-2D8B-455C-8A8A-1BC88C51F850}" srcOrd="6" destOrd="0" presId="urn:microsoft.com/office/officeart/2018/2/layout/IconVerticalSolidList"/>
    <dgm:cxn modelId="{1A952208-7065-4980-A835-757BC4804349}" type="presParOf" srcId="{FC24133D-2D8B-455C-8A8A-1BC88C51F850}" destId="{EB2585FE-9279-46CF-A1BC-6CC0E7056454}" srcOrd="0" destOrd="0" presId="urn:microsoft.com/office/officeart/2018/2/layout/IconVerticalSolidList"/>
    <dgm:cxn modelId="{27E9EB57-ED60-4155-97D7-2A8AAB50E6D3}" type="presParOf" srcId="{FC24133D-2D8B-455C-8A8A-1BC88C51F850}" destId="{F29934E8-02D8-4BCB-BC08-EE5AE1D582CB}" srcOrd="1" destOrd="0" presId="urn:microsoft.com/office/officeart/2018/2/layout/IconVerticalSolidList"/>
    <dgm:cxn modelId="{88187B0C-84A7-4307-AFB2-9963D5FCB193}" type="presParOf" srcId="{FC24133D-2D8B-455C-8A8A-1BC88C51F850}" destId="{3705736A-C1EE-47E0-ADCB-4964C9DDE773}" srcOrd="2" destOrd="0" presId="urn:microsoft.com/office/officeart/2018/2/layout/IconVerticalSolidList"/>
    <dgm:cxn modelId="{96483768-F1D1-49C5-B58E-1CD2536DBA7B}" type="presParOf" srcId="{FC24133D-2D8B-455C-8A8A-1BC88C51F850}" destId="{969A6B62-4278-4FF6-95C2-DDD57A8AB4C1}" srcOrd="3" destOrd="0" presId="urn:microsoft.com/office/officeart/2018/2/layout/IconVerticalSolidList"/>
    <dgm:cxn modelId="{305F90F3-4BA2-4351-9213-5568183792DD}" type="presParOf" srcId="{7EC7DE75-642B-4FC7-8E38-DECBB6C3D4B4}" destId="{6A904ABF-E69B-46B7-A971-CAD7E61D8C31}" srcOrd="7" destOrd="0" presId="urn:microsoft.com/office/officeart/2018/2/layout/IconVerticalSolidList"/>
    <dgm:cxn modelId="{30DB2E4C-6BA7-42A4-BD42-E34961B3E8B6}" type="presParOf" srcId="{7EC7DE75-642B-4FC7-8E38-DECBB6C3D4B4}" destId="{47FCC825-E342-47C4-9ED0-C37529D97C8C}" srcOrd="8" destOrd="0" presId="urn:microsoft.com/office/officeart/2018/2/layout/IconVerticalSolidList"/>
    <dgm:cxn modelId="{7CB6F8D6-C1D7-4D30-9330-5AF5976223A9}" type="presParOf" srcId="{47FCC825-E342-47C4-9ED0-C37529D97C8C}" destId="{8076A314-B6A5-42CC-A9AD-388DA3024572}" srcOrd="0" destOrd="0" presId="urn:microsoft.com/office/officeart/2018/2/layout/IconVerticalSolidList"/>
    <dgm:cxn modelId="{2A8F03B1-0ACB-4E27-939C-81AB49D03D3C}" type="presParOf" srcId="{47FCC825-E342-47C4-9ED0-C37529D97C8C}" destId="{CE4CBC89-E333-485A-B271-E0357A796EB1}" srcOrd="1" destOrd="0" presId="urn:microsoft.com/office/officeart/2018/2/layout/IconVerticalSolidList"/>
    <dgm:cxn modelId="{4CDD74C1-9C07-4045-9AB3-DE664A5F9802}" type="presParOf" srcId="{47FCC825-E342-47C4-9ED0-C37529D97C8C}" destId="{EE95819D-E1AC-4E63-8265-88F50AC7C42B}" srcOrd="2" destOrd="0" presId="urn:microsoft.com/office/officeart/2018/2/layout/IconVerticalSolidList"/>
    <dgm:cxn modelId="{A808E259-2C3A-4445-9308-D0A83B338A24}" type="presParOf" srcId="{47FCC825-E342-47C4-9ED0-C37529D97C8C}" destId="{FF143F65-547F-4284-9015-AD5C51449CD8}" srcOrd="3" destOrd="0" presId="urn:microsoft.com/office/officeart/2018/2/layout/IconVerticalSolidList"/>
    <dgm:cxn modelId="{77A94C96-6F42-4377-8B97-FFEE332E508E}" type="presParOf" srcId="{7EC7DE75-642B-4FC7-8E38-DECBB6C3D4B4}" destId="{BDBA5CCA-2F73-4DB2-956E-BA408AE75FC7}" srcOrd="9" destOrd="0" presId="urn:microsoft.com/office/officeart/2018/2/layout/IconVerticalSolidList"/>
    <dgm:cxn modelId="{CA2A0ED4-7487-4DA0-8A47-C5F4C5BC8EAC}" type="presParOf" srcId="{7EC7DE75-642B-4FC7-8E38-DECBB6C3D4B4}" destId="{D39688E1-C91D-42BF-BA5F-980156BED217}" srcOrd="10" destOrd="0" presId="urn:microsoft.com/office/officeart/2018/2/layout/IconVerticalSolidList"/>
    <dgm:cxn modelId="{5A4D458E-DD17-431F-8ADA-19BBDA9DA85B}" type="presParOf" srcId="{D39688E1-C91D-42BF-BA5F-980156BED217}" destId="{722D2D73-3F2A-4DC6-9FF7-D4545ECD87C6}" srcOrd="0" destOrd="0" presId="urn:microsoft.com/office/officeart/2018/2/layout/IconVerticalSolidList"/>
    <dgm:cxn modelId="{44F08DD7-BEF8-455C-B557-A2E51BDD761E}" type="presParOf" srcId="{D39688E1-C91D-42BF-BA5F-980156BED217}" destId="{77B99030-5DC2-4595-A282-88A8398A3B55}" srcOrd="1" destOrd="0" presId="urn:microsoft.com/office/officeart/2018/2/layout/IconVerticalSolidList"/>
    <dgm:cxn modelId="{7DA53811-1FA3-40E3-A2F4-C0D1EBE73064}" type="presParOf" srcId="{D39688E1-C91D-42BF-BA5F-980156BED217}" destId="{01B9DA0D-2DBA-448F-9893-00C5E3F42307}" srcOrd="2" destOrd="0" presId="urn:microsoft.com/office/officeart/2018/2/layout/IconVerticalSolidList"/>
    <dgm:cxn modelId="{FFE308C9-BC15-422D-8245-DD82900A0C65}" type="presParOf" srcId="{D39688E1-C91D-42BF-BA5F-980156BED217}" destId="{565FC2E6-3C83-4254-A3A1-F1A120E508D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E66EAFFF-40F3-4C1D-89BC-6D2E5FAAF7C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1466A55-2315-47FA-801E-0BAD4A77D92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Anatomy supports diagnosis</a:t>
          </a:r>
        </a:p>
      </dgm:t>
    </dgm:pt>
    <dgm:pt modelId="{C05B665A-F1C7-49A3-B333-DD05B3DEB865}" type="parTrans" cxnId="{59BF7467-F461-45FF-968C-595AEC9616F2}">
      <dgm:prSet/>
      <dgm:spPr/>
      <dgm:t>
        <a:bodyPr/>
        <a:lstStyle/>
        <a:p>
          <a:endParaRPr lang="en-US"/>
        </a:p>
      </dgm:t>
    </dgm:pt>
    <dgm:pt modelId="{F0369A42-8648-4887-A283-FFCDBB8345A0}" type="sibTrans" cxnId="{59BF7467-F461-45FF-968C-595AEC9616F2}">
      <dgm:prSet/>
      <dgm:spPr/>
      <dgm:t>
        <a:bodyPr/>
        <a:lstStyle/>
        <a:p>
          <a:endParaRPr lang="en-US"/>
        </a:p>
      </dgm:t>
    </dgm:pt>
    <dgm:pt modelId="{B976025B-56DD-404B-8D24-2F6A0386A34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Person-centred care</a:t>
          </a:r>
        </a:p>
      </dgm:t>
    </dgm:pt>
    <dgm:pt modelId="{FD1A2835-987C-4525-A861-7D32107A9055}" type="parTrans" cxnId="{E2DB0035-EAEA-4D42-9BA6-81B69779DBC7}">
      <dgm:prSet/>
      <dgm:spPr/>
      <dgm:t>
        <a:bodyPr/>
        <a:lstStyle/>
        <a:p>
          <a:endParaRPr lang="en-US"/>
        </a:p>
      </dgm:t>
    </dgm:pt>
    <dgm:pt modelId="{43C854B5-3F57-4173-B37E-9F83BBA708EC}" type="sibTrans" cxnId="{E2DB0035-EAEA-4D42-9BA6-81B69779DBC7}">
      <dgm:prSet/>
      <dgm:spPr/>
      <dgm:t>
        <a:bodyPr/>
        <a:lstStyle/>
        <a:p>
          <a:endParaRPr lang="en-US"/>
        </a:p>
      </dgm:t>
    </dgm:pt>
    <dgm:pt modelId="{81DBA9C1-725D-4BCF-9531-8ABF5CF4226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MDT collaboration</a:t>
          </a:r>
        </a:p>
      </dgm:t>
    </dgm:pt>
    <dgm:pt modelId="{6A401DF9-A307-4BD9-949A-03FCB208A510}" type="parTrans" cxnId="{BAC8370B-3331-41F4-A0BA-31F9C3D96A11}">
      <dgm:prSet/>
      <dgm:spPr/>
      <dgm:t>
        <a:bodyPr/>
        <a:lstStyle/>
        <a:p>
          <a:endParaRPr lang="en-US"/>
        </a:p>
      </dgm:t>
    </dgm:pt>
    <dgm:pt modelId="{D75F7613-5525-48CC-A689-F8FAF828656B}" type="sibTrans" cxnId="{BAC8370B-3331-41F4-A0BA-31F9C3D96A11}">
      <dgm:prSet/>
      <dgm:spPr/>
      <dgm:t>
        <a:bodyPr/>
        <a:lstStyle/>
        <a:p>
          <a:endParaRPr lang="en-US"/>
        </a:p>
      </dgm:t>
    </dgm:pt>
    <dgm:pt modelId="{768C8911-60CD-43B3-9770-569025A0954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Monitoring improves outcomes</a:t>
          </a:r>
        </a:p>
      </dgm:t>
    </dgm:pt>
    <dgm:pt modelId="{CD1EB25E-CE22-4A93-AD31-3C22ED68EA18}" type="parTrans" cxnId="{1CA27E13-84B5-4752-B832-31F613C5BF9D}">
      <dgm:prSet/>
      <dgm:spPr/>
      <dgm:t>
        <a:bodyPr/>
        <a:lstStyle/>
        <a:p>
          <a:endParaRPr lang="en-US"/>
        </a:p>
      </dgm:t>
    </dgm:pt>
    <dgm:pt modelId="{84E78840-6604-4DCA-8455-D71B6B7EC3E6}" type="sibTrans" cxnId="{1CA27E13-84B5-4752-B832-31F613C5BF9D}">
      <dgm:prSet/>
      <dgm:spPr/>
      <dgm:t>
        <a:bodyPr/>
        <a:lstStyle/>
        <a:p>
          <a:endParaRPr lang="en-US"/>
        </a:p>
      </dgm:t>
    </dgm:pt>
    <dgm:pt modelId="{9E482C9C-DDE5-4012-82F2-9E5CFD31537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(NICE, 2018; NHS, 2024)</a:t>
          </a:r>
        </a:p>
      </dgm:t>
    </dgm:pt>
    <dgm:pt modelId="{AA2BB173-B107-446F-B538-CFB9F87C330E}" type="parTrans" cxnId="{F412CFDC-FB5C-4BE4-A077-68B86A88E859}">
      <dgm:prSet/>
      <dgm:spPr/>
      <dgm:t>
        <a:bodyPr/>
        <a:lstStyle/>
        <a:p>
          <a:endParaRPr lang="en-US"/>
        </a:p>
      </dgm:t>
    </dgm:pt>
    <dgm:pt modelId="{BF2D35B3-B326-48EA-8FBB-CE82B4431C76}" type="sibTrans" cxnId="{F412CFDC-FB5C-4BE4-A077-68B86A88E859}">
      <dgm:prSet/>
      <dgm:spPr/>
      <dgm:t>
        <a:bodyPr/>
        <a:lstStyle/>
        <a:p>
          <a:endParaRPr lang="en-US"/>
        </a:p>
      </dgm:t>
    </dgm:pt>
    <dgm:pt modelId="{40DEFAF3-0D84-4DD3-AAD2-EB575435D500}" type="pres">
      <dgm:prSet presAssocID="{E66EAFFF-40F3-4C1D-89BC-6D2E5FAAF7C0}" presName="root" presStyleCnt="0">
        <dgm:presLayoutVars>
          <dgm:dir/>
          <dgm:resizeHandles val="exact"/>
        </dgm:presLayoutVars>
      </dgm:prSet>
      <dgm:spPr/>
    </dgm:pt>
    <dgm:pt modelId="{191179A2-A64A-4870-8536-F9F1789951F1}" type="pres">
      <dgm:prSet presAssocID="{D1466A55-2315-47FA-801E-0BAD4A77D926}" presName="compNode" presStyleCnt="0"/>
      <dgm:spPr/>
    </dgm:pt>
    <dgm:pt modelId="{DFB8B27F-14D0-46C8-ADB8-906F574A787F}" type="pres">
      <dgm:prSet presAssocID="{D1466A55-2315-47FA-801E-0BAD4A77D926}" presName="bgRect" presStyleLbl="bgShp" presStyleIdx="0" presStyleCnt="5"/>
      <dgm:spPr/>
    </dgm:pt>
    <dgm:pt modelId="{F10F88A1-B54D-4275-8DFF-4C50CAFBB34B}" type="pres">
      <dgm:prSet presAssocID="{D1466A55-2315-47FA-801E-0BAD4A77D926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E0AED087-5EF4-4E0B-81BD-F82C9F4DCAA7}" type="pres">
      <dgm:prSet presAssocID="{D1466A55-2315-47FA-801E-0BAD4A77D926}" presName="spaceRect" presStyleCnt="0"/>
      <dgm:spPr/>
    </dgm:pt>
    <dgm:pt modelId="{24C6ADD0-F431-479E-80EE-216DD362DCCC}" type="pres">
      <dgm:prSet presAssocID="{D1466A55-2315-47FA-801E-0BAD4A77D926}" presName="parTx" presStyleLbl="revTx" presStyleIdx="0" presStyleCnt="5">
        <dgm:presLayoutVars>
          <dgm:chMax val="0"/>
          <dgm:chPref val="0"/>
        </dgm:presLayoutVars>
      </dgm:prSet>
      <dgm:spPr/>
    </dgm:pt>
    <dgm:pt modelId="{90DB0CC1-FCBC-4835-8745-D9BAEE8406CC}" type="pres">
      <dgm:prSet presAssocID="{F0369A42-8648-4887-A283-FFCDBB8345A0}" presName="sibTrans" presStyleCnt="0"/>
      <dgm:spPr/>
    </dgm:pt>
    <dgm:pt modelId="{2240E891-C6CA-4E45-837E-ED97C8DA8C27}" type="pres">
      <dgm:prSet presAssocID="{B976025B-56DD-404B-8D24-2F6A0386A348}" presName="compNode" presStyleCnt="0"/>
      <dgm:spPr/>
    </dgm:pt>
    <dgm:pt modelId="{17CA6401-F95A-43A7-B11D-1027C4A7C333}" type="pres">
      <dgm:prSet presAssocID="{B976025B-56DD-404B-8D24-2F6A0386A348}" presName="bgRect" presStyleLbl="bgShp" presStyleIdx="1" presStyleCnt="5"/>
      <dgm:spPr/>
    </dgm:pt>
    <dgm:pt modelId="{C1BBDD26-3153-4DEB-8A35-19A8AFACDE91}" type="pres">
      <dgm:prSet presAssocID="{B976025B-56DD-404B-8D24-2F6A0386A348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79618C36-FB11-43C4-9604-3F4D88090BF6}" type="pres">
      <dgm:prSet presAssocID="{B976025B-56DD-404B-8D24-2F6A0386A348}" presName="spaceRect" presStyleCnt="0"/>
      <dgm:spPr/>
    </dgm:pt>
    <dgm:pt modelId="{A66B4699-3E30-4826-B8D6-61875EC83B1C}" type="pres">
      <dgm:prSet presAssocID="{B976025B-56DD-404B-8D24-2F6A0386A348}" presName="parTx" presStyleLbl="revTx" presStyleIdx="1" presStyleCnt="5">
        <dgm:presLayoutVars>
          <dgm:chMax val="0"/>
          <dgm:chPref val="0"/>
        </dgm:presLayoutVars>
      </dgm:prSet>
      <dgm:spPr/>
    </dgm:pt>
    <dgm:pt modelId="{114C25FB-6A5E-4720-BB54-173CDCF4BC3E}" type="pres">
      <dgm:prSet presAssocID="{43C854B5-3F57-4173-B37E-9F83BBA708EC}" presName="sibTrans" presStyleCnt="0"/>
      <dgm:spPr/>
    </dgm:pt>
    <dgm:pt modelId="{08BF1440-40BD-4B0F-A061-2AE8637C9326}" type="pres">
      <dgm:prSet presAssocID="{81DBA9C1-725D-4BCF-9531-8ABF5CF42264}" presName="compNode" presStyleCnt="0"/>
      <dgm:spPr/>
    </dgm:pt>
    <dgm:pt modelId="{9144F841-90E4-4995-AABC-E813196061D0}" type="pres">
      <dgm:prSet presAssocID="{81DBA9C1-725D-4BCF-9531-8ABF5CF42264}" presName="bgRect" presStyleLbl="bgShp" presStyleIdx="2" presStyleCnt="5"/>
      <dgm:spPr/>
    </dgm:pt>
    <dgm:pt modelId="{9C2528EB-7B16-4F32-AEEE-70F6918B05E7}" type="pres">
      <dgm:prSet presAssocID="{81DBA9C1-725D-4BCF-9531-8ABF5CF42264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A86B935F-184E-4034-BEA9-9EA0C1186874}" type="pres">
      <dgm:prSet presAssocID="{81DBA9C1-725D-4BCF-9531-8ABF5CF42264}" presName="spaceRect" presStyleCnt="0"/>
      <dgm:spPr/>
    </dgm:pt>
    <dgm:pt modelId="{F8E37D18-4AEC-4DEF-BA24-CFC385604206}" type="pres">
      <dgm:prSet presAssocID="{81DBA9C1-725D-4BCF-9531-8ABF5CF42264}" presName="parTx" presStyleLbl="revTx" presStyleIdx="2" presStyleCnt="5">
        <dgm:presLayoutVars>
          <dgm:chMax val="0"/>
          <dgm:chPref val="0"/>
        </dgm:presLayoutVars>
      </dgm:prSet>
      <dgm:spPr/>
    </dgm:pt>
    <dgm:pt modelId="{9930E2A3-DC79-40A1-ADCC-3CE89E817E33}" type="pres">
      <dgm:prSet presAssocID="{D75F7613-5525-48CC-A689-F8FAF828656B}" presName="sibTrans" presStyleCnt="0"/>
      <dgm:spPr/>
    </dgm:pt>
    <dgm:pt modelId="{0E97C16D-9AA0-4FAD-8863-9E565B53940B}" type="pres">
      <dgm:prSet presAssocID="{768C8911-60CD-43B3-9770-569025A09541}" presName="compNode" presStyleCnt="0"/>
      <dgm:spPr/>
    </dgm:pt>
    <dgm:pt modelId="{C4429B87-7824-4BC1-8AF9-B45160BA2867}" type="pres">
      <dgm:prSet presAssocID="{768C8911-60CD-43B3-9770-569025A09541}" presName="bgRect" presStyleLbl="bgShp" presStyleIdx="3" presStyleCnt="5"/>
      <dgm:spPr/>
    </dgm:pt>
    <dgm:pt modelId="{85089149-396E-4AEE-BA6B-A6D11EF8F520}" type="pres">
      <dgm:prSet presAssocID="{768C8911-60CD-43B3-9770-569025A09541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F787CEE5-B2AF-476F-B5D8-592BD0C27D06}" type="pres">
      <dgm:prSet presAssocID="{768C8911-60CD-43B3-9770-569025A09541}" presName="spaceRect" presStyleCnt="0"/>
      <dgm:spPr/>
    </dgm:pt>
    <dgm:pt modelId="{CD82F74B-387C-4E80-A308-225DF7EF62E0}" type="pres">
      <dgm:prSet presAssocID="{768C8911-60CD-43B3-9770-569025A09541}" presName="parTx" presStyleLbl="revTx" presStyleIdx="3" presStyleCnt="5">
        <dgm:presLayoutVars>
          <dgm:chMax val="0"/>
          <dgm:chPref val="0"/>
        </dgm:presLayoutVars>
      </dgm:prSet>
      <dgm:spPr/>
    </dgm:pt>
    <dgm:pt modelId="{CCBF8E91-FC76-4EFE-886F-FE7CD90CEB90}" type="pres">
      <dgm:prSet presAssocID="{84E78840-6604-4DCA-8455-D71B6B7EC3E6}" presName="sibTrans" presStyleCnt="0"/>
      <dgm:spPr/>
    </dgm:pt>
    <dgm:pt modelId="{4D31BA06-5DBB-433E-89E9-D53A222D2AB5}" type="pres">
      <dgm:prSet presAssocID="{9E482C9C-DDE5-4012-82F2-9E5CFD315375}" presName="compNode" presStyleCnt="0"/>
      <dgm:spPr/>
    </dgm:pt>
    <dgm:pt modelId="{3EC2FA65-1E07-4016-8A59-FA98FE3E2167}" type="pres">
      <dgm:prSet presAssocID="{9E482C9C-DDE5-4012-82F2-9E5CFD315375}" presName="bgRect" presStyleLbl="bgShp" presStyleIdx="4" presStyleCnt="5"/>
      <dgm:spPr/>
    </dgm:pt>
    <dgm:pt modelId="{4728BCFE-13ED-45CC-8EFB-766B601778D4}" type="pres">
      <dgm:prSet presAssocID="{9E482C9C-DDE5-4012-82F2-9E5CFD315375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VD player"/>
        </a:ext>
      </dgm:extLst>
    </dgm:pt>
    <dgm:pt modelId="{D0F38EA0-C57E-4221-9AB1-20BD23B53A2E}" type="pres">
      <dgm:prSet presAssocID="{9E482C9C-DDE5-4012-82F2-9E5CFD315375}" presName="spaceRect" presStyleCnt="0"/>
      <dgm:spPr/>
    </dgm:pt>
    <dgm:pt modelId="{63E5C186-6457-441A-9882-1E593663226A}" type="pres">
      <dgm:prSet presAssocID="{9E482C9C-DDE5-4012-82F2-9E5CFD315375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BAC8370B-3331-41F4-A0BA-31F9C3D96A11}" srcId="{E66EAFFF-40F3-4C1D-89BC-6D2E5FAAF7C0}" destId="{81DBA9C1-725D-4BCF-9531-8ABF5CF42264}" srcOrd="2" destOrd="0" parTransId="{6A401DF9-A307-4BD9-949A-03FCB208A510}" sibTransId="{D75F7613-5525-48CC-A689-F8FAF828656B}"/>
    <dgm:cxn modelId="{1CA27E13-84B5-4752-B832-31F613C5BF9D}" srcId="{E66EAFFF-40F3-4C1D-89BC-6D2E5FAAF7C0}" destId="{768C8911-60CD-43B3-9770-569025A09541}" srcOrd="3" destOrd="0" parTransId="{CD1EB25E-CE22-4A93-AD31-3C22ED68EA18}" sibTransId="{84E78840-6604-4DCA-8455-D71B6B7EC3E6}"/>
    <dgm:cxn modelId="{E2DB0035-EAEA-4D42-9BA6-81B69779DBC7}" srcId="{E66EAFFF-40F3-4C1D-89BC-6D2E5FAAF7C0}" destId="{B976025B-56DD-404B-8D24-2F6A0386A348}" srcOrd="1" destOrd="0" parTransId="{FD1A2835-987C-4525-A861-7D32107A9055}" sibTransId="{43C854B5-3F57-4173-B37E-9F83BBA708EC}"/>
    <dgm:cxn modelId="{144BFF62-1403-4F49-8A16-D1C25380EE3A}" type="presOf" srcId="{E66EAFFF-40F3-4C1D-89BC-6D2E5FAAF7C0}" destId="{40DEFAF3-0D84-4DD3-AAD2-EB575435D500}" srcOrd="0" destOrd="0" presId="urn:microsoft.com/office/officeart/2018/2/layout/IconVerticalSolidList"/>
    <dgm:cxn modelId="{59BF7467-F461-45FF-968C-595AEC9616F2}" srcId="{E66EAFFF-40F3-4C1D-89BC-6D2E5FAAF7C0}" destId="{D1466A55-2315-47FA-801E-0BAD4A77D926}" srcOrd="0" destOrd="0" parTransId="{C05B665A-F1C7-49A3-B333-DD05B3DEB865}" sibTransId="{F0369A42-8648-4887-A283-FFCDBB8345A0}"/>
    <dgm:cxn modelId="{662CBE4D-1C27-488E-B747-B3C9F5540EE0}" type="presOf" srcId="{768C8911-60CD-43B3-9770-569025A09541}" destId="{CD82F74B-387C-4E80-A308-225DF7EF62E0}" srcOrd="0" destOrd="0" presId="urn:microsoft.com/office/officeart/2018/2/layout/IconVerticalSolidList"/>
    <dgm:cxn modelId="{C6E4DB96-456A-44D4-8AB6-AC532513D775}" type="presOf" srcId="{9E482C9C-DDE5-4012-82F2-9E5CFD315375}" destId="{63E5C186-6457-441A-9882-1E593663226A}" srcOrd="0" destOrd="0" presId="urn:microsoft.com/office/officeart/2018/2/layout/IconVerticalSolidList"/>
    <dgm:cxn modelId="{85EE0297-15BB-4D69-9CD2-0650AF421D4A}" type="presOf" srcId="{B976025B-56DD-404B-8D24-2F6A0386A348}" destId="{A66B4699-3E30-4826-B8D6-61875EC83B1C}" srcOrd="0" destOrd="0" presId="urn:microsoft.com/office/officeart/2018/2/layout/IconVerticalSolidList"/>
    <dgm:cxn modelId="{61D9F69A-F1A7-4936-A290-5515D52BF651}" type="presOf" srcId="{81DBA9C1-725D-4BCF-9531-8ABF5CF42264}" destId="{F8E37D18-4AEC-4DEF-BA24-CFC385604206}" srcOrd="0" destOrd="0" presId="urn:microsoft.com/office/officeart/2018/2/layout/IconVerticalSolidList"/>
    <dgm:cxn modelId="{D71AACB2-40F5-45FA-8DFD-BAAE45FF9F47}" type="presOf" srcId="{D1466A55-2315-47FA-801E-0BAD4A77D926}" destId="{24C6ADD0-F431-479E-80EE-216DD362DCCC}" srcOrd="0" destOrd="0" presId="urn:microsoft.com/office/officeart/2018/2/layout/IconVerticalSolidList"/>
    <dgm:cxn modelId="{F412CFDC-FB5C-4BE4-A077-68B86A88E859}" srcId="{E66EAFFF-40F3-4C1D-89BC-6D2E5FAAF7C0}" destId="{9E482C9C-DDE5-4012-82F2-9E5CFD315375}" srcOrd="4" destOrd="0" parTransId="{AA2BB173-B107-446F-B538-CFB9F87C330E}" sibTransId="{BF2D35B3-B326-48EA-8FBB-CE82B4431C76}"/>
    <dgm:cxn modelId="{C5EFEED2-869B-439E-A03E-3A8DF893B15F}" type="presParOf" srcId="{40DEFAF3-0D84-4DD3-AAD2-EB575435D500}" destId="{191179A2-A64A-4870-8536-F9F1789951F1}" srcOrd="0" destOrd="0" presId="urn:microsoft.com/office/officeart/2018/2/layout/IconVerticalSolidList"/>
    <dgm:cxn modelId="{D451A5EC-D799-48B3-9AD0-83D481230B31}" type="presParOf" srcId="{191179A2-A64A-4870-8536-F9F1789951F1}" destId="{DFB8B27F-14D0-46C8-ADB8-906F574A787F}" srcOrd="0" destOrd="0" presId="urn:microsoft.com/office/officeart/2018/2/layout/IconVerticalSolidList"/>
    <dgm:cxn modelId="{E4945D2E-E0DA-4096-96E5-5F6AF77F79CE}" type="presParOf" srcId="{191179A2-A64A-4870-8536-F9F1789951F1}" destId="{F10F88A1-B54D-4275-8DFF-4C50CAFBB34B}" srcOrd="1" destOrd="0" presId="urn:microsoft.com/office/officeart/2018/2/layout/IconVerticalSolidList"/>
    <dgm:cxn modelId="{F779CED7-6819-4898-A95F-D240C5E3D3BA}" type="presParOf" srcId="{191179A2-A64A-4870-8536-F9F1789951F1}" destId="{E0AED087-5EF4-4E0B-81BD-F82C9F4DCAA7}" srcOrd="2" destOrd="0" presId="urn:microsoft.com/office/officeart/2018/2/layout/IconVerticalSolidList"/>
    <dgm:cxn modelId="{4178F39B-7FFC-4E27-9C89-93CBA5CF082E}" type="presParOf" srcId="{191179A2-A64A-4870-8536-F9F1789951F1}" destId="{24C6ADD0-F431-479E-80EE-216DD362DCCC}" srcOrd="3" destOrd="0" presId="urn:microsoft.com/office/officeart/2018/2/layout/IconVerticalSolidList"/>
    <dgm:cxn modelId="{E335437F-2EE2-41BE-81E0-821B8B4DAD5F}" type="presParOf" srcId="{40DEFAF3-0D84-4DD3-AAD2-EB575435D500}" destId="{90DB0CC1-FCBC-4835-8745-D9BAEE8406CC}" srcOrd="1" destOrd="0" presId="urn:microsoft.com/office/officeart/2018/2/layout/IconVerticalSolidList"/>
    <dgm:cxn modelId="{27E14F5F-2BD1-463D-B852-6F8F7AF1A584}" type="presParOf" srcId="{40DEFAF3-0D84-4DD3-AAD2-EB575435D500}" destId="{2240E891-C6CA-4E45-837E-ED97C8DA8C27}" srcOrd="2" destOrd="0" presId="urn:microsoft.com/office/officeart/2018/2/layout/IconVerticalSolidList"/>
    <dgm:cxn modelId="{9EEAC3F7-3C84-4AC2-BC4A-886F9AA66AEB}" type="presParOf" srcId="{2240E891-C6CA-4E45-837E-ED97C8DA8C27}" destId="{17CA6401-F95A-43A7-B11D-1027C4A7C333}" srcOrd="0" destOrd="0" presId="urn:microsoft.com/office/officeart/2018/2/layout/IconVerticalSolidList"/>
    <dgm:cxn modelId="{502891E4-FAA5-4618-A5DC-788958264E74}" type="presParOf" srcId="{2240E891-C6CA-4E45-837E-ED97C8DA8C27}" destId="{C1BBDD26-3153-4DEB-8A35-19A8AFACDE91}" srcOrd="1" destOrd="0" presId="urn:microsoft.com/office/officeart/2018/2/layout/IconVerticalSolidList"/>
    <dgm:cxn modelId="{D59DB420-EE2B-439C-9F11-57B3AFE9442B}" type="presParOf" srcId="{2240E891-C6CA-4E45-837E-ED97C8DA8C27}" destId="{79618C36-FB11-43C4-9604-3F4D88090BF6}" srcOrd="2" destOrd="0" presId="urn:microsoft.com/office/officeart/2018/2/layout/IconVerticalSolidList"/>
    <dgm:cxn modelId="{0E23BD37-5EA5-4CC1-ABC1-ACAB825D0A45}" type="presParOf" srcId="{2240E891-C6CA-4E45-837E-ED97C8DA8C27}" destId="{A66B4699-3E30-4826-B8D6-61875EC83B1C}" srcOrd="3" destOrd="0" presId="urn:microsoft.com/office/officeart/2018/2/layout/IconVerticalSolidList"/>
    <dgm:cxn modelId="{F42DB20B-9436-4579-AF61-A56D224CDE10}" type="presParOf" srcId="{40DEFAF3-0D84-4DD3-AAD2-EB575435D500}" destId="{114C25FB-6A5E-4720-BB54-173CDCF4BC3E}" srcOrd="3" destOrd="0" presId="urn:microsoft.com/office/officeart/2018/2/layout/IconVerticalSolidList"/>
    <dgm:cxn modelId="{1CAD183D-A33B-4207-B970-D80588E5082F}" type="presParOf" srcId="{40DEFAF3-0D84-4DD3-AAD2-EB575435D500}" destId="{08BF1440-40BD-4B0F-A061-2AE8637C9326}" srcOrd="4" destOrd="0" presId="urn:microsoft.com/office/officeart/2018/2/layout/IconVerticalSolidList"/>
    <dgm:cxn modelId="{B0FCCC18-8B05-4231-9F5B-59873EF67C40}" type="presParOf" srcId="{08BF1440-40BD-4B0F-A061-2AE8637C9326}" destId="{9144F841-90E4-4995-AABC-E813196061D0}" srcOrd="0" destOrd="0" presId="urn:microsoft.com/office/officeart/2018/2/layout/IconVerticalSolidList"/>
    <dgm:cxn modelId="{C6000A75-55FF-4992-9587-85A225B11A34}" type="presParOf" srcId="{08BF1440-40BD-4B0F-A061-2AE8637C9326}" destId="{9C2528EB-7B16-4F32-AEEE-70F6918B05E7}" srcOrd="1" destOrd="0" presId="urn:microsoft.com/office/officeart/2018/2/layout/IconVerticalSolidList"/>
    <dgm:cxn modelId="{2A41FB5C-B1A3-4C5B-8627-67979C15C8F0}" type="presParOf" srcId="{08BF1440-40BD-4B0F-A061-2AE8637C9326}" destId="{A86B935F-184E-4034-BEA9-9EA0C1186874}" srcOrd="2" destOrd="0" presId="urn:microsoft.com/office/officeart/2018/2/layout/IconVerticalSolidList"/>
    <dgm:cxn modelId="{D09FF77C-5E04-4274-95B7-32D7EF3A654E}" type="presParOf" srcId="{08BF1440-40BD-4B0F-A061-2AE8637C9326}" destId="{F8E37D18-4AEC-4DEF-BA24-CFC385604206}" srcOrd="3" destOrd="0" presId="urn:microsoft.com/office/officeart/2018/2/layout/IconVerticalSolidList"/>
    <dgm:cxn modelId="{034C0150-0BB1-4D4F-A1D6-2E6D7539C6F7}" type="presParOf" srcId="{40DEFAF3-0D84-4DD3-AAD2-EB575435D500}" destId="{9930E2A3-DC79-40A1-ADCC-3CE89E817E33}" srcOrd="5" destOrd="0" presId="urn:microsoft.com/office/officeart/2018/2/layout/IconVerticalSolidList"/>
    <dgm:cxn modelId="{ADCE8274-B37D-4208-89DE-C80EAF8FCB0F}" type="presParOf" srcId="{40DEFAF3-0D84-4DD3-AAD2-EB575435D500}" destId="{0E97C16D-9AA0-4FAD-8863-9E565B53940B}" srcOrd="6" destOrd="0" presId="urn:microsoft.com/office/officeart/2018/2/layout/IconVerticalSolidList"/>
    <dgm:cxn modelId="{27E11694-6FCF-4FD5-958E-87FAD19CC1AB}" type="presParOf" srcId="{0E97C16D-9AA0-4FAD-8863-9E565B53940B}" destId="{C4429B87-7824-4BC1-8AF9-B45160BA2867}" srcOrd="0" destOrd="0" presId="urn:microsoft.com/office/officeart/2018/2/layout/IconVerticalSolidList"/>
    <dgm:cxn modelId="{94B48DEB-6A99-445E-A70B-241F349D0729}" type="presParOf" srcId="{0E97C16D-9AA0-4FAD-8863-9E565B53940B}" destId="{85089149-396E-4AEE-BA6B-A6D11EF8F520}" srcOrd="1" destOrd="0" presId="urn:microsoft.com/office/officeart/2018/2/layout/IconVerticalSolidList"/>
    <dgm:cxn modelId="{30EEC1DC-709E-4CA0-95FD-70C663A841A0}" type="presParOf" srcId="{0E97C16D-9AA0-4FAD-8863-9E565B53940B}" destId="{F787CEE5-B2AF-476F-B5D8-592BD0C27D06}" srcOrd="2" destOrd="0" presId="urn:microsoft.com/office/officeart/2018/2/layout/IconVerticalSolidList"/>
    <dgm:cxn modelId="{14A7E89E-6BB6-43F4-89F4-C65978F55C93}" type="presParOf" srcId="{0E97C16D-9AA0-4FAD-8863-9E565B53940B}" destId="{CD82F74B-387C-4E80-A308-225DF7EF62E0}" srcOrd="3" destOrd="0" presId="urn:microsoft.com/office/officeart/2018/2/layout/IconVerticalSolidList"/>
    <dgm:cxn modelId="{0880A014-3DE4-4876-8586-8F6101EE0630}" type="presParOf" srcId="{40DEFAF3-0D84-4DD3-AAD2-EB575435D500}" destId="{CCBF8E91-FC76-4EFE-886F-FE7CD90CEB90}" srcOrd="7" destOrd="0" presId="urn:microsoft.com/office/officeart/2018/2/layout/IconVerticalSolidList"/>
    <dgm:cxn modelId="{DA51ABB6-042D-42D7-86A5-434FB44F7F7B}" type="presParOf" srcId="{40DEFAF3-0D84-4DD3-AAD2-EB575435D500}" destId="{4D31BA06-5DBB-433E-89E9-D53A222D2AB5}" srcOrd="8" destOrd="0" presId="urn:microsoft.com/office/officeart/2018/2/layout/IconVerticalSolidList"/>
    <dgm:cxn modelId="{F963C3C0-D4F7-4D81-B66B-C1E56233AE63}" type="presParOf" srcId="{4D31BA06-5DBB-433E-89E9-D53A222D2AB5}" destId="{3EC2FA65-1E07-4016-8A59-FA98FE3E2167}" srcOrd="0" destOrd="0" presId="urn:microsoft.com/office/officeart/2018/2/layout/IconVerticalSolidList"/>
    <dgm:cxn modelId="{2C09981C-18F6-4F4A-B4A5-8BE401DE54F6}" type="presParOf" srcId="{4D31BA06-5DBB-433E-89E9-D53A222D2AB5}" destId="{4728BCFE-13ED-45CC-8EFB-766B601778D4}" srcOrd="1" destOrd="0" presId="urn:microsoft.com/office/officeart/2018/2/layout/IconVerticalSolidList"/>
    <dgm:cxn modelId="{2184C96C-F1EB-4FE7-B8CD-D4D00EA9F306}" type="presParOf" srcId="{4D31BA06-5DBB-433E-89E9-D53A222D2AB5}" destId="{D0F38EA0-C57E-4221-9AB1-20BD23B53A2E}" srcOrd="2" destOrd="0" presId="urn:microsoft.com/office/officeart/2018/2/layout/IconVerticalSolidList"/>
    <dgm:cxn modelId="{5683CAA4-4716-4B27-98A8-6A60D03E8A47}" type="presParOf" srcId="{4D31BA06-5DBB-433E-89E9-D53A222D2AB5}" destId="{63E5C186-6457-441A-9882-1E593663226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A6EBEE-E260-47E1-8D88-E959F11E340E}">
      <dsp:nvSpPr>
        <dsp:cNvPr id="0" name=""/>
        <dsp:cNvSpPr/>
      </dsp:nvSpPr>
      <dsp:spPr>
        <a:xfrm>
          <a:off x="3364115" y="1195"/>
          <a:ext cx="3784630" cy="69583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Emma Taylor, 52-year-old teaching assistant</a:t>
          </a:r>
          <a:endParaRPr lang="en-US" sz="1900" kern="1200"/>
        </a:p>
      </dsp:txBody>
      <dsp:txXfrm>
        <a:off x="3398083" y="35163"/>
        <a:ext cx="3716694" cy="627895"/>
      </dsp:txXfrm>
    </dsp:sp>
    <dsp:sp modelId="{2AD2FAA6-2380-4592-8FDE-B3C18F199E86}">
      <dsp:nvSpPr>
        <dsp:cNvPr id="0" name=""/>
        <dsp:cNvSpPr/>
      </dsp:nvSpPr>
      <dsp:spPr>
        <a:xfrm>
          <a:off x="3364115" y="731818"/>
          <a:ext cx="3784630" cy="69583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Found a lump in her left breast</a:t>
          </a:r>
          <a:endParaRPr lang="en-US" sz="1900" kern="1200"/>
        </a:p>
      </dsp:txBody>
      <dsp:txXfrm>
        <a:off x="3398083" y="765786"/>
        <a:ext cx="3716694" cy="627895"/>
      </dsp:txXfrm>
    </dsp:sp>
    <dsp:sp modelId="{8A4D3D26-3121-4DCF-A621-3AB5C908061F}">
      <dsp:nvSpPr>
        <dsp:cNvPr id="0" name=""/>
        <dsp:cNvSpPr/>
      </dsp:nvSpPr>
      <dsp:spPr>
        <a:xfrm>
          <a:off x="3364115" y="1462441"/>
          <a:ext cx="3784630" cy="69583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Urgent GP referral (Two Week Wait)</a:t>
          </a:r>
          <a:endParaRPr lang="en-US" sz="1900" kern="1200"/>
        </a:p>
      </dsp:txBody>
      <dsp:txXfrm>
        <a:off x="3398083" y="1496409"/>
        <a:ext cx="3716694" cy="627895"/>
      </dsp:txXfrm>
    </dsp:sp>
    <dsp:sp modelId="{2C3A58AB-E805-4B70-9E87-FEB948472BDB}">
      <dsp:nvSpPr>
        <dsp:cNvPr id="0" name=""/>
        <dsp:cNvSpPr/>
      </dsp:nvSpPr>
      <dsp:spPr>
        <a:xfrm>
          <a:off x="3364115" y="2193064"/>
          <a:ext cx="3784630" cy="69583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Stage II invasive ductal carcinoma</a:t>
          </a:r>
          <a:endParaRPr lang="en-US" sz="1900" kern="1200"/>
        </a:p>
      </dsp:txBody>
      <dsp:txXfrm>
        <a:off x="3398083" y="2227032"/>
        <a:ext cx="3716694" cy="627895"/>
      </dsp:txXfrm>
    </dsp:sp>
    <dsp:sp modelId="{A86078A8-AD6E-4A7B-943B-84835530DB27}">
      <dsp:nvSpPr>
        <dsp:cNvPr id="0" name=""/>
        <dsp:cNvSpPr/>
      </dsp:nvSpPr>
      <dsp:spPr>
        <a:xfrm>
          <a:off x="3364115" y="2923688"/>
          <a:ext cx="3784630" cy="69583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Aim: evidence-based person-centred care plan</a:t>
          </a:r>
          <a:endParaRPr lang="en-US" sz="1900" kern="1200"/>
        </a:p>
      </dsp:txBody>
      <dsp:txXfrm>
        <a:off x="3398083" y="2957656"/>
        <a:ext cx="3716694" cy="627895"/>
      </dsp:txXfrm>
    </dsp:sp>
    <dsp:sp modelId="{34ECBBF8-41FC-4840-9168-309643B5B88A}">
      <dsp:nvSpPr>
        <dsp:cNvPr id="0" name=""/>
        <dsp:cNvSpPr/>
      </dsp:nvSpPr>
      <dsp:spPr>
        <a:xfrm>
          <a:off x="3364115" y="3654311"/>
          <a:ext cx="3784630" cy="69583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(NHS, 2024; NICE, 2023)</a:t>
          </a:r>
          <a:endParaRPr lang="en-US" sz="1900" kern="1200"/>
        </a:p>
      </dsp:txBody>
      <dsp:txXfrm>
        <a:off x="3398083" y="3688279"/>
        <a:ext cx="3716694" cy="6278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D2D2D2-0438-40E8-88F5-32FD1C78614F}">
      <dsp:nvSpPr>
        <dsp:cNvPr id="0" name=""/>
        <dsp:cNvSpPr/>
      </dsp:nvSpPr>
      <dsp:spPr>
        <a:xfrm>
          <a:off x="2899024" y="687011"/>
          <a:ext cx="53031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0318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0160" y="729926"/>
        <a:ext cx="28045" cy="5609"/>
      </dsp:txXfrm>
    </dsp:sp>
    <dsp:sp modelId="{622C416F-E1C2-46D7-A416-CDDF1F77A305}">
      <dsp:nvSpPr>
        <dsp:cNvPr id="0" name=""/>
        <dsp:cNvSpPr/>
      </dsp:nvSpPr>
      <dsp:spPr>
        <a:xfrm>
          <a:off x="462047" y="1098"/>
          <a:ext cx="2438776" cy="146326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502" tIns="125438" rIns="119502" bIns="125438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• DNA mutation</a:t>
          </a:r>
        </a:p>
      </dsp:txBody>
      <dsp:txXfrm>
        <a:off x="462047" y="1098"/>
        <a:ext cx="2438776" cy="1463266"/>
      </dsp:txXfrm>
    </dsp:sp>
    <dsp:sp modelId="{47101BE2-28E2-467B-829B-EB8FA7331BDF}">
      <dsp:nvSpPr>
        <dsp:cNvPr id="0" name=""/>
        <dsp:cNvSpPr/>
      </dsp:nvSpPr>
      <dsp:spPr>
        <a:xfrm>
          <a:off x="1681435" y="1462564"/>
          <a:ext cx="2999695" cy="530318"/>
        </a:xfrm>
        <a:custGeom>
          <a:avLst/>
          <a:gdLst/>
          <a:ahLst/>
          <a:cxnLst/>
          <a:rect l="0" t="0" r="0" b="0"/>
          <a:pathLst>
            <a:path>
              <a:moveTo>
                <a:pt x="2999695" y="0"/>
              </a:moveTo>
              <a:lnTo>
                <a:pt x="2999695" y="282259"/>
              </a:lnTo>
              <a:lnTo>
                <a:pt x="0" y="282259"/>
              </a:lnTo>
              <a:lnTo>
                <a:pt x="0" y="530318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04991" y="1724918"/>
        <a:ext cx="152584" cy="5609"/>
      </dsp:txXfrm>
    </dsp:sp>
    <dsp:sp modelId="{07A8230D-487C-4C40-BF78-CF38E2044340}">
      <dsp:nvSpPr>
        <dsp:cNvPr id="0" name=""/>
        <dsp:cNvSpPr/>
      </dsp:nvSpPr>
      <dsp:spPr>
        <a:xfrm>
          <a:off x="3461742" y="1098"/>
          <a:ext cx="2438776" cy="146326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502" tIns="125438" rIns="119502" bIns="125438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• Tumour formation</a:t>
          </a:r>
        </a:p>
      </dsp:txBody>
      <dsp:txXfrm>
        <a:off x="3461742" y="1098"/>
        <a:ext cx="2438776" cy="1463266"/>
      </dsp:txXfrm>
    </dsp:sp>
    <dsp:sp modelId="{DF327D5A-F42A-43B9-A805-8C98847D8061}">
      <dsp:nvSpPr>
        <dsp:cNvPr id="0" name=""/>
        <dsp:cNvSpPr/>
      </dsp:nvSpPr>
      <dsp:spPr>
        <a:xfrm>
          <a:off x="2899024" y="2711196"/>
          <a:ext cx="53031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0318" y="45720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0160" y="2754111"/>
        <a:ext cx="28045" cy="5609"/>
      </dsp:txXfrm>
    </dsp:sp>
    <dsp:sp modelId="{DF3FBB0B-7D0D-4DFA-881A-0622DCEB69AB}">
      <dsp:nvSpPr>
        <dsp:cNvPr id="0" name=""/>
        <dsp:cNvSpPr/>
      </dsp:nvSpPr>
      <dsp:spPr>
        <a:xfrm>
          <a:off x="462047" y="2025282"/>
          <a:ext cx="2438776" cy="146326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502" tIns="125438" rIns="119502" bIns="125438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• Local invasion</a:t>
          </a:r>
        </a:p>
      </dsp:txBody>
      <dsp:txXfrm>
        <a:off x="462047" y="2025282"/>
        <a:ext cx="2438776" cy="1463266"/>
      </dsp:txXfrm>
    </dsp:sp>
    <dsp:sp modelId="{B5E75AA8-72BF-4A7D-BFC1-7F6218470D8D}">
      <dsp:nvSpPr>
        <dsp:cNvPr id="0" name=""/>
        <dsp:cNvSpPr/>
      </dsp:nvSpPr>
      <dsp:spPr>
        <a:xfrm>
          <a:off x="1681435" y="3486749"/>
          <a:ext cx="2999695" cy="530318"/>
        </a:xfrm>
        <a:custGeom>
          <a:avLst/>
          <a:gdLst/>
          <a:ahLst/>
          <a:cxnLst/>
          <a:rect l="0" t="0" r="0" b="0"/>
          <a:pathLst>
            <a:path>
              <a:moveTo>
                <a:pt x="2999695" y="0"/>
              </a:moveTo>
              <a:lnTo>
                <a:pt x="2999695" y="282259"/>
              </a:lnTo>
              <a:lnTo>
                <a:pt x="0" y="282259"/>
              </a:lnTo>
              <a:lnTo>
                <a:pt x="0" y="530318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04991" y="3749103"/>
        <a:ext cx="152584" cy="5609"/>
      </dsp:txXfrm>
    </dsp:sp>
    <dsp:sp modelId="{7B51D21F-0888-4B41-99F1-BDB163B34F39}">
      <dsp:nvSpPr>
        <dsp:cNvPr id="0" name=""/>
        <dsp:cNvSpPr/>
      </dsp:nvSpPr>
      <dsp:spPr>
        <a:xfrm>
          <a:off x="3461742" y="2025282"/>
          <a:ext cx="2438776" cy="146326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502" tIns="125438" rIns="119502" bIns="125438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• Possible metastasis</a:t>
          </a:r>
        </a:p>
      </dsp:txBody>
      <dsp:txXfrm>
        <a:off x="3461742" y="2025282"/>
        <a:ext cx="2438776" cy="1463266"/>
      </dsp:txXfrm>
    </dsp:sp>
    <dsp:sp modelId="{6977BAE4-C74B-4AB3-A09C-DCD7EDFD6CEE}">
      <dsp:nvSpPr>
        <dsp:cNvPr id="0" name=""/>
        <dsp:cNvSpPr/>
      </dsp:nvSpPr>
      <dsp:spPr>
        <a:xfrm>
          <a:off x="2899024" y="4735380"/>
          <a:ext cx="53031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0318" y="45720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0160" y="4778296"/>
        <a:ext cx="28045" cy="5609"/>
      </dsp:txXfrm>
    </dsp:sp>
    <dsp:sp modelId="{D7C14601-0CB7-43B4-94FA-527D0006CA28}">
      <dsp:nvSpPr>
        <dsp:cNvPr id="0" name=""/>
        <dsp:cNvSpPr/>
      </dsp:nvSpPr>
      <dsp:spPr>
        <a:xfrm>
          <a:off x="462047" y="4049467"/>
          <a:ext cx="2438776" cy="146326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502" tIns="125438" rIns="119502" bIns="125438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• Stage II IDC</a:t>
          </a:r>
        </a:p>
      </dsp:txBody>
      <dsp:txXfrm>
        <a:off x="462047" y="4049467"/>
        <a:ext cx="2438776" cy="1463266"/>
      </dsp:txXfrm>
    </dsp:sp>
    <dsp:sp modelId="{568D3164-2CFD-48F8-967B-30F9AAC493CD}">
      <dsp:nvSpPr>
        <dsp:cNvPr id="0" name=""/>
        <dsp:cNvSpPr/>
      </dsp:nvSpPr>
      <dsp:spPr>
        <a:xfrm>
          <a:off x="3461742" y="4049467"/>
          <a:ext cx="2438776" cy="146326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502" tIns="125438" rIns="119502" bIns="125438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(Cancer Research UK, 2024)</a:t>
          </a:r>
        </a:p>
      </dsp:txBody>
      <dsp:txXfrm>
        <a:off x="3461742" y="4049467"/>
        <a:ext cx="2438776" cy="14632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9FCDF4-1CF7-45B4-898F-8FA183942C71}">
      <dsp:nvSpPr>
        <dsp:cNvPr id="0" name=""/>
        <dsp:cNvSpPr/>
      </dsp:nvSpPr>
      <dsp:spPr>
        <a:xfrm>
          <a:off x="0" y="40243"/>
          <a:ext cx="3285269" cy="197116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• Age 52</a:t>
          </a:r>
        </a:p>
      </dsp:txBody>
      <dsp:txXfrm>
        <a:off x="0" y="40243"/>
        <a:ext cx="3285269" cy="1971161"/>
      </dsp:txXfrm>
    </dsp:sp>
    <dsp:sp modelId="{1440FBF1-E9EE-4819-9358-F73679282DBC}">
      <dsp:nvSpPr>
        <dsp:cNvPr id="0" name=""/>
        <dsp:cNvSpPr/>
      </dsp:nvSpPr>
      <dsp:spPr>
        <a:xfrm>
          <a:off x="3613796" y="40243"/>
          <a:ext cx="3285269" cy="1971161"/>
        </a:xfrm>
        <a:prstGeom prst="rect">
          <a:avLst/>
        </a:prstGeom>
        <a:solidFill>
          <a:schemeClr val="accent5">
            <a:hueOff val="-1986775"/>
            <a:satOff val="7962"/>
            <a:lumOff val="1726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• BMI 30.9</a:t>
          </a:r>
        </a:p>
      </dsp:txBody>
      <dsp:txXfrm>
        <a:off x="3613796" y="40243"/>
        <a:ext cx="3285269" cy="1971161"/>
      </dsp:txXfrm>
    </dsp:sp>
    <dsp:sp modelId="{70B0C6DB-F544-4479-8728-7B6CB7777255}">
      <dsp:nvSpPr>
        <dsp:cNvPr id="0" name=""/>
        <dsp:cNvSpPr/>
      </dsp:nvSpPr>
      <dsp:spPr>
        <a:xfrm>
          <a:off x="7227592" y="40243"/>
          <a:ext cx="3285269" cy="1971161"/>
        </a:xfrm>
        <a:prstGeom prst="rect">
          <a:avLst/>
        </a:prstGeom>
        <a:solidFill>
          <a:schemeClr val="accent5">
            <a:hueOff val="-3973551"/>
            <a:satOff val="15924"/>
            <a:lumOff val="3451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• Former smoker</a:t>
          </a:r>
        </a:p>
      </dsp:txBody>
      <dsp:txXfrm>
        <a:off x="7227592" y="40243"/>
        <a:ext cx="3285269" cy="1971161"/>
      </dsp:txXfrm>
    </dsp:sp>
    <dsp:sp modelId="{D5EF59AA-A040-4C46-9E58-44C8ACFFAA6A}">
      <dsp:nvSpPr>
        <dsp:cNvPr id="0" name=""/>
        <dsp:cNvSpPr/>
      </dsp:nvSpPr>
      <dsp:spPr>
        <a:xfrm>
          <a:off x="0" y="2339932"/>
          <a:ext cx="3285269" cy="1971161"/>
        </a:xfrm>
        <a:prstGeom prst="rect">
          <a:avLst/>
        </a:prstGeom>
        <a:solidFill>
          <a:schemeClr val="accent5">
            <a:hueOff val="-5960326"/>
            <a:satOff val="23887"/>
            <a:lumOff val="5177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• Family history</a:t>
          </a:r>
        </a:p>
      </dsp:txBody>
      <dsp:txXfrm>
        <a:off x="0" y="2339932"/>
        <a:ext cx="3285269" cy="1971161"/>
      </dsp:txXfrm>
    </dsp:sp>
    <dsp:sp modelId="{A6629786-F256-4756-B15D-8ADDC427E8CA}">
      <dsp:nvSpPr>
        <dsp:cNvPr id="0" name=""/>
        <dsp:cNvSpPr/>
      </dsp:nvSpPr>
      <dsp:spPr>
        <a:xfrm>
          <a:off x="3613796" y="2339932"/>
          <a:ext cx="3285269" cy="1971161"/>
        </a:xfrm>
        <a:prstGeom prst="rect">
          <a:avLst/>
        </a:prstGeom>
        <a:solidFill>
          <a:schemeClr val="accent5">
            <a:hueOff val="-7947101"/>
            <a:satOff val="31849"/>
            <a:lumOff val="6902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• Lumpectomy + radiotherapy</a:t>
          </a:r>
        </a:p>
      </dsp:txBody>
      <dsp:txXfrm>
        <a:off x="3613796" y="2339932"/>
        <a:ext cx="3285269" cy="1971161"/>
      </dsp:txXfrm>
    </dsp:sp>
    <dsp:sp modelId="{17EE6901-0643-4524-A06F-7457942043DC}">
      <dsp:nvSpPr>
        <dsp:cNvPr id="0" name=""/>
        <dsp:cNvSpPr/>
      </dsp:nvSpPr>
      <dsp:spPr>
        <a:xfrm>
          <a:off x="7227592" y="2339932"/>
          <a:ext cx="3285269" cy="1971161"/>
        </a:xfrm>
        <a:prstGeom prst="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(NHS, 2024; NICE, 2018)</a:t>
          </a:r>
        </a:p>
      </dsp:txBody>
      <dsp:txXfrm>
        <a:off x="7227592" y="2339932"/>
        <a:ext cx="3285269" cy="197116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CA141D-469B-4461-9364-7031FBF53812}">
      <dsp:nvSpPr>
        <dsp:cNvPr id="0" name=""/>
        <dsp:cNvSpPr/>
      </dsp:nvSpPr>
      <dsp:spPr>
        <a:xfrm>
          <a:off x="495061" y="645"/>
          <a:ext cx="2262336" cy="13574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Female</a:t>
          </a:r>
        </a:p>
      </dsp:txBody>
      <dsp:txXfrm>
        <a:off x="495061" y="645"/>
        <a:ext cx="2262336" cy="1357401"/>
      </dsp:txXfrm>
    </dsp:sp>
    <dsp:sp modelId="{AC6E2B02-A0B1-437B-BE5C-283AE878A5DF}">
      <dsp:nvSpPr>
        <dsp:cNvPr id="0" name=""/>
        <dsp:cNvSpPr/>
      </dsp:nvSpPr>
      <dsp:spPr>
        <a:xfrm>
          <a:off x="2983631" y="645"/>
          <a:ext cx="2262336" cy="13574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Age</a:t>
          </a:r>
        </a:p>
      </dsp:txBody>
      <dsp:txXfrm>
        <a:off x="2983631" y="645"/>
        <a:ext cx="2262336" cy="1357401"/>
      </dsp:txXfrm>
    </dsp:sp>
    <dsp:sp modelId="{E2497F3B-ED6F-4A23-988C-527E0AA88633}">
      <dsp:nvSpPr>
        <dsp:cNvPr id="0" name=""/>
        <dsp:cNvSpPr/>
      </dsp:nvSpPr>
      <dsp:spPr>
        <a:xfrm>
          <a:off x="5472201" y="645"/>
          <a:ext cx="2262336" cy="13574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Family history</a:t>
          </a:r>
        </a:p>
      </dsp:txBody>
      <dsp:txXfrm>
        <a:off x="5472201" y="645"/>
        <a:ext cx="2262336" cy="1357401"/>
      </dsp:txXfrm>
    </dsp:sp>
    <dsp:sp modelId="{0CE06CF8-6397-4487-9AD7-63A3D5CD1274}">
      <dsp:nvSpPr>
        <dsp:cNvPr id="0" name=""/>
        <dsp:cNvSpPr/>
      </dsp:nvSpPr>
      <dsp:spPr>
        <a:xfrm>
          <a:off x="495061" y="1584280"/>
          <a:ext cx="2262336" cy="13574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Obesity</a:t>
          </a:r>
        </a:p>
      </dsp:txBody>
      <dsp:txXfrm>
        <a:off x="495061" y="1584280"/>
        <a:ext cx="2262336" cy="1357401"/>
      </dsp:txXfrm>
    </dsp:sp>
    <dsp:sp modelId="{6889C7DC-AEDF-4CD2-8A01-27185B53F986}">
      <dsp:nvSpPr>
        <dsp:cNvPr id="0" name=""/>
        <dsp:cNvSpPr/>
      </dsp:nvSpPr>
      <dsp:spPr>
        <a:xfrm>
          <a:off x="2983631" y="1584280"/>
          <a:ext cx="2262336" cy="13574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Alcohol</a:t>
          </a:r>
        </a:p>
      </dsp:txBody>
      <dsp:txXfrm>
        <a:off x="2983631" y="1584280"/>
        <a:ext cx="2262336" cy="1357401"/>
      </dsp:txXfrm>
    </dsp:sp>
    <dsp:sp modelId="{8F592546-8A29-434B-A1E4-613B68F755FA}">
      <dsp:nvSpPr>
        <dsp:cNvPr id="0" name=""/>
        <dsp:cNvSpPr/>
      </dsp:nvSpPr>
      <dsp:spPr>
        <a:xfrm>
          <a:off x="5472201" y="1584280"/>
          <a:ext cx="2262336" cy="13574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Physical inactivity</a:t>
          </a:r>
        </a:p>
      </dsp:txBody>
      <dsp:txXfrm>
        <a:off x="5472201" y="1584280"/>
        <a:ext cx="2262336" cy="1357401"/>
      </dsp:txXfrm>
    </dsp:sp>
    <dsp:sp modelId="{F71471F5-645C-4626-A12E-241629108872}">
      <dsp:nvSpPr>
        <dsp:cNvPr id="0" name=""/>
        <dsp:cNvSpPr/>
      </dsp:nvSpPr>
      <dsp:spPr>
        <a:xfrm>
          <a:off x="2983631" y="3167916"/>
          <a:ext cx="2262336" cy="13574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(Cancer Research UK, 2024; NHS, 2024)</a:t>
          </a:r>
        </a:p>
      </dsp:txBody>
      <dsp:txXfrm>
        <a:off x="2983631" y="3167916"/>
        <a:ext cx="2262336" cy="135740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E0A37B-30FF-4995-AC68-5172DE9471C8}">
      <dsp:nvSpPr>
        <dsp:cNvPr id="0" name=""/>
        <dsp:cNvSpPr/>
      </dsp:nvSpPr>
      <dsp:spPr>
        <a:xfrm>
          <a:off x="0" y="386"/>
          <a:ext cx="8229600" cy="53237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141ACB-94A0-49F3-A2BF-5541AA5C843C}">
      <dsp:nvSpPr>
        <dsp:cNvPr id="0" name=""/>
        <dsp:cNvSpPr/>
      </dsp:nvSpPr>
      <dsp:spPr>
        <a:xfrm>
          <a:off x="161043" y="120171"/>
          <a:ext cx="292806" cy="2928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132BE4-58B3-4945-99EF-5EEAFA8B77EC}">
      <dsp:nvSpPr>
        <dsp:cNvPr id="0" name=""/>
        <dsp:cNvSpPr/>
      </dsp:nvSpPr>
      <dsp:spPr>
        <a:xfrm>
          <a:off x="614893" y="386"/>
          <a:ext cx="7614706" cy="532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343" tIns="56343" rIns="56343" bIns="5634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GP exam</a:t>
          </a:r>
        </a:p>
      </dsp:txBody>
      <dsp:txXfrm>
        <a:off x="614893" y="386"/>
        <a:ext cx="7614706" cy="532375"/>
      </dsp:txXfrm>
    </dsp:sp>
    <dsp:sp modelId="{A3474CA6-0E75-4599-8302-27B0FA7BC83C}">
      <dsp:nvSpPr>
        <dsp:cNvPr id="0" name=""/>
        <dsp:cNvSpPr/>
      </dsp:nvSpPr>
      <dsp:spPr>
        <a:xfrm>
          <a:off x="0" y="665855"/>
          <a:ext cx="8229600" cy="53237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5A055E-C687-466B-8FF9-97FF5558CD3D}">
      <dsp:nvSpPr>
        <dsp:cNvPr id="0" name=""/>
        <dsp:cNvSpPr/>
      </dsp:nvSpPr>
      <dsp:spPr>
        <a:xfrm>
          <a:off x="161043" y="785640"/>
          <a:ext cx="292806" cy="2928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10F30A-4E40-4CDC-A9EA-BF495D6144B0}">
      <dsp:nvSpPr>
        <dsp:cNvPr id="0" name=""/>
        <dsp:cNvSpPr/>
      </dsp:nvSpPr>
      <dsp:spPr>
        <a:xfrm>
          <a:off x="614893" y="665855"/>
          <a:ext cx="7614706" cy="532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343" tIns="56343" rIns="56343" bIns="5634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Two Week Wait</a:t>
          </a:r>
        </a:p>
      </dsp:txBody>
      <dsp:txXfrm>
        <a:off x="614893" y="665855"/>
        <a:ext cx="7614706" cy="532375"/>
      </dsp:txXfrm>
    </dsp:sp>
    <dsp:sp modelId="{969A05E2-EF16-487B-BFB1-99057FD8A145}">
      <dsp:nvSpPr>
        <dsp:cNvPr id="0" name=""/>
        <dsp:cNvSpPr/>
      </dsp:nvSpPr>
      <dsp:spPr>
        <a:xfrm>
          <a:off x="0" y="1331324"/>
          <a:ext cx="8229600" cy="53237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B032D3-ABA8-4E91-ACD9-828E1EBAA00C}">
      <dsp:nvSpPr>
        <dsp:cNvPr id="0" name=""/>
        <dsp:cNvSpPr/>
      </dsp:nvSpPr>
      <dsp:spPr>
        <a:xfrm>
          <a:off x="161043" y="1451109"/>
          <a:ext cx="292806" cy="2928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30C442-174A-4E7F-9984-B6BD7422DB3C}">
      <dsp:nvSpPr>
        <dsp:cNvPr id="0" name=""/>
        <dsp:cNvSpPr/>
      </dsp:nvSpPr>
      <dsp:spPr>
        <a:xfrm>
          <a:off x="614893" y="1331324"/>
          <a:ext cx="7614706" cy="532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343" tIns="56343" rIns="56343" bIns="5634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Triple Assessment</a:t>
          </a:r>
        </a:p>
      </dsp:txBody>
      <dsp:txXfrm>
        <a:off x="614893" y="1331324"/>
        <a:ext cx="7614706" cy="532375"/>
      </dsp:txXfrm>
    </dsp:sp>
    <dsp:sp modelId="{7C16FA15-FDDB-4C8F-BC89-69061265D028}">
      <dsp:nvSpPr>
        <dsp:cNvPr id="0" name=""/>
        <dsp:cNvSpPr/>
      </dsp:nvSpPr>
      <dsp:spPr>
        <a:xfrm>
          <a:off x="0" y="1996793"/>
          <a:ext cx="8229600" cy="53237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1F27B8-78F2-41F9-892D-76043CE1CB27}">
      <dsp:nvSpPr>
        <dsp:cNvPr id="0" name=""/>
        <dsp:cNvSpPr/>
      </dsp:nvSpPr>
      <dsp:spPr>
        <a:xfrm>
          <a:off x="161043" y="2116578"/>
          <a:ext cx="292806" cy="2928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3F352A-C68C-4296-9D04-3B4A3BD19B67}">
      <dsp:nvSpPr>
        <dsp:cNvPr id="0" name=""/>
        <dsp:cNvSpPr/>
      </dsp:nvSpPr>
      <dsp:spPr>
        <a:xfrm>
          <a:off x="614893" y="1996793"/>
          <a:ext cx="7614706" cy="532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343" tIns="56343" rIns="56343" bIns="5634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Mammogram</a:t>
          </a:r>
        </a:p>
      </dsp:txBody>
      <dsp:txXfrm>
        <a:off x="614893" y="1996793"/>
        <a:ext cx="7614706" cy="532375"/>
      </dsp:txXfrm>
    </dsp:sp>
    <dsp:sp modelId="{E502EAE5-5498-40E7-A9C5-421A13C5DCB9}">
      <dsp:nvSpPr>
        <dsp:cNvPr id="0" name=""/>
        <dsp:cNvSpPr/>
      </dsp:nvSpPr>
      <dsp:spPr>
        <a:xfrm>
          <a:off x="0" y="2662262"/>
          <a:ext cx="8229600" cy="53237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F45738-282B-4D5E-864F-049EB98E56DE}">
      <dsp:nvSpPr>
        <dsp:cNvPr id="0" name=""/>
        <dsp:cNvSpPr/>
      </dsp:nvSpPr>
      <dsp:spPr>
        <a:xfrm>
          <a:off x="161043" y="2782047"/>
          <a:ext cx="292806" cy="2928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11E722-E487-4E86-93CE-C931D1A25D23}">
      <dsp:nvSpPr>
        <dsp:cNvPr id="0" name=""/>
        <dsp:cNvSpPr/>
      </dsp:nvSpPr>
      <dsp:spPr>
        <a:xfrm>
          <a:off x="614893" y="2662262"/>
          <a:ext cx="7614706" cy="532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343" tIns="56343" rIns="56343" bIns="5634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Ultrasound</a:t>
          </a:r>
        </a:p>
      </dsp:txBody>
      <dsp:txXfrm>
        <a:off x="614893" y="2662262"/>
        <a:ext cx="7614706" cy="532375"/>
      </dsp:txXfrm>
    </dsp:sp>
    <dsp:sp modelId="{5EB5C330-2A73-4235-9B4D-6F8C47E03AC2}">
      <dsp:nvSpPr>
        <dsp:cNvPr id="0" name=""/>
        <dsp:cNvSpPr/>
      </dsp:nvSpPr>
      <dsp:spPr>
        <a:xfrm>
          <a:off x="0" y="3327731"/>
          <a:ext cx="8229600" cy="53237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1E9E56-C75D-49B1-867D-4152FF3DBCB9}">
      <dsp:nvSpPr>
        <dsp:cNvPr id="0" name=""/>
        <dsp:cNvSpPr/>
      </dsp:nvSpPr>
      <dsp:spPr>
        <a:xfrm>
          <a:off x="161043" y="3447516"/>
          <a:ext cx="292806" cy="2928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E6F8EE-C1AF-4C28-841B-02E6DA373C9E}">
      <dsp:nvSpPr>
        <dsp:cNvPr id="0" name=""/>
        <dsp:cNvSpPr/>
      </dsp:nvSpPr>
      <dsp:spPr>
        <a:xfrm>
          <a:off x="614893" y="3327731"/>
          <a:ext cx="7614706" cy="532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343" tIns="56343" rIns="56343" bIns="5634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Biopsy</a:t>
          </a:r>
        </a:p>
      </dsp:txBody>
      <dsp:txXfrm>
        <a:off x="614893" y="3327731"/>
        <a:ext cx="7614706" cy="532375"/>
      </dsp:txXfrm>
    </dsp:sp>
    <dsp:sp modelId="{B79651F4-B87B-4C6B-B9AC-B531B2EB59C0}">
      <dsp:nvSpPr>
        <dsp:cNvPr id="0" name=""/>
        <dsp:cNvSpPr/>
      </dsp:nvSpPr>
      <dsp:spPr>
        <a:xfrm>
          <a:off x="0" y="3993201"/>
          <a:ext cx="8229600" cy="53237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403E3B-73F9-4931-A2F7-B8948244F7BA}">
      <dsp:nvSpPr>
        <dsp:cNvPr id="0" name=""/>
        <dsp:cNvSpPr/>
      </dsp:nvSpPr>
      <dsp:spPr>
        <a:xfrm>
          <a:off x="161043" y="4112985"/>
          <a:ext cx="292806" cy="2928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710923-CD53-4ECA-9424-975B3B9E3B24}">
      <dsp:nvSpPr>
        <dsp:cNvPr id="0" name=""/>
        <dsp:cNvSpPr/>
      </dsp:nvSpPr>
      <dsp:spPr>
        <a:xfrm>
          <a:off x="614893" y="3993201"/>
          <a:ext cx="7614706" cy="532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343" tIns="56343" rIns="56343" bIns="5634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(NICE, 2023; NHS, 2024)</a:t>
          </a:r>
        </a:p>
      </dsp:txBody>
      <dsp:txXfrm>
        <a:off x="614893" y="3993201"/>
        <a:ext cx="7614706" cy="53237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067BD4-45DE-4E16-A1C3-984401243729}">
      <dsp:nvSpPr>
        <dsp:cNvPr id="0" name=""/>
        <dsp:cNvSpPr/>
      </dsp:nvSpPr>
      <dsp:spPr>
        <a:xfrm>
          <a:off x="0" y="477"/>
          <a:ext cx="6243639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0496D5-B2DD-4E69-B105-97B13841AC9F}">
      <dsp:nvSpPr>
        <dsp:cNvPr id="0" name=""/>
        <dsp:cNvSpPr/>
      </dsp:nvSpPr>
      <dsp:spPr>
        <a:xfrm>
          <a:off x="198881" y="148405"/>
          <a:ext cx="361601" cy="36160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32431B-28D1-4F3D-B429-8BDC3C863751}">
      <dsp:nvSpPr>
        <dsp:cNvPr id="0" name=""/>
        <dsp:cNvSpPr/>
      </dsp:nvSpPr>
      <dsp:spPr>
        <a:xfrm>
          <a:off x="759363" y="477"/>
          <a:ext cx="5484275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Surgery</a:t>
          </a:r>
        </a:p>
      </dsp:txBody>
      <dsp:txXfrm>
        <a:off x="759363" y="477"/>
        <a:ext cx="5484275" cy="657457"/>
      </dsp:txXfrm>
    </dsp:sp>
    <dsp:sp modelId="{DB7A2E91-66B4-4F18-88D3-66D44D945A64}">
      <dsp:nvSpPr>
        <dsp:cNvPr id="0" name=""/>
        <dsp:cNvSpPr/>
      </dsp:nvSpPr>
      <dsp:spPr>
        <a:xfrm>
          <a:off x="0" y="822299"/>
          <a:ext cx="6243639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F77E2E-034B-4FCF-BE24-7AD92AADAB70}">
      <dsp:nvSpPr>
        <dsp:cNvPr id="0" name=""/>
        <dsp:cNvSpPr/>
      </dsp:nvSpPr>
      <dsp:spPr>
        <a:xfrm>
          <a:off x="198881" y="970227"/>
          <a:ext cx="361601" cy="36160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F8B685-AEA0-4C98-91CC-AC32D0B6E059}">
      <dsp:nvSpPr>
        <dsp:cNvPr id="0" name=""/>
        <dsp:cNvSpPr/>
      </dsp:nvSpPr>
      <dsp:spPr>
        <a:xfrm>
          <a:off x="759363" y="822299"/>
          <a:ext cx="5484275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Radiotherapy</a:t>
          </a:r>
        </a:p>
      </dsp:txBody>
      <dsp:txXfrm>
        <a:off x="759363" y="822299"/>
        <a:ext cx="5484275" cy="657457"/>
      </dsp:txXfrm>
    </dsp:sp>
    <dsp:sp modelId="{7CE206A9-D3FB-41E3-B237-A1C06AFD6A9B}">
      <dsp:nvSpPr>
        <dsp:cNvPr id="0" name=""/>
        <dsp:cNvSpPr/>
      </dsp:nvSpPr>
      <dsp:spPr>
        <a:xfrm>
          <a:off x="0" y="1644122"/>
          <a:ext cx="6243639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09F898-C622-4A5D-89E5-B11DE76D72C4}">
      <dsp:nvSpPr>
        <dsp:cNvPr id="0" name=""/>
        <dsp:cNvSpPr/>
      </dsp:nvSpPr>
      <dsp:spPr>
        <a:xfrm>
          <a:off x="198881" y="1792050"/>
          <a:ext cx="361601" cy="36160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BFE7A9-5E70-4CDB-856D-A3FEED535486}">
      <dsp:nvSpPr>
        <dsp:cNvPr id="0" name=""/>
        <dsp:cNvSpPr/>
      </dsp:nvSpPr>
      <dsp:spPr>
        <a:xfrm>
          <a:off x="759363" y="1644122"/>
          <a:ext cx="5484275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Pain &amp; wound care</a:t>
          </a:r>
        </a:p>
      </dsp:txBody>
      <dsp:txXfrm>
        <a:off x="759363" y="1644122"/>
        <a:ext cx="5484275" cy="657457"/>
      </dsp:txXfrm>
    </dsp:sp>
    <dsp:sp modelId="{F6B57344-77B8-4167-8A90-E73537151EB6}">
      <dsp:nvSpPr>
        <dsp:cNvPr id="0" name=""/>
        <dsp:cNvSpPr/>
      </dsp:nvSpPr>
      <dsp:spPr>
        <a:xfrm>
          <a:off x="0" y="2465944"/>
          <a:ext cx="6243639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56AE12-4287-44C0-9AF0-94CBC6C7A8CB}">
      <dsp:nvSpPr>
        <dsp:cNvPr id="0" name=""/>
        <dsp:cNvSpPr/>
      </dsp:nvSpPr>
      <dsp:spPr>
        <a:xfrm>
          <a:off x="198881" y="2613872"/>
          <a:ext cx="361601" cy="36160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7CA34E-4190-435E-9568-DB71835E4C31}">
      <dsp:nvSpPr>
        <dsp:cNvPr id="0" name=""/>
        <dsp:cNvSpPr/>
      </dsp:nvSpPr>
      <dsp:spPr>
        <a:xfrm>
          <a:off x="759363" y="2465944"/>
          <a:ext cx="5484275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Nutrition</a:t>
          </a:r>
        </a:p>
      </dsp:txBody>
      <dsp:txXfrm>
        <a:off x="759363" y="2465944"/>
        <a:ext cx="5484275" cy="657457"/>
      </dsp:txXfrm>
    </dsp:sp>
    <dsp:sp modelId="{838A8C69-57EA-4CD9-B89E-CB7BE9FB145E}">
      <dsp:nvSpPr>
        <dsp:cNvPr id="0" name=""/>
        <dsp:cNvSpPr/>
      </dsp:nvSpPr>
      <dsp:spPr>
        <a:xfrm>
          <a:off x="0" y="3287766"/>
          <a:ext cx="6243639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D2502F-7747-45C5-B63A-17412CFFFD7F}">
      <dsp:nvSpPr>
        <dsp:cNvPr id="0" name=""/>
        <dsp:cNvSpPr/>
      </dsp:nvSpPr>
      <dsp:spPr>
        <a:xfrm>
          <a:off x="198881" y="3435694"/>
          <a:ext cx="361601" cy="36160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2E235D-90CC-4DB1-B651-4159DBF6B8F4}">
      <dsp:nvSpPr>
        <dsp:cNvPr id="0" name=""/>
        <dsp:cNvSpPr/>
      </dsp:nvSpPr>
      <dsp:spPr>
        <a:xfrm>
          <a:off x="759363" y="3287766"/>
          <a:ext cx="5484275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Exercise</a:t>
          </a:r>
        </a:p>
      </dsp:txBody>
      <dsp:txXfrm>
        <a:off x="759363" y="3287766"/>
        <a:ext cx="5484275" cy="657457"/>
      </dsp:txXfrm>
    </dsp:sp>
    <dsp:sp modelId="{1C2CF0CE-4EBF-4F89-B999-038F12F9CED4}">
      <dsp:nvSpPr>
        <dsp:cNvPr id="0" name=""/>
        <dsp:cNvSpPr/>
      </dsp:nvSpPr>
      <dsp:spPr>
        <a:xfrm>
          <a:off x="0" y="4109589"/>
          <a:ext cx="6243639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47F6D9-0D99-415A-B761-0F8C6A11F9FB}">
      <dsp:nvSpPr>
        <dsp:cNvPr id="0" name=""/>
        <dsp:cNvSpPr/>
      </dsp:nvSpPr>
      <dsp:spPr>
        <a:xfrm>
          <a:off x="198881" y="4257517"/>
          <a:ext cx="361601" cy="36160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D75E0A-214D-45F6-B4DE-D493BB79E861}">
      <dsp:nvSpPr>
        <dsp:cNvPr id="0" name=""/>
        <dsp:cNvSpPr/>
      </dsp:nvSpPr>
      <dsp:spPr>
        <a:xfrm>
          <a:off x="759363" y="4109589"/>
          <a:ext cx="5484275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Emotional support</a:t>
          </a:r>
        </a:p>
      </dsp:txBody>
      <dsp:txXfrm>
        <a:off x="759363" y="4109589"/>
        <a:ext cx="5484275" cy="657457"/>
      </dsp:txXfrm>
    </dsp:sp>
    <dsp:sp modelId="{D97CBF45-DAC8-4BF9-B1A7-5E84EF546585}">
      <dsp:nvSpPr>
        <dsp:cNvPr id="0" name=""/>
        <dsp:cNvSpPr/>
      </dsp:nvSpPr>
      <dsp:spPr>
        <a:xfrm>
          <a:off x="0" y="4931411"/>
          <a:ext cx="6243639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8734DE-5664-4DBB-A7BA-16813850E45F}">
      <dsp:nvSpPr>
        <dsp:cNvPr id="0" name=""/>
        <dsp:cNvSpPr/>
      </dsp:nvSpPr>
      <dsp:spPr>
        <a:xfrm>
          <a:off x="198881" y="5079339"/>
          <a:ext cx="361601" cy="36160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94C810-D308-4291-84D1-F1B322E5F960}">
      <dsp:nvSpPr>
        <dsp:cNvPr id="0" name=""/>
        <dsp:cNvSpPr/>
      </dsp:nvSpPr>
      <dsp:spPr>
        <a:xfrm>
          <a:off x="759363" y="4931411"/>
          <a:ext cx="5484275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(NICE, 2018; NHS, 2024)</a:t>
          </a:r>
        </a:p>
      </dsp:txBody>
      <dsp:txXfrm>
        <a:off x="759363" y="4931411"/>
        <a:ext cx="5484275" cy="65745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F14A82-730A-4CAD-9E3A-569F9577591B}">
      <dsp:nvSpPr>
        <dsp:cNvPr id="0" name=""/>
        <dsp:cNvSpPr/>
      </dsp:nvSpPr>
      <dsp:spPr>
        <a:xfrm>
          <a:off x="0" y="65645"/>
          <a:ext cx="6362567" cy="81549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Follow-up</a:t>
          </a:r>
        </a:p>
      </dsp:txBody>
      <dsp:txXfrm>
        <a:off x="39809" y="105454"/>
        <a:ext cx="6282949" cy="735872"/>
      </dsp:txXfrm>
    </dsp:sp>
    <dsp:sp modelId="{6D700FD5-BF76-44D3-B6ED-3A2A2B7B0732}">
      <dsp:nvSpPr>
        <dsp:cNvPr id="0" name=""/>
        <dsp:cNvSpPr/>
      </dsp:nvSpPr>
      <dsp:spPr>
        <a:xfrm>
          <a:off x="0" y="979056"/>
          <a:ext cx="6362567" cy="815490"/>
        </a:xfrm>
        <a:prstGeom prst="roundRect">
          <a:avLst/>
        </a:prstGeom>
        <a:solidFill>
          <a:schemeClr val="accent5">
            <a:hueOff val="-1986775"/>
            <a:satOff val="7962"/>
            <a:lumOff val="172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Mammograms</a:t>
          </a:r>
        </a:p>
      </dsp:txBody>
      <dsp:txXfrm>
        <a:off x="39809" y="1018865"/>
        <a:ext cx="6282949" cy="735872"/>
      </dsp:txXfrm>
    </dsp:sp>
    <dsp:sp modelId="{BA072EF1-5DBE-4B15-BC07-F34508E00C46}">
      <dsp:nvSpPr>
        <dsp:cNvPr id="0" name=""/>
        <dsp:cNvSpPr/>
      </dsp:nvSpPr>
      <dsp:spPr>
        <a:xfrm>
          <a:off x="0" y="1892466"/>
          <a:ext cx="6362567" cy="815490"/>
        </a:xfrm>
        <a:prstGeom prst="roundRect">
          <a:avLst/>
        </a:prstGeom>
        <a:solidFill>
          <a:schemeClr val="accent5">
            <a:hueOff val="-3973551"/>
            <a:satOff val="15924"/>
            <a:lumOff val="345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Wound healing</a:t>
          </a:r>
        </a:p>
      </dsp:txBody>
      <dsp:txXfrm>
        <a:off x="39809" y="1932275"/>
        <a:ext cx="6282949" cy="735872"/>
      </dsp:txXfrm>
    </dsp:sp>
    <dsp:sp modelId="{6CE2A6FE-8F11-40A4-9D6A-D07B6E86A065}">
      <dsp:nvSpPr>
        <dsp:cNvPr id="0" name=""/>
        <dsp:cNvSpPr/>
      </dsp:nvSpPr>
      <dsp:spPr>
        <a:xfrm>
          <a:off x="0" y="2805876"/>
          <a:ext cx="6362567" cy="815490"/>
        </a:xfrm>
        <a:prstGeom prst="roundRect">
          <a:avLst/>
        </a:prstGeom>
        <a:solidFill>
          <a:schemeClr val="accent5">
            <a:hueOff val="-5960326"/>
            <a:satOff val="23887"/>
            <a:lumOff val="517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Side effects</a:t>
          </a:r>
        </a:p>
      </dsp:txBody>
      <dsp:txXfrm>
        <a:off x="39809" y="2845685"/>
        <a:ext cx="6282949" cy="735872"/>
      </dsp:txXfrm>
    </dsp:sp>
    <dsp:sp modelId="{B42A3C13-308D-4BA9-8760-EE76A3D08E0B}">
      <dsp:nvSpPr>
        <dsp:cNvPr id="0" name=""/>
        <dsp:cNvSpPr/>
      </dsp:nvSpPr>
      <dsp:spPr>
        <a:xfrm>
          <a:off x="0" y="3719286"/>
          <a:ext cx="6362567" cy="815490"/>
        </a:xfrm>
        <a:prstGeom prst="roundRect">
          <a:avLst/>
        </a:prstGeom>
        <a:solidFill>
          <a:schemeClr val="accent5">
            <a:hueOff val="-7947101"/>
            <a:satOff val="31849"/>
            <a:lumOff val="690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Breast awareness</a:t>
          </a:r>
        </a:p>
      </dsp:txBody>
      <dsp:txXfrm>
        <a:off x="39809" y="3759095"/>
        <a:ext cx="6282949" cy="735872"/>
      </dsp:txXfrm>
    </dsp:sp>
    <dsp:sp modelId="{AD31365A-4C7E-4D82-8252-99BD5139884E}">
      <dsp:nvSpPr>
        <dsp:cNvPr id="0" name=""/>
        <dsp:cNvSpPr/>
      </dsp:nvSpPr>
      <dsp:spPr>
        <a:xfrm>
          <a:off x="0" y="4632696"/>
          <a:ext cx="6362567" cy="81549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(NICE, 2018; NHS, 2024)</a:t>
          </a:r>
        </a:p>
      </dsp:txBody>
      <dsp:txXfrm>
        <a:off x="39809" y="4672505"/>
        <a:ext cx="6282949" cy="73587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40A364-B745-4CB9-A498-8D82B8546DC1}">
      <dsp:nvSpPr>
        <dsp:cNvPr id="0" name=""/>
        <dsp:cNvSpPr/>
      </dsp:nvSpPr>
      <dsp:spPr>
        <a:xfrm>
          <a:off x="0" y="369570"/>
          <a:ext cx="6898715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44EA6E-2349-4E8F-9708-CB3A513E485A}">
      <dsp:nvSpPr>
        <dsp:cNvPr id="0" name=""/>
        <dsp:cNvSpPr/>
      </dsp:nvSpPr>
      <dsp:spPr>
        <a:xfrm>
          <a:off x="344935" y="570"/>
          <a:ext cx="4829100" cy="7380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29" tIns="0" rIns="182529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Compassion</a:t>
          </a:r>
        </a:p>
      </dsp:txBody>
      <dsp:txXfrm>
        <a:off x="380961" y="36596"/>
        <a:ext cx="4757048" cy="665948"/>
      </dsp:txXfrm>
    </dsp:sp>
    <dsp:sp modelId="{FBF4C729-6E79-4C05-8AFA-E58BD71AF823}">
      <dsp:nvSpPr>
        <dsp:cNvPr id="0" name=""/>
        <dsp:cNvSpPr/>
      </dsp:nvSpPr>
      <dsp:spPr>
        <a:xfrm>
          <a:off x="0" y="1503570"/>
          <a:ext cx="6898715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1170380"/>
              <a:satOff val="-1460"/>
              <a:lumOff val="34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35C271-5409-4C64-BD68-F8C3F7C6CE13}">
      <dsp:nvSpPr>
        <dsp:cNvPr id="0" name=""/>
        <dsp:cNvSpPr/>
      </dsp:nvSpPr>
      <dsp:spPr>
        <a:xfrm>
          <a:off x="344935" y="1134570"/>
          <a:ext cx="4829100" cy="738000"/>
        </a:xfrm>
        <a:prstGeom prst="round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29" tIns="0" rIns="182529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Active listening</a:t>
          </a:r>
        </a:p>
      </dsp:txBody>
      <dsp:txXfrm>
        <a:off x="380961" y="1170596"/>
        <a:ext cx="4757048" cy="665948"/>
      </dsp:txXfrm>
    </dsp:sp>
    <dsp:sp modelId="{7DFAC5E0-9F1C-42C4-B353-7B09A09D8BED}">
      <dsp:nvSpPr>
        <dsp:cNvPr id="0" name=""/>
        <dsp:cNvSpPr/>
      </dsp:nvSpPr>
      <dsp:spPr>
        <a:xfrm>
          <a:off x="0" y="2637570"/>
          <a:ext cx="6898715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2340759"/>
              <a:satOff val="-2919"/>
              <a:lumOff val="6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539CE7-3D8F-40EA-AFBC-21A7F18C3CE7}">
      <dsp:nvSpPr>
        <dsp:cNvPr id="0" name=""/>
        <dsp:cNvSpPr/>
      </dsp:nvSpPr>
      <dsp:spPr>
        <a:xfrm>
          <a:off x="344935" y="2268570"/>
          <a:ext cx="4829100" cy="738000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29" tIns="0" rIns="182529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Shared decisions</a:t>
          </a:r>
        </a:p>
      </dsp:txBody>
      <dsp:txXfrm>
        <a:off x="380961" y="2304596"/>
        <a:ext cx="4757048" cy="665948"/>
      </dsp:txXfrm>
    </dsp:sp>
    <dsp:sp modelId="{C6DC88A4-D0A0-4C57-9DE9-FC59963E2DA6}">
      <dsp:nvSpPr>
        <dsp:cNvPr id="0" name=""/>
        <dsp:cNvSpPr/>
      </dsp:nvSpPr>
      <dsp:spPr>
        <a:xfrm>
          <a:off x="0" y="3771570"/>
          <a:ext cx="6898715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3511139"/>
              <a:satOff val="-4379"/>
              <a:lumOff val="10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10AD37-C9D6-4DD0-B2B0-FF8FD2F5B400}">
      <dsp:nvSpPr>
        <dsp:cNvPr id="0" name=""/>
        <dsp:cNvSpPr/>
      </dsp:nvSpPr>
      <dsp:spPr>
        <a:xfrm>
          <a:off x="344935" y="3402570"/>
          <a:ext cx="4829100" cy="738000"/>
        </a:xfrm>
        <a:prstGeom prst="round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29" tIns="0" rIns="182529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Family with consent</a:t>
          </a:r>
        </a:p>
      </dsp:txBody>
      <dsp:txXfrm>
        <a:off x="380961" y="3438596"/>
        <a:ext cx="4757048" cy="665948"/>
      </dsp:txXfrm>
    </dsp:sp>
    <dsp:sp modelId="{02763DE6-902E-47D5-810D-513AD52A6522}">
      <dsp:nvSpPr>
        <dsp:cNvPr id="0" name=""/>
        <dsp:cNvSpPr/>
      </dsp:nvSpPr>
      <dsp:spPr>
        <a:xfrm>
          <a:off x="0" y="4905570"/>
          <a:ext cx="6898715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FA977E-0A16-497A-99AA-91BC9EC96A07}">
      <dsp:nvSpPr>
        <dsp:cNvPr id="0" name=""/>
        <dsp:cNvSpPr/>
      </dsp:nvSpPr>
      <dsp:spPr>
        <a:xfrm>
          <a:off x="344935" y="4536570"/>
          <a:ext cx="4829100" cy="73800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29" tIns="0" rIns="182529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(NHS, 2024; NICE, 2018)</a:t>
          </a:r>
        </a:p>
      </dsp:txBody>
      <dsp:txXfrm>
        <a:off x="380961" y="4572596"/>
        <a:ext cx="4757048" cy="66594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6720E5-B496-424F-9985-6B62B8F5EE05}">
      <dsp:nvSpPr>
        <dsp:cNvPr id="0" name=""/>
        <dsp:cNvSpPr/>
      </dsp:nvSpPr>
      <dsp:spPr>
        <a:xfrm>
          <a:off x="0" y="2209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751C84-1912-4A5E-BC58-92B70376CC73}">
      <dsp:nvSpPr>
        <dsp:cNvPr id="0" name=""/>
        <dsp:cNvSpPr/>
      </dsp:nvSpPr>
      <dsp:spPr>
        <a:xfrm>
          <a:off x="0" y="2209"/>
          <a:ext cx="8229600" cy="7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• Autonomy</a:t>
          </a:r>
        </a:p>
      </dsp:txBody>
      <dsp:txXfrm>
        <a:off x="0" y="2209"/>
        <a:ext cx="8229600" cy="753590"/>
      </dsp:txXfrm>
    </dsp:sp>
    <dsp:sp modelId="{C07C9022-2F15-4F28-8AB1-BF5AA1B99AF6}">
      <dsp:nvSpPr>
        <dsp:cNvPr id="0" name=""/>
        <dsp:cNvSpPr/>
      </dsp:nvSpPr>
      <dsp:spPr>
        <a:xfrm>
          <a:off x="0" y="755800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52E0C2-CDC7-48A5-8228-3C6631F987C1}">
      <dsp:nvSpPr>
        <dsp:cNvPr id="0" name=""/>
        <dsp:cNvSpPr/>
      </dsp:nvSpPr>
      <dsp:spPr>
        <a:xfrm>
          <a:off x="0" y="755800"/>
          <a:ext cx="8229600" cy="7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• Consent</a:t>
          </a:r>
        </a:p>
      </dsp:txBody>
      <dsp:txXfrm>
        <a:off x="0" y="755800"/>
        <a:ext cx="8229600" cy="753590"/>
      </dsp:txXfrm>
    </dsp:sp>
    <dsp:sp modelId="{8E9E97EB-4B8E-4F2A-AD3A-F53B6B398A3B}">
      <dsp:nvSpPr>
        <dsp:cNvPr id="0" name=""/>
        <dsp:cNvSpPr/>
      </dsp:nvSpPr>
      <dsp:spPr>
        <a:xfrm>
          <a:off x="0" y="1509390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053567-44BE-4275-9FB7-329984B29AB7}">
      <dsp:nvSpPr>
        <dsp:cNvPr id="0" name=""/>
        <dsp:cNvSpPr/>
      </dsp:nvSpPr>
      <dsp:spPr>
        <a:xfrm>
          <a:off x="0" y="1509390"/>
          <a:ext cx="8229600" cy="7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• Confidentiality</a:t>
          </a:r>
        </a:p>
      </dsp:txBody>
      <dsp:txXfrm>
        <a:off x="0" y="1509390"/>
        <a:ext cx="8229600" cy="753590"/>
      </dsp:txXfrm>
    </dsp:sp>
    <dsp:sp modelId="{5E4A2630-003F-447E-A41F-A6300702DC61}">
      <dsp:nvSpPr>
        <dsp:cNvPr id="0" name=""/>
        <dsp:cNvSpPr/>
      </dsp:nvSpPr>
      <dsp:spPr>
        <a:xfrm>
          <a:off x="0" y="2262981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6A66F9-B957-495F-8B02-4F929F327D92}">
      <dsp:nvSpPr>
        <dsp:cNvPr id="0" name=""/>
        <dsp:cNvSpPr/>
      </dsp:nvSpPr>
      <dsp:spPr>
        <a:xfrm>
          <a:off x="0" y="2262981"/>
          <a:ext cx="8229600" cy="7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• Dignity</a:t>
          </a:r>
        </a:p>
      </dsp:txBody>
      <dsp:txXfrm>
        <a:off x="0" y="2262981"/>
        <a:ext cx="8229600" cy="753590"/>
      </dsp:txXfrm>
    </dsp:sp>
    <dsp:sp modelId="{E94509A4-935C-4C86-9ACB-C383EBD90719}">
      <dsp:nvSpPr>
        <dsp:cNvPr id="0" name=""/>
        <dsp:cNvSpPr/>
      </dsp:nvSpPr>
      <dsp:spPr>
        <a:xfrm>
          <a:off x="0" y="3016572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16D9E0-6E38-49BF-8640-9872DCDAF129}">
      <dsp:nvSpPr>
        <dsp:cNvPr id="0" name=""/>
        <dsp:cNvSpPr/>
      </dsp:nvSpPr>
      <dsp:spPr>
        <a:xfrm>
          <a:off x="0" y="3016572"/>
          <a:ext cx="8229600" cy="7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• Equality</a:t>
          </a:r>
        </a:p>
      </dsp:txBody>
      <dsp:txXfrm>
        <a:off x="0" y="3016572"/>
        <a:ext cx="8229600" cy="753590"/>
      </dsp:txXfrm>
    </dsp:sp>
    <dsp:sp modelId="{272B659A-B8D3-4ACC-B3E6-F5C52D92A359}">
      <dsp:nvSpPr>
        <dsp:cNvPr id="0" name=""/>
        <dsp:cNvSpPr/>
      </dsp:nvSpPr>
      <dsp:spPr>
        <a:xfrm>
          <a:off x="0" y="3770162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2FBC81-912E-4313-A72A-65E84C1698B9}">
      <dsp:nvSpPr>
        <dsp:cNvPr id="0" name=""/>
        <dsp:cNvSpPr/>
      </dsp:nvSpPr>
      <dsp:spPr>
        <a:xfrm>
          <a:off x="0" y="3770162"/>
          <a:ext cx="8229600" cy="7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(Mental Capacity Act, 2005; Equality Act, 2010)</a:t>
          </a:r>
        </a:p>
      </dsp:txBody>
      <dsp:txXfrm>
        <a:off x="0" y="3770162"/>
        <a:ext cx="8229600" cy="75359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773345-00E5-4D1E-9E54-CDD03352CC14}">
      <dsp:nvSpPr>
        <dsp:cNvPr id="0" name=""/>
        <dsp:cNvSpPr/>
      </dsp:nvSpPr>
      <dsp:spPr>
        <a:xfrm>
          <a:off x="0" y="1808"/>
          <a:ext cx="6243639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DC457E-C9A1-4AB4-B6DE-EE2D2BF7AE4D}">
      <dsp:nvSpPr>
        <dsp:cNvPr id="0" name=""/>
        <dsp:cNvSpPr/>
      </dsp:nvSpPr>
      <dsp:spPr>
        <a:xfrm>
          <a:off x="233059" y="175158"/>
          <a:ext cx="423745" cy="4237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39168D-5EC7-42BC-AAC4-11EA54A42C3A}">
      <dsp:nvSpPr>
        <dsp:cNvPr id="0" name=""/>
        <dsp:cNvSpPr/>
      </dsp:nvSpPr>
      <dsp:spPr>
        <a:xfrm>
          <a:off x="889864" y="1808"/>
          <a:ext cx="5353774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Recovery</a:t>
          </a:r>
        </a:p>
      </dsp:txBody>
      <dsp:txXfrm>
        <a:off x="889864" y="1808"/>
        <a:ext cx="5353774" cy="770445"/>
      </dsp:txXfrm>
    </dsp:sp>
    <dsp:sp modelId="{08D7EC25-C339-4FC8-B008-97F060AD467B}">
      <dsp:nvSpPr>
        <dsp:cNvPr id="0" name=""/>
        <dsp:cNvSpPr/>
      </dsp:nvSpPr>
      <dsp:spPr>
        <a:xfrm>
          <a:off x="0" y="964865"/>
          <a:ext cx="6243639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A9A932-E9CD-408D-91AE-02E2112AAF5E}">
      <dsp:nvSpPr>
        <dsp:cNvPr id="0" name=""/>
        <dsp:cNvSpPr/>
      </dsp:nvSpPr>
      <dsp:spPr>
        <a:xfrm>
          <a:off x="233059" y="1138215"/>
          <a:ext cx="423745" cy="4237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7822B8-C68E-4FCC-90C0-0643C9C92622}">
      <dsp:nvSpPr>
        <dsp:cNvPr id="0" name=""/>
        <dsp:cNvSpPr/>
      </dsp:nvSpPr>
      <dsp:spPr>
        <a:xfrm>
          <a:off x="889864" y="964865"/>
          <a:ext cx="5353774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Pain controlled</a:t>
          </a:r>
        </a:p>
      </dsp:txBody>
      <dsp:txXfrm>
        <a:off x="889864" y="964865"/>
        <a:ext cx="5353774" cy="770445"/>
      </dsp:txXfrm>
    </dsp:sp>
    <dsp:sp modelId="{39D4EE33-F49E-432D-B8EC-63638FA24ED5}">
      <dsp:nvSpPr>
        <dsp:cNvPr id="0" name=""/>
        <dsp:cNvSpPr/>
      </dsp:nvSpPr>
      <dsp:spPr>
        <a:xfrm>
          <a:off x="0" y="1927922"/>
          <a:ext cx="6243639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7FA6F8-CBD9-477C-AE01-9FCB7D041574}">
      <dsp:nvSpPr>
        <dsp:cNvPr id="0" name=""/>
        <dsp:cNvSpPr/>
      </dsp:nvSpPr>
      <dsp:spPr>
        <a:xfrm>
          <a:off x="233059" y="2101272"/>
          <a:ext cx="423745" cy="4237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ABB31C-E1C5-4158-831B-DFD62F511D59}">
      <dsp:nvSpPr>
        <dsp:cNvPr id="0" name=""/>
        <dsp:cNvSpPr/>
      </dsp:nvSpPr>
      <dsp:spPr>
        <a:xfrm>
          <a:off x="889864" y="1927922"/>
          <a:ext cx="5353774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Emotional wellbeing</a:t>
          </a:r>
        </a:p>
      </dsp:txBody>
      <dsp:txXfrm>
        <a:off x="889864" y="1927922"/>
        <a:ext cx="5353774" cy="770445"/>
      </dsp:txXfrm>
    </dsp:sp>
    <dsp:sp modelId="{EB2585FE-9279-46CF-A1BC-6CC0E7056454}">
      <dsp:nvSpPr>
        <dsp:cNvPr id="0" name=""/>
        <dsp:cNvSpPr/>
      </dsp:nvSpPr>
      <dsp:spPr>
        <a:xfrm>
          <a:off x="0" y="2890979"/>
          <a:ext cx="6243639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9934E8-02D8-4BCB-BC08-EE5AE1D582CB}">
      <dsp:nvSpPr>
        <dsp:cNvPr id="0" name=""/>
        <dsp:cNvSpPr/>
      </dsp:nvSpPr>
      <dsp:spPr>
        <a:xfrm>
          <a:off x="233059" y="3064329"/>
          <a:ext cx="423745" cy="4237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9A6B62-4278-4FF6-95C2-DDD57A8AB4C1}">
      <dsp:nvSpPr>
        <dsp:cNvPr id="0" name=""/>
        <dsp:cNvSpPr/>
      </dsp:nvSpPr>
      <dsp:spPr>
        <a:xfrm>
          <a:off x="889864" y="2890979"/>
          <a:ext cx="5353774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Healthy lifestyle</a:t>
          </a:r>
        </a:p>
      </dsp:txBody>
      <dsp:txXfrm>
        <a:off x="889864" y="2890979"/>
        <a:ext cx="5353774" cy="770445"/>
      </dsp:txXfrm>
    </dsp:sp>
    <dsp:sp modelId="{8076A314-B6A5-42CC-A9AD-388DA3024572}">
      <dsp:nvSpPr>
        <dsp:cNvPr id="0" name=""/>
        <dsp:cNvSpPr/>
      </dsp:nvSpPr>
      <dsp:spPr>
        <a:xfrm>
          <a:off x="0" y="3854036"/>
          <a:ext cx="6243639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4CBC89-E333-485A-B271-E0357A796EB1}">
      <dsp:nvSpPr>
        <dsp:cNvPr id="0" name=""/>
        <dsp:cNvSpPr/>
      </dsp:nvSpPr>
      <dsp:spPr>
        <a:xfrm>
          <a:off x="233059" y="4027386"/>
          <a:ext cx="423745" cy="4237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143F65-547F-4284-9015-AD5C51449CD8}">
      <dsp:nvSpPr>
        <dsp:cNvPr id="0" name=""/>
        <dsp:cNvSpPr/>
      </dsp:nvSpPr>
      <dsp:spPr>
        <a:xfrm>
          <a:off x="889864" y="3854036"/>
          <a:ext cx="5353774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Evaluation</a:t>
          </a:r>
        </a:p>
      </dsp:txBody>
      <dsp:txXfrm>
        <a:off x="889864" y="3854036"/>
        <a:ext cx="5353774" cy="770445"/>
      </dsp:txXfrm>
    </dsp:sp>
    <dsp:sp modelId="{722D2D73-3F2A-4DC6-9FF7-D4545ECD87C6}">
      <dsp:nvSpPr>
        <dsp:cNvPr id="0" name=""/>
        <dsp:cNvSpPr/>
      </dsp:nvSpPr>
      <dsp:spPr>
        <a:xfrm>
          <a:off x="0" y="4817093"/>
          <a:ext cx="6243639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B99030-5DC2-4595-A282-88A8398A3B55}">
      <dsp:nvSpPr>
        <dsp:cNvPr id="0" name=""/>
        <dsp:cNvSpPr/>
      </dsp:nvSpPr>
      <dsp:spPr>
        <a:xfrm>
          <a:off x="233059" y="4990443"/>
          <a:ext cx="423745" cy="4237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5FC2E6-3C83-4254-A3A1-F1A120E508D7}">
      <dsp:nvSpPr>
        <dsp:cNvPr id="0" name=""/>
        <dsp:cNvSpPr/>
      </dsp:nvSpPr>
      <dsp:spPr>
        <a:xfrm>
          <a:off x="889864" y="4817093"/>
          <a:ext cx="5353774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(NICE, 2018; NHS, 2024)</a:t>
          </a:r>
        </a:p>
      </dsp:txBody>
      <dsp:txXfrm>
        <a:off x="889864" y="4817093"/>
        <a:ext cx="5353774" cy="77044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B8B27F-14D0-46C8-ADB8-906F574A787F}">
      <dsp:nvSpPr>
        <dsp:cNvPr id="0" name=""/>
        <dsp:cNvSpPr/>
      </dsp:nvSpPr>
      <dsp:spPr>
        <a:xfrm>
          <a:off x="0" y="3535"/>
          <a:ext cx="8229600" cy="7531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0F88A1-B54D-4275-8DFF-4C50CAFBB34B}">
      <dsp:nvSpPr>
        <dsp:cNvPr id="0" name=""/>
        <dsp:cNvSpPr/>
      </dsp:nvSpPr>
      <dsp:spPr>
        <a:xfrm>
          <a:off x="227827" y="172994"/>
          <a:ext cx="414231" cy="4142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C6ADD0-F431-479E-80EE-216DD362DCCC}">
      <dsp:nvSpPr>
        <dsp:cNvPr id="0" name=""/>
        <dsp:cNvSpPr/>
      </dsp:nvSpPr>
      <dsp:spPr>
        <a:xfrm>
          <a:off x="869886" y="3535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Anatomy supports diagnosis</a:t>
          </a:r>
        </a:p>
      </dsp:txBody>
      <dsp:txXfrm>
        <a:off x="869886" y="3535"/>
        <a:ext cx="7359713" cy="753148"/>
      </dsp:txXfrm>
    </dsp:sp>
    <dsp:sp modelId="{17CA6401-F95A-43A7-B11D-1027C4A7C333}">
      <dsp:nvSpPr>
        <dsp:cNvPr id="0" name=""/>
        <dsp:cNvSpPr/>
      </dsp:nvSpPr>
      <dsp:spPr>
        <a:xfrm>
          <a:off x="0" y="944971"/>
          <a:ext cx="8229600" cy="7531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BBDD26-3153-4DEB-8A35-19A8AFACDE91}">
      <dsp:nvSpPr>
        <dsp:cNvPr id="0" name=""/>
        <dsp:cNvSpPr/>
      </dsp:nvSpPr>
      <dsp:spPr>
        <a:xfrm>
          <a:off x="227827" y="1114429"/>
          <a:ext cx="414231" cy="4142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6B4699-3E30-4826-B8D6-61875EC83B1C}">
      <dsp:nvSpPr>
        <dsp:cNvPr id="0" name=""/>
        <dsp:cNvSpPr/>
      </dsp:nvSpPr>
      <dsp:spPr>
        <a:xfrm>
          <a:off x="869886" y="944971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Person-centred care</a:t>
          </a:r>
        </a:p>
      </dsp:txBody>
      <dsp:txXfrm>
        <a:off x="869886" y="944971"/>
        <a:ext cx="7359713" cy="753148"/>
      </dsp:txXfrm>
    </dsp:sp>
    <dsp:sp modelId="{9144F841-90E4-4995-AABC-E813196061D0}">
      <dsp:nvSpPr>
        <dsp:cNvPr id="0" name=""/>
        <dsp:cNvSpPr/>
      </dsp:nvSpPr>
      <dsp:spPr>
        <a:xfrm>
          <a:off x="0" y="1886407"/>
          <a:ext cx="8229600" cy="7531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2528EB-7B16-4F32-AEEE-70F6918B05E7}">
      <dsp:nvSpPr>
        <dsp:cNvPr id="0" name=""/>
        <dsp:cNvSpPr/>
      </dsp:nvSpPr>
      <dsp:spPr>
        <a:xfrm>
          <a:off x="227827" y="2055865"/>
          <a:ext cx="414231" cy="4142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E37D18-4AEC-4DEF-BA24-CFC385604206}">
      <dsp:nvSpPr>
        <dsp:cNvPr id="0" name=""/>
        <dsp:cNvSpPr/>
      </dsp:nvSpPr>
      <dsp:spPr>
        <a:xfrm>
          <a:off x="869886" y="1886407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MDT collaboration</a:t>
          </a:r>
        </a:p>
      </dsp:txBody>
      <dsp:txXfrm>
        <a:off x="869886" y="1886407"/>
        <a:ext cx="7359713" cy="753148"/>
      </dsp:txXfrm>
    </dsp:sp>
    <dsp:sp modelId="{C4429B87-7824-4BC1-8AF9-B45160BA2867}">
      <dsp:nvSpPr>
        <dsp:cNvPr id="0" name=""/>
        <dsp:cNvSpPr/>
      </dsp:nvSpPr>
      <dsp:spPr>
        <a:xfrm>
          <a:off x="0" y="2827842"/>
          <a:ext cx="8229600" cy="7531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089149-396E-4AEE-BA6B-A6D11EF8F520}">
      <dsp:nvSpPr>
        <dsp:cNvPr id="0" name=""/>
        <dsp:cNvSpPr/>
      </dsp:nvSpPr>
      <dsp:spPr>
        <a:xfrm>
          <a:off x="227827" y="2997301"/>
          <a:ext cx="414231" cy="4142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82F74B-387C-4E80-A308-225DF7EF62E0}">
      <dsp:nvSpPr>
        <dsp:cNvPr id="0" name=""/>
        <dsp:cNvSpPr/>
      </dsp:nvSpPr>
      <dsp:spPr>
        <a:xfrm>
          <a:off x="869886" y="2827842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Monitoring improves outcomes</a:t>
          </a:r>
        </a:p>
      </dsp:txBody>
      <dsp:txXfrm>
        <a:off x="869886" y="2827842"/>
        <a:ext cx="7359713" cy="753148"/>
      </dsp:txXfrm>
    </dsp:sp>
    <dsp:sp modelId="{3EC2FA65-1E07-4016-8A59-FA98FE3E2167}">
      <dsp:nvSpPr>
        <dsp:cNvPr id="0" name=""/>
        <dsp:cNvSpPr/>
      </dsp:nvSpPr>
      <dsp:spPr>
        <a:xfrm>
          <a:off x="0" y="3769278"/>
          <a:ext cx="8229600" cy="7531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28BCFE-13ED-45CC-8EFB-766B601778D4}">
      <dsp:nvSpPr>
        <dsp:cNvPr id="0" name=""/>
        <dsp:cNvSpPr/>
      </dsp:nvSpPr>
      <dsp:spPr>
        <a:xfrm>
          <a:off x="227827" y="3938736"/>
          <a:ext cx="414231" cy="4142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E5C186-6457-441A-9882-1E593663226A}">
      <dsp:nvSpPr>
        <dsp:cNvPr id="0" name=""/>
        <dsp:cNvSpPr/>
      </dsp:nvSpPr>
      <dsp:spPr>
        <a:xfrm>
          <a:off x="869886" y="3769278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(NICE, 2018; NHS, 2024)</a:t>
          </a:r>
        </a:p>
      </dsp:txBody>
      <dsp:txXfrm>
        <a:off x="869886" y="3769278"/>
        <a:ext cx="7359713" cy="7531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B16326-2D77-449F-80A8-2065FD54C470}" type="datetimeFigureOut">
              <a:t>7/14/2026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02CCC0-1530-4D6F-AB19-690CD82F59B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0028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Insert the full speaker notes we developed for this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Insert the full speaker notes we developed for this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Insert the full speaker notes we developed for this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Insert the full speaker notes we developed for this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Insert the full speaker notes we developed for this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Insert the full speaker notes we developed for this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Insert the full speaker notes we developed for this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Insert the full speaker notes we developed for this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Insert the full speaker notes we developed for this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Insert the full speaker notes we developed for this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Insert the full speaker notes we developed for this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Insert the full speaker notes we developed for this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Insert the full speaker notes we developed for this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Insert the full speaker notes we developed for this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diagramData" Target="../diagrams/data1.xml"/><Relationship Id="rId11" Type="http://schemas.openxmlformats.org/officeDocument/2006/relationships/image" Target="../media/image2.png"/><Relationship Id="rId5" Type="http://schemas.openxmlformats.org/officeDocument/2006/relationships/image" Target="../media/image1.jpeg"/><Relationship Id="rId10" Type="http://schemas.microsoft.com/office/2007/relationships/diagramDrawing" Target="../diagrams/drawing1.xml"/><Relationship Id="rId4" Type="http://schemas.openxmlformats.org/officeDocument/2006/relationships/notesSlide" Target="../notesSlides/notesSlide1.xml"/><Relationship Id="rId9" Type="http://schemas.openxmlformats.org/officeDocument/2006/relationships/diagramColors" Target="../diagrams/colors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2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.xml"/><Relationship Id="rId9" Type="http://schemas.microsoft.com/office/2007/relationships/diagramDrawing" Target="../diagrams/drawing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3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6" Type="http://schemas.openxmlformats.org/officeDocument/2006/relationships/diagramData" Target="../diagrams/data3.xml"/><Relationship Id="rId11" Type="http://schemas.openxmlformats.org/officeDocument/2006/relationships/image" Target="../media/image2.png"/><Relationship Id="rId5" Type="http://schemas.openxmlformats.org/officeDocument/2006/relationships/image" Target="../media/image4.jpeg"/><Relationship Id="rId10" Type="http://schemas.microsoft.com/office/2007/relationships/diagramDrawing" Target="../diagrams/drawing3.xml"/><Relationship Id="rId4" Type="http://schemas.openxmlformats.org/officeDocument/2006/relationships/notesSlide" Target="../notesSlides/notesSlide4.xml"/><Relationship Id="rId9" Type="http://schemas.openxmlformats.org/officeDocument/2006/relationships/diagramColors" Target="../diagrams/colors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5.xml"/><Relationship Id="rId9" Type="http://schemas.microsoft.com/office/2007/relationships/diagramDrawing" Target="../diagrams/drawing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6.xml"/><Relationship Id="rId9" Type="http://schemas.microsoft.com/office/2007/relationships/diagramDrawing" Target="../diagrams/drawing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6.xml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7.xml"/><Relationship Id="rId9" Type="http://schemas.microsoft.com/office/2007/relationships/diagramDrawing" Target="../diagrams/drawing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7.xml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8.xml"/><Relationship Id="rId9" Type="http://schemas.microsoft.com/office/2007/relationships/diagramDrawing" Target="../diagrams/drawing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8.xml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6" Type="http://schemas.openxmlformats.org/officeDocument/2006/relationships/diagramLayout" Target="../diagrams/layout8.xml"/><Relationship Id="rId5" Type="http://schemas.openxmlformats.org/officeDocument/2006/relationships/diagramData" Target="../diagrams/data8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9.xml"/><Relationship Id="rId9" Type="http://schemas.microsoft.com/office/2007/relationships/diagramDrawing" Target="../diagrams/drawing8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9.xml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0.xml"/><Relationship Id="rId9" Type="http://schemas.microsoft.com/office/2007/relationships/diagramDrawing" Target="../diagrams/drawing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p3"/><Relationship Id="rId1" Type="http://schemas.microsoft.com/office/2007/relationships/media" Target="../media/media11.mp3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0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0.xml"/><Relationship Id="rId2" Type="http://schemas.openxmlformats.org/officeDocument/2006/relationships/audio" Target="../media/media12.mp3"/><Relationship Id="rId1" Type="http://schemas.microsoft.com/office/2007/relationships/media" Target="../media/media12.mp3"/><Relationship Id="rId6" Type="http://schemas.openxmlformats.org/officeDocument/2006/relationships/diagramLayout" Target="../diagrams/layout10.xml"/><Relationship Id="rId5" Type="http://schemas.openxmlformats.org/officeDocument/2006/relationships/diagramData" Target="../diagrams/data10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2.xml"/><Relationship Id="rId9" Type="http://schemas.microsoft.com/office/2007/relationships/diagramDrawing" Target="../diagrams/drawing10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1.xml"/><Relationship Id="rId2" Type="http://schemas.openxmlformats.org/officeDocument/2006/relationships/audio" Target="../media/media13.mp3"/><Relationship Id="rId1" Type="http://schemas.microsoft.com/office/2007/relationships/media" Target="../media/media13.mp3"/><Relationship Id="rId6" Type="http://schemas.openxmlformats.org/officeDocument/2006/relationships/diagramLayout" Target="../diagrams/layout11.xml"/><Relationship Id="rId5" Type="http://schemas.openxmlformats.org/officeDocument/2006/relationships/diagramData" Target="../diagrams/data1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3.xml"/><Relationship Id="rId9" Type="http://schemas.microsoft.com/office/2007/relationships/diagramDrawing" Target="../diagrams/drawing1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ce.org.uk/guidance/ng12" TargetMode="External"/><Relationship Id="rId3" Type="http://schemas.openxmlformats.org/officeDocument/2006/relationships/hyperlink" Target="https://breastcancernow.org/" TargetMode="External"/><Relationship Id="rId7" Type="http://schemas.openxmlformats.org/officeDocument/2006/relationships/hyperlink" Target="https://www.nice.org.uk/guidance/ng101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lation.gov.uk/ukpga/2005/9/contents" TargetMode="External"/><Relationship Id="rId5" Type="http://schemas.openxmlformats.org/officeDocument/2006/relationships/hyperlink" Target="https://www.legislation.gov.uk/ukpga/2010/15/contents" TargetMode="External"/><Relationship Id="rId10" Type="http://schemas.openxmlformats.org/officeDocument/2006/relationships/hyperlink" Target="https://www.rcn.org.uk/" TargetMode="External"/><Relationship Id="rId4" Type="http://schemas.openxmlformats.org/officeDocument/2006/relationships/hyperlink" Target="https://www.cancerresearchuk.org/about-cancer/breast-cancer" TargetMode="External"/><Relationship Id="rId9" Type="http://schemas.openxmlformats.org/officeDocument/2006/relationships/hyperlink" Target="https://www.nhs.uk/conditions/breast-cance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9C4FA4F-5D11-A517-3719-957287BAE65A}"/>
              </a:ext>
            </a:extLst>
          </p:cNvPr>
          <p:cNvSpPr txBox="1"/>
          <p:nvPr/>
        </p:nvSpPr>
        <p:spPr>
          <a:xfrm>
            <a:off x="683809" y="502391"/>
            <a:ext cx="10647901" cy="39303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endParaRPr lang="en-GB" dirty="0">
              <a:ea typeface="Calibri"/>
              <a:cs typeface="Calibri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en-GB" sz="3200">
                <a:ea typeface="Calibri"/>
                <a:cs typeface="Calibri"/>
              </a:rPr>
              <a:t>Cover 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endParaRPr lang="en-GB" sz="2000" dirty="0">
              <a:highlight>
                <a:srgbClr val="FFFFFF"/>
              </a:highlight>
              <a:latin typeface="Arial"/>
              <a:ea typeface="Calibri"/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en-GB" sz="20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Name: </a:t>
            </a:r>
            <a:r>
              <a:rPr lang="en-GB" sz="2000" dirty="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Kudeja</a:t>
            </a:r>
            <a:r>
              <a:rPr lang="en-GB" sz="20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 Yasmin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en-GB" sz="20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Student Number: 2419337</a:t>
            </a:r>
            <a:endParaRPr lang="en-US" sz="2000">
              <a:latin typeface="Arial"/>
              <a:ea typeface="Calibri"/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en-GB" sz="20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Title: Presentation (PowerPoint with Voice-Over) Resit</a:t>
            </a:r>
            <a:endParaRPr lang="en-US" sz="2000">
              <a:latin typeface="Arial"/>
              <a:ea typeface="Calibri"/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en-GB" sz="20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Component 2 </a:t>
            </a:r>
            <a:endParaRPr lang="en-US" sz="2000">
              <a:latin typeface="Arial"/>
              <a:ea typeface="Calibri"/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en-GB" sz="20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Module Name: Introduction to Physiology </a:t>
            </a:r>
            <a:endParaRPr lang="en-US" sz="2000">
              <a:latin typeface="Arial"/>
              <a:ea typeface="Calibri"/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en-GB" sz="20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Code: BMHP5023</a:t>
            </a:r>
            <a:endParaRPr lang="en-US" sz="2000">
              <a:latin typeface="Arial"/>
              <a:ea typeface="Calibri"/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en-GB" sz="20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Lecturer: Gillian Weaver </a:t>
            </a:r>
            <a:endParaRPr lang="en-US" sz="2000">
              <a:latin typeface="Arial"/>
              <a:ea typeface="Calibri"/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en-GB" sz="20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Submission date: 20/07/26</a:t>
            </a:r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>
            <a:extLst>
              <a:ext uri="{FF2B5EF4-FFF2-40B4-BE49-F238E27FC236}">
                <a16:creationId xmlns:a16="http://schemas.microsoft.com/office/drawing/2014/main" id="{360496E2-FA08-A1B3-DDE8-3C69EC8D1CDA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9724" r="9095" b="3479"/>
          <a:stretch>
            <a:fillRect/>
          </a:stretch>
        </p:blipFill>
        <p:spPr>
          <a:xfrm>
            <a:off x="20" y="10"/>
            <a:ext cx="12188805" cy="685799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7981" y="365125"/>
            <a:ext cx="10512862" cy="1325563"/>
          </a:xfrm>
        </p:spPr>
        <p:txBody>
          <a:bodyPr>
            <a:normAutofit/>
          </a:bodyPr>
          <a:lstStyle/>
          <a:p>
            <a:r>
              <a:rPr lang="en-GB"/>
              <a:t>Introduction</a:t>
            </a:r>
          </a:p>
        </p:txBody>
      </p:sp>
      <p:graphicFrame>
        <p:nvGraphicFramePr>
          <p:cNvPr id="32" name="Content Placeholder 2">
            <a:extLst>
              <a:ext uri="{FF2B5EF4-FFF2-40B4-BE49-F238E27FC236}">
                <a16:creationId xmlns:a16="http://schemas.microsoft.com/office/drawing/2014/main" id="{C303BBC5-3C54-117B-F5C7-4FE5249027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8823276"/>
              </p:ext>
            </p:extLst>
          </p:nvPr>
        </p:nvGraphicFramePr>
        <p:xfrm>
          <a:off x="837981" y="1825625"/>
          <a:ext cx="10512862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17" name="Record (online-voice-recorder.com)">
            <a:hlinkClick r:id="" action="ppaction://media"/>
            <a:extLst>
              <a:ext uri="{FF2B5EF4-FFF2-40B4-BE49-F238E27FC236}">
                <a16:creationId xmlns:a16="http://schemas.microsoft.com/office/drawing/2014/main" id="{4E8E29F5-9183-F14A-CCF3-F62D653C5F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03312" y="546616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82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520227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604" y="350196"/>
            <a:ext cx="464569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Anatomy and Physiology</a:t>
            </a:r>
          </a:p>
        </p:txBody>
      </p:sp>
      <p:sp>
        <p:nvSpPr>
          <p:cNvPr id="54" name="Content Placeholder 2"/>
          <p:cNvSpPr>
            <a:spLocks noGrp="1"/>
          </p:cNvSpPr>
          <p:nvPr>
            <p:ph idx="1"/>
          </p:nvPr>
        </p:nvSpPr>
        <p:spPr>
          <a:xfrm>
            <a:off x="761603" y="2743200"/>
            <a:ext cx="4645695" cy="3613149"/>
          </a:xfrm>
        </p:spPr>
        <p:txBody>
          <a:bodyPr anchor="ctr">
            <a:normAutofit/>
          </a:bodyPr>
          <a:lstStyle/>
          <a:p>
            <a:pPr>
              <a:defRPr sz="2200"/>
            </a:pPr>
            <a:r>
              <a:rPr sz="2000"/>
              <a:t>• Lobules</a:t>
            </a:r>
          </a:p>
          <a:p>
            <a:pPr>
              <a:defRPr sz="2200"/>
            </a:pPr>
            <a:r>
              <a:rPr sz="2000"/>
              <a:t>• Ducts</a:t>
            </a:r>
          </a:p>
          <a:p>
            <a:pPr>
              <a:defRPr sz="2200"/>
            </a:pPr>
            <a:r>
              <a:rPr sz="2000"/>
              <a:t>• Fat/connective tissue</a:t>
            </a:r>
          </a:p>
          <a:p>
            <a:pPr>
              <a:defRPr sz="2200"/>
            </a:pPr>
            <a:r>
              <a:rPr sz="2000"/>
              <a:t>• Blood vessels</a:t>
            </a:r>
          </a:p>
          <a:p>
            <a:pPr>
              <a:defRPr sz="2200"/>
            </a:pPr>
            <a:r>
              <a:rPr sz="2000"/>
              <a:t>• Lymphatic vessels</a:t>
            </a:r>
          </a:p>
          <a:p>
            <a:pPr>
              <a:defRPr sz="2200"/>
            </a:pPr>
            <a:r>
              <a:rPr sz="2000"/>
              <a:t>• Axillary lymph nodes</a:t>
            </a:r>
          </a:p>
          <a:p>
            <a:pPr>
              <a:defRPr sz="2200"/>
            </a:pPr>
            <a:endParaRPr sz="2000"/>
          </a:p>
          <a:p>
            <a:pPr>
              <a:defRPr sz="2200"/>
            </a:pPr>
            <a:r>
              <a:rPr sz="2000"/>
              <a:t>(Marieb and Hoehn, 2023)</a:t>
            </a:r>
          </a:p>
        </p:txBody>
      </p:sp>
      <p:pic>
        <p:nvPicPr>
          <p:cNvPr id="55" name="Picture 54" descr="Microscopic view of cells">
            <a:extLst>
              <a:ext uri="{FF2B5EF4-FFF2-40B4-BE49-F238E27FC236}">
                <a16:creationId xmlns:a16="http://schemas.microsoft.com/office/drawing/2014/main" id="{144C3F3A-E263-45EE-EC8F-8C321324798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5563" r="25316" b="1"/>
          <a:stretch>
            <a:fillRect/>
          </a:stretch>
        </p:blipFill>
        <p:spPr>
          <a:xfrm>
            <a:off x="6094412" y="1"/>
            <a:ext cx="6101236" cy="6858000"/>
          </a:xfrm>
          <a:prstGeom prst="rect">
            <a:avLst/>
          </a:prstGeom>
        </p:spPr>
      </p:pic>
      <p:pic>
        <p:nvPicPr>
          <p:cNvPr id="3" name="Record (online-voice-recorder.com)">
            <a:hlinkClick r:id="" action="ppaction://media"/>
            <a:extLst>
              <a:ext uri="{FF2B5EF4-FFF2-40B4-BE49-F238E27FC236}">
                <a16:creationId xmlns:a16="http://schemas.microsoft.com/office/drawing/2014/main" id="{E6329114-F6ED-BE51-C1FE-3257228B2C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99584" y="604484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17633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10225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630" y="1161288"/>
            <a:ext cx="3601797" cy="4526280"/>
          </a:xfrm>
        </p:spPr>
        <p:txBody>
          <a:bodyPr>
            <a:normAutofit/>
          </a:bodyPr>
          <a:lstStyle/>
          <a:p>
            <a:r>
              <a:rPr lang="en-GB" sz="4000"/>
              <a:t>Disease Process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798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5EA49C-890D-4654-B967-70FB7117B1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1758220"/>
              </p:ext>
            </p:extLst>
          </p:nvPr>
        </p:nvGraphicFramePr>
        <p:xfrm>
          <a:off x="5302138" y="676656"/>
          <a:ext cx="6362567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0" name="Record (online-voice-recorder.com)">
            <a:hlinkClick r:id="" action="ppaction://media"/>
            <a:extLst>
              <a:ext uri="{FF2B5EF4-FFF2-40B4-BE49-F238E27FC236}">
                <a16:creationId xmlns:a16="http://schemas.microsoft.com/office/drawing/2014/main" id="{35715197-1FC8-5091-84DE-C07FFF1DC7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08058" y="430880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A5EE32B-E0B6-60B8-6870-89A632874E93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3853" r="9095" b="19407"/>
          <a:stretch>
            <a:fillRect/>
          </a:stretch>
        </p:blipFill>
        <p:spPr>
          <a:xfrm>
            <a:off x="20" y="10"/>
            <a:ext cx="12188805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7981" y="365125"/>
            <a:ext cx="10512862" cy="1325563"/>
          </a:xfrm>
        </p:spPr>
        <p:txBody>
          <a:bodyPr>
            <a:normAutofit/>
          </a:bodyPr>
          <a:lstStyle/>
          <a:p>
            <a:r>
              <a:rPr lang="en-GB"/>
              <a:t>Patient Profile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E84F0920-693D-B15B-F5D8-4B39D051CF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5695299"/>
              </p:ext>
            </p:extLst>
          </p:nvPr>
        </p:nvGraphicFramePr>
        <p:xfrm>
          <a:off x="837981" y="1825625"/>
          <a:ext cx="10512862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12" name="Record (online-voice-recorder.com) (1)">
            <a:hlinkClick r:id="" action="ppaction://media"/>
            <a:extLst>
              <a:ext uri="{FF2B5EF4-FFF2-40B4-BE49-F238E27FC236}">
                <a16:creationId xmlns:a16="http://schemas.microsoft.com/office/drawing/2014/main" id="{AC125253-EE38-576D-F38A-683B7F1EEA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40713" y="365778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Risk Factors</a:t>
            </a:r>
          </a:p>
        </p:txBody>
      </p:sp>
      <p:graphicFrame>
        <p:nvGraphicFramePr>
          <p:cNvPr id="41" name="Content Placeholder 2">
            <a:extLst>
              <a:ext uri="{FF2B5EF4-FFF2-40B4-BE49-F238E27FC236}">
                <a16:creationId xmlns:a16="http://schemas.microsoft.com/office/drawing/2014/main" id="{241AC216-FBEF-F772-3C62-2784E9B9233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1" name="Record (online-voice-recorder.com)">
            <a:hlinkClick r:id="" action="ppaction://media"/>
            <a:extLst>
              <a:ext uri="{FF2B5EF4-FFF2-40B4-BE49-F238E27FC236}">
                <a16:creationId xmlns:a16="http://schemas.microsoft.com/office/drawing/2014/main" id="{CAFB93A9-3EC0-B64E-6695-4C8C0F481D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94838" y="271742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Assessment</a:t>
            </a:r>
          </a:p>
        </p:txBody>
      </p:sp>
      <p:graphicFrame>
        <p:nvGraphicFramePr>
          <p:cNvPr id="54" name="Content Placeholder 2">
            <a:extLst>
              <a:ext uri="{FF2B5EF4-FFF2-40B4-BE49-F238E27FC236}">
                <a16:creationId xmlns:a16="http://schemas.microsoft.com/office/drawing/2014/main" id="{81EE9DB8-E036-EAE9-559B-A6A0EA4DCC2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 (online-voice-recorder.com)">
            <a:hlinkClick r:id="" action="ppaction://media"/>
            <a:extLst>
              <a:ext uri="{FF2B5EF4-FFF2-40B4-BE49-F238E27FC236}">
                <a16:creationId xmlns:a16="http://schemas.microsoft.com/office/drawing/2014/main" id="{C7E3E147-7B1B-147D-01EF-EBB3C6759C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849275" y="474281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9269" y="1070800"/>
            <a:ext cx="3938662" cy="5583126"/>
          </a:xfrm>
        </p:spPr>
        <p:txBody>
          <a:bodyPr>
            <a:normAutofit/>
          </a:bodyPr>
          <a:lstStyle/>
          <a:p>
            <a:pPr algn="r"/>
            <a:r>
              <a:rPr lang="en-GB" sz="7900"/>
              <a:t>Care Plan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6821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B090C1-9E77-C45C-0CD2-8917006A5C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4542591"/>
              </p:ext>
            </p:extLst>
          </p:nvPr>
        </p:nvGraphicFramePr>
        <p:xfrm>
          <a:off x="5107204" y="1070800"/>
          <a:ext cx="624363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 (online-voice-recorder.com) (1)">
            <a:hlinkClick r:id="" action="ppaction://media"/>
            <a:extLst>
              <a:ext uri="{FF2B5EF4-FFF2-40B4-BE49-F238E27FC236}">
                <a16:creationId xmlns:a16="http://schemas.microsoft.com/office/drawing/2014/main" id="{D5056D92-6E1B-AA9A-2325-A1B0734D20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22746" y="763621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17633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10225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630" y="1161288"/>
            <a:ext cx="3601797" cy="4526280"/>
          </a:xfrm>
        </p:spPr>
        <p:txBody>
          <a:bodyPr>
            <a:normAutofit/>
          </a:bodyPr>
          <a:lstStyle/>
          <a:p>
            <a:r>
              <a:rPr lang="en-GB" sz="4000"/>
              <a:t>Monitoring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798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0CE612AF-CC88-6438-3DAD-ED56D8484B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7344807"/>
              </p:ext>
            </p:extLst>
          </p:nvPr>
        </p:nvGraphicFramePr>
        <p:xfrm>
          <a:off x="5302138" y="676656"/>
          <a:ext cx="6362567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 (online-voice-recorder.com) (2)">
            <a:hlinkClick r:id="" action="ppaction://media"/>
            <a:extLst>
              <a:ext uri="{FF2B5EF4-FFF2-40B4-BE49-F238E27FC236}">
                <a16:creationId xmlns:a16="http://schemas.microsoft.com/office/drawing/2014/main" id="{3652B773-A563-6A9D-75DE-8861CB348B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23764" y="553849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577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4834" y="640823"/>
            <a:ext cx="3417769" cy="5583148"/>
          </a:xfrm>
        </p:spPr>
        <p:txBody>
          <a:bodyPr anchor="ctr">
            <a:normAutofit/>
          </a:bodyPr>
          <a:lstStyle/>
          <a:p>
            <a:r>
              <a:rPr lang="en-GB" sz="3700"/>
              <a:t>Communication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6322" y="3462721"/>
            <a:ext cx="5410200" cy="18283"/>
          </a:xfrm>
          <a:custGeom>
            <a:avLst/>
            <a:gdLst>
              <a:gd name="csX0" fmla="*/ 0 w 5410200"/>
              <a:gd name="csY0" fmla="*/ 0 h 18283"/>
              <a:gd name="csX1" fmla="*/ 568071 w 5410200"/>
              <a:gd name="csY1" fmla="*/ 0 h 18283"/>
              <a:gd name="csX2" fmla="*/ 1298448 w 5410200"/>
              <a:gd name="csY2" fmla="*/ 0 h 18283"/>
              <a:gd name="csX3" fmla="*/ 1920621 w 5410200"/>
              <a:gd name="csY3" fmla="*/ 0 h 18283"/>
              <a:gd name="csX4" fmla="*/ 2488692 w 5410200"/>
              <a:gd name="csY4" fmla="*/ 0 h 18283"/>
              <a:gd name="csX5" fmla="*/ 3219069 w 5410200"/>
              <a:gd name="csY5" fmla="*/ 0 h 18283"/>
              <a:gd name="csX6" fmla="*/ 3895344 w 5410200"/>
              <a:gd name="csY6" fmla="*/ 0 h 18283"/>
              <a:gd name="csX7" fmla="*/ 4571619 w 5410200"/>
              <a:gd name="csY7" fmla="*/ 0 h 18283"/>
              <a:gd name="csX8" fmla="*/ 5410200 w 5410200"/>
              <a:gd name="csY8" fmla="*/ 0 h 18283"/>
              <a:gd name="csX9" fmla="*/ 5410200 w 5410200"/>
              <a:gd name="csY9" fmla="*/ 18283 h 18283"/>
              <a:gd name="csX10" fmla="*/ 4842129 w 5410200"/>
              <a:gd name="csY10" fmla="*/ 18283 h 18283"/>
              <a:gd name="csX11" fmla="*/ 4328160 w 5410200"/>
              <a:gd name="csY11" fmla="*/ 18283 h 18283"/>
              <a:gd name="csX12" fmla="*/ 3597783 w 5410200"/>
              <a:gd name="csY12" fmla="*/ 18283 h 18283"/>
              <a:gd name="csX13" fmla="*/ 3029712 w 5410200"/>
              <a:gd name="csY13" fmla="*/ 18283 h 18283"/>
              <a:gd name="csX14" fmla="*/ 2299335 w 5410200"/>
              <a:gd name="csY14" fmla="*/ 18283 h 18283"/>
              <a:gd name="csX15" fmla="*/ 1514856 w 5410200"/>
              <a:gd name="csY15" fmla="*/ 18283 h 18283"/>
              <a:gd name="csX16" fmla="*/ 892683 w 5410200"/>
              <a:gd name="csY16" fmla="*/ 18283 h 18283"/>
              <a:gd name="csX17" fmla="*/ 0 w 5410200"/>
              <a:gd name="csY17" fmla="*/ 18283 h 18283"/>
              <a:gd name="csX18" fmla="*/ 0 w 5410200"/>
              <a:gd name="csY18" fmla="*/ 0 h 1828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3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668" y="5552"/>
                  <a:pt x="5410359" y="10298"/>
                  <a:pt x="5410200" y="18283"/>
                </a:cubicBezTo>
                <a:cubicBezTo>
                  <a:pt x="5139060" y="6746"/>
                  <a:pt x="5121593" y="31030"/>
                  <a:pt x="4842129" y="18283"/>
                </a:cubicBezTo>
                <a:cubicBezTo>
                  <a:pt x="4562665" y="5536"/>
                  <a:pt x="4448273" y="9482"/>
                  <a:pt x="4328160" y="18283"/>
                </a:cubicBezTo>
                <a:cubicBezTo>
                  <a:pt x="4208047" y="27084"/>
                  <a:pt x="3760936" y="22562"/>
                  <a:pt x="3597783" y="18283"/>
                </a:cubicBezTo>
                <a:cubicBezTo>
                  <a:pt x="3434630" y="14004"/>
                  <a:pt x="3299718" y="33208"/>
                  <a:pt x="3029712" y="18283"/>
                </a:cubicBezTo>
                <a:cubicBezTo>
                  <a:pt x="2759706" y="3358"/>
                  <a:pt x="2640159" y="27389"/>
                  <a:pt x="2299335" y="18283"/>
                </a:cubicBezTo>
                <a:cubicBezTo>
                  <a:pt x="1958511" y="9177"/>
                  <a:pt x="1801186" y="28980"/>
                  <a:pt x="1514856" y="18283"/>
                </a:cubicBezTo>
                <a:cubicBezTo>
                  <a:pt x="1228526" y="7586"/>
                  <a:pt x="1063509" y="-5310"/>
                  <a:pt x="892683" y="18283"/>
                </a:cubicBezTo>
                <a:cubicBezTo>
                  <a:pt x="721857" y="41876"/>
                  <a:pt x="186945" y="-20902"/>
                  <a:pt x="0" y="18283"/>
                </a:cubicBezTo>
                <a:cubicBezTo>
                  <a:pt x="-85" y="11289"/>
                  <a:pt x="-520" y="6143"/>
                  <a:pt x="0" y="0"/>
                </a:cubicBezTo>
                <a:close/>
              </a:path>
              <a:path w="5410200" h="18283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301" y="8438"/>
                  <a:pt x="5409761" y="10638"/>
                  <a:pt x="5410200" y="18283"/>
                </a:cubicBezTo>
                <a:cubicBezTo>
                  <a:pt x="5163327" y="41489"/>
                  <a:pt x="5008749" y="10688"/>
                  <a:pt x="4842129" y="18283"/>
                </a:cubicBezTo>
                <a:cubicBezTo>
                  <a:pt x="4675509" y="25878"/>
                  <a:pt x="4433401" y="-620"/>
                  <a:pt x="4165854" y="18283"/>
                </a:cubicBezTo>
                <a:cubicBezTo>
                  <a:pt x="3898308" y="37186"/>
                  <a:pt x="3809032" y="-8715"/>
                  <a:pt x="3543681" y="18283"/>
                </a:cubicBezTo>
                <a:cubicBezTo>
                  <a:pt x="3278330" y="45281"/>
                  <a:pt x="3073876" y="-15922"/>
                  <a:pt x="2759202" y="18283"/>
                </a:cubicBezTo>
                <a:cubicBezTo>
                  <a:pt x="2444528" y="52488"/>
                  <a:pt x="2204144" y="3367"/>
                  <a:pt x="1974723" y="18283"/>
                </a:cubicBezTo>
                <a:cubicBezTo>
                  <a:pt x="1745302" y="33199"/>
                  <a:pt x="1602335" y="31485"/>
                  <a:pt x="1406652" y="18283"/>
                </a:cubicBezTo>
                <a:cubicBezTo>
                  <a:pt x="1210969" y="5081"/>
                  <a:pt x="923948" y="3156"/>
                  <a:pt x="730377" y="18283"/>
                </a:cubicBezTo>
                <a:cubicBezTo>
                  <a:pt x="536806" y="33410"/>
                  <a:pt x="336496" y="-146"/>
                  <a:pt x="0" y="18283"/>
                </a:cubicBezTo>
                <a:cubicBezTo>
                  <a:pt x="160" y="10086"/>
                  <a:pt x="-801" y="76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0176CB1-866C-3E61-F48A-2BA28837E5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9065326"/>
              </p:ext>
            </p:extLst>
          </p:nvPr>
        </p:nvGraphicFramePr>
        <p:xfrm>
          <a:off x="4646807" y="640822"/>
          <a:ext cx="6898715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 (online-voice-recorder.com) (3)">
            <a:hlinkClick r:id="" action="ppaction://media"/>
            <a:extLst>
              <a:ext uri="{FF2B5EF4-FFF2-40B4-BE49-F238E27FC236}">
                <a16:creationId xmlns:a16="http://schemas.microsoft.com/office/drawing/2014/main" id="{BDE24721-F5D9-4EE2-7DAC-DCB61CEB44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38227" y="640651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Ethical Considerations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301EED1B-B899-B3BB-7747-2A8B8823093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 (online-voice-recorder.com) (4)">
            <a:hlinkClick r:id="" action="ppaction://media"/>
            <a:extLst>
              <a:ext uri="{FF2B5EF4-FFF2-40B4-BE49-F238E27FC236}">
                <a16:creationId xmlns:a16="http://schemas.microsoft.com/office/drawing/2014/main" id="{B8ED4097-4590-5B25-DA2E-B5449796C7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726338" y="676819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7" y="4293"/>
            <a:ext cx="1218577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6182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655" y="591344"/>
            <a:ext cx="3199566" cy="5585619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FFFFFF"/>
                </a:solidFill>
              </a:rPr>
              <a:t>Multidisciplinary Team</a:t>
            </a:r>
          </a:p>
        </p:txBody>
      </p:sp>
      <p:sp>
        <p:nvSpPr>
          <p:cNvPr id="39" name="Arc 38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48435" y="2455479"/>
            <a:ext cx="4082370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6149" y="591344"/>
            <a:ext cx="6904693" cy="5585619"/>
          </a:xfrm>
        </p:spPr>
        <p:txBody>
          <a:bodyPr anchor="ctr">
            <a:normAutofit/>
          </a:bodyPr>
          <a:lstStyle/>
          <a:p>
            <a:pPr>
              <a:defRPr sz="2200"/>
            </a:pPr>
            <a:r>
              <a:rPr lang="en-GB" sz="2200"/>
              <a:t>• GP</a:t>
            </a:r>
          </a:p>
          <a:p>
            <a:pPr>
              <a:defRPr sz="2200"/>
            </a:pPr>
            <a:r>
              <a:rPr lang="en-GB" sz="2200"/>
              <a:t>• Breast Care Nurse</a:t>
            </a:r>
          </a:p>
          <a:p>
            <a:pPr>
              <a:defRPr sz="2200"/>
            </a:pPr>
            <a:r>
              <a:rPr lang="en-GB" sz="2200"/>
              <a:t>• Surgeon</a:t>
            </a:r>
          </a:p>
          <a:p>
            <a:pPr>
              <a:defRPr sz="2200"/>
            </a:pPr>
            <a:r>
              <a:rPr lang="en-GB" sz="2200"/>
              <a:t>• Oncologist</a:t>
            </a:r>
          </a:p>
          <a:p>
            <a:pPr>
              <a:defRPr sz="2200"/>
            </a:pPr>
            <a:r>
              <a:rPr lang="en-GB" sz="2200"/>
              <a:t>• Radiographer</a:t>
            </a:r>
          </a:p>
          <a:p>
            <a:pPr>
              <a:defRPr sz="2200"/>
            </a:pPr>
            <a:r>
              <a:rPr lang="en-GB" sz="2200"/>
              <a:t>• Dietitian</a:t>
            </a:r>
          </a:p>
          <a:p>
            <a:pPr>
              <a:defRPr sz="2200"/>
            </a:pPr>
            <a:r>
              <a:rPr lang="en-GB" sz="2200"/>
              <a:t>• Physiotherapist</a:t>
            </a:r>
          </a:p>
          <a:p>
            <a:pPr>
              <a:defRPr sz="2200"/>
            </a:pPr>
            <a:r>
              <a:rPr lang="en-GB" sz="2200"/>
              <a:t>• Psychologist</a:t>
            </a:r>
          </a:p>
          <a:p>
            <a:pPr>
              <a:defRPr sz="2200"/>
            </a:pPr>
            <a:r>
              <a:rPr lang="en-GB" sz="2200"/>
              <a:t>• Pharmacist</a:t>
            </a:r>
          </a:p>
          <a:p>
            <a:pPr>
              <a:defRPr sz="2200"/>
            </a:pPr>
            <a:endParaRPr lang="en-GB" sz="2200"/>
          </a:p>
          <a:p>
            <a:pPr>
              <a:defRPr sz="2200"/>
            </a:pPr>
            <a:r>
              <a:rPr lang="en-GB" sz="2200"/>
              <a:t>(NHS, 2024; NICE, 2018)</a:t>
            </a:r>
          </a:p>
        </p:txBody>
      </p:sp>
      <p:pic>
        <p:nvPicPr>
          <p:cNvPr id="4" name="Record (online-voice-recorder.com)">
            <a:hlinkClick r:id="" action="ppaction://media"/>
            <a:extLst>
              <a:ext uri="{FF2B5EF4-FFF2-40B4-BE49-F238E27FC236}">
                <a16:creationId xmlns:a16="http://schemas.microsoft.com/office/drawing/2014/main" id="{87BC3847-25B1-5E9D-3A9E-8BE8162D52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99896" y="358545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9269" y="1070800"/>
            <a:ext cx="3938662" cy="5583126"/>
          </a:xfrm>
        </p:spPr>
        <p:txBody>
          <a:bodyPr>
            <a:normAutofit/>
          </a:bodyPr>
          <a:lstStyle/>
          <a:p>
            <a:pPr algn="r"/>
            <a:r>
              <a:rPr lang="en-GB" sz="6700"/>
              <a:t>Expected Outcomes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6821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BF1FFBED-8253-78F5-B03F-4E06378BB5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5090965"/>
              </p:ext>
            </p:extLst>
          </p:nvPr>
        </p:nvGraphicFramePr>
        <p:xfrm>
          <a:off x="5107204" y="1070800"/>
          <a:ext cx="624363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 (online-voice-recorder.com) (1)">
            <a:hlinkClick r:id="" action="ppaction://media"/>
            <a:extLst>
              <a:ext uri="{FF2B5EF4-FFF2-40B4-BE49-F238E27FC236}">
                <a16:creationId xmlns:a16="http://schemas.microsoft.com/office/drawing/2014/main" id="{0131EDBD-84F3-4387-C3EC-5377D12C41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79132" y="336844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graphicFrame>
        <p:nvGraphicFramePr>
          <p:cNvPr id="38" name="Content Placeholder 2">
            <a:extLst>
              <a:ext uri="{FF2B5EF4-FFF2-40B4-BE49-F238E27FC236}">
                <a16:creationId xmlns:a16="http://schemas.microsoft.com/office/drawing/2014/main" id="{56C3721E-D7E9-C204-D969-D44F0FEA1D7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 (online-voice-recorder.com) (2)">
            <a:hlinkClick r:id="" action="ppaction://media"/>
            <a:extLst>
              <a:ext uri="{FF2B5EF4-FFF2-40B4-BE49-F238E27FC236}">
                <a16:creationId xmlns:a16="http://schemas.microsoft.com/office/drawing/2014/main" id="{5E5C2E78-8902-44A6-5BBD-CA0A52CC67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451536" y="843189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7" y="0"/>
            <a:ext cx="1218577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166186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655" y="1153572"/>
            <a:ext cx="3199566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48435" y="2455479"/>
            <a:ext cx="4082370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9C8F024-6298-EC22-0349-1ABCBB1B28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6149" y="591344"/>
            <a:ext cx="6904693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buNone/>
            </a:pPr>
            <a:endParaRPr lang="en-US" sz="1000">
              <a:ea typeface="Calibri"/>
              <a:cs typeface="Calibri"/>
            </a:endParaRPr>
          </a:p>
          <a:p>
            <a:pPr>
              <a:lnSpc>
                <a:spcPct val="90000"/>
              </a:lnSpc>
              <a:buNone/>
            </a:pPr>
            <a:r>
              <a:rPr lang="en-US" sz="1000">
                <a:ea typeface="Calibri"/>
                <a:cs typeface="Calibri"/>
              </a:rPr>
              <a:t>Breast Cancer Now (2024) </a:t>
            </a:r>
            <a:r>
              <a:rPr lang="en-US" sz="1000" i="1">
                <a:ea typeface="Calibri"/>
                <a:cs typeface="Calibri"/>
              </a:rPr>
              <a:t>Breast cancer information</a:t>
            </a:r>
            <a:r>
              <a:rPr lang="en-US" sz="1000">
                <a:ea typeface="Calibri"/>
                <a:cs typeface="Calibri"/>
              </a:rPr>
              <a:t>. Available at: </a:t>
            </a:r>
            <a:r>
              <a:rPr lang="en-US" sz="1000">
                <a:ea typeface="Calibri"/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https://breastcancernow.org</a:t>
            </a:r>
            <a:r>
              <a:rPr lang="en-US" sz="1000">
                <a:ea typeface="Calibri"/>
                <a:cs typeface="Calibri"/>
              </a:rPr>
              <a:t> </a:t>
            </a:r>
          </a:p>
          <a:p>
            <a:pPr>
              <a:lnSpc>
                <a:spcPct val="90000"/>
              </a:lnSpc>
              <a:buNone/>
            </a:pPr>
            <a:r>
              <a:rPr lang="en-US" sz="1000">
                <a:ea typeface="Calibri"/>
                <a:cs typeface="Calibri"/>
              </a:rPr>
              <a:t>[Accessed 11 July 2026].</a:t>
            </a:r>
          </a:p>
          <a:p>
            <a:pPr>
              <a:lnSpc>
                <a:spcPct val="90000"/>
              </a:lnSpc>
              <a:buNone/>
            </a:pPr>
            <a:endParaRPr lang="en-US" sz="1000">
              <a:ea typeface="Calibri"/>
              <a:cs typeface="Calibri"/>
            </a:endParaRPr>
          </a:p>
          <a:p>
            <a:pPr>
              <a:lnSpc>
                <a:spcPct val="90000"/>
              </a:lnSpc>
              <a:buNone/>
            </a:pPr>
            <a:r>
              <a:rPr lang="en-US" sz="1000">
                <a:ea typeface="Calibri"/>
                <a:cs typeface="Calibri"/>
              </a:rPr>
              <a:t>Cancer Research UK (2024) </a:t>
            </a:r>
            <a:r>
              <a:rPr lang="en-US" sz="1000" i="1">
                <a:ea typeface="Calibri"/>
                <a:cs typeface="Calibri"/>
              </a:rPr>
              <a:t>Breast cancer</a:t>
            </a:r>
            <a:r>
              <a:rPr lang="en-US" sz="1000">
                <a:ea typeface="Calibri"/>
                <a:cs typeface="Calibri"/>
              </a:rPr>
              <a:t>. Available at: </a:t>
            </a:r>
            <a:r>
              <a:rPr lang="en-US" sz="1000"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https://www.cancerresearchuk.org/about-cancer/breast</a:t>
            </a:r>
            <a:endParaRPr lang="en-US" sz="1000">
              <a:ea typeface="Calibri"/>
              <a:cs typeface="Calibri"/>
            </a:endParaRPr>
          </a:p>
          <a:p>
            <a:pPr>
              <a:lnSpc>
                <a:spcPct val="90000"/>
              </a:lnSpc>
              <a:buNone/>
            </a:pPr>
            <a:r>
              <a:rPr lang="en-US" sz="1000"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cancer</a:t>
            </a:r>
            <a:r>
              <a:rPr lang="en-US" sz="1000">
                <a:ea typeface="Calibri"/>
                <a:cs typeface="Calibri"/>
              </a:rPr>
              <a:t> (Accessed 11 July 2026).</a:t>
            </a:r>
          </a:p>
          <a:p>
            <a:pPr>
              <a:lnSpc>
                <a:spcPct val="90000"/>
              </a:lnSpc>
              <a:buNone/>
            </a:pPr>
            <a:endParaRPr lang="en-US" sz="1000">
              <a:ea typeface="Calibri"/>
              <a:cs typeface="Calibri"/>
            </a:endParaRPr>
          </a:p>
          <a:p>
            <a:pPr>
              <a:lnSpc>
                <a:spcPct val="90000"/>
              </a:lnSpc>
              <a:buNone/>
            </a:pPr>
            <a:r>
              <a:rPr lang="en-US" sz="1000">
                <a:ea typeface="Calibri"/>
                <a:cs typeface="Calibri"/>
              </a:rPr>
              <a:t>Equality Act 2010. (c.15). London: The Stationery Office. Available at:</a:t>
            </a:r>
          </a:p>
          <a:p>
            <a:pPr>
              <a:lnSpc>
                <a:spcPct val="90000"/>
              </a:lnSpc>
              <a:buNone/>
            </a:pPr>
            <a:r>
              <a:rPr lang="en-US" sz="1000">
                <a:ea typeface="Calibri"/>
                <a:cs typeface="Calibri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https://www.legislation.gov.uk/ukpga/2010/15/contents</a:t>
            </a:r>
            <a:r>
              <a:rPr lang="en-US" sz="1000">
                <a:ea typeface="Calibri"/>
                <a:cs typeface="Calibri"/>
              </a:rPr>
              <a:t> [Accessed 11 July 2026].</a:t>
            </a:r>
          </a:p>
          <a:p>
            <a:pPr>
              <a:lnSpc>
                <a:spcPct val="90000"/>
              </a:lnSpc>
              <a:buNone/>
            </a:pPr>
            <a:endParaRPr lang="en-US" sz="1000">
              <a:ea typeface="Calibri"/>
              <a:cs typeface="Calibri"/>
            </a:endParaRPr>
          </a:p>
          <a:p>
            <a:pPr>
              <a:lnSpc>
                <a:spcPct val="90000"/>
              </a:lnSpc>
              <a:buNone/>
            </a:pPr>
            <a:r>
              <a:rPr lang="en-US" sz="1000" err="1">
                <a:ea typeface="Calibri"/>
                <a:cs typeface="Calibri"/>
              </a:rPr>
              <a:t>Marieb</a:t>
            </a:r>
            <a:r>
              <a:rPr lang="en-US" sz="1000">
                <a:ea typeface="Calibri"/>
                <a:cs typeface="Calibri"/>
              </a:rPr>
              <a:t>, E.N. and Hoehn, K. (2023) </a:t>
            </a:r>
            <a:r>
              <a:rPr lang="en-US" sz="1000" i="1">
                <a:ea typeface="Calibri"/>
                <a:cs typeface="Calibri"/>
              </a:rPr>
              <a:t>Human Anatomy &amp; Physiology</a:t>
            </a:r>
            <a:r>
              <a:rPr lang="en-US" sz="1000">
                <a:ea typeface="Calibri"/>
                <a:cs typeface="Calibri"/>
              </a:rPr>
              <a:t>. 12th </a:t>
            </a:r>
            <a:r>
              <a:rPr lang="en-US" sz="1000" err="1">
                <a:ea typeface="Calibri"/>
                <a:cs typeface="Calibri"/>
              </a:rPr>
              <a:t>edn</a:t>
            </a:r>
            <a:r>
              <a:rPr lang="en-US" sz="1000">
                <a:ea typeface="Calibri"/>
                <a:cs typeface="Calibri"/>
              </a:rPr>
              <a:t>. Harlow: Pearson.</a:t>
            </a:r>
          </a:p>
          <a:p>
            <a:pPr>
              <a:lnSpc>
                <a:spcPct val="90000"/>
              </a:lnSpc>
              <a:buNone/>
            </a:pPr>
            <a:r>
              <a:rPr lang="en-US" sz="1000">
                <a:ea typeface="Calibri"/>
                <a:cs typeface="Calibri"/>
              </a:rPr>
              <a:t>Mental Capacity Act 2005. (c.9). London: The Stationery Office. Available at:</a:t>
            </a:r>
          </a:p>
          <a:p>
            <a:pPr>
              <a:lnSpc>
                <a:spcPct val="90000"/>
              </a:lnSpc>
              <a:buNone/>
            </a:pPr>
            <a:r>
              <a:rPr lang="en-US" sz="1000">
                <a:ea typeface="Calibri"/>
                <a:cs typeface="Calibri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https://www.legislation.gov.uk/ukpga/2005/9/contents</a:t>
            </a:r>
            <a:r>
              <a:rPr lang="en-US" sz="1000">
                <a:ea typeface="Calibri"/>
                <a:cs typeface="Calibri"/>
              </a:rPr>
              <a:t> [Accessed 11 July 2026].</a:t>
            </a:r>
          </a:p>
          <a:p>
            <a:pPr>
              <a:lnSpc>
                <a:spcPct val="90000"/>
              </a:lnSpc>
              <a:buNone/>
            </a:pPr>
            <a:endParaRPr lang="en-US" sz="1000">
              <a:ea typeface="Calibri"/>
              <a:cs typeface="Calibri"/>
            </a:endParaRPr>
          </a:p>
          <a:p>
            <a:pPr>
              <a:lnSpc>
                <a:spcPct val="90000"/>
              </a:lnSpc>
              <a:buNone/>
            </a:pPr>
            <a:r>
              <a:rPr lang="en-US" sz="1000">
                <a:ea typeface="Calibri"/>
                <a:cs typeface="Calibri"/>
              </a:rPr>
              <a:t>National Institute for Health and Care Excellence (NICE) (2018) </a:t>
            </a:r>
            <a:r>
              <a:rPr lang="en-US" sz="1000" i="1">
                <a:ea typeface="Calibri"/>
                <a:cs typeface="Calibri"/>
              </a:rPr>
              <a:t>Early and locally advanced breast cancer: diagnosis</a:t>
            </a:r>
            <a:endParaRPr lang="en-US" sz="1000">
              <a:ea typeface="Calibri"/>
              <a:cs typeface="Calibri"/>
            </a:endParaRPr>
          </a:p>
          <a:p>
            <a:pPr>
              <a:lnSpc>
                <a:spcPct val="90000"/>
              </a:lnSpc>
              <a:buNone/>
            </a:pPr>
            <a:r>
              <a:rPr lang="en-US" sz="1000" i="1">
                <a:ea typeface="Calibri"/>
                <a:cs typeface="Calibri"/>
              </a:rPr>
              <a:t>And management (NG101).</a:t>
            </a:r>
            <a:r>
              <a:rPr lang="en-US" sz="1000">
                <a:ea typeface="Calibri"/>
                <a:cs typeface="Calibri"/>
              </a:rPr>
              <a:t> Available at: </a:t>
            </a:r>
            <a:r>
              <a:rPr lang="en-US" sz="1000">
                <a:ea typeface="Calibri"/>
                <a:cs typeface="Calibri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https://www.nice.org.uk/guidance/ng101</a:t>
            </a:r>
            <a:r>
              <a:rPr lang="en-US" sz="1000">
                <a:ea typeface="Calibri"/>
                <a:cs typeface="Calibri"/>
              </a:rPr>
              <a:t> [Accessed 12 July 2026].</a:t>
            </a:r>
          </a:p>
          <a:p>
            <a:pPr>
              <a:lnSpc>
                <a:spcPct val="90000"/>
              </a:lnSpc>
              <a:buNone/>
            </a:pPr>
            <a:endParaRPr lang="en-US" sz="1000">
              <a:ea typeface="Calibri"/>
              <a:cs typeface="Calibri"/>
            </a:endParaRPr>
          </a:p>
          <a:p>
            <a:pPr>
              <a:lnSpc>
                <a:spcPct val="90000"/>
              </a:lnSpc>
              <a:buNone/>
            </a:pPr>
            <a:r>
              <a:rPr lang="en-US" sz="1000">
                <a:ea typeface="Calibri"/>
                <a:cs typeface="Calibri"/>
              </a:rPr>
              <a:t>National Institute for Health and Care Excellence (NICE) (2023) </a:t>
            </a:r>
            <a:r>
              <a:rPr lang="en-US" sz="1000" i="1">
                <a:ea typeface="Calibri"/>
                <a:cs typeface="Calibri"/>
              </a:rPr>
              <a:t>Suspected cancer: recognition and referral (NG12).</a:t>
            </a:r>
            <a:r>
              <a:rPr lang="en-US" sz="1000">
                <a:ea typeface="Calibri"/>
                <a:cs typeface="Calibri"/>
              </a:rPr>
              <a:t> </a:t>
            </a:r>
          </a:p>
          <a:p>
            <a:pPr>
              <a:lnSpc>
                <a:spcPct val="90000"/>
              </a:lnSpc>
              <a:buNone/>
            </a:pPr>
            <a:r>
              <a:rPr lang="en-US" sz="1000">
                <a:ea typeface="Calibri"/>
                <a:cs typeface="Calibri"/>
              </a:rPr>
              <a:t>Available at: </a:t>
            </a:r>
            <a:r>
              <a:rPr lang="en-US" sz="1000">
                <a:ea typeface="Calibri"/>
                <a:cs typeface="Calibri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https://www.nice.org.uk/guidance/ng12</a:t>
            </a:r>
            <a:r>
              <a:rPr lang="en-US" sz="1000">
                <a:ea typeface="Calibri"/>
                <a:cs typeface="Calibri"/>
              </a:rPr>
              <a:t> [Accessed 12 July 2026].</a:t>
            </a:r>
          </a:p>
          <a:p>
            <a:pPr>
              <a:lnSpc>
                <a:spcPct val="90000"/>
              </a:lnSpc>
              <a:buNone/>
            </a:pPr>
            <a:endParaRPr lang="en-US" sz="1000">
              <a:ea typeface="Calibri"/>
              <a:cs typeface="Calibri"/>
            </a:endParaRPr>
          </a:p>
          <a:p>
            <a:pPr>
              <a:lnSpc>
                <a:spcPct val="90000"/>
              </a:lnSpc>
              <a:buNone/>
            </a:pPr>
            <a:r>
              <a:rPr lang="en-US" sz="1000">
                <a:ea typeface="Calibri"/>
                <a:cs typeface="Calibri"/>
              </a:rPr>
              <a:t>NHS (2024) </a:t>
            </a:r>
            <a:r>
              <a:rPr lang="en-US" sz="1000" i="1">
                <a:ea typeface="Calibri"/>
                <a:cs typeface="Calibri"/>
              </a:rPr>
              <a:t>Breast cancer</a:t>
            </a:r>
            <a:r>
              <a:rPr lang="en-US" sz="1000">
                <a:ea typeface="Calibri"/>
                <a:cs typeface="Calibri"/>
              </a:rPr>
              <a:t>. Available at: </a:t>
            </a:r>
            <a:r>
              <a:rPr lang="en-US" sz="1000">
                <a:ea typeface="Calibri"/>
                <a:cs typeface="Calibri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https://www.nhs.uk/conditions/breast-cancer/</a:t>
            </a:r>
            <a:r>
              <a:rPr lang="en-US" sz="1000">
                <a:ea typeface="Calibri"/>
                <a:cs typeface="Calibri"/>
              </a:rPr>
              <a:t> [Accessed 12 July 2026].</a:t>
            </a:r>
          </a:p>
          <a:p>
            <a:pPr>
              <a:lnSpc>
                <a:spcPct val="90000"/>
              </a:lnSpc>
              <a:buNone/>
            </a:pPr>
            <a:endParaRPr lang="en-US" sz="1000">
              <a:ea typeface="Calibri"/>
              <a:cs typeface="Calibri"/>
            </a:endParaRPr>
          </a:p>
          <a:p>
            <a:pPr>
              <a:lnSpc>
                <a:spcPct val="90000"/>
              </a:lnSpc>
              <a:buNone/>
            </a:pPr>
            <a:r>
              <a:rPr lang="en-US" sz="1000">
                <a:ea typeface="Calibri"/>
                <a:cs typeface="Calibri"/>
              </a:rPr>
              <a:t>Royal College of Nursing (2024) </a:t>
            </a:r>
            <a:r>
              <a:rPr lang="en-US" sz="1000" i="1">
                <a:ea typeface="Calibri"/>
                <a:cs typeface="Calibri"/>
              </a:rPr>
              <a:t>Cancer nursing</a:t>
            </a:r>
            <a:r>
              <a:rPr lang="en-US" sz="1000">
                <a:ea typeface="Calibri"/>
                <a:cs typeface="Calibri"/>
              </a:rPr>
              <a:t>. Available at: </a:t>
            </a:r>
            <a:r>
              <a:rPr lang="en-US" sz="1000">
                <a:ea typeface="Calibri"/>
                <a:cs typeface="Calibri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https://www.rcn.org.uk</a:t>
            </a:r>
            <a:r>
              <a:rPr lang="en-US" sz="1000">
                <a:ea typeface="Calibri"/>
                <a:cs typeface="Calibri"/>
              </a:rPr>
              <a:t> [Accessed 12 July 2026].</a:t>
            </a:r>
          </a:p>
          <a:p>
            <a:pPr>
              <a:lnSpc>
                <a:spcPct val="90000"/>
              </a:lnSpc>
              <a:buNone/>
            </a:pPr>
            <a:endParaRPr lang="en-US" sz="1000">
              <a:ea typeface="Calibri"/>
              <a:cs typeface="Calibri"/>
            </a:endParaRPr>
          </a:p>
          <a:p>
            <a:pPr>
              <a:lnSpc>
                <a:spcPct val="90000"/>
              </a:lnSpc>
              <a:buNone/>
            </a:pPr>
            <a:r>
              <a:rPr lang="en-US" sz="1000">
                <a:ea typeface="Calibri"/>
                <a:cs typeface="Calibri"/>
              </a:rPr>
              <a:t>Tortora, G.J. and Derrickson, B. (2021) </a:t>
            </a:r>
            <a:r>
              <a:rPr lang="en-US" sz="1000" i="1">
                <a:ea typeface="Calibri"/>
                <a:cs typeface="Calibri"/>
              </a:rPr>
              <a:t>Principles of Anatomy and Physiology</a:t>
            </a:r>
            <a:r>
              <a:rPr lang="en-US" sz="1000">
                <a:ea typeface="Calibri"/>
                <a:cs typeface="Calibri"/>
              </a:rPr>
              <a:t>. 16th </a:t>
            </a:r>
            <a:r>
              <a:rPr lang="en-US" sz="1000" err="1">
                <a:ea typeface="Calibri"/>
                <a:cs typeface="Calibri"/>
              </a:rPr>
              <a:t>edn</a:t>
            </a:r>
            <a:r>
              <a:rPr lang="en-US" sz="1000">
                <a:ea typeface="Calibri"/>
                <a:cs typeface="Calibri"/>
              </a:rPr>
              <a:t>. Hoboken, NJ: John Wiley &amp;</a:t>
            </a:r>
          </a:p>
          <a:p>
            <a:pPr>
              <a:lnSpc>
                <a:spcPct val="90000"/>
              </a:lnSpc>
              <a:buNone/>
            </a:pPr>
            <a:r>
              <a:rPr lang="en-US" sz="1000">
                <a:ea typeface="Calibri"/>
                <a:cs typeface="Calibri"/>
              </a:rPr>
              <a:t>Sons.</a:t>
            </a:r>
            <a:endParaRPr lang="en-GB" sz="10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Custom</PresentationFormat>
  <Paragraphs>0</Paragraphs>
  <Slides>15</Slides>
  <Notes>14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PowerPoint Presentation</vt:lpstr>
      <vt:lpstr>Introduction</vt:lpstr>
      <vt:lpstr>Anatomy and Physiology</vt:lpstr>
      <vt:lpstr>Disease Process</vt:lpstr>
      <vt:lpstr>Patient Profile</vt:lpstr>
      <vt:lpstr>Risk Factors</vt:lpstr>
      <vt:lpstr>Assessment</vt:lpstr>
      <vt:lpstr>Care Plan</vt:lpstr>
      <vt:lpstr>Monitoring</vt:lpstr>
      <vt:lpstr>Communication</vt:lpstr>
      <vt:lpstr>Ethical Considerations</vt:lpstr>
      <vt:lpstr>Multidisciplinary Team</vt:lpstr>
      <vt:lpstr>Expected Outcomes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91</cp:revision>
  <dcterms:created xsi:type="dcterms:W3CDTF">2013-01-27T09:14:16Z</dcterms:created>
  <dcterms:modified xsi:type="dcterms:W3CDTF">2026-07-14T22:51:28Z</dcterms:modified>
  <cp:category/>
</cp:coreProperties>
</file>