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 id="25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AA7"/>
    <a:srgbClr val="FFF3CD"/>
    <a:srgbClr val="81B6F7"/>
    <a:srgbClr val="FFE6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59E135-4AB9-487A-99D7-BD5A82D17992}" v="609" dt="2022-09-28T19:44:24.8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100" d="100"/>
          <a:sy n="100" d="100"/>
        </p:scale>
        <p:origin x="936" y="3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rin Lawrence (2216689)" userId="f431e55a-002c-4602-9a09-6fbc1152d5a8" providerId="ADAL" clId="{B059E135-4AB9-487A-99D7-BD5A82D17992}"/>
    <pc:docChg chg="undo redo custSel delSld modSld">
      <pc:chgData name="Erin Lawrence (2216689)" userId="f431e55a-002c-4602-9a09-6fbc1152d5a8" providerId="ADAL" clId="{B059E135-4AB9-487A-99D7-BD5A82D17992}" dt="2022-09-29T18:52:12.216" v="2071" actId="1076"/>
      <pc:docMkLst>
        <pc:docMk/>
      </pc:docMkLst>
      <pc:sldChg chg="modSp mod">
        <pc:chgData name="Erin Lawrence (2216689)" userId="f431e55a-002c-4602-9a09-6fbc1152d5a8" providerId="ADAL" clId="{B059E135-4AB9-487A-99D7-BD5A82D17992}" dt="2022-09-29T18:52:12.216" v="2071" actId="1076"/>
        <pc:sldMkLst>
          <pc:docMk/>
          <pc:sldMk cId="2823809597" sldId="257"/>
        </pc:sldMkLst>
        <pc:spChg chg="mod">
          <ac:chgData name="Erin Lawrence (2216689)" userId="f431e55a-002c-4602-9a09-6fbc1152d5a8" providerId="ADAL" clId="{B059E135-4AB9-487A-99D7-BD5A82D17992}" dt="2022-09-29T18:52:08.681" v="2070" actId="14100"/>
          <ac:spMkLst>
            <pc:docMk/>
            <pc:sldMk cId="2823809597" sldId="257"/>
            <ac:spMk id="87" creationId="{899593F1-8BC1-6DB7-533F-EF7FD8B59E21}"/>
          </ac:spMkLst>
        </pc:spChg>
        <pc:picChg chg="mod">
          <ac:chgData name="Erin Lawrence (2216689)" userId="f431e55a-002c-4602-9a09-6fbc1152d5a8" providerId="ADAL" clId="{B059E135-4AB9-487A-99D7-BD5A82D17992}" dt="2022-09-29T18:52:12.216" v="2071" actId="1076"/>
          <ac:picMkLst>
            <pc:docMk/>
            <pc:sldMk cId="2823809597" sldId="257"/>
            <ac:picMk id="16" creationId="{E4838344-B16D-D5FC-11EA-9995A52DD1BC}"/>
          </ac:picMkLst>
        </pc:picChg>
      </pc:sldChg>
      <pc:sldChg chg="addSp delSp modSp mod">
        <pc:chgData name="Erin Lawrence (2216689)" userId="f431e55a-002c-4602-9a09-6fbc1152d5a8" providerId="ADAL" clId="{B059E135-4AB9-487A-99D7-BD5A82D17992}" dt="2022-09-29T18:50:16.512" v="2063" actId="403"/>
        <pc:sldMkLst>
          <pc:docMk/>
          <pc:sldMk cId="3265222843" sldId="258"/>
        </pc:sldMkLst>
        <pc:spChg chg="mod">
          <ac:chgData name="Erin Lawrence (2216689)" userId="f431e55a-002c-4602-9a09-6fbc1152d5a8" providerId="ADAL" clId="{B059E135-4AB9-487A-99D7-BD5A82D17992}" dt="2022-09-29T18:49:41.615" v="2035" actId="948"/>
          <ac:spMkLst>
            <pc:docMk/>
            <pc:sldMk cId="3265222843" sldId="258"/>
            <ac:spMk id="2" creationId="{9E95A9AF-9E08-08D9-EA6F-EA029E0D752F}"/>
          </ac:spMkLst>
        </pc:spChg>
        <pc:spChg chg="add mod">
          <ac:chgData name="Erin Lawrence (2216689)" userId="f431e55a-002c-4602-9a09-6fbc1152d5a8" providerId="ADAL" clId="{B059E135-4AB9-487A-99D7-BD5A82D17992}" dt="2022-09-29T18:44:05.192" v="1906" actId="404"/>
          <ac:spMkLst>
            <pc:docMk/>
            <pc:sldMk cId="3265222843" sldId="258"/>
            <ac:spMk id="3" creationId="{32626C55-C350-E288-39ED-810F2F69332E}"/>
          </ac:spMkLst>
        </pc:spChg>
        <pc:spChg chg="add mod">
          <ac:chgData name="Erin Lawrence (2216689)" userId="f431e55a-002c-4602-9a09-6fbc1152d5a8" providerId="ADAL" clId="{B059E135-4AB9-487A-99D7-BD5A82D17992}" dt="2022-09-29T18:46:44.909" v="1950" actId="255"/>
          <ac:spMkLst>
            <pc:docMk/>
            <pc:sldMk cId="3265222843" sldId="258"/>
            <ac:spMk id="4" creationId="{3D7121D9-7303-8CD5-2DD0-873A1A90EB92}"/>
          </ac:spMkLst>
        </pc:spChg>
        <pc:spChg chg="add del mod">
          <ac:chgData name="Erin Lawrence (2216689)" userId="f431e55a-002c-4602-9a09-6fbc1152d5a8" providerId="ADAL" clId="{B059E135-4AB9-487A-99D7-BD5A82D17992}" dt="2022-09-28T21:03:03.202" v="1228" actId="21"/>
          <ac:spMkLst>
            <pc:docMk/>
            <pc:sldMk cId="3265222843" sldId="258"/>
            <ac:spMk id="5" creationId="{2FB889F4-AF01-FF06-E542-DAD76F64459F}"/>
          </ac:spMkLst>
        </pc:spChg>
        <pc:spChg chg="add mod">
          <ac:chgData name="Erin Lawrence (2216689)" userId="f431e55a-002c-4602-9a09-6fbc1152d5a8" providerId="ADAL" clId="{B059E135-4AB9-487A-99D7-BD5A82D17992}" dt="2022-09-29T18:49:47.891" v="2036" actId="1076"/>
          <ac:spMkLst>
            <pc:docMk/>
            <pc:sldMk cId="3265222843" sldId="258"/>
            <ac:spMk id="6" creationId="{9940E53D-9037-69AA-9F3B-E90C100CA123}"/>
          </ac:spMkLst>
        </pc:spChg>
        <pc:spChg chg="mod">
          <ac:chgData name="Erin Lawrence (2216689)" userId="f431e55a-002c-4602-9a09-6fbc1152d5a8" providerId="ADAL" clId="{B059E135-4AB9-487A-99D7-BD5A82D17992}" dt="2022-09-29T18:47:18.992" v="1959" actId="20577"/>
          <ac:spMkLst>
            <pc:docMk/>
            <pc:sldMk cId="3265222843" sldId="258"/>
            <ac:spMk id="87" creationId="{899593F1-8BC1-6DB7-533F-EF7FD8B59E21}"/>
          </ac:spMkLst>
        </pc:spChg>
        <pc:spChg chg="mod">
          <ac:chgData name="Erin Lawrence (2216689)" userId="f431e55a-002c-4602-9a09-6fbc1152d5a8" providerId="ADAL" clId="{B059E135-4AB9-487A-99D7-BD5A82D17992}" dt="2022-09-29T18:50:16.512" v="2063" actId="403"/>
          <ac:spMkLst>
            <pc:docMk/>
            <pc:sldMk cId="3265222843" sldId="258"/>
            <ac:spMk id="89" creationId="{79D499DD-6143-8BBF-AC74-61E1C250A40C}"/>
          </ac:spMkLst>
        </pc:spChg>
        <pc:spChg chg="del mod">
          <ac:chgData name="Erin Lawrence (2216689)" userId="f431e55a-002c-4602-9a09-6fbc1152d5a8" providerId="ADAL" clId="{B059E135-4AB9-487A-99D7-BD5A82D17992}" dt="2022-09-28T21:01:11.826" v="1207" actId="21"/>
          <ac:spMkLst>
            <pc:docMk/>
            <pc:sldMk cId="3265222843" sldId="258"/>
            <ac:spMk id="91" creationId="{A203C07F-F623-752C-4FED-BF0E0C027BA6}"/>
          </ac:spMkLst>
        </pc:spChg>
        <pc:spChg chg="del mod">
          <ac:chgData name="Erin Lawrence (2216689)" userId="f431e55a-002c-4602-9a09-6fbc1152d5a8" providerId="ADAL" clId="{B059E135-4AB9-487A-99D7-BD5A82D17992}" dt="2022-09-28T21:01:09.437" v="1206" actId="21"/>
          <ac:spMkLst>
            <pc:docMk/>
            <pc:sldMk cId="3265222843" sldId="258"/>
            <ac:spMk id="105" creationId="{9908B6C5-1F49-1A11-BBCA-63288643A2EB}"/>
          </ac:spMkLst>
        </pc:spChg>
        <pc:picChg chg="del mod ord">
          <ac:chgData name="Erin Lawrence (2216689)" userId="f431e55a-002c-4602-9a09-6fbc1152d5a8" providerId="ADAL" clId="{B059E135-4AB9-487A-99D7-BD5A82D17992}" dt="2022-09-29T18:32:58.931" v="1741" actId="21"/>
          <ac:picMkLst>
            <pc:docMk/>
            <pc:sldMk cId="3265222843" sldId="258"/>
            <ac:picMk id="16" creationId="{E4838344-B16D-D5FC-11EA-9995A52DD1BC}"/>
          </ac:picMkLst>
        </pc:picChg>
      </pc:sldChg>
      <pc:sldChg chg="del">
        <pc:chgData name="Erin Lawrence (2216689)" userId="f431e55a-002c-4602-9a09-6fbc1152d5a8" providerId="ADAL" clId="{B059E135-4AB9-487A-99D7-BD5A82D17992}" dt="2022-09-29T16:43:48.863" v="1282" actId="2696"/>
        <pc:sldMkLst>
          <pc:docMk/>
          <pc:sldMk cId="1316301814" sldId="259"/>
        </pc:sldMkLst>
      </pc:sldChg>
    </pc:docChg>
  </pc:docChgLst>
  <pc:docChgLst>
    <pc:chgData name="Erin" userId="f431e55a-002c-4602-9a09-6fbc1152d5a8" providerId="ADAL" clId="{B059E135-4AB9-487A-99D7-BD5A82D17992}"/>
    <pc:docChg chg="undo redo custSel addSld delSld modSld sldOrd">
      <pc:chgData name="Erin" userId="f431e55a-002c-4602-9a09-6fbc1152d5a8" providerId="ADAL" clId="{B059E135-4AB9-487A-99D7-BD5A82D17992}" dt="2022-09-24T18:12:00.671" v="1256" actId="14100"/>
      <pc:docMkLst>
        <pc:docMk/>
      </pc:docMkLst>
      <pc:sldChg chg="addSp delSp modSp del mod ord setBg">
        <pc:chgData name="Erin" userId="f431e55a-002c-4602-9a09-6fbc1152d5a8" providerId="ADAL" clId="{B059E135-4AB9-487A-99D7-BD5A82D17992}" dt="2022-09-24T17:44:06.853" v="911" actId="2696"/>
        <pc:sldMkLst>
          <pc:docMk/>
          <pc:sldMk cId="148184917" sldId="256"/>
        </pc:sldMkLst>
        <pc:spChg chg="mod">
          <ac:chgData name="Erin" userId="f431e55a-002c-4602-9a09-6fbc1152d5a8" providerId="ADAL" clId="{B059E135-4AB9-487A-99D7-BD5A82D17992}" dt="2022-09-24T15:29:18.158" v="688"/>
          <ac:spMkLst>
            <pc:docMk/>
            <pc:sldMk cId="148184917" sldId="256"/>
            <ac:spMk id="87" creationId="{899593F1-8BC1-6DB7-533F-EF7FD8B59E21}"/>
          </ac:spMkLst>
        </pc:spChg>
        <pc:spChg chg="add del mod">
          <ac:chgData name="Erin" userId="f431e55a-002c-4602-9a09-6fbc1152d5a8" providerId="ADAL" clId="{B059E135-4AB9-487A-99D7-BD5A82D17992}" dt="2022-09-24T15:32:27.971" v="716" actId="206"/>
          <ac:spMkLst>
            <pc:docMk/>
            <pc:sldMk cId="148184917" sldId="256"/>
            <ac:spMk id="89" creationId="{79D499DD-6143-8BBF-AC74-61E1C250A40C}"/>
          </ac:spMkLst>
        </pc:spChg>
        <pc:spChg chg="mod">
          <ac:chgData name="Erin" userId="f431e55a-002c-4602-9a09-6fbc1152d5a8" providerId="ADAL" clId="{B059E135-4AB9-487A-99D7-BD5A82D17992}" dt="2022-09-24T15:31:08.304" v="702" actId="206"/>
          <ac:spMkLst>
            <pc:docMk/>
            <pc:sldMk cId="148184917" sldId="256"/>
            <ac:spMk id="91" creationId="{A203C07F-F623-752C-4FED-BF0E0C027BA6}"/>
          </ac:spMkLst>
        </pc:spChg>
        <pc:spChg chg="del mod">
          <ac:chgData name="Erin" userId="f431e55a-002c-4602-9a09-6fbc1152d5a8" providerId="ADAL" clId="{B059E135-4AB9-487A-99D7-BD5A82D17992}" dt="2022-09-24T15:00:59.408" v="374" actId="21"/>
          <ac:spMkLst>
            <pc:docMk/>
            <pc:sldMk cId="148184917" sldId="256"/>
            <ac:spMk id="99" creationId="{BEE5D719-3137-8E73-CD28-F2128B1A5BE7}"/>
          </ac:spMkLst>
        </pc:spChg>
        <pc:spChg chg="del mod">
          <ac:chgData name="Erin" userId="f431e55a-002c-4602-9a09-6fbc1152d5a8" providerId="ADAL" clId="{B059E135-4AB9-487A-99D7-BD5A82D17992}" dt="2022-09-24T15:00:23.083" v="371" actId="21"/>
          <ac:spMkLst>
            <pc:docMk/>
            <pc:sldMk cId="148184917" sldId="256"/>
            <ac:spMk id="105" creationId="{9908B6C5-1F49-1A11-BBCA-63288643A2EB}"/>
          </ac:spMkLst>
        </pc:spChg>
        <pc:spChg chg="mod">
          <ac:chgData name="Erin" userId="f431e55a-002c-4602-9a09-6fbc1152d5a8" providerId="ADAL" clId="{B059E135-4AB9-487A-99D7-BD5A82D17992}" dt="2022-09-24T15:01:39.902" v="381" actId="14100"/>
          <ac:spMkLst>
            <pc:docMk/>
            <pc:sldMk cId="148184917" sldId="256"/>
            <ac:spMk id="109" creationId="{452804EF-D85A-7B26-4CAE-743CF0745531}"/>
          </ac:spMkLst>
        </pc:spChg>
        <pc:spChg chg="del">
          <ac:chgData name="Erin" userId="f431e55a-002c-4602-9a09-6fbc1152d5a8" providerId="ADAL" clId="{B059E135-4AB9-487A-99D7-BD5A82D17992}" dt="2022-09-24T14:54:05.425" v="311" actId="21"/>
          <ac:spMkLst>
            <pc:docMk/>
            <pc:sldMk cId="148184917" sldId="256"/>
            <ac:spMk id="111" creationId="{D236A6FA-B3D6-A41D-DC70-E27A586436E0}"/>
          </ac:spMkLst>
        </pc:spChg>
        <pc:spChg chg="add mod">
          <ac:chgData name="Erin" userId="f431e55a-002c-4602-9a09-6fbc1152d5a8" providerId="ADAL" clId="{B059E135-4AB9-487A-99D7-BD5A82D17992}" dt="2022-09-24T15:01:35.942" v="379" actId="14100"/>
          <ac:spMkLst>
            <pc:docMk/>
            <pc:sldMk cId="148184917" sldId="256"/>
            <ac:spMk id="113" creationId="{0C05CC44-9782-DF17-C4C6-32159D44B0DD}"/>
          </ac:spMkLst>
        </pc:spChg>
        <pc:spChg chg="add del mod">
          <ac:chgData name="Erin" userId="f431e55a-002c-4602-9a09-6fbc1152d5a8" providerId="ADAL" clId="{B059E135-4AB9-487A-99D7-BD5A82D17992}" dt="2022-09-24T15:26:36.420" v="647"/>
          <ac:spMkLst>
            <pc:docMk/>
            <pc:sldMk cId="148184917" sldId="256"/>
            <ac:spMk id="115" creationId="{3DC714F2-7813-C451-EFCD-E5010B8515F2}"/>
          </ac:spMkLst>
        </pc:spChg>
        <pc:spChg chg="add del mod">
          <ac:chgData name="Erin" userId="f431e55a-002c-4602-9a09-6fbc1152d5a8" providerId="ADAL" clId="{B059E135-4AB9-487A-99D7-BD5A82D17992}" dt="2022-09-24T15:29:07.749" v="683" actId="767"/>
          <ac:spMkLst>
            <pc:docMk/>
            <pc:sldMk cId="148184917" sldId="256"/>
            <ac:spMk id="117" creationId="{7A60D0CE-FEAE-D81A-56D5-7C883D624657}"/>
          </ac:spMkLst>
        </pc:spChg>
        <pc:picChg chg="mod ord">
          <ac:chgData name="Erin" userId="f431e55a-002c-4602-9a09-6fbc1152d5a8" providerId="ADAL" clId="{B059E135-4AB9-487A-99D7-BD5A82D17992}" dt="2022-09-24T15:09:45.758" v="470" actId="1076"/>
          <ac:picMkLst>
            <pc:docMk/>
            <pc:sldMk cId="148184917" sldId="256"/>
            <ac:picMk id="16" creationId="{E4838344-B16D-D5FC-11EA-9995A52DD1BC}"/>
          </ac:picMkLst>
        </pc:picChg>
      </pc:sldChg>
      <pc:sldChg chg="new del">
        <pc:chgData name="Erin" userId="f431e55a-002c-4602-9a09-6fbc1152d5a8" providerId="ADAL" clId="{B059E135-4AB9-487A-99D7-BD5A82D17992}" dt="2022-09-24T13:41:28.373" v="56" actId="2696"/>
        <pc:sldMkLst>
          <pc:docMk/>
          <pc:sldMk cId="2157791584" sldId="257"/>
        </pc:sldMkLst>
      </pc:sldChg>
      <pc:sldChg chg="delSp modSp add mod">
        <pc:chgData name="Erin" userId="f431e55a-002c-4602-9a09-6fbc1152d5a8" providerId="ADAL" clId="{B059E135-4AB9-487A-99D7-BD5A82D17992}" dt="2022-09-24T14:40:29.714" v="128" actId="14100"/>
        <pc:sldMkLst>
          <pc:docMk/>
          <pc:sldMk cId="2823809597" sldId="257"/>
        </pc:sldMkLst>
        <pc:spChg chg="mod">
          <ac:chgData name="Erin" userId="f431e55a-002c-4602-9a09-6fbc1152d5a8" providerId="ADAL" clId="{B059E135-4AB9-487A-99D7-BD5A82D17992}" dt="2022-09-24T14:37:10.115" v="125" actId="20577"/>
          <ac:spMkLst>
            <pc:docMk/>
            <pc:sldMk cId="2823809597" sldId="257"/>
            <ac:spMk id="87" creationId="{899593F1-8BC1-6DB7-533F-EF7FD8B59E21}"/>
          </ac:spMkLst>
        </pc:spChg>
        <pc:spChg chg="del">
          <ac:chgData name="Erin" userId="f431e55a-002c-4602-9a09-6fbc1152d5a8" providerId="ADAL" clId="{B059E135-4AB9-487A-99D7-BD5A82D17992}" dt="2022-09-24T13:42:21.086" v="61" actId="21"/>
          <ac:spMkLst>
            <pc:docMk/>
            <pc:sldMk cId="2823809597" sldId="257"/>
            <ac:spMk id="89" creationId="{79D499DD-6143-8BBF-AC74-61E1C250A40C}"/>
          </ac:spMkLst>
        </pc:spChg>
        <pc:spChg chg="del">
          <ac:chgData name="Erin" userId="f431e55a-002c-4602-9a09-6fbc1152d5a8" providerId="ADAL" clId="{B059E135-4AB9-487A-99D7-BD5A82D17992}" dt="2022-09-24T13:42:18.989" v="60" actId="21"/>
          <ac:spMkLst>
            <pc:docMk/>
            <pc:sldMk cId="2823809597" sldId="257"/>
            <ac:spMk id="91" creationId="{A203C07F-F623-752C-4FED-BF0E0C027BA6}"/>
          </ac:spMkLst>
        </pc:spChg>
        <pc:spChg chg="del">
          <ac:chgData name="Erin" userId="f431e55a-002c-4602-9a09-6fbc1152d5a8" providerId="ADAL" clId="{B059E135-4AB9-487A-99D7-BD5A82D17992}" dt="2022-09-24T13:42:23.382" v="62" actId="21"/>
          <ac:spMkLst>
            <pc:docMk/>
            <pc:sldMk cId="2823809597" sldId="257"/>
            <ac:spMk id="99" creationId="{BEE5D719-3137-8E73-CD28-F2128B1A5BE7}"/>
          </ac:spMkLst>
        </pc:spChg>
        <pc:spChg chg="del">
          <ac:chgData name="Erin" userId="f431e55a-002c-4602-9a09-6fbc1152d5a8" providerId="ADAL" clId="{B059E135-4AB9-487A-99D7-BD5A82D17992}" dt="2022-09-24T13:42:25.393" v="63" actId="21"/>
          <ac:spMkLst>
            <pc:docMk/>
            <pc:sldMk cId="2823809597" sldId="257"/>
            <ac:spMk id="105" creationId="{9908B6C5-1F49-1A11-BBCA-63288643A2EB}"/>
          </ac:spMkLst>
        </pc:spChg>
        <pc:spChg chg="del">
          <ac:chgData name="Erin" userId="f431e55a-002c-4602-9a09-6fbc1152d5a8" providerId="ADAL" clId="{B059E135-4AB9-487A-99D7-BD5A82D17992}" dt="2022-09-24T13:42:27.696" v="64" actId="21"/>
          <ac:spMkLst>
            <pc:docMk/>
            <pc:sldMk cId="2823809597" sldId="257"/>
            <ac:spMk id="109" creationId="{452804EF-D85A-7B26-4CAE-743CF0745531}"/>
          </ac:spMkLst>
        </pc:spChg>
        <pc:spChg chg="del">
          <ac:chgData name="Erin" userId="f431e55a-002c-4602-9a09-6fbc1152d5a8" providerId="ADAL" clId="{B059E135-4AB9-487A-99D7-BD5A82D17992}" dt="2022-09-24T13:42:30.511" v="65" actId="21"/>
          <ac:spMkLst>
            <pc:docMk/>
            <pc:sldMk cId="2823809597" sldId="257"/>
            <ac:spMk id="111" creationId="{D236A6FA-B3D6-A41D-DC70-E27A586436E0}"/>
          </ac:spMkLst>
        </pc:spChg>
        <pc:picChg chg="mod">
          <ac:chgData name="Erin" userId="f431e55a-002c-4602-9a09-6fbc1152d5a8" providerId="ADAL" clId="{B059E135-4AB9-487A-99D7-BD5A82D17992}" dt="2022-09-24T14:40:29.714" v="128" actId="14100"/>
          <ac:picMkLst>
            <pc:docMk/>
            <pc:sldMk cId="2823809597" sldId="257"/>
            <ac:picMk id="16" creationId="{E4838344-B16D-D5FC-11EA-9995A52DD1BC}"/>
          </ac:picMkLst>
        </pc:picChg>
      </pc:sldChg>
      <pc:sldChg chg="addSp delSp modSp add mod">
        <pc:chgData name="Erin" userId="f431e55a-002c-4602-9a09-6fbc1152d5a8" providerId="ADAL" clId="{B059E135-4AB9-487A-99D7-BD5A82D17992}" dt="2022-09-24T18:12:00.671" v="1256" actId="14100"/>
        <pc:sldMkLst>
          <pc:docMk/>
          <pc:sldMk cId="3265222843" sldId="258"/>
        </pc:sldMkLst>
        <pc:spChg chg="add mod">
          <ac:chgData name="Erin" userId="f431e55a-002c-4602-9a09-6fbc1152d5a8" providerId="ADAL" clId="{B059E135-4AB9-487A-99D7-BD5A82D17992}" dt="2022-09-24T17:54:46.143" v="1190" actId="113"/>
          <ac:spMkLst>
            <pc:docMk/>
            <pc:sldMk cId="3265222843" sldId="258"/>
            <ac:spMk id="2" creationId="{9E95A9AF-9E08-08D9-EA6F-EA029E0D752F}"/>
          </ac:spMkLst>
        </pc:spChg>
        <pc:spChg chg="mod">
          <ac:chgData name="Erin" userId="f431e55a-002c-4602-9a09-6fbc1152d5a8" providerId="ADAL" clId="{B059E135-4AB9-487A-99D7-BD5A82D17992}" dt="2022-09-24T17:55:46.440" v="1193" actId="14100"/>
          <ac:spMkLst>
            <pc:docMk/>
            <pc:sldMk cId="3265222843" sldId="258"/>
            <ac:spMk id="87" creationId="{899593F1-8BC1-6DB7-533F-EF7FD8B59E21}"/>
          </ac:spMkLst>
        </pc:spChg>
        <pc:spChg chg="mod">
          <ac:chgData name="Erin" userId="f431e55a-002c-4602-9a09-6fbc1152d5a8" providerId="ADAL" clId="{B059E135-4AB9-487A-99D7-BD5A82D17992}" dt="2022-09-24T17:54:57.127" v="1192" actId="113"/>
          <ac:spMkLst>
            <pc:docMk/>
            <pc:sldMk cId="3265222843" sldId="258"/>
            <ac:spMk id="89" creationId="{79D499DD-6143-8BBF-AC74-61E1C250A40C}"/>
          </ac:spMkLst>
        </pc:spChg>
        <pc:spChg chg="add del mod">
          <ac:chgData name="Erin" userId="f431e55a-002c-4602-9a09-6fbc1152d5a8" providerId="ADAL" clId="{B059E135-4AB9-487A-99D7-BD5A82D17992}" dt="2022-09-24T18:11:51.669" v="1255" actId="20577"/>
          <ac:spMkLst>
            <pc:docMk/>
            <pc:sldMk cId="3265222843" sldId="258"/>
            <ac:spMk id="91" creationId="{A203C07F-F623-752C-4FED-BF0E0C027BA6}"/>
          </ac:spMkLst>
        </pc:spChg>
        <pc:spChg chg="add del">
          <ac:chgData name="Erin" userId="f431e55a-002c-4602-9a09-6fbc1152d5a8" providerId="ADAL" clId="{B059E135-4AB9-487A-99D7-BD5A82D17992}" dt="2022-09-24T17:47:19.793" v="960" actId="21"/>
          <ac:spMkLst>
            <pc:docMk/>
            <pc:sldMk cId="3265222843" sldId="258"/>
            <ac:spMk id="99" creationId="{BEE5D719-3137-8E73-CD28-F2128B1A5BE7}"/>
          </ac:spMkLst>
        </pc:spChg>
        <pc:spChg chg="mod">
          <ac:chgData name="Erin" userId="f431e55a-002c-4602-9a09-6fbc1152d5a8" providerId="ADAL" clId="{B059E135-4AB9-487A-99D7-BD5A82D17992}" dt="2022-09-24T18:12:00.671" v="1256" actId="14100"/>
          <ac:spMkLst>
            <pc:docMk/>
            <pc:sldMk cId="3265222843" sldId="258"/>
            <ac:spMk id="105" creationId="{9908B6C5-1F49-1A11-BBCA-63288643A2EB}"/>
          </ac:spMkLst>
        </pc:spChg>
        <pc:spChg chg="del mod">
          <ac:chgData name="Erin" userId="f431e55a-002c-4602-9a09-6fbc1152d5a8" providerId="ADAL" clId="{B059E135-4AB9-487A-99D7-BD5A82D17992}" dt="2022-09-24T17:48:46.313" v="976" actId="21"/>
          <ac:spMkLst>
            <pc:docMk/>
            <pc:sldMk cId="3265222843" sldId="258"/>
            <ac:spMk id="109" creationId="{452804EF-D85A-7B26-4CAE-743CF0745531}"/>
          </ac:spMkLst>
        </pc:spChg>
        <pc:spChg chg="del mod">
          <ac:chgData name="Erin" userId="f431e55a-002c-4602-9a09-6fbc1152d5a8" providerId="ADAL" clId="{B059E135-4AB9-487A-99D7-BD5A82D17992}" dt="2022-09-24T17:49:39.393" v="991" actId="21"/>
          <ac:spMkLst>
            <pc:docMk/>
            <pc:sldMk cId="3265222843" sldId="258"/>
            <ac:spMk id="113" creationId="{0C05CC44-9782-DF17-C4C6-32159D44B0DD}"/>
          </ac:spMkLst>
        </pc:spChg>
        <pc:picChg chg="mod">
          <ac:chgData name="Erin" userId="f431e55a-002c-4602-9a09-6fbc1152d5a8" providerId="ADAL" clId="{B059E135-4AB9-487A-99D7-BD5A82D17992}" dt="2022-09-24T18:08:03.300" v="1247" actId="14100"/>
          <ac:picMkLst>
            <pc:docMk/>
            <pc:sldMk cId="3265222843" sldId="258"/>
            <ac:picMk id="16" creationId="{E4838344-B16D-D5FC-11EA-9995A52DD1BC}"/>
          </ac:picMkLst>
        </pc:picChg>
      </pc:sldChg>
      <pc:sldChg chg="modSp add mod ord">
        <pc:chgData name="Erin" userId="f431e55a-002c-4602-9a09-6fbc1152d5a8" providerId="ADAL" clId="{B059E135-4AB9-487A-99D7-BD5A82D17992}" dt="2022-09-24T17:51:53.829" v="1005"/>
        <pc:sldMkLst>
          <pc:docMk/>
          <pc:sldMk cId="1316301814" sldId="259"/>
        </pc:sldMkLst>
        <pc:spChg chg="mod">
          <ac:chgData name="Erin" userId="f431e55a-002c-4602-9a09-6fbc1152d5a8" providerId="ADAL" clId="{B059E135-4AB9-487A-99D7-BD5A82D17992}" dt="2022-09-24T17:42:27.898" v="906" actId="206"/>
          <ac:spMkLst>
            <pc:docMk/>
            <pc:sldMk cId="1316301814" sldId="259"/>
            <ac:spMk id="89" creationId="{79D499DD-6143-8BBF-AC74-61E1C250A40C}"/>
          </ac:spMkLst>
        </pc:spChg>
        <pc:spChg chg="mod">
          <ac:chgData name="Erin" userId="f431e55a-002c-4602-9a09-6fbc1152d5a8" providerId="ADAL" clId="{B059E135-4AB9-487A-99D7-BD5A82D17992}" dt="2022-09-24T17:43:18.818" v="910" actId="206"/>
          <ac:spMkLst>
            <pc:docMk/>
            <pc:sldMk cId="1316301814" sldId="259"/>
            <ac:spMk id="91" creationId="{A203C07F-F623-752C-4FED-BF0E0C027BA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53939-D910-EFB6-D326-0E62789A6F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E1DABF-5ACA-0DCE-16D1-850C14E9E8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138BBC-9390-5977-FB83-5C262E9154BF}"/>
              </a:ext>
            </a:extLst>
          </p:cNvPr>
          <p:cNvSpPr>
            <a:spLocks noGrp="1"/>
          </p:cNvSpPr>
          <p:nvPr>
            <p:ph type="dt" sz="half" idx="10"/>
          </p:nvPr>
        </p:nvSpPr>
        <p:spPr/>
        <p:txBody>
          <a:bodyPr/>
          <a:lstStyle/>
          <a:p>
            <a:fld id="{0B461B12-4970-401E-996A-89F86E5E203E}" type="datetimeFigureOut">
              <a:rPr lang="en-GB" smtClean="0"/>
              <a:t>28/09/2022</a:t>
            </a:fld>
            <a:endParaRPr lang="en-GB"/>
          </a:p>
        </p:txBody>
      </p:sp>
      <p:sp>
        <p:nvSpPr>
          <p:cNvPr id="5" name="Footer Placeholder 4">
            <a:extLst>
              <a:ext uri="{FF2B5EF4-FFF2-40B4-BE49-F238E27FC236}">
                <a16:creationId xmlns:a16="http://schemas.microsoft.com/office/drawing/2014/main" id="{4DE50E45-4C80-2FB7-AAA2-2D09A23923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D800D7-B5B4-E22C-2931-BC5B7A5358E1}"/>
              </a:ext>
            </a:extLst>
          </p:cNvPr>
          <p:cNvSpPr>
            <a:spLocks noGrp="1"/>
          </p:cNvSpPr>
          <p:nvPr>
            <p:ph type="sldNum" sz="quarter" idx="12"/>
          </p:nvPr>
        </p:nvSpPr>
        <p:spPr/>
        <p:txBody>
          <a:bodyPr/>
          <a:lstStyle/>
          <a:p>
            <a:fld id="{8B403D03-BF28-4B40-84CE-1B86348CC3D3}" type="slidenum">
              <a:rPr lang="en-GB" smtClean="0"/>
              <a:t>‹#›</a:t>
            </a:fld>
            <a:endParaRPr lang="en-GB"/>
          </a:p>
        </p:txBody>
      </p:sp>
    </p:spTree>
    <p:extLst>
      <p:ext uri="{BB962C8B-B14F-4D97-AF65-F5344CB8AC3E}">
        <p14:creationId xmlns:p14="http://schemas.microsoft.com/office/powerpoint/2010/main" val="3179230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76D99-9F94-66BA-CCE3-A94CCD767D0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9EE370-9C0D-E3B8-8878-03A53C8104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480984-E367-9235-C123-F0DD73C33A1D}"/>
              </a:ext>
            </a:extLst>
          </p:cNvPr>
          <p:cNvSpPr>
            <a:spLocks noGrp="1"/>
          </p:cNvSpPr>
          <p:nvPr>
            <p:ph type="dt" sz="half" idx="10"/>
          </p:nvPr>
        </p:nvSpPr>
        <p:spPr/>
        <p:txBody>
          <a:bodyPr/>
          <a:lstStyle/>
          <a:p>
            <a:fld id="{0B461B12-4970-401E-996A-89F86E5E203E}" type="datetimeFigureOut">
              <a:rPr lang="en-GB" smtClean="0"/>
              <a:t>28/09/2022</a:t>
            </a:fld>
            <a:endParaRPr lang="en-GB"/>
          </a:p>
        </p:txBody>
      </p:sp>
      <p:sp>
        <p:nvSpPr>
          <p:cNvPr id="5" name="Footer Placeholder 4">
            <a:extLst>
              <a:ext uri="{FF2B5EF4-FFF2-40B4-BE49-F238E27FC236}">
                <a16:creationId xmlns:a16="http://schemas.microsoft.com/office/drawing/2014/main" id="{AFABA89C-0785-0002-6C92-8FFF8081DE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1D471C-516B-87B4-2499-2C4826BF3A90}"/>
              </a:ext>
            </a:extLst>
          </p:cNvPr>
          <p:cNvSpPr>
            <a:spLocks noGrp="1"/>
          </p:cNvSpPr>
          <p:nvPr>
            <p:ph type="sldNum" sz="quarter" idx="12"/>
          </p:nvPr>
        </p:nvSpPr>
        <p:spPr/>
        <p:txBody>
          <a:bodyPr/>
          <a:lstStyle/>
          <a:p>
            <a:fld id="{8B403D03-BF28-4B40-84CE-1B86348CC3D3}" type="slidenum">
              <a:rPr lang="en-GB" smtClean="0"/>
              <a:t>‹#›</a:t>
            </a:fld>
            <a:endParaRPr lang="en-GB"/>
          </a:p>
        </p:txBody>
      </p:sp>
    </p:spTree>
    <p:extLst>
      <p:ext uri="{BB962C8B-B14F-4D97-AF65-F5344CB8AC3E}">
        <p14:creationId xmlns:p14="http://schemas.microsoft.com/office/powerpoint/2010/main" val="1054804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BBA1D-F657-35EA-733E-5496BCFECF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0508782-4207-A13E-38D6-3FBF858CBE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CAF4661-9F9D-1844-E0E4-E1ECE865B486}"/>
              </a:ext>
            </a:extLst>
          </p:cNvPr>
          <p:cNvSpPr>
            <a:spLocks noGrp="1"/>
          </p:cNvSpPr>
          <p:nvPr>
            <p:ph type="dt" sz="half" idx="10"/>
          </p:nvPr>
        </p:nvSpPr>
        <p:spPr/>
        <p:txBody>
          <a:bodyPr/>
          <a:lstStyle/>
          <a:p>
            <a:fld id="{0B461B12-4970-401E-996A-89F86E5E203E}" type="datetimeFigureOut">
              <a:rPr lang="en-GB" smtClean="0"/>
              <a:t>28/09/2022</a:t>
            </a:fld>
            <a:endParaRPr lang="en-GB"/>
          </a:p>
        </p:txBody>
      </p:sp>
      <p:sp>
        <p:nvSpPr>
          <p:cNvPr id="5" name="Footer Placeholder 4">
            <a:extLst>
              <a:ext uri="{FF2B5EF4-FFF2-40B4-BE49-F238E27FC236}">
                <a16:creationId xmlns:a16="http://schemas.microsoft.com/office/drawing/2014/main" id="{A7EBC97F-57D5-EE89-DD41-17A05A641A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A1A5CC-8B06-959E-5F8C-517A017EADDE}"/>
              </a:ext>
            </a:extLst>
          </p:cNvPr>
          <p:cNvSpPr>
            <a:spLocks noGrp="1"/>
          </p:cNvSpPr>
          <p:nvPr>
            <p:ph type="sldNum" sz="quarter" idx="12"/>
          </p:nvPr>
        </p:nvSpPr>
        <p:spPr/>
        <p:txBody>
          <a:bodyPr/>
          <a:lstStyle/>
          <a:p>
            <a:fld id="{8B403D03-BF28-4B40-84CE-1B86348CC3D3}" type="slidenum">
              <a:rPr lang="en-GB" smtClean="0"/>
              <a:t>‹#›</a:t>
            </a:fld>
            <a:endParaRPr lang="en-GB"/>
          </a:p>
        </p:txBody>
      </p:sp>
    </p:spTree>
    <p:extLst>
      <p:ext uri="{BB962C8B-B14F-4D97-AF65-F5344CB8AC3E}">
        <p14:creationId xmlns:p14="http://schemas.microsoft.com/office/powerpoint/2010/main" val="10572191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E1DD6-B936-ED3F-A4F4-0AC87DA7A4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F19050-DD81-5939-957A-6AAC49002AF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690FACA-7498-90B9-BD8B-6787C68F2E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8560921-2C0E-0F0A-E2FE-57D845656E20}"/>
              </a:ext>
            </a:extLst>
          </p:cNvPr>
          <p:cNvSpPr>
            <a:spLocks noGrp="1"/>
          </p:cNvSpPr>
          <p:nvPr>
            <p:ph type="dt" sz="half" idx="10"/>
          </p:nvPr>
        </p:nvSpPr>
        <p:spPr/>
        <p:txBody>
          <a:bodyPr/>
          <a:lstStyle/>
          <a:p>
            <a:fld id="{0B461B12-4970-401E-996A-89F86E5E203E}" type="datetimeFigureOut">
              <a:rPr lang="en-GB" smtClean="0"/>
              <a:t>28/09/2022</a:t>
            </a:fld>
            <a:endParaRPr lang="en-GB"/>
          </a:p>
        </p:txBody>
      </p:sp>
      <p:sp>
        <p:nvSpPr>
          <p:cNvPr id="6" name="Footer Placeholder 5">
            <a:extLst>
              <a:ext uri="{FF2B5EF4-FFF2-40B4-BE49-F238E27FC236}">
                <a16:creationId xmlns:a16="http://schemas.microsoft.com/office/drawing/2014/main" id="{20BA5A96-C42B-0437-77D8-D7367475042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431DA0-D8B6-48F7-AA73-5148E81C36F0}"/>
              </a:ext>
            </a:extLst>
          </p:cNvPr>
          <p:cNvSpPr>
            <a:spLocks noGrp="1"/>
          </p:cNvSpPr>
          <p:nvPr>
            <p:ph type="sldNum" sz="quarter" idx="12"/>
          </p:nvPr>
        </p:nvSpPr>
        <p:spPr/>
        <p:txBody>
          <a:bodyPr/>
          <a:lstStyle/>
          <a:p>
            <a:fld id="{8B403D03-BF28-4B40-84CE-1B86348CC3D3}" type="slidenum">
              <a:rPr lang="en-GB" smtClean="0"/>
              <a:t>‹#›</a:t>
            </a:fld>
            <a:endParaRPr lang="en-GB"/>
          </a:p>
        </p:txBody>
      </p:sp>
    </p:spTree>
    <p:extLst>
      <p:ext uri="{BB962C8B-B14F-4D97-AF65-F5344CB8AC3E}">
        <p14:creationId xmlns:p14="http://schemas.microsoft.com/office/powerpoint/2010/main" val="24668709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59917-4EC4-C9FE-9EF5-4A65FCD2AA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37C2843-507D-6378-61D7-859405D8CDE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8CC684-4AFD-F8BA-7E44-AD9CFC1C81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6450443-5125-0B26-CF80-D6F63AA309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3A09D16-DEB9-7C04-13BD-2A0C9D44C48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839F91A-23AC-FCEC-04D7-9050F957539B}"/>
              </a:ext>
            </a:extLst>
          </p:cNvPr>
          <p:cNvSpPr>
            <a:spLocks noGrp="1"/>
          </p:cNvSpPr>
          <p:nvPr>
            <p:ph type="dt" sz="half" idx="10"/>
          </p:nvPr>
        </p:nvSpPr>
        <p:spPr/>
        <p:txBody>
          <a:bodyPr/>
          <a:lstStyle/>
          <a:p>
            <a:fld id="{0B461B12-4970-401E-996A-89F86E5E203E}" type="datetimeFigureOut">
              <a:rPr lang="en-GB" smtClean="0"/>
              <a:t>28/09/2022</a:t>
            </a:fld>
            <a:endParaRPr lang="en-GB"/>
          </a:p>
        </p:txBody>
      </p:sp>
      <p:sp>
        <p:nvSpPr>
          <p:cNvPr id="8" name="Footer Placeholder 7">
            <a:extLst>
              <a:ext uri="{FF2B5EF4-FFF2-40B4-BE49-F238E27FC236}">
                <a16:creationId xmlns:a16="http://schemas.microsoft.com/office/drawing/2014/main" id="{2365C7F8-B3B9-BAB2-AA10-762360C4527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DAFAC6E-B121-8B06-7A9F-FC7B89E850FB}"/>
              </a:ext>
            </a:extLst>
          </p:cNvPr>
          <p:cNvSpPr>
            <a:spLocks noGrp="1"/>
          </p:cNvSpPr>
          <p:nvPr>
            <p:ph type="sldNum" sz="quarter" idx="12"/>
          </p:nvPr>
        </p:nvSpPr>
        <p:spPr/>
        <p:txBody>
          <a:bodyPr/>
          <a:lstStyle/>
          <a:p>
            <a:fld id="{8B403D03-BF28-4B40-84CE-1B86348CC3D3}" type="slidenum">
              <a:rPr lang="en-GB" smtClean="0"/>
              <a:t>‹#›</a:t>
            </a:fld>
            <a:endParaRPr lang="en-GB"/>
          </a:p>
        </p:txBody>
      </p:sp>
    </p:spTree>
    <p:extLst>
      <p:ext uri="{BB962C8B-B14F-4D97-AF65-F5344CB8AC3E}">
        <p14:creationId xmlns:p14="http://schemas.microsoft.com/office/powerpoint/2010/main" val="1804832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C482D-2BA7-C095-B9CF-30C2003613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1E02115-F985-C77A-E8ED-E1BF37D25ACE}"/>
              </a:ext>
            </a:extLst>
          </p:cNvPr>
          <p:cNvSpPr>
            <a:spLocks noGrp="1"/>
          </p:cNvSpPr>
          <p:nvPr>
            <p:ph type="dt" sz="half" idx="10"/>
          </p:nvPr>
        </p:nvSpPr>
        <p:spPr/>
        <p:txBody>
          <a:bodyPr/>
          <a:lstStyle/>
          <a:p>
            <a:fld id="{0B461B12-4970-401E-996A-89F86E5E203E}" type="datetimeFigureOut">
              <a:rPr lang="en-GB" smtClean="0"/>
              <a:t>28/09/2022</a:t>
            </a:fld>
            <a:endParaRPr lang="en-GB"/>
          </a:p>
        </p:txBody>
      </p:sp>
      <p:sp>
        <p:nvSpPr>
          <p:cNvPr id="4" name="Footer Placeholder 3">
            <a:extLst>
              <a:ext uri="{FF2B5EF4-FFF2-40B4-BE49-F238E27FC236}">
                <a16:creationId xmlns:a16="http://schemas.microsoft.com/office/drawing/2014/main" id="{EC927EA4-AF22-BF1F-D859-DE887B97152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7E0F363-A593-CFC2-64ED-27B427A93D52}"/>
              </a:ext>
            </a:extLst>
          </p:cNvPr>
          <p:cNvSpPr>
            <a:spLocks noGrp="1"/>
          </p:cNvSpPr>
          <p:nvPr>
            <p:ph type="sldNum" sz="quarter" idx="12"/>
          </p:nvPr>
        </p:nvSpPr>
        <p:spPr/>
        <p:txBody>
          <a:bodyPr/>
          <a:lstStyle/>
          <a:p>
            <a:fld id="{8B403D03-BF28-4B40-84CE-1B86348CC3D3}" type="slidenum">
              <a:rPr lang="en-GB" smtClean="0"/>
              <a:t>‹#›</a:t>
            </a:fld>
            <a:endParaRPr lang="en-GB"/>
          </a:p>
        </p:txBody>
      </p:sp>
    </p:spTree>
    <p:extLst>
      <p:ext uri="{BB962C8B-B14F-4D97-AF65-F5344CB8AC3E}">
        <p14:creationId xmlns:p14="http://schemas.microsoft.com/office/powerpoint/2010/main" val="1482658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50FACA5-C6CA-D1BC-45BA-630076CFC3A1}"/>
              </a:ext>
            </a:extLst>
          </p:cNvPr>
          <p:cNvSpPr>
            <a:spLocks noGrp="1"/>
          </p:cNvSpPr>
          <p:nvPr>
            <p:ph type="dt" sz="half" idx="10"/>
          </p:nvPr>
        </p:nvSpPr>
        <p:spPr/>
        <p:txBody>
          <a:bodyPr/>
          <a:lstStyle/>
          <a:p>
            <a:fld id="{0B461B12-4970-401E-996A-89F86E5E203E}" type="datetimeFigureOut">
              <a:rPr lang="en-GB" smtClean="0"/>
              <a:t>28/09/2022</a:t>
            </a:fld>
            <a:endParaRPr lang="en-GB"/>
          </a:p>
        </p:txBody>
      </p:sp>
      <p:sp>
        <p:nvSpPr>
          <p:cNvPr id="3" name="Footer Placeholder 2">
            <a:extLst>
              <a:ext uri="{FF2B5EF4-FFF2-40B4-BE49-F238E27FC236}">
                <a16:creationId xmlns:a16="http://schemas.microsoft.com/office/drawing/2014/main" id="{F64B65FC-A7FF-8EB9-ED43-61E312B3B56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8F9C7C3-97BE-309F-D761-B1BE1D23FD98}"/>
              </a:ext>
            </a:extLst>
          </p:cNvPr>
          <p:cNvSpPr>
            <a:spLocks noGrp="1"/>
          </p:cNvSpPr>
          <p:nvPr>
            <p:ph type="sldNum" sz="quarter" idx="12"/>
          </p:nvPr>
        </p:nvSpPr>
        <p:spPr/>
        <p:txBody>
          <a:bodyPr/>
          <a:lstStyle/>
          <a:p>
            <a:fld id="{8B403D03-BF28-4B40-84CE-1B86348CC3D3}" type="slidenum">
              <a:rPr lang="en-GB" smtClean="0"/>
              <a:t>‹#›</a:t>
            </a:fld>
            <a:endParaRPr lang="en-GB"/>
          </a:p>
        </p:txBody>
      </p:sp>
    </p:spTree>
    <p:extLst>
      <p:ext uri="{BB962C8B-B14F-4D97-AF65-F5344CB8AC3E}">
        <p14:creationId xmlns:p14="http://schemas.microsoft.com/office/powerpoint/2010/main" val="2519186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5ACA9-82BD-175F-23E9-048A9333B2E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63938BB-DB56-B0BE-4371-155BAE653C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4D74E3A-0598-BC49-BE38-DF4298E178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F271958-7AE2-27A4-C362-D48D99DFD978}"/>
              </a:ext>
            </a:extLst>
          </p:cNvPr>
          <p:cNvSpPr>
            <a:spLocks noGrp="1"/>
          </p:cNvSpPr>
          <p:nvPr>
            <p:ph type="dt" sz="half" idx="10"/>
          </p:nvPr>
        </p:nvSpPr>
        <p:spPr/>
        <p:txBody>
          <a:bodyPr/>
          <a:lstStyle/>
          <a:p>
            <a:fld id="{0B461B12-4970-401E-996A-89F86E5E203E}" type="datetimeFigureOut">
              <a:rPr lang="en-GB" smtClean="0"/>
              <a:t>28/09/2022</a:t>
            </a:fld>
            <a:endParaRPr lang="en-GB"/>
          </a:p>
        </p:txBody>
      </p:sp>
      <p:sp>
        <p:nvSpPr>
          <p:cNvPr id="6" name="Footer Placeholder 5">
            <a:extLst>
              <a:ext uri="{FF2B5EF4-FFF2-40B4-BE49-F238E27FC236}">
                <a16:creationId xmlns:a16="http://schemas.microsoft.com/office/drawing/2014/main" id="{767D1DD4-3010-DBA5-2842-ABEB9C6DB2B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0B3426D-945B-0269-888F-066553434EB4}"/>
              </a:ext>
            </a:extLst>
          </p:cNvPr>
          <p:cNvSpPr>
            <a:spLocks noGrp="1"/>
          </p:cNvSpPr>
          <p:nvPr>
            <p:ph type="sldNum" sz="quarter" idx="12"/>
          </p:nvPr>
        </p:nvSpPr>
        <p:spPr/>
        <p:txBody>
          <a:bodyPr/>
          <a:lstStyle/>
          <a:p>
            <a:fld id="{8B403D03-BF28-4B40-84CE-1B86348CC3D3}" type="slidenum">
              <a:rPr lang="en-GB" smtClean="0"/>
              <a:t>‹#›</a:t>
            </a:fld>
            <a:endParaRPr lang="en-GB"/>
          </a:p>
        </p:txBody>
      </p:sp>
    </p:spTree>
    <p:extLst>
      <p:ext uri="{BB962C8B-B14F-4D97-AF65-F5344CB8AC3E}">
        <p14:creationId xmlns:p14="http://schemas.microsoft.com/office/powerpoint/2010/main" val="101444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9B18C-1F7F-D662-E79F-059738C430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62CBB8C-C679-D544-B134-5B05771869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DBD059B-D62F-7DB6-7680-7E321027EB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96F6DC4-8D57-BD80-C07F-08DFC5036952}"/>
              </a:ext>
            </a:extLst>
          </p:cNvPr>
          <p:cNvSpPr>
            <a:spLocks noGrp="1"/>
          </p:cNvSpPr>
          <p:nvPr>
            <p:ph type="dt" sz="half" idx="10"/>
          </p:nvPr>
        </p:nvSpPr>
        <p:spPr/>
        <p:txBody>
          <a:bodyPr/>
          <a:lstStyle/>
          <a:p>
            <a:fld id="{0B461B12-4970-401E-996A-89F86E5E203E}" type="datetimeFigureOut">
              <a:rPr lang="en-GB" smtClean="0"/>
              <a:t>28/09/2022</a:t>
            </a:fld>
            <a:endParaRPr lang="en-GB"/>
          </a:p>
        </p:txBody>
      </p:sp>
      <p:sp>
        <p:nvSpPr>
          <p:cNvPr id="6" name="Footer Placeholder 5">
            <a:extLst>
              <a:ext uri="{FF2B5EF4-FFF2-40B4-BE49-F238E27FC236}">
                <a16:creationId xmlns:a16="http://schemas.microsoft.com/office/drawing/2014/main" id="{0E6A3131-F6F4-2DA7-F81E-9581C9D6A1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ABA76C-62A7-5B46-3129-37F210292EF6}"/>
              </a:ext>
            </a:extLst>
          </p:cNvPr>
          <p:cNvSpPr>
            <a:spLocks noGrp="1"/>
          </p:cNvSpPr>
          <p:nvPr>
            <p:ph type="sldNum" sz="quarter" idx="12"/>
          </p:nvPr>
        </p:nvSpPr>
        <p:spPr/>
        <p:txBody>
          <a:bodyPr/>
          <a:lstStyle/>
          <a:p>
            <a:fld id="{8B403D03-BF28-4B40-84CE-1B86348CC3D3}" type="slidenum">
              <a:rPr lang="en-GB" smtClean="0"/>
              <a:t>‹#›</a:t>
            </a:fld>
            <a:endParaRPr lang="en-GB"/>
          </a:p>
        </p:txBody>
      </p:sp>
    </p:spTree>
    <p:extLst>
      <p:ext uri="{BB962C8B-B14F-4D97-AF65-F5344CB8AC3E}">
        <p14:creationId xmlns:p14="http://schemas.microsoft.com/office/powerpoint/2010/main" val="1979132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D8DB5-3E69-3757-67C9-DCB97CF2A0E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3E77693-3237-BAD6-AFC1-3EF6908ECC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E7F903-976C-5138-2456-B0F98FA4966F}"/>
              </a:ext>
            </a:extLst>
          </p:cNvPr>
          <p:cNvSpPr>
            <a:spLocks noGrp="1"/>
          </p:cNvSpPr>
          <p:nvPr>
            <p:ph type="dt" sz="half" idx="10"/>
          </p:nvPr>
        </p:nvSpPr>
        <p:spPr/>
        <p:txBody>
          <a:bodyPr/>
          <a:lstStyle/>
          <a:p>
            <a:fld id="{0B461B12-4970-401E-996A-89F86E5E203E}" type="datetimeFigureOut">
              <a:rPr lang="en-GB" smtClean="0"/>
              <a:t>28/09/2022</a:t>
            </a:fld>
            <a:endParaRPr lang="en-GB"/>
          </a:p>
        </p:txBody>
      </p:sp>
      <p:sp>
        <p:nvSpPr>
          <p:cNvPr id="5" name="Footer Placeholder 4">
            <a:extLst>
              <a:ext uri="{FF2B5EF4-FFF2-40B4-BE49-F238E27FC236}">
                <a16:creationId xmlns:a16="http://schemas.microsoft.com/office/drawing/2014/main" id="{CC357888-DF02-7731-C58B-8E037E29B2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4B9EAE-13FB-8641-3579-919147646F32}"/>
              </a:ext>
            </a:extLst>
          </p:cNvPr>
          <p:cNvSpPr>
            <a:spLocks noGrp="1"/>
          </p:cNvSpPr>
          <p:nvPr>
            <p:ph type="sldNum" sz="quarter" idx="12"/>
          </p:nvPr>
        </p:nvSpPr>
        <p:spPr/>
        <p:txBody>
          <a:bodyPr/>
          <a:lstStyle/>
          <a:p>
            <a:fld id="{8B403D03-BF28-4B40-84CE-1B86348CC3D3}" type="slidenum">
              <a:rPr lang="en-GB" smtClean="0"/>
              <a:t>‹#›</a:t>
            </a:fld>
            <a:endParaRPr lang="en-GB"/>
          </a:p>
        </p:txBody>
      </p:sp>
    </p:spTree>
    <p:extLst>
      <p:ext uri="{BB962C8B-B14F-4D97-AF65-F5344CB8AC3E}">
        <p14:creationId xmlns:p14="http://schemas.microsoft.com/office/powerpoint/2010/main" val="1945670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BF2998-923A-F933-7C0F-9589229538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EDD6ECA-527B-EBC4-53CA-9965BD3F986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416E94-9195-6958-595A-5DDAF7A831CB}"/>
              </a:ext>
            </a:extLst>
          </p:cNvPr>
          <p:cNvSpPr>
            <a:spLocks noGrp="1"/>
          </p:cNvSpPr>
          <p:nvPr>
            <p:ph type="dt" sz="half" idx="10"/>
          </p:nvPr>
        </p:nvSpPr>
        <p:spPr/>
        <p:txBody>
          <a:bodyPr/>
          <a:lstStyle/>
          <a:p>
            <a:fld id="{0B461B12-4970-401E-996A-89F86E5E203E}" type="datetimeFigureOut">
              <a:rPr lang="en-GB" smtClean="0"/>
              <a:t>28/09/2022</a:t>
            </a:fld>
            <a:endParaRPr lang="en-GB"/>
          </a:p>
        </p:txBody>
      </p:sp>
      <p:sp>
        <p:nvSpPr>
          <p:cNvPr id="5" name="Footer Placeholder 4">
            <a:extLst>
              <a:ext uri="{FF2B5EF4-FFF2-40B4-BE49-F238E27FC236}">
                <a16:creationId xmlns:a16="http://schemas.microsoft.com/office/drawing/2014/main" id="{99E51767-60AA-2E7D-DD7B-82DBFE9059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1BAE10-EC2D-8A51-E71A-ACBD6DF91CB4}"/>
              </a:ext>
            </a:extLst>
          </p:cNvPr>
          <p:cNvSpPr>
            <a:spLocks noGrp="1"/>
          </p:cNvSpPr>
          <p:nvPr>
            <p:ph type="sldNum" sz="quarter" idx="12"/>
          </p:nvPr>
        </p:nvSpPr>
        <p:spPr/>
        <p:txBody>
          <a:bodyPr/>
          <a:lstStyle/>
          <a:p>
            <a:fld id="{8B403D03-BF28-4B40-84CE-1B86348CC3D3}" type="slidenum">
              <a:rPr lang="en-GB" smtClean="0"/>
              <a:t>‹#›</a:t>
            </a:fld>
            <a:endParaRPr lang="en-GB"/>
          </a:p>
        </p:txBody>
      </p:sp>
    </p:spTree>
    <p:extLst>
      <p:ext uri="{BB962C8B-B14F-4D97-AF65-F5344CB8AC3E}">
        <p14:creationId xmlns:p14="http://schemas.microsoft.com/office/powerpoint/2010/main" val="35635357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6EBDCB1-B5F8-10BA-9195-9222151813B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9C771A6-8D8D-5FB6-F604-73D81699C4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46224A-E929-9699-D052-1E32942366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461B12-4970-401E-996A-89F86E5E203E}" type="datetimeFigureOut">
              <a:rPr lang="en-GB" smtClean="0"/>
              <a:t>28/09/2022</a:t>
            </a:fld>
            <a:endParaRPr lang="en-GB"/>
          </a:p>
        </p:txBody>
      </p:sp>
      <p:sp>
        <p:nvSpPr>
          <p:cNvPr id="5" name="Footer Placeholder 4">
            <a:extLst>
              <a:ext uri="{FF2B5EF4-FFF2-40B4-BE49-F238E27FC236}">
                <a16:creationId xmlns:a16="http://schemas.microsoft.com/office/drawing/2014/main" id="{E6393D95-DD30-F475-0448-FF46C1F7D6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9F040A2-0A31-8FBC-CD17-20A59C7A2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403D03-BF28-4B40-84CE-1B86348CC3D3}" type="slidenum">
              <a:rPr lang="en-GB" smtClean="0"/>
              <a:t>‹#›</a:t>
            </a:fld>
            <a:endParaRPr lang="en-GB"/>
          </a:p>
        </p:txBody>
      </p:sp>
    </p:spTree>
    <p:extLst>
      <p:ext uri="{BB962C8B-B14F-4D97-AF65-F5344CB8AC3E}">
        <p14:creationId xmlns:p14="http://schemas.microsoft.com/office/powerpoint/2010/main" val="21063685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38000">
              <a:srgbClr val="C7CAC2"/>
            </a:gs>
            <a:gs pos="4000">
              <a:srgbClr val="FFEAA7"/>
            </a:gs>
            <a:gs pos="100000">
              <a:schemeClr val="accent1">
                <a:lumMod val="60000"/>
                <a:lumOff val="40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87" name="TextBox 86">
            <a:extLst>
              <a:ext uri="{FF2B5EF4-FFF2-40B4-BE49-F238E27FC236}">
                <a16:creationId xmlns:a16="http://schemas.microsoft.com/office/drawing/2014/main" id="{899593F1-8BC1-6DB7-533F-EF7FD8B59E21}"/>
              </a:ext>
            </a:extLst>
          </p:cNvPr>
          <p:cNvSpPr txBox="1"/>
          <p:nvPr/>
        </p:nvSpPr>
        <p:spPr>
          <a:xfrm>
            <a:off x="24538" y="1431013"/>
            <a:ext cx="3433037" cy="5339475"/>
          </a:xfrm>
          <a:prstGeom prst="rect">
            <a:avLst/>
          </a:prstGeom>
          <a:noFill/>
          <a:ln>
            <a:solidFill>
              <a:schemeClr val="tx1"/>
            </a:solidFill>
          </a:ln>
        </p:spPr>
        <p:txBody>
          <a:bodyPr wrap="square" rtlCol="0">
            <a:spAutoFit/>
          </a:bodyPr>
          <a:lstStyle/>
          <a:p>
            <a:pPr>
              <a:lnSpc>
                <a:spcPct val="150000"/>
              </a:lnSpc>
            </a:pPr>
            <a:r>
              <a:rPr lang="en-GB" sz="1400" b="1" dirty="0">
                <a:latin typeface="Arial" panose="020B0604020202020204" pitchFamily="34" charset="0"/>
                <a:cs typeface="Arial" panose="020B0604020202020204" pitchFamily="34" charset="0"/>
              </a:rPr>
              <a:t>What is Critical Thinking?</a:t>
            </a:r>
          </a:p>
          <a:p>
            <a:pPr>
              <a:lnSpc>
                <a:spcPct val="150000"/>
              </a:lnSpc>
              <a:spcAft>
                <a:spcPts val="800"/>
              </a:spcAft>
            </a:pP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Critical thinking is a process of deliberation, involving a wide range of skills and attitudes. </a:t>
            </a:r>
            <a:r>
              <a:rPr lang="en-GB" sz="790" dirty="0">
                <a:effectLst/>
                <a:latin typeface="Arial" panose="020B0604020202020204" pitchFamily="34" charset="0"/>
                <a:ea typeface="Calibri" panose="020F0502020204030204" pitchFamily="34" charset="0"/>
                <a:cs typeface="Arial" panose="020B0604020202020204" pitchFamily="34" charset="0"/>
              </a:rPr>
              <a:t>Cottrell (2017, p. 2-4) argues that </a:t>
            </a: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success in most professions requires a sufficient level of critical thinking skills. Academic study for students, requires an increasingly sophisticated level of critical analysis. Students will be expected to apply critical thinking in their own learning and professional practice. </a:t>
            </a:r>
          </a:p>
          <a:p>
            <a:pPr>
              <a:lnSpc>
                <a:spcPct val="150000"/>
              </a:lnSpc>
              <a:spcAft>
                <a:spcPts val="800"/>
              </a:spcAft>
            </a:pP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(ref 3) states that a successful critical thinker follows a simple three step process in their academic studies:  interpretation, analysis and evaluation. The first step: interpretation is understanding. When sourcing reading materials, students must consider that any understanding is dependent upon experiences and existing knowledge. In order to think critically about a particular subject, it is necessary to carry out a detailed examination of the elements that comprise it, to facilitate an understanding of the subject. The process of analysis will enable students to identify both the actual relationship between statements and the intended relationship. Once the material is understood, students will need to evaluate the material and form a conclusion. </a:t>
            </a:r>
            <a:endParaRPr lang="en-GB" sz="790" dirty="0">
              <a:effectLst/>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800"/>
              </a:spcAft>
            </a:pPr>
            <a:r>
              <a:rPr lang="en-GB" sz="79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Debbink</a:t>
            </a: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 (2020) recognises that critical thinkers evaluate the importance, accuracy, and relevancy of information. </a:t>
            </a:r>
            <a:r>
              <a:rPr lang="en-GB" sz="790" dirty="0">
                <a:solidFill>
                  <a:srgbClr val="000000"/>
                </a:solidFill>
                <a:latin typeface="Arial" panose="020B0604020202020204" pitchFamily="34" charset="0"/>
                <a:ea typeface="Calibri" panose="020F0502020204030204" pitchFamily="34" charset="0"/>
                <a:cs typeface="Arial" panose="020B0604020202020204" pitchFamily="34" charset="0"/>
              </a:rPr>
              <a:t>L</a:t>
            </a: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earning to think critically enables students to better identify, analyse and evaluate research materials.  Students will learn to present a point of view in a structured, clear and well-reasoned manner. Whilst also developing the skills to synthesis and reference from a range of reliable sources, to further support their work. Applying critical thinking skills will enable students with the tools to make more informed and accurate decisions on their abilities, interests and thinking processes. </a:t>
            </a:r>
          </a:p>
        </p:txBody>
      </p:sp>
      <p:sp>
        <p:nvSpPr>
          <p:cNvPr id="89" name="TextBox 88">
            <a:extLst>
              <a:ext uri="{FF2B5EF4-FFF2-40B4-BE49-F238E27FC236}">
                <a16:creationId xmlns:a16="http://schemas.microsoft.com/office/drawing/2014/main" id="{79D499DD-6143-8BBF-AC74-61E1C250A40C}"/>
              </a:ext>
            </a:extLst>
          </p:cNvPr>
          <p:cNvSpPr txBox="1"/>
          <p:nvPr/>
        </p:nvSpPr>
        <p:spPr>
          <a:xfrm>
            <a:off x="3524250" y="74436"/>
            <a:ext cx="3829050" cy="6675417"/>
          </a:xfrm>
          <a:prstGeom prst="rect">
            <a:avLst/>
          </a:prstGeom>
          <a:noFill/>
          <a:ln>
            <a:solidFill>
              <a:schemeClr val="tx1"/>
            </a:solidFill>
          </a:ln>
        </p:spPr>
        <p:txBody>
          <a:bodyPr wrap="square" rtlCol="0">
            <a:spAutoFit/>
          </a:bodyPr>
          <a:lstStyle/>
          <a:p>
            <a:pPr marL="228600" indent="-228600">
              <a:lnSpc>
                <a:spcPct val="150000"/>
              </a:lnSpc>
              <a:buAutoNum type="arabicPeriod"/>
            </a:pPr>
            <a:r>
              <a:rPr lang="en-GB" sz="1200" b="1" dirty="0">
                <a:latin typeface="Arial" panose="020B0604020202020204" pitchFamily="34" charset="0"/>
                <a:cs typeface="Arial" panose="020B0604020202020204" pitchFamily="34" charset="0"/>
              </a:rPr>
              <a:t>Time Management</a:t>
            </a:r>
            <a:endParaRPr lang="en-GB" sz="12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800"/>
              </a:spcAft>
            </a:pP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One of the many skills involved in critical thinking is time management. In higher education students are expected to take an increasing responsibility for their learning and must learn to study independently. Forsyth (2013) states that a student’s ability to organise and manage their time is paramount to study success. A student’s academic success will be strongly affected by the combination of two time-relates factors: the amount of time spent studying and how well that time is used. Students will need to allow sufficient time for the various tasks, preparing for exams and fine-tuning of assignments that comes with their studies. As suggested in Barnes (1994</a:t>
            </a:r>
            <a:r>
              <a:rPr lang="en-GB" sz="790" dirty="0">
                <a:solidFill>
                  <a:srgbClr val="000000"/>
                </a:solidFill>
                <a:latin typeface="Arial" panose="020B0604020202020204" pitchFamily="34" charset="0"/>
                <a:ea typeface="Calibri" panose="020F0502020204030204" pitchFamily="34" charset="0"/>
                <a:cs typeface="Arial" panose="020B0604020202020204" pitchFamily="34" charset="0"/>
              </a:rPr>
              <a:t>) to </a:t>
            </a: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achieve effective time management, students must be systematic in thinking about time management and in developing an understanding of how time can be most effectively spent. Cottrell (2019) also believes critical thinking requires students to identify their priorities, set times and keep to an organised plan. Maintaining a comprehensive plan will ensure that students remain organised in their studies. This allows students to identify a goal and organise their time accordingly (Bigham and Drew, 2010, pg. 327). </a:t>
            </a:r>
          </a:p>
          <a:p>
            <a:pPr>
              <a:lnSpc>
                <a:spcPct val="150000"/>
              </a:lnSpc>
              <a:spcAft>
                <a:spcPts val="800"/>
              </a:spcAft>
            </a:pPr>
            <a:r>
              <a:rPr lang="en-GB" sz="790" dirty="0" err="1">
                <a:solidFill>
                  <a:srgbClr val="000000"/>
                </a:solidFill>
                <a:latin typeface="Arial" panose="020B0604020202020204" pitchFamily="34" charset="0"/>
                <a:ea typeface="Calibri" panose="020F0502020204030204" pitchFamily="34" charset="0"/>
                <a:cs typeface="Arial" panose="020B0604020202020204" pitchFamily="34" charset="0"/>
              </a:rPr>
              <a:t>Crustinger</a:t>
            </a:r>
            <a:r>
              <a:rPr lang="en-GB" sz="790" dirty="0">
                <a:solidFill>
                  <a:srgbClr val="000000"/>
                </a:solidFill>
                <a:latin typeface="Arial" panose="020B0604020202020204" pitchFamily="34" charset="0"/>
                <a:ea typeface="Calibri" panose="020F0502020204030204" pitchFamily="34" charset="0"/>
                <a:cs typeface="Arial" panose="020B0604020202020204" pitchFamily="34" charset="0"/>
              </a:rPr>
              <a:t> (1994) believes a</a:t>
            </a: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n effective plan will consider the length of time each task will take, including time to obtain and use resources</a:t>
            </a:r>
            <a:r>
              <a:rPr lang="en-GB" sz="79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It will also be used as a working tool, to remind students of any uncompleted tasks and to check progress. Students may also need to amend their plan, as they progress through their studies, to better suit their learning style. Students will also need to build an understanding of when and how they become distracted from using time effectively. Identifying and removing distractions will allow students to fully utilise their study time (Robinson 2021).  Cook (2011) also recommends that students implement the OATS process in their studies, to best manage time. </a:t>
            </a:r>
          </a:p>
          <a:p>
            <a:pPr>
              <a:spcAft>
                <a:spcPts val="500"/>
              </a:spcAft>
            </a:pPr>
            <a:r>
              <a:rPr lang="en-GB" sz="790" b="1" dirty="0">
                <a:solidFill>
                  <a:srgbClr val="000000"/>
                </a:solidFill>
                <a:latin typeface="Arial" panose="020B0604020202020204" pitchFamily="34" charset="0"/>
                <a:ea typeface="Calibri" panose="020F0502020204030204" pitchFamily="34" charset="0"/>
                <a:cs typeface="Arial" panose="020B0604020202020204" pitchFamily="34" charset="0"/>
              </a:rPr>
              <a:t>O </a:t>
            </a:r>
            <a:r>
              <a:rPr lang="en-GB" sz="79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GB" sz="790" b="1" dirty="0">
                <a:solidFill>
                  <a:srgbClr val="000000"/>
                </a:solidFill>
                <a:latin typeface="Arial" panose="020B0604020202020204" pitchFamily="34" charset="0"/>
                <a:ea typeface="Calibri" panose="020F0502020204030204" pitchFamily="34" charset="0"/>
                <a:cs typeface="Arial" panose="020B0604020202020204" pitchFamily="34" charset="0"/>
              </a:rPr>
              <a:t>Objectives</a:t>
            </a:r>
            <a:r>
              <a:rPr lang="en-GB" sz="79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Firstly, students need to consider their learning objectives and note any upcoming tasks needing completed. </a:t>
            </a:r>
          </a:p>
          <a:p>
            <a:pPr>
              <a:spcAft>
                <a:spcPts val="500"/>
              </a:spcAft>
            </a:pPr>
            <a:endParaRPr lang="en-GB" sz="4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a:spcAft>
                <a:spcPts val="500"/>
              </a:spcAft>
            </a:pPr>
            <a:r>
              <a:rPr lang="en-GB" sz="790" b="1" dirty="0">
                <a:solidFill>
                  <a:srgbClr val="000000"/>
                </a:solidFill>
                <a:latin typeface="Arial" panose="020B0604020202020204" pitchFamily="34" charset="0"/>
                <a:ea typeface="Calibri" panose="020F0502020204030204" pitchFamily="34" charset="0"/>
                <a:cs typeface="Arial" panose="020B0604020202020204" pitchFamily="34" charset="0"/>
              </a:rPr>
              <a:t>A</a:t>
            </a:r>
            <a:r>
              <a:rPr lang="en-GB" sz="790" dirty="0">
                <a:solidFill>
                  <a:srgbClr val="000000"/>
                </a:solidFill>
                <a:latin typeface="Arial" panose="020B0604020202020204" pitchFamily="34" charset="0"/>
                <a:ea typeface="Calibri" panose="020F0502020204030204" pitchFamily="34" charset="0"/>
                <a:cs typeface="Arial" panose="020B0604020202020204" pitchFamily="34" charset="0"/>
              </a:rPr>
              <a:t> – </a:t>
            </a:r>
            <a:r>
              <a:rPr lang="en-GB" sz="790" b="1" dirty="0">
                <a:solidFill>
                  <a:srgbClr val="000000"/>
                </a:solidFill>
                <a:latin typeface="Arial" panose="020B0604020202020204" pitchFamily="34" charset="0"/>
                <a:ea typeface="Calibri" panose="020F0502020204030204" pitchFamily="34" charset="0"/>
                <a:cs typeface="Arial" panose="020B0604020202020204" pitchFamily="34" charset="0"/>
              </a:rPr>
              <a:t>Activities</a:t>
            </a:r>
            <a:r>
              <a:rPr lang="en-GB" sz="790" dirty="0">
                <a:solidFill>
                  <a:srgbClr val="000000"/>
                </a:solidFill>
                <a:latin typeface="Arial" panose="020B0604020202020204" pitchFamily="34" charset="0"/>
                <a:ea typeface="Calibri" panose="020F0502020204030204" pitchFamily="34" charset="0"/>
                <a:cs typeface="Arial" panose="020B0604020202020204" pitchFamily="34" charset="0"/>
              </a:rPr>
              <a:t>: After considering study objectives, students will be able </a:t>
            </a: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to plan their activities, to achieve those objectives. </a:t>
            </a:r>
          </a:p>
          <a:p>
            <a:pPr>
              <a:spcAft>
                <a:spcPts val="500"/>
              </a:spcAft>
            </a:pPr>
            <a:endParaRPr lang="en-GB" sz="4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a:spcAft>
                <a:spcPts val="500"/>
              </a:spcAft>
            </a:pPr>
            <a:r>
              <a:rPr lang="en-GB" sz="790" b="1" dirty="0">
                <a:solidFill>
                  <a:srgbClr val="000000"/>
                </a:solidFill>
                <a:latin typeface="Arial" panose="020B0604020202020204" pitchFamily="34" charset="0"/>
                <a:ea typeface="Calibri" panose="020F0502020204030204" pitchFamily="34" charset="0"/>
                <a:cs typeface="Arial" panose="020B0604020202020204" pitchFamily="34" charset="0"/>
              </a:rPr>
              <a:t>T</a:t>
            </a:r>
            <a:r>
              <a:rPr lang="en-GB" sz="790" dirty="0">
                <a:solidFill>
                  <a:srgbClr val="000000"/>
                </a:solidFill>
                <a:latin typeface="Arial" panose="020B0604020202020204" pitchFamily="34" charset="0"/>
                <a:ea typeface="Calibri" panose="020F0502020204030204" pitchFamily="34" charset="0"/>
                <a:cs typeface="Arial" panose="020B0604020202020204" pitchFamily="34" charset="0"/>
              </a:rPr>
              <a:t> - </a:t>
            </a:r>
            <a:r>
              <a:rPr lang="en-GB" sz="790" b="1" dirty="0">
                <a:solidFill>
                  <a:srgbClr val="000000"/>
                </a:solidFill>
                <a:latin typeface="Arial" panose="020B0604020202020204" pitchFamily="34" charset="0"/>
                <a:ea typeface="Calibri" panose="020F0502020204030204" pitchFamily="34" charset="0"/>
                <a:cs typeface="Arial" panose="020B0604020202020204" pitchFamily="34" charset="0"/>
              </a:rPr>
              <a:t>Time</a:t>
            </a:r>
            <a:r>
              <a:rPr lang="en-GB" sz="79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Students need to organise their time realistically, taking into account the length of time each activity will take to perform. </a:t>
            </a:r>
          </a:p>
          <a:p>
            <a:pPr>
              <a:spcAft>
                <a:spcPts val="500"/>
              </a:spcAft>
            </a:pPr>
            <a:endParaRPr lang="en-GB" sz="50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a:spcAft>
                <a:spcPts val="500"/>
              </a:spcAft>
            </a:pPr>
            <a:r>
              <a:rPr lang="en-GB" sz="79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S</a:t>
            </a: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 – </a:t>
            </a:r>
            <a:r>
              <a:rPr lang="en-GB" sz="79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Schedule</a:t>
            </a: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 Students will then have the necessary tools to create an organised schedule of their time, taking into account their objectives, activities and time.</a:t>
            </a:r>
          </a:p>
        </p:txBody>
      </p:sp>
      <p:sp>
        <p:nvSpPr>
          <p:cNvPr id="2" name="TextBox 1">
            <a:extLst>
              <a:ext uri="{FF2B5EF4-FFF2-40B4-BE49-F238E27FC236}">
                <a16:creationId xmlns:a16="http://schemas.microsoft.com/office/drawing/2014/main" id="{9E95A9AF-9E08-08D9-EA6F-EA029E0D752F}"/>
              </a:ext>
            </a:extLst>
          </p:cNvPr>
          <p:cNvSpPr txBox="1"/>
          <p:nvPr/>
        </p:nvSpPr>
        <p:spPr>
          <a:xfrm>
            <a:off x="7419975" y="74436"/>
            <a:ext cx="4747487" cy="5264839"/>
          </a:xfrm>
          <a:prstGeom prst="rect">
            <a:avLst/>
          </a:prstGeom>
          <a:noFill/>
          <a:ln>
            <a:solidFill>
              <a:schemeClr val="tx1"/>
            </a:solidFill>
          </a:ln>
        </p:spPr>
        <p:txBody>
          <a:bodyPr wrap="square" rtlCol="0">
            <a:spAutoFit/>
          </a:bodyPr>
          <a:lstStyle/>
          <a:p>
            <a:pPr>
              <a:lnSpc>
                <a:spcPct val="150000"/>
              </a:lnSpc>
            </a:pPr>
            <a:r>
              <a:rPr lang="en-GB" sz="1200" b="1" dirty="0">
                <a:latin typeface="Arial" panose="020B0604020202020204" pitchFamily="34" charset="0"/>
                <a:cs typeface="Arial" panose="020B0604020202020204" pitchFamily="34" charset="0"/>
              </a:rPr>
              <a:t>2. Referencing</a:t>
            </a:r>
          </a:p>
          <a:p>
            <a:pPr>
              <a:lnSpc>
                <a:spcPct val="150000"/>
              </a:lnSpc>
              <a:spcAft>
                <a:spcPts val="800"/>
              </a:spcAft>
            </a:pP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Referencing indicates that a student has consulted with other materials, allowing the reader to have confidence in their writing. According to Godfrey (2013) it also demonstrates a student’s ability to contextualise ideas in a wider framework, linking their own work to work of other scholars. It is necessary for students to use literature to build on their own ideas to show credibility in their writing. Using sources critically is essential for academic success. If students are able to approach the material they read and hear critically and use the ideas of others not only to explore an area of knowledge, but also to inform and shape their own argument, students will make an original contribution to the subject (McMillan and Weyers 2012). </a:t>
            </a:r>
            <a:endParaRPr lang="en-GB" sz="790" dirty="0">
              <a:effectLst/>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800"/>
              </a:spcAft>
            </a:pP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As suggested in Day (2018) learning to refer to or cite from a wide range of sources is an expected academic practice. As students’ progress through different levels of study, they are expected to be increasingly more critical of ideas and theories and their application in models and practices. Education requires students to conceptualise ideas, arguments, and perspectives to thrive. This can only be achieved by researching, preparing, and presenting work in a critical manner. Evidence presented and correctly referenced supports and strengthens a student’s work, in doing so a student can also further support developing arguments.  Neville (2010) also highlights the importance of choosing the correct sources to reference. Suggesting four sets of questions students must ask of any source, concerning: </a:t>
            </a:r>
            <a:endParaRPr lang="en-GB" sz="790" dirty="0">
              <a:effectLst/>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300"/>
              </a:spcAft>
            </a:pP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GB" sz="79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Relevance and bias </a:t>
            </a:r>
            <a:endParaRPr lang="en-GB" sz="790" b="1" dirty="0">
              <a:effectLst/>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300"/>
              </a:spcAft>
            </a:pPr>
            <a:r>
              <a:rPr lang="en-GB" sz="79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 Currency</a:t>
            </a:r>
            <a:endParaRPr lang="en-GB" sz="790" b="1" dirty="0">
              <a:effectLst/>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300"/>
              </a:spcAft>
            </a:pPr>
            <a:r>
              <a:rPr lang="en-GB" sz="79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 • Accuracy </a:t>
            </a:r>
            <a:endParaRPr lang="en-GB" sz="790" b="1" dirty="0">
              <a:effectLst/>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300"/>
              </a:spcAft>
            </a:pPr>
            <a:r>
              <a:rPr lang="en-GB" sz="79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 Coverage</a:t>
            </a:r>
            <a:endParaRPr lang="en-GB" sz="790" b="1" dirty="0">
              <a:effectLst/>
              <a:latin typeface="Arial" panose="020B0604020202020204" pitchFamily="34" charset="0"/>
              <a:ea typeface="Calibri" panose="020F0502020204030204" pitchFamily="34" charset="0"/>
              <a:cs typeface="Arial" panose="020B0604020202020204" pitchFamily="34" charset="0"/>
            </a:endParaRPr>
          </a:p>
          <a:p>
            <a:pPr>
              <a:lnSpc>
                <a:spcPct val="150000"/>
              </a:lnSpc>
            </a:pP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Students must ensure that all sources referenced in their work have both relevant and current information linking to the subject of interest. The author(‘s) show no bias that may influence their writing. </a:t>
            </a:r>
            <a:r>
              <a:rPr lang="en-GB" sz="790" dirty="0">
                <a:solidFill>
                  <a:srgbClr val="000000"/>
                </a:solidFill>
                <a:latin typeface="Arial" panose="020B0604020202020204" pitchFamily="34" charset="0"/>
                <a:ea typeface="Calibri" panose="020F0502020204030204" pitchFamily="34" charset="0"/>
                <a:cs typeface="Arial" panose="020B0604020202020204" pitchFamily="34" charset="0"/>
              </a:rPr>
              <a:t>Also, the </a:t>
            </a:r>
            <a:r>
              <a:rPr lang="en-GB" sz="790" dirty="0">
                <a:solidFill>
                  <a:srgbClr val="000000"/>
                </a:solidFill>
                <a:effectLst/>
                <a:latin typeface="Arial" panose="020B0604020202020204" pitchFamily="34" charset="0"/>
                <a:ea typeface="Calibri" panose="020F0502020204030204" pitchFamily="34" charset="0"/>
                <a:cs typeface="Arial" panose="020B0604020202020204" pitchFamily="34" charset="0"/>
              </a:rPr>
              <a:t>chosen sources must demonstrate a wide and in-depth coverage of the topic, with sufficient evidence supporting their work. </a:t>
            </a:r>
            <a:endParaRPr lang="en-GB" sz="790" dirty="0">
              <a:solidFill>
                <a:srgbClr val="000000"/>
              </a:solidFill>
              <a:latin typeface="Arial" panose="020B060402020202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32626C55-C350-E288-39ED-810F2F69332E}"/>
              </a:ext>
            </a:extLst>
          </p:cNvPr>
          <p:cNvSpPr txBox="1"/>
          <p:nvPr/>
        </p:nvSpPr>
        <p:spPr>
          <a:xfrm>
            <a:off x="24538" y="74436"/>
            <a:ext cx="3433037" cy="246221"/>
          </a:xfrm>
          <a:prstGeom prst="rect">
            <a:avLst/>
          </a:prstGeom>
          <a:noFill/>
          <a:ln>
            <a:solidFill>
              <a:schemeClr val="tx1"/>
            </a:solidFill>
          </a:ln>
        </p:spPr>
        <p:txBody>
          <a:bodyPr wrap="square" rtlCol="0">
            <a:spAutoFit/>
          </a:bodyPr>
          <a:lstStyle/>
          <a:p>
            <a:pPr algn="ctr"/>
            <a:r>
              <a:rPr lang="en-GB" sz="1000" dirty="0">
                <a:ln>
                  <a:solidFill>
                    <a:sysClr val="windowText" lastClr="000000"/>
                  </a:solidFill>
                </a:ln>
                <a:solidFill>
                  <a:sysClr val="windowText" lastClr="000000"/>
                </a:solidFill>
                <a:latin typeface="Arial" panose="020B0604020202020204" pitchFamily="34" charset="0"/>
                <a:cs typeface="Arial" panose="020B0604020202020204" pitchFamily="34" charset="0"/>
              </a:rPr>
              <a:t>Erin Daisy </a:t>
            </a:r>
            <a:r>
              <a:rPr lang="en-GB" sz="1000" dirty="0" err="1">
                <a:ln>
                  <a:solidFill>
                    <a:sysClr val="windowText" lastClr="000000"/>
                  </a:solidFill>
                </a:ln>
                <a:solidFill>
                  <a:sysClr val="windowText" lastClr="000000"/>
                </a:solidFill>
                <a:latin typeface="Arial" panose="020B0604020202020204" pitchFamily="34" charset="0"/>
                <a:cs typeface="Arial" panose="020B0604020202020204" pitchFamily="34" charset="0"/>
              </a:rPr>
              <a:t>Eluned</a:t>
            </a:r>
            <a:r>
              <a:rPr lang="en-GB" sz="1000" dirty="0">
                <a:ln>
                  <a:solidFill>
                    <a:sysClr val="windowText" lastClr="000000"/>
                  </a:solidFill>
                </a:ln>
                <a:solidFill>
                  <a:sysClr val="windowText" lastClr="000000"/>
                </a:solidFill>
                <a:latin typeface="Arial" panose="020B0604020202020204" pitchFamily="34" charset="0"/>
                <a:cs typeface="Arial" panose="020B0604020202020204" pitchFamily="34" charset="0"/>
              </a:rPr>
              <a:t> Lawrence  Student Number: 2216689</a:t>
            </a:r>
          </a:p>
        </p:txBody>
      </p:sp>
      <p:sp>
        <p:nvSpPr>
          <p:cNvPr id="4" name="TextBox 3">
            <a:extLst>
              <a:ext uri="{FF2B5EF4-FFF2-40B4-BE49-F238E27FC236}">
                <a16:creationId xmlns:a16="http://schemas.microsoft.com/office/drawing/2014/main" id="{3D7121D9-7303-8CD5-2DD0-873A1A90EB92}"/>
              </a:ext>
            </a:extLst>
          </p:cNvPr>
          <p:cNvSpPr txBox="1"/>
          <p:nvPr/>
        </p:nvSpPr>
        <p:spPr>
          <a:xfrm>
            <a:off x="24538" y="398076"/>
            <a:ext cx="3433037" cy="955518"/>
          </a:xfrm>
          <a:prstGeom prst="rect">
            <a:avLst/>
          </a:prstGeom>
          <a:noFill/>
          <a:ln>
            <a:solidFill>
              <a:schemeClr val="tx1"/>
            </a:solidFill>
          </a:ln>
        </p:spPr>
        <p:txBody>
          <a:bodyPr wrap="square" rtlCol="0">
            <a:spAutoFit/>
          </a:bodyPr>
          <a:lstStyle/>
          <a:p>
            <a:pPr>
              <a:lnSpc>
                <a:spcPct val="150000"/>
              </a:lnSpc>
            </a:pPr>
            <a:r>
              <a:rPr lang="en-GB" sz="13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range of skills that influence the development of critical thinking in education.</a:t>
            </a:r>
          </a:p>
        </p:txBody>
      </p:sp>
      <p:sp>
        <p:nvSpPr>
          <p:cNvPr id="6" name="TextBox 5">
            <a:extLst>
              <a:ext uri="{FF2B5EF4-FFF2-40B4-BE49-F238E27FC236}">
                <a16:creationId xmlns:a16="http://schemas.microsoft.com/office/drawing/2014/main" id="{9940E53D-9037-69AA-9F3B-E90C100CA123}"/>
              </a:ext>
            </a:extLst>
          </p:cNvPr>
          <p:cNvSpPr txBox="1"/>
          <p:nvPr/>
        </p:nvSpPr>
        <p:spPr>
          <a:xfrm>
            <a:off x="7419974" y="5373370"/>
            <a:ext cx="4747487" cy="1410194"/>
          </a:xfrm>
          <a:prstGeom prst="rect">
            <a:avLst/>
          </a:prstGeom>
          <a:noFill/>
          <a:ln>
            <a:solidFill>
              <a:schemeClr val="tx1"/>
            </a:solidFill>
          </a:ln>
        </p:spPr>
        <p:txBody>
          <a:bodyPr wrap="square" rtlCol="0">
            <a:spAutoFit/>
          </a:bodyPr>
          <a:lstStyle/>
          <a:p>
            <a:r>
              <a:rPr lang="en-GB" sz="1200" b="1" dirty="0">
                <a:latin typeface="Arial" panose="020B0604020202020204" pitchFamily="34" charset="0"/>
                <a:cs typeface="Arial" panose="020B0604020202020204" pitchFamily="34" charset="0"/>
              </a:rPr>
              <a:t>Conclusion</a:t>
            </a:r>
          </a:p>
          <a:p>
            <a:endParaRPr lang="en-GB" sz="100" dirty="0">
              <a:latin typeface="Arial" panose="020B0604020202020204" pitchFamily="34" charset="0"/>
              <a:cs typeface="Arial" panose="020B0604020202020204" pitchFamily="34" charset="0"/>
            </a:endParaRPr>
          </a:p>
          <a:p>
            <a:pPr>
              <a:lnSpc>
                <a:spcPct val="150000"/>
              </a:lnSpc>
            </a:pPr>
            <a:r>
              <a:rPr lang="en-GB" sz="790" dirty="0">
                <a:effectLst/>
                <a:latin typeface="Arial" panose="020B0604020202020204" pitchFamily="34" charset="0"/>
                <a:ea typeface="Calibri" panose="020F0502020204030204" pitchFamily="34" charset="0"/>
                <a:cs typeface="Arial" panose="020B0604020202020204" pitchFamily="34" charset="0"/>
              </a:rPr>
              <a:t>To conclude, both time management and referencing are just two of the many skills that will strengthen to develop skills and qualities of critical thinking. Adopting time management in your studies will enable you to remain up-to-date and organised while studying. Learning to reference academically demonstrates a student’s ability to achieve clarity and coherence in their writing, by supporting their own ideas with reliable literature. Both of which will enable students to progress successfully through their learning in an efficient and organised manner.</a:t>
            </a:r>
          </a:p>
        </p:txBody>
      </p:sp>
    </p:spTree>
    <p:extLst>
      <p:ext uri="{BB962C8B-B14F-4D97-AF65-F5344CB8AC3E}">
        <p14:creationId xmlns:p14="http://schemas.microsoft.com/office/powerpoint/2010/main" val="3265222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38000">
              <a:srgbClr val="C7CAC2"/>
            </a:gs>
            <a:gs pos="4000">
              <a:srgbClr val="FFEAA7"/>
            </a:gs>
            <a:gs pos="100000">
              <a:schemeClr val="accent1">
                <a:lumMod val="60000"/>
                <a:lumOff val="40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16" name="Picture 15" descr="A colorful light bulb with business icons">
            <a:extLst>
              <a:ext uri="{FF2B5EF4-FFF2-40B4-BE49-F238E27FC236}">
                <a16:creationId xmlns:a16="http://schemas.microsoft.com/office/drawing/2014/main" id="{E4838344-B16D-D5FC-11EA-9995A52DD1BC}"/>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l="36101" t="22554" r="36592" b="13590"/>
          <a:stretch/>
        </p:blipFill>
        <p:spPr>
          <a:xfrm>
            <a:off x="10306050" y="269256"/>
            <a:ext cx="1730056" cy="2416794"/>
          </a:xfrm>
          <a:prstGeom prst="rect">
            <a:avLst/>
          </a:prstGeom>
          <a:effectLst>
            <a:glow rad="139700">
              <a:schemeClr val="accent1">
                <a:alpha val="40000"/>
              </a:schemeClr>
            </a:glow>
            <a:reflection stA="43000" endPos="0" dist="457200" dir="5400000" sy="-100000" algn="bl" rotWithShape="0"/>
            <a:softEdge rad="0"/>
          </a:effectLst>
        </p:spPr>
      </p:pic>
      <p:sp>
        <p:nvSpPr>
          <p:cNvPr id="87" name="TextBox 86">
            <a:extLst>
              <a:ext uri="{FF2B5EF4-FFF2-40B4-BE49-F238E27FC236}">
                <a16:creationId xmlns:a16="http://schemas.microsoft.com/office/drawing/2014/main" id="{899593F1-8BC1-6DB7-533F-EF7FD8B59E21}"/>
              </a:ext>
            </a:extLst>
          </p:cNvPr>
          <p:cNvSpPr txBox="1"/>
          <p:nvPr/>
        </p:nvSpPr>
        <p:spPr>
          <a:xfrm>
            <a:off x="298008" y="159623"/>
            <a:ext cx="10008042" cy="7157600"/>
          </a:xfrm>
          <a:prstGeom prst="rect">
            <a:avLst/>
          </a:prstGeom>
          <a:noFill/>
          <a:ln>
            <a:noFill/>
          </a:ln>
        </p:spPr>
        <p:txBody>
          <a:bodyPr wrap="square" rtlCol="0">
            <a:spAutoFit/>
          </a:bodyPr>
          <a:lstStyle/>
          <a:p>
            <a:r>
              <a:rPr lang="en-GB" sz="1600" b="1" u="sng" dirty="0">
                <a:latin typeface="Arial" panose="020B0604020202020204" pitchFamily="34" charset="0"/>
                <a:cs typeface="Arial" panose="020B0604020202020204" pitchFamily="34" charset="0"/>
              </a:rPr>
              <a:t>Bibliography</a:t>
            </a:r>
            <a:r>
              <a:rPr lang="en-GB" sz="1600" u="sng" dirty="0">
                <a:latin typeface="Arial" panose="020B0604020202020204" pitchFamily="34" charset="0"/>
                <a:cs typeface="Arial" panose="020B0604020202020204" pitchFamily="34" charset="0"/>
              </a:rPr>
              <a:t> </a:t>
            </a:r>
          </a:p>
          <a:p>
            <a:endParaRPr lang="en-GB" sz="1200" u="sng" dirty="0">
              <a:latin typeface="Arial" panose="020B0604020202020204" pitchFamily="34" charset="0"/>
              <a:cs typeface="Arial" panose="020B0604020202020204" pitchFamily="34" charset="0"/>
            </a:endParaRPr>
          </a:p>
          <a:p>
            <a:pPr>
              <a:lnSpc>
                <a:spcPct val="150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Barnes, R. (1994) </a:t>
            </a:r>
            <a:r>
              <a:rPr lang="en-GB" sz="1200" i="1" dirty="0">
                <a:effectLst/>
                <a:latin typeface="Arial" panose="020B0604020202020204" pitchFamily="34" charset="0"/>
                <a:ea typeface="Calibri" panose="020F0502020204030204" pitchFamily="34" charset="0"/>
                <a:cs typeface="Arial" panose="020B0604020202020204" pitchFamily="34" charset="0"/>
              </a:rPr>
              <a:t>Successful study for degrees. </a:t>
            </a:r>
            <a:r>
              <a:rPr lang="en-GB" sz="1200" dirty="0">
                <a:effectLst/>
                <a:latin typeface="Arial" panose="020B0604020202020204" pitchFamily="34" charset="0"/>
                <a:ea typeface="Calibri" panose="020F0502020204030204" pitchFamily="34" charset="0"/>
                <a:cs typeface="Arial" panose="020B0604020202020204" pitchFamily="34" charset="0"/>
              </a:rPr>
              <a:t>1</a:t>
            </a:r>
            <a:r>
              <a:rPr lang="en-GB" sz="1200" baseline="30000" dirty="0">
                <a:effectLst/>
                <a:latin typeface="Arial" panose="020B0604020202020204" pitchFamily="34" charset="0"/>
                <a:ea typeface="Calibri" panose="020F0502020204030204" pitchFamily="34" charset="0"/>
                <a:cs typeface="Arial" panose="020B0604020202020204" pitchFamily="34" charset="0"/>
              </a:rPr>
              <a:t>st</a:t>
            </a:r>
            <a:r>
              <a:rPr lang="en-GB" sz="1200" dirty="0">
                <a:effectLst/>
                <a:latin typeface="Arial" panose="020B0604020202020204" pitchFamily="34" charset="0"/>
                <a:ea typeface="Calibri" panose="020F0502020204030204" pitchFamily="34" charset="0"/>
                <a:cs typeface="Arial" panose="020B0604020202020204" pitchFamily="34" charset="0"/>
              </a:rPr>
              <a:t> ed. London; Routledge</a:t>
            </a:r>
          </a:p>
          <a:p>
            <a:pPr>
              <a:lnSpc>
                <a:spcPct val="150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Bottomley, J, </a:t>
            </a:r>
            <a:r>
              <a:rPr lang="en-GB" sz="1200" dirty="0" err="1">
                <a:effectLst/>
                <a:latin typeface="Arial" panose="020B0604020202020204" pitchFamily="34" charset="0"/>
                <a:ea typeface="Calibri" panose="020F0502020204030204" pitchFamily="34" charset="0"/>
                <a:cs typeface="Arial" panose="020B0604020202020204" pitchFamily="34" charset="0"/>
              </a:rPr>
              <a:t>Pryjmachuk</a:t>
            </a:r>
            <a:r>
              <a:rPr lang="en-GB" sz="1200" dirty="0">
                <a:effectLst/>
                <a:latin typeface="Arial" panose="020B0604020202020204" pitchFamily="34" charset="0"/>
                <a:ea typeface="Calibri" panose="020F0502020204030204" pitchFamily="34" charset="0"/>
                <a:cs typeface="Arial" panose="020B0604020202020204" pitchFamily="34" charset="0"/>
              </a:rPr>
              <a:t>, S, &amp; Waugh, D. (2018) </a:t>
            </a:r>
            <a:r>
              <a:rPr lang="en-GB" sz="1200" i="1" dirty="0">
                <a:effectLst/>
                <a:latin typeface="Arial" panose="020B0604020202020204" pitchFamily="34" charset="0"/>
                <a:ea typeface="Calibri" panose="020F0502020204030204" pitchFamily="34" charset="0"/>
                <a:cs typeface="Arial" panose="020B0604020202020204" pitchFamily="34" charset="0"/>
              </a:rPr>
              <a:t>Academic Writing and Referencing for your Education Degree. </a:t>
            </a:r>
            <a:r>
              <a:rPr lang="en-GB" sz="1200" dirty="0">
                <a:effectLst/>
                <a:latin typeface="Arial" panose="020B0604020202020204" pitchFamily="34" charset="0"/>
                <a:ea typeface="Calibri" panose="020F0502020204030204" pitchFamily="34" charset="0"/>
                <a:cs typeface="Arial" panose="020B0604020202020204" pitchFamily="34" charset="0"/>
              </a:rPr>
              <a:t>Critical Publishing, ST ALBANS. [25 September 2022].</a:t>
            </a:r>
          </a:p>
          <a:p>
            <a:pPr>
              <a:lnSpc>
                <a:spcPct val="150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Cook, S. (2011) </a:t>
            </a:r>
            <a:r>
              <a:rPr lang="en-GB" sz="1200" i="1" dirty="0">
                <a:effectLst/>
                <a:latin typeface="Arial" panose="020B0604020202020204" pitchFamily="34" charset="0"/>
                <a:ea typeface="Calibri" panose="020F0502020204030204" pitchFamily="34" charset="0"/>
                <a:cs typeface="Arial" panose="020B0604020202020204" pitchFamily="34" charset="0"/>
              </a:rPr>
              <a:t>Essential Time Management and Organisation: A Pocket Guide</a:t>
            </a:r>
            <a:r>
              <a:rPr lang="en-GB" sz="1200" dirty="0">
                <a:effectLst/>
                <a:latin typeface="Arial" panose="020B0604020202020204" pitchFamily="34" charset="0"/>
                <a:ea typeface="Calibri" panose="020F0502020204030204" pitchFamily="34" charset="0"/>
                <a:cs typeface="Arial" panose="020B0604020202020204" pitchFamily="34" charset="0"/>
              </a:rPr>
              <a:t>. IT Governance Publishing. [Accessed 25 Sep. 2022]</a:t>
            </a:r>
          </a:p>
          <a:p>
            <a:pPr>
              <a:lnSpc>
                <a:spcPct val="150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Cottrell, S. (2017) </a:t>
            </a:r>
            <a:r>
              <a:rPr lang="en-GB" sz="1200" i="1" dirty="0">
                <a:effectLst/>
                <a:latin typeface="Arial" panose="020B0604020202020204" pitchFamily="34" charset="0"/>
                <a:ea typeface="Calibri" panose="020F0502020204030204" pitchFamily="34" charset="0"/>
                <a:cs typeface="Arial" panose="020B0604020202020204" pitchFamily="34" charset="0"/>
              </a:rPr>
              <a:t>Critical Thinking Skills: Effective Analysis, Argument and Reflection</a:t>
            </a:r>
            <a:r>
              <a:rPr lang="en-GB" sz="1200" dirty="0">
                <a:effectLst/>
                <a:latin typeface="Arial" panose="020B0604020202020204" pitchFamily="34" charset="0"/>
                <a:ea typeface="Calibri" panose="020F0502020204030204" pitchFamily="34" charset="0"/>
                <a:cs typeface="Arial" panose="020B0604020202020204" pitchFamily="34" charset="0"/>
              </a:rPr>
              <a:t>. London: Bloomsbury Publishing Plc. [24 September 2022].</a:t>
            </a:r>
          </a:p>
          <a:p>
            <a:pPr>
              <a:lnSpc>
                <a:spcPct val="150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Cottrell, S. (2019) </a:t>
            </a:r>
            <a:r>
              <a:rPr lang="en-GB" sz="1200" i="1" dirty="0">
                <a:effectLst/>
                <a:latin typeface="Arial" panose="020B0604020202020204" pitchFamily="34" charset="0"/>
                <a:ea typeface="Calibri" panose="020F0502020204030204" pitchFamily="34" charset="0"/>
                <a:cs typeface="Arial" panose="020B0604020202020204" pitchFamily="34" charset="0"/>
              </a:rPr>
              <a:t>The Study Skills Handbook</a:t>
            </a:r>
            <a:r>
              <a:rPr lang="en-GB" sz="1200" dirty="0">
                <a:effectLst/>
                <a:latin typeface="Arial" panose="020B0604020202020204" pitchFamily="34" charset="0"/>
                <a:ea typeface="Calibri" panose="020F0502020204030204" pitchFamily="34" charset="0"/>
                <a:cs typeface="Arial" panose="020B0604020202020204" pitchFamily="34" charset="0"/>
              </a:rPr>
              <a:t>. London: Bloomsbury Publishing Plc. [24 September 2022].</a:t>
            </a:r>
          </a:p>
          <a:p>
            <a:pPr>
              <a:lnSpc>
                <a:spcPct val="150000"/>
              </a:lnSpc>
              <a:spcAft>
                <a:spcPts val="800"/>
              </a:spcAft>
            </a:pPr>
            <a:r>
              <a:rPr lang="en-GB" sz="1200" dirty="0" err="1">
                <a:effectLst/>
                <a:latin typeface="Arial" panose="020B0604020202020204" pitchFamily="34" charset="0"/>
                <a:ea typeface="Calibri" panose="020F0502020204030204" pitchFamily="34" charset="0"/>
                <a:cs typeface="Arial" panose="020B0604020202020204" pitchFamily="34" charset="0"/>
              </a:rPr>
              <a:t>Crutsinger</a:t>
            </a:r>
            <a:r>
              <a:rPr lang="en-GB" sz="1200" dirty="0">
                <a:effectLst/>
                <a:latin typeface="Arial" panose="020B0604020202020204" pitchFamily="34" charset="0"/>
                <a:ea typeface="Calibri" panose="020F0502020204030204" pitchFamily="34" charset="0"/>
                <a:cs typeface="Arial" panose="020B0604020202020204" pitchFamily="34" charset="0"/>
              </a:rPr>
              <a:t>, C. (1994) </a:t>
            </a:r>
            <a:r>
              <a:rPr lang="en-GB" sz="1200" i="1" dirty="0">
                <a:effectLst/>
                <a:latin typeface="Arial" panose="020B0604020202020204" pitchFamily="34" charset="0"/>
                <a:ea typeface="Calibri" panose="020F0502020204030204" pitchFamily="34" charset="0"/>
                <a:cs typeface="Arial" panose="020B0604020202020204" pitchFamily="34" charset="0"/>
              </a:rPr>
              <a:t>Thinking Smarter: Skills for Academic success.</a:t>
            </a:r>
            <a:r>
              <a:rPr lang="en-GB" sz="1200" dirty="0">
                <a:effectLst/>
                <a:latin typeface="Arial" panose="020B0604020202020204" pitchFamily="34" charset="0"/>
                <a:ea typeface="Calibri" panose="020F0502020204030204" pitchFamily="34" charset="0"/>
                <a:cs typeface="Arial" panose="020B0604020202020204" pitchFamily="34" charset="0"/>
              </a:rPr>
              <a:t> (2nd ed). Carrollton, </a:t>
            </a:r>
            <a:r>
              <a:rPr lang="en-GB" sz="1200" dirty="0" err="1">
                <a:effectLst/>
                <a:latin typeface="Arial" panose="020B0604020202020204" pitchFamily="34" charset="0"/>
                <a:ea typeface="Calibri" panose="020F0502020204030204" pitchFamily="34" charset="0"/>
                <a:cs typeface="Arial" panose="020B0604020202020204" pitchFamily="34" charset="0"/>
              </a:rPr>
              <a:t>Tex</a:t>
            </a:r>
            <a:r>
              <a:rPr lang="en-GB" sz="1200" dirty="0">
                <a:effectLst/>
                <a:latin typeface="Arial" panose="020B0604020202020204" pitchFamily="34" charset="0"/>
                <a:ea typeface="Calibri" panose="020F0502020204030204" pitchFamily="34" charset="0"/>
                <a:cs typeface="Arial" panose="020B0604020202020204" pitchFamily="34" charset="0"/>
              </a:rPr>
              <a:t>: Brainworks Inc.</a:t>
            </a:r>
          </a:p>
          <a:p>
            <a:pPr>
              <a:lnSpc>
                <a:spcPct val="150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Day, T. (2018) </a:t>
            </a:r>
            <a:r>
              <a:rPr lang="en-GB" sz="1200" i="1" dirty="0">
                <a:effectLst/>
                <a:latin typeface="Arial" panose="020B0604020202020204" pitchFamily="34" charset="0"/>
                <a:ea typeface="Calibri" panose="020F0502020204030204" pitchFamily="34" charset="0"/>
                <a:cs typeface="Arial" panose="020B0604020202020204" pitchFamily="34" charset="0"/>
              </a:rPr>
              <a:t>Success in Academic Writing. Bloomsbury Publishing Plc, London</a:t>
            </a:r>
            <a:r>
              <a:rPr lang="en-GB" sz="1200" dirty="0">
                <a:effectLst/>
                <a:latin typeface="Arial" panose="020B0604020202020204" pitchFamily="34" charset="0"/>
                <a:ea typeface="Calibri" panose="020F0502020204030204" pitchFamily="34" charset="0"/>
                <a:cs typeface="Arial" panose="020B0604020202020204" pitchFamily="34" charset="0"/>
              </a:rPr>
              <a:t>. [26 September 2022].</a:t>
            </a:r>
          </a:p>
          <a:p>
            <a:pPr>
              <a:lnSpc>
                <a:spcPct val="150000"/>
              </a:lnSpc>
              <a:spcAft>
                <a:spcPts val="800"/>
              </a:spcAft>
            </a:pPr>
            <a:r>
              <a:rPr lang="en-GB" sz="1200" dirty="0" err="1">
                <a:effectLst/>
                <a:latin typeface="Arial" panose="020B0604020202020204" pitchFamily="34" charset="0"/>
                <a:ea typeface="Calibri" panose="020F0502020204030204" pitchFamily="34" charset="0"/>
                <a:cs typeface="Arial" panose="020B0604020202020204" pitchFamily="34" charset="0"/>
              </a:rPr>
              <a:t>Debbink</a:t>
            </a:r>
            <a:r>
              <a:rPr lang="en-GB" sz="1200" dirty="0">
                <a:effectLst/>
                <a:latin typeface="Arial" panose="020B0604020202020204" pitchFamily="34" charset="0"/>
                <a:ea typeface="Calibri" panose="020F0502020204030204" pitchFamily="34" charset="0"/>
                <a:cs typeface="Arial" panose="020B0604020202020204" pitchFamily="34" charset="0"/>
              </a:rPr>
              <a:t>, A. (2020) </a:t>
            </a:r>
            <a:r>
              <a:rPr lang="en-GB" sz="1200" i="1" dirty="0">
                <a:effectLst/>
                <a:latin typeface="Arial" panose="020B0604020202020204" pitchFamily="34" charset="0"/>
                <a:ea typeface="Calibri" panose="020F0502020204030204" pitchFamily="34" charset="0"/>
                <a:cs typeface="Arial" panose="020B0604020202020204" pitchFamily="34" charset="0"/>
              </a:rPr>
              <a:t>Think for Yourself: The Ultimate Guide to Critical Thinking in an Age of Information Overload</a:t>
            </a:r>
            <a:r>
              <a:rPr lang="en-GB" sz="1200" dirty="0">
                <a:effectLst/>
                <a:latin typeface="Arial" panose="020B0604020202020204" pitchFamily="34" charset="0"/>
                <a:ea typeface="Calibri" panose="020F0502020204030204" pitchFamily="34" charset="0"/>
                <a:cs typeface="Arial" panose="020B0604020202020204" pitchFamily="34" charset="0"/>
              </a:rPr>
              <a:t>. New York: Sourcebooks. [24 September 2022].</a:t>
            </a:r>
          </a:p>
          <a:p>
            <a:pPr>
              <a:lnSpc>
                <a:spcPct val="150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Eales-Reynolds, L, Judge, B, McCreery, E, &amp; Jones, P. (2013</a:t>
            </a:r>
            <a:r>
              <a:rPr lang="en-GB" sz="1200" i="1" dirty="0">
                <a:effectLst/>
                <a:latin typeface="Arial" panose="020B0604020202020204" pitchFamily="34" charset="0"/>
                <a:ea typeface="Calibri" panose="020F0502020204030204" pitchFamily="34" charset="0"/>
                <a:cs typeface="Arial" panose="020B0604020202020204" pitchFamily="34" charset="0"/>
              </a:rPr>
              <a:t>) Critical Thinking Skills for Education Students</a:t>
            </a:r>
            <a:r>
              <a:rPr lang="en-GB" sz="1200" dirty="0">
                <a:effectLst/>
                <a:latin typeface="Arial" panose="020B0604020202020204" pitchFamily="34" charset="0"/>
                <a:ea typeface="Calibri" panose="020F0502020204030204" pitchFamily="34" charset="0"/>
                <a:cs typeface="Arial" panose="020B0604020202020204" pitchFamily="34" charset="0"/>
              </a:rPr>
              <a:t>. London: SAGE Publications, Limited. [24 September 2022].</a:t>
            </a:r>
          </a:p>
          <a:p>
            <a:pPr>
              <a:lnSpc>
                <a:spcPct val="150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Forsyth. (2013). </a:t>
            </a:r>
            <a:r>
              <a:rPr lang="en-GB" sz="1200" i="1" dirty="0">
                <a:effectLst/>
                <a:latin typeface="Arial" panose="020B0604020202020204" pitchFamily="34" charset="0"/>
                <a:ea typeface="Calibri" panose="020F0502020204030204" pitchFamily="34" charset="0"/>
                <a:cs typeface="Arial" panose="020B0604020202020204" pitchFamily="34" charset="0"/>
              </a:rPr>
              <a:t>Successful time management</a:t>
            </a:r>
            <a:r>
              <a:rPr lang="en-GB" sz="1200" dirty="0">
                <a:effectLst/>
                <a:latin typeface="Arial" panose="020B0604020202020204" pitchFamily="34" charset="0"/>
                <a:ea typeface="Calibri" panose="020F0502020204030204" pitchFamily="34" charset="0"/>
                <a:cs typeface="Arial" panose="020B0604020202020204" pitchFamily="34" charset="0"/>
              </a:rPr>
              <a:t> (3rd ed.). Kogan Page Ltd.</a:t>
            </a:r>
          </a:p>
          <a:p>
            <a:pPr>
              <a:lnSpc>
                <a:spcPct val="150000"/>
              </a:lnSpc>
              <a:spcAft>
                <a:spcPts val="800"/>
              </a:spcAft>
            </a:pPr>
            <a:r>
              <a:rPr lang="en-GB" sz="1200" dirty="0" err="1">
                <a:effectLst/>
                <a:latin typeface="Arial" panose="020B0604020202020204" pitchFamily="34" charset="0"/>
                <a:ea typeface="Calibri" panose="020F0502020204030204" pitchFamily="34" charset="0"/>
                <a:cs typeface="Arial" panose="020B0604020202020204" pitchFamily="34" charset="0"/>
              </a:rPr>
              <a:t>Godfrey,J</a:t>
            </a:r>
            <a:r>
              <a:rPr lang="en-GB" sz="1200" dirty="0">
                <a:effectLst/>
                <a:latin typeface="Arial" panose="020B0604020202020204" pitchFamily="34" charset="0"/>
                <a:ea typeface="Calibri" panose="020F0502020204030204" pitchFamily="34" charset="0"/>
                <a:cs typeface="Arial" panose="020B0604020202020204" pitchFamily="34" charset="0"/>
              </a:rPr>
              <a:t>. (2013). </a:t>
            </a:r>
            <a:r>
              <a:rPr lang="en-GB" sz="1200" i="1" dirty="0">
                <a:effectLst/>
                <a:latin typeface="Arial" panose="020B0604020202020204" pitchFamily="34" charset="0"/>
                <a:ea typeface="Calibri" panose="020F0502020204030204" pitchFamily="34" charset="0"/>
                <a:cs typeface="Arial" panose="020B0604020202020204" pitchFamily="34" charset="0"/>
              </a:rPr>
              <a:t>Study skills: How to use your reading in your Essays. </a:t>
            </a:r>
            <a:r>
              <a:rPr lang="en-GB" sz="1200" dirty="0">
                <a:effectLst/>
                <a:latin typeface="Arial" panose="020B0604020202020204" pitchFamily="34" charset="0"/>
                <a:ea typeface="Calibri" panose="020F0502020204030204" pitchFamily="34" charset="0"/>
                <a:cs typeface="Arial" panose="020B0604020202020204" pitchFamily="34" charset="0"/>
              </a:rPr>
              <a:t>2</a:t>
            </a:r>
            <a:r>
              <a:rPr lang="en-GB" sz="1200" baseline="30000" dirty="0">
                <a:effectLst/>
                <a:latin typeface="Arial" panose="020B0604020202020204" pitchFamily="34" charset="0"/>
                <a:ea typeface="Calibri" panose="020F0502020204030204" pitchFamily="34" charset="0"/>
                <a:cs typeface="Arial" panose="020B0604020202020204" pitchFamily="34" charset="0"/>
              </a:rPr>
              <a:t>nd.</a:t>
            </a:r>
            <a:r>
              <a:rPr lang="en-GB" sz="1200" dirty="0">
                <a:effectLst/>
                <a:latin typeface="Arial" panose="020B0604020202020204" pitchFamily="34" charset="0"/>
                <a:ea typeface="Calibri" panose="020F0502020204030204" pitchFamily="34" charset="0"/>
                <a:cs typeface="Arial" panose="020B0604020202020204" pitchFamily="34" charset="0"/>
              </a:rPr>
              <a:t>ed. London: Palgrave </a:t>
            </a:r>
            <a:r>
              <a:rPr lang="en-GB" sz="1200" dirty="0" err="1">
                <a:effectLst/>
                <a:latin typeface="Arial" panose="020B0604020202020204" pitchFamily="34" charset="0"/>
                <a:ea typeface="Calibri" panose="020F0502020204030204" pitchFamily="34" charset="0"/>
                <a:cs typeface="Arial" panose="020B0604020202020204" pitchFamily="34" charset="0"/>
              </a:rPr>
              <a:t>Mcmillan</a:t>
            </a:r>
            <a:r>
              <a:rPr lang="en-GB" sz="1200" dirty="0">
                <a:effectLst/>
                <a:latin typeface="Arial" panose="020B0604020202020204" pitchFamily="34" charset="0"/>
                <a:ea typeface="Calibri" panose="020F0502020204030204" pitchFamily="34" charset="0"/>
                <a:cs typeface="Arial" panose="020B0604020202020204" pitchFamily="34" charset="0"/>
              </a:rPr>
              <a:t>. p.12-15.</a:t>
            </a:r>
          </a:p>
          <a:p>
            <a:pPr>
              <a:lnSpc>
                <a:spcPct val="150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McMillan, K, &amp; Weyers, J. (2012)</a:t>
            </a:r>
            <a:r>
              <a:rPr lang="en-GB" sz="1200" i="1" dirty="0">
                <a:effectLst/>
                <a:latin typeface="Arial" panose="020B0604020202020204" pitchFamily="34" charset="0"/>
                <a:ea typeface="Calibri" panose="020F0502020204030204" pitchFamily="34" charset="0"/>
                <a:cs typeface="Arial" panose="020B0604020202020204" pitchFamily="34" charset="0"/>
              </a:rPr>
              <a:t> The Study Skills Book </a:t>
            </a:r>
            <a:r>
              <a:rPr lang="en-GB" sz="1200" i="1" dirty="0" err="1">
                <a:effectLst/>
                <a:latin typeface="Arial" panose="020B0604020202020204" pitchFamily="34" charset="0"/>
                <a:ea typeface="Calibri" panose="020F0502020204030204" pitchFamily="34" charset="0"/>
                <a:cs typeface="Arial" panose="020B0604020202020204" pitchFamily="34" charset="0"/>
              </a:rPr>
              <a:t>Ebook</a:t>
            </a:r>
            <a:r>
              <a:rPr lang="en-GB" sz="1200" dirty="0">
                <a:effectLst/>
                <a:latin typeface="Arial" panose="020B0604020202020204" pitchFamily="34" charset="0"/>
                <a:ea typeface="Calibri" panose="020F0502020204030204" pitchFamily="34" charset="0"/>
                <a:cs typeface="Arial" panose="020B0604020202020204" pitchFamily="34" charset="0"/>
              </a:rPr>
              <a:t>. Pearson Education, Limited, Harlow. [28 September 2022].</a:t>
            </a:r>
          </a:p>
          <a:p>
            <a:pPr>
              <a:lnSpc>
                <a:spcPct val="150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Neville, C. (2010) </a:t>
            </a:r>
            <a:r>
              <a:rPr lang="en-GB" sz="1200" i="1" dirty="0">
                <a:effectLst/>
                <a:latin typeface="Arial" panose="020B0604020202020204" pitchFamily="34" charset="0"/>
                <a:ea typeface="Calibri" panose="020F0502020204030204" pitchFamily="34" charset="0"/>
                <a:cs typeface="Arial" panose="020B0604020202020204" pitchFamily="34" charset="0"/>
              </a:rPr>
              <a:t>The complete guide to referencing and avoiding plagiarism</a:t>
            </a:r>
            <a:r>
              <a:rPr lang="en-GB" sz="1200" dirty="0">
                <a:effectLst/>
                <a:latin typeface="Arial" panose="020B0604020202020204" pitchFamily="34" charset="0"/>
                <a:ea typeface="Calibri" panose="020F0502020204030204" pitchFamily="34" charset="0"/>
                <a:cs typeface="Arial" panose="020B0604020202020204" pitchFamily="34" charset="0"/>
              </a:rPr>
              <a:t>. 3</a:t>
            </a:r>
            <a:r>
              <a:rPr lang="en-GB" sz="1200" baseline="30000" dirty="0">
                <a:effectLst/>
                <a:latin typeface="Arial" panose="020B0604020202020204" pitchFamily="34" charset="0"/>
                <a:ea typeface="Calibri" panose="020F0502020204030204" pitchFamily="34" charset="0"/>
                <a:cs typeface="Arial" panose="020B0604020202020204" pitchFamily="34" charset="0"/>
              </a:rPr>
              <a:t>rd</a:t>
            </a:r>
            <a:r>
              <a:rPr lang="en-GB" sz="1200" dirty="0">
                <a:effectLst/>
                <a:latin typeface="Arial" panose="020B0604020202020204" pitchFamily="34" charset="0"/>
                <a:ea typeface="Calibri" panose="020F0502020204030204" pitchFamily="34" charset="0"/>
                <a:cs typeface="Arial" panose="020B0604020202020204" pitchFamily="34" charset="0"/>
              </a:rPr>
              <a:t> </a:t>
            </a:r>
            <a:r>
              <a:rPr lang="en-GB" sz="1200" dirty="0" err="1">
                <a:effectLst/>
                <a:latin typeface="Arial" panose="020B0604020202020204" pitchFamily="34" charset="0"/>
                <a:ea typeface="Calibri" panose="020F0502020204030204" pitchFamily="34" charset="0"/>
                <a:cs typeface="Arial" panose="020B0604020202020204" pitchFamily="34" charset="0"/>
              </a:rPr>
              <a:t>edn</a:t>
            </a:r>
            <a:r>
              <a:rPr lang="en-GB" sz="1200" dirty="0">
                <a:effectLst/>
                <a:latin typeface="Arial" panose="020B0604020202020204" pitchFamily="34" charset="0"/>
                <a:ea typeface="Calibri" panose="020F0502020204030204" pitchFamily="34" charset="0"/>
                <a:cs typeface="Arial" panose="020B0604020202020204" pitchFamily="34" charset="0"/>
              </a:rPr>
              <a:t>. Berkshire: Open University Press. </a:t>
            </a:r>
          </a:p>
          <a:p>
            <a:pPr>
              <a:lnSpc>
                <a:spcPct val="150000"/>
              </a:lnSpc>
              <a:spcAft>
                <a:spcPts val="800"/>
              </a:spcAft>
            </a:pPr>
            <a:r>
              <a:rPr lang="en-GB" sz="1200" dirty="0">
                <a:effectLst/>
                <a:latin typeface="Arial" panose="020B0604020202020204" pitchFamily="34" charset="0"/>
                <a:ea typeface="Calibri" panose="020F0502020204030204" pitchFamily="34" charset="0"/>
                <a:cs typeface="Arial" panose="020B0604020202020204" pitchFamily="34" charset="0"/>
              </a:rPr>
              <a:t>Robinson, R. (2021) Avoiding Distractions at Work. </a:t>
            </a:r>
            <a:r>
              <a:rPr lang="en-GB" sz="1200" i="1" dirty="0">
                <a:effectLst/>
                <a:latin typeface="Arial" panose="020B0604020202020204" pitchFamily="34" charset="0"/>
                <a:ea typeface="Calibri" panose="020F0502020204030204" pitchFamily="34" charset="0"/>
                <a:cs typeface="Arial" panose="020B0604020202020204" pitchFamily="34" charset="0"/>
              </a:rPr>
              <a:t>Accountancy SA, </a:t>
            </a:r>
            <a:r>
              <a:rPr lang="en-GB" sz="1200" dirty="0">
                <a:effectLst/>
                <a:latin typeface="Arial" panose="020B0604020202020204" pitchFamily="34" charset="0"/>
                <a:ea typeface="Calibri" panose="020F0502020204030204" pitchFamily="34" charset="0"/>
                <a:cs typeface="Arial" panose="020B0604020202020204" pitchFamily="34" charset="0"/>
              </a:rPr>
              <a:t>pp. 90-91.</a:t>
            </a:r>
          </a:p>
          <a:p>
            <a:pPr>
              <a:lnSpc>
                <a:spcPct val="107000"/>
              </a:lnSpc>
              <a:spcAft>
                <a:spcPts val="800"/>
              </a:spcAft>
            </a:pPr>
            <a:endParaRPr lang="en-GB" sz="1200" dirty="0">
              <a:latin typeface="Arial" panose="020B0604020202020204" pitchFamily="34" charset="0"/>
              <a:cs typeface="Arial" panose="020B0604020202020204" pitchFamily="34" charset="0"/>
            </a:endParaRPr>
          </a:p>
          <a:p>
            <a:pPr lvl="0">
              <a:lnSpc>
                <a:spcPct val="107000"/>
              </a:lnSpc>
              <a:spcAft>
                <a:spcPts val="800"/>
              </a:spcAft>
            </a:pPr>
            <a:endParaRPr lang="en-GB" sz="1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238095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7" ma:contentTypeDescription="Create a new document." ma:contentTypeScope="" ma:versionID="9f6ade2bf27180cd89fd44f69363acb4">
  <xsd:schema xmlns:xsd="http://www.w3.org/2001/XMLSchema" xmlns:xs="http://www.w3.org/2001/XMLSchema" xmlns:p="http://schemas.microsoft.com/office/2006/metadata/properties" xmlns:ns3="f856874f-9946-48cd-ac29-4cb76853c4c1" targetNamespace="http://schemas.microsoft.com/office/2006/metadata/properties" ma:root="true" ma:fieldsID="f1aa0f978b158abc3e3ca60a28b22761" ns3:_="">
    <xsd:import namespace="f856874f-9946-48cd-ac29-4cb76853c4c1"/>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06F47F6-B8BD-4ACE-A2F9-63564A5632D1}">
  <ds:schemaRefs>
    <ds:schemaRef ds:uri="http://schemas.microsoft.com/sharepoint/v3/contenttype/forms"/>
  </ds:schemaRefs>
</ds:datastoreItem>
</file>

<file path=customXml/itemProps2.xml><?xml version="1.0" encoding="utf-8"?>
<ds:datastoreItem xmlns:ds="http://schemas.openxmlformats.org/officeDocument/2006/customXml" ds:itemID="{8E2D59B6-44CC-45D9-8E63-EE44A3E15D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56874f-9946-48cd-ac29-4cb76853c4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A512C35-CF45-4F25-83AF-FA26992084A0}">
  <ds:schemaRefs>
    <ds:schemaRef ds:uri="http://purl.org/dc/terms/"/>
    <ds:schemaRef ds:uri="f856874f-9946-48cd-ac29-4cb76853c4c1"/>
    <ds:schemaRef ds:uri="http://schemas.openxmlformats.org/package/2006/metadata/core-properties"/>
    <ds:schemaRef ds:uri="http://schemas.microsoft.com/office/2006/metadata/properties"/>
    <ds:schemaRef ds:uri="http://www.w3.org/XML/1998/namespace"/>
    <ds:schemaRef ds:uri="http://purl.org/dc/dcmitype/"/>
    <ds:schemaRef ds:uri="http://purl.org/dc/elements/1.1/"/>
    <ds:schemaRef ds:uri="http://schemas.microsoft.com/office/2006/documentManagement/typ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4608</TotalTime>
  <Words>1581</Words>
  <Application>Microsoft Office PowerPoint</Application>
  <PresentationFormat>Widescreen</PresentationFormat>
  <Paragraphs>43</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Erin</dc:creator>
  <cp:lastModifiedBy>Erin Lawrence (2216689)</cp:lastModifiedBy>
  <cp:revision>1</cp:revision>
  <dcterms:created xsi:type="dcterms:W3CDTF">2022-09-24T12:12:17Z</dcterms:created>
  <dcterms:modified xsi:type="dcterms:W3CDTF">2022-09-29T18:52:14Z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