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5"/>
  </p:notesMasterIdLst>
  <p:sldIdLst>
    <p:sldId id="278" r:id="rId5"/>
    <p:sldId id="279" r:id="rId6"/>
    <p:sldId id="280" r:id="rId7"/>
    <p:sldId id="281" r:id="rId8"/>
    <p:sldId id="282" r:id="rId9"/>
    <p:sldId id="308" r:id="rId10"/>
    <p:sldId id="283" r:id="rId11"/>
    <p:sldId id="284" r:id="rId12"/>
    <p:sldId id="286" r:id="rId13"/>
    <p:sldId id="287" r:id="rId14"/>
    <p:sldId id="288" r:id="rId15"/>
    <p:sldId id="290" r:id="rId16"/>
    <p:sldId id="291" r:id="rId17"/>
    <p:sldId id="292" r:id="rId18"/>
    <p:sldId id="289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2" r:id="rId29"/>
    <p:sldId id="303" r:id="rId30"/>
    <p:sldId id="304" r:id="rId31"/>
    <p:sldId id="305" r:id="rId32"/>
    <p:sldId id="306" r:id="rId33"/>
    <p:sldId id="307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036" autoAdjust="0"/>
  </p:normalViewPr>
  <p:slideViewPr>
    <p:cSldViewPr snapToGrid="0">
      <p:cViewPr>
        <p:scale>
          <a:sx n="83" d="100"/>
          <a:sy n="83" d="100"/>
        </p:scale>
        <p:origin x="45" y="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5D4062C4-607C-41C8-849D-AEE2CAD261E4}"/>
    <pc:docChg chg="custSel addSld modSld sldOrd">
      <pc:chgData name="Zita Draper" userId="b063123c-f51f-481b-b99c-f574606c9ace" providerId="ADAL" clId="{5D4062C4-607C-41C8-849D-AEE2CAD261E4}" dt="2023-02-06T09:35:18.020" v="56" actId="207"/>
      <pc:docMkLst>
        <pc:docMk/>
      </pc:docMkLst>
      <pc:sldChg chg="ord">
        <pc:chgData name="Zita Draper" userId="b063123c-f51f-481b-b99c-f574606c9ace" providerId="ADAL" clId="{5D4062C4-607C-41C8-849D-AEE2CAD261E4}" dt="2023-02-06T09:33:57.903" v="50"/>
        <pc:sldMkLst>
          <pc:docMk/>
          <pc:sldMk cId="1931315256" sldId="289"/>
        </pc:sldMkLst>
      </pc:sldChg>
      <pc:sldChg chg="modSp mod">
        <pc:chgData name="Zita Draper" userId="b063123c-f51f-481b-b99c-f574606c9ace" providerId="ADAL" clId="{5D4062C4-607C-41C8-849D-AEE2CAD261E4}" dt="2023-02-06T09:34:59.490" v="54" actId="207"/>
        <pc:sldMkLst>
          <pc:docMk/>
          <pc:sldMk cId="3205793017" sldId="290"/>
        </pc:sldMkLst>
        <pc:spChg chg="mod">
          <ac:chgData name="Zita Draper" userId="b063123c-f51f-481b-b99c-f574606c9ace" providerId="ADAL" clId="{5D4062C4-607C-41C8-849D-AEE2CAD261E4}" dt="2023-02-06T09:34:54.959" v="53" actId="207"/>
          <ac:spMkLst>
            <pc:docMk/>
            <pc:sldMk cId="3205793017" sldId="290"/>
            <ac:spMk id="2" creationId="{08622D01-4DA5-B770-A1E6-1F6C225C6631}"/>
          </ac:spMkLst>
        </pc:spChg>
        <pc:spChg chg="mod">
          <ac:chgData name="Zita Draper" userId="b063123c-f51f-481b-b99c-f574606c9ace" providerId="ADAL" clId="{5D4062C4-607C-41C8-849D-AEE2CAD261E4}" dt="2023-02-06T09:34:59.490" v="54" actId="207"/>
          <ac:spMkLst>
            <pc:docMk/>
            <pc:sldMk cId="3205793017" sldId="290"/>
            <ac:spMk id="3" creationId="{8B5470CD-38F3-D484-A675-73829E1B2EB7}"/>
          </ac:spMkLst>
        </pc:spChg>
      </pc:sldChg>
      <pc:sldChg chg="modSp mod ord">
        <pc:chgData name="Zita Draper" userId="b063123c-f51f-481b-b99c-f574606c9ace" providerId="ADAL" clId="{5D4062C4-607C-41C8-849D-AEE2CAD261E4}" dt="2023-02-06T09:34:48.078" v="52" actId="207"/>
        <pc:sldMkLst>
          <pc:docMk/>
          <pc:sldMk cId="3476889554" sldId="291"/>
        </pc:sldMkLst>
        <pc:spChg chg="mod">
          <ac:chgData name="Zita Draper" userId="b063123c-f51f-481b-b99c-f574606c9ace" providerId="ADAL" clId="{5D4062C4-607C-41C8-849D-AEE2CAD261E4}" dt="2023-02-06T09:34:43.586" v="51" actId="207"/>
          <ac:spMkLst>
            <pc:docMk/>
            <pc:sldMk cId="3476889554" sldId="291"/>
            <ac:spMk id="2" creationId="{0CADE2B2-6086-41DA-E428-2461F3F11BEC}"/>
          </ac:spMkLst>
        </pc:spChg>
        <pc:spChg chg="mod">
          <ac:chgData name="Zita Draper" userId="b063123c-f51f-481b-b99c-f574606c9ace" providerId="ADAL" clId="{5D4062C4-607C-41C8-849D-AEE2CAD261E4}" dt="2023-02-06T09:34:48.078" v="52" actId="207"/>
          <ac:spMkLst>
            <pc:docMk/>
            <pc:sldMk cId="3476889554" sldId="291"/>
            <ac:spMk id="3" creationId="{E0E41C1B-46B1-DC3E-6D1F-0717F252FF86}"/>
          </ac:spMkLst>
        </pc:spChg>
      </pc:sldChg>
      <pc:sldChg chg="modSp mod">
        <pc:chgData name="Zita Draper" userId="b063123c-f51f-481b-b99c-f574606c9ace" providerId="ADAL" clId="{5D4062C4-607C-41C8-849D-AEE2CAD261E4}" dt="2023-02-06T09:35:18.020" v="56" actId="207"/>
        <pc:sldMkLst>
          <pc:docMk/>
          <pc:sldMk cId="172302049" sldId="292"/>
        </pc:sldMkLst>
        <pc:spChg chg="mod">
          <ac:chgData name="Zita Draper" userId="b063123c-f51f-481b-b99c-f574606c9ace" providerId="ADAL" clId="{5D4062C4-607C-41C8-849D-AEE2CAD261E4}" dt="2023-02-06T09:35:10.890" v="55" actId="207"/>
          <ac:spMkLst>
            <pc:docMk/>
            <pc:sldMk cId="172302049" sldId="292"/>
            <ac:spMk id="2" creationId="{CDA19F55-E443-C883-B726-B4763656A908}"/>
          </ac:spMkLst>
        </pc:spChg>
        <pc:spChg chg="mod">
          <ac:chgData name="Zita Draper" userId="b063123c-f51f-481b-b99c-f574606c9ace" providerId="ADAL" clId="{5D4062C4-607C-41C8-849D-AEE2CAD261E4}" dt="2023-02-06T09:35:18.020" v="56" actId="207"/>
          <ac:spMkLst>
            <pc:docMk/>
            <pc:sldMk cId="172302049" sldId="292"/>
            <ac:spMk id="3" creationId="{63D4534F-5DD2-6E76-29D8-DDD02A2177A4}"/>
          </ac:spMkLst>
        </pc:spChg>
      </pc:sldChg>
      <pc:sldChg chg="addSp delSp modSp new mod modClrScheme chgLayout">
        <pc:chgData name="Zita Draper" userId="b063123c-f51f-481b-b99c-f574606c9ace" providerId="ADAL" clId="{5D4062C4-607C-41C8-849D-AEE2CAD261E4}" dt="2023-02-06T08:58:38.282" v="46" actId="20577"/>
        <pc:sldMkLst>
          <pc:docMk/>
          <pc:sldMk cId="3253193866" sldId="308"/>
        </pc:sldMkLst>
        <pc:spChg chg="del mod ord">
          <ac:chgData name="Zita Draper" userId="b063123c-f51f-481b-b99c-f574606c9ace" providerId="ADAL" clId="{5D4062C4-607C-41C8-849D-AEE2CAD261E4}" dt="2023-02-06T08:58:23.950" v="1" actId="700"/>
          <ac:spMkLst>
            <pc:docMk/>
            <pc:sldMk cId="3253193866" sldId="308"/>
            <ac:spMk id="2" creationId="{5DBED1DB-DDB7-79F5-7097-08C16DC6D7DB}"/>
          </ac:spMkLst>
        </pc:spChg>
        <pc:spChg chg="del mod ord">
          <ac:chgData name="Zita Draper" userId="b063123c-f51f-481b-b99c-f574606c9ace" providerId="ADAL" clId="{5D4062C4-607C-41C8-849D-AEE2CAD261E4}" dt="2023-02-06T08:58:23.950" v="1" actId="700"/>
          <ac:spMkLst>
            <pc:docMk/>
            <pc:sldMk cId="3253193866" sldId="308"/>
            <ac:spMk id="3" creationId="{65421EB9-9B9C-DFDA-6965-20CFBA28D9A2}"/>
          </ac:spMkLst>
        </pc:spChg>
        <pc:spChg chg="add mod ord">
          <ac:chgData name="Zita Draper" userId="b063123c-f51f-481b-b99c-f574606c9ace" providerId="ADAL" clId="{5D4062C4-607C-41C8-849D-AEE2CAD261E4}" dt="2023-02-06T08:58:31.932" v="29" actId="20577"/>
          <ac:spMkLst>
            <pc:docMk/>
            <pc:sldMk cId="3253193866" sldId="308"/>
            <ac:spMk id="4" creationId="{0817CC8B-BF2F-2712-6C10-8B307C49996B}"/>
          </ac:spMkLst>
        </pc:spChg>
        <pc:spChg chg="add mod ord">
          <ac:chgData name="Zita Draper" userId="b063123c-f51f-481b-b99c-f574606c9ace" providerId="ADAL" clId="{5D4062C4-607C-41C8-849D-AEE2CAD261E4}" dt="2023-02-06T08:58:38.282" v="46" actId="20577"/>
          <ac:spMkLst>
            <pc:docMk/>
            <pc:sldMk cId="3253193866" sldId="308"/>
            <ac:spMk id="5" creationId="{2A274313-04B3-35AE-6C91-E43849103E7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D596A9-1325-4565-9789-87548857E15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EB68CE-D027-4452-BC31-0E149DF6A0E6}">
      <dgm:prSet/>
      <dgm:spPr/>
      <dgm:t>
        <a:bodyPr/>
        <a:lstStyle/>
        <a:p>
          <a:r>
            <a:rPr lang="en-GB"/>
            <a:t>The aim of today’s session is to recap the lecture content and apply it to a few questions. </a:t>
          </a:r>
          <a:endParaRPr lang="en-US"/>
        </a:p>
      </dgm:t>
    </dgm:pt>
    <dgm:pt modelId="{C49DC277-FAD5-4247-B88D-436D6F52E44A}" type="parTrans" cxnId="{B81D068F-DE38-4C77-9766-19AF799618C7}">
      <dgm:prSet/>
      <dgm:spPr/>
      <dgm:t>
        <a:bodyPr/>
        <a:lstStyle/>
        <a:p>
          <a:endParaRPr lang="en-US"/>
        </a:p>
      </dgm:t>
    </dgm:pt>
    <dgm:pt modelId="{E292328B-6BDA-4463-B8CE-01127B0D44D3}" type="sibTrans" cxnId="{B81D068F-DE38-4C77-9766-19AF799618C7}">
      <dgm:prSet/>
      <dgm:spPr/>
      <dgm:t>
        <a:bodyPr/>
        <a:lstStyle/>
        <a:p>
          <a:endParaRPr lang="en-US"/>
        </a:p>
      </dgm:t>
    </dgm:pt>
    <dgm:pt modelId="{D1B1281E-78F7-4F3D-A23C-F19F12EA4C21}">
      <dgm:prSet/>
      <dgm:spPr/>
      <dgm:t>
        <a:bodyPr/>
        <a:lstStyle/>
        <a:p>
          <a:r>
            <a:rPr lang="en-GB"/>
            <a:t>By the end of today’s session students should be able to demonstrate their understanding of what is public law. </a:t>
          </a:r>
          <a:endParaRPr lang="en-US"/>
        </a:p>
      </dgm:t>
    </dgm:pt>
    <dgm:pt modelId="{D7F71DF0-4E56-4754-B2DF-AD7018F51F7B}" type="parTrans" cxnId="{5E9260E7-379B-4E40-9FC6-9C3BF2976F86}">
      <dgm:prSet/>
      <dgm:spPr/>
      <dgm:t>
        <a:bodyPr/>
        <a:lstStyle/>
        <a:p>
          <a:endParaRPr lang="en-US"/>
        </a:p>
      </dgm:t>
    </dgm:pt>
    <dgm:pt modelId="{5EB653C8-62FE-468B-BADD-9F0A0278ADE0}" type="sibTrans" cxnId="{5E9260E7-379B-4E40-9FC6-9C3BF2976F86}">
      <dgm:prSet/>
      <dgm:spPr/>
      <dgm:t>
        <a:bodyPr/>
        <a:lstStyle/>
        <a:p>
          <a:endParaRPr lang="en-US"/>
        </a:p>
      </dgm:t>
    </dgm:pt>
    <dgm:pt modelId="{2EDBA192-78FE-4F5E-B749-A4A900260F7B}" type="pres">
      <dgm:prSet presAssocID="{5DD596A9-1325-4565-9789-87548857E154}" presName="root" presStyleCnt="0">
        <dgm:presLayoutVars>
          <dgm:dir/>
          <dgm:resizeHandles val="exact"/>
        </dgm:presLayoutVars>
      </dgm:prSet>
      <dgm:spPr/>
    </dgm:pt>
    <dgm:pt modelId="{160792B6-E396-4BC9-A74B-CC8A1542714C}" type="pres">
      <dgm:prSet presAssocID="{82EB68CE-D027-4452-BC31-0E149DF6A0E6}" presName="compNode" presStyleCnt="0"/>
      <dgm:spPr/>
    </dgm:pt>
    <dgm:pt modelId="{55CB1B08-24AF-49E4-AA71-B80C6E056E3E}" type="pres">
      <dgm:prSet presAssocID="{82EB68CE-D027-4452-BC31-0E149DF6A0E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2A77298-C52A-4251-96C5-6A175B30066E}" type="pres">
      <dgm:prSet presAssocID="{82EB68CE-D027-4452-BC31-0E149DF6A0E6}" presName="spaceRect" presStyleCnt="0"/>
      <dgm:spPr/>
    </dgm:pt>
    <dgm:pt modelId="{EDD2FAD3-1B04-45D1-B5BD-31F902A71150}" type="pres">
      <dgm:prSet presAssocID="{82EB68CE-D027-4452-BC31-0E149DF6A0E6}" presName="textRect" presStyleLbl="revTx" presStyleIdx="0" presStyleCnt="2">
        <dgm:presLayoutVars>
          <dgm:chMax val="1"/>
          <dgm:chPref val="1"/>
        </dgm:presLayoutVars>
      </dgm:prSet>
      <dgm:spPr/>
    </dgm:pt>
    <dgm:pt modelId="{22E69A6C-BB06-4042-8BD7-BC3573D4E2CF}" type="pres">
      <dgm:prSet presAssocID="{E292328B-6BDA-4463-B8CE-01127B0D44D3}" presName="sibTrans" presStyleCnt="0"/>
      <dgm:spPr/>
    </dgm:pt>
    <dgm:pt modelId="{09EAB23E-D451-4431-8F3F-CFC232D70A03}" type="pres">
      <dgm:prSet presAssocID="{D1B1281E-78F7-4F3D-A23C-F19F12EA4C21}" presName="compNode" presStyleCnt="0"/>
      <dgm:spPr/>
    </dgm:pt>
    <dgm:pt modelId="{C92E92E9-D1C9-4A14-93AC-98A89EE5B400}" type="pres">
      <dgm:prSet presAssocID="{D1B1281E-78F7-4F3D-A23C-F19F12EA4C2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B5BC5EA-2356-4F4F-8A76-3AEDF69F05F4}" type="pres">
      <dgm:prSet presAssocID="{D1B1281E-78F7-4F3D-A23C-F19F12EA4C21}" presName="spaceRect" presStyleCnt="0"/>
      <dgm:spPr/>
    </dgm:pt>
    <dgm:pt modelId="{686175BA-75A9-463B-85A5-305270D2B165}" type="pres">
      <dgm:prSet presAssocID="{D1B1281E-78F7-4F3D-A23C-F19F12EA4C2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81D068F-DE38-4C77-9766-19AF799618C7}" srcId="{5DD596A9-1325-4565-9789-87548857E154}" destId="{82EB68CE-D027-4452-BC31-0E149DF6A0E6}" srcOrd="0" destOrd="0" parTransId="{C49DC277-FAD5-4247-B88D-436D6F52E44A}" sibTransId="{E292328B-6BDA-4463-B8CE-01127B0D44D3}"/>
    <dgm:cxn modelId="{290560C2-0475-4197-A73B-9C703F8EFCF9}" type="presOf" srcId="{82EB68CE-D027-4452-BC31-0E149DF6A0E6}" destId="{EDD2FAD3-1B04-45D1-B5BD-31F902A71150}" srcOrd="0" destOrd="0" presId="urn:microsoft.com/office/officeart/2018/2/layout/IconLabelList"/>
    <dgm:cxn modelId="{0EAD9DE4-2C7B-4962-AC52-52235FAE66B1}" type="presOf" srcId="{D1B1281E-78F7-4F3D-A23C-F19F12EA4C21}" destId="{686175BA-75A9-463B-85A5-305270D2B165}" srcOrd="0" destOrd="0" presId="urn:microsoft.com/office/officeart/2018/2/layout/IconLabelList"/>
    <dgm:cxn modelId="{5E9260E7-379B-4E40-9FC6-9C3BF2976F86}" srcId="{5DD596A9-1325-4565-9789-87548857E154}" destId="{D1B1281E-78F7-4F3D-A23C-F19F12EA4C21}" srcOrd="1" destOrd="0" parTransId="{D7F71DF0-4E56-4754-B2DF-AD7018F51F7B}" sibTransId="{5EB653C8-62FE-468B-BADD-9F0A0278ADE0}"/>
    <dgm:cxn modelId="{5DE6FAEA-86A4-462B-8073-1C14DFC0C345}" type="presOf" srcId="{5DD596A9-1325-4565-9789-87548857E154}" destId="{2EDBA192-78FE-4F5E-B749-A4A900260F7B}" srcOrd="0" destOrd="0" presId="urn:microsoft.com/office/officeart/2018/2/layout/IconLabelList"/>
    <dgm:cxn modelId="{9F878BB7-394C-41AE-9CCF-824C569FCE1A}" type="presParOf" srcId="{2EDBA192-78FE-4F5E-B749-A4A900260F7B}" destId="{160792B6-E396-4BC9-A74B-CC8A1542714C}" srcOrd="0" destOrd="0" presId="urn:microsoft.com/office/officeart/2018/2/layout/IconLabelList"/>
    <dgm:cxn modelId="{5923DB45-2B92-4343-BF88-2DC7C0B88BD8}" type="presParOf" srcId="{160792B6-E396-4BC9-A74B-CC8A1542714C}" destId="{55CB1B08-24AF-49E4-AA71-B80C6E056E3E}" srcOrd="0" destOrd="0" presId="urn:microsoft.com/office/officeart/2018/2/layout/IconLabelList"/>
    <dgm:cxn modelId="{8EB63D7A-0924-4929-8304-B057EB519DA9}" type="presParOf" srcId="{160792B6-E396-4BC9-A74B-CC8A1542714C}" destId="{42A77298-C52A-4251-96C5-6A175B30066E}" srcOrd="1" destOrd="0" presId="urn:microsoft.com/office/officeart/2018/2/layout/IconLabelList"/>
    <dgm:cxn modelId="{F93DF346-B80C-4CE7-91F1-8F13E8AC6F9B}" type="presParOf" srcId="{160792B6-E396-4BC9-A74B-CC8A1542714C}" destId="{EDD2FAD3-1B04-45D1-B5BD-31F902A71150}" srcOrd="2" destOrd="0" presId="urn:microsoft.com/office/officeart/2018/2/layout/IconLabelList"/>
    <dgm:cxn modelId="{E2BEAAF9-C2A9-4C7C-A89A-C69EDE9DD403}" type="presParOf" srcId="{2EDBA192-78FE-4F5E-B749-A4A900260F7B}" destId="{22E69A6C-BB06-4042-8BD7-BC3573D4E2CF}" srcOrd="1" destOrd="0" presId="urn:microsoft.com/office/officeart/2018/2/layout/IconLabelList"/>
    <dgm:cxn modelId="{5098B91A-70ED-4505-99CB-090B9B2BFAAF}" type="presParOf" srcId="{2EDBA192-78FE-4F5E-B749-A4A900260F7B}" destId="{09EAB23E-D451-4431-8F3F-CFC232D70A03}" srcOrd="2" destOrd="0" presId="urn:microsoft.com/office/officeart/2018/2/layout/IconLabelList"/>
    <dgm:cxn modelId="{2D7A9F7A-2F25-4424-AFC8-6F290417EBDE}" type="presParOf" srcId="{09EAB23E-D451-4431-8F3F-CFC232D70A03}" destId="{C92E92E9-D1C9-4A14-93AC-98A89EE5B400}" srcOrd="0" destOrd="0" presId="urn:microsoft.com/office/officeart/2018/2/layout/IconLabelList"/>
    <dgm:cxn modelId="{2528A3D5-7A33-4735-8736-80261B9119FE}" type="presParOf" srcId="{09EAB23E-D451-4431-8F3F-CFC232D70A03}" destId="{4B5BC5EA-2356-4F4F-8A76-3AEDF69F05F4}" srcOrd="1" destOrd="0" presId="urn:microsoft.com/office/officeart/2018/2/layout/IconLabelList"/>
    <dgm:cxn modelId="{8BCFF6CE-78D8-4ABA-88D3-0FC65AFEB788}" type="presParOf" srcId="{09EAB23E-D451-4431-8F3F-CFC232D70A03}" destId="{686175BA-75A9-463B-85A5-305270D2B1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273E7B-5192-4122-AFAA-7CED166D1FC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43B2FB-5C84-4827-A3F4-B4DEE7933123}">
      <dgm:prSet/>
      <dgm:spPr/>
      <dgm:t>
        <a:bodyPr/>
        <a:lstStyle/>
        <a:p>
          <a:r>
            <a:rPr lang="en-GB"/>
            <a:t>Does anyone have any questions from the lecture? </a:t>
          </a:r>
          <a:endParaRPr lang="en-US"/>
        </a:p>
      </dgm:t>
    </dgm:pt>
    <dgm:pt modelId="{72B942D6-4A72-4573-9C06-FC2D1441381A}" type="parTrans" cxnId="{9D0B1387-913C-4F21-878F-912ED16A0684}">
      <dgm:prSet/>
      <dgm:spPr/>
      <dgm:t>
        <a:bodyPr/>
        <a:lstStyle/>
        <a:p>
          <a:endParaRPr lang="en-US"/>
        </a:p>
      </dgm:t>
    </dgm:pt>
    <dgm:pt modelId="{41D36FBF-231F-41EF-B0A7-C56E0A694666}" type="sibTrans" cxnId="{9D0B1387-913C-4F21-878F-912ED16A0684}">
      <dgm:prSet/>
      <dgm:spPr/>
      <dgm:t>
        <a:bodyPr/>
        <a:lstStyle/>
        <a:p>
          <a:endParaRPr lang="en-US"/>
        </a:p>
      </dgm:t>
    </dgm:pt>
    <dgm:pt modelId="{C9D460EF-F696-4CE8-8D51-C2FD0517EF74}">
      <dgm:prSet/>
      <dgm:spPr/>
      <dgm:t>
        <a:bodyPr/>
        <a:lstStyle/>
        <a:p>
          <a:r>
            <a:rPr lang="en-GB"/>
            <a:t>Now is the best time to ask these. </a:t>
          </a:r>
          <a:endParaRPr lang="en-US"/>
        </a:p>
      </dgm:t>
    </dgm:pt>
    <dgm:pt modelId="{B3C50758-523B-4CAE-8F5B-673B57E67FD7}" type="parTrans" cxnId="{20022A33-6A1B-422D-B9A1-96563405DF9D}">
      <dgm:prSet/>
      <dgm:spPr/>
      <dgm:t>
        <a:bodyPr/>
        <a:lstStyle/>
        <a:p>
          <a:endParaRPr lang="en-US"/>
        </a:p>
      </dgm:t>
    </dgm:pt>
    <dgm:pt modelId="{696B8A0C-64DD-4E36-998C-C0B6029CFB46}" type="sibTrans" cxnId="{20022A33-6A1B-422D-B9A1-96563405DF9D}">
      <dgm:prSet/>
      <dgm:spPr/>
      <dgm:t>
        <a:bodyPr/>
        <a:lstStyle/>
        <a:p>
          <a:endParaRPr lang="en-US"/>
        </a:p>
      </dgm:t>
    </dgm:pt>
    <dgm:pt modelId="{FD2F8E17-8E34-4C70-ACA0-DB6629450F48}" type="pres">
      <dgm:prSet presAssocID="{A3273E7B-5192-4122-AFAA-7CED166D1FC3}" presName="root" presStyleCnt="0">
        <dgm:presLayoutVars>
          <dgm:dir/>
          <dgm:resizeHandles val="exact"/>
        </dgm:presLayoutVars>
      </dgm:prSet>
      <dgm:spPr/>
    </dgm:pt>
    <dgm:pt modelId="{4F956871-C5BD-44B5-A6C1-0E5C635224DD}" type="pres">
      <dgm:prSet presAssocID="{0643B2FB-5C84-4827-A3F4-B4DEE7933123}" presName="compNode" presStyleCnt="0"/>
      <dgm:spPr/>
    </dgm:pt>
    <dgm:pt modelId="{B2A94BCC-3F94-4645-A355-DA42A3DD5579}" type="pres">
      <dgm:prSet presAssocID="{0643B2FB-5C84-4827-A3F4-B4DEE793312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94D04C3-DE74-4DC3-8BC5-20B844E7C0FF}" type="pres">
      <dgm:prSet presAssocID="{0643B2FB-5C84-4827-A3F4-B4DEE7933123}" presName="spaceRect" presStyleCnt="0"/>
      <dgm:spPr/>
    </dgm:pt>
    <dgm:pt modelId="{295EFC18-8165-4773-A09E-2EC9CAC18D9D}" type="pres">
      <dgm:prSet presAssocID="{0643B2FB-5C84-4827-A3F4-B4DEE7933123}" presName="textRect" presStyleLbl="revTx" presStyleIdx="0" presStyleCnt="2">
        <dgm:presLayoutVars>
          <dgm:chMax val="1"/>
          <dgm:chPref val="1"/>
        </dgm:presLayoutVars>
      </dgm:prSet>
      <dgm:spPr/>
    </dgm:pt>
    <dgm:pt modelId="{F7F6D503-A343-4AA3-B757-26A007578444}" type="pres">
      <dgm:prSet presAssocID="{41D36FBF-231F-41EF-B0A7-C56E0A694666}" presName="sibTrans" presStyleCnt="0"/>
      <dgm:spPr/>
    </dgm:pt>
    <dgm:pt modelId="{F7AA866A-0502-49EC-A671-6D58E1EE8409}" type="pres">
      <dgm:prSet presAssocID="{C9D460EF-F696-4CE8-8D51-C2FD0517EF74}" presName="compNode" presStyleCnt="0"/>
      <dgm:spPr/>
    </dgm:pt>
    <dgm:pt modelId="{E0147C39-5C22-483A-BCFA-625752510236}" type="pres">
      <dgm:prSet presAssocID="{C9D460EF-F696-4CE8-8D51-C2FD0517EF7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37FC696C-54BD-42E7-B4CC-1A520D992D1D}" type="pres">
      <dgm:prSet presAssocID="{C9D460EF-F696-4CE8-8D51-C2FD0517EF74}" presName="spaceRect" presStyleCnt="0"/>
      <dgm:spPr/>
    </dgm:pt>
    <dgm:pt modelId="{3AEA853D-0510-4349-8681-FC9166469BC6}" type="pres">
      <dgm:prSet presAssocID="{C9D460EF-F696-4CE8-8D51-C2FD0517EF7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0022A33-6A1B-422D-B9A1-96563405DF9D}" srcId="{A3273E7B-5192-4122-AFAA-7CED166D1FC3}" destId="{C9D460EF-F696-4CE8-8D51-C2FD0517EF74}" srcOrd="1" destOrd="0" parTransId="{B3C50758-523B-4CAE-8F5B-673B57E67FD7}" sibTransId="{696B8A0C-64DD-4E36-998C-C0B6029CFB46}"/>
    <dgm:cxn modelId="{DB493155-9D97-4B11-B8DF-F2C2250D52B7}" type="presOf" srcId="{A3273E7B-5192-4122-AFAA-7CED166D1FC3}" destId="{FD2F8E17-8E34-4C70-ACA0-DB6629450F48}" srcOrd="0" destOrd="0" presId="urn:microsoft.com/office/officeart/2018/2/layout/IconLabelList"/>
    <dgm:cxn modelId="{9D0B1387-913C-4F21-878F-912ED16A0684}" srcId="{A3273E7B-5192-4122-AFAA-7CED166D1FC3}" destId="{0643B2FB-5C84-4827-A3F4-B4DEE7933123}" srcOrd="0" destOrd="0" parTransId="{72B942D6-4A72-4573-9C06-FC2D1441381A}" sibTransId="{41D36FBF-231F-41EF-B0A7-C56E0A694666}"/>
    <dgm:cxn modelId="{961E20CF-0E9F-49AE-BEB5-FACF660431E7}" type="presOf" srcId="{0643B2FB-5C84-4827-A3F4-B4DEE7933123}" destId="{295EFC18-8165-4773-A09E-2EC9CAC18D9D}" srcOrd="0" destOrd="0" presId="urn:microsoft.com/office/officeart/2018/2/layout/IconLabelList"/>
    <dgm:cxn modelId="{5A9657CF-93E2-4F74-8FC1-C6BD2C9126FF}" type="presOf" srcId="{C9D460EF-F696-4CE8-8D51-C2FD0517EF74}" destId="{3AEA853D-0510-4349-8681-FC9166469BC6}" srcOrd="0" destOrd="0" presId="urn:microsoft.com/office/officeart/2018/2/layout/IconLabelList"/>
    <dgm:cxn modelId="{4D40E7C5-E0EF-4A3B-B104-1CC184B78E60}" type="presParOf" srcId="{FD2F8E17-8E34-4C70-ACA0-DB6629450F48}" destId="{4F956871-C5BD-44B5-A6C1-0E5C635224DD}" srcOrd="0" destOrd="0" presId="urn:microsoft.com/office/officeart/2018/2/layout/IconLabelList"/>
    <dgm:cxn modelId="{8E4E34C8-4620-47BA-8562-8EA7F0233F60}" type="presParOf" srcId="{4F956871-C5BD-44B5-A6C1-0E5C635224DD}" destId="{B2A94BCC-3F94-4645-A355-DA42A3DD5579}" srcOrd="0" destOrd="0" presId="urn:microsoft.com/office/officeart/2018/2/layout/IconLabelList"/>
    <dgm:cxn modelId="{D25C6C8B-A37C-4474-A1E0-86C58408865D}" type="presParOf" srcId="{4F956871-C5BD-44B5-A6C1-0E5C635224DD}" destId="{894D04C3-DE74-4DC3-8BC5-20B844E7C0FF}" srcOrd="1" destOrd="0" presId="urn:microsoft.com/office/officeart/2018/2/layout/IconLabelList"/>
    <dgm:cxn modelId="{7C243F64-0B1D-4E9B-8E34-751F0B828A4D}" type="presParOf" srcId="{4F956871-C5BD-44B5-A6C1-0E5C635224DD}" destId="{295EFC18-8165-4773-A09E-2EC9CAC18D9D}" srcOrd="2" destOrd="0" presId="urn:microsoft.com/office/officeart/2018/2/layout/IconLabelList"/>
    <dgm:cxn modelId="{FB95DB7D-AC94-4430-9553-2CB30397818F}" type="presParOf" srcId="{FD2F8E17-8E34-4C70-ACA0-DB6629450F48}" destId="{F7F6D503-A343-4AA3-B757-26A007578444}" srcOrd="1" destOrd="0" presId="urn:microsoft.com/office/officeart/2018/2/layout/IconLabelList"/>
    <dgm:cxn modelId="{8A0C621F-C688-410D-822F-9DFC2F8518AD}" type="presParOf" srcId="{FD2F8E17-8E34-4C70-ACA0-DB6629450F48}" destId="{F7AA866A-0502-49EC-A671-6D58E1EE8409}" srcOrd="2" destOrd="0" presId="urn:microsoft.com/office/officeart/2018/2/layout/IconLabelList"/>
    <dgm:cxn modelId="{A7E39703-6973-49A1-9352-922297DE7A88}" type="presParOf" srcId="{F7AA866A-0502-49EC-A671-6D58E1EE8409}" destId="{E0147C39-5C22-483A-BCFA-625752510236}" srcOrd="0" destOrd="0" presId="urn:microsoft.com/office/officeart/2018/2/layout/IconLabelList"/>
    <dgm:cxn modelId="{B2BC639E-FD72-44AC-AA25-6B9C462F8CD6}" type="presParOf" srcId="{F7AA866A-0502-49EC-A671-6D58E1EE8409}" destId="{37FC696C-54BD-42E7-B4CC-1A520D992D1D}" srcOrd="1" destOrd="0" presId="urn:microsoft.com/office/officeart/2018/2/layout/IconLabelList"/>
    <dgm:cxn modelId="{34DE5A67-C7E6-4663-9D59-2C32C1BDCFD2}" type="presParOf" srcId="{F7AA866A-0502-49EC-A671-6D58E1EE8409}" destId="{3AEA853D-0510-4349-8681-FC9166469BC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86BFA6-4D12-458F-BE26-11D81A6BD26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3198D1-A852-4326-8217-11D05CE7DBF5}">
      <dgm:prSet/>
      <dgm:spPr/>
      <dgm:t>
        <a:bodyPr/>
        <a:lstStyle/>
        <a:p>
          <a:pPr>
            <a:defRPr cap="all"/>
          </a:pPr>
          <a:r>
            <a:rPr lang="en-GB"/>
            <a:t>The ability to bring a case against the state. </a:t>
          </a:r>
          <a:endParaRPr lang="en-US"/>
        </a:p>
      </dgm:t>
    </dgm:pt>
    <dgm:pt modelId="{58373395-850F-43CC-9DA4-BFF51FC34814}" type="parTrans" cxnId="{FDDDAFED-D430-4864-8574-22D8F578047C}">
      <dgm:prSet/>
      <dgm:spPr/>
      <dgm:t>
        <a:bodyPr/>
        <a:lstStyle/>
        <a:p>
          <a:endParaRPr lang="en-US"/>
        </a:p>
      </dgm:t>
    </dgm:pt>
    <dgm:pt modelId="{28BA3EDF-EE6B-4833-A59B-004400966411}" type="sibTrans" cxnId="{FDDDAFED-D430-4864-8574-22D8F578047C}">
      <dgm:prSet/>
      <dgm:spPr/>
      <dgm:t>
        <a:bodyPr/>
        <a:lstStyle/>
        <a:p>
          <a:endParaRPr lang="en-US"/>
        </a:p>
      </dgm:t>
    </dgm:pt>
    <dgm:pt modelId="{C99A8F04-790F-4DCF-AD0A-469FD8A04798}">
      <dgm:prSet/>
      <dgm:spPr/>
      <dgm:t>
        <a:bodyPr/>
        <a:lstStyle/>
        <a:p>
          <a:pPr>
            <a:defRPr cap="all"/>
          </a:pPr>
          <a:r>
            <a:rPr lang="en-GB"/>
            <a:t>Individual against the state. </a:t>
          </a:r>
          <a:endParaRPr lang="en-US"/>
        </a:p>
      </dgm:t>
    </dgm:pt>
    <dgm:pt modelId="{2077BD08-5810-40D4-AA1F-19B18F7F202E}" type="parTrans" cxnId="{F775240A-C4E5-4A87-A930-CB95C4DA809A}">
      <dgm:prSet/>
      <dgm:spPr/>
      <dgm:t>
        <a:bodyPr/>
        <a:lstStyle/>
        <a:p>
          <a:endParaRPr lang="en-US"/>
        </a:p>
      </dgm:t>
    </dgm:pt>
    <dgm:pt modelId="{81FD4019-E7FA-4728-A449-AA020BF9DD4F}" type="sibTrans" cxnId="{F775240A-C4E5-4A87-A930-CB95C4DA809A}">
      <dgm:prSet/>
      <dgm:spPr/>
      <dgm:t>
        <a:bodyPr/>
        <a:lstStyle/>
        <a:p>
          <a:endParaRPr lang="en-US"/>
        </a:p>
      </dgm:t>
    </dgm:pt>
    <dgm:pt modelId="{BF76D843-8044-4FC9-8251-9E4E1BE7E666}">
      <dgm:prSet/>
      <dgm:spPr/>
      <dgm:t>
        <a:bodyPr/>
        <a:lstStyle/>
        <a:p>
          <a:pPr>
            <a:defRPr cap="all"/>
          </a:pPr>
          <a:r>
            <a:rPr lang="en-GB"/>
            <a:t>Not private law. </a:t>
          </a:r>
          <a:endParaRPr lang="en-US"/>
        </a:p>
      </dgm:t>
    </dgm:pt>
    <dgm:pt modelId="{D410AD80-95B7-4E5E-A35C-F35C04EC4CD3}" type="parTrans" cxnId="{FBEF1D2F-550F-4664-8839-33C341C833DB}">
      <dgm:prSet/>
      <dgm:spPr/>
      <dgm:t>
        <a:bodyPr/>
        <a:lstStyle/>
        <a:p>
          <a:endParaRPr lang="en-US"/>
        </a:p>
      </dgm:t>
    </dgm:pt>
    <dgm:pt modelId="{ECBDCCFB-BB81-4E4C-BF86-21CBCF163A6C}" type="sibTrans" cxnId="{FBEF1D2F-550F-4664-8839-33C341C833DB}">
      <dgm:prSet/>
      <dgm:spPr/>
      <dgm:t>
        <a:bodyPr/>
        <a:lstStyle/>
        <a:p>
          <a:endParaRPr lang="en-US"/>
        </a:p>
      </dgm:t>
    </dgm:pt>
    <dgm:pt modelId="{0A006492-4D49-49E5-B18F-85624CD84F87}" type="pres">
      <dgm:prSet presAssocID="{6786BFA6-4D12-458F-BE26-11D81A6BD26C}" presName="root" presStyleCnt="0">
        <dgm:presLayoutVars>
          <dgm:dir/>
          <dgm:resizeHandles val="exact"/>
        </dgm:presLayoutVars>
      </dgm:prSet>
      <dgm:spPr/>
    </dgm:pt>
    <dgm:pt modelId="{85037944-F1D7-466E-8387-643FB380B5EF}" type="pres">
      <dgm:prSet presAssocID="{753198D1-A852-4326-8217-11D05CE7DBF5}" presName="compNode" presStyleCnt="0"/>
      <dgm:spPr/>
    </dgm:pt>
    <dgm:pt modelId="{6EA61D02-65E2-4C35-9627-FA8DAF31616E}" type="pres">
      <dgm:prSet presAssocID="{753198D1-A852-4326-8217-11D05CE7DBF5}" presName="iconBgRect" presStyleLbl="bgShp" presStyleIdx="0" presStyleCnt="3"/>
      <dgm:spPr/>
    </dgm:pt>
    <dgm:pt modelId="{E6DFA7D7-C437-4F08-B482-E66634B3A985}" type="pres">
      <dgm:prSet presAssocID="{753198D1-A852-4326-8217-11D05CE7DB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748B97D-7871-4882-90F3-BF167E729EB2}" type="pres">
      <dgm:prSet presAssocID="{753198D1-A852-4326-8217-11D05CE7DBF5}" presName="spaceRect" presStyleCnt="0"/>
      <dgm:spPr/>
    </dgm:pt>
    <dgm:pt modelId="{E7B5BB43-5E70-4FC6-8C84-D8AE8643A415}" type="pres">
      <dgm:prSet presAssocID="{753198D1-A852-4326-8217-11D05CE7DBF5}" presName="textRect" presStyleLbl="revTx" presStyleIdx="0" presStyleCnt="3">
        <dgm:presLayoutVars>
          <dgm:chMax val="1"/>
          <dgm:chPref val="1"/>
        </dgm:presLayoutVars>
      </dgm:prSet>
      <dgm:spPr/>
    </dgm:pt>
    <dgm:pt modelId="{D698D14D-E4DC-4F2F-ACA4-17DB3D1DA1B0}" type="pres">
      <dgm:prSet presAssocID="{28BA3EDF-EE6B-4833-A59B-004400966411}" presName="sibTrans" presStyleCnt="0"/>
      <dgm:spPr/>
    </dgm:pt>
    <dgm:pt modelId="{8AAF9DA1-4C3A-44C5-BFF3-353E1E8307D5}" type="pres">
      <dgm:prSet presAssocID="{C99A8F04-790F-4DCF-AD0A-469FD8A04798}" presName="compNode" presStyleCnt="0"/>
      <dgm:spPr/>
    </dgm:pt>
    <dgm:pt modelId="{9BA9C1FC-3283-43B7-9E03-6E522915EC21}" type="pres">
      <dgm:prSet presAssocID="{C99A8F04-790F-4DCF-AD0A-469FD8A04798}" presName="iconBgRect" presStyleLbl="bgShp" presStyleIdx="1" presStyleCnt="3"/>
      <dgm:spPr/>
    </dgm:pt>
    <dgm:pt modelId="{11A56D22-0249-42AD-AFBE-0F36892B8D36}" type="pres">
      <dgm:prSet presAssocID="{C99A8F04-790F-4DCF-AD0A-469FD8A047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7C3AF95-2475-40B5-9DF7-DC2044F967D2}" type="pres">
      <dgm:prSet presAssocID="{C99A8F04-790F-4DCF-AD0A-469FD8A04798}" presName="spaceRect" presStyleCnt="0"/>
      <dgm:spPr/>
    </dgm:pt>
    <dgm:pt modelId="{DEE32C95-A0D1-4F51-B77B-88F5EAB61D93}" type="pres">
      <dgm:prSet presAssocID="{C99A8F04-790F-4DCF-AD0A-469FD8A04798}" presName="textRect" presStyleLbl="revTx" presStyleIdx="1" presStyleCnt="3">
        <dgm:presLayoutVars>
          <dgm:chMax val="1"/>
          <dgm:chPref val="1"/>
        </dgm:presLayoutVars>
      </dgm:prSet>
      <dgm:spPr/>
    </dgm:pt>
    <dgm:pt modelId="{F9A8DA03-70C8-4C01-B93A-DCCFAE665F14}" type="pres">
      <dgm:prSet presAssocID="{81FD4019-E7FA-4728-A449-AA020BF9DD4F}" presName="sibTrans" presStyleCnt="0"/>
      <dgm:spPr/>
    </dgm:pt>
    <dgm:pt modelId="{10F8AE9D-8BA6-4690-ACE2-DEB8F4F54DDB}" type="pres">
      <dgm:prSet presAssocID="{BF76D843-8044-4FC9-8251-9E4E1BE7E666}" presName="compNode" presStyleCnt="0"/>
      <dgm:spPr/>
    </dgm:pt>
    <dgm:pt modelId="{828CC22A-0C5A-4B0D-A3B1-22E408555326}" type="pres">
      <dgm:prSet presAssocID="{BF76D843-8044-4FC9-8251-9E4E1BE7E666}" presName="iconBgRect" presStyleLbl="bgShp" presStyleIdx="2" presStyleCnt="3"/>
      <dgm:spPr/>
    </dgm:pt>
    <dgm:pt modelId="{611ADAAF-E700-4518-8ED6-10E87A17E076}" type="pres">
      <dgm:prSet presAssocID="{BF76D843-8044-4FC9-8251-9E4E1BE7E6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8ABB4FB-519C-46E1-B0C8-FF99BD135099}" type="pres">
      <dgm:prSet presAssocID="{BF76D843-8044-4FC9-8251-9E4E1BE7E666}" presName="spaceRect" presStyleCnt="0"/>
      <dgm:spPr/>
    </dgm:pt>
    <dgm:pt modelId="{40878D74-33C2-4FBB-AC1A-F05A6E11A186}" type="pres">
      <dgm:prSet presAssocID="{BF76D843-8044-4FC9-8251-9E4E1BE7E6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775240A-C4E5-4A87-A930-CB95C4DA809A}" srcId="{6786BFA6-4D12-458F-BE26-11D81A6BD26C}" destId="{C99A8F04-790F-4DCF-AD0A-469FD8A04798}" srcOrd="1" destOrd="0" parTransId="{2077BD08-5810-40D4-AA1F-19B18F7F202E}" sibTransId="{81FD4019-E7FA-4728-A449-AA020BF9DD4F}"/>
    <dgm:cxn modelId="{FBEF1D2F-550F-4664-8839-33C341C833DB}" srcId="{6786BFA6-4D12-458F-BE26-11D81A6BD26C}" destId="{BF76D843-8044-4FC9-8251-9E4E1BE7E666}" srcOrd="2" destOrd="0" parTransId="{D410AD80-95B7-4E5E-A35C-F35C04EC4CD3}" sibTransId="{ECBDCCFB-BB81-4E4C-BF86-21CBCF163A6C}"/>
    <dgm:cxn modelId="{4EE1E638-54F3-4D40-8ECC-8331A69C8767}" type="presOf" srcId="{BF76D843-8044-4FC9-8251-9E4E1BE7E666}" destId="{40878D74-33C2-4FBB-AC1A-F05A6E11A186}" srcOrd="0" destOrd="0" presId="urn:microsoft.com/office/officeart/2018/5/layout/IconCircleLabelList"/>
    <dgm:cxn modelId="{FA2BBA46-F43A-44B3-BB7A-70067D34F589}" type="presOf" srcId="{6786BFA6-4D12-458F-BE26-11D81A6BD26C}" destId="{0A006492-4D49-49E5-B18F-85624CD84F87}" srcOrd="0" destOrd="0" presId="urn:microsoft.com/office/officeart/2018/5/layout/IconCircleLabelList"/>
    <dgm:cxn modelId="{D50FF873-0DE8-47B0-815D-8D893C06EBF9}" type="presOf" srcId="{753198D1-A852-4326-8217-11D05CE7DBF5}" destId="{E7B5BB43-5E70-4FC6-8C84-D8AE8643A415}" srcOrd="0" destOrd="0" presId="urn:microsoft.com/office/officeart/2018/5/layout/IconCircleLabelList"/>
    <dgm:cxn modelId="{12AD51A7-655F-4434-AE24-7CF4B84EB1F2}" type="presOf" srcId="{C99A8F04-790F-4DCF-AD0A-469FD8A04798}" destId="{DEE32C95-A0D1-4F51-B77B-88F5EAB61D93}" srcOrd="0" destOrd="0" presId="urn:microsoft.com/office/officeart/2018/5/layout/IconCircleLabelList"/>
    <dgm:cxn modelId="{FDDDAFED-D430-4864-8574-22D8F578047C}" srcId="{6786BFA6-4D12-458F-BE26-11D81A6BD26C}" destId="{753198D1-A852-4326-8217-11D05CE7DBF5}" srcOrd="0" destOrd="0" parTransId="{58373395-850F-43CC-9DA4-BFF51FC34814}" sibTransId="{28BA3EDF-EE6B-4833-A59B-004400966411}"/>
    <dgm:cxn modelId="{CCAD0824-1FA2-47B2-AA18-8747D0F969C1}" type="presParOf" srcId="{0A006492-4D49-49E5-B18F-85624CD84F87}" destId="{85037944-F1D7-466E-8387-643FB380B5EF}" srcOrd="0" destOrd="0" presId="urn:microsoft.com/office/officeart/2018/5/layout/IconCircleLabelList"/>
    <dgm:cxn modelId="{EFE4B2EF-68E0-4F9D-A6D6-1EDF4F58AD7B}" type="presParOf" srcId="{85037944-F1D7-466E-8387-643FB380B5EF}" destId="{6EA61D02-65E2-4C35-9627-FA8DAF31616E}" srcOrd="0" destOrd="0" presId="urn:microsoft.com/office/officeart/2018/5/layout/IconCircleLabelList"/>
    <dgm:cxn modelId="{DC2CD039-36FA-48C9-B965-623B1968F36E}" type="presParOf" srcId="{85037944-F1D7-466E-8387-643FB380B5EF}" destId="{E6DFA7D7-C437-4F08-B482-E66634B3A985}" srcOrd="1" destOrd="0" presId="urn:microsoft.com/office/officeart/2018/5/layout/IconCircleLabelList"/>
    <dgm:cxn modelId="{AF18B76C-44DE-434B-8759-4A9115B376B7}" type="presParOf" srcId="{85037944-F1D7-466E-8387-643FB380B5EF}" destId="{C748B97D-7871-4882-90F3-BF167E729EB2}" srcOrd="2" destOrd="0" presId="urn:microsoft.com/office/officeart/2018/5/layout/IconCircleLabelList"/>
    <dgm:cxn modelId="{30233999-CF95-4BCA-8748-BDBDA5328058}" type="presParOf" srcId="{85037944-F1D7-466E-8387-643FB380B5EF}" destId="{E7B5BB43-5E70-4FC6-8C84-D8AE8643A415}" srcOrd="3" destOrd="0" presId="urn:microsoft.com/office/officeart/2018/5/layout/IconCircleLabelList"/>
    <dgm:cxn modelId="{BF740004-09BA-416F-A452-FB23BAACD723}" type="presParOf" srcId="{0A006492-4D49-49E5-B18F-85624CD84F87}" destId="{D698D14D-E4DC-4F2F-ACA4-17DB3D1DA1B0}" srcOrd="1" destOrd="0" presId="urn:microsoft.com/office/officeart/2018/5/layout/IconCircleLabelList"/>
    <dgm:cxn modelId="{4084B3C8-1A65-4459-8242-8723BFD83496}" type="presParOf" srcId="{0A006492-4D49-49E5-B18F-85624CD84F87}" destId="{8AAF9DA1-4C3A-44C5-BFF3-353E1E8307D5}" srcOrd="2" destOrd="0" presId="urn:microsoft.com/office/officeart/2018/5/layout/IconCircleLabelList"/>
    <dgm:cxn modelId="{5D30DB4B-3D95-4DDA-8B36-3DAA4EBD90BD}" type="presParOf" srcId="{8AAF9DA1-4C3A-44C5-BFF3-353E1E8307D5}" destId="{9BA9C1FC-3283-43B7-9E03-6E522915EC21}" srcOrd="0" destOrd="0" presId="urn:microsoft.com/office/officeart/2018/5/layout/IconCircleLabelList"/>
    <dgm:cxn modelId="{A15426CD-CCE6-4473-B329-F27387541680}" type="presParOf" srcId="{8AAF9DA1-4C3A-44C5-BFF3-353E1E8307D5}" destId="{11A56D22-0249-42AD-AFBE-0F36892B8D36}" srcOrd="1" destOrd="0" presId="urn:microsoft.com/office/officeart/2018/5/layout/IconCircleLabelList"/>
    <dgm:cxn modelId="{4C4B7274-852C-4743-8590-E5C28C8B813E}" type="presParOf" srcId="{8AAF9DA1-4C3A-44C5-BFF3-353E1E8307D5}" destId="{37C3AF95-2475-40B5-9DF7-DC2044F967D2}" srcOrd="2" destOrd="0" presId="urn:microsoft.com/office/officeart/2018/5/layout/IconCircleLabelList"/>
    <dgm:cxn modelId="{A6B51375-1DCF-4CC5-8C63-DFE0467BC99D}" type="presParOf" srcId="{8AAF9DA1-4C3A-44C5-BFF3-353E1E8307D5}" destId="{DEE32C95-A0D1-4F51-B77B-88F5EAB61D93}" srcOrd="3" destOrd="0" presId="urn:microsoft.com/office/officeart/2018/5/layout/IconCircleLabelList"/>
    <dgm:cxn modelId="{A85E21DD-AA20-42BF-ABFA-6DC1831C9036}" type="presParOf" srcId="{0A006492-4D49-49E5-B18F-85624CD84F87}" destId="{F9A8DA03-70C8-4C01-B93A-DCCFAE665F14}" srcOrd="3" destOrd="0" presId="urn:microsoft.com/office/officeart/2018/5/layout/IconCircleLabelList"/>
    <dgm:cxn modelId="{F2D0AC0C-888A-40B6-9F24-9A59123D4E53}" type="presParOf" srcId="{0A006492-4D49-49E5-B18F-85624CD84F87}" destId="{10F8AE9D-8BA6-4690-ACE2-DEB8F4F54DDB}" srcOrd="4" destOrd="0" presId="urn:microsoft.com/office/officeart/2018/5/layout/IconCircleLabelList"/>
    <dgm:cxn modelId="{74CF10B6-61BF-4086-BB82-751D3BE241A7}" type="presParOf" srcId="{10F8AE9D-8BA6-4690-ACE2-DEB8F4F54DDB}" destId="{828CC22A-0C5A-4B0D-A3B1-22E408555326}" srcOrd="0" destOrd="0" presId="urn:microsoft.com/office/officeart/2018/5/layout/IconCircleLabelList"/>
    <dgm:cxn modelId="{CF7945D2-8CD2-4EE7-8485-BA2564ED333B}" type="presParOf" srcId="{10F8AE9D-8BA6-4690-ACE2-DEB8F4F54DDB}" destId="{611ADAAF-E700-4518-8ED6-10E87A17E076}" srcOrd="1" destOrd="0" presId="urn:microsoft.com/office/officeart/2018/5/layout/IconCircleLabelList"/>
    <dgm:cxn modelId="{450EDFC8-FF0A-44A3-8816-9C5F3BE921CA}" type="presParOf" srcId="{10F8AE9D-8BA6-4690-ACE2-DEB8F4F54DDB}" destId="{48ABB4FB-519C-46E1-B0C8-FF99BD135099}" srcOrd="2" destOrd="0" presId="urn:microsoft.com/office/officeart/2018/5/layout/IconCircleLabelList"/>
    <dgm:cxn modelId="{5CC4E568-155F-4162-914C-3574BD061ED1}" type="presParOf" srcId="{10F8AE9D-8BA6-4690-ACE2-DEB8F4F54DDB}" destId="{40878D74-33C2-4FBB-AC1A-F05A6E11A1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169EB3-CBAB-42FF-BA30-8C021559E9A3}" type="doc">
      <dgm:prSet loTypeId="urn:microsoft.com/office/officeart/2005/8/layout/vProcess5" loCatId="process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62BA265-90FC-4C89-8ED6-3836D2EB3AFF}">
      <dgm:prSet/>
      <dgm:spPr/>
      <dgm:t>
        <a:bodyPr/>
        <a:lstStyle/>
        <a:p>
          <a:r>
            <a:rPr lang="en-GB"/>
            <a:t>Without public law we would not be able to uphold our rights. </a:t>
          </a:r>
          <a:endParaRPr lang="en-US"/>
        </a:p>
      </dgm:t>
    </dgm:pt>
    <dgm:pt modelId="{CC4C264A-03FC-4076-86FD-09D78851E1BF}" type="parTrans" cxnId="{EB84BD3D-AF52-4F00-866E-D99EB222BF3A}">
      <dgm:prSet/>
      <dgm:spPr/>
      <dgm:t>
        <a:bodyPr/>
        <a:lstStyle/>
        <a:p>
          <a:endParaRPr lang="en-US"/>
        </a:p>
      </dgm:t>
    </dgm:pt>
    <dgm:pt modelId="{59C95378-0D2C-452C-ADFC-5323AF529968}" type="sibTrans" cxnId="{EB84BD3D-AF52-4F00-866E-D99EB222BF3A}">
      <dgm:prSet/>
      <dgm:spPr/>
      <dgm:t>
        <a:bodyPr/>
        <a:lstStyle/>
        <a:p>
          <a:endParaRPr lang="en-US"/>
        </a:p>
      </dgm:t>
    </dgm:pt>
    <dgm:pt modelId="{1398CBE1-0B4E-4995-8E50-5DD89C9A3679}">
      <dgm:prSet/>
      <dgm:spPr/>
      <dgm:t>
        <a:bodyPr/>
        <a:lstStyle/>
        <a:p>
          <a:r>
            <a:rPr lang="en-GB"/>
            <a:t>What would happen to Human Rights? </a:t>
          </a:r>
          <a:endParaRPr lang="en-US"/>
        </a:p>
      </dgm:t>
    </dgm:pt>
    <dgm:pt modelId="{5AF1B62A-0C19-4F38-A7E5-A691B12BA381}" type="parTrans" cxnId="{88F1D144-4301-4AB2-899D-8E6B5F64DD8F}">
      <dgm:prSet/>
      <dgm:spPr/>
      <dgm:t>
        <a:bodyPr/>
        <a:lstStyle/>
        <a:p>
          <a:endParaRPr lang="en-US"/>
        </a:p>
      </dgm:t>
    </dgm:pt>
    <dgm:pt modelId="{01C3AA5F-64B2-4FA1-92B0-11E5AF874BEB}" type="sibTrans" cxnId="{88F1D144-4301-4AB2-899D-8E6B5F64DD8F}">
      <dgm:prSet/>
      <dgm:spPr/>
      <dgm:t>
        <a:bodyPr/>
        <a:lstStyle/>
        <a:p>
          <a:endParaRPr lang="en-US"/>
        </a:p>
      </dgm:t>
    </dgm:pt>
    <dgm:pt modelId="{028F6050-FE22-469B-B014-5C81792B412C}">
      <dgm:prSet/>
      <dgm:spPr/>
      <dgm:t>
        <a:bodyPr/>
        <a:lstStyle/>
        <a:p>
          <a:r>
            <a:rPr lang="en-GB"/>
            <a:t>Public law is a big part of the legal system. </a:t>
          </a:r>
          <a:endParaRPr lang="en-US"/>
        </a:p>
      </dgm:t>
    </dgm:pt>
    <dgm:pt modelId="{85572D48-5ACE-4017-AD52-CB5906747CFF}" type="parTrans" cxnId="{DE426898-4CAA-4F8C-A19B-9056F05E49DD}">
      <dgm:prSet/>
      <dgm:spPr/>
      <dgm:t>
        <a:bodyPr/>
        <a:lstStyle/>
        <a:p>
          <a:endParaRPr lang="en-US"/>
        </a:p>
      </dgm:t>
    </dgm:pt>
    <dgm:pt modelId="{1A865F61-895B-4393-88EB-2E6BE8003E75}" type="sibTrans" cxnId="{DE426898-4CAA-4F8C-A19B-9056F05E49DD}">
      <dgm:prSet/>
      <dgm:spPr/>
      <dgm:t>
        <a:bodyPr/>
        <a:lstStyle/>
        <a:p>
          <a:endParaRPr lang="en-US"/>
        </a:p>
      </dgm:t>
    </dgm:pt>
    <dgm:pt modelId="{E57EDEEA-E414-4F69-B0D6-A91328F2A762}" type="pres">
      <dgm:prSet presAssocID="{2B169EB3-CBAB-42FF-BA30-8C021559E9A3}" presName="outerComposite" presStyleCnt="0">
        <dgm:presLayoutVars>
          <dgm:chMax val="5"/>
          <dgm:dir/>
          <dgm:resizeHandles val="exact"/>
        </dgm:presLayoutVars>
      </dgm:prSet>
      <dgm:spPr/>
    </dgm:pt>
    <dgm:pt modelId="{30785052-723A-4A72-BE2D-3A5251615279}" type="pres">
      <dgm:prSet presAssocID="{2B169EB3-CBAB-42FF-BA30-8C021559E9A3}" presName="dummyMaxCanvas" presStyleCnt="0">
        <dgm:presLayoutVars/>
      </dgm:prSet>
      <dgm:spPr/>
    </dgm:pt>
    <dgm:pt modelId="{110CE94F-B0DF-4790-9213-675F77C4920B}" type="pres">
      <dgm:prSet presAssocID="{2B169EB3-CBAB-42FF-BA30-8C021559E9A3}" presName="ThreeNodes_1" presStyleLbl="node1" presStyleIdx="0" presStyleCnt="3">
        <dgm:presLayoutVars>
          <dgm:bulletEnabled val="1"/>
        </dgm:presLayoutVars>
      </dgm:prSet>
      <dgm:spPr/>
    </dgm:pt>
    <dgm:pt modelId="{A2D375C6-CCD4-46B2-81FF-9CB88B3E8BD1}" type="pres">
      <dgm:prSet presAssocID="{2B169EB3-CBAB-42FF-BA30-8C021559E9A3}" presName="ThreeNodes_2" presStyleLbl="node1" presStyleIdx="1" presStyleCnt="3">
        <dgm:presLayoutVars>
          <dgm:bulletEnabled val="1"/>
        </dgm:presLayoutVars>
      </dgm:prSet>
      <dgm:spPr/>
    </dgm:pt>
    <dgm:pt modelId="{580B71E0-5D1B-4F92-8D5B-5EDA575A30B7}" type="pres">
      <dgm:prSet presAssocID="{2B169EB3-CBAB-42FF-BA30-8C021559E9A3}" presName="ThreeNodes_3" presStyleLbl="node1" presStyleIdx="2" presStyleCnt="3">
        <dgm:presLayoutVars>
          <dgm:bulletEnabled val="1"/>
        </dgm:presLayoutVars>
      </dgm:prSet>
      <dgm:spPr/>
    </dgm:pt>
    <dgm:pt modelId="{4EC5E83C-37F9-4E04-8910-777168BBDEA8}" type="pres">
      <dgm:prSet presAssocID="{2B169EB3-CBAB-42FF-BA30-8C021559E9A3}" presName="ThreeConn_1-2" presStyleLbl="fgAccFollowNode1" presStyleIdx="0" presStyleCnt="2">
        <dgm:presLayoutVars>
          <dgm:bulletEnabled val="1"/>
        </dgm:presLayoutVars>
      </dgm:prSet>
      <dgm:spPr/>
    </dgm:pt>
    <dgm:pt modelId="{6D907985-86FD-4299-BDD1-132914B7D58D}" type="pres">
      <dgm:prSet presAssocID="{2B169EB3-CBAB-42FF-BA30-8C021559E9A3}" presName="ThreeConn_2-3" presStyleLbl="fgAccFollowNode1" presStyleIdx="1" presStyleCnt="2">
        <dgm:presLayoutVars>
          <dgm:bulletEnabled val="1"/>
        </dgm:presLayoutVars>
      </dgm:prSet>
      <dgm:spPr/>
    </dgm:pt>
    <dgm:pt modelId="{F235C465-5FB0-4B24-A31A-145A24A47BC0}" type="pres">
      <dgm:prSet presAssocID="{2B169EB3-CBAB-42FF-BA30-8C021559E9A3}" presName="ThreeNodes_1_text" presStyleLbl="node1" presStyleIdx="2" presStyleCnt="3">
        <dgm:presLayoutVars>
          <dgm:bulletEnabled val="1"/>
        </dgm:presLayoutVars>
      </dgm:prSet>
      <dgm:spPr/>
    </dgm:pt>
    <dgm:pt modelId="{3D2A68D3-AC1E-477B-9CFB-AA1707F72ED2}" type="pres">
      <dgm:prSet presAssocID="{2B169EB3-CBAB-42FF-BA30-8C021559E9A3}" presName="ThreeNodes_2_text" presStyleLbl="node1" presStyleIdx="2" presStyleCnt="3">
        <dgm:presLayoutVars>
          <dgm:bulletEnabled val="1"/>
        </dgm:presLayoutVars>
      </dgm:prSet>
      <dgm:spPr/>
    </dgm:pt>
    <dgm:pt modelId="{1B2DBBB9-3E2C-47F9-81D3-E0C3F95B059E}" type="pres">
      <dgm:prSet presAssocID="{2B169EB3-CBAB-42FF-BA30-8C021559E9A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3BBE414-E4DF-4644-98D1-A6B49B2999B3}" type="presOf" srcId="{1398CBE1-0B4E-4995-8E50-5DD89C9A3679}" destId="{3D2A68D3-AC1E-477B-9CFB-AA1707F72ED2}" srcOrd="1" destOrd="0" presId="urn:microsoft.com/office/officeart/2005/8/layout/vProcess5"/>
    <dgm:cxn modelId="{64FFC52B-3D60-42EF-9795-A6C806DA9E16}" type="presOf" srcId="{028F6050-FE22-469B-B014-5C81792B412C}" destId="{580B71E0-5D1B-4F92-8D5B-5EDA575A30B7}" srcOrd="0" destOrd="0" presId="urn:microsoft.com/office/officeart/2005/8/layout/vProcess5"/>
    <dgm:cxn modelId="{53C18A37-EF6F-4B3C-AB3A-EB4981356AC7}" type="presOf" srcId="{028F6050-FE22-469B-B014-5C81792B412C}" destId="{1B2DBBB9-3E2C-47F9-81D3-E0C3F95B059E}" srcOrd="1" destOrd="0" presId="urn:microsoft.com/office/officeart/2005/8/layout/vProcess5"/>
    <dgm:cxn modelId="{EB84BD3D-AF52-4F00-866E-D99EB222BF3A}" srcId="{2B169EB3-CBAB-42FF-BA30-8C021559E9A3}" destId="{C62BA265-90FC-4C89-8ED6-3836D2EB3AFF}" srcOrd="0" destOrd="0" parTransId="{CC4C264A-03FC-4076-86FD-09D78851E1BF}" sibTransId="{59C95378-0D2C-452C-ADFC-5323AF529968}"/>
    <dgm:cxn modelId="{37C8455D-D1D6-4B2D-B102-25AC903CDB34}" type="presOf" srcId="{C62BA265-90FC-4C89-8ED6-3836D2EB3AFF}" destId="{F235C465-5FB0-4B24-A31A-145A24A47BC0}" srcOrd="1" destOrd="0" presId="urn:microsoft.com/office/officeart/2005/8/layout/vProcess5"/>
    <dgm:cxn modelId="{88F1D144-4301-4AB2-899D-8E6B5F64DD8F}" srcId="{2B169EB3-CBAB-42FF-BA30-8C021559E9A3}" destId="{1398CBE1-0B4E-4995-8E50-5DD89C9A3679}" srcOrd="1" destOrd="0" parTransId="{5AF1B62A-0C19-4F38-A7E5-A691B12BA381}" sibTransId="{01C3AA5F-64B2-4FA1-92B0-11E5AF874BEB}"/>
    <dgm:cxn modelId="{C13E4971-1453-44BD-9246-9FFCC31F7594}" type="presOf" srcId="{C62BA265-90FC-4C89-8ED6-3836D2EB3AFF}" destId="{110CE94F-B0DF-4790-9213-675F77C4920B}" srcOrd="0" destOrd="0" presId="urn:microsoft.com/office/officeart/2005/8/layout/vProcess5"/>
    <dgm:cxn modelId="{9349CE83-5139-4479-A7DD-FE6724E2F03E}" type="presOf" srcId="{1398CBE1-0B4E-4995-8E50-5DD89C9A3679}" destId="{A2D375C6-CCD4-46B2-81FF-9CB88B3E8BD1}" srcOrd="0" destOrd="0" presId="urn:microsoft.com/office/officeart/2005/8/layout/vProcess5"/>
    <dgm:cxn modelId="{1CFEA392-A779-494A-AE65-27021F694D6B}" type="presOf" srcId="{59C95378-0D2C-452C-ADFC-5323AF529968}" destId="{4EC5E83C-37F9-4E04-8910-777168BBDEA8}" srcOrd="0" destOrd="0" presId="urn:microsoft.com/office/officeart/2005/8/layout/vProcess5"/>
    <dgm:cxn modelId="{DE426898-4CAA-4F8C-A19B-9056F05E49DD}" srcId="{2B169EB3-CBAB-42FF-BA30-8C021559E9A3}" destId="{028F6050-FE22-469B-B014-5C81792B412C}" srcOrd="2" destOrd="0" parTransId="{85572D48-5ACE-4017-AD52-CB5906747CFF}" sibTransId="{1A865F61-895B-4393-88EB-2E6BE8003E75}"/>
    <dgm:cxn modelId="{41FE36BA-5C68-4AD0-92B1-A2F3E27FBA67}" type="presOf" srcId="{01C3AA5F-64B2-4FA1-92B0-11E5AF874BEB}" destId="{6D907985-86FD-4299-BDD1-132914B7D58D}" srcOrd="0" destOrd="0" presId="urn:microsoft.com/office/officeart/2005/8/layout/vProcess5"/>
    <dgm:cxn modelId="{04C0BBF8-D546-45A5-8BDD-695668D51330}" type="presOf" srcId="{2B169EB3-CBAB-42FF-BA30-8C021559E9A3}" destId="{E57EDEEA-E414-4F69-B0D6-A91328F2A762}" srcOrd="0" destOrd="0" presId="urn:microsoft.com/office/officeart/2005/8/layout/vProcess5"/>
    <dgm:cxn modelId="{9405D6D3-0984-4043-ACCD-4A400151907D}" type="presParOf" srcId="{E57EDEEA-E414-4F69-B0D6-A91328F2A762}" destId="{30785052-723A-4A72-BE2D-3A5251615279}" srcOrd="0" destOrd="0" presId="urn:microsoft.com/office/officeart/2005/8/layout/vProcess5"/>
    <dgm:cxn modelId="{5F2FF914-C0A0-4D5A-8E39-A07C67F595CC}" type="presParOf" srcId="{E57EDEEA-E414-4F69-B0D6-A91328F2A762}" destId="{110CE94F-B0DF-4790-9213-675F77C4920B}" srcOrd="1" destOrd="0" presId="urn:microsoft.com/office/officeart/2005/8/layout/vProcess5"/>
    <dgm:cxn modelId="{49EBFCB3-B440-45BB-ADE3-6EF72369E8BC}" type="presParOf" srcId="{E57EDEEA-E414-4F69-B0D6-A91328F2A762}" destId="{A2D375C6-CCD4-46B2-81FF-9CB88B3E8BD1}" srcOrd="2" destOrd="0" presId="urn:microsoft.com/office/officeart/2005/8/layout/vProcess5"/>
    <dgm:cxn modelId="{F7010A76-0FB3-4494-B0C7-52A8E1691D2C}" type="presParOf" srcId="{E57EDEEA-E414-4F69-B0D6-A91328F2A762}" destId="{580B71E0-5D1B-4F92-8D5B-5EDA575A30B7}" srcOrd="3" destOrd="0" presId="urn:microsoft.com/office/officeart/2005/8/layout/vProcess5"/>
    <dgm:cxn modelId="{3984612E-31A5-46D7-AD56-F32C43CF20EF}" type="presParOf" srcId="{E57EDEEA-E414-4F69-B0D6-A91328F2A762}" destId="{4EC5E83C-37F9-4E04-8910-777168BBDEA8}" srcOrd="4" destOrd="0" presId="urn:microsoft.com/office/officeart/2005/8/layout/vProcess5"/>
    <dgm:cxn modelId="{1D0145AD-E33A-43E6-8111-F1DE495B0CA9}" type="presParOf" srcId="{E57EDEEA-E414-4F69-B0D6-A91328F2A762}" destId="{6D907985-86FD-4299-BDD1-132914B7D58D}" srcOrd="5" destOrd="0" presId="urn:microsoft.com/office/officeart/2005/8/layout/vProcess5"/>
    <dgm:cxn modelId="{080080C0-DBD9-4667-81B2-F922C1981A14}" type="presParOf" srcId="{E57EDEEA-E414-4F69-B0D6-A91328F2A762}" destId="{F235C465-5FB0-4B24-A31A-145A24A47BC0}" srcOrd="6" destOrd="0" presId="urn:microsoft.com/office/officeart/2005/8/layout/vProcess5"/>
    <dgm:cxn modelId="{CEAD00F7-ED34-41E1-87EA-89831CC0D22F}" type="presParOf" srcId="{E57EDEEA-E414-4F69-B0D6-A91328F2A762}" destId="{3D2A68D3-AC1E-477B-9CFB-AA1707F72ED2}" srcOrd="7" destOrd="0" presId="urn:microsoft.com/office/officeart/2005/8/layout/vProcess5"/>
    <dgm:cxn modelId="{76F4A49A-BA9F-4E8F-ADEE-CEF9D02F3A38}" type="presParOf" srcId="{E57EDEEA-E414-4F69-B0D6-A91328F2A762}" destId="{1B2DBBB9-3E2C-47F9-81D3-E0C3F95B059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707D7A-7DBF-4F2B-A7E4-F178149F16E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EA20831-B68E-4346-AD20-14C52971774B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04B2249C-A753-468C-AE3F-092A9F55CA15}" type="parTrans" cxnId="{023A3C9B-0B4C-41B5-8DBC-90B4A12A3467}">
      <dgm:prSet/>
      <dgm:spPr/>
      <dgm:t>
        <a:bodyPr/>
        <a:lstStyle/>
        <a:p>
          <a:endParaRPr lang="en-US"/>
        </a:p>
      </dgm:t>
    </dgm:pt>
    <dgm:pt modelId="{6A88F576-1119-426E-9D36-14EB6F9E9053}" type="sibTrans" cxnId="{023A3C9B-0B4C-41B5-8DBC-90B4A12A3467}">
      <dgm:prSet/>
      <dgm:spPr/>
      <dgm:t>
        <a:bodyPr/>
        <a:lstStyle/>
        <a:p>
          <a:endParaRPr lang="en-US"/>
        </a:p>
      </dgm:t>
    </dgm:pt>
    <dgm:pt modelId="{58884AB5-9151-4A42-A513-AD7A51CFFD1D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FE7762B7-23C4-4CEE-840C-C9F55B31327F}" type="parTrans" cxnId="{0237E74C-82EE-44C2-8F3D-9D27ACD2350A}">
      <dgm:prSet/>
      <dgm:spPr/>
      <dgm:t>
        <a:bodyPr/>
        <a:lstStyle/>
        <a:p>
          <a:endParaRPr lang="en-US"/>
        </a:p>
      </dgm:t>
    </dgm:pt>
    <dgm:pt modelId="{23FA12DB-1C2E-40C1-8304-74580D3EEBDD}" type="sibTrans" cxnId="{0237E74C-82EE-44C2-8F3D-9D27ACD2350A}">
      <dgm:prSet/>
      <dgm:spPr/>
      <dgm:t>
        <a:bodyPr/>
        <a:lstStyle/>
        <a:p>
          <a:endParaRPr lang="en-US"/>
        </a:p>
      </dgm:t>
    </dgm:pt>
    <dgm:pt modelId="{5F8548AB-261F-4858-BC35-CE46FCDFA588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6610738C-34F9-4359-ACDB-375D21CDFA1C}" type="parTrans" cxnId="{A9D27BBD-6103-402A-A711-EC4938D50586}">
      <dgm:prSet/>
      <dgm:spPr/>
      <dgm:t>
        <a:bodyPr/>
        <a:lstStyle/>
        <a:p>
          <a:endParaRPr lang="en-US"/>
        </a:p>
      </dgm:t>
    </dgm:pt>
    <dgm:pt modelId="{C1DD2069-B154-46C5-A7D7-21106FEAEF68}" type="sibTrans" cxnId="{A9D27BBD-6103-402A-A711-EC4938D50586}">
      <dgm:prSet/>
      <dgm:spPr/>
      <dgm:t>
        <a:bodyPr/>
        <a:lstStyle/>
        <a:p>
          <a:endParaRPr lang="en-US"/>
        </a:p>
      </dgm:t>
    </dgm:pt>
    <dgm:pt modelId="{7039EBB2-AE40-4334-A5C7-AE27FE044E4B}">
      <dgm:prSet/>
      <dgm:spPr/>
      <dgm:t>
        <a:bodyPr/>
        <a:lstStyle/>
        <a:p>
          <a:r>
            <a:rPr lang="en-GB"/>
            <a:t>Separation of powers. </a:t>
          </a:r>
          <a:endParaRPr lang="en-US"/>
        </a:p>
      </dgm:t>
    </dgm:pt>
    <dgm:pt modelId="{5CA861F7-7F85-45B0-98BF-934BC4F97826}" type="parTrans" cxnId="{513ABBCF-B77B-4B5D-AA9D-0E205C3FA654}">
      <dgm:prSet/>
      <dgm:spPr/>
      <dgm:t>
        <a:bodyPr/>
        <a:lstStyle/>
        <a:p>
          <a:endParaRPr lang="en-US"/>
        </a:p>
      </dgm:t>
    </dgm:pt>
    <dgm:pt modelId="{E0A2C732-0668-4B55-BBDD-AA3DC07AD155}" type="sibTrans" cxnId="{513ABBCF-B77B-4B5D-AA9D-0E205C3FA654}">
      <dgm:prSet/>
      <dgm:spPr/>
      <dgm:t>
        <a:bodyPr/>
        <a:lstStyle/>
        <a:p>
          <a:endParaRPr lang="en-US"/>
        </a:p>
      </dgm:t>
    </dgm:pt>
    <dgm:pt modelId="{C3C267F8-9A24-44A0-8360-D785819DF3F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39987B23-AF09-4B45-8CE1-F22DE685E1DE}" type="parTrans" cxnId="{07CC7206-4CFB-4C37-A2DE-84B47DFD478D}">
      <dgm:prSet/>
      <dgm:spPr/>
      <dgm:t>
        <a:bodyPr/>
        <a:lstStyle/>
        <a:p>
          <a:endParaRPr lang="en-US"/>
        </a:p>
      </dgm:t>
    </dgm:pt>
    <dgm:pt modelId="{D01ABC98-6B6B-4384-8C46-31EC5362C961}" type="sibTrans" cxnId="{07CC7206-4CFB-4C37-A2DE-84B47DFD478D}">
      <dgm:prSet/>
      <dgm:spPr/>
      <dgm:t>
        <a:bodyPr/>
        <a:lstStyle/>
        <a:p>
          <a:endParaRPr lang="en-US"/>
        </a:p>
      </dgm:t>
    </dgm:pt>
    <dgm:pt modelId="{34036824-D3E4-47FC-B66E-9790AAF42E8E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F49B951F-757D-40DC-866F-083A91B8C04A}" type="parTrans" cxnId="{86DA7319-4A9D-4CC6-B8D5-A17292BAC09E}">
      <dgm:prSet/>
      <dgm:spPr/>
      <dgm:t>
        <a:bodyPr/>
        <a:lstStyle/>
        <a:p>
          <a:endParaRPr lang="en-US"/>
        </a:p>
      </dgm:t>
    </dgm:pt>
    <dgm:pt modelId="{586F524D-809E-441B-93C7-8D44940CBE9C}" type="sibTrans" cxnId="{86DA7319-4A9D-4CC6-B8D5-A17292BAC09E}">
      <dgm:prSet/>
      <dgm:spPr/>
      <dgm:t>
        <a:bodyPr/>
        <a:lstStyle/>
        <a:p>
          <a:endParaRPr lang="en-US"/>
        </a:p>
      </dgm:t>
    </dgm:pt>
    <dgm:pt modelId="{7E544035-C36A-4F89-B3C0-745453FE2A60}" type="pres">
      <dgm:prSet presAssocID="{4A707D7A-7DBF-4F2B-A7E4-F178149F16E6}" presName="linear" presStyleCnt="0">
        <dgm:presLayoutVars>
          <dgm:animLvl val="lvl"/>
          <dgm:resizeHandles val="exact"/>
        </dgm:presLayoutVars>
      </dgm:prSet>
      <dgm:spPr/>
    </dgm:pt>
    <dgm:pt modelId="{9C35801C-7744-4F67-BE6C-4EFD270B7B2A}" type="pres">
      <dgm:prSet presAssocID="{1EA20831-B68E-4346-AD20-14C52971774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8A43486-7BE2-4D2B-AF8A-65D469937834}" type="pres">
      <dgm:prSet presAssocID="{6A88F576-1119-426E-9D36-14EB6F9E9053}" presName="spacer" presStyleCnt="0"/>
      <dgm:spPr/>
    </dgm:pt>
    <dgm:pt modelId="{4EED7A24-E67B-48E8-8E59-6A9B9C3A3209}" type="pres">
      <dgm:prSet presAssocID="{58884AB5-9151-4A42-A513-AD7A51CFFD1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1DFC356-50EE-4FE7-9662-B7560A57FC8C}" type="pres">
      <dgm:prSet presAssocID="{23FA12DB-1C2E-40C1-8304-74580D3EEBDD}" presName="spacer" presStyleCnt="0"/>
      <dgm:spPr/>
    </dgm:pt>
    <dgm:pt modelId="{142D9FFF-457F-49A2-B498-7F0734D435CD}" type="pres">
      <dgm:prSet presAssocID="{5F8548AB-261F-4858-BC35-CE46FCDFA58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14A05D2-56E5-40C2-94A0-DE47B8B1E80D}" type="pres">
      <dgm:prSet presAssocID="{C1DD2069-B154-46C5-A7D7-21106FEAEF68}" presName="spacer" presStyleCnt="0"/>
      <dgm:spPr/>
    </dgm:pt>
    <dgm:pt modelId="{D06426B7-F1BB-420A-8FD4-226B786266B9}" type="pres">
      <dgm:prSet presAssocID="{7039EBB2-AE40-4334-A5C7-AE27FE044E4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00A0D87-B38D-4934-8686-E4DA2E870BEE}" type="pres">
      <dgm:prSet presAssocID="{E0A2C732-0668-4B55-BBDD-AA3DC07AD155}" presName="spacer" presStyleCnt="0"/>
      <dgm:spPr/>
    </dgm:pt>
    <dgm:pt modelId="{74253183-C785-4030-8A78-9C31658C0563}" type="pres">
      <dgm:prSet presAssocID="{C3C267F8-9A24-44A0-8360-D785819DF3F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1616228-5C2C-49BE-B7A5-0E6BDBFC64BA}" type="pres">
      <dgm:prSet presAssocID="{D01ABC98-6B6B-4384-8C46-31EC5362C961}" presName="spacer" presStyleCnt="0"/>
      <dgm:spPr/>
    </dgm:pt>
    <dgm:pt modelId="{B6296A18-9E84-4B9A-B239-22824072996C}" type="pres">
      <dgm:prSet presAssocID="{34036824-D3E4-47FC-B66E-9790AAF42E8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3200606-752D-4BB5-9207-E3987151249E}" type="presOf" srcId="{C3C267F8-9A24-44A0-8360-D785819DF3F0}" destId="{74253183-C785-4030-8A78-9C31658C0563}" srcOrd="0" destOrd="0" presId="urn:microsoft.com/office/officeart/2005/8/layout/vList2"/>
    <dgm:cxn modelId="{07CC7206-4CFB-4C37-A2DE-84B47DFD478D}" srcId="{4A707D7A-7DBF-4F2B-A7E4-F178149F16E6}" destId="{C3C267F8-9A24-44A0-8360-D785819DF3F0}" srcOrd="4" destOrd="0" parTransId="{39987B23-AF09-4B45-8CE1-F22DE685E1DE}" sibTransId="{D01ABC98-6B6B-4384-8C46-31EC5362C961}"/>
    <dgm:cxn modelId="{840D5008-0E6C-41ED-B938-2A64B8B5E3E0}" type="presOf" srcId="{34036824-D3E4-47FC-B66E-9790AAF42E8E}" destId="{B6296A18-9E84-4B9A-B239-22824072996C}" srcOrd="0" destOrd="0" presId="urn:microsoft.com/office/officeart/2005/8/layout/vList2"/>
    <dgm:cxn modelId="{86DA7319-4A9D-4CC6-B8D5-A17292BAC09E}" srcId="{4A707D7A-7DBF-4F2B-A7E4-F178149F16E6}" destId="{34036824-D3E4-47FC-B66E-9790AAF42E8E}" srcOrd="5" destOrd="0" parTransId="{F49B951F-757D-40DC-866F-083A91B8C04A}" sibTransId="{586F524D-809E-441B-93C7-8D44940CBE9C}"/>
    <dgm:cxn modelId="{7F43CA27-17AD-48AE-B24B-0224E8ACDC88}" type="presOf" srcId="{7039EBB2-AE40-4334-A5C7-AE27FE044E4B}" destId="{D06426B7-F1BB-420A-8FD4-226B786266B9}" srcOrd="0" destOrd="0" presId="urn:microsoft.com/office/officeart/2005/8/layout/vList2"/>
    <dgm:cxn modelId="{43E26E4C-CDA7-4C96-A134-E9EAAF2E269E}" type="presOf" srcId="{4A707D7A-7DBF-4F2B-A7E4-F178149F16E6}" destId="{7E544035-C36A-4F89-B3C0-745453FE2A60}" srcOrd="0" destOrd="0" presId="urn:microsoft.com/office/officeart/2005/8/layout/vList2"/>
    <dgm:cxn modelId="{0237E74C-82EE-44C2-8F3D-9D27ACD2350A}" srcId="{4A707D7A-7DBF-4F2B-A7E4-F178149F16E6}" destId="{58884AB5-9151-4A42-A513-AD7A51CFFD1D}" srcOrd="1" destOrd="0" parTransId="{FE7762B7-23C4-4CEE-840C-C9F55B31327F}" sibTransId="{23FA12DB-1C2E-40C1-8304-74580D3EEBDD}"/>
    <dgm:cxn modelId="{41842377-A30F-41FA-AC33-FDF48A140421}" type="presOf" srcId="{1EA20831-B68E-4346-AD20-14C52971774B}" destId="{9C35801C-7744-4F67-BE6C-4EFD270B7B2A}" srcOrd="0" destOrd="0" presId="urn:microsoft.com/office/officeart/2005/8/layout/vList2"/>
    <dgm:cxn modelId="{023A3C9B-0B4C-41B5-8DBC-90B4A12A3467}" srcId="{4A707D7A-7DBF-4F2B-A7E4-F178149F16E6}" destId="{1EA20831-B68E-4346-AD20-14C52971774B}" srcOrd="0" destOrd="0" parTransId="{04B2249C-A753-468C-AE3F-092A9F55CA15}" sibTransId="{6A88F576-1119-426E-9D36-14EB6F9E9053}"/>
    <dgm:cxn modelId="{5BAEE09C-84B2-4872-9BB9-BD1A1F846B8A}" type="presOf" srcId="{58884AB5-9151-4A42-A513-AD7A51CFFD1D}" destId="{4EED7A24-E67B-48E8-8E59-6A9B9C3A3209}" srcOrd="0" destOrd="0" presId="urn:microsoft.com/office/officeart/2005/8/layout/vList2"/>
    <dgm:cxn modelId="{A9D27BBD-6103-402A-A711-EC4938D50586}" srcId="{4A707D7A-7DBF-4F2B-A7E4-F178149F16E6}" destId="{5F8548AB-261F-4858-BC35-CE46FCDFA588}" srcOrd="2" destOrd="0" parTransId="{6610738C-34F9-4359-ACDB-375D21CDFA1C}" sibTransId="{C1DD2069-B154-46C5-A7D7-21106FEAEF68}"/>
    <dgm:cxn modelId="{B1D961CC-A9E7-4D77-825C-C8FE4C0BC779}" type="presOf" srcId="{5F8548AB-261F-4858-BC35-CE46FCDFA588}" destId="{142D9FFF-457F-49A2-B498-7F0734D435CD}" srcOrd="0" destOrd="0" presId="urn:microsoft.com/office/officeart/2005/8/layout/vList2"/>
    <dgm:cxn modelId="{513ABBCF-B77B-4B5D-AA9D-0E205C3FA654}" srcId="{4A707D7A-7DBF-4F2B-A7E4-F178149F16E6}" destId="{7039EBB2-AE40-4334-A5C7-AE27FE044E4B}" srcOrd="3" destOrd="0" parTransId="{5CA861F7-7F85-45B0-98BF-934BC4F97826}" sibTransId="{E0A2C732-0668-4B55-BBDD-AA3DC07AD155}"/>
    <dgm:cxn modelId="{B28B619C-FBEC-4CF3-9C2E-72BACD1C07CB}" type="presParOf" srcId="{7E544035-C36A-4F89-B3C0-745453FE2A60}" destId="{9C35801C-7744-4F67-BE6C-4EFD270B7B2A}" srcOrd="0" destOrd="0" presId="urn:microsoft.com/office/officeart/2005/8/layout/vList2"/>
    <dgm:cxn modelId="{0FF01E71-5EE9-4C0B-81AE-635464544EB5}" type="presParOf" srcId="{7E544035-C36A-4F89-B3C0-745453FE2A60}" destId="{68A43486-7BE2-4D2B-AF8A-65D469937834}" srcOrd="1" destOrd="0" presId="urn:microsoft.com/office/officeart/2005/8/layout/vList2"/>
    <dgm:cxn modelId="{EC06C5F8-736C-4113-850B-4AAC7244743B}" type="presParOf" srcId="{7E544035-C36A-4F89-B3C0-745453FE2A60}" destId="{4EED7A24-E67B-48E8-8E59-6A9B9C3A3209}" srcOrd="2" destOrd="0" presId="urn:microsoft.com/office/officeart/2005/8/layout/vList2"/>
    <dgm:cxn modelId="{8B3C3E1C-A59A-483C-978F-7F87DA4C4F5A}" type="presParOf" srcId="{7E544035-C36A-4F89-B3C0-745453FE2A60}" destId="{81DFC356-50EE-4FE7-9662-B7560A57FC8C}" srcOrd="3" destOrd="0" presId="urn:microsoft.com/office/officeart/2005/8/layout/vList2"/>
    <dgm:cxn modelId="{F9D695C7-0724-4772-BECE-706F2C529999}" type="presParOf" srcId="{7E544035-C36A-4F89-B3C0-745453FE2A60}" destId="{142D9FFF-457F-49A2-B498-7F0734D435CD}" srcOrd="4" destOrd="0" presId="urn:microsoft.com/office/officeart/2005/8/layout/vList2"/>
    <dgm:cxn modelId="{04432EF5-0C28-4727-BD7C-1D783CFEFF10}" type="presParOf" srcId="{7E544035-C36A-4F89-B3C0-745453FE2A60}" destId="{414A05D2-56E5-40C2-94A0-DE47B8B1E80D}" srcOrd="5" destOrd="0" presId="urn:microsoft.com/office/officeart/2005/8/layout/vList2"/>
    <dgm:cxn modelId="{B477DF44-29F6-4CA5-8780-D95E1B767874}" type="presParOf" srcId="{7E544035-C36A-4F89-B3C0-745453FE2A60}" destId="{D06426B7-F1BB-420A-8FD4-226B786266B9}" srcOrd="6" destOrd="0" presId="urn:microsoft.com/office/officeart/2005/8/layout/vList2"/>
    <dgm:cxn modelId="{5BFFFD5A-856F-410C-B7CE-A0F1D617508A}" type="presParOf" srcId="{7E544035-C36A-4F89-B3C0-745453FE2A60}" destId="{C00A0D87-B38D-4934-8686-E4DA2E870BEE}" srcOrd="7" destOrd="0" presId="urn:microsoft.com/office/officeart/2005/8/layout/vList2"/>
    <dgm:cxn modelId="{3E2223E5-C3D9-40A4-A688-DE66ABED2FDF}" type="presParOf" srcId="{7E544035-C36A-4F89-B3C0-745453FE2A60}" destId="{74253183-C785-4030-8A78-9C31658C0563}" srcOrd="8" destOrd="0" presId="urn:microsoft.com/office/officeart/2005/8/layout/vList2"/>
    <dgm:cxn modelId="{9BF67FA2-F192-4866-9293-237476365543}" type="presParOf" srcId="{7E544035-C36A-4F89-B3C0-745453FE2A60}" destId="{11616228-5C2C-49BE-B7A5-0E6BDBFC64BA}" srcOrd="9" destOrd="0" presId="urn:microsoft.com/office/officeart/2005/8/layout/vList2"/>
    <dgm:cxn modelId="{CCBABEF6-F30C-4575-9CBB-63BE9ACF1330}" type="presParOf" srcId="{7E544035-C36A-4F89-B3C0-745453FE2A60}" destId="{B6296A18-9E84-4B9A-B239-22824072996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CC45A1-17DD-474A-A13D-1DD116D4E96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62CD41-4352-4C40-88CA-7C32D13E4A97}">
      <dgm:prSet/>
      <dgm:spPr/>
      <dgm:t>
        <a:bodyPr/>
        <a:lstStyle/>
        <a:p>
          <a:r>
            <a:rPr lang="en-GB"/>
            <a:t>Parliament legislation does not need royal assent. </a:t>
          </a:r>
          <a:endParaRPr lang="en-US"/>
        </a:p>
      </dgm:t>
    </dgm:pt>
    <dgm:pt modelId="{BA3753E0-08E3-454F-AD4F-D493E868697E}" type="parTrans" cxnId="{5610709B-8963-44B9-B0A0-65A89E1F39ED}">
      <dgm:prSet/>
      <dgm:spPr/>
      <dgm:t>
        <a:bodyPr/>
        <a:lstStyle/>
        <a:p>
          <a:endParaRPr lang="en-US"/>
        </a:p>
      </dgm:t>
    </dgm:pt>
    <dgm:pt modelId="{24B70BAA-6877-4D3A-9A64-F2824B9B47B6}" type="sibTrans" cxnId="{5610709B-8963-44B9-B0A0-65A89E1F39ED}">
      <dgm:prSet/>
      <dgm:spPr/>
      <dgm:t>
        <a:bodyPr/>
        <a:lstStyle/>
        <a:p>
          <a:endParaRPr lang="en-US"/>
        </a:p>
      </dgm:t>
    </dgm:pt>
    <dgm:pt modelId="{1B364F9F-8BE0-4A08-94A3-37C2945CA1F4}">
      <dgm:prSet/>
      <dgm:spPr/>
      <dgm:t>
        <a:bodyPr/>
        <a:lstStyle/>
        <a:p>
          <a:r>
            <a:rPr lang="en-GB"/>
            <a:t>Parliament legislation is supreme.</a:t>
          </a:r>
          <a:endParaRPr lang="en-US"/>
        </a:p>
      </dgm:t>
    </dgm:pt>
    <dgm:pt modelId="{6816F101-7FA2-4B70-8F2F-905E0ABD1250}" type="parTrans" cxnId="{8F58B682-0EF2-4984-9CCC-ED94FD22EBBF}">
      <dgm:prSet/>
      <dgm:spPr/>
      <dgm:t>
        <a:bodyPr/>
        <a:lstStyle/>
        <a:p>
          <a:endParaRPr lang="en-US"/>
        </a:p>
      </dgm:t>
    </dgm:pt>
    <dgm:pt modelId="{AFC16E38-D7F0-47E6-9A5E-995E1F88138A}" type="sibTrans" cxnId="{8F58B682-0EF2-4984-9CCC-ED94FD22EBBF}">
      <dgm:prSet/>
      <dgm:spPr/>
      <dgm:t>
        <a:bodyPr/>
        <a:lstStyle/>
        <a:p>
          <a:endParaRPr lang="en-US"/>
        </a:p>
      </dgm:t>
    </dgm:pt>
    <dgm:pt modelId="{5E92180D-1238-4697-9EA7-FB1D7EE178FC}">
      <dgm:prSet/>
      <dgm:spPr/>
      <dgm:t>
        <a:bodyPr/>
        <a:lstStyle/>
        <a:p>
          <a:r>
            <a:rPr lang="en-GB"/>
            <a:t>Parliamentary legislation is not subjected to judicial review. </a:t>
          </a:r>
          <a:endParaRPr lang="en-US"/>
        </a:p>
      </dgm:t>
    </dgm:pt>
    <dgm:pt modelId="{701253C9-14E6-4850-A2F5-97D2A313668E}" type="parTrans" cxnId="{62ADDD47-6AE1-41C0-9063-A5C6F93232DF}">
      <dgm:prSet/>
      <dgm:spPr/>
      <dgm:t>
        <a:bodyPr/>
        <a:lstStyle/>
        <a:p>
          <a:endParaRPr lang="en-US"/>
        </a:p>
      </dgm:t>
    </dgm:pt>
    <dgm:pt modelId="{5F48E3D5-90E6-49BD-B250-987D82DA585A}" type="sibTrans" cxnId="{62ADDD47-6AE1-41C0-9063-A5C6F93232DF}">
      <dgm:prSet/>
      <dgm:spPr/>
      <dgm:t>
        <a:bodyPr/>
        <a:lstStyle/>
        <a:p>
          <a:endParaRPr lang="en-US"/>
        </a:p>
      </dgm:t>
    </dgm:pt>
    <dgm:pt modelId="{02DB1E9C-7494-49A6-AA9D-2EA6EA1F3F0D}" type="pres">
      <dgm:prSet presAssocID="{42CC45A1-17DD-474A-A13D-1DD116D4E96A}" presName="outerComposite" presStyleCnt="0">
        <dgm:presLayoutVars>
          <dgm:chMax val="5"/>
          <dgm:dir/>
          <dgm:resizeHandles val="exact"/>
        </dgm:presLayoutVars>
      </dgm:prSet>
      <dgm:spPr/>
    </dgm:pt>
    <dgm:pt modelId="{AEBA70EC-7787-42E3-AFE2-D2FCFB374968}" type="pres">
      <dgm:prSet presAssocID="{42CC45A1-17DD-474A-A13D-1DD116D4E96A}" presName="dummyMaxCanvas" presStyleCnt="0">
        <dgm:presLayoutVars/>
      </dgm:prSet>
      <dgm:spPr/>
    </dgm:pt>
    <dgm:pt modelId="{B066144E-148C-48C8-9C93-E4F72DF88065}" type="pres">
      <dgm:prSet presAssocID="{42CC45A1-17DD-474A-A13D-1DD116D4E96A}" presName="ThreeNodes_1" presStyleLbl="node1" presStyleIdx="0" presStyleCnt="3">
        <dgm:presLayoutVars>
          <dgm:bulletEnabled val="1"/>
        </dgm:presLayoutVars>
      </dgm:prSet>
      <dgm:spPr/>
    </dgm:pt>
    <dgm:pt modelId="{A03E44A9-F785-456C-A4FB-896BF1865C8E}" type="pres">
      <dgm:prSet presAssocID="{42CC45A1-17DD-474A-A13D-1DD116D4E96A}" presName="ThreeNodes_2" presStyleLbl="node1" presStyleIdx="1" presStyleCnt="3">
        <dgm:presLayoutVars>
          <dgm:bulletEnabled val="1"/>
        </dgm:presLayoutVars>
      </dgm:prSet>
      <dgm:spPr/>
    </dgm:pt>
    <dgm:pt modelId="{942CF1F0-3BE9-4880-A912-CEA633503351}" type="pres">
      <dgm:prSet presAssocID="{42CC45A1-17DD-474A-A13D-1DD116D4E96A}" presName="ThreeNodes_3" presStyleLbl="node1" presStyleIdx="2" presStyleCnt="3">
        <dgm:presLayoutVars>
          <dgm:bulletEnabled val="1"/>
        </dgm:presLayoutVars>
      </dgm:prSet>
      <dgm:spPr/>
    </dgm:pt>
    <dgm:pt modelId="{0E509644-32FD-41F7-9E88-704473605A1F}" type="pres">
      <dgm:prSet presAssocID="{42CC45A1-17DD-474A-A13D-1DD116D4E96A}" presName="ThreeConn_1-2" presStyleLbl="fgAccFollowNode1" presStyleIdx="0" presStyleCnt="2">
        <dgm:presLayoutVars>
          <dgm:bulletEnabled val="1"/>
        </dgm:presLayoutVars>
      </dgm:prSet>
      <dgm:spPr/>
    </dgm:pt>
    <dgm:pt modelId="{7D68ACA1-A907-4F3A-B97C-887BA7368549}" type="pres">
      <dgm:prSet presAssocID="{42CC45A1-17DD-474A-A13D-1DD116D4E96A}" presName="ThreeConn_2-3" presStyleLbl="fgAccFollowNode1" presStyleIdx="1" presStyleCnt="2">
        <dgm:presLayoutVars>
          <dgm:bulletEnabled val="1"/>
        </dgm:presLayoutVars>
      </dgm:prSet>
      <dgm:spPr/>
    </dgm:pt>
    <dgm:pt modelId="{B07D07FA-D74D-44CD-919F-AC72A8DF4FCC}" type="pres">
      <dgm:prSet presAssocID="{42CC45A1-17DD-474A-A13D-1DD116D4E96A}" presName="ThreeNodes_1_text" presStyleLbl="node1" presStyleIdx="2" presStyleCnt="3">
        <dgm:presLayoutVars>
          <dgm:bulletEnabled val="1"/>
        </dgm:presLayoutVars>
      </dgm:prSet>
      <dgm:spPr/>
    </dgm:pt>
    <dgm:pt modelId="{E053E50E-8738-4A52-AE4F-2710F71A07E5}" type="pres">
      <dgm:prSet presAssocID="{42CC45A1-17DD-474A-A13D-1DD116D4E96A}" presName="ThreeNodes_2_text" presStyleLbl="node1" presStyleIdx="2" presStyleCnt="3">
        <dgm:presLayoutVars>
          <dgm:bulletEnabled val="1"/>
        </dgm:presLayoutVars>
      </dgm:prSet>
      <dgm:spPr/>
    </dgm:pt>
    <dgm:pt modelId="{10EEE0D7-02B2-4E56-8E22-C0B02867DB81}" type="pres">
      <dgm:prSet presAssocID="{42CC45A1-17DD-474A-A13D-1DD116D4E96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70E1C0C-EFEE-4237-AC9C-10B9C160D17F}" type="presOf" srcId="{5E92180D-1238-4697-9EA7-FB1D7EE178FC}" destId="{942CF1F0-3BE9-4880-A912-CEA633503351}" srcOrd="0" destOrd="0" presId="urn:microsoft.com/office/officeart/2005/8/layout/vProcess5"/>
    <dgm:cxn modelId="{B78FA011-4681-4C19-B8F3-3D8B642C6493}" type="presOf" srcId="{42CC45A1-17DD-474A-A13D-1DD116D4E96A}" destId="{02DB1E9C-7494-49A6-AA9D-2EA6EA1F3F0D}" srcOrd="0" destOrd="0" presId="urn:microsoft.com/office/officeart/2005/8/layout/vProcess5"/>
    <dgm:cxn modelId="{62ADDD47-6AE1-41C0-9063-A5C6F93232DF}" srcId="{42CC45A1-17DD-474A-A13D-1DD116D4E96A}" destId="{5E92180D-1238-4697-9EA7-FB1D7EE178FC}" srcOrd="2" destOrd="0" parTransId="{701253C9-14E6-4850-A2F5-97D2A313668E}" sibTransId="{5F48E3D5-90E6-49BD-B250-987D82DA585A}"/>
    <dgm:cxn modelId="{8F58B682-0EF2-4984-9CCC-ED94FD22EBBF}" srcId="{42CC45A1-17DD-474A-A13D-1DD116D4E96A}" destId="{1B364F9F-8BE0-4A08-94A3-37C2945CA1F4}" srcOrd="1" destOrd="0" parTransId="{6816F101-7FA2-4B70-8F2F-905E0ABD1250}" sibTransId="{AFC16E38-D7F0-47E6-9A5E-995E1F88138A}"/>
    <dgm:cxn modelId="{C572EE85-DF21-42D0-892E-B87C8F0E3AB6}" type="presOf" srcId="{0562CD41-4352-4C40-88CA-7C32D13E4A97}" destId="{B066144E-148C-48C8-9C93-E4F72DF88065}" srcOrd="0" destOrd="0" presId="urn:microsoft.com/office/officeart/2005/8/layout/vProcess5"/>
    <dgm:cxn modelId="{6A186587-0450-4A6E-B83B-204C65B09B14}" type="presOf" srcId="{1B364F9F-8BE0-4A08-94A3-37C2945CA1F4}" destId="{E053E50E-8738-4A52-AE4F-2710F71A07E5}" srcOrd="1" destOrd="0" presId="urn:microsoft.com/office/officeart/2005/8/layout/vProcess5"/>
    <dgm:cxn modelId="{D40EE88B-AA12-43D3-9DEF-FB4DEA252B57}" type="presOf" srcId="{AFC16E38-D7F0-47E6-9A5E-995E1F88138A}" destId="{7D68ACA1-A907-4F3A-B97C-887BA7368549}" srcOrd="0" destOrd="0" presId="urn:microsoft.com/office/officeart/2005/8/layout/vProcess5"/>
    <dgm:cxn modelId="{5610709B-8963-44B9-B0A0-65A89E1F39ED}" srcId="{42CC45A1-17DD-474A-A13D-1DD116D4E96A}" destId="{0562CD41-4352-4C40-88CA-7C32D13E4A97}" srcOrd="0" destOrd="0" parTransId="{BA3753E0-08E3-454F-AD4F-D493E868697E}" sibTransId="{24B70BAA-6877-4D3A-9A64-F2824B9B47B6}"/>
    <dgm:cxn modelId="{EA5F0CBB-F92C-4CBE-B8C2-0CDDFF8EF115}" type="presOf" srcId="{1B364F9F-8BE0-4A08-94A3-37C2945CA1F4}" destId="{A03E44A9-F785-456C-A4FB-896BF1865C8E}" srcOrd="0" destOrd="0" presId="urn:microsoft.com/office/officeart/2005/8/layout/vProcess5"/>
    <dgm:cxn modelId="{2ADC2DCC-0CEF-4308-B39D-E20B53A7AD09}" type="presOf" srcId="{0562CD41-4352-4C40-88CA-7C32D13E4A97}" destId="{B07D07FA-D74D-44CD-919F-AC72A8DF4FCC}" srcOrd="1" destOrd="0" presId="urn:microsoft.com/office/officeart/2005/8/layout/vProcess5"/>
    <dgm:cxn modelId="{2A4148FD-0041-4ADC-AE9F-EDC7DF57F06C}" type="presOf" srcId="{24B70BAA-6877-4D3A-9A64-F2824B9B47B6}" destId="{0E509644-32FD-41F7-9E88-704473605A1F}" srcOrd="0" destOrd="0" presId="urn:microsoft.com/office/officeart/2005/8/layout/vProcess5"/>
    <dgm:cxn modelId="{CE83DAFD-5925-42B1-94D2-84B8A7B903E5}" type="presOf" srcId="{5E92180D-1238-4697-9EA7-FB1D7EE178FC}" destId="{10EEE0D7-02B2-4E56-8E22-C0B02867DB81}" srcOrd="1" destOrd="0" presId="urn:microsoft.com/office/officeart/2005/8/layout/vProcess5"/>
    <dgm:cxn modelId="{0079F147-77D9-4636-B0F0-3575FAEB07D6}" type="presParOf" srcId="{02DB1E9C-7494-49A6-AA9D-2EA6EA1F3F0D}" destId="{AEBA70EC-7787-42E3-AFE2-D2FCFB374968}" srcOrd="0" destOrd="0" presId="urn:microsoft.com/office/officeart/2005/8/layout/vProcess5"/>
    <dgm:cxn modelId="{06573FE0-0546-47E4-A318-E99303FDC2A0}" type="presParOf" srcId="{02DB1E9C-7494-49A6-AA9D-2EA6EA1F3F0D}" destId="{B066144E-148C-48C8-9C93-E4F72DF88065}" srcOrd="1" destOrd="0" presId="urn:microsoft.com/office/officeart/2005/8/layout/vProcess5"/>
    <dgm:cxn modelId="{7E728F4E-EC6B-400F-A727-8F525EEB8D36}" type="presParOf" srcId="{02DB1E9C-7494-49A6-AA9D-2EA6EA1F3F0D}" destId="{A03E44A9-F785-456C-A4FB-896BF1865C8E}" srcOrd="2" destOrd="0" presId="urn:microsoft.com/office/officeart/2005/8/layout/vProcess5"/>
    <dgm:cxn modelId="{FDB263F3-C7CF-44FA-8F4C-C7E6FC7AAA3D}" type="presParOf" srcId="{02DB1E9C-7494-49A6-AA9D-2EA6EA1F3F0D}" destId="{942CF1F0-3BE9-4880-A912-CEA633503351}" srcOrd="3" destOrd="0" presId="urn:microsoft.com/office/officeart/2005/8/layout/vProcess5"/>
    <dgm:cxn modelId="{E51D736D-D14A-487F-9C8C-953676C47A2D}" type="presParOf" srcId="{02DB1E9C-7494-49A6-AA9D-2EA6EA1F3F0D}" destId="{0E509644-32FD-41F7-9E88-704473605A1F}" srcOrd="4" destOrd="0" presId="urn:microsoft.com/office/officeart/2005/8/layout/vProcess5"/>
    <dgm:cxn modelId="{93E66021-4903-453B-93A5-698E7DE6F6FD}" type="presParOf" srcId="{02DB1E9C-7494-49A6-AA9D-2EA6EA1F3F0D}" destId="{7D68ACA1-A907-4F3A-B97C-887BA7368549}" srcOrd="5" destOrd="0" presId="urn:microsoft.com/office/officeart/2005/8/layout/vProcess5"/>
    <dgm:cxn modelId="{B4F231C3-E1D3-4B69-9597-064920385337}" type="presParOf" srcId="{02DB1E9C-7494-49A6-AA9D-2EA6EA1F3F0D}" destId="{B07D07FA-D74D-44CD-919F-AC72A8DF4FCC}" srcOrd="6" destOrd="0" presId="urn:microsoft.com/office/officeart/2005/8/layout/vProcess5"/>
    <dgm:cxn modelId="{37693EDB-12E2-49CE-8696-D6E60545C352}" type="presParOf" srcId="{02DB1E9C-7494-49A6-AA9D-2EA6EA1F3F0D}" destId="{E053E50E-8738-4A52-AE4F-2710F71A07E5}" srcOrd="7" destOrd="0" presId="urn:microsoft.com/office/officeart/2005/8/layout/vProcess5"/>
    <dgm:cxn modelId="{B32137F7-1A0C-43D0-8FC3-B5C81385BF4B}" type="presParOf" srcId="{02DB1E9C-7494-49A6-AA9D-2EA6EA1F3F0D}" destId="{10EEE0D7-02B2-4E56-8E22-C0B02867DB8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1B36BC1-9FB6-45D3-AC67-147B5C69DA5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D0289B-480A-45DE-83B0-5ED24341CA0A}">
      <dgm:prSet/>
      <dgm:spPr/>
      <dgm:t>
        <a:bodyPr/>
        <a:lstStyle/>
        <a:p>
          <a:r>
            <a:rPr lang="en-GB"/>
            <a:t>The judiciary keep check parliament. </a:t>
          </a:r>
          <a:endParaRPr lang="en-US"/>
        </a:p>
      </dgm:t>
    </dgm:pt>
    <dgm:pt modelId="{B415389C-9585-4AFB-B4B5-101937B016A6}" type="parTrans" cxnId="{D5A1C97D-F853-4D30-A71F-152698EF608C}">
      <dgm:prSet/>
      <dgm:spPr/>
      <dgm:t>
        <a:bodyPr/>
        <a:lstStyle/>
        <a:p>
          <a:endParaRPr lang="en-US"/>
        </a:p>
      </dgm:t>
    </dgm:pt>
    <dgm:pt modelId="{A4CC53F0-6C30-4603-B85E-60F23B2A7A6A}" type="sibTrans" cxnId="{D5A1C97D-F853-4D30-A71F-152698EF608C}">
      <dgm:prSet/>
      <dgm:spPr/>
      <dgm:t>
        <a:bodyPr/>
        <a:lstStyle/>
        <a:p>
          <a:endParaRPr lang="en-US"/>
        </a:p>
      </dgm:t>
    </dgm:pt>
    <dgm:pt modelId="{95C2D742-B00B-4678-A531-97DD72EE222B}">
      <dgm:prSet/>
      <dgm:spPr/>
      <dgm:t>
        <a:bodyPr/>
        <a:lstStyle/>
        <a:p>
          <a:r>
            <a:rPr lang="en-GB"/>
            <a:t>The judiciary apply the law. </a:t>
          </a:r>
          <a:endParaRPr lang="en-US"/>
        </a:p>
      </dgm:t>
    </dgm:pt>
    <dgm:pt modelId="{355BDFF8-A5B2-4FB2-9137-395A8C54355D}" type="parTrans" cxnId="{FB73F901-E917-4A2C-924E-68114F676F3C}">
      <dgm:prSet/>
      <dgm:spPr/>
      <dgm:t>
        <a:bodyPr/>
        <a:lstStyle/>
        <a:p>
          <a:endParaRPr lang="en-US"/>
        </a:p>
      </dgm:t>
    </dgm:pt>
    <dgm:pt modelId="{C8EC1FD7-484E-4516-8CEE-2FC30BE027F4}" type="sibTrans" cxnId="{FB73F901-E917-4A2C-924E-68114F676F3C}">
      <dgm:prSet/>
      <dgm:spPr/>
      <dgm:t>
        <a:bodyPr/>
        <a:lstStyle/>
        <a:p>
          <a:endParaRPr lang="en-US"/>
        </a:p>
      </dgm:t>
    </dgm:pt>
    <dgm:pt modelId="{353B24D0-0966-414C-950B-CD0DBF4168EB}" type="pres">
      <dgm:prSet presAssocID="{C1B36BC1-9FB6-45D3-AC67-147B5C69DA52}" presName="linear" presStyleCnt="0">
        <dgm:presLayoutVars>
          <dgm:animLvl val="lvl"/>
          <dgm:resizeHandles val="exact"/>
        </dgm:presLayoutVars>
      </dgm:prSet>
      <dgm:spPr/>
    </dgm:pt>
    <dgm:pt modelId="{993ED0ED-568A-4CF3-AE61-AB7318FE4EE0}" type="pres">
      <dgm:prSet presAssocID="{A3D0289B-480A-45DE-83B0-5ED24341CA0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45CFD62-4CB0-4FE4-A5F0-91462557A377}" type="pres">
      <dgm:prSet presAssocID="{A4CC53F0-6C30-4603-B85E-60F23B2A7A6A}" presName="spacer" presStyleCnt="0"/>
      <dgm:spPr/>
    </dgm:pt>
    <dgm:pt modelId="{3B598C0C-D93A-49BF-9797-3DF24DE62B84}" type="pres">
      <dgm:prSet presAssocID="{95C2D742-B00B-4678-A531-97DD72EE222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B73F901-E917-4A2C-924E-68114F676F3C}" srcId="{C1B36BC1-9FB6-45D3-AC67-147B5C69DA52}" destId="{95C2D742-B00B-4678-A531-97DD72EE222B}" srcOrd="1" destOrd="0" parTransId="{355BDFF8-A5B2-4FB2-9137-395A8C54355D}" sibTransId="{C8EC1FD7-484E-4516-8CEE-2FC30BE027F4}"/>
    <dgm:cxn modelId="{1AFAB605-F5FE-4F06-9B1E-B82FE5F85052}" type="presOf" srcId="{C1B36BC1-9FB6-45D3-AC67-147B5C69DA52}" destId="{353B24D0-0966-414C-950B-CD0DBF4168EB}" srcOrd="0" destOrd="0" presId="urn:microsoft.com/office/officeart/2005/8/layout/vList2"/>
    <dgm:cxn modelId="{D5A1C97D-F853-4D30-A71F-152698EF608C}" srcId="{C1B36BC1-9FB6-45D3-AC67-147B5C69DA52}" destId="{A3D0289B-480A-45DE-83B0-5ED24341CA0A}" srcOrd="0" destOrd="0" parTransId="{B415389C-9585-4AFB-B4B5-101937B016A6}" sibTransId="{A4CC53F0-6C30-4603-B85E-60F23B2A7A6A}"/>
    <dgm:cxn modelId="{1FF1EE88-86C0-44ED-AF73-2D42EBF1F729}" type="presOf" srcId="{95C2D742-B00B-4678-A531-97DD72EE222B}" destId="{3B598C0C-D93A-49BF-9797-3DF24DE62B84}" srcOrd="0" destOrd="0" presId="urn:microsoft.com/office/officeart/2005/8/layout/vList2"/>
    <dgm:cxn modelId="{FE8E08F2-D082-4FAD-8D10-73BF2DDB2F6C}" type="presOf" srcId="{A3D0289B-480A-45DE-83B0-5ED24341CA0A}" destId="{993ED0ED-568A-4CF3-AE61-AB7318FE4EE0}" srcOrd="0" destOrd="0" presId="urn:microsoft.com/office/officeart/2005/8/layout/vList2"/>
    <dgm:cxn modelId="{BDEFA65E-8B1C-4341-9983-9B9BBE022440}" type="presParOf" srcId="{353B24D0-0966-414C-950B-CD0DBF4168EB}" destId="{993ED0ED-568A-4CF3-AE61-AB7318FE4EE0}" srcOrd="0" destOrd="0" presId="urn:microsoft.com/office/officeart/2005/8/layout/vList2"/>
    <dgm:cxn modelId="{ED2796F7-2705-469E-AF19-DB639411B7D7}" type="presParOf" srcId="{353B24D0-0966-414C-950B-CD0DBF4168EB}" destId="{E45CFD62-4CB0-4FE4-A5F0-91462557A377}" srcOrd="1" destOrd="0" presId="urn:microsoft.com/office/officeart/2005/8/layout/vList2"/>
    <dgm:cxn modelId="{DA965EB8-CE90-4009-A5D2-7DE4BC262B93}" type="presParOf" srcId="{353B24D0-0966-414C-950B-CD0DBF4168EB}" destId="{3B598C0C-D93A-49BF-9797-3DF24DE62B8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98E1567-2E6C-4183-A9EF-1B4FA20E88DA}" type="doc">
      <dgm:prSet loTypeId="urn:microsoft.com/office/officeart/2005/8/layout/bProcess2" loCatId="process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0AD8E58-01E9-4203-816E-671689C5CDA3}">
      <dgm:prSet/>
      <dgm:spPr/>
      <dgm:t>
        <a:bodyPr/>
        <a:lstStyle/>
        <a:p>
          <a:r>
            <a:rPr lang="en-GB"/>
            <a:t>The wider government only includes the Army. </a:t>
          </a:r>
          <a:endParaRPr lang="en-US"/>
        </a:p>
      </dgm:t>
    </dgm:pt>
    <dgm:pt modelId="{6C609B7B-D1BD-484A-B01B-BEFEEC4311BD}" type="parTrans" cxnId="{C0B3E82E-7833-47D2-84D9-F647D80F5694}">
      <dgm:prSet/>
      <dgm:spPr/>
      <dgm:t>
        <a:bodyPr/>
        <a:lstStyle/>
        <a:p>
          <a:endParaRPr lang="en-US"/>
        </a:p>
      </dgm:t>
    </dgm:pt>
    <dgm:pt modelId="{EAE21DC1-DE40-4708-A9C0-B2999C647653}" type="sibTrans" cxnId="{C0B3E82E-7833-47D2-84D9-F647D80F5694}">
      <dgm:prSet/>
      <dgm:spPr/>
      <dgm:t>
        <a:bodyPr/>
        <a:lstStyle/>
        <a:p>
          <a:endParaRPr lang="en-US"/>
        </a:p>
      </dgm:t>
    </dgm:pt>
    <dgm:pt modelId="{4B33B0BC-E378-4D46-9999-EEFCEE68D7F6}">
      <dgm:prSet/>
      <dgm:spPr/>
      <dgm:t>
        <a:bodyPr/>
        <a:lstStyle/>
        <a:p>
          <a:r>
            <a:rPr lang="en-GB"/>
            <a:t>The wider government includes the Army, the police and many more. </a:t>
          </a:r>
          <a:endParaRPr lang="en-US"/>
        </a:p>
      </dgm:t>
    </dgm:pt>
    <dgm:pt modelId="{690E3839-A679-4FE0-B22B-5BF67F2D6DDE}" type="parTrans" cxnId="{C9F52B7D-8DCD-447F-8B34-69FBD03CD9ED}">
      <dgm:prSet/>
      <dgm:spPr/>
      <dgm:t>
        <a:bodyPr/>
        <a:lstStyle/>
        <a:p>
          <a:endParaRPr lang="en-US"/>
        </a:p>
      </dgm:t>
    </dgm:pt>
    <dgm:pt modelId="{CC552BC2-50F3-4B87-8EEC-BBA21A9FA31C}" type="sibTrans" cxnId="{C9F52B7D-8DCD-447F-8B34-69FBD03CD9ED}">
      <dgm:prSet/>
      <dgm:spPr/>
      <dgm:t>
        <a:bodyPr/>
        <a:lstStyle/>
        <a:p>
          <a:endParaRPr lang="en-US"/>
        </a:p>
      </dgm:t>
    </dgm:pt>
    <dgm:pt modelId="{F378E11B-0399-4832-AD0D-96116E9526AD}" type="pres">
      <dgm:prSet presAssocID="{E98E1567-2E6C-4183-A9EF-1B4FA20E88DA}" presName="diagram" presStyleCnt="0">
        <dgm:presLayoutVars>
          <dgm:dir/>
          <dgm:resizeHandles/>
        </dgm:presLayoutVars>
      </dgm:prSet>
      <dgm:spPr/>
    </dgm:pt>
    <dgm:pt modelId="{86568A11-73D1-4055-9DC3-DAD7671A10E6}" type="pres">
      <dgm:prSet presAssocID="{90AD8E58-01E9-4203-816E-671689C5CDA3}" presName="firstNode" presStyleLbl="node1" presStyleIdx="0" presStyleCnt="2">
        <dgm:presLayoutVars>
          <dgm:bulletEnabled val="1"/>
        </dgm:presLayoutVars>
      </dgm:prSet>
      <dgm:spPr/>
    </dgm:pt>
    <dgm:pt modelId="{79E799DA-46BA-4C13-B6B5-EEE97651B06B}" type="pres">
      <dgm:prSet presAssocID="{EAE21DC1-DE40-4708-A9C0-B2999C647653}" presName="sibTrans" presStyleLbl="sibTrans2D1" presStyleIdx="0" presStyleCnt="1"/>
      <dgm:spPr/>
    </dgm:pt>
    <dgm:pt modelId="{94D9847D-B6F0-454B-8A6C-3810C7546773}" type="pres">
      <dgm:prSet presAssocID="{4B33B0BC-E378-4D46-9999-EEFCEE68D7F6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3915A71F-081D-4FDC-80ED-C64CF5D6E1E9}" type="presOf" srcId="{90AD8E58-01E9-4203-816E-671689C5CDA3}" destId="{86568A11-73D1-4055-9DC3-DAD7671A10E6}" srcOrd="0" destOrd="0" presId="urn:microsoft.com/office/officeart/2005/8/layout/bProcess2"/>
    <dgm:cxn modelId="{5FD7AB2D-34F2-4804-8D26-7139BF68ED20}" type="presOf" srcId="{E98E1567-2E6C-4183-A9EF-1B4FA20E88DA}" destId="{F378E11B-0399-4832-AD0D-96116E9526AD}" srcOrd="0" destOrd="0" presId="urn:microsoft.com/office/officeart/2005/8/layout/bProcess2"/>
    <dgm:cxn modelId="{C0B3E82E-7833-47D2-84D9-F647D80F5694}" srcId="{E98E1567-2E6C-4183-A9EF-1B4FA20E88DA}" destId="{90AD8E58-01E9-4203-816E-671689C5CDA3}" srcOrd="0" destOrd="0" parTransId="{6C609B7B-D1BD-484A-B01B-BEFEEC4311BD}" sibTransId="{EAE21DC1-DE40-4708-A9C0-B2999C647653}"/>
    <dgm:cxn modelId="{46C02A5E-72BE-467B-8C29-88A2E76EEB7F}" type="presOf" srcId="{EAE21DC1-DE40-4708-A9C0-B2999C647653}" destId="{79E799DA-46BA-4C13-B6B5-EEE97651B06B}" srcOrd="0" destOrd="0" presId="urn:microsoft.com/office/officeart/2005/8/layout/bProcess2"/>
    <dgm:cxn modelId="{C9F52B7D-8DCD-447F-8B34-69FBD03CD9ED}" srcId="{E98E1567-2E6C-4183-A9EF-1B4FA20E88DA}" destId="{4B33B0BC-E378-4D46-9999-EEFCEE68D7F6}" srcOrd="1" destOrd="0" parTransId="{690E3839-A679-4FE0-B22B-5BF67F2D6DDE}" sibTransId="{CC552BC2-50F3-4B87-8EEC-BBA21A9FA31C}"/>
    <dgm:cxn modelId="{EB102FEC-630B-4016-992F-F9BCF8221453}" type="presOf" srcId="{4B33B0BC-E378-4D46-9999-EEFCEE68D7F6}" destId="{94D9847D-B6F0-454B-8A6C-3810C7546773}" srcOrd="0" destOrd="0" presId="urn:microsoft.com/office/officeart/2005/8/layout/bProcess2"/>
    <dgm:cxn modelId="{A22CC455-3793-4C57-8AAF-80979B8B021A}" type="presParOf" srcId="{F378E11B-0399-4832-AD0D-96116E9526AD}" destId="{86568A11-73D1-4055-9DC3-DAD7671A10E6}" srcOrd="0" destOrd="0" presId="urn:microsoft.com/office/officeart/2005/8/layout/bProcess2"/>
    <dgm:cxn modelId="{36FF0A6B-6DA2-4AC0-887D-505E3E1AD920}" type="presParOf" srcId="{F378E11B-0399-4832-AD0D-96116E9526AD}" destId="{79E799DA-46BA-4C13-B6B5-EEE97651B06B}" srcOrd="1" destOrd="0" presId="urn:microsoft.com/office/officeart/2005/8/layout/bProcess2"/>
    <dgm:cxn modelId="{12F8DC26-5812-4DF7-8EE6-81DE99D4F6B9}" type="presParOf" srcId="{F378E11B-0399-4832-AD0D-96116E9526AD}" destId="{94D9847D-B6F0-454B-8A6C-3810C7546773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839DFB3-5006-4B8C-8EB0-1DC1D3A9301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B2DAA8-ACC8-4F1C-AA57-459BA98BDE25}">
      <dgm:prSet/>
      <dgm:spPr/>
      <dgm:t>
        <a:bodyPr/>
        <a:lstStyle/>
        <a:p>
          <a:r>
            <a:rPr lang="en-GB"/>
            <a:t>The king is actively engaged in the Judiciary, Government and Parliament. </a:t>
          </a:r>
          <a:endParaRPr lang="en-US"/>
        </a:p>
      </dgm:t>
    </dgm:pt>
    <dgm:pt modelId="{489998FF-E406-4546-8137-F404C4FB1001}" type="parTrans" cxnId="{8E4E6408-8FF9-402E-939F-D33947D61B3C}">
      <dgm:prSet/>
      <dgm:spPr/>
      <dgm:t>
        <a:bodyPr/>
        <a:lstStyle/>
        <a:p>
          <a:endParaRPr lang="en-US"/>
        </a:p>
      </dgm:t>
    </dgm:pt>
    <dgm:pt modelId="{B8C083AB-B430-43FC-8E8B-F5BDC7FACEF5}" type="sibTrans" cxnId="{8E4E6408-8FF9-402E-939F-D33947D61B3C}">
      <dgm:prSet/>
      <dgm:spPr/>
      <dgm:t>
        <a:bodyPr/>
        <a:lstStyle/>
        <a:p>
          <a:endParaRPr lang="en-US"/>
        </a:p>
      </dgm:t>
    </dgm:pt>
    <dgm:pt modelId="{E26FF971-1AA2-4908-BB10-58D42C96A2BD}">
      <dgm:prSet/>
      <dgm:spPr/>
      <dgm:t>
        <a:bodyPr/>
        <a:lstStyle/>
        <a:p>
          <a:r>
            <a:rPr lang="en-GB"/>
            <a:t>The King is not actively engaged in the Judiciary, Parliament and Government. </a:t>
          </a:r>
          <a:endParaRPr lang="en-US"/>
        </a:p>
      </dgm:t>
    </dgm:pt>
    <dgm:pt modelId="{A3A1F29D-12D8-45E2-AFC0-359D9E9983A5}" type="parTrans" cxnId="{386F85E7-9176-458E-9FE9-EE8BB5F5E91E}">
      <dgm:prSet/>
      <dgm:spPr/>
      <dgm:t>
        <a:bodyPr/>
        <a:lstStyle/>
        <a:p>
          <a:endParaRPr lang="en-US"/>
        </a:p>
      </dgm:t>
    </dgm:pt>
    <dgm:pt modelId="{C4E6E498-EF0D-4E66-B7EC-50EA8973980C}" type="sibTrans" cxnId="{386F85E7-9176-458E-9FE9-EE8BB5F5E91E}">
      <dgm:prSet/>
      <dgm:spPr/>
      <dgm:t>
        <a:bodyPr/>
        <a:lstStyle/>
        <a:p>
          <a:endParaRPr lang="en-US"/>
        </a:p>
      </dgm:t>
    </dgm:pt>
    <dgm:pt modelId="{A1FE9245-6654-4659-AEE4-A42FC3422CD9}" type="pres">
      <dgm:prSet presAssocID="{3839DFB3-5006-4B8C-8EB0-1DC1D3A93016}" presName="linear" presStyleCnt="0">
        <dgm:presLayoutVars>
          <dgm:animLvl val="lvl"/>
          <dgm:resizeHandles val="exact"/>
        </dgm:presLayoutVars>
      </dgm:prSet>
      <dgm:spPr/>
    </dgm:pt>
    <dgm:pt modelId="{09C97C24-569D-4D2B-8F8E-8221532E7597}" type="pres">
      <dgm:prSet presAssocID="{CCB2DAA8-ACC8-4F1C-AA57-459BA98BDE2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7246F8-50D3-4AAD-BFFA-5AE9A08A13BC}" type="pres">
      <dgm:prSet presAssocID="{B8C083AB-B430-43FC-8E8B-F5BDC7FACEF5}" presName="spacer" presStyleCnt="0"/>
      <dgm:spPr/>
    </dgm:pt>
    <dgm:pt modelId="{722F10BD-7343-4B92-A833-2CFC46781E7A}" type="pres">
      <dgm:prSet presAssocID="{E26FF971-1AA2-4908-BB10-58D42C96A2B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E4E6408-8FF9-402E-939F-D33947D61B3C}" srcId="{3839DFB3-5006-4B8C-8EB0-1DC1D3A93016}" destId="{CCB2DAA8-ACC8-4F1C-AA57-459BA98BDE25}" srcOrd="0" destOrd="0" parTransId="{489998FF-E406-4546-8137-F404C4FB1001}" sibTransId="{B8C083AB-B430-43FC-8E8B-F5BDC7FACEF5}"/>
    <dgm:cxn modelId="{2252F21B-C599-4FC4-87E4-D6ECDBF479D7}" type="presOf" srcId="{CCB2DAA8-ACC8-4F1C-AA57-459BA98BDE25}" destId="{09C97C24-569D-4D2B-8F8E-8221532E7597}" srcOrd="0" destOrd="0" presId="urn:microsoft.com/office/officeart/2005/8/layout/vList2"/>
    <dgm:cxn modelId="{A65A2048-B9A6-4D44-9863-B0B4D65A6BDC}" type="presOf" srcId="{E26FF971-1AA2-4908-BB10-58D42C96A2BD}" destId="{722F10BD-7343-4B92-A833-2CFC46781E7A}" srcOrd="0" destOrd="0" presId="urn:microsoft.com/office/officeart/2005/8/layout/vList2"/>
    <dgm:cxn modelId="{F971D452-E729-448D-BA4D-A92BCCADDB84}" type="presOf" srcId="{3839DFB3-5006-4B8C-8EB0-1DC1D3A93016}" destId="{A1FE9245-6654-4659-AEE4-A42FC3422CD9}" srcOrd="0" destOrd="0" presId="urn:microsoft.com/office/officeart/2005/8/layout/vList2"/>
    <dgm:cxn modelId="{386F85E7-9176-458E-9FE9-EE8BB5F5E91E}" srcId="{3839DFB3-5006-4B8C-8EB0-1DC1D3A93016}" destId="{E26FF971-1AA2-4908-BB10-58D42C96A2BD}" srcOrd="1" destOrd="0" parTransId="{A3A1F29D-12D8-45E2-AFC0-359D9E9983A5}" sibTransId="{C4E6E498-EF0D-4E66-B7EC-50EA8973980C}"/>
    <dgm:cxn modelId="{54E26D6B-4D07-471D-A66C-56AB164CFE66}" type="presParOf" srcId="{A1FE9245-6654-4659-AEE4-A42FC3422CD9}" destId="{09C97C24-569D-4D2B-8F8E-8221532E7597}" srcOrd="0" destOrd="0" presId="urn:microsoft.com/office/officeart/2005/8/layout/vList2"/>
    <dgm:cxn modelId="{D38CDFFC-CC6F-4A69-B0E8-7A825D6EBE4A}" type="presParOf" srcId="{A1FE9245-6654-4659-AEE4-A42FC3422CD9}" destId="{5F7246F8-50D3-4AAD-BFFA-5AE9A08A13BC}" srcOrd="1" destOrd="0" presId="urn:microsoft.com/office/officeart/2005/8/layout/vList2"/>
    <dgm:cxn modelId="{D424B0DD-6D75-46CC-B014-298DFC0E274F}" type="presParOf" srcId="{A1FE9245-6654-4659-AEE4-A42FC3422CD9}" destId="{722F10BD-7343-4B92-A833-2CFC46781E7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4F2D1AF-744D-4FB5-B3DD-BB136C28A369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12AFB7-B80E-4A2E-B68A-48DFE25F0F83}">
      <dgm:prSet/>
      <dgm:spPr/>
      <dgm:t>
        <a:bodyPr/>
        <a:lstStyle/>
        <a:p>
          <a:r>
            <a:rPr lang="en-GB"/>
            <a:t>All government ministers have upheld the law. </a:t>
          </a:r>
          <a:endParaRPr lang="en-US"/>
        </a:p>
      </dgm:t>
    </dgm:pt>
    <dgm:pt modelId="{E698813D-089A-40E1-A937-319308892B13}" type="parTrans" cxnId="{926DBA7E-28F6-4161-BF73-C1B709A0F7D5}">
      <dgm:prSet/>
      <dgm:spPr/>
      <dgm:t>
        <a:bodyPr/>
        <a:lstStyle/>
        <a:p>
          <a:endParaRPr lang="en-US"/>
        </a:p>
      </dgm:t>
    </dgm:pt>
    <dgm:pt modelId="{F7ECDAF4-9E64-472A-BFB0-091CDBF2878F}" type="sibTrans" cxnId="{926DBA7E-28F6-4161-BF73-C1B709A0F7D5}">
      <dgm:prSet/>
      <dgm:spPr/>
      <dgm:t>
        <a:bodyPr/>
        <a:lstStyle/>
        <a:p>
          <a:endParaRPr lang="en-US"/>
        </a:p>
      </dgm:t>
    </dgm:pt>
    <dgm:pt modelId="{8CC79704-F3F7-4C30-AAE9-989ED74C216C}">
      <dgm:prSet/>
      <dgm:spPr/>
      <dgm:t>
        <a:bodyPr/>
        <a:lstStyle/>
        <a:p>
          <a:r>
            <a:rPr lang="en-GB"/>
            <a:t>Not all government minister have upheld the law. </a:t>
          </a:r>
          <a:endParaRPr lang="en-US"/>
        </a:p>
      </dgm:t>
    </dgm:pt>
    <dgm:pt modelId="{C0A7147D-F18F-49D2-A296-C662EC115F7F}" type="parTrans" cxnId="{A21C1C1E-A73C-4974-886F-ACDAB546E6F3}">
      <dgm:prSet/>
      <dgm:spPr/>
      <dgm:t>
        <a:bodyPr/>
        <a:lstStyle/>
        <a:p>
          <a:endParaRPr lang="en-US"/>
        </a:p>
      </dgm:t>
    </dgm:pt>
    <dgm:pt modelId="{7FC1E2F8-084D-4970-A426-F80F91FDFB79}" type="sibTrans" cxnId="{A21C1C1E-A73C-4974-886F-ACDAB546E6F3}">
      <dgm:prSet/>
      <dgm:spPr/>
      <dgm:t>
        <a:bodyPr/>
        <a:lstStyle/>
        <a:p>
          <a:endParaRPr lang="en-US"/>
        </a:p>
      </dgm:t>
    </dgm:pt>
    <dgm:pt modelId="{086580A8-5641-4427-816A-6691E7CFC473}" type="pres">
      <dgm:prSet presAssocID="{04F2D1AF-744D-4FB5-B3DD-BB136C28A369}" presName="outerComposite" presStyleCnt="0">
        <dgm:presLayoutVars>
          <dgm:chMax val="5"/>
          <dgm:dir/>
          <dgm:resizeHandles val="exact"/>
        </dgm:presLayoutVars>
      </dgm:prSet>
      <dgm:spPr/>
    </dgm:pt>
    <dgm:pt modelId="{503F7619-F03B-498B-8327-A8B83271EA8E}" type="pres">
      <dgm:prSet presAssocID="{04F2D1AF-744D-4FB5-B3DD-BB136C28A369}" presName="dummyMaxCanvas" presStyleCnt="0">
        <dgm:presLayoutVars/>
      </dgm:prSet>
      <dgm:spPr/>
    </dgm:pt>
    <dgm:pt modelId="{1FADDDD0-3BF0-49CA-B745-124749984D00}" type="pres">
      <dgm:prSet presAssocID="{04F2D1AF-744D-4FB5-B3DD-BB136C28A369}" presName="TwoNodes_1" presStyleLbl="node1" presStyleIdx="0" presStyleCnt="2">
        <dgm:presLayoutVars>
          <dgm:bulletEnabled val="1"/>
        </dgm:presLayoutVars>
      </dgm:prSet>
      <dgm:spPr/>
    </dgm:pt>
    <dgm:pt modelId="{3206CC27-04E2-4EC2-9DD4-3A859A42C79B}" type="pres">
      <dgm:prSet presAssocID="{04F2D1AF-744D-4FB5-B3DD-BB136C28A369}" presName="TwoNodes_2" presStyleLbl="node1" presStyleIdx="1" presStyleCnt="2">
        <dgm:presLayoutVars>
          <dgm:bulletEnabled val="1"/>
        </dgm:presLayoutVars>
      </dgm:prSet>
      <dgm:spPr/>
    </dgm:pt>
    <dgm:pt modelId="{10AA34EE-CFC8-4037-9629-BF996374BFBA}" type="pres">
      <dgm:prSet presAssocID="{04F2D1AF-744D-4FB5-B3DD-BB136C28A369}" presName="TwoConn_1-2" presStyleLbl="fgAccFollowNode1" presStyleIdx="0" presStyleCnt="1">
        <dgm:presLayoutVars>
          <dgm:bulletEnabled val="1"/>
        </dgm:presLayoutVars>
      </dgm:prSet>
      <dgm:spPr/>
    </dgm:pt>
    <dgm:pt modelId="{CEFCFFC6-8799-4135-A929-DECEFD9AF5F5}" type="pres">
      <dgm:prSet presAssocID="{04F2D1AF-744D-4FB5-B3DD-BB136C28A369}" presName="TwoNodes_1_text" presStyleLbl="node1" presStyleIdx="1" presStyleCnt="2">
        <dgm:presLayoutVars>
          <dgm:bulletEnabled val="1"/>
        </dgm:presLayoutVars>
      </dgm:prSet>
      <dgm:spPr/>
    </dgm:pt>
    <dgm:pt modelId="{8037A248-060F-48B7-8720-844254E910F8}" type="pres">
      <dgm:prSet presAssocID="{04F2D1AF-744D-4FB5-B3DD-BB136C28A369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E5BBCD0D-BC00-4FE5-B610-D10FDA6462E4}" type="presOf" srcId="{F7ECDAF4-9E64-472A-BFB0-091CDBF2878F}" destId="{10AA34EE-CFC8-4037-9629-BF996374BFBA}" srcOrd="0" destOrd="0" presId="urn:microsoft.com/office/officeart/2005/8/layout/vProcess5"/>
    <dgm:cxn modelId="{A21C1C1E-A73C-4974-886F-ACDAB546E6F3}" srcId="{04F2D1AF-744D-4FB5-B3DD-BB136C28A369}" destId="{8CC79704-F3F7-4C30-AAE9-989ED74C216C}" srcOrd="1" destOrd="0" parTransId="{C0A7147D-F18F-49D2-A296-C662EC115F7F}" sibTransId="{7FC1E2F8-084D-4970-A426-F80F91FDFB79}"/>
    <dgm:cxn modelId="{7CA87064-B44C-411A-8A11-DC033B301A23}" type="presOf" srcId="{8CC79704-F3F7-4C30-AAE9-989ED74C216C}" destId="{8037A248-060F-48B7-8720-844254E910F8}" srcOrd="1" destOrd="0" presId="urn:microsoft.com/office/officeart/2005/8/layout/vProcess5"/>
    <dgm:cxn modelId="{EBE3CA57-5988-48D5-9A3B-EDA8F577FB58}" type="presOf" srcId="{04F2D1AF-744D-4FB5-B3DD-BB136C28A369}" destId="{086580A8-5641-4427-816A-6691E7CFC473}" srcOrd="0" destOrd="0" presId="urn:microsoft.com/office/officeart/2005/8/layout/vProcess5"/>
    <dgm:cxn modelId="{0655377D-7A4A-4735-B95F-978B5BB9B314}" type="presOf" srcId="{DF12AFB7-B80E-4A2E-B68A-48DFE25F0F83}" destId="{CEFCFFC6-8799-4135-A929-DECEFD9AF5F5}" srcOrd="1" destOrd="0" presId="urn:microsoft.com/office/officeart/2005/8/layout/vProcess5"/>
    <dgm:cxn modelId="{926DBA7E-28F6-4161-BF73-C1B709A0F7D5}" srcId="{04F2D1AF-744D-4FB5-B3DD-BB136C28A369}" destId="{DF12AFB7-B80E-4A2E-B68A-48DFE25F0F83}" srcOrd="0" destOrd="0" parTransId="{E698813D-089A-40E1-A937-319308892B13}" sibTransId="{F7ECDAF4-9E64-472A-BFB0-091CDBF2878F}"/>
    <dgm:cxn modelId="{66418D8C-1846-4BB6-B7AB-3E19C22D67E4}" type="presOf" srcId="{8CC79704-F3F7-4C30-AAE9-989ED74C216C}" destId="{3206CC27-04E2-4EC2-9DD4-3A859A42C79B}" srcOrd="0" destOrd="0" presId="urn:microsoft.com/office/officeart/2005/8/layout/vProcess5"/>
    <dgm:cxn modelId="{CF6586B3-F0B8-4E0C-BCBF-E75F12ED262C}" type="presOf" srcId="{DF12AFB7-B80E-4A2E-B68A-48DFE25F0F83}" destId="{1FADDDD0-3BF0-49CA-B745-124749984D00}" srcOrd="0" destOrd="0" presId="urn:microsoft.com/office/officeart/2005/8/layout/vProcess5"/>
    <dgm:cxn modelId="{7DD03CCD-0BA4-49CC-9384-9155C44168DF}" type="presParOf" srcId="{086580A8-5641-4427-816A-6691E7CFC473}" destId="{503F7619-F03B-498B-8327-A8B83271EA8E}" srcOrd="0" destOrd="0" presId="urn:microsoft.com/office/officeart/2005/8/layout/vProcess5"/>
    <dgm:cxn modelId="{C799FC2D-41F6-4E77-8D69-BF8C2AAF771E}" type="presParOf" srcId="{086580A8-5641-4427-816A-6691E7CFC473}" destId="{1FADDDD0-3BF0-49CA-B745-124749984D00}" srcOrd="1" destOrd="0" presId="urn:microsoft.com/office/officeart/2005/8/layout/vProcess5"/>
    <dgm:cxn modelId="{2DC6A05F-5F8E-4695-8A4C-9827B1B4F06E}" type="presParOf" srcId="{086580A8-5641-4427-816A-6691E7CFC473}" destId="{3206CC27-04E2-4EC2-9DD4-3A859A42C79B}" srcOrd="2" destOrd="0" presId="urn:microsoft.com/office/officeart/2005/8/layout/vProcess5"/>
    <dgm:cxn modelId="{54373295-032C-4F0E-B66A-2913B9C37E6E}" type="presParOf" srcId="{086580A8-5641-4427-816A-6691E7CFC473}" destId="{10AA34EE-CFC8-4037-9629-BF996374BFBA}" srcOrd="3" destOrd="0" presId="urn:microsoft.com/office/officeart/2005/8/layout/vProcess5"/>
    <dgm:cxn modelId="{3BD36512-CEFC-4109-BA8A-468269FBC790}" type="presParOf" srcId="{086580A8-5641-4427-816A-6691E7CFC473}" destId="{CEFCFFC6-8799-4135-A929-DECEFD9AF5F5}" srcOrd="4" destOrd="0" presId="urn:microsoft.com/office/officeart/2005/8/layout/vProcess5"/>
    <dgm:cxn modelId="{32216F63-441F-4E5C-8484-DE098CD9826A}" type="presParOf" srcId="{086580A8-5641-4427-816A-6691E7CFC473}" destId="{8037A248-060F-48B7-8720-844254E910F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86D6C5D-DFAF-4E58-8E77-55806FB3D43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C209A1-CF9C-4171-8785-874B18DB668A}">
      <dgm:prSet/>
      <dgm:spPr/>
      <dgm:t>
        <a:bodyPr/>
        <a:lstStyle/>
        <a:p>
          <a:r>
            <a:rPr lang="en-GB"/>
            <a:t>The King is called what?</a:t>
          </a:r>
          <a:endParaRPr lang="en-US"/>
        </a:p>
      </dgm:t>
    </dgm:pt>
    <dgm:pt modelId="{0560F39F-5F5E-408E-A02D-1F3613662E1C}" type="parTrans" cxnId="{5BCE4DA7-CD33-40FE-A7CE-BDE3D8218A30}">
      <dgm:prSet/>
      <dgm:spPr/>
      <dgm:t>
        <a:bodyPr/>
        <a:lstStyle/>
        <a:p>
          <a:endParaRPr lang="en-US"/>
        </a:p>
      </dgm:t>
    </dgm:pt>
    <dgm:pt modelId="{754B3B82-74D9-4C8D-9146-D42FC5C2744F}" type="sibTrans" cxnId="{5BCE4DA7-CD33-40FE-A7CE-BDE3D8218A30}">
      <dgm:prSet/>
      <dgm:spPr/>
      <dgm:t>
        <a:bodyPr/>
        <a:lstStyle/>
        <a:p>
          <a:endParaRPr lang="en-US"/>
        </a:p>
      </dgm:t>
    </dgm:pt>
    <dgm:pt modelId="{DC16A89F-3A7D-4BC7-93D7-DC075F7542DA}">
      <dgm:prSet/>
      <dgm:spPr/>
      <dgm:t>
        <a:bodyPr/>
        <a:lstStyle/>
        <a:p>
          <a:r>
            <a:rPr lang="en-GB"/>
            <a:t>The Crown </a:t>
          </a:r>
          <a:endParaRPr lang="en-US"/>
        </a:p>
      </dgm:t>
    </dgm:pt>
    <dgm:pt modelId="{D08227A2-E0A7-4F05-AC15-705412F70A94}" type="parTrans" cxnId="{1AB23C52-49AF-476D-B24E-96F27B6882E1}">
      <dgm:prSet/>
      <dgm:spPr/>
      <dgm:t>
        <a:bodyPr/>
        <a:lstStyle/>
        <a:p>
          <a:endParaRPr lang="en-US"/>
        </a:p>
      </dgm:t>
    </dgm:pt>
    <dgm:pt modelId="{C994496A-36E9-4C09-9C03-6A256DD76F3C}" type="sibTrans" cxnId="{1AB23C52-49AF-476D-B24E-96F27B6882E1}">
      <dgm:prSet/>
      <dgm:spPr/>
      <dgm:t>
        <a:bodyPr/>
        <a:lstStyle/>
        <a:p>
          <a:endParaRPr lang="en-US"/>
        </a:p>
      </dgm:t>
    </dgm:pt>
    <dgm:pt modelId="{9FC10C0F-8F1D-4D95-AD57-61E4BAEEF805}">
      <dgm:prSet/>
      <dgm:spPr/>
      <dgm:t>
        <a:bodyPr/>
        <a:lstStyle/>
        <a:p>
          <a:r>
            <a:rPr lang="en-GB"/>
            <a:t>The Monarch </a:t>
          </a:r>
          <a:endParaRPr lang="en-US"/>
        </a:p>
      </dgm:t>
    </dgm:pt>
    <dgm:pt modelId="{C48424EA-19CA-4E29-AA2E-FAB73DD1DFC7}" type="parTrans" cxnId="{395A5459-433B-4C2D-AA7F-8A6E98432A0C}">
      <dgm:prSet/>
      <dgm:spPr/>
      <dgm:t>
        <a:bodyPr/>
        <a:lstStyle/>
        <a:p>
          <a:endParaRPr lang="en-US"/>
        </a:p>
      </dgm:t>
    </dgm:pt>
    <dgm:pt modelId="{9A7E87EA-8AB3-4DC3-AB9A-604492D2FBD1}" type="sibTrans" cxnId="{395A5459-433B-4C2D-AA7F-8A6E98432A0C}">
      <dgm:prSet/>
      <dgm:spPr/>
      <dgm:t>
        <a:bodyPr/>
        <a:lstStyle/>
        <a:p>
          <a:endParaRPr lang="en-US"/>
        </a:p>
      </dgm:t>
    </dgm:pt>
    <dgm:pt modelId="{590DC514-4F3E-4A6D-862B-58EA489D3B7C}">
      <dgm:prSet/>
      <dgm:spPr/>
      <dgm:t>
        <a:bodyPr/>
        <a:lstStyle/>
        <a:p>
          <a:r>
            <a:rPr lang="en-GB"/>
            <a:t>The state </a:t>
          </a:r>
          <a:endParaRPr lang="en-US"/>
        </a:p>
      </dgm:t>
    </dgm:pt>
    <dgm:pt modelId="{0051FAB5-1118-407E-BC8C-DB9DEE71FD02}" type="parTrans" cxnId="{34F1489C-9822-4229-B248-590CE5B0E6BE}">
      <dgm:prSet/>
      <dgm:spPr/>
      <dgm:t>
        <a:bodyPr/>
        <a:lstStyle/>
        <a:p>
          <a:endParaRPr lang="en-US"/>
        </a:p>
      </dgm:t>
    </dgm:pt>
    <dgm:pt modelId="{BE4FEA8F-77FC-4075-9D7B-8603D6A96724}" type="sibTrans" cxnId="{34F1489C-9822-4229-B248-590CE5B0E6BE}">
      <dgm:prSet/>
      <dgm:spPr/>
      <dgm:t>
        <a:bodyPr/>
        <a:lstStyle/>
        <a:p>
          <a:endParaRPr lang="en-US"/>
        </a:p>
      </dgm:t>
    </dgm:pt>
    <dgm:pt modelId="{8C2439A7-D2B7-4C44-A94F-BACF939FA1B3}" type="pres">
      <dgm:prSet presAssocID="{686D6C5D-DFAF-4E58-8E77-55806FB3D430}" presName="linear" presStyleCnt="0">
        <dgm:presLayoutVars>
          <dgm:animLvl val="lvl"/>
          <dgm:resizeHandles val="exact"/>
        </dgm:presLayoutVars>
      </dgm:prSet>
      <dgm:spPr/>
    </dgm:pt>
    <dgm:pt modelId="{9868AB64-F454-421E-BF47-2249D438F5E8}" type="pres">
      <dgm:prSet presAssocID="{C4C209A1-CF9C-4171-8785-874B18DB66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4A2527-7709-416C-86B2-CE392E9CBB10}" type="pres">
      <dgm:prSet presAssocID="{754B3B82-74D9-4C8D-9146-D42FC5C2744F}" presName="spacer" presStyleCnt="0"/>
      <dgm:spPr/>
    </dgm:pt>
    <dgm:pt modelId="{58F8B465-86A8-4C72-8D13-ACC30069B094}" type="pres">
      <dgm:prSet presAssocID="{DC16A89F-3A7D-4BC7-93D7-DC075F7542D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44C5BC-DE79-425F-AC8A-7EE95DDB6314}" type="pres">
      <dgm:prSet presAssocID="{C994496A-36E9-4C09-9C03-6A256DD76F3C}" presName="spacer" presStyleCnt="0"/>
      <dgm:spPr/>
    </dgm:pt>
    <dgm:pt modelId="{641B34D3-1E65-4A1D-95D0-FB5C39E88676}" type="pres">
      <dgm:prSet presAssocID="{9FC10C0F-8F1D-4D95-AD57-61E4BAEEF8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B32F66F-FFC4-4C0F-91A2-F00DEF56AAD8}" type="pres">
      <dgm:prSet presAssocID="{9A7E87EA-8AB3-4DC3-AB9A-604492D2FBD1}" presName="spacer" presStyleCnt="0"/>
      <dgm:spPr/>
    </dgm:pt>
    <dgm:pt modelId="{4147FF2D-ABF2-46DA-8FB0-AF8FC2D001A6}" type="pres">
      <dgm:prSet presAssocID="{590DC514-4F3E-4A6D-862B-58EA489D3B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B23C52-49AF-476D-B24E-96F27B6882E1}" srcId="{686D6C5D-DFAF-4E58-8E77-55806FB3D430}" destId="{DC16A89F-3A7D-4BC7-93D7-DC075F7542DA}" srcOrd="1" destOrd="0" parTransId="{D08227A2-E0A7-4F05-AC15-705412F70A94}" sibTransId="{C994496A-36E9-4C09-9C03-6A256DD76F3C}"/>
    <dgm:cxn modelId="{395A5459-433B-4C2D-AA7F-8A6E98432A0C}" srcId="{686D6C5D-DFAF-4E58-8E77-55806FB3D430}" destId="{9FC10C0F-8F1D-4D95-AD57-61E4BAEEF805}" srcOrd="2" destOrd="0" parTransId="{C48424EA-19CA-4E29-AA2E-FAB73DD1DFC7}" sibTransId="{9A7E87EA-8AB3-4DC3-AB9A-604492D2FBD1}"/>
    <dgm:cxn modelId="{09269F80-D716-4853-A2E7-F0E0F0685C38}" type="presOf" srcId="{590DC514-4F3E-4A6D-862B-58EA489D3B7C}" destId="{4147FF2D-ABF2-46DA-8FB0-AF8FC2D001A6}" srcOrd="0" destOrd="0" presId="urn:microsoft.com/office/officeart/2005/8/layout/vList2"/>
    <dgm:cxn modelId="{14A11386-F7A6-4319-8970-4525A6A27450}" type="presOf" srcId="{686D6C5D-DFAF-4E58-8E77-55806FB3D430}" destId="{8C2439A7-D2B7-4C44-A94F-BACF939FA1B3}" srcOrd="0" destOrd="0" presId="urn:microsoft.com/office/officeart/2005/8/layout/vList2"/>
    <dgm:cxn modelId="{34F1489C-9822-4229-B248-590CE5B0E6BE}" srcId="{686D6C5D-DFAF-4E58-8E77-55806FB3D430}" destId="{590DC514-4F3E-4A6D-862B-58EA489D3B7C}" srcOrd="3" destOrd="0" parTransId="{0051FAB5-1118-407E-BC8C-DB9DEE71FD02}" sibTransId="{BE4FEA8F-77FC-4075-9D7B-8603D6A96724}"/>
    <dgm:cxn modelId="{B2EB7FA2-15AA-4FBA-B2C4-84FA8CA752D9}" type="presOf" srcId="{9FC10C0F-8F1D-4D95-AD57-61E4BAEEF805}" destId="{641B34D3-1E65-4A1D-95D0-FB5C39E88676}" srcOrd="0" destOrd="0" presId="urn:microsoft.com/office/officeart/2005/8/layout/vList2"/>
    <dgm:cxn modelId="{5BCE4DA7-CD33-40FE-A7CE-BDE3D8218A30}" srcId="{686D6C5D-DFAF-4E58-8E77-55806FB3D430}" destId="{C4C209A1-CF9C-4171-8785-874B18DB668A}" srcOrd="0" destOrd="0" parTransId="{0560F39F-5F5E-408E-A02D-1F3613662E1C}" sibTransId="{754B3B82-74D9-4C8D-9146-D42FC5C2744F}"/>
    <dgm:cxn modelId="{353AF9B2-76CB-4575-8B67-49DF6C24E249}" type="presOf" srcId="{C4C209A1-CF9C-4171-8785-874B18DB668A}" destId="{9868AB64-F454-421E-BF47-2249D438F5E8}" srcOrd="0" destOrd="0" presId="urn:microsoft.com/office/officeart/2005/8/layout/vList2"/>
    <dgm:cxn modelId="{246672EB-C1A9-4694-A7F9-A01497294095}" type="presOf" srcId="{DC16A89F-3A7D-4BC7-93D7-DC075F7542DA}" destId="{58F8B465-86A8-4C72-8D13-ACC30069B094}" srcOrd="0" destOrd="0" presId="urn:microsoft.com/office/officeart/2005/8/layout/vList2"/>
    <dgm:cxn modelId="{F421338C-91D1-4DC0-B2C6-FC597E83B238}" type="presParOf" srcId="{8C2439A7-D2B7-4C44-A94F-BACF939FA1B3}" destId="{9868AB64-F454-421E-BF47-2249D438F5E8}" srcOrd="0" destOrd="0" presId="urn:microsoft.com/office/officeart/2005/8/layout/vList2"/>
    <dgm:cxn modelId="{9C98E56B-3F1C-46D9-A73C-AD5A3C198B06}" type="presParOf" srcId="{8C2439A7-D2B7-4C44-A94F-BACF939FA1B3}" destId="{BA4A2527-7709-416C-86B2-CE392E9CBB10}" srcOrd="1" destOrd="0" presId="urn:microsoft.com/office/officeart/2005/8/layout/vList2"/>
    <dgm:cxn modelId="{086BC4C5-E7E3-4401-9D16-4B7899E28A6A}" type="presParOf" srcId="{8C2439A7-D2B7-4C44-A94F-BACF939FA1B3}" destId="{58F8B465-86A8-4C72-8D13-ACC30069B094}" srcOrd="2" destOrd="0" presId="urn:microsoft.com/office/officeart/2005/8/layout/vList2"/>
    <dgm:cxn modelId="{CEBD2160-9FE1-4BD8-B701-3FDB279BA689}" type="presParOf" srcId="{8C2439A7-D2B7-4C44-A94F-BACF939FA1B3}" destId="{3744C5BC-DE79-425F-AC8A-7EE95DDB6314}" srcOrd="3" destOrd="0" presId="urn:microsoft.com/office/officeart/2005/8/layout/vList2"/>
    <dgm:cxn modelId="{AA8CE4C2-B453-4CEB-9E9D-1135A3103CA7}" type="presParOf" srcId="{8C2439A7-D2B7-4C44-A94F-BACF939FA1B3}" destId="{641B34D3-1E65-4A1D-95D0-FB5C39E88676}" srcOrd="4" destOrd="0" presId="urn:microsoft.com/office/officeart/2005/8/layout/vList2"/>
    <dgm:cxn modelId="{484BAF23-6941-4020-B2DC-48820987D077}" type="presParOf" srcId="{8C2439A7-D2B7-4C44-A94F-BACF939FA1B3}" destId="{4B32F66F-FFC4-4C0F-91A2-F00DEF56AAD8}" srcOrd="5" destOrd="0" presId="urn:microsoft.com/office/officeart/2005/8/layout/vList2"/>
    <dgm:cxn modelId="{D6ED4076-022D-4363-A973-350181765757}" type="presParOf" srcId="{8C2439A7-D2B7-4C44-A94F-BACF939FA1B3}" destId="{4147FF2D-ABF2-46DA-8FB0-AF8FC2D001A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59531E2-320A-4783-9468-46BED762B1E2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0DA7D9-17F9-4AAA-94B0-F3D6E952E2A4}">
      <dgm:prSet/>
      <dgm:spPr/>
      <dgm:t>
        <a:bodyPr/>
        <a:lstStyle/>
        <a:p>
          <a:r>
            <a:rPr lang="en-GB"/>
            <a:t>Research 5 examples of those in the government or in a high position who have broken the law and have been prosecuted. </a:t>
          </a:r>
          <a:endParaRPr lang="en-US"/>
        </a:p>
      </dgm:t>
    </dgm:pt>
    <dgm:pt modelId="{2CDD538F-6AF3-428B-BA64-F8B074EDDDBE}" type="parTrans" cxnId="{68DDB40F-41B1-4FB9-80CB-F5CEADA94839}">
      <dgm:prSet/>
      <dgm:spPr/>
      <dgm:t>
        <a:bodyPr/>
        <a:lstStyle/>
        <a:p>
          <a:endParaRPr lang="en-US"/>
        </a:p>
      </dgm:t>
    </dgm:pt>
    <dgm:pt modelId="{A6BEEFA5-A0D3-4640-9737-0CBA1E5647EA}" type="sibTrans" cxnId="{68DDB40F-41B1-4FB9-80CB-F5CEADA94839}">
      <dgm:prSet/>
      <dgm:spPr/>
      <dgm:t>
        <a:bodyPr/>
        <a:lstStyle/>
        <a:p>
          <a:endParaRPr lang="en-US"/>
        </a:p>
      </dgm:t>
    </dgm:pt>
    <dgm:pt modelId="{19996D0F-FEC8-47C4-BF15-0B5A61F7C131}">
      <dgm:prSet/>
      <dgm:spPr/>
      <dgm:t>
        <a:bodyPr/>
        <a:lstStyle/>
        <a:p>
          <a:r>
            <a:rPr lang="en-GB"/>
            <a:t>10 minutes to do this in groups and then prepare to feedback to the class. </a:t>
          </a:r>
          <a:endParaRPr lang="en-US"/>
        </a:p>
      </dgm:t>
    </dgm:pt>
    <dgm:pt modelId="{5E37D388-073F-4BA6-B96F-3FA32F59F494}" type="parTrans" cxnId="{05E5A2EA-1D8D-47A5-A105-05B834882BE4}">
      <dgm:prSet/>
      <dgm:spPr/>
      <dgm:t>
        <a:bodyPr/>
        <a:lstStyle/>
        <a:p>
          <a:endParaRPr lang="en-US"/>
        </a:p>
      </dgm:t>
    </dgm:pt>
    <dgm:pt modelId="{5D18FED7-4321-4052-BBB3-00F66C7BD864}" type="sibTrans" cxnId="{05E5A2EA-1D8D-47A5-A105-05B834882BE4}">
      <dgm:prSet/>
      <dgm:spPr/>
      <dgm:t>
        <a:bodyPr/>
        <a:lstStyle/>
        <a:p>
          <a:endParaRPr lang="en-US"/>
        </a:p>
      </dgm:t>
    </dgm:pt>
    <dgm:pt modelId="{5092B477-8619-440E-BCE9-72E88089CDF5}" type="pres">
      <dgm:prSet presAssocID="{659531E2-320A-4783-9468-46BED762B1E2}" presName="outerComposite" presStyleCnt="0">
        <dgm:presLayoutVars>
          <dgm:chMax val="5"/>
          <dgm:dir/>
          <dgm:resizeHandles val="exact"/>
        </dgm:presLayoutVars>
      </dgm:prSet>
      <dgm:spPr/>
    </dgm:pt>
    <dgm:pt modelId="{B3F86065-8373-471C-BC8D-CAFEC86A8370}" type="pres">
      <dgm:prSet presAssocID="{659531E2-320A-4783-9468-46BED762B1E2}" presName="dummyMaxCanvas" presStyleCnt="0">
        <dgm:presLayoutVars/>
      </dgm:prSet>
      <dgm:spPr/>
    </dgm:pt>
    <dgm:pt modelId="{1C5E6886-0908-4FDC-80F2-97EF6655A37A}" type="pres">
      <dgm:prSet presAssocID="{659531E2-320A-4783-9468-46BED762B1E2}" presName="TwoNodes_1" presStyleLbl="node1" presStyleIdx="0" presStyleCnt="2">
        <dgm:presLayoutVars>
          <dgm:bulletEnabled val="1"/>
        </dgm:presLayoutVars>
      </dgm:prSet>
      <dgm:spPr/>
    </dgm:pt>
    <dgm:pt modelId="{F8E0296B-277D-4DA0-B505-94B2825E72C0}" type="pres">
      <dgm:prSet presAssocID="{659531E2-320A-4783-9468-46BED762B1E2}" presName="TwoNodes_2" presStyleLbl="node1" presStyleIdx="1" presStyleCnt="2">
        <dgm:presLayoutVars>
          <dgm:bulletEnabled val="1"/>
        </dgm:presLayoutVars>
      </dgm:prSet>
      <dgm:spPr/>
    </dgm:pt>
    <dgm:pt modelId="{A0D77618-4C0E-4F9C-BCAA-BFA6048023AB}" type="pres">
      <dgm:prSet presAssocID="{659531E2-320A-4783-9468-46BED762B1E2}" presName="TwoConn_1-2" presStyleLbl="fgAccFollowNode1" presStyleIdx="0" presStyleCnt="1">
        <dgm:presLayoutVars>
          <dgm:bulletEnabled val="1"/>
        </dgm:presLayoutVars>
      </dgm:prSet>
      <dgm:spPr/>
    </dgm:pt>
    <dgm:pt modelId="{40076B7E-682A-4446-BC2E-6985402D2EA5}" type="pres">
      <dgm:prSet presAssocID="{659531E2-320A-4783-9468-46BED762B1E2}" presName="TwoNodes_1_text" presStyleLbl="node1" presStyleIdx="1" presStyleCnt="2">
        <dgm:presLayoutVars>
          <dgm:bulletEnabled val="1"/>
        </dgm:presLayoutVars>
      </dgm:prSet>
      <dgm:spPr/>
    </dgm:pt>
    <dgm:pt modelId="{D9B770EB-3E25-4D2A-A2EC-7C1541918AA0}" type="pres">
      <dgm:prSet presAssocID="{659531E2-320A-4783-9468-46BED762B1E2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68DDB40F-41B1-4FB9-80CB-F5CEADA94839}" srcId="{659531E2-320A-4783-9468-46BED762B1E2}" destId="{840DA7D9-17F9-4AAA-94B0-F3D6E952E2A4}" srcOrd="0" destOrd="0" parTransId="{2CDD538F-6AF3-428B-BA64-F8B074EDDDBE}" sibTransId="{A6BEEFA5-A0D3-4640-9737-0CBA1E5647EA}"/>
    <dgm:cxn modelId="{D02C4381-12F9-4F08-9816-323486D9EB8F}" type="presOf" srcId="{19996D0F-FEC8-47C4-BF15-0B5A61F7C131}" destId="{F8E0296B-277D-4DA0-B505-94B2825E72C0}" srcOrd="0" destOrd="0" presId="urn:microsoft.com/office/officeart/2005/8/layout/vProcess5"/>
    <dgm:cxn modelId="{7D533194-1F02-422A-A665-A754717D6A14}" type="presOf" srcId="{840DA7D9-17F9-4AAA-94B0-F3D6E952E2A4}" destId="{40076B7E-682A-4446-BC2E-6985402D2EA5}" srcOrd="1" destOrd="0" presId="urn:microsoft.com/office/officeart/2005/8/layout/vProcess5"/>
    <dgm:cxn modelId="{095488A6-BFF7-4DDB-AD28-4E2A3AB346D1}" type="presOf" srcId="{659531E2-320A-4783-9468-46BED762B1E2}" destId="{5092B477-8619-440E-BCE9-72E88089CDF5}" srcOrd="0" destOrd="0" presId="urn:microsoft.com/office/officeart/2005/8/layout/vProcess5"/>
    <dgm:cxn modelId="{4C9484BB-E203-4293-966A-8BA144C809FF}" type="presOf" srcId="{840DA7D9-17F9-4AAA-94B0-F3D6E952E2A4}" destId="{1C5E6886-0908-4FDC-80F2-97EF6655A37A}" srcOrd="0" destOrd="0" presId="urn:microsoft.com/office/officeart/2005/8/layout/vProcess5"/>
    <dgm:cxn modelId="{15A2F4C0-FCBA-4191-9C74-00FD0683B372}" type="presOf" srcId="{A6BEEFA5-A0D3-4640-9737-0CBA1E5647EA}" destId="{A0D77618-4C0E-4F9C-BCAA-BFA6048023AB}" srcOrd="0" destOrd="0" presId="urn:microsoft.com/office/officeart/2005/8/layout/vProcess5"/>
    <dgm:cxn modelId="{69F427CC-DB92-434B-B232-EF37B02D8C54}" type="presOf" srcId="{19996D0F-FEC8-47C4-BF15-0B5A61F7C131}" destId="{D9B770EB-3E25-4D2A-A2EC-7C1541918AA0}" srcOrd="1" destOrd="0" presId="urn:microsoft.com/office/officeart/2005/8/layout/vProcess5"/>
    <dgm:cxn modelId="{05E5A2EA-1D8D-47A5-A105-05B834882BE4}" srcId="{659531E2-320A-4783-9468-46BED762B1E2}" destId="{19996D0F-FEC8-47C4-BF15-0B5A61F7C131}" srcOrd="1" destOrd="0" parTransId="{5E37D388-073F-4BA6-B96F-3FA32F59F494}" sibTransId="{5D18FED7-4321-4052-BBB3-00F66C7BD864}"/>
    <dgm:cxn modelId="{04359AFC-3727-4FE7-BDAE-8EBD55D5B4FD}" type="presParOf" srcId="{5092B477-8619-440E-BCE9-72E88089CDF5}" destId="{B3F86065-8373-471C-BC8D-CAFEC86A8370}" srcOrd="0" destOrd="0" presId="urn:microsoft.com/office/officeart/2005/8/layout/vProcess5"/>
    <dgm:cxn modelId="{5647C5ED-841A-4A5D-A4F5-A5CE35A7F979}" type="presParOf" srcId="{5092B477-8619-440E-BCE9-72E88089CDF5}" destId="{1C5E6886-0908-4FDC-80F2-97EF6655A37A}" srcOrd="1" destOrd="0" presId="urn:microsoft.com/office/officeart/2005/8/layout/vProcess5"/>
    <dgm:cxn modelId="{BF0086BC-2A26-4762-B6AC-752F664FAF5B}" type="presParOf" srcId="{5092B477-8619-440E-BCE9-72E88089CDF5}" destId="{F8E0296B-277D-4DA0-B505-94B2825E72C0}" srcOrd="2" destOrd="0" presId="urn:microsoft.com/office/officeart/2005/8/layout/vProcess5"/>
    <dgm:cxn modelId="{26647327-4900-46D9-B431-8187FEADC7F3}" type="presParOf" srcId="{5092B477-8619-440E-BCE9-72E88089CDF5}" destId="{A0D77618-4C0E-4F9C-BCAA-BFA6048023AB}" srcOrd="3" destOrd="0" presId="urn:microsoft.com/office/officeart/2005/8/layout/vProcess5"/>
    <dgm:cxn modelId="{07E36B54-1373-4F3D-9170-55904ACF2DB1}" type="presParOf" srcId="{5092B477-8619-440E-BCE9-72E88089CDF5}" destId="{40076B7E-682A-4446-BC2E-6985402D2EA5}" srcOrd="4" destOrd="0" presId="urn:microsoft.com/office/officeart/2005/8/layout/vProcess5"/>
    <dgm:cxn modelId="{CE8C23F8-24ED-4CF9-9EA1-DCC9E179C928}" type="presParOf" srcId="{5092B477-8619-440E-BCE9-72E88089CDF5}" destId="{D9B770EB-3E25-4D2A-A2EC-7C1541918AA0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4254C51-BDF4-4A99-8B97-E04E44EE2EBE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7925088-11C1-4D38-833E-8A96E1FEB623}">
      <dgm:prSet/>
      <dgm:spPr/>
      <dgm:t>
        <a:bodyPr/>
        <a:lstStyle/>
        <a:p>
          <a:r>
            <a:rPr lang="en-GB"/>
            <a:t>Public law is made up of elements such as; </a:t>
          </a:r>
          <a:endParaRPr lang="en-US"/>
        </a:p>
      </dgm:t>
    </dgm:pt>
    <dgm:pt modelId="{56502084-5A2C-4D6E-BB0B-53D980A21E4D}" type="parTrans" cxnId="{57306EED-7A10-411F-8BAE-28B617976730}">
      <dgm:prSet/>
      <dgm:spPr/>
      <dgm:t>
        <a:bodyPr/>
        <a:lstStyle/>
        <a:p>
          <a:endParaRPr lang="en-US"/>
        </a:p>
      </dgm:t>
    </dgm:pt>
    <dgm:pt modelId="{A51E7618-B8FD-41F0-8F61-CEF126A4BB89}" type="sibTrans" cxnId="{57306EED-7A10-411F-8BAE-28B617976730}">
      <dgm:prSet/>
      <dgm:spPr/>
      <dgm:t>
        <a:bodyPr/>
        <a:lstStyle/>
        <a:p>
          <a:endParaRPr lang="en-US"/>
        </a:p>
      </dgm:t>
    </dgm:pt>
    <dgm:pt modelId="{41AE6FBE-C8B5-4A41-8C18-B4B59CB91705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49E1E38C-FA6D-4440-8252-9C746EA375CE}" type="parTrans" cxnId="{D4492F33-5999-4E02-B4A6-A1A2DDA3C097}">
      <dgm:prSet/>
      <dgm:spPr/>
      <dgm:t>
        <a:bodyPr/>
        <a:lstStyle/>
        <a:p>
          <a:endParaRPr lang="en-US"/>
        </a:p>
      </dgm:t>
    </dgm:pt>
    <dgm:pt modelId="{E2EDBA91-7EB8-419F-8539-3D7A8871E53C}" type="sibTrans" cxnId="{D4492F33-5999-4E02-B4A6-A1A2DDA3C097}">
      <dgm:prSet/>
      <dgm:spPr/>
      <dgm:t>
        <a:bodyPr/>
        <a:lstStyle/>
        <a:p>
          <a:endParaRPr lang="en-US"/>
        </a:p>
      </dgm:t>
    </dgm:pt>
    <dgm:pt modelId="{FE8F8D1D-300F-442D-A996-88DA55A869D3}">
      <dgm:prSet/>
      <dgm:spPr/>
      <dgm:t>
        <a:bodyPr/>
        <a:lstStyle/>
        <a:p>
          <a:r>
            <a:rPr lang="en-GB"/>
            <a:t>Separation of powers.</a:t>
          </a:r>
          <a:endParaRPr lang="en-US"/>
        </a:p>
      </dgm:t>
    </dgm:pt>
    <dgm:pt modelId="{E579F592-A0EE-40CC-A2CB-C4D3C36C7114}" type="parTrans" cxnId="{8B74C3DD-223B-492F-9983-9F95A17D5433}">
      <dgm:prSet/>
      <dgm:spPr/>
      <dgm:t>
        <a:bodyPr/>
        <a:lstStyle/>
        <a:p>
          <a:endParaRPr lang="en-US"/>
        </a:p>
      </dgm:t>
    </dgm:pt>
    <dgm:pt modelId="{46F8BB2C-ECA4-4C65-AC96-421E60CE9F83}" type="sibTrans" cxnId="{8B74C3DD-223B-492F-9983-9F95A17D5433}">
      <dgm:prSet/>
      <dgm:spPr/>
      <dgm:t>
        <a:bodyPr/>
        <a:lstStyle/>
        <a:p>
          <a:endParaRPr lang="en-US"/>
        </a:p>
      </dgm:t>
    </dgm:pt>
    <dgm:pt modelId="{24DE2193-EB77-423D-81B5-57F702C151DB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19DCCC02-018C-4206-A239-DA6CA70217DF}" type="parTrans" cxnId="{6AB9AE6A-3BBF-498D-9F03-8CE96783F47F}">
      <dgm:prSet/>
      <dgm:spPr/>
      <dgm:t>
        <a:bodyPr/>
        <a:lstStyle/>
        <a:p>
          <a:endParaRPr lang="en-US"/>
        </a:p>
      </dgm:t>
    </dgm:pt>
    <dgm:pt modelId="{2CE5AB8B-FB4F-414B-884B-EF2D35C465A7}" type="sibTrans" cxnId="{6AB9AE6A-3BBF-498D-9F03-8CE96783F47F}">
      <dgm:prSet/>
      <dgm:spPr/>
      <dgm:t>
        <a:bodyPr/>
        <a:lstStyle/>
        <a:p>
          <a:endParaRPr lang="en-US"/>
        </a:p>
      </dgm:t>
    </dgm:pt>
    <dgm:pt modelId="{7EC4A5C4-A695-4894-9744-77C894935040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4859AAD1-1DD5-4EB0-82A5-738B112CE0E7}" type="parTrans" cxnId="{86E7A906-4C60-4C6A-8158-72DF0B2D36FB}">
      <dgm:prSet/>
      <dgm:spPr/>
      <dgm:t>
        <a:bodyPr/>
        <a:lstStyle/>
        <a:p>
          <a:endParaRPr lang="en-US"/>
        </a:p>
      </dgm:t>
    </dgm:pt>
    <dgm:pt modelId="{B9C75D3F-9E23-4D6A-AE0D-160692F4E547}" type="sibTrans" cxnId="{86E7A906-4C60-4C6A-8158-72DF0B2D36FB}">
      <dgm:prSet/>
      <dgm:spPr/>
      <dgm:t>
        <a:bodyPr/>
        <a:lstStyle/>
        <a:p>
          <a:endParaRPr lang="en-US"/>
        </a:p>
      </dgm:t>
    </dgm:pt>
    <dgm:pt modelId="{96D854D4-2AD2-4B6C-8F10-D91EC8DACF1F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0AEBB84-5260-4E33-85D4-A0BD98152A10}" type="parTrans" cxnId="{309C97A5-783E-401B-9194-09FF28F6B628}">
      <dgm:prSet/>
      <dgm:spPr/>
      <dgm:t>
        <a:bodyPr/>
        <a:lstStyle/>
        <a:p>
          <a:endParaRPr lang="en-US"/>
        </a:p>
      </dgm:t>
    </dgm:pt>
    <dgm:pt modelId="{CD8B2BC4-C98C-4EF9-AD14-0231F620AC3A}" type="sibTrans" cxnId="{309C97A5-783E-401B-9194-09FF28F6B628}">
      <dgm:prSet/>
      <dgm:spPr/>
      <dgm:t>
        <a:bodyPr/>
        <a:lstStyle/>
        <a:p>
          <a:endParaRPr lang="en-US"/>
        </a:p>
      </dgm:t>
    </dgm:pt>
    <dgm:pt modelId="{BBCF0280-93E3-4543-BEEC-D8E4A9E9A5AB}">
      <dgm:prSet/>
      <dgm:spPr/>
      <dgm:t>
        <a:bodyPr/>
        <a:lstStyle/>
        <a:p>
          <a:r>
            <a:rPr lang="en-GB"/>
            <a:t>Much more. </a:t>
          </a:r>
          <a:endParaRPr lang="en-US"/>
        </a:p>
      </dgm:t>
    </dgm:pt>
    <dgm:pt modelId="{B2B414D0-0C5B-430B-98F3-9518EC532EAB}" type="parTrans" cxnId="{89488967-547F-4308-9F51-1741271137F8}">
      <dgm:prSet/>
      <dgm:spPr/>
      <dgm:t>
        <a:bodyPr/>
        <a:lstStyle/>
        <a:p>
          <a:endParaRPr lang="en-US"/>
        </a:p>
      </dgm:t>
    </dgm:pt>
    <dgm:pt modelId="{2E173445-E2E7-4282-9F4A-55FF7271240A}" type="sibTrans" cxnId="{89488967-547F-4308-9F51-1741271137F8}">
      <dgm:prSet/>
      <dgm:spPr/>
      <dgm:t>
        <a:bodyPr/>
        <a:lstStyle/>
        <a:p>
          <a:endParaRPr lang="en-US"/>
        </a:p>
      </dgm:t>
    </dgm:pt>
    <dgm:pt modelId="{3C3066AD-FEF8-4EB3-BC1B-CABAACF6BE36}" type="pres">
      <dgm:prSet presAssocID="{D4254C51-BDF4-4A99-8B97-E04E44EE2EBE}" presName="vert0" presStyleCnt="0">
        <dgm:presLayoutVars>
          <dgm:dir/>
          <dgm:animOne val="branch"/>
          <dgm:animLvl val="lvl"/>
        </dgm:presLayoutVars>
      </dgm:prSet>
      <dgm:spPr/>
    </dgm:pt>
    <dgm:pt modelId="{6F2FE722-86B9-41EE-B406-5F8E688C25F6}" type="pres">
      <dgm:prSet presAssocID="{97925088-11C1-4D38-833E-8A96E1FEB623}" presName="thickLine" presStyleLbl="alignNode1" presStyleIdx="0" presStyleCnt="7"/>
      <dgm:spPr/>
    </dgm:pt>
    <dgm:pt modelId="{D0A6092A-01DA-4889-B78C-66D8425931D3}" type="pres">
      <dgm:prSet presAssocID="{97925088-11C1-4D38-833E-8A96E1FEB623}" presName="horz1" presStyleCnt="0"/>
      <dgm:spPr/>
    </dgm:pt>
    <dgm:pt modelId="{CA921D1C-EF52-44C1-85A4-4C4415633F31}" type="pres">
      <dgm:prSet presAssocID="{97925088-11C1-4D38-833E-8A96E1FEB623}" presName="tx1" presStyleLbl="revTx" presStyleIdx="0" presStyleCnt="7"/>
      <dgm:spPr/>
    </dgm:pt>
    <dgm:pt modelId="{433797FD-0248-4FEA-AEB2-D0B0B75E68B7}" type="pres">
      <dgm:prSet presAssocID="{97925088-11C1-4D38-833E-8A96E1FEB623}" presName="vert1" presStyleCnt="0"/>
      <dgm:spPr/>
    </dgm:pt>
    <dgm:pt modelId="{6FBDAE4C-9A35-435B-B1A1-6B5443BF783F}" type="pres">
      <dgm:prSet presAssocID="{41AE6FBE-C8B5-4A41-8C18-B4B59CB91705}" presName="thickLine" presStyleLbl="alignNode1" presStyleIdx="1" presStyleCnt="7"/>
      <dgm:spPr/>
    </dgm:pt>
    <dgm:pt modelId="{F65100AD-CEF7-4776-8C3A-854D94C7845A}" type="pres">
      <dgm:prSet presAssocID="{41AE6FBE-C8B5-4A41-8C18-B4B59CB91705}" presName="horz1" presStyleCnt="0"/>
      <dgm:spPr/>
    </dgm:pt>
    <dgm:pt modelId="{14ACFF4D-ECF9-4F31-9BD6-B3BA49F47D61}" type="pres">
      <dgm:prSet presAssocID="{41AE6FBE-C8B5-4A41-8C18-B4B59CB91705}" presName="tx1" presStyleLbl="revTx" presStyleIdx="1" presStyleCnt="7"/>
      <dgm:spPr/>
    </dgm:pt>
    <dgm:pt modelId="{26A72EE7-88EC-43FC-8644-28783AD538BF}" type="pres">
      <dgm:prSet presAssocID="{41AE6FBE-C8B5-4A41-8C18-B4B59CB91705}" presName="vert1" presStyleCnt="0"/>
      <dgm:spPr/>
    </dgm:pt>
    <dgm:pt modelId="{8C463134-1D70-40A6-AE66-C861C4F880C0}" type="pres">
      <dgm:prSet presAssocID="{FE8F8D1D-300F-442D-A996-88DA55A869D3}" presName="thickLine" presStyleLbl="alignNode1" presStyleIdx="2" presStyleCnt="7"/>
      <dgm:spPr/>
    </dgm:pt>
    <dgm:pt modelId="{C680DD58-6223-4998-9CD4-EFE58B105868}" type="pres">
      <dgm:prSet presAssocID="{FE8F8D1D-300F-442D-A996-88DA55A869D3}" presName="horz1" presStyleCnt="0"/>
      <dgm:spPr/>
    </dgm:pt>
    <dgm:pt modelId="{CAA0BAA4-4FDC-4CB8-8361-2862CA39C1BF}" type="pres">
      <dgm:prSet presAssocID="{FE8F8D1D-300F-442D-A996-88DA55A869D3}" presName="tx1" presStyleLbl="revTx" presStyleIdx="2" presStyleCnt="7"/>
      <dgm:spPr/>
    </dgm:pt>
    <dgm:pt modelId="{00DEF3E4-1A03-4D66-BB2E-9CAF2EB1DC7F}" type="pres">
      <dgm:prSet presAssocID="{FE8F8D1D-300F-442D-A996-88DA55A869D3}" presName="vert1" presStyleCnt="0"/>
      <dgm:spPr/>
    </dgm:pt>
    <dgm:pt modelId="{579D334A-E909-43EB-8E2E-C8D4EC22F846}" type="pres">
      <dgm:prSet presAssocID="{24DE2193-EB77-423D-81B5-57F702C151DB}" presName="thickLine" presStyleLbl="alignNode1" presStyleIdx="3" presStyleCnt="7"/>
      <dgm:spPr/>
    </dgm:pt>
    <dgm:pt modelId="{6F2D4278-6492-4F2D-BA67-A2369B71CF2D}" type="pres">
      <dgm:prSet presAssocID="{24DE2193-EB77-423D-81B5-57F702C151DB}" presName="horz1" presStyleCnt="0"/>
      <dgm:spPr/>
    </dgm:pt>
    <dgm:pt modelId="{B99D01DF-B4A4-4177-9D9B-61B457A0B71F}" type="pres">
      <dgm:prSet presAssocID="{24DE2193-EB77-423D-81B5-57F702C151DB}" presName="tx1" presStyleLbl="revTx" presStyleIdx="3" presStyleCnt="7"/>
      <dgm:spPr/>
    </dgm:pt>
    <dgm:pt modelId="{65F8DE33-4578-4526-B6B6-72BD83DBD9D4}" type="pres">
      <dgm:prSet presAssocID="{24DE2193-EB77-423D-81B5-57F702C151DB}" presName="vert1" presStyleCnt="0"/>
      <dgm:spPr/>
    </dgm:pt>
    <dgm:pt modelId="{9A5EA0E4-E5D1-4824-8D4C-B3A14ABF4388}" type="pres">
      <dgm:prSet presAssocID="{7EC4A5C4-A695-4894-9744-77C894935040}" presName="thickLine" presStyleLbl="alignNode1" presStyleIdx="4" presStyleCnt="7"/>
      <dgm:spPr/>
    </dgm:pt>
    <dgm:pt modelId="{CADD10CE-6353-4461-8FA2-E84862A751EE}" type="pres">
      <dgm:prSet presAssocID="{7EC4A5C4-A695-4894-9744-77C894935040}" presName="horz1" presStyleCnt="0"/>
      <dgm:spPr/>
    </dgm:pt>
    <dgm:pt modelId="{4C8F3C14-CBDE-41BE-944C-47B1FCD4B4E5}" type="pres">
      <dgm:prSet presAssocID="{7EC4A5C4-A695-4894-9744-77C894935040}" presName="tx1" presStyleLbl="revTx" presStyleIdx="4" presStyleCnt="7"/>
      <dgm:spPr/>
    </dgm:pt>
    <dgm:pt modelId="{12D0931B-E23E-43FC-A58D-7B7F60FE8F0E}" type="pres">
      <dgm:prSet presAssocID="{7EC4A5C4-A695-4894-9744-77C894935040}" presName="vert1" presStyleCnt="0"/>
      <dgm:spPr/>
    </dgm:pt>
    <dgm:pt modelId="{84902E5F-E779-4C24-8703-5AE4A36C5F0D}" type="pres">
      <dgm:prSet presAssocID="{96D854D4-2AD2-4B6C-8F10-D91EC8DACF1F}" presName="thickLine" presStyleLbl="alignNode1" presStyleIdx="5" presStyleCnt="7"/>
      <dgm:spPr/>
    </dgm:pt>
    <dgm:pt modelId="{F16588E4-7209-4F24-8620-A541A89C4787}" type="pres">
      <dgm:prSet presAssocID="{96D854D4-2AD2-4B6C-8F10-D91EC8DACF1F}" presName="horz1" presStyleCnt="0"/>
      <dgm:spPr/>
    </dgm:pt>
    <dgm:pt modelId="{55D813D0-94FB-4ACF-B175-06144C582582}" type="pres">
      <dgm:prSet presAssocID="{96D854D4-2AD2-4B6C-8F10-D91EC8DACF1F}" presName="tx1" presStyleLbl="revTx" presStyleIdx="5" presStyleCnt="7"/>
      <dgm:spPr/>
    </dgm:pt>
    <dgm:pt modelId="{0DDA2AB6-745A-4228-9007-E7B7CC9E07AC}" type="pres">
      <dgm:prSet presAssocID="{96D854D4-2AD2-4B6C-8F10-D91EC8DACF1F}" presName="vert1" presStyleCnt="0"/>
      <dgm:spPr/>
    </dgm:pt>
    <dgm:pt modelId="{93032723-685A-4180-9711-CCBE2ECB51F8}" type="pres">
      <dgm:prSet presAssocID="{BBCF0280-93E3-4543-BEEC-D8E4A9E9A5AB}" presName="thickLine" presStyleLbl="alignNode1" presStyleIdx="6" presStyleCnt="7"/>
      <dgm:spPr/>
    </dgm:pt>
    <dgm:pt modelId="{44603E8E-32E0-4288-BD12-8A25D9E02E4E}" type="pres">
      <dgm:prSet presAssocID="{BBCF0280-93E3-4543-BEEC-D8E4A9E9A5AB}" presName="horz1" presStyleCnt="0"/>
      <dgm:spPr/>
    </dgm:pt>
    <dgm:pt modelId="{6CD31F38-C308-4BC3-9AF6-1F76EEFB51DE}" type="pres">
      <dgm:prSet presAssocID="{BBCF0280-93E3-4543-BEEC-D8E4A9E9A5AB}" presName="tx1" presStyleLbl="revTx" presStyleIdx="6" presStyleCnt="7"/>
      <dgm:spPr/>
    </dgm:pt>
    <dgm:pt modelId="{2B16BD4A-2696-4948-AFAF-CB702F7A88DC}" type="pres">
      <dgm:prSet presAssocID="{BBCF0280-93E3-4543-BEEC-D8E4A9E9A5AB}" presName="vert1" presStyleCnt="0"/>
      <dgm:spPr/>
    </dgm:pt>
  </dgm:ptLst>
  <dgm:cxnLst>
    <dgm:cxn modelId="{86E7A906-4C60-4C6A-8158-72DF0B2D36FB}" srcId="{D4254C51-BDF4-4A99-8B97-E04E44EE2EBE}" destId="{7EC4A5C4-A695-4894-9744-77C894935040}" srcOrd="4" destOrd="0" parTransId="{4859AAD1-1DD5-4EB0-82A5-738B112CE0E7}" sibTransId="{B9C75D3F-9E23-4D6A-AE0D-160692F4E547}"/>
    <dgm:cxn modelId="{CEF48A07-BB3A-474A-BFBD-A0A8712F44EA}" type="presOf" srcId="{41AE6FBE-C8B5-4A41-8C18-B4B59CB91705}" destId="{14ACFF4D-ECF9-4F31-9BD6-B3BA49F47D61}" srcOrd="0" destOrd="0" presId="urn:microsoft.com/office/officeart/2008/layout/LinedList"/>
    <dgm:cxn modelId="{D4492F33-5999-4E02-B4A6-A1A2DDA3C097}" srcId="{D4254C51-BDF4-4A99-8B97-E04E44EE2EBE}" destId="{41AE6FBE-C8B5-4A41-8C18-B4B59CB91705}" srcOrd="1" destOrd="0" parTransId="{49E1E38C-FA6D-4440-8252-9C746EA375CE}" sibTransId="{E2EDBA91-7EB8-419F-8539-3D7A8871E53C}"/>
    <dgm:cxn modelId="{A75AEC61-FBBF-44FA-9B61-FD5E230EA044}" type="presOf" srcId="{D4254C51-BDF4-4A99-8B97-E04E44EE2EBE}" destId="{3C3066AD-FEF8-4EB3-BC1B-CABAACF6BE36}" srcOrd="0" destOrd="0" presId="urn:microsoft.com/office/officeart/2008/layout/LinedList"/>
    <dgm:cxn modelId="{BA4FCF65-5B4D-42F8-AC61-3F30308AF495}" type="presOf" srcId="{FE8F8D1D-300F-442D-A996-88DA55A869D3}" destId="{CAA0BAA4-4FDC-4CB8-8361-2862CA39C1BF}" srcOrd="0" destOrd="0" presId="urn:microsoft.com/office/officeart/2008/layout/LinedList"/>
    <dgm:cxn modelId="{89488967-547F-4308-9F51-1741271137F8}" srcId="{D4254C51-BDF4-4A99-8B97-E04E44EE2EBE}" destId="{BBCF0280-93E3-4543-BEEC-D8E4A9E9A5AB}" srcOrd="6" destOrd="0" parTransId="{B2B414D0-0C5B-430B-98F3-9518EC532EAB}" sibTransId="{2E173445-E2E7-4282-9F4A-55FF7271240A}"/>
    <dgm:cxn modelId="{6AB9AE6A-3BBF-498D-9F03-8CE96783F47F}" srcId="{D4254C51-BDF4-4A99-8B97-E04E44EE2EBE}" destId="{24DE2193-EB77-423D-81B5-57F702C151DB}" srcOrd="3" destOrd="0" parTransId="{19DCCC02-018C-4206-A239-DA6CA70217DF}" sibTransId="{2CE5AB8B-FB4F-414B-884B-EF2D35C465A7}"/>
    <dgm:cxn modelId="{99862A4B-26EA-45CA-AAE7-A3024C00D6A0}" type="presOf" srcId="{96D854D4-2AD2-4B6C-8F10-D91EC8DACF1F}" destId="{55D813D0-94FB-4ACF-B175-06144C582582}" srcOrd="0" destOrd="0" presId="urn:microsoft.com/office/officeart/2008/layout/LinedList"/>
    <dgm:cxn modelId="{9F03104E-F8F9-4DA8-B08E-09C003E6B47C}" type="presOf" srcId="{24DE2193-EB77-423D-81B5-57F702C151DB}" destId="{B99D01DF-B4A4-4177-9D9B-61B457A0B71F}" srcOrd="0" destOrd="0" presId="urn:microsoft.com/office/officeart/2008/layout/LinedList"/>
    <dgm:cxn modelId="{CD4F837F-0F01-478F-8D00-E3BE1FFF5A01}" type="presOf" srcId="{7EC4A5C4-A695-4894-9744-77C894935040}" destId="{4C8F3C14-CBDE-41BE-944C-47B1FCD4B4E5}" srcOrd="0" destOrd="0" presId="urn:microsoft.com/office/officeart/2008/layout/LinedList"/>
    <dgm:cxn modelId="{1C3233A4-B44B-4EB5-9E20-19222F470783}" type="presOf" srcId="{97925088-11C1-4D38-833E-8A96E1FEB623}" destId="{CA921D1C-EF52-44C1-85A4-4C4415633F31}" srcOrd="0" destOrd="0" presId="urn:microsoft.com/office/officeart/2008/layout/LinedList"/>
    <dgm:cxn modelId="{309C97A5-783E-401B-9194-09FF28F6B628}" srcId="{D4254C51-BDF4-4A99-8B97-E04E44EE2EBE}" destId="{96D854D4-2AD2-4B6C-8F10-D91EC8DACF1F}" srcOrd="5" destOrd="0" parTransId="{C0AEBB84-5260-4E33-85D4-A0BD98152A10}" sibTransId="{CD8B2BC4-C98C-4EF9-AD14-0231F620AC3A}"/>
    <dgm:cxn modelId="{E20F9CDD-892E-4CDA-9B6A-9C66CDD85AC5}" type="presOf" srcId="{BBCF0280-93E3-4543-BEEC-D8E4A9E9A5AB}" destId="{6CD31F38-C308-4BC3-9AF6-1F76EEFB51DE}" srcOrd="0" destOrd="0" presId="urn:microsoft.com/office/officeart/2008/layout/LinedList"/>
    <dgm:cxn modelId="{8B74C3DD-223B-492F-9983-9F95A17D5433}" srcId="{D4254C51-BDF4-4A99-8B97-E04E44EE2EBE}" destId="{FE8F8D1D-300F-442D-A996-88DA55A869D3}" srcOrd="2" destOrd="0" parTransId="{E579F592-A0EE-40CC-A2CB-C4D3C36C7114}" sibTransId="{46F8BB2C-ECA4-4C65-AC96-421E60CE9F83}"/>
    <dgm:cxn modelId="{57306EED-7A10-411F-8BAE-28B617976730}" srcId="{D4254C51-BDF4-4A99-8B97-E04E44EE2EBE}" destId="{97925088-11C1-4D38-833E-8A96E1FEB623}" srcOrd="0" destOrd="0" parTransId="{56502084-5A2C-4D6E-BB0B-53D980A21E4D}" sibTransId="{A51E7618-B8FD-41F0-8F61-CEF126A4BB89}"/>
    <dgm:cxn modelId="{D40BF234-AC30-4F52-8A90-3DADD03B6152}" type="presParOf" srcId="{3C3066AD-FEF8-4EB3-BC1B-CABAACF6BE36}" destId="{6F2FE722-86B9-41EE-B406-5F8E688C25F6}" srcOrd="0" destOrd="0" presId="urn:microsoft.com/office/officeart/2008/layout/LinedList"/>
    <dgm:cxn modelId="{1ABA7560-F0B4-4491-AB9A-F9A014D80224}" type="presParOf" srcId="{3C3066AD-FEF8-4EB3-BC1B-CABAACF6BE36}" destId="{D0A6092A-01DA-4889-B78C-66D8425931D3}" srcOrd="1" destOrd="0" presId="urn:microsoft.com/office/officeart/2008/layout/LinedList"/>
    <dgm:cxn modelId="{98626A08-8882-4496-8142-D9044BFEF7E0}" type="presParOf" srcId="{D0A6092A-01DA-4889-B78C-66D8425931D3}" destId="{CA921D1C-EF52-44C1-85A4-4C4415633F31}" srcOrd="0" destOrd="0" presId="urn:microsoft.com/office/officeart/2008/layout/LinedList"/>
    <dgm:cxn modelId="{48EE2BAE-A288-46BC-90EE-7C193901FC20}" type="presParOf" srcId="{D0A6092A-01DA-4889-B78C-66D8425931D3}" destId="{433797FD-0248-4FEA-AEB2-D0B0B75E68B7}" srcOrd="1" destOrd="0" presId="urn:microsoft.com/office/officeart/2008/layout/LinedList"/>
    <dgm:cxn modelId="{C6B52F0F-9CCD-4CE2-9187-B7CE9B7C2789}" type="presParOf" srcId="{3C3066AD-FEF8-4EB3-BC1B-CABAACF6BE36}" destId="{6FBDAE4C-9A35-435B-B1A1-6B5443BF783F}" srcOrd="2" destOrd="0" presId="urn:microsoft.com/office/officeart/2008/layout/LinedList"/>
    <dgm:cxn modelId="{245CD93C-B2F8-42C9-92AE-7348D6A56D0A}" type="presParOf" srcId="{3C3066AD-FEF8-4EB3-BC1B-CABAACF6BE36}" destId="{F65100AD-CEF7-4776-8C3A-854D94C7845A}" srcOrd="3" destOrd="0" presId="urn:microsoft.com/office/officeart/2008/layout/LinedList"/>
    <dgm:cxn modelId="{425CC2A9-5BB2-4BA7-9C13-34BAA708B888}" type="presParOf" srcId="{F65100AD-CEF7-4776-8C3A-854D94C7845A}" destId="{14ACFF4D-ECF9-4F31-9BD6-B3BA49F47D61}" srcOrd="0" destOrd="0" presId="urn:microsoft.com/office/officeart/2008/layout/LinedList"/>
    <dgm:cxn modelId="{59FC48E7-2FF8-43D8-8BC9-7AAEDC904DBD}" type="presParOf" srcId="{F65100AD-CEF7-4776-8C3A-854D94C7845A}" destId="{26A72EE7-88EC-43FC-8644-28783AD538BF}" srcOrd="1" destOrd="0" presId="urn:microsoft.com/office/officeart/2008/layout/LinedList"/>
    <dgm:cxn modelId="{1B3918F5-677F-4FD3-92FA-B3795A7CAC88}" type="presParOf" srcId="{3C3066AD-FEF8-4EB3-BC1B-CABAACF6BE36}" destId="{8C463134-1D70-40A6-AE66-C861C4F880C0}" srcOrd="4" destOrd="0" presId="urn:microsoft.com/office/officeart/2008/layout/LinedList"/>
    <dgm:cxn modelId="{A09F8DE2-41EB-4144-BE1E-0DAAADFA6980}" type="presParOf" srcId="{3C3066AD-FEF8-4EB3-BC1B-CABAACF6BE36}" destId="{C680DD58-6223-4998-9CD4-EFE58B105868}" srcOrd="5" destOrd="0" presId="urn:microsoft.com/office/officeart/2008/layout/LinedList"/>
    <dgm:cxn modelId="{071A2D3A-39CD-4A02-BFD3-0D469CF1A978}" type="presParOf" srcId="{C680DD58-6223-4998-9CD4-EFE58B105868}" destId="{CAA0BAA4-4FDC-4CB8-8361-2862CA39C1BF}" srcOrd="0" destOrd="0" presId="urn:microsoft.com/office/officeart/2008/layout/LinedList"/>
    <dgm:cxn modelId="{FDDEA896-B736-440E-8059-3190952FCC77}" type="presParOf" srcId="{C680DD58-6223-4998-9CD4-EFE58B105868}" destId="{00DEF3E4-1A03-4D66-BB2E-9CAF2EB1DC7F}" srcOrd="1" destOrd="0" presId="urn:microsoft.com/office/officeart/2008/layout/LinedList"/>
    <dgm:cxn modelId="{E3CB1C1A-729B-41C4-86F7-8EA9702A2A3C}" type="presParOf" srcId="{3C3066AD-FEF8-4EB3-BC1B-CABAACF6BE36}" destId="{579D334A-E909-43EB-8E2E-C8D4EC22F846}" srcOrd="6" destOrd="0" presId="urn:microsoft.com/office/officeart/2008/layout/LinedList"/>
    <dgm:cxn modelId="{E40C341F-5091-49D5-9189-BF114FF2984A}" type="presParOf" srcId="{3C3066AD-FEF8-4EB3-BC1B-CABAACF6BE36}" destId="{6F2D4278-6492-4F2D-BA67-A2369B71CF2D}" srcOrd="7" destOrd="0" presId="urn:microsoft.com/office/officeart/2008/layout/LinedList"/>
    <dgm:cxn modelId="{6D492D0D-FB8D-4F57-B64D-F07E00A157D6}" type="presParOf" srcId="{6F2D4278-6492-4F2D-BA67-A2369B71CF2D}" destId="{B99D01DF-B4A4-4177-9D9B-61B457A0B71F}" srcOrd="0" destOrd="0" presId="urn:microsoft.com/office/officeart/2008/layout/LinedList"/>
    <dgm:cxn modelId="{F0441FA1-0A87-46BA-9421-FDF3675C7747}" type="presParOf" srcId="{6F2D4278-6492-4F2D-BA67-A2369B71CF2D}" destId="{65F8DE33-4578-4526-B6B6-72BD83DBD9D4}" srcOrd="1" destOrd="0" presId="urn:microsoft.com/office/officeart/2008/layout/LinedList"/>
    <dgm:cxn modelId="{2A003107-BFB2-4827-A9E5-3EE3B2F4188B}" type="presParOf" srcId="{3C3066AD-FEF8-4EB3-BC1B-CABAACF6BE36}" destId="{9A5EA0E4-E5D1-4824-8D4C-B3A14ABF4388}" srcOrd="8" destOrd="0" presId="urn:microsoft.com/office/officeart/2008/layout/LinedList"/>
    <dgm:cxn modelId="{2D8C5FF5-C847-415F-BF7C-FC60712C9126}" type="presParOf" srcId="{3C3066AD-FEF8-4EB3-BC1B-CABAACF6BE36}" destId="{CADD10CE-6353-4461-8FA2-E84862A751EE}" srcOrd="9" destOrd="0" presId="urn:microsoft.com/office/officeart/2008/layout/LinedList"/>
    <dgm:cxn modelId="{1E026A29-B304-4248-827F-D897B57B2307}" type="presParOf" srcId="{CADD10CE-6353-4461-8FA2-E84862A751EE}" destId="{4C8F3C14-CBDE-41BE-944C-47B1FCD4B4E5}" srcOrd="0" destOrd="0" presId="urn:microsoft.com/office/officeart/2008/layout/LinedList"/>
    <dgm:cxn modelId="{FC50C54F-CF84-4EFF-B617-764D913602AE}" type="presParOf" srcId="{CADD10CE-6353-4461-8FA2-E84862A751EE}" destId="{12D0931B-E23E-43FC-A58D-7B7F60FE8F0E}" srcOrd="1" destOrd="0" presId="urn:microsoft.com/office/officeart/2008/layout/LinedList"/>
    <dgm:cxn modelId="{DFCDF30B-7C3B-417C-84CD-3CFC6A4876DE}" type="presParOf" srcId="{3C3066AD-FEF8-4EB3-BC1B-CABAACF6BE36}" destId="{84902E5F-E779-4C24-8703-5AE4A36C5F0D}" srcOrd="10" destOrd="0" presId="urn:microsoft.com/office/officeart/2008/layout/LinedList"/>
    <dgm:cxn modelId="{AA164488-75C6-4A6E-BC7E-80FDCBA07384}" type="presParOf" srcId="{3C3066AD-FEF8-4EB3-BC1B-CABAACF6BE36}" destId="{F16588E4-7209-4F24-8620-A541A89C4787}" srcOrd="11" destOrd="0" presId="urn:microsoft.com/office/officeart/2008/layout/LinedList"/>
    <dgm:cxn modelId="{359DD0E7-6A55-4BEA-ACC4-D2A7BBC1E78C}" type="presParOf" srcId="{F16588E4-7209-4F24-8620-A541A89C4787}" destId="{55D813D0-94FB-4ACF-B175-06144C582582}" srcOrd="0" destOrd="0" presId="urn:microsoft.com/office/officeart/2008/layout/LinedList"/>
    <dgm:cxn modelId="{C19440E4-FB96-446A-B664-6FADF3F5D743}" type="presParOf" srcId="{F16588E4-7209-4F24-8620-A541A89C4787}" destId="{0DDA2AB6-745A-4228-9007-E7B7CC9E07AC}" srcOrd="1" destOrd="0" presId="urn:microsoft.com/office/officeart/2008/layout/LinedList"/>
    <dgm:cxn modelId="{A913A63B-7FD0-4277-8CBA-469B2602DEA0}" type="presParOf" srcId="{3C3066AD-FEF8-4EB3-BC1B-CABAACF6BE36}" destId="{93032723-685A-4180-9711-CCBE2ECB51F8}" srcOrd="12" destOrd="0" presId="urn:microsoft.com/office/officeart/2008/layout/LinedList"/>
    <dgm:cxn modelId="{487D0FDB-A824-48AB-B73D-B0910DA37FAC}" type="presParOf" srcId="{3C3066AD-FEF8-4EB3-BC1B-CABAACF6BE36}" destId="{44603E8E-32E0-4288-BD12-8A25D9E02E4E}" srcOrd="13" destOrd="0" presId="urn:microsoft.com/office/officeart/2008/layout/LinedList"/>
    <dgm:cxn modelId="{A00BF50B-CBC5-411B-94C6-422B6410BE66}" type="presParOf" srcId="{44603E8E-32E0-4288-BD12-8A25D9E02E4E}" destId="{6CD31F38-C308-4BC3-9AF6-1F76EEFB51DE}" srcOrd="0" destOrd="0" presId="urn:microsoft.com/office/officeart/2008/layout/LinedList"/>
    <dgm:cxn modelId="{74FCB3AC-C762-46E2-8CE1-6C748546B5A2}" type="presParOf" srcId="{44603E8E-32E0-4288-BD12-8A25D9E02E4E}" destId="{2B16BD4A-2696-4948-AFAF-CB702F7A88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B1B08-24AF-49E4-AA71-B80C6E056E3E}">
      <dsp:nvSpPr>
        <dsp:cNvPr id="0" name=""/>
        <dsp:cNvSpPr/>
      </dsp:nvSpPr>
      <dsp:spPr>
        <a:xfrm>
          <a:off x="1666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2FAD3-1B04-45D1-B5BD-31F902A71150}">
      <dsp:nvSpPr>
        <dsp:cNvPr id="0" name=""/>
        <dsp:cNvSpPr/>
      </dsp:nvSpPr>
      <dsp:spPr>
        <a:xfrm>
          <a:off x="478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aim of today’s session is to recap the lecture content and apply it to a few questions. </a:t>
          </a:r>
          <a:endParaRPr lang="en-US" sz="1700" kern="1200"/>
        </a:p>
      </dsp:txBody>
      <dsp:txXfrm>
        <a:off x="478837" y="2704449"/>
        <a:ext cx="4320000" cy="720000"/>
      </dsp:txXfrm>
    </dsp:sp>
    <dsp:sp modelId="{C92E92E9-D1C9-4A14-93AC-98A89EE5B400}">
      <dsp:nvSpPr>
        <dsp:cNvPr id="0" name=""/>
        <dsp:cNvSpPr/>
      </dsp:nvSpPr>
      <dsp:spPr>
        <a:xfrm>
          <a:off x="6742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175BA-75A9-463B-85A5-305270D2B165}">
      <dsp:nvSpPr>
        <dsp:cNvPr id="0" name=""/>
        <dsp:cNvSpPr/>
      </dsp:nvSpPr>
      <dsp:spPr>
        <a:xfrm>
          <a:off x="5554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By the end of today’s session students should be able to demonstrate their understanding of what is public law. </a:t>
          </a:r>
          <a:endParaRPr lang="en-US" sz="1700" kern="1200"/>
        </a:p>
      </dsp:txBody>
      <dsp:txXfrm>
        <a:off x="5554837" y="2704449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94BCC-3F94-4645-A355-DA42A3DD5579}">
      <dsp:nvSpPr>
        <dsp:cNvPr id="0" name=""/>
        <dsp:cNvSpPr/>
      </dsp:nvSpPr>
      <dsp:spPr>
        <a:xfrm>
          <a:off x="1666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5EFC18-8165-4773-A09E-2EC9CAC18D9D}">
      <dsp:nvSpPr>
        <dsp:cNvPr id="0" name=""/>
        <dsp:cNvSpPr/>
      </dsp:nvSpPr>
      <dsp:spPr>
        <a:xfrm>
          <a:off x="478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Does anyone have any questions from the lecture? </a:t>
          </a:r>
          <a:endParaRPr lang="en-US" sz="2600" kern="1200"/>
        </a:p>
      </dsp:txBody>
      <dsp:txXfrm>
        <a:off x="478837" y="2704449"/>
        <a:ext cx="4320000" cy="720000"/>
      </dsp:txXfrm>
    </dsp:sp>
    <dsp:sp modelId="{E0147C39-5C22-483A-BCFA-625752510236}">
      <dsp:nvSpPr>
        <dsp:cNvPr id="0" name=""/>
        <dsp:cNvSpPr/>
      </dsp:nvSpPr>
      <dsp:spPr>
        <a:xfrm>
          <a:off x="6742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A853D-0510-4349-8681-FC9166469BC6}">
      <dsp:nvSpPr>
        <dsp:cNvPr id="0" name=""/>
        <dsp:cNvSpPr/>
      </dsp:nvSpPr>
      <dsp:spPr>
        <a:xfrm>
          <a:off x="5554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Now is the best time to ask these. </a:t>
          </a:r>
          <a:endParaRPr lang="en-US" sz="2600" kern="1200"/>
        </a:p>
      </dsp:txBody>
      <dsp:txXfrm>
        <a:off x="5554837" y="2704449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61D02-65E2-4C35-9627-FA8DAF31616E}">
      <dsp:nvSpPr>
        <dsp:cNvPr id="0" name=""/>
        <dsp:cNvSpPr/>
      </dsp:nvSpPr>
      <dsp:spPr>
        <a:xfrm>
          <a:off x="681337" y="282374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DFA7D7-C437-4F08-B482-E66634B3A985}">
      <dsp:nvSpPr>
        <dsp:cNvPr id="0" name=""/>
        <dsp:cNvSpPr/>
      </dsp:nvSpPr>
      <dsp:spPr>
        <a:xfrm>
          <a:off x="1076212" y="677249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5BB43-5E70-4FC6-8C84-D8AE8643A415}">
      <dsp:nvSpPr>
        <dsp:cNvPr id="0" name=""/>
        <dsp:cNvSpPr/>
      </dsp:nvSpPr>
      <dsp:spPr>
        <a:xfrm>
          <a:off x="89024" y="2712375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The ability to bring a case against the state. </a:t>
          </a:r>
          <a:endParaRPr lang="en-US" sz="1900" kern="1200"/>
        </a:p>
      </dsp:txBody>
      <dsp:txXfrm>
        <a:off x="89024" y="2712375"/>
        <a:ext cx="3037500" cy="720000"/>
      </dsp:txXfrm>
    </dsp:sp>
    <dsp:sp modelId="{9BA9C1FC-3283-43B7-9E03-6E522915EC21}">
      <dsp:nvSpPr>
        <dsp:cNvPr id="0" name=""/>
        <dsp:cNvSpPr/>
      </dsp:nvSpPr>
      <dsp:spPr>
        <a:xfrm>
          <a:off x="4250400" y="282374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A56D22-0249-42AD-AFBE-0F36892B8D36}">
      <dsp:nvSpPr>
        <dsp:cNvPr id="0" name=""/>
        <dsp:cNvSpPr/>
      </dsp:nvSpPr>
      <dsp:spPr>
        <a:xfrm>
          <a:off x="4645275" y="677249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32C95-A0D1-4F51-B77B-88F5EAB61D93}">
      <dsp:nvSpPr>
        <dsp:cNvPr id="0" name=""/>
        <dsp:cNvSpPr/>
      </dsp:nvSpPr>
      <dsp:spPr>
        <a:xfrm>
          <a:off x="3658087" y="2712375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Individual against the state. </a:t>
          </a:r>
          <a:endParaRPr lang="en-US" sz="1900" kern="1200"/>
        </a:p>
      </dsp:txBody>
      <dsp:txXfrm>
        <a:off x="3658087" y="2712375"/>
        <a:ext cx="3037500" cy="720000"/>
      </dsp:txXfrm>
    </dsp:sp>
    <dsp:sp modelId="{828CC22A-0C5A-4B0D-A3B1-22E408555326}">
      <dsp:nvSpPr>
        <dsp:cNvPr id="0" name=""/>
        <dsp:cNvSpPr/>
      </dsp:nvSpPr>
      <dsp:spPr>
        <a:xfrm>
          <a:off x="7819462" y="282374"/>
          <a:ext cx="1852875" cy="1852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ADAAF-E700-4518-8ED6-10E87A17E076}">
      <dsp:nvSpPr>
        <dsp:cNvPr id="0" name=""/>
        <dsp:cNvSpPr/>
      </dsp:nvSpPr>
      <dsp:spPr>
        <a:xfrm>
          <a:off x="8214337" y="677249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78D74-33C2-4FBB-AC1A-F05A6E11A186}">
      <dsp:nvSpPr>
        <dsp:cNvPr id="0" name=""/>
        <dsp:cNvSpPr/>
      </dsp:nvSpPr>
      <dsp:spPr>
        <a:xfrm>
          <a:off x="7227150" y="2712375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Not private law. </a:t>
          </a:r>
          <a:endParaRPr lang="en-US" sz="1900" kern="1200"/>
        </a:p>
      </dsp:txBody>
      <dsp:txXfrm>
        <a:off x="7227150" y="2712375"/>
        <a:ext cx="3037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CE94F-B0DF-4790-9213-675F77C4920B}">
      <dsp:nvSpPr>
        <dsp:cNvPr id="0" name=""/>
        <dsp:cNvSpPr/>
      </dsp:nvSpPr>
      <dsp:spPr>
        <a:xfrm>
          <a:off x="0" y="0"/>
          <a:ext cx="8800623" cy="11144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Without public law we would not be able to uphold our rights. </a:t>
          </a:r>
          <a:endParaRPr lang="en-US" sz="2900" kern="1200"/>
        </a:p>
      </dsp:txBody>
      <dsp:txXfrm>
        <a:off x="32640" y="32640"/>
        <a:ext cx="7598073" cy="1049145"/>
      </dsp:txXfrm>
    </dsp:sp>
    <dsp:sp modelId="{A2D375C6-CCD4-46B2-81FF-9CB88B3E8BD1}">
      <dsp:nvSpPr>
        <dsp:cNvPr id="0" name=""/>
        <dsp:cNvSpPr/>
      </dsp:nvSpPr>
      <dsp:spPr>
        <a:xfrm>
          <a:off x="776525" y="1300162"/>
          <a:ext cx="8800623" cy="11144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would happen to Human Rights? </a:t>
          </a:r>
          <a:endParaRPr lang="en-US" sz="2900" kern="1200"/>
        </a:p>
      </dsp:txBody>
      <dsp:txXfrm>
        <a:off x="809165" y="1332802"/>
        <a:ext cx="7234441" cy="1049145"/>
      </dsp:txXfrm>
    </dsp:sp>
    <dsp:sp modelId="{580B71E0-5D1B-4F92-8D5B-5EDA575A30B7}">
      <dsp:nvSpPr>
        <dsp:cNvPr id="0" name=""/>
        <dsp:cNvSpPr/>
      </dsp:nvSpPr>
      <dsp:spPr>
        <a:xfrm>
          <a:off x="1553051" y="2600324"/>
          <a:ext cx="8800623" cy="111442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Public law is a big part of the legal system. </a:t>
          </a:r>
          <a:endParaRPr lang="en-US" sz="2900" kern="1200"/>
        </a:p>
      </dsp:txBody>
      <dsp:txXfrm>
        <a:off x="1585691" y="2632964"/>
        <a:ext cx="7234441" cy="1049145"/>
      </dsp:txXfrm>
    </dsp:sp>
    <dsp:sp modelId="{4EC5E83C-37F9-4E04-8910-777168BBDEA8}">
      <dsp:nvSpPr>
        <dsp:cNvPr id="0" name=""/>
        <dsp:cNvSpPr/>
      </dsp:nvSpPr>
      <dsp:spPr>
        <a:xfrm>
          <a:off x="8076247" y="845105"/>
          <a:ext cx="724376" cy="72437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239232" y="845105"/>
        <a:ext cx="398406" cy="545093"/>
      </dsp:txXfrm>
    </dsp:sp>
    <dsp:sp modelId="{6D907985-86FD-4299-BDD1-132914B7D58D}">
      <dsp:nvSpPr>
        <dsp:cNvPr id="0" name=""/>
        <dsp:cNvSpPr/>
      </dsp:nvSpPr>
      <dsp:spPr>
        <a:xfrm>
          <a:off x="8852773" y="2137838"/>
          <a:ext cx="724376" cy="72437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015758" y="2137838"/>
        <a:ext cx="398406" cy="5450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5801C-7744-4F67-BE6C-4EFD270B7B2A}">
      <dsp:nvSpPr>
        <dsp:cNvPr id="0" name=""/>
        <dsp:cNvSpPr/>
      </dsp:nvSpPr>
      <dsp:spPr>
        <a:xfrm>
          <a:off x="0" y="7512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Uk constitution. </a:t>
          </a:r>
          <a:endParaRPr lang="en-US" sz="3000" kern="1200"/>
        </a:p>
      </dsp:txBody>
      <dsp:txXfrm>
        <a:off x="35125" y="110248"/>
        <a:ext cx="6195761" cy="649299"/>
      </dsp:txXfrm>
    </dsp:sp>
    <dsp:sp modelId="{4EED7A24-E67B-48E8-8E59-6A9B9C3A3209}">
      <dsp:nvSpPr>
        <dsp:cNvPr id="0" name=""/>
        <dsp:cNvSpPr/>
      </dsp:nvSpPr>
      <dsp:spPr>
        <a:xfrm>
          <a:off x="0" y="88107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-32638"/>
                <a:satOff val="-1886"/>
                <a:lumOff val="2588"/>
                <a:alphaOff val="0"/>
                <a:tint val="96000"/>
                <a:lumMod val="104000"/>
              </a:schemeClr>
            </a:gs>
            <a:gs pos="100000">
              <a:schemeClr val="accent2">
                <a:hueOff val="-32638"/>
                <a:satOff val="-1886"/>
                <a:lumOff val="258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Devolution. </a:t>
          </a:r>
          <a:endParaRPr lang="en-US" sz="3000" kern="1200"/>
        </a:p>
      </dsp:txBody>
      <dsp:txXfrm>
        <a:off x="35125" y="916198"/>
        <a:ext cx="6195761" cy="649299"/>
      </dsp:txXfrm>
    </dsp:sp>
    <dsp:sp modelId="{142D9FFF-457F-49A2-B498-7F0734D435CD}">
      <dsp:nvSpPr>
        <dsp:cNvPr id="0" name=""/>
        <dsp:cNvSpPr/>
      </dsp:nvSpPr>
      <dsp:spPr>
        <a:xfrm>
          <a:off x="0" y="168702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-65276"/>
                <a:satOff val="-3773"/>
                <a:lumOff val="5176"/>
                <a:alphaOff val="0"/>
                <a:tint val="96000"/>
                <a:lumMod val="104000"/>
              </a:schemeClr>
            </a:gs>
            <a:gs pos="100000">
              <a:schemeClr val="accent2">
                <a:hueOff val="-65276"/>
                <a:satOff val="-3773"/>
                <a:lumOff val="517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Defamation. </a:t>
          </a:r>
          <a:endParaRPr lang="en-US" sz="3000" kern="1200"/>
        </a:p>
      </dsp:txBody>
      <dsp:txXfrm>
        <a:off x="35125" y="1722148"/>
        <a:ext cx="6195761" cy="649299"/>
      </dsp:txXfrm>
    </dsp:sp>
    <dsp:sp modelId="{D06426B7-F1BB-420A-8FD4-226B786266B9}">
      <dsp:nvSpPr>
        <dsp:cNvPr id="0" name=""/>
        <dsp:cNvSpPr/>
      </dsp:nvSpPr>
      <dsp:spPr>
        <a:xfrm>
          <a:off x="0" y="249297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-97914"/>
                <a:satOff val="-5659"/>
                <a:lumOff val="7765"/>
                <a:alphaOff val="0"/>
                <a:tint val="96000"/>
                <a:lumMod val="104000"/>
              </a:schemeClr>
            </a:gs>
            <a:gs pos="100000">
              <a:schemeClr val="accent2">
                <a:hueOff val="-97914"/>
                <a:satOff val="-5659"/>
                <a:lumOff val="7765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Separation of powers. </a:t>
          </a:r>
          <a:endParaRPr lang="en-US" sz="3000" kern="1200"/>
        </a:p>
      </dsp:txBody>
      <dsp:txXfrm>
        <a:off x="35125" y="2528098"/>
        <a:ext cx="6195761" cy="649299"/>
      </dsp:txXfrm>
    </dsp:sp>
    <dsp:sp modelId="{74253183-C785-4030-8A78-9C31658C0563}">
      <dsp:nvSpPr>
        <dsp:cNvPr id="0" name=""/>
        <dsp:cNvSpPr/>
      </dsp:nvSpPr>
      <dsp:spPr>
        <a:xfrm>
          <a:off x="0" y="329892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-130552"/>
                <a:satOff val="-7546"/>
                <a:lumOff val="10353"/>
                <a:alphaOff val="0"/>
                <a:tint val="96000"/>
                <a:lumMod val="104000"/>
              </a:schemeClr>
            </a:gs>
            <a:gs pos="100000">
              <a:schemeClr val="accent2">
                <a:hueOff val="-130552"/>
                <a:satOff val="-7546"/>
                <a:lumOff val="10353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Rule of law. </a:t>
          </a:r>
          <a:endParaRPr lang="en-US" sz="3000" kern="1200"/>
        </a:p>
      </dsp:txBody>
      <dsp:txXfrm>
        <a:off x="35125" y="3334048"/>
        <a:ext cx="6195761" cy="649299"/>
      </dsp:txXfrm>
    </dsp:sp>
    <dsp:sp modelId="{B6296A18-9E84-4B9A-B239-22824072996C}">
      <dsp:nvSpPr>
        <dsp:cNvPr id="0" name=""/>
        <dsp:cNvSpPr/>
      </dsp:nvSpPr>
      <dsp:spPr>
        <a:xfrm>
          <a:off x="0" y="4104873"/>
          <a:ext cx="6266011" cy="719549"/>
        </a:xfrm>
        <a:prstGeom prst="roundRect">
          <a:avLst/>
        </a:prstGeom>
        <a:gradFill rotWithShape="0">
          <a:gsLst>
            <a:gs pos="0">
              <a:schemeClr val="accent2">
                <a:hueOff val="-163190"/>
                <a:satOff val="-9432"/>
                <a:lumOff val="12941"/>
                <a:alphaOff val="0"/>
                <a:tint val="96000"/>
                <a:lumMod val="104000"/>
              </a:schemeClr>
            </a:gs>
            <a:gs pos="100000">
              <a:schemeClr val="accent2">
                <a:hueOff val="-163190"/>
                <a:satOff val="-9432"/>
                <a:lumOff val="12941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Human Rights. </a:t>
          </a:r>
          <a:endParaRPr lang="en-US" sz="3000" kern="1200"/>
        </a:p>
      </dsp:txBody>
      <dsp:txXfrm>
        <a:off x="35125" y="4139998"/>
        <a:ext cx="6195761" cy="6492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6144E-148C-48C8-9C93-E4F72DF88065}">
      <dsp:nvSpPr>
        <dsp:cNvPr id="0" name=""/>
        <dsp:cNvSpPr/>
      </dsp:nvSpPr>
      <dsp:spPr>
        <a:xfrm>
          <a:off x="0" y="0"/>
          <a:ext cx="8800697" cy="1114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Parliament legislation does not need royal assent. </a:t>
          </a:r>
          <a:endParaRPr lang="en-US" sz="2900" kern="1200"/>
        </a:p>
      </dsp:txBody>
      <dsp:txXfrm>
        <a:off x="32640" y="32640"/>
        <a:ext cx="7598147" cy="1049144"/>
      </dsp:txXfrm>
    </dsp:sp>
    <dsp:sp modelId="{A03E44A9-F785-456C-A4FB-896BF1865C8E}">
      <dsp:nvSpPr>
        <dsp:cNvPr id="0" name=""/>
        <dsp:cNvSpPr/>
      </dsp:nvSpPr>
      <dsp:spPr>
        <a:xfrm>
          <a:off x="776532" y="1300162"/>
          <a:ext cx="8800697" cy="1114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Parliament legislation is supreme.</a:t>
          </a:r>
          <a:endParaRPr lang="en-US" sz="2900" kern="1200"/>
        </a:p>
      </dsp:txBody>
      <dsp:txXfrm>
        <a:off x="809172" y="1332802"/>
        <a:ext cx="7234509" cy="1049144"/>
      </dsp:txXfrm>
    </dsp:sp>
    <dsp:sp modelId="{942CF1F0-3BE9-4880-A912-CEA633503351}">
      <dsp:nvSpPr>
        <dsp:cNvPr id="0" name=""/>
        <dsp:cNvSpPr/>
      </dsp:nvSpPr>
      <dsp:spPr>
        <a:xfrm>
          <a:off x="1553064" y="2600324"/>
          <a:ext cx="8800697" cy="11144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Parliamentary legislation is not subjected to judicial review. </a:t>
          </a:r>
          <a:endParaRPr lang="en-US" sz="2900" kern="1200"/>
        </a:p>
      </dsp:txBody>
      <dsp:txXfrm>
        <a:off x="1585704" y="2632964"/>
        <a:ext cx="7234509" cy="1049144"/>
      </dsp:txXfrm>
    </dsp:sp>
    <dsp:sp modelId="{0E509644-32FD-41F7-9E88-704473605A1F}">
      <dsp:nvSpPr>
        <dsp:cNvPr id="0" name=""/>
        <dsp:cNvSpPr/>
      </dsp:nvSpPr>
      <dsp:spPr>
        <a:xfrm>
          <a:off x="8076321" y="845105"/>
          <a:ext cx="724376" cy="7243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239306" y="845105"/>
        <a:ext cx="398406" cy="545093"/>
      </dsp:txXfrm>
    </dsp:sp>
    <dsp:sp modelId="{7D68ACA1-A907-4F3A-B97C-887BA7368549}">
      <dsp:nvSpPr>
        <dsp:cNvPr id="0" name=""/>
        <dsp:cNvSpPr/>
      </dsp:nvSpPr>
      <dsp:spPr>
        <a:xfrm>
          <a:off x="8852853" y="2137838"/>
          <a:ext cx="724376" cy="72437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015838" y="2137838"/>
        <a:ext cx="398406" cy="5450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ED0ED-568A-4CF3-AE61-AB7318FE4EE0}">
      <dsp:nvSpPr>
        <dsp:cNvPr id="0" name=""/>
        <dsp:cNvSpPr/>
      </dsp:nvSpPr>
      <dsp:spPr>
        <a:xfrm>
          <a:off x="0" y="17793"/>
          <a:ext cx="6266011" cy="23470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The judiciary keep check parliament. </a:t>
          </a:r>
          <a:endParaRPr lang="en-US" sz="5900" kern="1200"/>
        </a:p>
      </dsp:txBody>
      <dsp:txXfrm>
        <a:off x="114572" y="132365"/>
        <a:ext cx="6036867" cy="2117875"/>
      </dsp:txXfrm>
    </dsp:sp>
    <dsp:sp modelId="{3B598C0C-D93A-49BF-9797-3DF24DE62B84}">
      <dsp:nvSpPr>
        <dsp:cNvPr id="0" name=""/>
        <dsp:cNvSpPr/>
      </dsp:nvSpPr>
      <dsp:spPr>
        <a:xfrm>
          <a:off x="0" y="2534733"/>
          <a:ext cx="6266011" cy="2347019"/>
        </a:xfrm>
        <a:prstGeom prst="roundRect">
          <a:avLst/>
        </a:prstGeom>
        <a:gradFill rotWithShape="0">
          <a:gsLst>
            <a:gs pos="0">
              <a:schemeClr val="accent2">
                <a:hueOff val="-163190"/>
                <a:satOff val="-9432"/>
                <a:lumOff val="12941"/>
                <a:alphaOff val="0"/>
                <a:tint val="96000"/>
                <a:lumMod val="104000"/>
              </a:schemeClr>
            </a:gs>
            <a:gs pos="100000">
              <a:schemeClr val="accent2">
                <a:hueOff val="-163190"/>
                <a:satOff val="-9432"/>
                <a:lumOff val="12941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The judiciary apply the law. </a:t>
          </a:r>
          <a:endParaRPr lang="en-US" sz="5900" kern="1200"/>
        </a:p>
      </dsp:txBody>
      <dsp:txXfrm>
        <a:off x="114572" y="2649305"/>
        <a:ext cx="6036867" cy="21178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568A11-73D1-4055-9DC3-DAD7671A10E6}">
      <dsp:nvSpPr>
        <dsp:cNvPr id="0" name=""/>
        <dsp:cNvSpPr/>
      </dsp:nvSpPr>
      <dsp:spPr>
        <a:xfrm>
          <a:off x="538411" y="2004"/>
          <a:ext cx="3710740" cy="371074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wider government only includes the Army. </a:t>
          </a:r>
          <a:endParaRPr lang="en-US" sz="3000" kern="1200"/>
        </a:p>
      </dsp:txBody>
      <dsp:txXfrm>
        <a:off x="1081836" y="545429"/>
        <a:ext cx="2623890" cy="2623890"/>
      </dsp:txXfrm>
    </dsp:sp>
    <dsp:sp modelId="{79E799DA-46BA-4C13-B6B5-EEE97651B06B}">
      <dsp:nvSpPr>
        <dsp:cNvPr id="0" name=""/>
        <dsp:cNvSpPr/>
      </dsp:nvSpPr>
      <dsp:spPr>
        <a:xfrm rot="5400000">
          <a:off x="4555288" y="1365701"/>
          <a:ext cx="1298759" cy="983346"/>
        </a:xfrm>
        <a:prstGeom prst="triangle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D9847D-B6F0-454B-8A6C-3810C7546773}">
      <dsp:nvSpPr>
        <dsp:cNvPr id="0" name=""/>
        <dsp:cNvSpPr/>
      </dsp:nvSpPr>
      <dsp:spPr>
        <a:xfrm>
          <a:off x="6104522" y="2004"/>
          <a:ext cx="3710740" cy="3710740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wider government includes the Army, the police and many more. </a:t>
          </a:r>
          <a:endParaRPr lang="en-US" sz="3000" kern="1200"/>
        </a:p>
      </dsp:txBody>
      <dsp:txXfrm>
        <a:off x="6647947" y="545429"/>
        <a:ext cx="2623890" cy="26238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97C24-569D-4D2B-8F8E-8221532E7597}">
      <dsp:nvSpPr>
        <dsp:cNvPr id="0" name=""/>
        <dsp:cNvSpPr/>
      </dsp:nvSpPr>
      <dsp:spPr>
        <a:xfrm>
          <a:off x="0" y="249003"/>
          <a:ext cx="6266011" cy="21446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The king is actively engaged in the Judiciary, Government and Parliament. </a:t>
          </a:r>
          <a:endParaRPr lang="en-US" sz="3900" kern="1200"/>
        </a:p>
      </dsp:txBody>
      <dsp:txXfrm>
        <a:off x="104691" y="353694"/>
        <a:ext cx="6056629" cy="1935228"/>
      </dsp:txXfrm>
    </dsp:sp>
    <dsp:sp modelId="{722F10BD-7343-4B92-A833-2CFC46781E7A}">
      <dsp:nvSpPr>
        <dsp:cNvPr id="0" name=""/>
        <dsp:cNvSpPr/>
      </dsp:nvSpPr>
      <dsp:spPr>
        <a:xfrm>
          <a:off x="0" y="2505933"/>
          <a:ext cx="6266011" cy="2144610"/>
        </a:xfrm>
        <a:prstGeom prst="roundRect">
          <a:avLst/>
        </a:prstGeom>
        <a:gradFill rotWithShape="0">
          <a:gsLst>
            <a:gs pos="0">
              <a:schemeClr val="accent2">
                <a:hueOff val="-163190"/>
                <a:satOff val="-9432"/>
                <a:lumOff val="12941"/>
                <a:alphaOff val="0"/>
                <a:tint val="96000"/>
                <a:lumMod val="104000"/>
              </a:schemeClr>
            </a:gs>
            <a:gs pos="100000">
              <a:schemeClr val="accent2">
                <a:hueOff val="-163190"/>
                <a:satOff val="-9432"/>
                <a:lumOff val="12941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The King is not actively engaged in the Judiciary, Parliament and Government. </a:t>
          </a:r>
          <a:endParaRPr lang="en-US" sz="3900" kern="1200"/>
        </a:p>
      </dsp:txBody>
      <dsp:txXfrm>
        <a:off x="104691" y="2610624"/>
        <a:ext cx="6056629" cy="19352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DDDD0-3BF0-49CA-B745-124749984D00}">
      <dsp:nvSpPr>
        <dsp:cNvPr id="0" name=""/>
        <dsp:cNvSpPr/>
      </dsp:nvSpPr>
      <dsp:spPr>
        <a:xfrm>
          <a:off x="0" y="0"/>
          <a:ext cx="8800623" cy="16716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government ministers have upheld the law. </a:t>
          </a:r>
          <a:endParaRPr lang="en-US" sz="4000" kern="1200"/>
        </a:p>
      </dsp:txBody>
      <dsp:txXfrm>
        <a:off x="48961" y="48961"/>
        <a:ext cx="7072855" cy="1573715"/>
      </dsp:txXfrm>
    </dsp:sp>
    <dsp:sp modelId="{3206CC27-04E2-4EC2-9DD4-3A859A42C79B}">
      <dsp:nvSpPr>
        <dsp:cNvPr id="0" name=""/>
        <dsp:cNvSpPr/>
      </dsp:nvSpPr>
      <dsp:spPr>
        <a:xfrm>
          <a:off x="1553051" y="2043112"/>
          <a:ext cx="8800623" cy="16716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Not all government minister have upheld the law. </a:t>
          </a:r>
          <a:endParaRPr lang="en-US" sz="4000" kern="1200"/>
        </a:p>
      </dsp:txBody>
      <dsp:txXfrm>
        <a:off x="1602012" y="2092073"/>
        <a:ext cx="6063086" cy="1573715"/>
      </dsp:txXfrm>
    </dsp:sp>
    <dsp:sp modelId="{10AA34EE-CFC8-4037-9629-BF996374BFBA}">
      <dsp:nvSpPr>
        <dsp:cNvPr id="0" name=""/>
        <dsp:cNvSpPr/>
      </dsp:nvSpPr>
      <dsp:spPr>
        <a:xfrm>
          <a:off x="7714059" y="1314092"/>
          <a:ext cx="1086564" cy="1086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8536" y="1314092"/>
        <a:ext cx="597610" cy="81763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68AB64-F454-421E-BF47-2249D438F5E8}">
      <dsp:nvSpPr>
        <dsp:cNvPr id="0" name=""/>
        <dsp:cNvSpPr/>
      </dsp:nvSpPr>
      <dsp:spPr>
        <a:xfrm>
          <a:off x="0" y="44433"/>
          <a:ext cx="6266011" cy="11033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The King is called what?</a:t>
          </a:r>
          <a:endParaRPr lang="en-US" sz="4600" kern="1200"/>
        </a:p>
      </dsp:txBody>
      <dsp:txXfrm>
        <a:off x="53859" y="98292"/>
        <a:ext cx="6158293" cy="995592"/>
      </dsp:txXfrm>
    </dsp:sp>
    <dsp:sp modelId="{58F8B465-86A8-4C72-8D13-ACC30069B094}">
      <dsp:nvSpPr>
        <dsp:cNvPr id="0" name=""/>
        <dsp:cNvSpPr/>
      </dsp:nvSpPr>
      <dsp:spPr>
        <a:xfrm>
          <a:off x="0" y="1280223"/>
          <a:ext cx="6266011" cy="1103310"/>
        </a:xfrm>
        <a:prstGeom prst="roundRect">
          <a:avLst/>
        </a:prstGeom>
        <a:gradFill rotWithShape="0">
          <a:gsLst>
            <a:gs pos="0">
              <a:schemeClr val="accent2">
                <a:hueOff val="-54397"/>
                <a:satOff val="-3144"/>
                <a:lumOff val="4314"/>
                <a:alphaOff val="0"/>
                <a:tint val="96000"/>
                <a:lumMod val="104000"/>
              </a:schemeClr>
            </a:gs>
            <a:gs pos="100000">
              <a:schemeClr val="accent2">
                <a:hueOff val="-54397"/>
                <a:satOff val="-3144"/>
                <a:lumOff val="431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The Crown </a:t>
          </a:r>
          <a:endParaRPr lang="en-US" sz="4600" kern="1200"/>
        </a:p>
      </dsp:txBody>
      <dsp:txXfrm>
        <a:off x="53859" y="1334082"/>
        <a:ext cx="6158293" cy="995592"/>
      </dsp:txXfrm>
    </dsp:sp>
    <dsp:sp modelId="{641B34D3-1E65-4A1D-95D0-FB5C39E88676}">
      <dsp:nvSpPr>
        <dsp:cNvPr id="0" name=""/>
        <dsp:cNvSpPr/>
      </dsp:nvSpPr>
      <dsp:spPr>
        <a:xfrm>
          <a:off x="0" y="2516013"/>
          <a:ext cx="6266011" cy="1103310"/>
        </a:xfrm>
        <a:prstGeom prst="roundRect">
          <a:avLst/>
        </a:prstGeom>
        <a:gradFill rotWithShape="0">
          <a:gsLst>
            <a:gs pos="0">
              <a:schemeClr val="accent2">
                <a:hueOff val="-108793"/>
                <a:satOff val="-6288"/>
                <a:lumOff val="8627"/>
                <a:alphaOff val="0"/>
                <a:tint val="96000"/>
                <a:lumMod val="104000"/>
              </a:schemeClr>
            </a:gs>
            <a:gs pos="100000">
              <a:schemeClr val="accent2">
                <a:hueOff val="-108793"/>
                <a:satOff val="-6288"/>
                <a:lumOff val="8627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The Monarch </a:t>
          </a:r>
          <a:endParaRPr lang="en-US" sz="4600" kern="1200"/>
        </a:p>
      </dsp:txBody>
      <dsp:txXfrm>
        <a:off x="53859" y="2569872"/>
        <a:ext cx="6158293" cy="995592"/>
      </dsp:txXfrm>
    </dsp:sp>
    <dsp:sp modelId="{4147FF2D-ABF2-46DA-8FB0-AF8FC2D001A6}">
      <dsp:nvSpPr>
        <dsp:cNvPr id="0" name=""/>
        <dsp:cNvSpPr/>
      </dsp:nvSpPr>
      <dsp:spPr>
        <a:xfrm>
          <a:off x="0" y="3751803"/>
          <a:ext cx="6266011" cy="1103310"/>
        </a:xfrm>
        <a:prstGeom prst="roundRect">
          <a:avLst/>
        </a:prstGeom>
        <a:gradFill rotWithShape="0">
          <a:gsLst>
            <a:gs pos="0">
              <a:schemeClr val="accent2">
                <a:hueOff val="-163190"/>
                <a:satOff val="-9432"/>
                <a:lumOff val="12941"/>
                <a:alphaOff val="0"/>
                <a:tint val="96000"/>
                <a:lumMod val="104000"/>
              </a:schemeClr>
            </a:gs>
            <a:gs pos="100000">
              <a:schemeClr val="accent2">
                <a:hueOff val="-163190"/>
                <a:satOff val="-9432"/>
                <a:lumOff val="12941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The state </a:t>
          </a:r>
          <a:endParaRPr lang="en-US" sz="4600" kern="1200"/>
        </a:p>
      </dsp:txBody>
      <dsp:txXfrm>
        <a:off x="53859" y="3805662"/>
        <a:ext cx="6158293" cy="99559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E6886-0908-4FDC-80F2-97EF6655A37A}">
      <dsp:nvSpPr>
        <dsp:cNvPr id="0" name=""/>
        <dsp:cNvSpPr/>
      </dsp:nvSpPr>
      <dsp:spPr>
        <a:xfrm>
          <a:off x="0" y="0"/>
          <a:ext cx="8800623" cy="16716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Research 5 examples of those in the government or in a high position who have broken the law and have been prosecuted. </a:t>
          </a:r>
          <a:endParaRPr lang="en-US" sz="3100" kern="1200"/>
        </a:p>
      </dsp:txBody>
      <dsp:txXfrm>
        <a:off x="48961" y="48961"/>
        <a:ext cx="7072855" cy="1573715"/>
      </dsp:txXfrm>
    </dsp:sp>
    <dsp:sp modelId="{F8E0296B-277D-4DA0-B505-94B2825E72C0}">
      <dsp:nvSpPr>
        <dsp:cNvPr id="0" name=""/>
        <dsp:cNvSpPr/>
      </dsp:nvSpPr>
      <dsp:spPr>
        <a:xfrm>
          <a:off x="1553051" y="2043112"/>
          <a:ext cx="8800623" cy="16716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10 minutes to do this in groups and then prepare to feedback to the class. </a:t>
          </a:r>
          <a:endParaRPr lang="en-US" sz="3100" kern="1200"/>
        </a:p>
      </dsp:txBody>
      <dsp:txXfrm>
        <a:off x="1602012" y="2092073"/>
        <a:ext cx="6063086" cy="1573715"/>
      </dsp:txXfrm>
    </dsp:sp>
    <dsp:sp modelId="{A0D77618-4C0E-4F9C-BCAA-BFA6048023AB}">
      <dsp:nvSpPr>
        <dsp:cNvPr id="0" name=""/>
        <dsp:cNvSpPr/>
      </dsp:nvSpPr>
      <dsp:spPr>
        <a:xfrm>
          <a:off x="7714059" y="1314092"/>
          <a:ext cx="1086564" cy="108656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8536" y="1314092"/>
        <a:ext cx="597610" cy="8176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FE722-86B9-41EE-B406-5F8E688C25F6}">
      <dsp:nvSpPr>
        <dsp:cNvPr id="0" name=""/>
        <dsp:cNvSpPr/>
      </dsp:nvSpPr>
      <dsp:spPr>
        <a:xfrm>
          <a:off x="0" y="598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921D1C-EF52-44C1-85A4-4C4415633F31}">
      <dsp:nvSpPr>
        <dsp:cNvPr id="0" name=""/>
        <dsp:cNvSpPr/>
      </dsp:nvSpPr>
      <dsp:spPr>
        <a:xfrm>
          <a:off x="0" y="598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Public law is made up of elements such as; </a:t>
          </a:r>
          <a:endParaRPr lang="en-US" sz="2800" kern="1200"/>
        </a:p>
      </dsp:txBody>
      <dsp:txXfrm>
        <a:off x="0" y="598"/>
        <a:ext cx="6266011" cy="699764"/>
      </dsp:txXfrm>
    </dsp:sp>
    <dsp:sp modelId="{6FBDAE4C-9A35-435B-B1A1-6B5443BF783F}">
      <dsp:nvSpPr>
        <dsp:cNvPr id="0" name=""/>
        <dsp:cNvSpPr/>
      </dsp:nvSpPr>
      <dsp:spPr>
        <a:xfrm>
          <a:off x="0" y="700362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139977"/>
                <a:satOff val="7608"/>
                <a:lumOff val="-1405"/>
                <a:alphaOff val="0"/>
                <a:tint val="96000"/>
                <a:lumMod val="104000"/>
              </a:schemeClr>
            </a:gs>
            <a:gs pos="100000">
              <a:schemeClr val="accent5">
                <a:hueOff val="-139977"/>
                <a:satOff val="7608"/>
                <a:lumOff val="-1405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139977"/>
              <a:satOff val="7608"/>
              <a:lumOff val="-140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ACFF4D-ECF9-4F31-9BD6-B3BA49F47D61}">
      <dsp:nvSpPr>
        <dsp:cNvPr id="0" name=""/>
        <dsp:cNvSpPr/>
      </dsp:nvSpPr>
      <dsp:spPr>
        <a:xfrm>
          <a:off x="0" y="700362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Uk Constitution. </a:t>
          </a:r>
          <a:endParaRPr lang="en-US" sz="2800" kern="1200"/>
        </a:p>
      </dsp:txBody>
      <dsp:txXfrm>
        <a:off x="0" y="700362"/>
        <a:ext cx="6266011" cy="699764"/>
      </dsp:txXfrm>
    </dsp:sp>
    <dsp:sp modelId="{8C463134-1D70-40A6-AE66-C861C4F880C0}">
      <dsp:nvSpPr>
        <dsp:cNvPr id="0" name=""/>
        <dsp:cNvSpPr/>
      </dsp:nvSpPr>
      <dsp:spPr>
        <a:xfrm>
          <a:off x="0" y="1400126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279955"/>
                <a:satOff val="15216"/>
                <a:lumOff val="-2811"/>
                <a:alphaOff val="0"/>
                <a:tint val="96000"/>
                <a:lumMod val="104000"/>
              </a:schemeClr>
            </a:gs>
            <a:gs pos="100000">
              <a:schemeClr val="accent5">
                <a:hueOff val="-279955"/>
                <a:satOff val="15216"/>
                <a:lumOff val="-2811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279955"/>
              <a:satOff val="15216"/>
              <a:lumOff val="-281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A0BAA4-4FDC-4CB8-8361-2862CA39C1BF}">
      <dsp:nvSpPr>
        <dsp:cNvPr id="0" name=""/>
        <dsp:cNvSpPr/>
      </dsp:nvSpPr>
      <dsp:spPr>
        <a:xfrm>
          <a:off x="0" y="1400126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Separation of powers.</a:t>
          </a:r>
          <a:endParaRPr lang="en-US" sz="2800" kern="1200"/>
        </a:p>
      </dsp:txBody>
      <dsp:txXfrm>
        <a:off x="0" y="1400126"/>
        <a:ext cx="6266011" cy="699764"/>
      </dsp:txXfrm>
    </dsp:sp>
    <dsp:sp modelId="{579D334A-E909-43EB-8E2E-C8D4EC22F846}">
      <dsp:nvSpPr>
        <dsp:cNvPr id="0" name=""/>
        <dsp:cNvSpPr/>
      </dsp:nvSpPr>
      <dsp:spPr>
        <a:xfrm>
          <a:off x="0" y="2099891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419932"/>
                <a:satOff val="22824"/>
                <a:lumOff val="-4216"/>
                <a:alphaOff val="0"/>
                <a:tint val="96000"/>
                <a:lumMod val="104000"/>
              </a:schemeClr>
            </a:gs>
            <a:gs pos="100000">
              <a:schemeClr val="accent5">
                <a:hueOff val="-419932"/>
                <a:satOff val="22824"/>
                <a:lumOff val="-4216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419932"/>
              <a:satOff val="22824"/>
              <a:lumOff val="-421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9D01DF-B4A4-4177-9D9B-61B457A0B71F}">
      <dsp:nvSpPr>
        <dsp:cNvPr id="0" name=""/>
        <dsp:cNvSpPr/>
      </dsp:nvSpPr>
      <dsp:spPr>
        <a:xfrm>
          <a:off x="0" y="2099891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Rule of law. </a:t>
          </a:r>
          <a:endParaRPr lang="en-US" sz="2800" kern="1200"/>
        </a:p>
      </dsp:txBody>
      <dsp:txXfrm>
        <a:off x="0" y="2099891"/>
        <a:ext cx="6266011" cy="699764"/>
      </dsp:txXfrm>
    </dsp:sp>
    <dsp:sp modelId="{9A5EA0E4-E5D1-4824-8D4C-B3A14ABF4388}">
      <dsp:nvSpPr>
        <dsp:cNvPr id="0" name=""/>
        <dsp:cNvSpPr/>
      </dsp:nvSpPr>
      <dsp:spPr>
        <a:xfrm>
          <a:off x="0" y="2799655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559910"/>
                <a:satOff val="30431"/>
                <a:lumOff val="-5621"/>
                <a:alphaOff val="0"/>
                <a:tint val="96000"/>
                <a:lumMod val="104000"/>
              </a:schemeClr>
            </a:gs>
            <a:gs pos="100000">
              <a:schemeClr val="accent5">
                <a:hueOff val="-559910"/>
                <a:satOff val="30431"/>
                <a:lumOff val="-5621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559910"/>
              <a:satOff val="30431"/>
              <a:lumOff val="-562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8F3C14-CBDE-41BE-944C-47B1FCD4B4E5}">
      <dsp:nvSpPr>
        <dsp:cNvPr id="0" name=""/>
        <dsp:cNvSpPr/>
      </dsp:nvSpPr>
      <dsp:spPr>
        <a:xfrm>
          <a:off x="0" y="2799655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Defamation. </a:t>
          </a:r>
          <a:endParaRPr lang="en-US" sz="2800" kern="1200"/>
        </a:p>
      </dsp:txBody>
      <dsp:txXfrm>
        <a:off x="0" y="2799655"/>
        <a:ext cx="6266011" cy="699764"/>
      </dsp:txXfrm>
    </dsp:sp>
    <dsp:sp modelId="{84902E5F-E779-4C24-8703-5AE4A36C5F0D}">
      <dsp:nvSpPr>
        <dsp:cNvPr id="0" name=""/>
        <dsp:cNvSpPr/>
      </dsp:nvSpPr>
      <dsp:spPr>
        <a:xfrm>
          <a:off x="0" y="3499420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699887"/>
                <a:satOff val="38039"/>
                <a:lumOff val="-7027"/>
                <a:alphaOff val="0"/>
                <a:tint val="96000"/>
                <a:lumMod val="104000"/>
              </a:schemeClr>
            </a:gs>
            <a:gs pos="100000">
              <a:schemeClr val="accent5">
                <a:hueOff val="-699887"/>
                <a:satOff val="38039"/>
                <a:lumOff val="-7027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699887"/>
              <a:satOff val="38039"/>
              <a:lumOff val="-702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D813D0-94FB-4ACF-B175-06144C582582}">
      <dsp:nvSpPr>
        <dsp:cNvPr id="0" name=""/>
        <dsp:cNvSpPr/>
      </dsp:nvSpPr>
      <dsp:spPr>
        <a:xfrm>
          <a:off x="0" y="3499420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Devolution. </a:t>
          </a:r>
          <a:endParaRPr lang="en-US" sz="2800" kern="1200"/>
        </a:p>
      </dsp:txBody>
      <dsp:txXfrm>
        <a:off x="0" y="3499420"/>
        <a:ext cx="6266011" cy="699764"/>
      </dsp:txXfrm>
    </dsp:sp>
    <dsp:sp modelId="{93032723-685A-4180-9711-CCBE2ECB51F8}">
      <dsp:nvSpPr>
        <dsp:cNvPr id="0" name=""/>
        <dsp:cNvSpPr/>
      </dsp:nvSpPr>
      <dsp:spPr>
        <a:xfrm>
          <a:off x="0" y="4199184"/>
          <a:ext cx="6266011" cy="0"/>
        </a:xfrm>
        <a:prstGeom prst="line">
          <a:avLst/>
        </a:prstGeom>
        <a:gradFill rotWithShape="0">
          <a:gsLst>
            <a:gs pos="0">
              <a:schemeClr val="accent5">
                <a:hueOff val="-839865"/>
                <a:satOff val="45647"/>
                <a:lumOff val="-8432"/>
                <a:alphaOff val="0"/>
                <a:tint val="96000"/>
                <a:lumMod val="104000"/>
              </a:schemeClr>
            </a:gs>
            <a:gs pos="100000">
              <a:schemeClr val="accent5">
                <a:hueOff val="-839865"/>
                <a:satOff val="45647"/>
                <a:lumOff val="-8432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-839865"/>
              <a:satOff val="45647"/>
              <a:lumOff val="-843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D31F38-C308-4BC3-9AF6-1F76EEFB51DE}">
      <dsp:nvSpPr>
        <dsp:cNvPr id="0" name=""/>
        <dsp:cNvSpPr/>
      </dsp:nvSpPr>
      <dsp:spPr>
        <a:xfrm>
          <a:off x="0" y="4199184"/>
          <a:ext cx="6266011" cy="699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Much more. </a:t>
          </a:r>
          <a:endParaRPr lang="en-US" sz="2800" kern="1200"/>
        </a:p>
      </dsp:txBody>
      <dsp:txXfrm>
        <a:off x="0" y="4199184"/>
        <a:ext cx="6266011" cy="699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2/6/2023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Trigger warning needed. </a:t>
            </a:r>
          </a:p>
          <a:p>
            <a:endParaRPr lang="en-GB" dirty="0"/>
          </a:p>
          <a:p>
            <a:r>
              <a:rPr lang="en-GB" dirty="0"/>
              <a:t>Sexual Harassment and Cocaine use. </a:t>
            </a:r>
          </a:p>
          <a:p>
            <a:endParaRPr lang="en-GB" dirty="0"/>
          </a:p>
          <a:p>
            <a:r>
              <a:rPr lang="en-GB" dirty="0"/>
              <a:t>Prosecuted.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961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mauricedb/270629258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www.flickr.com/photos/communitiesuk/2509332535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ntiquesandteacups.info/2013/11/prince-charles-turns-65-on-nov-14th.html" TargetMode="External"/><Relationship Id="rId4" Type="http://schemas.openxmlformats.org/officeDocument/2006/relationships/image" Target="../media/image2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3/11/prince-charles-turns-65-on-nov-14th.html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lag_of_the_United_Kingdom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>
            <a:normAutofit fontScale="90000"/>
          </a:bodyPr>
          <a:lstStyle/>
          <a:p>
            <a:r>
              <a:rPr lang="en-US" sz="60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US" sz="23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r>
              <a:rPr lang="en-US" sz="5400" b="1" i="1" u="sng" dirty="0"/>
              <a:t>Content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r>
              <a:rPr lang="en-US" sz="2400" dirty="0"/>
              <a:t>Aims and Learning objectives. </a:t>
            </a:r>
          </a:p>
          <a:p>
            <a:r>
              <a:rPr lang="en-US" sz="2400" dirty="0"/>
              <a:t>What is public law? </a:t>
            </a:r>
          </a:p>
          <a:p>
            <a:r>
              <a:rPr lang="en-US" sz="2400" dirty="0"/>
              <a:t>What makes up public law? </a:t>
            </a:r>
          </a:p>
          <a:p>
            <a:r>
              <a:rPr lang="en-US" sz="2400" dirty="0"/>
              <a:t>Activities. </a:t>
            </a:r>
          </a:p>
          <a:p>
            <a:r>
              <a:rPr lang="en-US" sz="2400" dirty="0"/>
              <a:t>Summary. </a:t>
            </a:r>
          </a:p>
          <a:p>
            <a:r>
              <a:rPr lang="en-US" sz="2400" dirty="0"/>
              <a:t>Thank you, any questions?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1A30D-F4D5-3CB1-4744-E7823A922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6600" b="1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35AD1F-B968-0B4D-17CE-AF71AD725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307960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8219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B3E4E-91AF-D198-4683-4DF8024CE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Before we start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071E53-48EC-2ACC-D9DE-24E72955EF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893810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6125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D0D43-9659-61F0-4B5F-BDF2F932A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b="1" i="1" u="sng"/>
              <a:t>What is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A84794-13B1-4045-FB7A-FE62C5C48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5073237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741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17CC8B-BF2F-2712-6C10-8B307C4999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Do we still need public law?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A274313-04B3-35AE-6C91-E43849103E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Discuss in groups</a:t>
            </a:r>
          </a:p>
        </p:txBody>
      </p:sp>
    </p:spTree>
    <p:extLst>
      <p:ext uri="{BB962C8B-B14F-4D97-AF65-F5344CB8AC3E}">
        <p14:creationId xmlns:p14="http://schemas.microsoft.com/office/powerpoint/2010/main" val="3253193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645EA-CBE6-5BC8-1876-DFF1FAB01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114BB3-A419-DDA3-9AF1-1E8117B264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538703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50858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72E3C-931F-B00F-2988-1EA2A707D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030" y="609599"/>
            <a:ext cx="3795623" cy="5273675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Who does it include?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1836D8-35F4-A598-7FA6-EB645B1801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2259888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85996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 with a clock tower">
            <a:extLst>
              <a:ext uri="{FF2B5EF4-FFF2-40B4-BE49-F238E27FC236}">
                <a16:creationId xmlns:a16="http://schemas.microsoft.com/office/drawing/2014/main" id="{8DA208D1-233D-B8FA-5071-E5303AA99F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Freeform 5">
            <a:extLst>
              <a:ext uri="{FF2B5EF4-FFF2-40B4-BE49-F238E27FC236}">
                <a16:creationId xmlns:a16="http://schemas.microsoft.com/office/drawing/2014/main" id="{051F07E2-B05C-41F9-A9EE-4AC115603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1874" y="586660"/>
            <a:ext cx="10777950" cy="5679835"/>
          </a:xfrm>
          <a:custGeom>
            <a:avLst/>
            <a:gdLst>
              <a:gd name="T0" fmla="*/ 2209 w 2250"/>
              <a:gd name="T1" fmla="*/ 0 h 1185"/>
              <a:gd name="T2" fmla="*/ 1419 w 2250"/>
              <a:gd name="T3" fmla="*/ 0 h 1185"/>
              <a:gd name="T4" fmla="*/ 830 w 2250"/>
              <a:gd name="T5" fmla="*/ 0 h 1185"/>
              <a:gd name="T6" fmla="*/ 40 w 2250"/>
              <a:gd name="T7" fmla="*/ 0 h 1185"/>
              <a:gd name="T8" fmla="*/ 0 w 2250"/>
              <a:gd name="T9" fmla="*/ 46 h 1185"/>
              <a:gd name="T10" fmla="*/ 0 w 2250"/>
              <a:gd name="T11" fmla="*/ 1140 h 1185"/>
              <a:gd name="T12" fmla="*/ 40 w 2250"/>
              <a:gd name="T13" fmla="*/ 1185 h 1185"/>
              <a:gd name="T14" fmla="*/ 830 w 2250"/>
              <a:gd name="T15" fmla="*/ 1185 h 1185"/>
              <a:gd name="T16" fmla="*/ 1419 w 2250"/>
              <a:gd name="T17" fmla="*/ 1185 h 1185"/>
              <a:gd name="T18" fmla="*/ 2209 w 2250"/>
              <a:gd name="T19" fmla="*/ 1185 h 1185"/>
              <a:gd name="T20" fmla="*/ 2250 w 2250"/>
              <a:gd name="T21" fmla="*/ 1140 h 1185"/>
              <a:gd name="T22" fmla="*/ 2250 w 2250"/>
              <a:gd name="T23" fmla="*/ 46 h 1185"/>
              <a:gd name="T24" fmla="*/ 2209 w 2250"/>
              <a:gd name="T25" fmla="*/ 0 h 11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50" h="1185">
                <a:moveTo>
                  <a:pt x="2209" y="0"/>
                </a:moveTo>
                <a:cubicBezTo>
                  <a:pt x="1419" y="0"/>
                  <a:pt x="1419" y="0"/>
                  <a:pt x="1419" y="0"/>
                </a:cubicBezTo>
                <a:cubicBezTo>
                  <a:pt x="830" y="0"/>
                  <a:pt x="830" y="0"/>
                  <a:pt x="830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18" y="0"/>
                  <a:pt x="0" y="20"/>
                  <a:pt x="0" y="46"/>
                </a:cubicBezTo>
                <a:cubicBezTo>
                  <a:pt x="0" y="1140"/>
                  <a:pt x="0" y="1140"/>
                  <a:pt x="0" y="1140"/>
                </a:cubicBezTo>
                <a:cubicBezTo>
                  <a:pt x="0" y="1165"/>
                  <a:pt x="18" y="1185"/>
                  <a:pt x="40" y="1185"/>
                </a:cubicBezTo>
                <a:cubicBezTo>
                  <a:pt x="830" y="1185"/>
                  <a:pt x="830" y="1185"/>
                  <a:pt x="830" y="1185"/>
                </a:cubicBezTo>
                <a:cubicBezTo>
                  <a:pt x="1419" y="1185"/>
                  <a:pt x="1419" y="1185"/>
                  <a:pt x="1419" y="1185"/>
                </a:cubicBezTo>
                <a:cubicBezTo>
                  <a:pt x="2209" y="1185"/>
                  <a:pt x="2209" y="1185"/>
                  <a:pt x="2209" y="1185"/>
                </a:cubicBezTo>
                <a:cubicBezTo>
                  <a:pt x="2232" y="1185"/>
                  <a:pt x="2250" y="1165"/>
                  <a:pt x="2250" y="1140"/>
                </a:cubicBezTo>
                <a:cubicBezTo>
                  <a:pt x="2250" y="46"/>
                  <a:pt x="2250" y="46"/>
                  <a:pt x="2250" y="46"/>
                </a:cubicBezTo>
                <a:cubicBezTo>
                  <a:pt x="2250" y="20"/>
                  <a:pt x="2232" y="0"/>
                  <a:pt x="2209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18CB2-3532-4A50-BD0B-7B35AAA9F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399" y="855133"/>
            <a:ext cx="10098553" cy="1123791"/>
          </a:xfrm>
        </p:spPr>
        <p:txBody>
          <a:bodyPr>
            <a:normAutofit/>
          </a:bodyPr>
          <a:lstStyle/>
          <a:p>
            <a:r>
              <a:rPr lang="en-GB" b="1" i="1" u="sng"/>
              <a:t>Parliament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4755F-73CF-B896-194B-97ED80D37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400" y="1745929"/>
            <a:ext cx="10098552" cy="3605216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dirty="0"/>
              <a:t>What do they do? </a:t>
            </a:r>
          </a:p>
          <a:p>
            <a:pPr algn="ctr"/>
            <a:r>
              <a:rPr lang="en-GB" sz="2400" dirty="0"/>
              <a:t>Located in Westminster London. </a:t>
            </a:r>
          </a:p>
          <a:p>
            <a:pPr algn="ctr"/>
            <a:r>
              <a:rPr lang="en-GB" sz="2400" dirty="0"/>
              <a:t>House of Commons. </a:t>
            </a:r>
          </a:p>
          <a:p>
            <a:pPr algn="ctr"/>
            <a:r>
              <a:rPr lang="en-GB" sz="2400" dirty="0"/>
              <a:t>House of Lords. </a:t>
            </a:r>
          </a:p>
          <a:p>
            <a:pPr algn="ctr"/>
            <a:r>
              <a:rPr lang="en-GB" sz="2400" dirty="0"/>
              <a:t>Both are elected differently. </a:t>
            </a:r>
          </a:p>
        </p:txBody>
      </p:sp>
    </p:spTree>
    <p:extLst>
      <p:ext uri="{BB962C8B-B14F-4D97-AF65-F5344CB8AC3E}">
        <p14:creationId xmlns:p14="http://schemas.microsoft.com/office/powerpoint/2010/main" val="1314466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a suit smiling&#10;&#10;Description automatically generated with medium confidence">
            <a:extLst>
              <a:ext uri="{FF2B5EF4-FFF2-40B4-BE49-F238E27FC236}">
                <a16:creationId xmlns:a16="http://schemas.microsoft.com/office/drawing/2014/main" id="{AE6E352E-9A55-43D4-571A-8C3DF45ABC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306" r="16805"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C23974-C0B1-16DE-614B-AC6397E09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r>
              <a:rPr lang="en-GB" sz="4800" b="1" i="1" u="sng" dirty="0"/>
              <a:t>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44DBB-74B4-A0C5-CD09-9F2156BD0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>
              <a:buFontTx/>
              <a:buChar char="-"/>
            </a:pPr>
            <a:r>
              <a:rPr lang="en-GB" sz="2400" dirty="0"/>
              <a:t>Includes Prime minister, cabinet ministers. </a:t>
            </a:r>
          </a:p>
          <a:p>
            <a:pPr>
              <a:buFontTx/>
              <a:buChar char="-"/>
            </a:pPr>
            <a:r>
              <a:rPr lang="en-GB" sz="2400" dirty="0"/>
              <a:t>Wider government – including police. </a:t>
            </a:r>
          </a:p>
          <a:p>
            <a:pPr>
              <a:buFontTx/>
              <a:buChar char="-"/>
            </a:pPr>
            <a:r>
              <a:rPr lang="en-GB" sz="2400" dirty="0"/>
              <a:t>Apply the law. </a:t>
            </a:r>
          </a:p>
          <a:p>
            <a:pPr>
              <a:buFontTx/>
              <a:buChar char="-"/>
            </a:pPr>
            <a:r>
              <a:rPr lang="en-GB" sz="2400" dirty="0"/>
              <a:t>Privy council. </a:t>
            </a:r>
          </a:p>
        </p:txBody>
      </p:sp>
    </p:spTree>
    <p:extLst>
      <p:ext uri="{BB962C8B-B14F-4D97-AF65-F5344CB8AC3E}">
        <p14:creationId xmlns:p14="http://schemas.microsoft.com/office/powerpoint/2010/main" val="2214967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A2456A0-13DF-4BA8-9BDD-168E874C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C1E9D-D452-3BA5-EB72-67E0881B9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556702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chemeClr val="tx1"/>
                </a:solidFill>
              </a:rPr>
              <a:t>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B1BA7-899A-B3E9-D844-81A1C0084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354729"/>
            <a:ext cx="5978072" cy="334011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They keep checks and balances on the government.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Through judicial review.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Their role is also to apply the law.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5" name="Graphic 4" descr="Judge female with solid fill">
            <a:extLst>
              <a:ext uri="{FF2B5EF4-FFF2-40B4-BE49-F238E27FC236}">
                <a16:creationId xmlns:a16="http://schemas.microsoft.com/office/drawing/2014/main" id="{FC15BAA8-58A5-F667-F6D4-3CC81C60CF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2945" y="1197355"/>
            <a:ext cx="3995592" cy="399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836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22D01-4DA5-B770-A1E6-1F6C225C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287" y="126521"/>
            <a:ext cx="4328663" cy="1453529"/>
          </a:xfrm>
        </p:spPr>
        <p:txBody>
          <a:bodyPr anchor="b">
            <a:normAutofit/>
          </a:bodyPr>
          <a:lstStyle/>
          <a:p>
            <a:r>
              <a:rPr lang="en-GB" sz="5400" b="1" i="1" u="sng" dirty="0">
                <a:solidFill>
                  <a:schemeClr val="tx1"/>
                </a:solidFill>
              </a:rPr>
              <a:t>The monarchy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470CD-38F3-D484-A675-73829E1B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451" y="1766954"/>
            <a:ext cx="3078749" cy="4058751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The King.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Less prerogative powers.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Still the head of state.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625AC958-39B9-3072-8255-94D5944B9A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2" b="17659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93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DE2B2-6086-41DA-E428-2461F3F11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solidFill>
                  <a:schemeClr val="tx1"/>
                </a:solidFill>
              </a:rPr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41C1B-46B1-DC3E-6D1F-0717F252F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i="1" dirty="0">
                <a:solidFill>
                  <a:schemeClr val="tx1"/>
                </a:solidFill>
              </a:rPr>
              <a:t>Do we still need the monarchy? </a:t>
            </a:r>
          </a:p>
        </p:txBody>
      </p:sp>
      <p:pic>
        <p:nvPicPr>
          <p:cNvPr id="4" name="Picture 3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6F150406-1190-EB0B-0F0E-2841E8A3B9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17659"/>
          <a:stretch/>
        </p:blipFill>
        <p:spPr>
          <a:xfrm rot="10800000" flipH="1" flipV="1">
            <a:off x="4517970" y="3138763"/>
            <a:ext cx="3417842" cy="310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889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19F55-E443-C883-B726-B4763656A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>
                <a:solidFill>
                  <a:schemeClr val="tx1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4534F-5DD2-6E76-29D8-DDD02A217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78176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Can you think of any examples of public law in the United Kingdom</a:t>
            </a:r>
            <a:r>
              <a:rPr lang="en-GB" sz="2800" dirty="0"/>
              <a:t>?</a:t>
            </a:r>
          </a:p>
        </p:txBody>
      </p:sp>
      <p:pic>
        <p:nvPicPr>
          <p:cNvPr id="5" name="Picture 4" descr="Logo, company name">
            <a:extLst>
              <a:ext uri="{FF2B5EF4-FFF2-40B4-BE49-F238E27FC236}">
                <a16:creationId xmlns:a16="http://schemas.microsoft.com/office/drawing/2014/main" id="{CD3143AD-AEDC-EC5B-8CDE-633F46A36A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95600" y="2722306"/>
            <a:ext cx="7052187" cy="352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02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699061-E87B-8059-0E4E-A6A2C4758F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414" y="1367286"/>
            <a:ext cx="9440034" cy="1828801"/>
          </a:xfrm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chemeClr val="tx1"/>
                </a:solidFill>
              </a:rPr>
              <a:t>Let’s take a break !</a:t>
            </a:r>
          </a:p>
        </p:txBody>
      </p:sp>
      <p:pic>
        <p:nvPicPr>
          <p:cNvPr id="7" name="Graphic 6" descr="Board Of Directors outline">
            <a:extLst>
              <a:ext uri="{FF2B5EF4-FFF2-40B4-BE49-F238E27FC236}">
                <a16:creationId xmlns:a16="http://schemas.microsoft.com/office/drawing/2014/main" id="{7FE65DBA-94BE-8B51-5429-4A2F6670DF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89563" y="3196087"/>
            <a:ext cx="3723736" cy="372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315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54D5D758-A76C-F561-FDC3-9269BBAE52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796" r="538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97F069-65E8-78B0-92D3-2D5F7180D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r>
              <a:rPr lang="en-GB" sz="4800" b="1" i="1" u="sng" dirty="0"/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EE0B2-581C-6AAA-E008-99AC2E6AD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996993"/>
            <a:ext cx="4403596" cy="4058751"/>
          </a:xfrm>
        </p:spPr>
        <p:txBody>
          <a:bodyPr anchor="t">
            <a:normAutofit/>
          </a:bodyPr>
          <a:lstStyle/>
          <a:p>
            <a:pPr>
              <a:buFontTx/>
              <a:buChar char="-"/>
            </a:pPr>
            <a:r>
              <a:rPr lang="en-GB" sz="2400" dirty="0"/>
              <a:t>Which of the statements are false in the quiz next. </a:t>
            </a:r>
          </a:p>
          <a:p>
            <a:pPr>
              <a:buFontTx/>
              <a:buChar char="-"/>
            </a:pPr>
            <a:endParaRPr lang="en-GB" sz="2400" dirty="0"/>
          </a:p>
          <a:p>
            <a:pPr>
              <a:buFontTx/>
              <a:buChar char="-"/>
            </a:pPr>
            <a:r>
              <a:rPr lang="en-GB" sz="2400" dirty="0"/>
              <a:t>Working together choose the correct answer. </a:t>
            </a:r>
          </a:p>
        </p:txBody>
      </p:sp>
    </p:spTree>
    <p:extLst>
      <p:ext uri="{BB962C8B-B14F-4D97-AF65-F5344CB8AC3E}">
        <p14:creationId xmlns:p14="http://schemas.microsoft.com/office/powerpoint/2010/main" val="2967732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FCF8-5A0B-031D-443C-4220B2F02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Question 1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4D6633-3608-C6C8-C822-4F46BB751A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95" y="2076450"/>
          <a:ext cx="10353762" cy="3714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4939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95713-70A8-6ABF-CB07-C20203EBC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86" y="609599"/>
            <a:ext cx="3500474" cy="5273675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Question 2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BAC8CF-A95A-5D0B-FDC2-F956B0F81A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3087921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0927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8464-3641-BF4F-EA82-BDDF9C93B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Question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EFB790-07F8-2C10-04B8-E3D671262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461173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1230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8E3D2-F69B-B4D1-5EB4-BFAFF455D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349" y="603848"/>
            <a:ext cx="3391206" cy="5273675"/>
          </a:xfrm>
        </p:spPr>
        <p:txBody>
          <a:bodyPr>
            <a:normAutofit/>
          </a:bodyPr>
          <a:lstStyle/>
          <a:p>
            <a:pPr algn="l"/>
            <a:r>
              <a:rPr lang="en-GB" b="1" i="1" u="sng" dirty="0"/>
              <a:t>Question 4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BA4277F-3911-54FE-67CA-5A3510B0AD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3512764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0510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0618B-F85F-5124-C96F-0BCF2B6E4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Question 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156BB6-4307-3E85-6A4E-0F7DC70295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509909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75254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006BC-366C-8B1B-47B4-12EB1F071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485" y="522618"/>
            <a:ext cx="3170012" cy="5273675"/>
          </a:xfrm>
        </p:spPr>
        <p:txBody>
          <a:bodyPr>
            <a:normAutofit/>
          </a:bodyPr>
          <a:lstStyle/>
          <a:p>
            <a:pPr algn="l"/>
            <a:r>
              <a:rPr lang="en-GB" b="1" i="1" u="sng" dirty="0"/>
              <a:t>Question 6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DC61C0-B33C-6AB0-AA6D-F5D7F6D33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681783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25425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C8E9E042-52AD-8F55-8864-30340B0D58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07" r="26693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38C25C-B63F-BCBF-9661-674F5FF5C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r>
              <a:rPr lang="en-GB" sz="5400" b="1" i="1" u="sng" dirty="0"/>
              <a:t>Activity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6B5F1-2E2B-ECB3-F475-509FBBE8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r>
              <a:rPr lang="en-GB" sz="2400" dirty="0"/>
              <a:t>Time to quiz your team mates. </a:t>
            </a:r>
          </a:p>
          <a:p>
            <a:endParaRPr lang="en-GB" sz="2400" dirty="0"/>
          </a:p>
          <a:p>
            <a:r>
              <a:rPr lang="en-GB" sz="2400" dirty="0"/>
              <a:t>Two groups, create 10 questions regarding the content covered today for the other group. </a:t>
            </a:r>
          </a:p>
          <a:p>
            <a:endParaRPr lang="en-GB" sz="2400" dirty="0"/>
          </a:p>
          <a:p>
            <a:r>
              <a:rPr lang="en-GB" sz="2400" dirty="0"/>
              <a:t>One spokes person. </a:t>
            </a:r>
          </a:p>
        </p:txBody>
      </p:sp>
    </p:spTree>
    <p:extLst>
      <p:ext uri="{BB962C8B-B14F-4D97-AF65-F5344CB8AC3E}">
        <p14:creationId xmlns:p14="http://schemas.microsoft.com/office/powerpoint/2010/main" val="4136742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9E2FD-CA9D-19AF-B45B-D5C63E47A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Activity 5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119F4E-90EC-9EFB-5075-1881163BA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220209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19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&lt;p&gt;David Warburton had the whip withdrawn in April  &lt;/p&gt;">
            <a:extLst>
              <a:ext uri="{FF2B5EF4-FFF2-40B4-BE49-F238E27FC236}">
                <a16:creationId xmlns:a16="http://schemas.microsoft.com/office/drawing/2014/main" id="{1F219AB2-68AD-AB50-DF15-9F92E146E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925" y="1659194"/>
            <a:ext cx="5016891" cy="5147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E5C709-758E-DD56-E863-87DA3D474029}"/>
              </a:ext>
            </a:extLst>
          </p:cNvPr>
          <p:cNvSpPr txBox="1"/>
          <p:nvPr/>
        </p:nvSpPr>
        <p:spPr>
          <a:xfrm>
            <a:off x="1431985" y="414068"/>
            <a:ext cx="104667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i="1" u="sng" dirty="0"/>
              <a:t>David Warburton </a:t>
            </a:r>
          </a:p>
        </p:txBody>
      </p:sp>
    </p:spTree>
    <p:extLst>
      <p:ext uri="{BB962C8B-B14F-4D97-AF65-F5344CB8AC3E}">
        <p14:creationId xmlns:p14="http://schemas.microsoft.com/office/powerpoint/2010/main" val="26422154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adhim Zahawi is toast – and PMQs proved it | The Spectator">
            <a:extLst>
              <a:ext uri="{FF2B5EF4-FFF2-40B4-BE49-F238E27FC236}">
                <a16:creationId xmlns:a16="http://schemas.microsoft.com/office/drawing/2014/main" id="{84A860D9-6295-7AA8-FD8A-687134A7D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244" y="1299714"/>
            <a:ext cx="7743345" cy="515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9E41A7-5BE6-EB53-85DF-BAE3888C8095}"/>
              </a:ext>
            </a:extLst>
          </p:cNvPr>
          <p:cNvSpPr txBox="1"/>
          <p:nvPr/>
        </p:nvSpPr>
        <p:spPr>
          <a:xfrm>
            <a:off x="661359" y="207034"/>
            <a:ext cx="104552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i="1" u="sng" dirty="0"/>
              <a:t>Nazim Zahawi</a:t>
            </a:r>
          </a:p>
        </p:txBody>
      </p:sp>
    </p:spTree>
    <p:extLst>
      <p:ext uri="{BB962C8B-B14F-4D97-AF65-F5344CB8AC3E}">
        <p14:creationId xmlns:p14="http://schemas.microsoft.com/office/powerpoint/2010/main" val="27170416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11CF6BED-769F-764B-8DCD-994DD83D93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69" r="19132" b="2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5B15C5-44F2-9187-5715-56EC2061F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r>
              <a:rPr lang="en-GB" sz="4400" b="1" i="1" u="sng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D701D-32CF-CF6E-F53F-3DD6F029B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r>
              <a:rPr lang="en-GB" sz="2400" dirty="0"/>
              <a:t>Lecture will be released on Wednesday this week ready for next week. </a:t>
            </a:r>
          </a:p>
          <a:p>
            <a:endParaRPr lang="en-GB" sz="2400" dirty="0"/>
          </a:p>
          <a:p>
            <a:r>
              <a:rPr lang="en-GB" sz="2400" dirty="0"/>
              <a:t>You will find this under the tile on Moodle. </a:t>
            </a:r>
          </a:p>
        </p:txBody>
      </p:sp>
    </p:spTree>
    <p:extLst>
      <p:ext uri="{BB962C8B-B14F-4D97-AF65-F5344CB8AC3E}">
        <p14:creationId xmlns:p14="http://schemas.microsoft.com/office/powerpoint/2010/main" val="32761487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4405E-F152-1603-601E-B2FC3CF1D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8" y="609600"/>
            <a:ext cx="4602537" cy="970450"/>
          </a:xfrm>
        </p:spPr>
        <p:txBody>
          <a:bodyPr anchor="b">
            <a:normAutofit/>
          </a:bodyPr>
          <a:lstStyle/>
          <a:p>
            <a:r>
              <a:rPr lang="en-GB" sz="4800" b="1" i="1" u="sng" dirty="0"/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076AD-F9FB-26EC-685F-6FC161167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448" y="1933732"/>
            <a:ext cx="4170039" cy="4058751"/>
          </a:xfrm>
        </p:spPr>
        <p:txBody>
          <a:bodyPr anchor="t">
            <a:normAutofit/>
          </a:bodyPr>
          <a:lstStyle/>
          <a:p>
            <a:r>
              <a:rPr lang="en-GB" sz="2000" dirty="0"/>
              <a:t>The University has an amazing student support team if you need some support. </a:t>
            </a:r>
          </a:p>
          <a:p>
            <a:endParaRPr lang="en-GB" sz="2000" dirty="0"/>
          </a:p>
          <a:p>
            <a:r>
              <a:rPr lang="en-GB" sz="2000" dirty="0"/>
              <a:t>You can access them through the </a:t>
            </a:r>
            <a:r>
              <a:rPr lang="en-GB" sz="2000" dirty="0" err="1"/>
              <a:t>hwb</a:t>
            </a:r>
            <a:r>
              <a:rPr lang="en-GB" sz="2000" dirty="0"/>
              <a:t>, under the Wellbeing tile.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2605FE43-841A-4024-B2DF-6B1C08FC0C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34" r="11499"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9565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F2E34-76D1-306D-22FA-FF94C822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609599"/>
            <a:ext cx="2799465" cy="5273675"/>
          </a:xfrm>
        </p:spPr>
        <p:txBody>
          <a:bodyPr>
            <a:normAutofit/>
          </a:bodyPr>
          <a:lstStyle/>
          <a:p>
            <a:pPr algn="l"/>
            <a:r>
              <a:rPr lang="en-GB" b="1" i="1" u="sng"/>
              <a:t>Summary 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7F15B-795A-B21F-07B2-CD94BD217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2945046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68416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68FFB1-1664-12EB-EC05-22192881B6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8B1F16D-EB35-CC7D-C514-A662C8FB91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12925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{31DE385E-8CA7-4519-BCD6-096C4E70B2F5}tf55705232_win32</Template>
  <TotalTime>0</TotalTime>
  <Words>621</Words>
  <Application>Microsoft Office PowerPoint</Application>
  <PresentationFormat>Widescreen</PresentationFormat>
  <Paragraphs>121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Calibri</vt:lpstr>
      <vt:lpstr>Goudy Old Style</vt:lpstr>
      <vt:lpstr>Wingdings 2</vt:lpstr>
      <vt:lpstr>SlateVTI</vt:lpstr>
      <vt:lpstr>What is public law?</vt:lpstr>
      <vt:lpstr>Content </vt:lpstr>
      <vt:lpstr>Aims and Learning objectives</vt:lpstr>
      <vt:lpstr>Before we start</vt:lpstr>
      <vt:lpstr>What is public law?</vt:lpstr>
      <vt:lpstr>Do we still need public law?</vt:lpstr>
      <vt:lpstr>Continued</vt:lpstr>
      <vt:lpstr>Who does it include?</vt:lpstr>
      <vt:lpstr>Parliament </vt:lpstr>
      <vt:lpstr>Government </vt:lpstr>
      <vt:lpstr>Judiciary</vt:lpstr>
      <vt:lpstr>The monarchy</vt:lpstr>
      <vt:lpstr>Activity 1 </vt:lpstr>
      <vt:lpstr>Activity 2</vt:lpstr>
      <vt:lpstr>Let’s take a break !</vt:lpstr>
      <vt:lpstr>Activity 3</vt:lpstr>
      <vt:lpstr>Question 1 </vt:lpstr>
      <vt:lpstr>Question 2</vt:lpstr>
      <vt:lpstr>Question 3</vt:lpstr>
      <vt:lpstr>Question 4</vt:lpstr>
      <vt:lpstr>Question 5</vt:lpstr>
      <vt:lpstr>Question 6</vt:lpstr>
      <vt:lpstr>Activity 4</vt:lpstr>
      <vt:lpstr>Activity 5</vt:lpstr>
      <vt:lpstr>PowerPoint Presentation</vt:lpstr>
      <vt:lpstr>PowerPoint Presentation</vt:lpstr>
      <vt:lpstr>Next week</vt:lpstr>
      <vt:lpstr>Student support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1</cp:revision>
  <dcterms:created xsi:type="dcterms:W3CDTF">2023-02-04T21:44:57Z</dcterms:created>
  <dcterms:modified xsi:type="dcterms:W3CDTF">2023-02-06T09:35:19Z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