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5"/>
  </p:notesMasterIdLst>
  <p:sldIdLst>
    <p:sldId id="256" r:id="rId5"/>
    <p:sldId id="257" r:id="rId6"/>
    <p:sldId id="265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200" d="100"/>
        <a:sy n="200" d="100"/>
      </p:scale>
      <p:origin x="0" y="-58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die Chanel Dickinson (2309200)" userId="5c778732-ae06-4c68-bcda-e9fa68afd65c" providerId="ADAL" clId="{C13D5475-4F0D-4A1D-8A11-E5F4FFD1CB53}"/>
    <pc:docChg chg="modSld">
      <pc:chgData name="Jodie Chanel Dickinson (2309200)" userId="5c778732-ae06-4c68-bcda-e9fa68afd65c" providerId="ADAL" clId="{C13D5475-4F0D-4A1D-8A11-E5F4FFD1CB53}" dt="2026-02-23T09:02:45.705" v="47" actId="20577"/>
      <pc:docMkLst>
        <pc:docMk/>
      </pc:docMkLst>
      <pc:sldChg chg="modNotesTx">
        <pc:chgData name="Jodie Chanel Dickinson (2309200)" userId="5c778732-ae06-4c68-bcda-e9fa68afd65c" providerId="ADAL" clId="{C13D5475-4F0D-4A1D-8A11-E5F4FFD1CB53}" dt="2026-02-23T09:02:45.705" v="47" actId="20577"/>
        <pc:sldMkLst>
          <pc:docMk/>
          <pc:sldMk cId="0" sldId="26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68E15F-23CC-41CA-A947-54DCA57AFC39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352650-0FF7-412B-B9A4-1762131736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50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Self-Awareness Presentation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2209800"/>
          </a:xfrm>
        </p:spPr>
        <p:txBody>
          <a:bodyPr/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Jodie Dickinson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LCHS4009</a:t>
            </a:r>
          </a:p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Anika Tahsin</a:t>
            </a:r>
          </a:p>
          <a:p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GB" dirty="0"/>
          </a:p>
          <a:p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Understanding Teamwork in Professional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Teamwork involves collaborative working towards shared goals.</a:t>
            </a:r>
          </a:p>
          <a:p>
            <a:pPr lvl="1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Belbin (2010) identifies complementary team roles.</a:t>
            </a:r>
          </a:p>
          <a:p>
            <a:pPr lvl="1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Griffith and Dunham (2017) distinguish high potential vs high performance teams.</a:t>
            </a:r>
          </a:p>
          <a:p>
            <a:pPr lvl="1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Essential within multidisciplinary health and social care settings.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B13E2-846D-866A-C122-C603CBE8E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Belbin and DISC models for teamwork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6B9A91B-BBB4-EEA0-79C8-B206D0B854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875504"/>
            <a:ext cx="3948367" cy="2961276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38D5427-BF02-5BC5-C625-238E94D98A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609796"/>
            <a:ext cx="4449467" cy="2961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6738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Team Roles and </a:t>
            </a:r>
            <a:r>
              <a:rPr b="1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 Awareness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10814"/>
            <a:ext cx="8229600" cy="2349910"/>
          </a:xfrm>
        </p:spPr>
        <p:txBody>
          <a:bodyPr>
            <a:normAutofit/>
          </a:bodyPr>
          <a:lstStyle/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Belbin (2010): role balance prevents dysfunction.</a:t>
            </a:r>
          </a:p>
          <a:p>
            <a:pPr lvl="1"/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SC theory (Cornell University, no date): </a:t>
            </a:r>
            <a:r>
              <a:rPr sz="2400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 styles influence interaction.</a:t>
            </a:r>
          </a:p>
          <a:p>
            <a:pPr lvl="1"/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Understanding differences reduces conflict.</a:t>
            </a:r>
          </a:p>
          <a:p>
            <a:pPr lvl="1"/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Supports safe and respectful care delivery.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Communication as the Foundation of Teamwork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77961"/>
            <a:ext cx="8229600" cy="4248202"/>
          </a:xfrm>
        </p:spPr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underpins collaboration (Thompson, 2018).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Clarity reduces errors and safeguarding risks.</a:t>
            </a:r>
          </a:p>
          <a:p>
            <a:pPr lvl="1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Hughes and Jones (2011): teamwork skills must be developed and assessed.</a:t>
            </a:r>
          </a:p>
          <a:p>
            <a:pPr lvl="1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Promotes accountability and trust.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Professional Development and Employability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18968"/>
            <a:ext cx="8229600" cy="4307195"/>
          </a:xfrm>
        </p:spPr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Teamwork enhances employability (Morgan, 2017).</a:t>
            </a:r>
          </a:p>
          <a:p>
            <a:pPr lvl="1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Reflective practice strengthens contribution (Cottrell, 2024).</a:t>
            </a:r>
          </a:p>
          <a:p>
            <a:pPr lvl="1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Innovation requires managing diverse personalities (Storch, 2017).</a:t>
            </a:r>
          </a:p>
          <a:p>
            <a:pPr lvl="1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Continuous development improves service quality.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Practical Application in a Health and Social Care Setting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58109"/>
            <a:ext cx="8229600" cy="4168054"/>
          </a:xfrm>
        </p:spPr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Scenario: Older adult with complex needs living at home.</a:t>
            </a:r>
          </a:p>
          <a:p>
            <a:pPr lvl="1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Nurse, social worker and care assistant collaborate.</a:t>
            </a:r>
          </a:p>
          <a:p>
            <a:pPr lvl="1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Belbin roles ensure task coordination.</a:t>
            </a:r>
          </a:p>
          <a:p>
            <a:pPr lvl="1"/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Clear communication ensures person-</a:t>
            </a:r>
            <a:r>
              <a:rPr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planning.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Critical Importance to Professional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2691"/>
            <a:ext cx="8229600" cy="42234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Prevents fragmented care delivery.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Reduces professional conflict.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Improves safeguarding and risk management.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Directly impacts service user outcomes.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Teamwork is a core professional competency.</a:t>
            </a:r>
          </a:p>
          <a:p>
            <a:pPr lvl="1"/>
            <a:r>
              <a:t>Theoretical models explain effective collaboration.</a:t>
            </a:r>
          </a:p>
          <a:p>
            <a:pPr lvl="1"/>
            <a:r>
              <a:t>Communication and reflection are essential.</a:t>
            </a:r>
          </a:p>
          <a:p>
            <a:pPr lvl="1"/>
            <a:r>
              <a:t>Application in practice improves quality of care.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794" y="167148"/>
            <a:ext cx="3082413" cy="914401"/>
          </a:xfrm>
        </p:spPr>
        <p:txBody>
          <a:bodyPr/>
          <a:lstStyle/>
          <a:p>
            <a:r>
              <a:rPr dirty="0"/>
              <a:t>References </a:t>
            </a:r>
            <a:r>
              <a:rPr lang="en-GB" dirty="0"/>
              <a:t>: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81549"/>
            <a:ext cx="8323006" cy="520126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Belbin, R.M., 2010. Management teams: why they succeed or fail. 3rd ed. Oxford: Butterworth-Heinemann.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Cornell University, no date. </a:t>
            </a:r>
            <a:r>
              <a:rPr sz="1800" dirty="0" err="1">
                <a:latin typeface="Arial" panose="020B0604020202020204" pitchFamily="34" charset="0"/>
                <a:cs typeface="Arial" panose="020B0604020202020204" pitchFamily="34" charset="0"/>
              </a:rPr>
              <a:t>DiSC.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 [online] Available at: &lt;https://scl.cornell.edu/coe/ctlc/programs/leadership-assessments/DiSC&gt; [Accessed 24 May 2024].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Cottrell, S., 2024. The study skills handbook. 6th ed. London: Bloomsbury Academic.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Griffith, B.A. and Dunham, E.B., 2017. Working in teams: moving from high potential to high performance. Los Angeles: SAGE.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Hughes, R.L. and Jones, S.K., 2011. Developing and assessing college student teamwork skills. New Directions for Institutional Research, 149, pp.53–64.</a:t>
            </a:r>
          </a:p>
          <a:p>
            <a:pPr marL="0" indent="0">
              <a:buNone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Morgan, P., 2017. Business student’s guide to study and employability. London: Sage Publications Ltd.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Storch, M.D., 2017. Handling innovative people. </a:t>
            </a:r>
            <a:r>
              <a:rPr sz="1800" dirty="0" err="1">
                <a:latin typeface="Arial" panose="020B0604020202020204" pitchFamily="34" charset="0"/>
                <a:cs typeface="Arial" panose="020B0604020202020204" pitchFamily="34" charset="0"/>
              </a:rPr>
              <a:t>IntechOpen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&lt;https://doi.org/10.5772/intechopen.69851&gt;.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Thompson, N., 2018. Effective communication: a guide for the people professions. 3rd ed. Basingstoke: Palgrave Macmillan.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9" ma:contentTypeDescription="Create a new document." ma:contentTypeScope="" ma:versionID="a6bba9aef662e9e3941467b7a3e346c3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3bc385193db901c0917d183b587a74f3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553661FB-C3F4-4CA9-9516-78542D2123D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F3797CF-05B3-4745-9BF2-51BEFF082B0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D104256-5AE3-4538-AC92-29CCBA7A50C0}">
  <ds:schemaRefs>
    <ds:schemaRef ds:uri="47a3e2db-67be-4841-b3a5-2f2fb1d7c7b3"/>
    <ds:schemaRef ds:uri="http://schemas.microsoft.com/office/2006/documentManagement/types"/>
    <ds:schemaRef ds:uri="http://purl.org/dc/dcmitype/"/>
    <ds:schemaRef ds:uri="http://purl.org/dc/terms/"/>
    <ds:schemaRef ds:uri="http://schemas.microsoft.com/office/2006/metadata/properties"/>
    <ds:schemaRef ds:uri="60ab93c2-c2e2-4a82-ab36-09e8ba3f753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966</TotalTime>
  <Words>501</Words>
  <Application>Microsoft Office PowerPoint</Application>
  <PresentationFormat>On-screen Show (4:3)</PresentationFormat>
  <Paragraphs>51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Calibri</vt:lpstr>
      <vt:lpstr>Office Theme</vt:lpstr>
      <vt:lpstr>Self-Awareness Presentation</vt:lpstr>
      <vt:lpstr>Understanding Teamwork in Professional Practice</vt:lpstr>
      <vt:lpstr>Belbin and DISC models for teamwork</vt:lpstr>
      <vt:lpstr>Team Roles and Behavioural Awareness</vt:lpstr>
      <vt:lpstr>Communication as the Foundation of Teamwork</vt:lpstr>
      <vt:lpstr>Professional Development and Employability</vt:lpstr>
      <vt:lpstr>Practical Application in a Health and Social Care Setting</vt:lpstr>
      <vt:lpstr>Critical Importance to Professional Practice</vt:lpstr>
      <vt:lpstr>Conclusion</vt:lpstr>
      <vt:lpstr>References :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Jodie Chanel Dickinson (2309200)</cp:lastModifiedBy>
  <cp:revision>3</cp:revision>
  <dcterms:created xsi:type="dcterms:W3CDTF">2013-01-27T09:14:16Z</dcterms:created>
  <dcterms:modified xsi:type="dcterms:W3CDTF">2026-02-23T09:02:52Z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