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6.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5143500" cx="9144000"/>
  <p:notesSz cx="6858000" cy="9144000"/>
  <p:embeddedFontLst>
    <p:embeddedFont>
      <p:font typeface="Spinnaker"/>
      <p:regular r:id="rId16"/>
    </p:embeddedFont>
    <p:embeddedFont>
      <p:font typeface="Mandali"/>
      <p:regular r:id="rId1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8" roundtripDataSignature="AMtx7mgHqvGlNnwmheFPpd5Yo+MT4ruAt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Mandali-regular.fntdata"/><Relationship Id="rId16" Type="http://schemas.openxmlformats.org/officeDocument/2006/relationships/font" Target="fonts/Spinnaker-regular.fntdata"/><Relationship Id="rId5" Type="http://schemas.openxmlformats.org/officeDocument/2006/relationships/slide" Target="slides/slide1.xml"/><Relationship Id="rId6" Type="http://schemas.openxmlformats.org/officeDocument/2006/relationships/slide" Target="slides/slide2.xml"/><Relationship Id="rId18" Type="http://customschemas.google.com/relationships/presentationmetadata" Target="meta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17fc095a3c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17fc095a3c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8" name="Google Shape;118;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3" name="Google Shape;123;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4" name="Google Shape;144;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1200"/>
              </a:spcBef>
              <a:spcAft>
                <a:spcPts val="0"/>
              </a:spcAft>
              <a:buSzPts val="1100"/>
              <a:buChar char="●"/>
            </a:pPr>
            <a:r>
              <a:rPr b="1" lang="en-GB" sz="1800">
                <a:solidFill>
                  <a:srgbClr val="2F5496"/>
                </a:solidFill>
                <a:latin typeface="Times New Roman"/>
                <a:ea typeface="Times New Roman"/>
                <a:cs typeface="Times New Roman"/>
                <a:sym typeface="Times New Roman"/>
              </a:rPr>
              <a:t>Introduction</a:t>
            </a:r>
            <a:endParaRPr/>
          </a:p>
          <a:p>
            <a:pPr indent="-298450" lvl="0" marL="457200" rtl="0" algn="l">
              <a:lnSpc>
                <a:spcPct val="100000"/>
              </a:lnSpc>
              <a:spcBef>
                <a:spcPts val="0"/>
              </a:spcBef>
              <a:spcAft>
                <a:spcPts val="0"/>
              </a:spcAft>
              <a:buSzPts val="1100"/>
              <a:buChar char="●"/>
            </a:pPr>
            <a:r>
              <a:rPr lang="en-GB" sz="1800">
                <a:latin typeface="Times New Roman"/>
                <a:ea typeface="Times New Roman"/>
                <a:cs typeface="Times New Roman"/>
                <a:sym typeface="Times New Roman"/>
              </a:rPr>
              <a:t>Keeping the staff interested and invested is crucial to the success of the company. Positive effects on the staff turnover rate, workplace culture, customer connections, productivity, and bottom line may result from well-implemented measures to increase employee engagement. Front-line workers have an opportunity to give the hotel a good image, and successful practitioners of this professionalism form help set their employers apart from the competitors. The staff are the brand ambassadors, and keeping them satisfied is important to an upstanding image. Those who work for an organization that cares about its employees and makes the most of their talents will reciprocally work hard to ensure the company's success. When staff members believe they contribute meaningfully to the success of the hotel, they take pride in their work and are more likely to go the extra mile for guests. These individuals are driven to succeed, and their aspirations align with those of the company.</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0" name="Google Shape;150;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SzPts val="1100"/>
              <a:buChar char="●"/>
            </a:pPr>
            <a:r>
              <a:rPr b="1" lang="en-GB" sz="1800">
                <a:solidFill>
                  <a:srgbClr val="2F5496"/>
                </a:solidFill>
                <a:latin typeface="Times New Roman"/>
                <a:ea typeface="Times New Roman"/>
                <a:cs typeface="Times New Roman"/>
                <a:sym typeface="Times New Roman"/>
              </a:rPr>
              <a:t>Definition</a:t>
            </a:r>
            <a:endParaRPr/>
          </a:p>
          <a:p>
            <a:pPr indent="0" lvl="0" marL="0" marR="0" rtl="0" algn="just">
              <a:lnSpc>
                <a:spcPct val="150000"/>
              </a:lnSpc>
              <a:spcBef>
                <a:spcPts val="0"/>
              </a:spcBef>
              <a:spcAft>
                <a:spcPts val="800"/>
              </a:spcAft>
              <a:buSzPts val="1100"/>
              <a:buChar char="●"/>
            </a:pPr>
            <a:r>
              <a:rPr lang="en-GB" sz="1800">
                <a:latin typeface="Times New Roman"/>
                <a:ea typeface="Times New Roman"/>
                <a:cs typeface="Times New Roman"/>
                <a:sym typeface="Times New Roman"/>
              </a:rPr>
              <a:t>The term "employee engagement" refers to a state of emotional investment in and dedication to one's workplace and its mission (Sharmila, 2013).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6" name="Google Shape;156;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SzPts val="1100"/>
              <a:buChar char="●"/>
            </a:pPr>
            <a:r>
              <a:rPr b="1" lang="en-GB" sz="1800">
                <a:solidFill>
                  <a:srgbClr val="2F5496"/>
                </a:solidFill>
                <a:latin typeface="Times New Roman"/>
                <a:ea typeface="Times New Roman"/>
                <a:cs typeface="Times New Roman"/>
                <a:sym typeface="Times New Roman"/>
              </a:rPr>
              <a:t>Maslow’s Hierarchy of Needs</a:t>
            </a:r>
            <a:endParaRPr/>
          </a:p>
          <a:p>
            <a:pPr indent="0" lvl="0" marL="0" marR="0" rtl="0" algn="just">
              <a:lnSpc>
                <a:spcPct val="150000"/>
              </a:lnSpc>
              <a:spcBef>
                <a:spcPts val="0"/>
              </a:spcBef>
              <a:spcAft>
                <a:spcPts val="0"/>
              </a:spcAft>
              <a:buSzPts val="1100"/>
              <a:buChar char="●"/>
            </a:pPr>
            <a:r>
              <a:rPr lang="en-GB" sz="1800">
                <a:latin typeface="Times New Roman"/>
                <a:ea typeface="Times New Roman"/>
                <a:cs typeface="Times New Roman"/>
                <a:sym typeface="Times New Roman"/>
              </a:rPr>
              <a:t>When an employee is engaged in their work, they are more likely to experience a sense of belonging and ownership in the company, which in turn boosts their motivation and output. It supports the values of the hotel as a whole. It entails doing things the proper way at the management and senior leadership levels and putting policy into action. Models and ideas that examine what drives employee engagement may guide tactic development. It will save a lot of time and effort by adopting a methodology that has previously been proven successful. There are hundreds of programs that are effective in increasing employee engagement, and there are dozens of theories and models to back them up. Business specifics will dictate the optimal model to use.</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The hierarchy of needs was first published in "A Theory of Human Motivation," a 1943 study written by Abraham Maslow (Haski-Leventhal, Roza and Brammer, 2020). Maslow developed a hierarchical model of human needs as part of his motivational theory in psychology. According to the hypothesis, employees become motivated when they're trying to meet these five requirements.</a:t>
            </a:r>
            <a:endParaRPr/>
          </a:p>
          <a:p>
            <a:pPr indent="-342900" lvl="0" marL="342900" marR="0" rtl="0" algn="just">
              <a:lnSpc>
                <a:spcPct val="150000"/>
              </a:lnSpc>
              <a:spcBef>
                <a:spcPts val="800"/>
              </a:spcBef>
              <a:spcAft>
                <a:spcPts val="0"/>
              </a:spcAft>
              <a:buSzPts val="1100"/>
              <a:buFont typeface="Noto Sans Symbols"/>
              <a:buChar char="∙"/>
            </a:pPr>
            <a:r>
              <a:rPr lang="en-GB" sz="1800">
                <a:latin typeface="Times New Roman"/>
                <a:ea typeface="Times New Roman"/>
                <a:cs typeface="Times New Roman"/>
                <a:sym typeface="Times New Roman"/>
              </a:rPr>
              <a:t>Physiological</a:t>
            </a:r>
            <a:endParaRPr/>
          </a:p>
          <a:p>
            <a:pPr indent="-342900" lvl="0" marL="342900" marR="0" rtl="0" algn="just">
              <a:lnSpc>
                <a:spcPct val="150000"/>
              </a:lnSpc>
              <a:spcBef>
                <a:spcPts val="0"/>
              </a:spcBef>
              <a:spcAft>
                <a:spcPts val="0"/>
              </a:spcAft>
              <a:buSzPts val="1100"/>
              <a:buFont typeface="Noto Sans Symbols"/>
              <a:buChar char="∙"/>
            </a:pPr>
            <a:r>
              <a:rPr lang="en-GB" sz="1800">
                <a:latin typeface="Times New Roman"/>
                <a:ea typeface="Times New Roman"/>
                <a:cs typeface="Times New Roman"/>
                <a:sym typeface="Times New Roman"/>
              </a:rPr>
              <a:t>Safety</a:t>
            </a:r>
            <a:endParaRPr/>
          </a:p>
          <a:p>
            <a:pPr indent="-342900" lvl="0" marL="342900" marR="0" rtl="0" algn="just">
              <a:lnSpc>
                <a:spcPct val="150000"/>
              </a:lnSpc>
              <a:spcBef>
                <a:spcPts val="0"/>
              </a:spcBef>
              <a:spcAft>
                <a:spcPts val="0"/>
              </a:spcAft>
              <a:buSzPts val="1100"/>
              <a:buFont typeface="Noto Sans Symbols"/>
              <a:buChar char="∙"/>
            </a:pPr>
            <a:r>
              <a:rPr lang="en-GB" sz="1800">
                <a:latin typeface="Times New Roman"/>
                <a:ea typeface="Times New Roman"/>
                <a:cs typeface="Times New Roman"/>
                <a:sym typeface="Times New Roman"/>
              </a:rPr>
              <a:t>Love and belonging</a:t>
            </a:r>
            <a:endParaRPr/>
          </a:p>
          <a:p>
            <a:pPr indent="-342900" lvl="0" marL="342900" marR="0" rtl="0" algn="just">
              <a:lnSpc>
                <a:spcPct val="150000"/>
              </a:lnSpc>
              <a:spcBef>
                <a:spcPts val="0"/>
              </a:spcBef>
              <a:spcAft>
                <a:spcPts val="0"/>
              </a:spcAft>
              <a:buSzPts val="1100"/>
              <a:buFont typeface="Noto Sans Symbols"/>
              <a:buChar char="∙"/>
            </a:pPr>
            <a:r>
              <a:rPr lang="en-GB" sz="1800">
                <a:latin typeface="Times New Roman"/>
                <a:ea typeface="Times New Roman"/>
                <a:cs typeface="Times New Roman"/>
                <a:sym typeface="Times New Roman"/>
              </a:rPr>
              <a:t>Esteem</a:t>
            </a:r>
            <a:endParaRPr/>
          </a:p>
          <a:p>
            <a:pPr indent="-342900" lvl="0" marL="342900" marR="0" rtl="0" algn="just">
              <a:lnSpc>
                <a:spcPct val="150000"/>
              </a:lnSpc>
              <a:spcBef>
                <a:spcPts val="0"/>
              </a:spcBef>
              <a:spcAft>
                <a:spcPts val="800"/>
              </a:spcAft>
              <a:buSzPts val="1100"/>
              <a:buFont typeface="Noto Sans Symbols"/>
              <a:buChar char="∙"/>
            </a:pPr>
            <a:r>
              <a:rPr lang="en-GB" sz="1800">
                <a:latin typeface="Times New Roman"/>
                <a:ea typeface="Times New Roman"/>
                <a:cs typeface="Times New Roman"/>
                <a:sym typeface="Times New Roman"/>
              </a:rPr>
              <a:t>Self-actualization</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2" name="Google Shape;162;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SzPts val="1100"/>
              <a:buChar char="●"/>
            </a:pPr>
            <a:r>
              <a:rPr b="1" lang="en-GB" sz="1800">
                <a:solidFill>
                  <a:srgbClr val="2F5496"/>
                </a:solidFill>
                <a:latin typeface="Times New Roman"/>
                <a:ea typeface="Times New Roman"/>
                <a:cs typeface="Times New Roman"/>
                <a:sym typeface="Times New Roman"/>
              </a:rPr>
              <a:t>Maslow’s Hierarchy of Needs Applied to Employee Engagement</a:t>
            </a:r>
            <a:endParaRPr/>
          </a:p>
          <a:p>
            <a:pPr indent="0" lvl="0" marL="0" marR="0" rtl="0" algn="just">
              <a:lnSpc>
                <a:spcPct val="150000"/>
              </a:lnSpc>
              <a:spcBef>
                <a:spcPts val="0"/>
              </a:spcBef>
              <a:spcAft>
                <a:spcPts val="0"/>
              </a:spcAft>
              <a:buSzPts val="1100"/>
              <a:buChar char="●"/>
            </a:pPr>
            <a:r>
              <a:rPr lang="en-GB" sz="1800">
                <a:latin typeface="Times New Roman"/>
                <a:ea typeface="Times New Roman"/>
                <a:cs typeface="Times New Roman"/>
                <a:sym typeface="Times New Roman"/>
              </a:rPr>
              <a:t>Physiological needs refer to Money</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Employees can afford to satisfy their most fundamental necessities like housing, food, and clothing thanks to their pay. To the extent that the job satisfies simply one demand, the worker is disengaged. At this point, workers just come to work because they have to.</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Safety needs refer to Job security</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Workers need to feel secure in the knowledge that they can show up to work every day without worrying about whether or not they will still have a job when they get there. When workers are uncertain about their future with the company, they are less invested in their current responsibilities and more inclined to go elsewhere for employment. On the other hand, if an employee's basic physiological and safety demands are met, they will show up to work to earn money and will likely remain in their current position because of its stability. This time, it's not because they voluntarily choose to.</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Love and belonging needs refer to friendship and acceptance from one's coworkers</a:t>
            </a:r>
            <a:endParaRPr sz="1800">
              <a:latin typeface="Times New Roman"/>
              <a:ea typeface="Times New Roman"/>
              <a:cs typeface="Times New Roman"/>
              <a:sym typeface="Times New Roman"/>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When workers believe they are part of a community, they have a deep sense of safety, security, and support. They are confident in speaking out and contributing their ideas, know that their superiors and peers have their backs, and appreciate what they do (Haski-Leventhal, Roza and Brammer, 2020). At this point, the company will start to realize the benefits of having an engaged staff. Members of the team who are brimming with enthusiasm make a positive contribution and leave a lasting impression.</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Esteem needs mean the work's significance and its goals</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Employers may contribute to their staff members' sense of well-being and pride in themselves by fostering an environment of mutual respect and appreciation. By developing a mission that speaks to workers, businesses may help staff understand how they are contributing to society. Engagement Multiplier, for one, strives to "Unlock latent potential and enrich the lives of owners, executives, and workers."</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Self-actualization needs mean Room to grow</a:t>
            </a:r>
            <a:endParaRPr/>
          </a:p>
          <a:p>
            <a:pPr indent="0" lvl="0" marL="0" marR="0" rtl="0" algn="just">
              <a:lnSpc>
                <a:spcPct val="150000"/>
              </a:lnSpc>
              <a:spcBef>
                <a:spcPts val="800"/>
              </a:spcBef>
              <a:spcAft>
                <a:spcPts val="800"/>
              </a:spcAft>
              <a:buSzPts val="1100"/>
              <a:buChar char="●"/>
            </a:pPr>
            <a:r>
              <a:rPr lang="en-GB" sz="1800">
                <a:latin typeface="Times New Roman"/>
                <a:ea typeface="Times New Roman"/>
                <a:cs typeface="Times New Roman"/>
                <a:sym typeface="Times New Roman"/>
              </a:rPr>
              <a:t>"Room to expand" refers to professional development opportunities. Employees at this level are actively involved in their work and are likely to take charge of their management if given the opportunity. When an organization has provided for its workers' fundamental necessities, it reaps the benefits in the form of increased employee engagement, less turnover, and increased profits.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0" name="Google Shape;170;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1200"/>
              </a:spcBef>
              <a:spcAft>
                <a:spcPts val="0"/>
              </a:spcAft>
              <a:buSzPts val="1100"/>
              <a:buChar char="●"/>
            </a:pPr>
            <a:r>
              <a:rPr b="1" lang="en-GB" sz="1800">
                <a:solidFill>
                  <a:srgbClr val="2F5496"/>
                </a:solidFill>
                <a:latin typeface="Times New Roman"/>
                <a:ea typeface="Times New Roman"/>
                <a:cs typeface="Times New Roman"/>
                <a:sym typeface="Times New Roman"/>
              </a:rPr>
              <a:t>Importance of Employee Engagement in Hotel Management</a:t>
            </a:r>
            <a:endParaRPr/>
          </a:p>
          <a:p>
            <a:pPr indent="0" lvl="0" marL="0" marR="0" rtl="0" algn="just">
              <a:lnSpc>
                <a:spcPct val="150000"/>
              </a:lnSpc>
              <a:spcBef>
                <a:spcPts val="0"/>
              </a:spcBef>
              <a:spcAft>
                <a:spcPts val="800"/>
              </a:spcAft>
              <a:buSzPts val="1100"/>
              <a:buChar char="●"/>
            </a:pPr>
            <a:r>
              <a:rPr lang="en-GB" sz="1800">
                <a:latin typeface="Times New Roman"/>
                <a:ea typeface="Times New Roman"/>
                <a:cs typeface="Times New Roman"/>
                <a:sym typeface="Times New Roman"/>
              </a:rPr>
              <a:t>A company's output and efficiency might increase when people are enthusiastic about their work (Clifton, and Harter, 2021). Their findings showed that hotels with greater employee engagement had a 21% boost in productivity over those with lower engagement. The productivity of a company is increased because satisfied people are reliable, go above and above, and do a great job overall. It's also possible that the results they provide will be of a better standard. Companies spend money on employee engagement initiatives to increase product quality, keep talented workers on staff, and boost the company's image and brand. The success of service businesses depends on their ability to find, develop, and keep talented employees. A new hire needs training and experience to work at such a high level. A fantastic front-desk employee, for instance, will be more helpful and encourage visitors to return, which will increase conversions and encourage repeat business in the same way that a good wait staff would encourage clients to explore additional menu items (the traditional upsell). It's the workers, not the consumers, who come first in every successful firm (Kenneth Wayne Thomas, 2018). Unfortunately, a study shows only 49% of employees of hotel management are satisfied.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8" name="Google Shape;178;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0"/>
              </a:spcBef>
              <a:spcAft>
                <a:spcPts val="0"/>
              </a:spcAft>
              <a:buSzPts val="1100"/>
              <a:buChar char="●"/>
            </a:pPr>
            <a:r>
              <a:rPr lang="en-GB" sz="1800"/>
              <a:t>HOW TO INCREASE EMPLOYEE ENGAGEMENT?</a:t>
            </a:r>
            <a:endParaRPr sz="1800">
              <a:latin typeface="Times New Roman"/>
              <a:ea typeface="Times New Roman"/>
              <a:cs typeface="Times New Roman"/>
              <a:sym typeface="Times New Roman"/>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1. Engage in some office humour.</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Rather than the stock room or the "back of the building," maybe management may set aside a tiny area as an employee's lounge. They may relax, refuel, and go back to work in full force during their 15-minute breaks when they go to the lounge (Goudge and Market Research Society, 2016). Put out some coffee and cookies for guests to snack on. Give them a little something nice so that they may finish the rest of their shift with a grin on their face. This is a great approach to creating a welcoming environment at the hotel and making everyone's time off from work more pleasant.</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2. Help the staff out.</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If the staff are having a difficult time getting to work, it might harm their disposition for the day (Kruse, 2015). Reduce absenteeism and tardiness by setting up a shuttle service for your staff.</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3. Acknowledge every accomplishment </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In addition to tips, workers who have made particularly noteworthy contributions or performances should be honoured with presents or other tokens of appreciation (Chakravarti, 2018). This is a great method to show the staff how much they are appreciated by the hotel.</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4. Keep an open mind and be prepared to compromise</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If staff members are invested in the hotel's success, management will be more sympathetic to their difficulties and more willing to work with them to find solutions. Part of employee involvement includes covering for or stepping in for co-workers in times of crisis or while dealing with rude or angry customers (Carbonara, 2013). Allow them to take time off to rest and recoup if they need to, especially in cases of mental or physical tiredness.</a:t>
            </a:r>
            <a:endParaRPr/>
          </a:p>
          <a:p>
            <a:pPr indent="0" lvl="0" marL="0" marR="0" rtl="0" algn="just">
              <a:lnSpc>
                <a:spcPct val="150000"/>
              </a:lnSpc>
              <a:spcBef>
                <a:spcPts val="800"/>
              </a:spcBef>
              <a:spcAft>
                <a:spcPts val="0"/>
              </a:spcAft>
              <a:buSzPts val="1100"/>
              <a:buChar char="●"/>
            </a:pPr>
            <a:r>
              <a:rPr lang="en-GB" sz="1800">
                <a:latin typeface="Times New Roman"/>
                <a:ea typeface="Times New Roman"/>
                <a:cs typeface="Times New Roman"/>
                <a:sym typeface="Times New Roman"/>
              </a:rPr>
              <a:t>5. Make work easier for your employees by automating the processes.</a:t>
            </a:r>
            <a:endParaRPr/>
          </a:p>
          <a:p>
            <a:pPr indent="0" lvl="0" marL="0" marR="0" rtl="0" algn="just">
              <a:lnSpc>
                <a:spcPct val="150000"/>
              </a:lnSpc>
              <a:spcBef>
                <a:spcPts val="800"/>
              </a:spcBef>
              <a:spcAft>
                <a:spcPts val="800"/>
              </a:spcAft>
              <a:buSzPts val="1100"/>
              <a:buChar char="●"/>
            </a:pPr>
            <a:r>
              <a:rPr lang="en-GB" sz="1800">
                <a:latin typeface="Times New Roman"/>
                <a:ea typeface="Times New Roman"/>
                <a:cs typeface="Times New Roman"/>
                <a:sym typeface="Times New Roman"/>
              </a:rPr>
              <a:t>For continued participation, digital transformation is crucial. Create a private workplace chat for workers only, eliminate paper printouts for messages and company updates, and automate payroll processing to save money (Mitchell, 2017).</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4" name="Google Shape;184;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1200"/>
              </a:spcBef>
              <a:spcAft>
                <a:spcPts val="0"/>
              </a:spcAft>
              <a:buSzPts val="1100"/>
              <a:buChar char="●"/>
            </a:pPr>
            <a:r>
              <a:rPr b="1" lang="en-GB" sz="1800">
                <a:solidFill>
                  <a:srgbClr val="2F5496"/>
                </a:solidFill>
                <a:latin typeface="Times New Roman"/>
                <a:ea typeface="Times New Roman"/>
                <a:cs typeface="Times New Roman"/>
                <a:sym typeface="Times New Roman"/>
              </a:rPr>
              <a:t>Conclusion</a:t>
            </a:r>
            <a:endParaRPr/>
          </a:p>
          <a:p>
            <a:pPr indent="0" lvl="0" marL="0" marR="0" rtl="0" algn="just">
              <a:lnSpc>
                <a:spcPct val="150000"/>
              </a:lnSpc>
              <a:spcBef>
                <a:spcPts val="0"/>
              </a:spcBef>
              <a:spcAft>
                <a:spcPts val="800"/>
              </a:spcAft>
              <a:buSzPts val="1100"/>
              <a:buChar char="●"/>
            </a:pPr>
            <a:r>
              <a:rPr lang="en-GB" sz="1800">
                <a:latin typeface="Times New Roman"/>
                <a:ea typeface="Times New Roman"/>
                <a:cs typeface="Times New Roman"/>
                <a:sym typeface="Times New Roman"/>
              </a:rPr>
              <a:t>Workers who are treated well by their employers are more likely to feel loyalty to the hotel where they work. In turn, this may improve the company's reputation and bring in more candidates during any future recruiting drives. Management at the hotel should know by now that the success of their business is heavily dependent on their staff; after all, they are the ones representing the company to the public. Employees have the most fundamental needs met when they have job stability, a livable salary, and physical and emotional safety at work. Employees need to feel a part of something larger (a feeling of belonging) and valued to do their best work. Staff members also require opportunities for development, advancement, innovative problem-solving, and the freedom to act on their ideas. There is no higher-priority necessity than any of the others. To get the most out of their employees, businesses must ensure their needs are met on every level.</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0" name="Google Shape;190;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marR="0" rtl="0" algn="just">
              <a:lnSpc>
                <a:spcPct val="150000"/>
              </a:lnSpc>
              <a:spcBef>
                <a:spcPts val="1200"/>
              </a:spcBef>
              <a:spcAft>
                <a:spcPts val="0"/>
              </a:spcAft>
              <a:buSzPts val="1100"/>
              <a:buChar char="●"/>
            </a:pPr>
            <a:r>
              <a:rPr b="1" lang="en-GB" sz="1800">
                <a:solidFill>
                  <a:srgbClr val="2F5496"/>
                </a:solidFill>
                <a:latin typeface="Times New Roman"/>
                <a:ea typeface="Times New Roman"/>
                <a:cs typeface="Times New Roman"/>
                <a:sym typeface="Times New Roman"/>
              </a:rPr>
              <a:t>Introduction</a:t>
            </a:r>
            <a:endParaRPr/>
          </a:p>
          <a:p>
            <a:pPr indent="-298450" lvl="0" marL="457200" rtl="0" algn="l">
              <a:lnSpc>
                <a:spcPct val="100000"/>
              </a:lnSpc>
              <a:spcBef>
                <a:spcPts val="0"/>
              </a:spcBef>
              <a:spcAft>
                <a:spcPts val="0"/>
              </a:spcAft>
              <a:buSzPts val="1100"/>
              <a:buChar char="●"/>
            </a:pPr>
            <a:r>
              <a:rPr lang="en-GB" sz="1800">
                <a:latin typeface="Times New Roman"/>
                <a:ea typeface="Times New Roman"/>
                <a:cs typeface="Times New Roman"/>
                <a:sym typeface="Times New Roman"/>
              </a:rPr>
              <a:t>Keeping the staff interested and invested is crucial to the success of the company. Positive effects on the staff turnover rate, workplace culture, customer connections, productivity, and bottom line may result from well-implemented measures to increase employee engagement. Front-line workers have an opportunity to give the hotel a good image, and successful practitioners of this professionalism form help set their employers apart from the competitors. The staff are the brand ambassadors, and keeping them satisfied is important to an upstanding image. Those who work for an organization that cares about its employees and makes the most of their talents will reciprocally work hard to ensure the company's success. When staff members believe they contribute meaningfully to the success of the hotel, they take pride in their work and are more likely to go the extra mile for guests. These individuals are driven to succeed, and their aspirations align with those of the company.</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grpSp>
        <p:nvGrpSpPr>
          <p:cNvPr id="9" name="Google Shape;9;p12"/>
          <p:cNvGrpSpPr/>
          <p:nvPr/>
        </p:nvGrpSpPr>
        <p:grpSpPr>
          <a:xfrm>
            <a:off x="-1343400" y="-1442525"/>
            <a:ext cx="12563875" cy="7484975"/>
            <a:chOff x="-1343400" y="-1442525"/>
            <a:chExt cx="12563875" cy="7484975"/>
          </a:xfrm>
        </p:grpSpPr>
        <p:grpSp>
          <p:nvGrpSpPr>
            <p:cNvPr id="10" name="Google Shape;10;p12"/>
            <p:cNvGrpSpPr/>
            <p:nvPr/>
          </p:nvGrpSpPr>
          <p:grpSpPr>
            <a:xfrm>
              <a:off x="-1343400" y="-1442525"/>
              <a:ext cx="12563875" cy="7484975"/>
              <a:chOff x="-1343400" y="-1442525"/>
              <a:chExt cx="12563875" cy="7484975"/>
            </a:xfrm>
          </p:grpSpPr>
          <p:sp>
            <p:nvSpPr>
              <p:cNvPr id="11" name="Google Shape;11;p12"/>
              <p:cNvSpPr/>
              <p:nvPr/>
            </p:nvSpPr>
            <p:spPr>
              <a:xfrm rot="5400000">
                <a:off x="987349" y="3024590"/>
                <a:ext cx="1507140" cy="3693660"/>
              </a:xfrm>
              <a:custGeom>
                <a:rect b="b" l="l" r="r" t="t"/>
                <a:pathLst>
                  <a:path extrusionOk="0" h="15270" w="10376">
                    <a:moveTo>
                      <a:pt x="477" y="8231"/>
                    </a:moveTo>
                    <a:cubicBezTo>
                      <a:pt x="0" y="11256"/>
                      <a:pt x="2035" y="14702"/>
                      <a:pt x="5078" y="15050"/>
                    </a:cubicBezTo>
                    <a:cubicBezTo>
                      <a:pt x="6856" y="15270"/>
                      <a:pt x="8634" y="14482"/>
                      <a:pt x="10375" y="14115"/>
                    </a:cubicBezTo>
                    <a:lnTo>
                      <a:pt x="10375" y="1"/>
                    </a:lnTo>
                    <a:cubicBezTo>
                      <a:pt x="8909" y="294"/>
                      <a:pt x="7479" y="771"/>
                      <a:pt x="6122" y="1412"/>
                    </a:cubicBezTo>
                    <a:cubicBezTo>
                      <a:pt x="3355" y="2750"/>
                      <a:pt x="953" y="5188"/>
                      <a:pt x="477" y="8231"/>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12"/>
              <p:cNvSpPr/>
              <p:nvPr/>
            </p:nvSpPr>
            <p:spPr>
              <a:xfrm flipH="1" rot="10800000">
                <a:off x="-1343400" y="2828906"/>
                <a:ext cx="3885351" cy="2685920"/>
              </a:xfrm>
              <a:custGeom>
                <a:rect b="b" l="l" r="r" t="t"/>
                <a:pathLst>
                  <a:path extrusionOk="0" h="133578" w="193277">
                    <a:moveTo>
                      <a:pt x="0" y="0"/>
                    </a:moveTo>
                    <a:lnTo>
                      <a:pt x="0" y="133577"/>
                    </a:lnTo>
                    <a:cubicBezTo>
                      <a:pt x="28331" y="127191"/>
                      <a:pt x="62822" y="123421"/>
                      <a:pt x="81024" y="92840"/>
                    </a:cubicBezTo>
                    <a:cubicBezTo>
                      <a:pt x="108454" y="46758"/>
                      <a:pt x="106007" y="21100"/>
                      <a:pt x="154874" y="18990"/>
                    </a:cubicBezTo>
                    <a:cubicBezTo>
                      <a:pt x="179406" y="17921"/>
                      <a:pt x="189394" y="8806"/>
                      <a:pt x="193276" y="0"/>
                    </a:cubicBez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12"/>
              <p:cNvSpPr/>
              <p:nvPr/>
            </p:nvSpPr>
            <p:spPr>
              <a:xfrm>
                <a:off x="-595150" y="539500"/>
                <a:ext cx="2286175" cy="5502950"/>
              </a:xfrm>
              <a:custGeom>
                <a:rect b="b" l="l" r="r" t="t"/>
                <a:pathLst>
                  <a:path extrusionOk="0" h="220118" w="91447">
                    <a:moveTo>
                      <a:pt x="0" y="0"/>
                    </a:moveTo>
                    <a:cubicBezTo>
                      <a:pt x="6876" y="6922"/>
                      <a:pt x="35024" y="21088"/>
                      <a:pt x="41258" y="41533"/>
                    </a:cubicBezTo>
                    <a:cubicBezTo>
                      <a:pt x="47493" y="61979"/>
                      <a:pt x="30347" y="101093"/>
                      <a:pt x="37407" y="122673"/>
                    </a:cubicBezTo>
                    <a:cubicBezTo>
                      <a:pt x="44467" y="144253"/>
                      <a:pt x="74609" y="154773"/>
                      <a:pt x="83616" y="171014"/>
                    </a:cubicBezTo>
                    <a:cubicBezTo>
                      <a:pt x="92623" y="187255"/>
                      <a:pt x="90142" y="211934"/>
                      <a:pt x="91447" y="22011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12"/>
              <p:cNvSpPr/>
              <p:nvPr/>
            </p:nvSpPr>
            <p:spPr>
              <a:xfrm>
                <a:off x="3837875" y="676475"/>
                <a:ext cx="6592375" cy="5181388"/>
              </a:xfrm>
              <a:custGeom>
                <a:rect b="b" l="l" r="r" t="t"/>
                <a:pathLst>
                  <a:path extrusionOk="0" h="175834" w="263695">
                    <a:moveTo>
                      <a:pt x="109102" y="110058"/>
                    </a:moveTo>
                    <a:cubicBezTo>
                      <a:pt x="74132" y="175130"/>
                      <a:pt x="2223" y="175833"/>
                      <a:pt x="1" y="175833"/>
                    </a:cubicBezTo>
                    <a:lnTo>
                      <a:pt x="263694" y="175833"/>
                    </a:lnTo>
                    <a:lnTo>
                      <a:pt x="263694" y="0"/>
                    </a:lnTo>
                    <a:lnTo>
                      <a:pt x="229006" y="0"/>
                    </a:lnTo>
                    <a:cubicBezTo>
                      <a:pt x="256070" y="110423"/>
                      <a:pt x="143706" y="45661"/>
                      <a:pt x="109102" y="110058"/>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12"/>
              <p:cNvSpPr/>
              <p:nvPr/>
            </p:nvSpPr>
            <p:spPr>
              <a:xfrm flipH="1" rot="10800000">
                <a:off x="6141300" y="-1442525"/>
                <a:ext cx="4288950" cy="3233250"/>
              </a:xfrm>
              <a:custGeom>
                <a:rect b="b" l="l" r="r" t="t"/>
                <a:pathLst>
                  <a:path extrusionOk="0" h="129330" w="171558">
                    <a:moveTo>
                      <a:pt x="171557" y="129329"/>
                    </a:moveTo>
                    <a:lnTo>
                      <a:pt x="171557" y="1"/>
                    </a:lnTo>
                    <a:cubicBezTo>
                      <a:pt x="159122" y="5205"/>
                      <a:pt x="140864" y="10832"/>
                      <a:pt x="114390" y="15390"/>
                    </a:cubicBezTo>
                    <a:cubicBezTo>
                      <a:pt x="58264" y="25011"/>
                      <a:pt x="68617" y="97229"/>
                      <a:pt x="0" y="129329"/>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2"/>
              <p:cNvSpPr/>
              <p:nvPr/>
            </p:nvSpPr>
            <p:spPr>
              <a:xfrm>
                <a:off x="6463750" y="-257250"/>
                <a:ext cx="4756725" cy="3365700"/>
              </a:xfrm>
              <a:custGeom>
                <a:rect b="b" l="l" r="r" t="t"/>
                <a:pathLst>
                  <a:path extrusionOk="0" h="134628" w="190269">
                    <a:moveTo>
                      <a:pt x="0" y="0"/>
                    </a:moveTo>
                    <a:cubicBezTo>
                      <a:pt x="2239" y="5010"/>
                      <a:pt x="2932" y="21958"/>
                      <a:pt x="13431" y="30059"/>
                    </a:cubicBezTo>
                    <a:cubicBezTo>
                      <a:pt x="23931" y="38160"/>
                      <a:pt x="47701" y="34643"/>
                      <a:pt x="62997" y="48607"/>
                    </a:cubicBezTo>
                    <a:cubicBezTo>
                      <a:pt x="78293" y="62571"/>
                      <a:pt x="83996" y="99505"/>
                      <a:pt x="105208" y="113842"/>
                    </a:cubicBezTo>
                    <a:cubicBezTo>
                      <a:pt x="126420" y="128179"/>
                      <a:pt x="176092" y="131164"/>
                      <a:pt x="190269" y="13462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 name="Google Shape;17;p12"/>
            <p:cNvGrpSpPr/>
            <p:nvPr/>
          </p:nvGrpSpPr>
          <p:grpSpPr>
            <a:xfrm>
              <a:off x="7988894" y="4308581"/>
              <a:ext cx="883759" cy="600001"/>
              <a:chOff x="-3966800" y="-2580100"/>
              <a:chExt cx="1127675" cy="765600"/>
            </a:xfrm>
          </p:grpSpPr>
          <p:cxnSp>
            <p:nvCxnSpPr>
              <p:cNvPr id="18" name="Google Shape;18;p12"/>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19" name="Google Shape;19;p12"/>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20" name="Google Shape;20;p12"/>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nvGrpSpPr>
            <p:cNvPr id="21" name="Google Shape;21;p12"/>
            <p:cNvGrpSpPr/>
            <p:nvPr/>
          </p:nvGrpSpPr>
          <p:grpSpPr>
            <a:xfrm>
              <a:off x="7988895" y="239505"/>
              <a:ext cx="883759" cy="600001"/>
              <a:chOff x="-3966800" y="-2580100"/>
              <a:chExt cx="1127675" cy="765600"/>
            </a:xfrm>
          </p:grpSpPr>
          <p:cxnSp>
            <p:nvCxnSpPr>
              <p:cNvPr id="22" name="Google Shape;22;p12"/>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23" name="Google Shape;23;p12"/>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24" name="Google Shape;24;p12"/>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sp>
        <p:nvSpPr>
          <p:cNvPr id="25" name="Google Shape;25;p12"/>
          <p:cNvSpPr txBox="1"/>
          <p:nvPr>
            <p:ph type="ctrTitle"/>
          </p:nvPr>
        </p:nvSpPr>
        <p:spPr>
          <a:xfrm>
            <a:off x="1018025" y="996700"/>
            <a:ext cx="5865300" cy="19083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5200"/>
              <a:buNone/>
              <a:defRPr b="1" sz="4000">
                <a:solidFill>
                  <a:schemeClr val="dk2"/>
                </a:solidFill>
                <a:latin typeface="Spinnaker"/>
                <a:ea typeface="Spinnaker"/>
                <a:cs typeface="Spinnaker"/>
                <a:sym typeface="Spinnaker"/>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26" name="Google Shape;26;p12"/>
          <p:cNvSpPr txBox="1"/>
          <p:nvPr>
            <p:ph idx="1" type="subTitle"/>
          </p:nvPr>
        </p:nvSpPr>
        <p:spPr>
          <a:xfrm>
            <a:off x="1018025" y="3030600"/>
            <a:ext cx="5865300" cy="3840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sz="1600">
                <a:latin typeface="Mandali"/>
                <a:ea typeface="Mandali"/>
                <a:cs typeface="Mandali"/>
                <a:sym typeface="Mandali"/>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CUSTOM">
    <p:spTree>
      <p:nvGrpSpPr>
        <p:cNvPr id="27" name="Shape 27"/>
        <p:cNvGrpSpPr/>
        <p:nvPr/>
      </p:nvGrpSpPr>
      <p:grpSpPr>
        <a:xfrm>
          <a:off x="0" y="0"/>
          <a:ext cx="0" cy="0"/>
          <a:chOff x="0" y="0"/>
          <a:chExt cx="0" cy="0"/>
        </a:xfrm>
      </p:grpSpPr>
      <p:grpSp>
        <p:nvGrpSpPr>
          <p:cNvPr id="28" name="Google Shape;28;p13"/>
          <p:cNvGrpSpPr/>
          <p:nvPr/>
        </p:nvGrpSpPr>
        <p:grpSpPr>
          <a:xfrm>
            <a:off x="-1665150" y="-290950"/>
            <a:ext cx="12102225" cy="5961100"/>
            <a:chOff x="-1665150" y="-290950"/>
            <a:chExt cx="12102225" cy="5961100"/>
          </a:xfrm>
        </p:grpSpPr>
        <p:grpSp>
          <p:nvGrpSpPr>
            <p:cNvPr id="29" name="Google Shape;29;p13"/>
            <p:cNvGrpSpPr/>
            <p:nvPr/>
          </p:nvGrpSpPr>
          <p:grpSpPr>
            <a:xfrm>
              <a:off x="-1665150" y="-290950"/>
              <a:ext cx="12102225" cy="5961100"/>
              <a:chOff x="-1665150" y="-290950"/>
              <a:chExt cx="12102225" cy="5961100"/>
            </a:xfrm>
          </p:grpSpPr>
          <p:grpSp>
            <p:nvGrpSpPr>
              <p:cNvPr id="30" name="Google Shape;30;p13"/>
              <p:cNvGrpSpPr/>
              <p:nvPr/>
            </p:nvGrpSpPr>
            <p:grpSpPr>
              <a:xfrm>
                <a:off x="-1665150" y="2304450"/>
                <a:ext cx="4756725" cy="3365700"/>
                <a:chOff x="-1665150" y="2304450"/>
                <a:chExt cx="4756725" cy="3365700"/>
              </a:xfrm>
            </p:grpSpPr>
            <p:sp>
              <p:nvSpPr>
                <p:cNvPr id="31" name="Google Shape;31;p13"/>
                <p:cNvSpPr/>
                <p:nvPr/>
              </p:nvSpPr>
              <p:spPr>
                <a:xfrm flipH="1">
                  <a:off x="-133661" y="4459676"/>
                  <a:ext cx="1934537" cy="784022"/>
                </a:xfrm>
                <a:custGeom>
                  <a:rect b="b" l="l" r="r" t="t"/>
                  <a:pathLst>
                    <a:path extrusionOk="0" h="60263" w="142665">
                      <a:moveTo>
                        <a:pt x="142664" y="60262"/>
                      </a:moveTo>
                      <a:lnTo>
                        <a:pt x="142664" y="1"/>
                      </a:lnTo>
                      <a:cubicBezTo>
                        <a:pt x="118976" y="39613"/>
                        <a:pt x="31678" y="15334"/>
                        <a:pt x="0" y="60262"/>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 name="Google Shape;32;p13"/>
                <p:cNvSpPr/>
                <p:nvPr/>
              </p:nvSpPr>
              <p:spPr>
                <a:xfrm>
                  <a:off x="-1665150" y="2304450"/>
                  <a:ext cx="4756725" cy="3365700"/>
                </a:xfrm>
                <a:custGeom>
                  <a:rect b="b" l="l" r="r" t="t"/>
                  <a:pathLst>
                    <a:path extrusionOk="0" h="134628" w="190269">
                      <a:moveTo>
                        <a:pt x="0" y="0"/>
                      </a:moveTo>
                      <a:cubicBezTo>
                        <a:pt x="2239" y="5010"/>
                        <a:pt x="2932" y="21958"/>
                        <a:pt x="13431" y="30059"/>
                      </a:cubicBezTo>
                      <a:cubicBezTo>
                        <a:pt x="23931" y="38160"/>
                        <a:pt x="47701" y="34643"/>
                        <a:pt x="62997" y="48607"/>
                      </a:cubicBezTo>
                      <a:cubicBezTo>
                        <a:pt x="78293" y="62571"/>
                        <a:pt x="83996" y="99505"/>
                        <a:pt x="105208" y="113842"/>
                      </a:cubicBezTo>
                      <a:cubicBezTo>
                        <a:pt x="126420" y="128179"/>
                        <a:pt x="176092" y="131164"/>
                        <a:pt x="190269" y="13462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3" name="Google Shape;33;p13"/>
              <p:cNvGrpSpPr/>
              <p:nvPr/>
            </p:nvGrpSpPr>
            <p:grpSpPr>
              <a:xfrm>
                <a:off x="5605150" y="-290950"/>
                <a:ext cx="4831925" cy="5709350"/>
                <a:chOff x="5605150" y="-290950"/>
                <a:chExt cx="4831925" cy="5709350"/>
              </a:xfrm>
            </p:grpSpPr>
            <p:sp>
              <p:nvSpPr>
                <p:cNvPr id="34" name="Google Shape;34;p13"/>
                <p:cNvSpPr/>
                <p:nvPr/>
              </p:nvSpPr>
              <p:spPr>
                <a:xfrm>
                  <a:off x="6424498" y="1996850"/>
                  <a:ext cx="4012576" cy="3339584"/>
                </a:xfrm>
                <a:custGeom>
                  <a:rect b="b" l="l" r="r" t="t"/>
                  <a:pathLst>
                    <a:path extrusionOk="0" h="107920" w="129668">
                      <a:moveTo>
                        <a:pt x="1" y="107919"/>
                      </a:moveTo>
                      <a:lnTo>
                        <a:pt x="129667" y="107919"/>
                      </a:lnTo>
                      <a:lnTo>
                        <a:pt x="129667" y="0"/>
                      </a:lnTo>
                      <a:cubicBezTo>
                        <a:pt x="99874" y="49487"/>
                        <a:pt x="22198" y="63131"/>
                        <a:pt x="1" y="107919"/>
                      </a:cubicBez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 name="Google Shape;35;p13"/>
                <p:cNvSpPr/>
                <p:nvPr/>
              </p:nvSpPr>
              <p:spPr>
                <a:xfrm flipH="1">
                  <a:off x="5605150" y="-290950"/>
                  <a:ext cx="4831925" cy="3339450"/>
                </a:xfrm>
                <a:custGeom>
                  <a:rect b="b" l="l" r="r" t="t"/>
                  <a:pathLst>
                    <a:path extrusionOk="0" h="133578" w="193277">
                      <a:moveTo>
                        <a:pt x="0" y="0"/>
                      </a:moveTo>
                      <a:lnTo>
                        <a:pt x="0" y="133577"/>
                      </a:lnTo>
                      <a:cubicBezTo>
                        <a:pt x="28331" y="127191"/>
                        <a:pt x="62822" y="123421"/>
                        <a:pt x="81024" y="92840"/>
                      </a:cubicBezTo>
                      <a:cubicBezTo>
                        <a:pt x="108454" y="46758"/>
                        <a:pt x="106007" y="21100"/>
                        <a:pt x="154874" y="18990"/>
                      </a:cubicBezTo>
                      <a:cubicBezTo>
                        <a:pt x="179406" y="17921"/>
                        <a:pt x="189394" y="8806"/>
                        <a:pt x="193276"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 name="Google Shape;36;p13"/>
                <p:cNvSpPr/>
                <p:nvPr/>
              </p:nvSpPr>
              <p:spPr>
                <a:xfrm flipH="1">
                  <a:off x="7175624" y="-84550"/>
                  <a:ext cx="2286175" cy="5502950"/>
                </a:xfrm>
                <a:custGeom>
                  <a:rect b="b" l="l" r="r" t="t"/>
                  <a:pathLst>
                    <a:path extrusionOk="0" h="220118" w="91447">
                      <a:moveTo>
                        <a:pt x="0" y="0"/>
                      </a:moveTo>
                      <a:cubicBezTo>
                        <a:pt x="6876" y="6922"/>
                        <a:pt x="35024" y="21088"/>
                        <a:pt x="41258" y="41533"/>
                      </a:cubicBezTo>
                      <a:cubicBezTo>
                        <a:pt x="47493" y="61979"/>
                        <a:pt x="30347" y="101093"/>
                        <a:pt x="37407" y="122673"/>
                      </a:cubicBezTo>
                      <a:cubicBezTo>
                        <a:pt x="44467" y="144253"/>
                        <a:pt x="74609" y="154773"/>
                        <a:pt x="83616" y="171014"/>
                      </a:cubicBezTo>
                      <a:cubicBezTo>
                        <a:pt x="92623" y="187255"/>
                        <a:pt x="90142" y="211934"/>
                        <a:pt x="91447" y="22011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37" name="Google Shape;37;p13"/>
            <p:cNvGrpSpPr/>
            <p:nvPr/>
          </p:nvGrpSpPr>
          <p:grpSpPr>
            <a:xfrm>
              <a:off x="7988894" y="4308581"/>
              <a:ext cx="883759" cy="600001"/>
              <a:chOff x="-3966800" y="-2580100"/>
              <a:chExt cx="1127675" cy="765600"/>
            </a:xfrm>
          </p:grpSpPr>
          <p:cxnSp>
            <p:nvCxnSpPr>
              <p:cNvPr id="38" name="Google Shape;38;p13"/>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39" name="Google Shape;39;p13"/>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40" name="Google Shape;40;p13"/>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nvGrpSpPr>
            <p:cNvPr id="41" name="Google Shape;41;p13"/>
            <p:cNvGrpSpPr/>
            <p:nvPr/>
          </p:nvGrpSpPr>
          <p:grpSpPr>
            <a:xfrm>
              <a:off x="7988895" y="239505"/>
              <a:ext cx="883759" cy="600001"/>
              <a:chOff x="-3966800" y="-2580100"/>
              <a:chExt cx="1127675" cy="765600"/>
            </a:xfrm>
          </p:grpSpPr>
          <p:cxnSp>
            <p:nvCxnSpPr>
              <p:cNvPr id="42" name="Google Shape;42;p13"/>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43" name="Google Shape;43;p13"/>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44" name="Google Shape;44;p13"/>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sp>
        <p:nvSpPr>
          <p:cNvPr id="45" name="Google Shape;45;p13"/>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46" name="Google Shape;46;p13"/>
          <p:cNvSpPr txBox="1"/>
          <p:nvPr>
            <p:ph idx="1" type="subTitle"/>
          </p:nvPr>
        </p:nvSpPr>
        <p:spPr>
          <a:xfrm>
            <a:off x="1024800" y="2309375"/>
            <a:ext cx="2818800" cy="4848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7" name="Google Shape;47;p13"/>
          <p:cNvSpPr txBox="1"/>
          <p:nvPr>
            <p:ph idx="2" type="subTitle"/>
          </p:nvPr>
        </p:nvSpPr>
        <p:spPr>
          <a:xfrm>
            <a:off x="4172925" y="2309375"/>
            <a:ext cx="2818800" cy="4848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8" name="Google Shape;48;p13"/>
          <p:cNvSpPr txBox="1"/>
          <p:nvPr>
            <p:ph idx="3" type="subTitle"/>
          </p:nvPr>
        </p:nvSpPr>
        <p:spPr>
          <a:xfrm>
            <a:off x="1024800" y="3895175"/>
            <a:ext cx="2818800" cy="4848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9" name="Google Shape;49;p13"/>
          <p:cNvSpPr txBox="1"/>
          <p:nvPr>
            <p:ph idx="4" type="subTitle"/>
          </p:nvPr>
        </p:nvSpPr>
        <p:spPr>
          <a:xfrm>
            <a:off x="4172925" y="3895175"/>
            <a:ext cx="2818800" cy="4848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0" name="Google Shape;50;p13"/>
          <p:cNvSpPr txBox="1"/>
          <p:nvPr>
            <p:ph idx="5" type="title"/>
          </p:nvPr>
        </p:nvSpPr>
        <p:spPr>
          <a:xfrm>
            <a:off x="1024800" y="1460975"/>
            <a:ext cx="898500" cy="4476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Font typeface="Spinnaker"/>
              <a:buNone/>
              <a:defRPr b="1" sz="3000">
                <a:latin typeface="Spinnaker"/>
                <a:ea typeface="Spinnaker"/>
                <a:cs typeface="Spinnaker"/>
                <a:sym typeface="Spinnaker"/>
              </a:defRPr>
            </a:lvl2pPr>
            <a:lvl3pPr lvl="2" algn="l">
              <a:lnSpc>
                <a:spcPct val="100000"/>
              </a:lnSpc>
              <a:spcBef>
                <a:spcPts val="0"/>
              </a:spcBef>
              <a:spcAft>
                <a:spcPts val="0"/>
              </a:spcAft>
              <a:buSzPts val="3000"/>
              <a:buFont typeface="Spinnaker"/>
              <a:buNone/>
              <a:defRPr b="1" sz="3000">
                <a:latin typeface="Spinnaker"/>
                <a:ea typeface="Spinnaker"/>
                <a:cs typeface="Spinnaker"/>
                <a:sym typeface="Spinnaker"/>
              </a:defRPr>
            </a:lvl3pPr>
            <a:lvl4pPr lvl="3" algn="l">
              <a:lnSpc>
                <a:spcPct val="100000"/>
              </a:lnSpc>
              <a:spcBef>
                <a:spcPts val="0"/>
              </a:spcBef>
              <a:spcAft>
                <a:spcPts val="0"/>
              </a:spcAft>
              <a:buSzPts val="3000"/>
              <a:buFont typeface="Spinnaker"/>
              <a:buNone/>
              <a:defRPr b="1" sz="3000">
                <a:latin typeface="Spinnaker"/>
                <a:ea typeface="Spinnaker"/>
                <a:cs typeface="Spinnaker"/>
                <a:sym typeface="Spinnaker"/>
              </a:defRPr>
            </a:lvl4pPr>
            <a:lvl5pPr lvl="4" algn="l">
              <a:lnSpc>
                <a:spcPct val="100000"/>
              </a:lnSpc>
              <a:spcBef>
                <a:spcPts val="0"/>
              </a:spcBef>
              <a:spcAft>
                <a:spcPts val="0"/>
              </a:spcAft>
              <a:buSzPts val="3000"/>
              <a:buFont typeface="Spinnaker"/>
              <a:buNone/>
              <a:defRPr b="1" sz="3000">
                <a:latin typeface="Spinnaker"/>
                <a:ea typeface="Spinnaker"/>
                <a:cs typeface="Spinnaker"/>
                <a:sym typeface="Spinnaker"/>
              </a:defRPr>
            </a:lvl5pPr>
            <a:lvl6pPr lvl="5" algn="l">
              <a:lnSpc>
                <a:spcPct val="100000"/>
              </a:lnSpc>
              <a:spcBef>
                <a:spcPts val="0"/>
              </a:spcBef>
              <a:spcAft>
                <a:spcPts val="0"/>
              </a:spcAft>
              <a:buSzPts val="3000"/>
              <a:buFont typeface="Spinnaker"/>
              <a:buNone/>
              <a:defRPr b="1" sz="3000">
                <a:latin typeface="Spinnaker"/>
                <a:ea typeface="Spinnaker"/>
                <a:cs typeface="Spinnaker"/>
                <a:sym typeface="Spinnaker"/>
              </a:defRPr>
            </a:lvl6pPr>
            <a:lvl7pPr lvl="6" algn="l">
              <a:lnSpc>
                <a:spcPct val="100000"/>
              </a:lnSpc>
              <a:spcBef>
                <a:spcPts val="0"/>
              </a:spcBef>
              <a:spcAft>
                <a:spcPts val="0"/>
              </a:spcAft>
              <a:buSzPts val="3000"/>
              <a:buFont typeface="Spinnaker"/>
              <a:buNone/>
              <a:defRPr b="1" sz="3000">
                <a:latin typeface="Spinnaker"/>
                <a:ea typeface="Spinnaker"/>
                <a:cs typeface="Spinnaker"/>
                <a:sym typeface="Spinnaker"/>
              </a:defRPr>
            </a:lvl7pPr>
            <a:lvl8pPr lvl="7" algn="l">
              <a:lnSpc>
                <a:spcPct val="100000"/>
              </a:lnSpc>
              <a:spcBef>
                <a:spcPts val="0"/>
              </a:spcBef>
              <a:spcAft>
                <a:spcPts val="0"/>
              </a:spcAft>
              <a:buSzPts val="3000"/>
              <a:buFont typeface="Spinnaker"/>
              <a:buNone/>
              <a:defRPr b="1" sz="3000">
                <a:latin typeface="Spinnaker"/>
                <a:ea typeface="Spinnaker"/>
                <a:cs typeface="Spinnaker"/>
                <a:sym typeface="Spinnaker"/>
              </a:defRPr>
            </a:lvl8pPr>
            <a:lvl9pPr lvl="8" algn="l">
              <a:lnSpc>
                <a:spcPct val="100000"/>
              </a:lnSpc>
              <a:spcBef>
                <a:spcPts val="0"/>
              </a:spcBef>
              <a:spcAft>
                <a:spcPts val="0"/>
              </a:spcAft>
              <a:buSzPts val="3000"/>
              <a:buFont typeface="Spinnaker"/>
              <a:buNone/>
              <a:defRPr b="1" sz="3000">
                <a:latin typeface="Spinnaker"/>
                <a:ea typeface="Spinnaker"/>
                <a:cs typeface="Spinnaker"/>
                <a:sym typeface="Spinnaker"/>
              </a:defRPr>
            </a:lvl9pPr>
          </a:lstStyle>
          <a:p/>
        </p:txBody>
      </p:sp>
      <p:sp>
        <p:nvSpPr>
          <p:cNvPr id="51" name="Google Shape;51;p13"/>
          <p:cNvSpPr txBox="1"/>
          <p:nvPr>
            <p:ph idx="6" type="title"/>
          </p:nvPr>
        </p:nvSpPr>
        <p:spPr>
          <a:xfrm>
            <a:off x="1024800" y="3046788"/>
            <a:ext cx="898500" cy="4476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Font typeface="Spinnaker"/>
              <a:buNone/>
              <a:defRPr b="1" sz="3000">
                <a:latin typeface="Spinnaker"/>
                <a:ea typeface="Spinnaker"/>
                <a:cs typeface="Spinnaker"/>
                <a:sym typeface="Spinnaker"/>
              </a:defRPr>
            </a:lvl2pPr>
            <a:lvl3pPr lvl="2" algn="l">
              <a:lnSpc>
                <a:spcPct val="100000"/>
              </a:lnSpc>
              <a:spcBef>
                <a:spcPts val="0"/>
              </a:spcBef>
              <a:spcAft>
                <a:spcPts val="0"/>
              </a:spcAft>
              <a:buSzPts val="3000"/>
              <a:buFont typeface="Spinnaker"/>
              <a:buNone/>
              <a:defRPr b="1" sz="3000">
                <a:latin typeface="Spinnaker"/>
                <a:ea typeface="Spinnaker"/>
                <a:cs typeface="Spinnaker"/>
                <a:sym typeface="Spinnaker"/>
              </a:defRPr>
            </a:lvl3pPr>
            <a:lvl4pPr lvl="3" algn="l">
              <a:lnSpc>
                <a:spcPct val="100000"/>
              </a:lnSpc>
              <a:spcBef>
                <a:spcPts val="0"/>
              </a:spcBef>
              <a:spcAft>
                <a:spcPts val="0"/>
              </a:spcAft>
              <a:buSzPts val="3000"/>
              <a:buFont typeface="Spinnaker"/>
              <a:buNone/>
              <a:defRPr b="1" sz="3000">
                <a:latin typeface="Spinnaker"/>
                <a:ea typeface="Spinnaker"/>
                <a:cs typeface="Spinnaker"/>
                <a:sym typeface="Spinnaker"/>
              </a:defRPr>
            </a:lvl4pPr>
            <a:lvl5pPr lvl="4" algn="l">
              <a:lnSpc>
                <a:spcPct val="100000"/>
              </a:lnSpc>
              <a:spcBef>
                <a:spcPts val="0"/>
              </a:spcBef>
              <a:spcAft>
                <a:spcPts val="0"/>
              </a:spcAft>
              <a:buSzPts val="3000"/>
              <a:buFont typeface="Spinnaker"/>
              <a:buNone/>
              <a:defRPr b="1" sz="3000">
                <a:latin typeface="Spinnaker"/>
                <a:ea typeface="Spinnaker"/>
                <a:cs typeface="Spinnaker"/>
                <a:sym typeface="Spinnaker"/>
              </a:defRPr>
            </a:lvl5pPr>
            <a:lvl6pPr lvl="5" algn="l">
              <a:lnSpc>
                <a:spcPct val="100000"/>
              </a:lnSpc>
              <a:spcBef>
                <a:spcPts val="0"/>
              </a:spcBef>
              <a:spcAft>
                <a:spcPts val="0"/>
              </a:spcAft>
              <a:buSzPts val="3000"/>
              <a:buFont typeface="Spinnaker"/>
              <a:buNone/>
              <a:defRPr b="1" sz="3000">
                <a:latin typeface="Spinnaker"/>
                <a:ea typeface="Spinnaker"/>
                <a:cs typeface="Spinnaker"/>
                <a:sym typeface="Spinnaker"/>
              </a:defRPr>
            </a:lvl6pPr>
            <a:lvl7pPr lvl="6" algn="l">
              <a:lnSpc>
                <a:spcPct val="100000"/>
              </a:lnSpc>
              <a:spcBef>
                <a:spcPts val="0"/>
              </a:spcBef>
              <a:spcAft>
                <a:spcPts val="0"/>
              </a:spcAft>
              <a:buSzPts val="3000"/>
              <a:buFont typeface="Spinnaker"/>
              <a:buNone/>
              <a:defRPr b="1" sz="3000">
                <a:latin typeface="Spinnaker"/>
                <a:ea typeface="Spinnaker"/>
                <a:cs typeface="Spinnaker"/>
                <a:sym typeface="Spinnaker"/>
              </a:defRPr>
            </a:lvl7pPr>
            <a:lvl8pPr lvl="7" algn="l">
              <a:lnSpc>
                <a:spcPct val="100000"/>
              </a:lnSpc>
              <a:spcBef>
                <a:spcPts val="0"/>
              </a:spcBef>
              <a:spcAft>
                <a:spcPts val="0"/>
              </a:spcAft>
              <a:buSzPts val="3000"/>
              <a:buFont typeface="Spinnaker"/>
              <a:buNone/>
              <a:defRPr b="1" sz="3000">
                <a:latin typeface="Spinnaker"/>
                <a:ea typeface="Spinnaker"/>
                <a:cs typeface="Spinnaker"/>
                <a:sym typeface="Spinnaker"/>
              </a:defRPr>
            </a:lvl8pPr>
            <a:lvl9pPr lvl="8" algn="l">
              <a:lnSpc>
                <a:spcPct val="100000"/>
              </a:lnSpc>
              <a:spcBef>
                <a:spcPts val="0"/>
              </a:spcBef>
              <a:spcAft>
                <a:spcPts val="0"/>
              </a:spcAft>
              <a:buSzPts val="3000"/>
              <a:buFont typeface="Spinnaker"/>
              <a:buNone/>
              <a:defRPr b="1" sz="3000">
                <a:latin typeface="Spinnaker"/>
                <a:ea typeface="Spinnaker"/>
                <a:cs typeface="Spinnaker"/>
                <a:sym typeface="Spinnaker"/>
              </a:defRPr>
            </a:lvl9pPr>
          </a:lstStyle>
          <a:p/>
        </p:txBody>
      </p:sp>
      <p:sp>
        <p:nvSpPr>
          <p:cNvPr id="52" name="Google Shape;52;p13"/>
          <p:cNvSpPr txBox="1"/>
          <p:nvPr>
            <p:ph idx="7" type="title"/>
          </p:nvPr>
        </p:nvSpPr>
        <p:spPr>
          <a:xfrm>
            <a:off x="4172927" y="1460975"/>
            <a:ext cx="898500" cy="4476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Font typeface="Spinnaker"/>
              <a:buNone/>
              <a:defRPr b="1" sz="3000">
                <a:latin typeface="Spinnaker"/>
                <a:ea typeface="Spinnaker"/>
                <a:cs typeface="Spinnaker"/>
                <a:sym typeface="Spinnaker"/>
              </a:defRPr>
            </a:lvl2pPr>
            <a:lvl3pPr lvl="2" algn="l">
              <a:lnSpc>
                <a:spcPct val="100000"/>
              </a:lnSpc>
              <a:spcBef>
                <a:spcPts val="0"/>
              </a:spcBef>
              <a:spcAft>
                <a:spcPts val="0"/>
              </a:spcAft>
              <a:buSzPts val="3000"/>
              <a:buFont typeface="Spinnaker"/>
              <a:buNone/>
              <a:defRPr b="1" sz="3000">
                <a:latin typeface="Spinnaker"/>
                <a:ea typeface="Spinnaker"/>
                <a:cs typeface="Spinnaker"/>
                <a:sym typeface="Spinnaker"/>
              </a:defRPr>
            </a:lvl3pPr>
            <a:lvl4pPr lvl="3" algn="l">
              <a:lnSpc>
                <a:spcPct val="100000"/>
              </a:lnSpc>
              <a:spcBef>
                <a:spcPts val="0"/>
              </a:spcBef>
              <a:spcAft>
                <a:spcPts val="0"/>
              </a:spcAft>
              <a:buSzPts val="3000"/>
              <a:buFont typeface="Spinnaker"/>
              <a:buNone/>
              <a:defRPr b="1" sz="3000">
                <a:latin typeface="Spinnaker"/>
                <a:ea typeface="Spinnaker"/>
                <a:cs typeface="Spinnaker"/>
                <a:sym typeface="Spinnaker"/>
              </a:defRPr>
            </a:lvl4pPr>
            <a:lvl5pPr lvl="4" algn="l">
              <a:lnSpc>
                <a:spcPct val="100000"/>
              </a:lnSpc>
              <a:spcBef>
                <a:spcPts val="0"/>
              </a:spcBef>
              <a:spcAft>
                <a:spcPts val="0"/>
              </a:spcAft>
              <a:buSzPts val="3000"/>
              <a:buFont typeface="Spinnaker"/>
              <a:buNone/>
              <a:defRPr b="1" sz="3000">
                <a:latin typeface="Spinnaker"/>
                <a:ea typeface="Spinnaker"/>
                <a:cs typeface="Spinnaker"/>
                <a:sym typeface="Spinnaker"/>
              </a:defRPr>
            </a:lvl5pPr>
            <a:lvl6pPr lvl="5" algn="l">
              <a:lnSpc>
                <a:spcPct val="100000"/>
              </a:lnSpc>
              <a:spcBef>
                <a:spcPts val="0"/>
              </a:spcBef>
              <a:spcAft>
                <a:spcPts val="0"/>
              </a:spcAft>
              <a:buSzPts val="3000"/>
              <a:buFont typeface="Spinnaker"/>
              <a:buNone/>
              <a:defRPr b="1" sz="3000">
                <a:latin typeface="Spinnaker"/>
                <a:ea typeface="Spinnaker"/>
                <a:cs typeface="Spinnaker"/>
                <a:sym typeface="Spinnaker"/>
              </a:defRPr>
            </a:lvl6pPr>
            <a:lvl7pPr lvl="6" algn="l">
              <a:lnSpc>
                <a:spcPct val="100000"/>
              </a:lnSpc>
              <a:spcBef>
                <a:spcPts val="0"/>
              </a:spcBef>
              <a:spcAft>
                <a:spcPts val="0"/>
              </a:spcAft>
              <a:buSzPts val="3000"/>
              <a:buFont typeface="Spinnaker"/>
              <a:buNone/>
              <a:defRPr b="1" sz="3000">
                <a:latin typeface="Spinnaker"/>
                <a:ea typeface="Spinnaker"/>
                <a:cs typeface="Spinnaker"/>
                <a:sym typeface="Spinnaker"/>
              </a:defRPr>
            </a:lvl7pPr>
            <a:lvl8pPr lvl="7" algn="l">
              <a:lnSpc>
                <a:spcPct val="100000"/>
              </a:lnSpc>
              <a:spcBef>
                <a:spcPts val="0"/>
              </a:spcBef>
              <a:spcAft>
                <a:spcPts val="0"/>
              </a:spcAft>
              <a:buSzPts val="3000"/>
              <a:buFont typeface="Spinnaker"/>
              <a:buNone/>
              <a:defRPr b="1" sz="3000">
                <a:latin typeface="Spinnaker"/>
                <a:ea typeface="Spinnaker"/>
                <a:cs typeface="Spinnaker"/>
                <a:sym typeface="Spinnaker"/>
              </a:defRPr>
            </a:lvl8pPr>
            <a:lvl9pPr lvl="8" algn="l">
              <a:lnSpc>
                <a:spcPct val="100000"/>
              </a:lnSpc>
              <a:spcBef>
                <a:spcPts val="0"/>
              </a:spcBef>
              <a:spcAft>
                <a:spcPts val="0"/>
              </a:spcAft>
              <a:buSzPts val="3000"/>
              <a:buFont typeface="Spinnaker"/>
              <a:buNone/>
              <a:defRPr b="1" sz="3000">
                <a:latin typeface="Spinnaker"/>
                <a:ea typeface="Spinnaker"/>
                <a:cs typeface="Spinnaker"/>
                <a:sym typeface="Spinnaker"/>
              </a:defRPr>
            </a:lvl9pPr>
          </a:lstStyle>
          <a:p/>
        </p:txBody>
      </p:sp>
      <p:sp>
        <p:nvSpPr>
          <p:cNvPr id="53" name="Google Shape;53;p13"/>
          <p:cNvSpPr txBox="1"/>
          <p:nvPr>
            <p:ph idx="8" type="title"/>
          </p:nvPr>
        </p:nvSpPr>
        <p:spPr>
          <a:xfrm>
            <a:off x="4172927" y="3046788"/>
            <a:ext cx="898500" cy="4476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Font typeface="Spinnaker"/>
              <a:buNone/>
              <a:defRPr b="1" sz="3000">
                <a:latin typeface="Spinnaker"/>
                <a:ea typeface="Spinnaker"/>
                <a:cs typeface="Spinnaker"/>
                <a:sym typeface="Spinnaker"/>
              </a:defRPr>
            </a:lvl2pPr>
            <a:lvl3pPr lvl="2" algn="l">
              <a:lnSpc>
                <a:spcPct val="100000"/>
              </a:lnSpc>
              <a:spcBef>
                <a:spcPts val="0"/>
              </a:spcBef>
              <a:spcAft>
                <a:spcPts val="0"/>
              </a:spcAft>
              <a:buSzPts val="3000"/>
              <a:buFont typeface="Spinnaker"/>
              <a:buNone/>
              <a:defRPr b="1" sz="3000">
                <a:latin typeface="Spinnaker"/>
                <a:ea typeface="Spinnaker"/>
                <a:cs typeface="Spinnaker"/>
                <a:sym typeface="Spinnaker"/>
              </a:defRPr>
            </a:lvl3pPr>
            <a:lvl4pPr lvl="3" algn="l">
              <a:lnSpc>
                <a:spcPct val="100000"/>
              </a:lnSpc>
              <a:spcBef>
                <a:spcPts val="0"/>
              </a:spcBef>
              <a:spcAft>
                <a:spcPts val="0"/>
              </a:spcAft>
              <a:buSzPts val="3000"/>
              <a:buFont typeface="Spinnaker"/>
              <a:buNone/>
              <a:defRPr b="1" sz="3000">
                <a:latin typeface="Spinnaker"/>
                <a:ea typeface="Spinnaker"/>
                <a:cs typeface="Spinnaker"/>
                <a:sym typeface="Spinnaker"/>
              </a:defRPr>
            </a:lvl4pPr>
            <a:lvl5pPr lvl="4" algn="l">
              <a:lnSpc>
                <a:spcPct val="100000"/>
              </a:lnSpc>
              <a:spcBef>
                <a:spcPts val="0"/>
              </a:spcBef>
              <a:spcAft>
                <a:spcPts val="0"/>
              </a:spcAft>
              <a:buSzPts val="3000"/>
              <a:buFont typeface="Spinnaker"/>
              <a:buNone/>
              <a:defRPr b="1" sz="3000">
                <a:latin typeface="Spinnaker"/>
                <a:ea typeface="Spinnaker"/>
                <a:cs typeface="Spinnaker"/>
                <a:sym typeface="Spinnaker"/>
              </a:defRPr>
            </a:lvl5pPr>
            <a:lvl6pPr lvl="5" algn="l">
              <a:lnSpc>
                <a:spcPct val="100000"/>
              </a:lnSpc>
              <a:spcBef>
                <a:spcPts val="0"/>
              </a:spcBef>
              <a:spcAft>
                <a:spcPts val="0"/>
              </a:spcAft>
              <a:buSzPts val="3000"/>
              <a:buFont typeface="Spinnaker"/>
              <a:buNone/>
              <a:defRPr b="1" sz="3000">
                <a:latin typeface="Spinnaker"/>
                <a:ea typeface="Spinnaker"/>
                <a:cs typeface="Spinnaker"/>
                <a:sym typeface="Spinnaker"/>
              </a:defRPr>
            </a:lvl6pPr>
            <a:lvl7pPr lvl="6" algn="l">
              <a:lnSpc>
                <a:spcPct val="100000"/>
              </a:lnSpc>
              <a:spcBef>
                <a:spcPts val="0"/>
              </a:spcBef>
              <a:spcAft>
                <a:spcPts val="0"/>
              </a:spcAft>
              <a:buSzPts val="3000"/>
              <a:buFont typeface="Spinnaker"/>
              <a:buNone/>
              <a:defRPr b="1" sz="3000">
                <a:latin typeface="Spinnaker"/>
                <a:ea typeface="Spinnaker"/>
                <a:cs typeface="Spinnaker"/>
                <a:sym typeface="Spinnaker"/>
              </a:defRPr>
            </a:lvl7pPr>
            <a:lvl8pPr lvl="7" algn="l">
              <a:lnSpc>
                <a:spcPct val="100000"/>
              </a:lnSpc>
              <a:spcBef>
                <a:spcPts val="0"/>
              </a:spcBef>
              <a:spcAft>
                <a:spcPts val="0"/>
              </a:spcAft>
              <a:buSzPts val="3000"/>
              <a:buFont typeface="Spinnaker"/>
              <a:buNone/>
              <a:defRPr b="1" sz="3000">
                <a:latin typeface="Spinnaker"/>
                <a:ea typeface="Spinnaker"/>
                <a:cs typeface="Spinnaker"/>
                <a:sym typeface="Spinnaker"/>
              </a:defRPr>
            </a:lvl8pPr>
            <a:lvl9pPr lvl="8" algn="l">
              <a:lnSpc>
                <a:spcPct val="100000"/>
              </a:lnSpc>
              <a:spcBef>
                <a:spcPts val="0"/>
              </a:spcBef>
              <a:spcAft>
                <a:spcPts val="0"/>
              </a:spcAft>
              <a:buSzPts val="3000"/>
              <a:buFont typeface="Spinnaker"/>
              <a:buNone/>
              <a:defRPr b="1" sz="3000">
                <a:latin typeface="Spinnaker"/>
                <a:ea typeface="Spinnaker"/>
                <a:cs typeface="Spinnaker"/>
                <a:sym typeface="Spinnaker"/>
              </a:defRPr>
            </a:lvl9pPr>
          </a:lstStyle>
          <a:p/>
        </p:txBody>
      </p:sp>
      <p:sp>
        <p:nvSpPr>
          <p:cNvPr id="54" name="Google Shape;54;p13"/>
          <p:cNvSpPr txBox="1"/>
          <p:nvPr>
            <p:ph idx="9" type="subTitle"/>
          </p:nvPr>
        </p:nvSpPr>
        <p:spPr>
          <a:xfrm>
            <a:off x="1024800" y="1975578"/>
            <a:ext cx="2818800" cy="3945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Spinnaker"/>
              <a:buNone/>
              <a:defRPr b="1" sz="2000">
                <a:latin typeface="Spinnaker"/>
                <a:ea typeface="Spinnaker"/>
                <a:cs typeface="Spinnaker"/>
                <a:sym typeface="Spinnaker"/>
              </a:defRPr>
            </a:lvl1pPr>
            <a:lvl2pPr lvl="1" algn="l">
              <a:lnSpc>
                <a:spcPct val="100000"/>
              </a:lnSpc>
              <a:spcBef>
                <a:spcPts val="0"/>
              </a:spcBef>
              <a:spcAft>
                <a:spcPts val="0"/>
              </a:spcAft>
              <a:buSzPts val="2400"/>
              <a:buFont typeface="Spinnaker"/>
              <a:buNone/>
              <a:defRPr b="1" sz="2400">
                <a:latin typeface="Spinnaker"/>
                <a:ea typeface="Spinnaker"/>
                <a:cs typeface="Spinnaker"/>
                <a:sym typeface="Spinnaker"/>
              </a:defRPr>
            </a:lvl2pPr>
            <a:lvl3pPr lvl="2" algn="l">
              <a:lnSpc>
                <a:spcPct val="100000"/>
              </a:lnSpc>
              <a:spcBef>
                <a:spcPts val="0"/>
              </a:spcBef>
              <a:spcAft>
                <a:spcPts val="0"/>
              </a:spcAft>
              <a:buSzPts val="2400"/>
              <a:buFont typeface="Spinnaker"/>
              <a:buNone/>
              <a:defRPr b="1" sz="2400">
                <a:latin typeface="Spinnaker"/>
                <a:ea typeface="Spinnaker"/>
                <a:cs typeface="Spinnaker"/>
                <a:sym typeface="Spinnaker"/>
              </a:defRPr>
            </a:lvl3pPr>
            <a:lvl4pPr lvl="3" algn="l">
              <a:lnSpc>
                <a:spcPct val="100000"/>
              </a:lnSpc>
              <a:spcBef>
                <a:spcPts val="0"/>
              </a:spcBef>
              <a:spcAft>
                <a:spcPts val="0"/>
              </a:spcAft>
              <a:buSzPts val="2400"/>
              <a:buFont typeface="Spinnaker"/>
              <a:buNone/>
              <a:defRPr b="1" sz="2400">
                <a:latin typeface="Spinnaker"/>
                <a:ea typeface="Spinnaker"/>
                <a:cs typeface="Spinnaker"/>
                <a:sym typeface="Spinnaker"/>
              </a:defRPr>
            </a:lvl4pPr>
            <a:lvl5pPr lvl="4" algn="l">
              <a:lnSpc>
                <a:spcPct val="100000"/>
              </a:lnSpc>
              <a:spcBef>
                <a:spcPts val="0"/>
              </a:spcBef>
              <a:spcAft>
                <a:spcPts val="0"/>
              </a:spcAft>
              <a:buSzPts val="2400"/>
              <a:buFont typeface="Spinnaker"/>
              <a:buNone/>
              <a:defRPr b="1" sz="2400">
                <a:latin typeface="Spinnaker"/>
                <a:ea typeface="Spinnaker"/>
                <a:cs typeface="Spinnaker"/>
                <a:sym typeface="Spinnaker"/>
              </a:defRPr>
            </a:lvl5pPr>
            <a:lvl6pPr lvl="5" algn="l">
              <a:lnSpc>
                <a:spcPct val="100000"/>
              </a:lnSpc>
              <a:spcBef>
                <a:spcPts val="0"/>
              </a:spcBef>
              <a:spcAft>
                <a:spcPts val="0"/>
              </a:spcAft>
              <a:buSzPts val="2400"/>
              <a:buFont typeface="Spinnaker"/>
              <a:buNone/>
              <a:defRPr b="1" sz="2400">
                <a:latin typeface="Spinnaker"/>
                <a:ea typeface="Spinnaker"/>
                <a:cs typeface="Spinnaker"/>
                <a:sym typeface="Spinnaker"/>
              </a:defRPr>
            </a:lvl6pPr>
            <a:lvl7pPr lvl="6" algn="l">
              <a:lnSpc>
                <a:spcPct val="100000"/>
              </a:lnSpc>
              <a:spcBef>
                <a:spcPts val="0"/>
              </a:spcBef>
              <a:spcAft>
                <a:spcPts val="0"/>
              </a:spcAft>
              <a:buSzPts val="2400"/>
              <a:buFont typeface="Spinnaker"/>
              <a:buNone/>
              <a:defRPr b="1" sz="2400">
                <a:latin typeface="Spinnaker"/>
                <a:ea typeface="Spinnaker"/>
                <a:cs typeface="Spinnaker"/>
                <a:sym typeface="Spinnaker"/>
              </a:defRPr>
            </a:lvl7pPr>
            <a:lvl8pPr lvl="7" algn="l">
              <a:lnSpc>
                <a:spcPct val="100000"/>
              </a:lnSpc>
              <a:spcBef>
                <a:spcPts val="0"/>
              </a:spcBef>
              <a:spcAft>
                <a:spcPts val="0"/>
              </a:spcAft>
              <a:buSzPts val="2400"/>
              <a:buFont typeface="Spinnaker"/>
              <a:buNone/>
              <a:defRPr b="1" sz="2400">
                <a:latin typeface="Spinnaker"/>
                <a:ea typeface="Spinnaker"/>
                <a:cs typeface="Spinnaker"/>
                <a:sym typeface="Spinnaker"/>
              </a:defRPr>
            </a:lvl8pPr>
            <a:lvl9pPr lvl="8" algn="l">
              <a:lnSpc>
                <a:spcPct val="100000"/>
              </a:lnSpc>
              <a:spcBef>
                <a:spcPts val="0"/>
              </a:spcBef>
              <a:spcAft>
                <a:spcPts val="0"/>
              </a:spcAft>
              <a:buSzPts val="2400"/>
              <a:buFont typeface="Spinnaker"/>
              <a:buNone/>
              <a:defRPr b="1" sz="2400">
                <a:latin typeface="Spinnaker"/>
                <a:ea typeface="Spinnaker"/>
                <a:cs typeface="Spinnaker"/>
                <a:sym typeface="Spinnaker"/>
              </a:defRPr>
            </a:lvl9pPr>
          </a:lstStyle>
          <a:p/>
        </p:txBody>
      </p:sp>
      <p:sp>
        <p:nvSpPr>
          <p:cNvPr id="55" name="Google Shape;55;p13"/>
          <p:cNvSpPr txBox="1"/>
          <p:nvPr>
            <p:ph idx="13" type="subTitle"/>
          </p:nvPr>
        </p:nvSpPr>
        <p:spPr>
          <a:xfrm>
            <a:off x="4172927" y="1975578"/>
            <a:ext cx="2818800" cy="3945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Spinnaker"/>
              <a:buNone/>
              <a:defRPr b="1" sz="2000">
                <a:latin typeface="Spinnaker"/>
                <a:ea typeface="Spinnaker"/>
                <a:cs typeface="Spinnaker"/>
                <a:sym typeface="Spinnaker"/>
              </a:defRPr>
            </a:lvl1pPr>
            <a:lvl2pPr lvl="1" algn="l">
              <a:lnSpc>
                <a:spcPct val="100000"/>
              </a:lnSpc>
              <a:spcBef>
                <a:spcPts val="0"/>
              </a:spcBef>
              <a:spcAft>
                <a:spcPts val="0"/>
              </a:spcAft>
              <a:buSzPts val="2400"/>
              <a:buFont typeface="Spinnaker"/>
              <a:buNone/>
              <a:defRPr b="1" sz="2400">
                <a:latin typeface="Spinnaker"/>
                <a:ea typeface="Spinnaker"/>
                <a:cs typeface="Spinnaker"/>
                <a:sym typeface="Spinnaker"/>
              </a:defRPr>
            </a:lvl2pPr>
            <a:lvl3pPr lvl="2" algn="l">
              <a:lnSpc>
                <a:spcPct val="100000"/>
              </a:lnSpc>
              <a:spcBef>
                <a:spcPts val="0"/>
              </a:spcBef>
              <a:spcAft>
                <a:spcPts val="0"/>
              </a:spcAft>
              <a:buSzPts val="2400"/>
              <a:buFont typeface="Spinnaker"/>
              <a:buNone/>
              <a:defRPr b="1" sz="2400">
                <a:latin typeface="Spinnaker"/>
                <a:ea typeface="Spinnaker"/>
                <a:cs typeface="Spinnaker"/>
                <a:sym typeface="Spinnaker"/>
              </a:defRPr>
            </a:lvl3pPr>
            <a:lvl4pPr lvl="3" algn="l">
              <a:lnSpc>
                <a:spcPct val="100000"/>
              </a:lnSpc>
              <a:spcBef>
                <a:spcPts val="0"/>
              </a:spcBef>
              <a:spcAft>
                <a:spcPts val="0"/>
              </a:spcAft>
              <a:buSzPts val="2400"/>
              <a:buFont typeface="Spinnaker"/>
              <a:buNone/>
              <a:defRPr b="1" sz="2400">
                <a:latin typeface="Spinnaker"/>
                <a:ea typeface="Spinnaker"/>
                <a:cs typeface="Spinnaker"/>
                <a:sym typeface="Spinnaker"/>
              </a:defRPr>
            </a:lvl4pPr>
            <a:lvl5pPr lvl="4" algn="l">
              <a:lnSpc>
                <a:spcPct val="100000"/>
              </a:lnSpc>
              <a:spcBef>
                <a:spcPts val="0"/>
              </a:spcBef>
              <a:spcAft>
                <a:spcPts val="0"/>
              </a:spcAft>
              <a:buSzPts val="2400"/>
              <a:buFont typeface="Spinnaker"/>
              <a:buNone/>
              <a:defRPr b="1" sz="2400">
                <a:latin typeface="Spinnaker"/>
                <a:ea typeface="Spinnaker"/>
                <a:cs typeface="Spinnaker"/>
                <a:sym typeface="Spinnaker"/>
              </a:defRPr>
            </a:lvl5pPr>
            <a:lvl6pPr lvl="5" algn="l">
              <a:lnSpc>
                <a:spcPct val="100000"/>
              </a:lnSpc>
              <a:spcBef>
                <a:spcPts val="0"/>
              </a:spcBef>
              <a:spcAft>
                <a:spcPts val="0"/>
              </a:spcAft>
              <a:buSzPts val="2400"/>
              <a:buFont typeface="Spinnaker"/>
              <a:buNone/>
              <a:defRPr b="1" sz="2400">
                <a:latin typeface="Spinnaker"/>
                <a:ea typeface="Spinnaker"/>
                <a:cs typeface="Spinnaker"/>
                <a:sym typeface="Spinnaker"/>
              </a:defRPr>
            </a:lvl6pPr>
            <a:lvl7pPr lvl="6" algn="l">
              <a:lnSpc>
                <a:spcPct val="100000"/>
              </a:lnSpc>
              <a:spcBef>
                <a:spcPts val="0"/>
              </a:spcBef>
              <a:spcAft>
                <a:spcPts val="0"/>
              </a:spcAft>
              <a:buSzPts val="2400"/>
              <a:buFont typeface="Spinnaker"/>
              <a:buNone/>
              <a:defRPr b="1" sz="2400">
                <a:latin typeface="Spinnaker"/>
                <a:ea typeface="Spinnaker"/>
                <a:cs typeface="Spinnaker"/>
                <a:sym typeface="Spinnaker"/>
              </a:defRPr>
            </a:lvl7pPr>
            <a:lvl8pPr lvl="7" algn="l">
              <a:lnSpc>
                <a:spcPct val="100000"/>
              </a:lnSpc>
              <a:spcBef>
                <a:spcPts val="0"/>
              </a:spcBef>
              <a:spcAft>
                <a:spcPts val="0"/>
              </a:spcAft>
              <a:buSzPts val="2400"/>
              <a:buFont typeface="Spinnaker"/>
              <a:buNone/>
              <a:defRPr b="1" sz="2400">
                <a:latin typeface="Spinnaker"/>
                <a:ea typeface="Spinnaker"/>
                <a:cs typeface="Spinnaker"/>
                <a:sym typeface="Spinnaker"/>
              </a:defRPr>
            </a:lvl8pPr>
            <a:lvl9pPr lvl="8" algn="l">
              <a:lnSpc>
                <a:spcPct val="100000"/>
              </a:lnSpc>
              <a:spcBef>
                <a:spcPts val="0"/>
              </a:spcBef>
              <a:spcAft>
                <a:spcPts val="0"/>
              </a:spcAft>
              <a:buSzPts val="2400"/>
              <a:buFont typeface="Spinnaker"/>
              <a:buNone/>
              <a:defRPr b="1" sz="2400">
                <a:latin typeface="Spinnaker"/>
                <a:ea typeface="Spinnaker"/>
                <a:cs typeface="Spinnaker"/>
                <a:sym typeface="Spinnaker"/>
              </a:defRPr>
            </a:lvl9pPr>
          </a:lstStyle>
          <a:p/>
        </p:txBody>
      </p:sp>
      <p:sp>
        <p:nvSpPr>
          <p:cNvPr id="56" name="Google Shape;56;p13"/>
          <p:cNvSpPr txBox="1"/>
          <p:nvPr>
            <p:ph idx="14" type="subTitle"/>
          </p:nvPr>
        </p:nvSpPr>
        <p:spPr>
          <a:xfrm>
            <a:off x="1024800" y="3561458"/>
            <a:ext cx="2818800" cy="3945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Spinnaker"/>
              <a:buNone/>
              <a:defRPr b="1" sz="2000">
                <a:latin typeface="Spinnaker"/>
                <a:ea typeface="Spinnaker"/>
                <a:cs typeface="Spinnaker"/>
                <a:sym typeface="Spinnaker"/>
              </a:defRPr>
            </a:lvl1pPr>
            <a:lvl2pPr lvl="1" algn="l">
              <a:lnSpc>
                <a:spcPct val="100000"/>
              </a:lnSpc>
              <a:spcBef>
                <a:spcPts val="0"/>
              </a:spcBef>
              <a:spcAft>
                <a:spcPts val="0"/>
              </a:spcAft>
              <a:buSzPts val="2400"/>
              <a:buFont typeface="Spinnaker"/>
              <a:buNone/>
              <a:defRPr b="1" sz="2400">
                <a:latin typeface="Spinnaker"/>
                <a:ea typeface="Spinnaker"/>
                <a:cs typeface="Spinnaker"/>
                <a:sym typeface="Spinnaker"/>
              </a:defRPr>
            </a:lvl2pPr>
            <a:lvl3pPr lvl="2" algn="l">
              <a:lnSpc>
                <a:spcPct val="100000"/>
              </a:lnSpc>
              <a:spcBef>
                <a:spcPts val="0"/>
              </a:spcBef>
              <a:spcAft>
                <a:spcPts val="0"/>
              </a:spcAft>
              <a:buSzPts val="2400"/>
              <a:buFont typeface="Spinnaker"/>
              <a:buNone/>
              <a:defRPr b="1" sz="2400">
                <a:latin typeface="Spinnaker"/>
                <a:ea typeface="Spinnaker"/>
                <a:cs typeface="Spinnaker"/>
                <a:sym typeface="Spinnaker"/>
              </a:defRPr>
            </a:lvl3pPr>
            <a:lvl4pPr lvl="3" algn="l">
              <a:lnSpc>
                <a:spcPct val="100000"/>
              </a:lnSpc>
              <a:spcBef>
                <a:spcPts val="0"/>
              </a:spcBef>
              <a:spcAft>
                <a:spcPts val="0"/>
              </a:spcAft>
              <a:buSzPts val="2400"/>
              <a:buFont typeface="Spinnaker"/>
              <a:buNone/>
              <a:defRPr b="1" sz="2400">
                <a:latin typeface="Spinnaker"/>
                <a:ea typeface="Spinnaker"/>
                <a:cs typeface="Spinnaker"/>
                <a:sym typeface="Spinnaker"/>
              </a:defRPr>
            </a:lvl4pPr>
            <a:lvl5pPr lvl="4" algn="l">
              <a:lnSpc>
                <a:spcPct val="100000"/>
              </a:lnSpc>
              <a:spcBef>
                <a:spcPts val="0"/>
              </a:spcBef>
              <a:spcAft>
                <a:spcPts val="0"/>
              </a:spcAft>
              <a:buSzPts val="2400"/>
              <a:buFont typeface="Spinnaker"/>
              <a:buNone/>
              <a:defRPr b="1" sz="2400">
                <a:latin typeface="Spinnaker"/>
                <a:ea typeface="Spinnaker"/>
                <a:cs typeface="Spinnaker"/>
                <a:sym typeface="Spinnaker"/>
              </a:defRPr>
            </a:lvl5pPr>
            <a:lvl6pPr lvl="5" algn="l">
              <a:lnSpc>
                <a:spcPct val="100000"/>
              </a:lnSpc>
              <a:spcBef>
                <a:spcPts val="0"/>
              </a:spcBef>
              <a:spcAft>
                <a:spcPts val="0"/>
              </a:spcAft>
              <a:buSzPts val="2400"/>
              <a:buFont typeface="Spinnaker"/>
              <a:buNone/>
              <a:defRPr b="1" sz="2400">
                <a:latin typeface="Spinnaker"/>
                <a:ea typeface="Spinnaker"/>
                <a:cs typeface="Spinnaker"/>
                <a:sym typeface="Spinnaker"/>
              </a:defRPr>
            </a:lvl6pPr>
            <a:lvl7pPr lvl="6" algn="l">
              <a:lnSpc>
                <a:spcPct val="100000"/>
              </a:lnSpc>
              <a:spcBef>
                <a:spcPts val="0"/>
              </a:spcBef>
              <a:spcAft>
                <a:spcPts val="0"/>
              </a:spcAft>
              <a:buSzPts val="2400"/>
              <a:buFont typeface="Spinnaker"/>
              <a:buNone/>
              <a:defRPr b="1" sz="2400">
                <a:latin typeface="Spinnaker"/>
                <a:ea typeface="Spinnaker"/>
                <a:cs typeface="Spinnaker"/>
                <a:sym typeface="Spinnaker"/>
              </a:defRPr>
            </a:lvl7pPr>
            <a:lvl8pPr lvl="7" algn="l">
              <a:lnSpc>
                <a:spcPct val="100000"/>
              </a:lnSpc>
              <a:spcBef>
                <a:spcPts val="0"/>
              </a:spcBef>
              <a:spcAft>
                <a:spcPts val="0"/>
              </a:spcAft>
              <a:buSzPts val="2400"/>
              <a:buFont typeface="Spinnaker"/>
              <a:buNone/>
              <a:defRPr b="1" sz="2400">
                <a:latin typeface="Spinnaker"/>
                <a:ea typeface="Spinnaker"/>
                <a:cs typeface="Spinnaker"/>
                <a:sym typeface="Spinnaker"/>
              </a:defRPr>
            </a:lvl8pPr>
            <a:lvl9pPr lvl="8" algn="l">
              <a:lnSpc>
                <a:spcPct val="100000"/>
              </a:lnSpc>
              <a:spcBef>
                <a:spcPts val="0"/>
              </a:spcBef>
              <a:spcAft>
                <a:spcPts val="0"/>
              </a:spcAft>
              <a:buSzPts val="2400"/>
              <a:buFont typeface="Spinnaker"/>
              <a:buNone/>
              <a:defRPr b="1" sz="2400">
                <a:latin typeface="Spinnaker"/>
                <a:ea typeface="Spinnaker"/>
                <a:cs typeface="Spinnaker"/>
                <a:sym typeface="Spinnaker"/>
              </a:defRPr>
            </a:lvl9pPr>
          </a:lstStyle>
          <a:p/>
        </p:txBody>
      </p:sp>
      <p:sp>
        <p:nvSpPr>
          <p:cNvPr id="57" name="Google Shape;57;p13"/>
          <p:cNvSpPr txBox="1"/>
          <p:nvPr>
            <p:ph idx="15" type="subTitle"/>
          </p:nvPr>
        </p:nvSpPr>
        <p:spPr>
          <a:xfrm>
            <a:off x="4172927" y="3561458"/>
            <a:ext cx="2818800" cy="3945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Font typeface="Spinnaker"/>
              <a:buNone/>
              <a:defRPr b="1" sz="2000">
                <a:latin typeface="Spinnaker"/>
                <a:ea typeface="Spinnaker"/>
                <a:cs typeface="Spinnaker"/>
                <a:sym typeface="Spinnaker"/>
              </a:defRPr>
            </a:lvl1pPr>
            <a:lvl2pPr lvl="1" algn="l">
              <a:lnSpc>
                <a:spcPct val="100000"/>
              </a:lnSpc>
              <a:spcBef>
                <a:spcPts val="0"/>
              </a:spcBef>
              <a:spcAft>
                <a:spcPts val="0"/>
              </a:spcAft>
              <a:buSzPts val="2400"/>
              <a:buFont typeface="Spinnaker"/>
              <a:buNone/>
              <a:defRPr b="1" sz="2400">
                <a:latin typeface="Spinnaker"/>
                <a:ea typeface="Spinnaker"/>
                <a:cs typeface="Spinnaker"/>
                <a:sym typeface="Spinnaker"/>
              </a:defRPr>
            </a:lvl2pPr>
            <a:lvl3pPr lvl="2" algn="l">
              <a:lnSpc>
                <a:spcPct val="100000"/>
              </a:lnSpc>
              <a:spcBef>
                <a:spcPts val="0"/>
              </a:spcBef>
              <a:spcAft>
                <a:spcPts val="0"/>
              </a:spcAft>
              <a:buSzPts val="2400"/>
              <a:buFont typeface="Spinnaker"/>
              <a:buNone/>
              <a:defRPr b="1" sz="2400">
                <a:latin typeface="Spinnaker"/>
                <a:ea typeface="Spinnaker"/>
                <a:cs typeface="Spinnaker"/>
                <a:sym typeface="Spinnaker"/>
              </a:defRPr>
            </a:lvl3pPr>
            <a:lvl4pPr lvl="3" algn="l">
              <a:lnSpc>
                <a:spcPct val="100000"/>
              </a:lnSpc>
              <a:spcBef>
                <a:spcPts val="0"/>
              </a:spcBef>
              <a:spcAft>
                <a:spcPts val="0"/>
              </a:spcAft>
              <a:buSzPts val="2400"/>
              <a:buFont typeface="Spinnaker"/>
              <a:buNone/>
              <a:defRPr b="1" sz="2400">
                <a:latin typeface="Spinnaker"/>
                <a:ea typeface="Spinnaker"/>
                <a:cs typeface="Spinnaker"/>
                <a:sym typeface="Spinnaker"/>
              </a:defRPr>
            </a:lvl4pPr>
            <a:lvl5pPr lvl="4" algn="l">
              <a:lnSpc>
                <a:spcPct val="100000"/>
              </a:lnSpc>
              <a:spcBef>
                <a:spcPts val="0"/>
              </a:spcBef>
              <a:spcAft>
                <a:spcPts val="0"/>
              </a:spcAft>
              <a:buSzPts val="2400"/>
              <a:buFont typeface="Spinnaker"/>
              <a:buNone/>
              <a:defRPr b="1" sz="2400">
                <a:latin typeface="Spinnaker"/>
                <a:ea typeface="Spinnaker"/>
                <a:cs typeface="Spinnaker"/>
                <a:sym typeface="Spinnaker"/>
              </a:defRPr>
            </a:lvl5pPr>
            <a:lvl6pPr lvl="5" algn="l">
              <a:lnSpc>
                <a:spcPct val="100000"/>
              </a:lnSpc>
              <a:spcBef>
                <a:spcPts val="0"/>
              </a:spcBef>
              <a:spcAft>
                <a:spcPts val="0"/>
              </a:spcAft>
              <a:buSzPts val="2400"/>
              <a:buFont typeface="Spinnaker"/>
              <a:buNone/>
              <a:defRPr b="1" sz="2400">
                <a:latin typeface="Spinnaker"/>
                <a:ea typeface="Spinnaker"/>
                <a:cs typeface="Spinnaker"/>
                <a:sym typeface="Spinnaker"/>
              </a:defRPr>
            </a:lvl6pPr>
            <a:lvl7pPr lvl="6" algn="l">
              <a:lnSpc>
                <a:spcPct val="100000"/>
              </a:lnSpc>
              <a:spcBef>
                <a:spcPts val="0"/>
              </a:spcBef>
              <a:spcAft>
                <a:spcPts val="0"/>
              </a:spcAft>
              <a:buSzPts val="2400"/>
              <a:buFont typeface="Spinnaker"/>
              <a:buNone/>
              <a:defRPr b="1" sz="2400">
                <a:latin typeface="Spinnaker"/>
                <a:ea typeface="Spinnaker"/>
                <a:cs typeface="Spinnaker"/>
                <a:sym typeface="Spinnaker"/>
              </a:defRPr>
            </a:lvl7pPr>
            <a:lvl8pPr lvl="7" algn="l">
              <a:lnSpc>
                <a:spcPct val="100000"/>
              </a:lnSpc>
              <a:spcBef>
                <a:spcPts val="0"/>
              </a:spcBef>
              <a:spcAft>
                <a:spcPts val="0"/>
              </a:spcAft>
              <a:buSzPts val="2400"/>
              <a:buFont typeface="Spinnaker"/>
              <a:buNone/>
              <a:defRPr b="1" sz="2400">
                <a:latin typeface="Spinnaker"/>
                <a:ea typeface="Spinnaker"/>
                <a:cs typeface="Spinnaker"/>
                <a:sym typeface="Spinnaker"/>
              </a:defRPr>
            </a:lvl8pPr>
            <a:lvl9pPr lvl="8" algn="l">
              <a:lnSpc>
                <a:spcPct val="100000"/>
              </a:lnSpc>
              <a:spcBef>
                <a:spcPts val="0"/>
              </a:spcBef>
              <a:spcAft>
                <a:spcPts val="0"/>
              </a:spcAft>
              <a:buSzPts val="2400"/>
              <a:buFont typeface="Spinnaker"/>
              <a:buNone/>
              <a:defRPr b="1" sz="2400">
                <a:latin typeface="Spinnaker"/>
                <a:ea typeface="Spinnaker"/>
                <a:cs typeface="Spinnaker"/>
                <a:sym typeface="Spinnaker"/>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grpSp>
        <p:nvGrpSpPr>
          <p:cNvPr id="59" name="Google Shape;59;p14"/>
          <p:cNvGrpSpPr/>
          <p:nvPr/>
        </p:nvGrpSpPr>
        <p:grpSpPr>
          <a:xfrm>
            <a:off x="-2040622" y="-843250"/>
            <a:ext cx="12642739" cy="8720487"/>
            <a:chOff x="-2040622" y="-843250"/>
            <a:chExt cx="12642739" cy="8720487"/>
          </a:xfrm>
        </p:grpSpPr>
        <p:grpSp>
          <p:nvGrpSpPr>
            <p:cNvPr id="60" name="Google Shape;60;p14"/>
            <p:cNvGrpSpPr/>
            <p:nvPr/>
          </p:nvGrpSpPr>
          <p:grpSpPr>
            <a:xfrm>
              <a:off x="-2040622" y="-843250"/>
              <a:ext cx="12642739" cy="8720487"/>
              <a:chOff x="-2040622" y="-843250"/>
              <a:chExt cx="12642739" cy="8720487"/>
            </a:xfrm>
          </p:grpSpPr>
          <p:sp>
            <p:nvSpPr>
              <p:cNvPr id="61" name="Google Shape;61;p14"/>
              <p:cNvSpPr/>
              <p:nvPr/>
            </p:nvSpPr>
            <p:spPr>
              <a:xfrm rot="-5400000">
                <a:off x="6475980" y="-571400"/>
                <a:ext cx="3241700" cy="2698000"/>
              </a:xfrm>
              <a:custGeom>
                <a:rect b="b" l="l" r="r" t="t"/>
                <a:pathLst>
                  <a:path extrusionOk="0" h="107920" w="129668">
                    <a:moveTo>
                      <a:pt x="1" y="107919"/>
                    </a:moveTo>
                    <a:lnTo>
                      <a:pt x="129667" y="107919"/>
                    </a:lnTo>
                    <a:lnTo>
                      <a:pt x="129667" y="0"/>
                    </a:lnTo>
                    <a:cubicBezTo>
                      <a:pt x="99874" y="49487"/>
                      <a:pt x="22198" y="63131"/>
                      <a:pt x="1" y="107919"/>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62" name="Google Shape;62;p14"/>
              <p:cNvGrpSpPr/>
              <p:nvPr/>
            </p:nvGrpSpPr>
            <p:grpSpPr>
              <a:xfrm>
                <a:off x="-426400" y="-108756"/>
                <a:ext cx="3847825" cy="5844087"/>
                <a:chOff x="-426400" y="-108756"/>
                <a:chExt cx="3847825" cy="5844087"/>
              </a:xfrm>
            </p:grpSpPr>
            <p:sp>
              <p:nvSpPr>
                <p:cNvPr id="63" name="Google Shape;63;p14"/>
                <p:cNvSpPr/>
                <p:nvPr/>
              </p:nvSpPr>
              <p:spPr>
                <a:xfrm flipH="1" rot="10800000">
                  <a:off x="-426400" y="2482406"/>
                  <a:ext cx="1611350" cy="3252925"/>
                </a:xfrm>
                <a:custGeom>
                  <a:rect b="b" l="l" r="r" t="t"/>
                  <a:pathLst>
                    <a:path extrusionOk="0" h="130117" w="64454">
                      <a:moveTo>
                        <a:pt x="64454" y="0"/>
                      </a:moveTo>
                      <a:lnTo>
                        <a:pt x="0" y="0"/>
                      </a:lnTo>
                      <a:lnTo>
                        <a:pt x="0" y="130117"/>
                      </a:lnTo>
                      <a:cubicBezTo>
                        <a:pt x="24251" y="88648"/>
                        <a:pt x="24420" y="20875"/>
                        <a:pt x="64454" y="0"/>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 name="Google Shape;64;p14"/>
                <p:cNvSpPr/>
                <p:nvPr/>
              </p:nvSpPr>
              <p:spPr>
                <a:xfrm>
                  <a:off x="-159250" y="-108756"/>
                  <a:ext cx="3580675" cy="2411050"/>
                </a:xfrm>
                <a:custGeom>
                  <a:rect b="b" l="l" r="r" t="t"/>
                  <a:pathLst>
                    <a:path extrusionOk="0" h="96442" w="143227">
                      <a:moveTo>
                        <a:pt x="143227" y="0"/>
                      </a:moveTo>
                      <a:lnTo>
                        <a:pt x="0" y="0"/>
                      </a:lnTo>
                      <a:lnTo>
                        <a:pt x="0" y="96441"/>
                      </a:lnTo>
                      <a:cubicBezTo>
                        <a:pt x="30834" y="50584"/>
                        <a:pt x="41131" y="5571"/>
                        <a:pt x="77873" y="8778"/>
                      </a:cubicBezTo>
                      <a:cubicBezTo>
                        <a:pt x="111436" y="11704"/>
                        <a:pt x="132452" y="5121"/>
                        <a:pt x="143227" y="0"/>
                      </a:cubicBez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65" name="Google Shape;65;p14"/>
              <p:cNvSpPr/>
              <p:nvPr/>
            </p:nvSpPr>
            <p:spPr>
              <a:xfrm>
                <a:off x="5676913" y="1436725"/>
                <a:ext cx="4696175" cy="4395850"/>
              </a:xfrm>
              <a:custGeom>
                <a:rect b="b" l="l" r="r" t="t"/>
                <a:pathLst>
                  <a:path extrusionOk="0" h="175834" w="187847">
                    <a:moveTo>
                      <a:pt x="79900" y="109720"/>
                    </a:moveTo>
                    <a:cubicBezTo>
                      <a:pt x="30666" y="118216"/>
                      <a:pt x="15840" y="151526"/>
                      <a:pt x="1" y="175833"/>
                    </a:cubicBezTo>
                    <a:lnTo>
                      <a:pt x="173302" y="175833"/>
                    </a:lnTo>
                    <a:lnTo>
                      <a:pt x="173302" y="0"/>
                    </a:lnTo>
                    <a:lnTo>
                      <a:pt x="156000" y="0"/>
                    </a:lnTo>
                    <a:cubicBezTo>
                      <a:pt x="187847" y="68224"/>
                      <a:pt x="154453" y="96835"/>
                      <a:pt x="79900" y="10972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14"/>
              <p:cNvSpPr/>
              <p:nvPr/>
            </p:nvSpPr>
            <p:spPr>
              <a:xfrm rot="2700000">
                <a:off x="-429853" y="-707275"/>
                <a:ext cx="2286153" cy="5502897"/>
              </a:xfrm>
              <a:custGeom>
                <a:rect b="b" l="l" r="r" t="t"/>
                <a:pathLst>
                  <a:path extrusionOk="0" h="220118" w="91447">
                    <a:moveTo>
                      <a:pt x="0" y="0"/>
                    </a:moveTo>
                    <a:cubicBezTo>
                      <a:pt x="6876" y="6922"/>
                      <a:pt x="35024" y="21088"/>
                      <a:pt x="41258" y="41533"/>
                    </a:cubicBezTo>
                    <a:cubicBezTo>
                      <a:pt x="47493" y="61979"/>
                      <a:pt x="30347" y="101093"/>
                      <a:pt x="37407" y="122673"/>
                    </a:cubicBezTo>
                    <a:cubicBezTo>
                      <a:pt x="44467" y="144253"/>
                      <a:pt x="74609" y="154773"/>
                      <a:pt x="83616" y="171014"/>
                    </a:cubicBezTo>
                    <a:cubicBezTo>
                      <a:pt x="92623" y="187255"/>
                      <a:pt x="90142" y="211934"/>
                      <a:pt x="91447" y="22011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14"/>
              <p:cNvSpPr/>
              <p:nvPr/>
            </p:nvSpPr>
            <p:spPr>
              <a:xfrm rot="4615608">
                <a:off x="6046461" y="3496932"/>
                <a:ext cx="4756814" cy="3365763"/>
              </a:xfrm>
              <a:custGeom>
                <a:rect b="b" l="l" r="r" t="t"/>
                <a:pathLst>
                  <a:path extrusionOk="0" h="134628" w="190269">
                    <a:moveTo>
                      <a:pt x="0" y="0"/>
                    </a:moveTo>
                    <a:cubicBezTo>
                      <a:pt x="2239" y="5010"/>
                      <a:pt x="2932" y="21958"/>
                      <a:pt x="13431" y="30059"/>
                    </a:cubicBezTo>
                    <a:cubicBezTo>
                      <a:pt x="23931" y="38160"/>
                      <a:pt x="47701" y="34643"/>
                      <a:pt x="62997" y="48607"/>
                    </a:cubicBezTo>
                    <a:cubicBezTo>
                      <a:pt x="78293" y="62571"/>
                      <a:pt x="83996" y="99505"/>
                      <a:pt x="105208" y="113842"/>
                    </a:cubicBezTo>
                    <a:cubicBezTo>
                      <a:pt x="126420" y="128179"/>
                      <a:pt x="176092" y="131164"/>
                      <a:pt x="190269" y="13462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 name="Google Shape;68;p14"/>
            <p:cNvGrpSpPr/>
            <p:nvPr/>
          </p:nvGrpSpPr>
          <p:grpSpPr>
            <a:xfrm>
              <a:off x="7988895" y="4308580"/>
              <a:ext cx="883759" cy="600001"/>
              <a:chOff x="-3966800" y="-2580100"/>
              <a:chExt cx="1127675" cy="765600"/>
            </a:xfrm>
          </p:grpSpPr>
          <p:cxnSp>
            <p:nvCxnSpPr>
              <p:cNvPr id="69" name="Google Shape;69;p14"/>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70" name="Google Shape;70;p14"/>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71" name="Google Shape;71;p14"/>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nvGrpSpPr>
            <p:cNvPr id="72" name="Google Shape;72;p14"/>
            <p:cNvGrpSpPr/>
            <p:nvPr/>
          </p:nvGrpSpPr>
          <p:grpSpPr>
            <a:xfrm>
              <a:off x="8141295" y="391905"/>
              <a:ext cx="883759" cy="600001"/>
              <a:chOff x="-3966800" y="-2580100"/>
              <a:chExt cx="1127675" cy="765600"/>
            </a:xfrm>
          </p:grpSpPr>
          <p:cxnSp>
            <p:nvCxnSpPr>
              <p:cNvPr id="73" name="Google Shape;73;p14"/>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74" name="Google Shape;74;p14"/>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75" name="Google Shape;75;p14"/>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sp>
        <p:nvSpPr>
          <p:cNvPr id="76" name="Google Shape;76;p14"/>
          <p:cNvSpPr txBox="1"/>
          <p:nvPr>
            <p:ph type="ctrTitle"/>
          </p:nvPr>
        </p:nvSpPr>
        <p:spPr>
          <a:xfrm>
            <a:off x="2254800" y="2706450"/>
            <a:ext cx="4634400" cy="7362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b="1" sz="5000">
                <a:solidFill>
                  <a:schemeClr val="dk2"/>
                </a:solidFill>
                <a:latin typeface="Spinnaker"/>
                <a:ea typeface="Spinnaker"/>
                <a:cs typeface="Spinnaker"/>
                <a:sym typeface="Spinnaker"/>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77" name="Google Shape;77;p14"/>
          <p:cNvSpPr txBox="1"/>
          <p:nvPr>
            <p:ph idx="1" type="subTitle"/>
          </p:nvPr>
        </p:nvSpPr>
        <p:spPr>
          <a:xfrm>
            <a:off x="2254800" y="3442650"/>
            <a:ext cx="4634400" cy="3840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1600">
                <a:latin typeface="Mandali"/>
                <a:ea typeface="Mandali"/>
                <a:cs typeface="Mandali"/>
                <a:sym typeface="Mandali"/>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78" name="Google Shape;78;p14"/>
          <p:cNvSpPr txBox="1"/>
          <p:nvPr>
            <p:ph idx="2" type="title"/>
          </p:nvPr>
        </p:nvSpPr>
        <p:spPr>
          <a:xfrm>
            <a:off x="3891150" y="1316850"/>
            <a:ext cx="1361700" cy="9324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2000"/>
              <a:buNone/>
              <a:defRPr sz="7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79" name="Shape 79"/>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11">
    <p:spTree>
      <p:nvGrpSpPr>
        <p:cNvPr id="80" name="Shape 80"/>
        <p:cNvGrpSpPr/>
        <p:nvPr/>
      </p:nvGrpSpPr>
      <p:grpSpPr>
        <a:xfrm>
          <a:off x="0" y="0"/>
          <a:ext cx="0" cy="0"/>
          <a:chOff x="0" y="0"/>
          <a:chExt cx="0" cy="0"/>
        </a:xfrm>
      </p:grpSpPr>
      <p:grpSp>
        <p:nvGrpSpPr>
          <p:cNvPr id="81" name="Google Shape;81;p16"/>
          <p:cNvGrpSpPr/>
          <p:nvPr/>
        </p:nvGrpSpPr>
        <p:grpSpPr>
          <a:xfrm>
            <a:off x="-2582962" y="-1308950"/>
            <a:ext cx="14596466" cy="8467200"/>
            <a:chOff x="-2582962" y="-1308950"/>
            <a:chExt cx="14596466" cy="8467200"/>
          </a:xfrm>
        </p:grpSpPr>
        <p:sp>
          <p:nvSpPr>
            <p:cNvPr id="82" name="Google Shape;82;p16"/>
            <p:cNvSpPr/>
            <p:nvPr/>
          </p:nvSpPr>
          <p:spPr>
            <a:xfrm>
              <a:off x="7440225" y="2469200"/>
              <a:ext cx="4288950" cy="3233250"/>
            </a:xfrm>
            <a:custGeom>
              <a:rect b="b" l="l" r="r" t="t"/>
              <a:pathLst>
                <a:path extrusionOk="0" h="129330" w="171558">
                  <a:moveTo>
                    <a:pt x="171557" y="129329"/>
                  </a:moveTo>
                  <a:lnTo>
                    <a:pt x="171557" y="1"/>
                  </a:lnTo>
                  <a:cubicBezTo>
                    <a:pt x="159122" y="5205"/>
                    <a:pt x="140864" y="10832"/>
                    <a:pt x="114390" y="15390"/>
                  </a:cubicBezTo>
                  <a:cubicBezTo>
                    <a:pt x="58264" y="25011"/>
                    <a:pt x="68617" y="97229"/>
                    <a:pt x="0" y="129329"/>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 name="Google Shape;83;p16"/>
            <p:cNvSpPr/>
            <p:nvPr/>
          </p:nvSpPr>
          <p:spPr>
            <a:xfrm flipH="1" rot="9900040">
              <a:off x="6902431" y="2114094"/>
              <a:ext cx="4756583" cy="3365599"/>
            </a:xfrm>
            <a:custGeom>
              <a:rect b="b" l="l" r="r" t="t"/>
              <a:pathLst>
                <a:path extrusionOk="0" h="134628" w="190269">
                  <a:moveTo>
                    <a:pt x="0" y="0"/>
                  </a:moveTo>
                  <a:cubicBezTo>
                    <a:pt x="2239" y="5010"/>
                    <a:pt x="2932" y="21958"/>
                    <a:pt x="13431" y="30059"/>
                  </a:cubicBezTo>
                  <a:cubicBezTo>
                    <a:pt x="23931" y="38160"/>
                    <a:pt x="47701" y="34643"/>
                    <a:pt x="62997" y="48607"/>
                  </a:cubicBezTo>
                  <a:cubicBezTo>
                    <a:pt x="78293" y="62571"/>
                    <a:pt x="83996" y="99505"/>
                    <a:pt x="105208" y="113842"/>
                  </a:cubicBezTo>
                  <a:cubicBezTo>
                    <a:pt x="126420" y="128179"/>
                    <a:pt x="176092" y="131164"/>
                    <a:pt x="190269" y="13462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4" name="Google Shape;84;p16"/>
            <p:cNvGrpSpPr/>
            <p:nvPr/>
          </p:nvGrpSpPr>
          <p:grpSpPr>
            <a:xfrm>
              <a:off x="-2582962" y="-1308950"/>
              <a:ext cx="8775600" cy="8467200"/>
              <a:chOff x="-2582962" y="-1308950"/>
              <a:chExt cx="8775600" cy="8467200"/>
            </a:xfrm>
          </p:grpSpPr>
          <p:sp>
            <p:nvSpPr>
              <p:cNvPr id="85" name="Google Shape;85;p16"/>
              <p:cNvSpPr/>
              <p:nvPr/>
            </p:nvSpPr>
            <p:spPr>
              <a:xfrm flipH="1">
                <a:off x="-401137" y="3367975"/>
                <a:ext cx="6593775" cy="3790275"/>
              </a:xfrm>
              <a:custGeom>
                <a:rect b="b" l="l" r="r" t="t"/>
                <a:pathLst>
                  <a:path extrusionOk="0" h="151611" w="263751">
                    <a:moveTo>
                      <a:pt x="263750" y="11170"/>
                    </a:moveTo>
                    <a:cubicBezTo>
                      <a:pt x="248080" y="3545"/>
                      <a:pt x="225404" y="1"/>
                      <a:pt x="193557" y="9988"/>
                    </a:cubicBezTo>
                    <a:cubicBezTo>
                      <a:pt x="126600" y="31003"/>
                      <a:pt x="88592" y="151611"/>
                      <a:pt x="0" y="113828"/>
                    </a:cubicBezTo>
                    <a:lnTo>
                      <a:pt x="0" y="149613"/>
                    </a:lnTo>
                    <a:lnTo>
                      <a:pt x="263750" y="149613"/>
                    </a:ln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 name="Google Shape;86;p16"/>
              <p:cNvSpPr/>
              <p:nvPr/>
            </p:nvSpPr>
            <p:spPr>
              <a:xfrm rot="10800000">
                <a:off x="-2582962" y="-1308950"/>
                <a:ext cx="6592375" cy="4395850"/>
              </a:xfrm>
              <a:custGeom>
                <a:rect b="b" l="l" r="r" t="t"/>
                <a:pathLst>
                  <a:path extrusionOk="0" h="175834" w="263695">
                    <a:moveTo>
                      <a:pt x="109102" y="110058"/>
                    </a:moveTo>
                    <a:cubicBezTo>
                      <a:pt x="74132" y="175130"/>
                      <a:pt x="2223" y="175833"/>
                      <a:pt x="1" y="175833"/>
                    </a:cubicBezTo>
                    <a:lnTo>
                      <a:pt x="263694" y="175833"/>
                    </a:lnTo>
                    <a:lnTo>
                      <a:pt x="263694" y="0"/>
                    </a:lnTo>
                    <a:lnTo>
                      <a:pt x="229006" y="0"/>
                    </a:lnTo>
                    <a:cubicBezTo>
                      <a:pt x="256070" y="110423"/>
                      <a:pt x="143706" y="45661"/>
                      <a:pt x="109102" y="110058"/>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7" name="Google Shape;87;p16"/>
              <p:cNvSpPr/>
              <p:nvPr/>
            </p:nvSpPr>
            <p:spPr>
              <a:xfrm flipH="1">
                <a:off x="-1018150" y="1403500"/>
                <a:ext cx="4696175" cy="4395850"/>
              </a:xfrm>
              <a:custGeom>
                <a:rect b="b" l="l" r="r" t="t"/>
                <a:pathLst>
                  <a:path extrusionOk="0" h="175834" w="187847">
                    <a:moveTo>
                      <a:pt x="79900" y="109720"/>
                    </a:moveTo>
                    <a:cubicBezTo>
                      <a:pt x="30666" y="118216"/>
                      <a:pt x="15840" y="151526"/>
                      <a:pt x="1" y="175833"/>
                    </a:cubicBezTo>
                    <a:lnTo>
                      <a:pt x="173302" y="175833"/>
                    </a:lnTo>
                    <a:lnTo>
                      <a:pt x="173302" y="0"/>
                    </a:lnTo>
                    <a:lnTo>
                      <a:pt x="156000" y="0"/>
                    </a:lnTo>
                    <a:cubicBezTo>
                      <a:pt x="187847" y="68224"/>
                      <a:pt x="154453" y="96835"/>
                      <a:pt x="79900" y="109720"/>
                    </a:cubicBez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 name="Google Shape;88;p16"/>
              <p:cNvSpPr/>
              <p:nvPr/>
            </p:nvSpPr>
            <p:spPr>
              <a:xfrm flipH="1" rot="549993">
                <a:off x="-1003608" y="-821265"/>
                <a:ext cx="4756583" cy="3365600"/>
              </a:xfrm>
              <a:custGeom>
                <a:rect b="b" l="l" r="r" t="t"/>
                <a:pathLst>
                  <a:path extrusionOk="0" h="134628" w="190269">
                    <a:moveTo>
                      <a:pt x="0" y="0"/>
                    </a:moveTo>
                    <a:cubicBezTo>
                      <a:pt x="2239" y="5010"/>
                      <a:pt x="2932" y="21958"/>
                      <a:pt x="13431" y="30059"/>
                    </a:cubicBezTo>
                    <a:cubicBezTo>
                      <a:pt x="23931" y="38160"/>
                      <a:pt x="47701" y="34643"/>
                      <a:pt x="62997" y="48607"/>
                    </a:cubicBezTo>
                    <a:cubicBezTo>
                      <a:pt x="78293" y="62571"/>
                      <a:pt x="83996" y="99505"/>
                      <a:pt x="105208" y="113842"/>
                    </a:cubicBezTo>
                    <a:cubicBezTo>
                      <a:pt x="126420" y="128179"/>
                      <a:pt x="176092" y="131164"/>
                      <a:pt x="190269" y="13462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9" name="Google Shape;89;p16"/>
              <p:cNvGrpSpPr/>
              <p:nvPr/>
            </p:nvGrpSpPr>
            <p:grpSpPr>
              <a:xfrm>
                <a:off x="271342" y="4308580"/>
                <a:ext cx="883759" cy="600001"/>
                <a:chOff x="-3966800" y="-2580100"/>
                <a:chExt cx="1127675" cy="765600"/>
              </a:xfrm>
            </p:grpSpPr>
            <p:cxnSp>
              <p:nvCxnSpPr>
                <p:cNvPr id="90" name="Google Shape;90;p16"/>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91" name="Google Shape;91;p16"/>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92" name="Google Shape;92;p16"/>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CUSTOM_11_1">
    <p:spTree>
      <p:nvGrpSpPr>
        <p:cNvPr id="93" name="Shape 93"/>
        <p:cNvGrpSpPr/>
        <p:nvPr/>
      </p:nvGrpSpPr>
      <p:grpSpPr>
        <a:xfrm>
          <a:off x="0" y="0"/>
          <a:ext cx="0" cy="0"/>
          <a:chOff x="0" y="0"/>
          <a:chExt cx="0" cy="0"/>
        </a:xfrm>
      </p:grpSpPr>
      <p:grpSp>
        <p:nvGrpSpPr>
          <p:cNvPr id="94" name="Google Shape;94;p17"/>
          <p:cNvGrpSpPr/>
          <p:nvPr/>
        </p:nvGrpSpPr>
        <p:grpSpPr>
          <a:xfrm>
            <a:off x="-1665150" y="-290950"/>
            <a:ext cx="12102225" cy="5961100"/>
            <a:chOff x="-1665150" y="-290950"/>
            <a:chExt cx="12102225" cy="5961100"/>
          </a:xfrm>
        </p:grpSpPr>
        <p:grpSp>
          <p:nvGrpSpPr>
            <p:cNvPr id="95" name="Google Shape;95;p17"/>
            <p:cNvGrpSpPr/>
            <p:nvPr/>
          </p:nvGrpSpPr>
          <p:grpSpPr>
            <a:xfrm>
              <a:off x="-1665150" y="-290950"/>
              <a:ext cx="12102225" cy="5961100"/>
              <a:chOff x="-1665150" y="-290950"/>
              <a:chExt cx="12102225" cy="5961100"/>
            </a:xfrm>
          </p:grpSpPr>
          <p:grpSp>
            <p:nvGrpSpPr>
              <p:cNvPr id="96" name="Google Shape;96;p17"/>
              <p:cNvGrpSpPr/>
              <p:nvPr/>
            </p:nvGrpSpPr>
            <p:grpSpPr>
              <a:xfrm>
                <a:off x="-1665150" y="2304450"/>
                <a:ext cx="4756725" cy="3365700"/>
                <a:chOff x="-1665150" y="2304450"/>
                <a:chExt cx="4756725" cy="3365700"/>
              </a:xfrm>
            </p:grpSpPr>
            <p:sp>
              <p:nvSpPr>
                <p:cNvPr id="97" name="Google Shape;97;p17"/>
                <p:cNvSpPr/>
                <p:nvPr/>
              </p:nvSpPr>
              <p:spPr>
                <a:xfrm flipH="1">
                  <a:off x="-133661" y="4459676"/>
                  <a:ext cx="1934537" cy="784022"/>
                </a:xfrm>
                <a:custGeom>
                  <a:rect b="b" l="l" r="r" t="t"/>
                  <a:pathLst>
                    <a:path extrusionOk="0" h="60263" w="142665">
                      <a:moveTo>
                        <a:pt x="142664" y="60262"/>
                      </a:moveTo>
                      <a:lnTo>
                        <a:pt x="142664" y="1"/>
                      </a:lnTo>
                      <a:cubicBezTo>
                        <a:pt x="118976" y="39613"/>
                        <a:pt x="31678" y="15334"/>
                        <a:pt x="0" y="60262"/>
                      </a:cubicBezTo>
                      <a:close/>
                    </a:path>
                  </a:pathLst>
                </a:cu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 name="Google Shape;98;p17"/>
                <p:cNvSpPr/>
                <p:nvPr/>
              </p:nvSpPr>
              <p:spPr>
                <a:xfrm>
                  <a:off x="-1665150" y="2304450"/>
                  <a:ext cx="4756725" cy="3365700"/>
                </a:xfrm>
                <a:custGeom>
                  <a:rect b="b" l="l" r="r" t="t"/>
                  <a:pathLst>
                    <a:path extrusionOk="0" h="134628" w="190269">
                      <a:moveTo>
                        <a:pt x="0" y="0"/>
                      </a:moveTo>
                      <a:cubicBezTo>
                        <a:pt x="2239" y="5010"/>
                        <a:pt x="2932" y="21958"/>
                        <a:pt x="13431" y="30059"/>
                      </a:cubicBezTo>
                      <a:cubicBezTo>
                        <a:pt x="23931" y="38160"/>
                        <a:pt x="47701" y="34643"/>
                        <a:pt x="62997" y="48607"/>
                      </a:cubicBezTo>
                      <a:cubicBezTo>
                        <a:pt x="78293" y="62571"/>
                        <a:pt x="83996" y="99505"/>
                        <a:pt x="105208" y="113842"/>
                      </a:cubicBezTo>
                      <a:cubicBezTo>
                        <a:pt x="126420" y="128179"/>
                        <a:pt x="176092" y="131164"/>
                        <a:pt x="190269" y="13462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9" name="Google Shape;99;p17"/>
              <p:cNvGrpSpPr/>
              <p:nvPr/>
            </p:nvGrpSpPr>
            <p:grpSpPr>
              <a:xfrm>
                <a:off x="5605150" y="-290950"/>
                <a:ext cx="4831925" cy="5709350"/>
                <a:chOff x="5605150" y="-290950"/>
                <a:chExt cx="4831925" cy="5709350"/>
              </a:xfrm>
            </p:grpSpPr>
            <p:sp>
              <p:nvSpPr>
                <p:cNvPr id="100" name="Google Shape;100;p17"/>
                <p:cNvSpPr/>
                <p:nvPr/>
              </p:nvSpPr>
              <p:spPr>
                <a:xfrm>
                  <a:off x="6424498" y="1996850"/>
                  <a:ext cx="4012576" cy="3339584"/>
                </a:xfrm>
                <a:custGeom>
                  <a:rect b="b" l="l" r="r" t="t"/>
                  <a:pathLst>
                    <a:path extrusionOk="0" h="107920" w="129668">
                      <a:moveTo>
                        <a:pt x="1" y="107919"/>
                      </a:moveTo>
                      <a:lnTo>
                        <a:pt x="129667" y="107919"/>
                      </a:lnTo>
                      <a:lnTo>
                        <a:pt x="129667" y="0"/>
                      </a:lnTo>
                      <a:cubicBezTo>
                        <a:pt x="99874" y="49487"/>
                        <a:pt x="22198" y="63131"/>
                        <a:pt x="1" y="107919"/>
                      </a:cubicBezTo>
                      <a:close/>
                    </a:path>
                  </a:pathLst>
                </a:cu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 name="Google Shape;101;p17"/>
                <p:cNvSpPr/>
                <p:nvPr/>
              </p:nvSpPr>
              <p:spPr>
                <a:xfrm flipH="1">
                  <a:off x="5605150" y="-290950"/>
                  <a:ext cx="4831925" cy="3339450"/>
                </a:xfrm>
                <a:custGeom>
                  <a:rect b="b" l="l" r="r" t="t"/>
                  <a:pathLst>
                    <a:path extrusionOk="0" h="133578" w="193277">
                      <a:moveTo>
                        <a:pt x="0" y="0"/>
                      </a:moveTo>
                      <a:lnTo>
                        <a:pt x="0" y="133577"/>
                      </a:lnTo>
                      <a:cubicBezTo>
                        <a:pt x="28331" y="127191"/>
                        <a:pt x="62822" y="123421"/>
                        <a:pt x="81024" y="92840"/>
                      </a:cubicBezTo>
                      <a:cubicBezTo>
                        <a:pt x="108454" y="46758"/>
                        <a:pt x="106007" y="21100"/>
                        <a:pt x="154874" y="18990"/>
                      </a:cubicBezTo>
                      <a:cubicBezTo>
                        <a:pt x="179406" y="17921"/>
                        <a:pt x="189394" y="8806"/>
                        <a:pt x="193276" y="0"/>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 name="Google Shape;102;p17"/>
                <p:cNvSpPr/>
                <p:nvPr/>
              </p:nvSpPr>
              <p:spPr>
                <a:xfrm flipH="1">
                  <a:off x="7175624" y="-84550"/>
                  <a:ext cx="2286175" cy="5502950"/>
                </a:xfrm>
                <a:custGeom>
                  <a:rect b="b" l="l" r="r" t="t"/>
                  <a:pathLst>
                    <a:path extrusionOk="0" h="220118" w="91447">
                      <a:moveTo>
                        <a:pt x="0" y="0"/>
                      </a:moveTo>
                      <a:cubicBezTo>
                        <a:pt x="6876" y="6922"/>
                        <a:pt x="35024" y="21088"/>
                        <a:pt x="41258" y="41533"/>
                      </a:cubicBezTo>
                      <a:cubicBezTo>
                        <a:pt x="47493" y="61979"/>
                        <a:pt x="30347" y="101093"/>
                        <a:pt x="37407" y="122673"/>
                      </a:cubicBezTo>
                      <a:cubicBezTo>
                        <a:pt x="44467" y="144253"/>
                        <a:pt x="74609" y="154773"/>
                        <a:pt x="83616" y="171014"/>
                      </a:cubicBezTo>
                      <a:cubicBezTo>
                        <a:pt x="92623" y="187255"/>
                        <a:pt x="90142" y="211934"/>
                        <a:pt x="91447" y="220118"/>
                      </a:cubicBezTo>
                    </a:path>
                  </a:pathLst>
                </a:cu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103" name="Google Shape;103;p17"/>
            <p:cNvGrpSpPr/>
            <p:nvPr/>
          </p:nvGrpSpPr>
          <p:grpSpPr>
            <a:xfrm>
              <a:off x="7988894" y="4308581"/>
              <a:ext cx="883759" cy="600001"/>
              <a:chOff x="-3966800" y="-2580100"/>
              <a:chExt cx="1127675" cy="765600"/>
            </a:xfrm>
          </p:grpSpPr>
          <p:cxnSp>
            <p:nvCxnSpPr>
              <p:cNvPr id="104" name="Google Shape;104;p17"/>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105" name="Google Shape;105;p17"/>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106" name="Google Shape;106;p17"/>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nvGrpSpPr>
            <p:cNvPr id="107" name="Google Shape;107;p17"/>
            <p:cNvGrpSpPr/>
            <p:nvPr/>
          </p:nvGrpSpPr>
          <p:grpSpPr>
            <a:xfrm>
              <a:off x="7988895" y="239505"/>
              <a:ext cx="883759" cy="600001"/>
              <a:chOff x="-3966800" y="-2580100"/>
              <a:chExt cx="1127675" cy="765600"/>
            </a:xfrm>
          </p:grpSpPr>
          <p:cxnSp>
            <p:nvCxnSpPr>
              <p:cNvPr id="108" name="Google Shape;108;p17"/>
              <p:cNvCxnSpPr/>
              <p:nvPr/>
            </p:nvCxnSpPr>
            <p:spPr>
              <a:xfrm>
                <a:off x="-3793300" y="-2580100"/>
                <a:ext cx="765600" cy="765600"/>
              </a:xfrm>
              <a:prstGeom prst="straightConnector1">
                <a:avLst/>
              </a:prstGeom>
              <a:noFill/>
              <a:ln cap="flat" cmpd="sng" w="9525">
                <a:solidFill>
                  <a:schemeClr val="lt1"/>
                </a:solidFill>
                <a:prstDash val="solid"/>
                <a:round/>
                <a:headEnd len="sm" w="sm" type="none"/>
                <a:tailEnd len="sm" w="sm" type="none"/>
              </a:ln>
            </p:spPr>
          </p:cxnSp>
          <p:cxnSp>
            <p:nvCxnSpPr>
              <p:cNvPr id="109" name="Google Shape;109;p17"/>
              <p:cNvCxnSpPr/>
              <p:nvPr/>
            </p:nvCxnSpPr>
            <p:spPr>
              <a:xfrm>
                <a:off x="-3359625" y="-2457550"/>
                <a:ext cx="520500" cy="520500"/>
              </a:xfrm>
              <a:prstGeom prst="straightConnector1">
                <a:avLst/>
              </a:prstGeom>
              <a:noFill/>
              <a:ln cap="flat" cmpd="sng" w="9525">
                <a:solidFill>
                  <a:schemeClr val="lt1"/>
                </a:solidFill>
                <a:prstDash val="solid"/>
                <a:round/>
                <a:headEnd len="sm" w="sm" type="none"/>
                <a:tailEnd len="sm" w="sm" type="none"/>
              </a:ln>
            </p:spPr>
          </p:cxnSp>
          <p:cxnSp>
            <p:nvCxnSpPr>
              <p:cNvPr id="110" name="Google Shape;110;p17"/>
              <p:cNvCxnSpPr/>
              <p:nvPr/>
            </p:nvCxnSpPr>
            <p:spPr>
              <a:xfrm>
                <a:off x="-3966800" y="-2457550"/>
                <a:ext cx="520500" cy="520500"/>
              </a:xfrm>
              <a:prstGeom prst="straightConnector1">
                <a:avLst/>
              </a:prstGeom>
              <a:noFill/>
              <a:ln cap="flat" cmpd="sng" w="9525">
                <a:solidFill>
                  <a:schemeClr val="lt1"/>
                </a:solidFill>
                <a:prstDash val="solid"/>
                <a:round/>
                <a:headEnd len="sm" w="sm" type="none"/>
                <a:tailEnd len="sm" w="sm" type="none"/>
              </a:ln>
            </p:spPr>
          </p:cxnSp>
        </p:grpSp>
      </p:gr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1"/>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2"/>
              </a:buClr>
              <a:buSzPts val="3000"/>
              <a:buFont typeface="Spinnaker"/>
              <a:buNone/>
              <a:defRPr b="1" i="0" sz="3000" u="none" cap="none" strike="noStrike">
                <a:solidFill>
                  <a:schemeClr val="dk2"/>
                </a:solidFill>
                <a:latin typeface="Spinnaker"/>
                <a:ea typeface="Spinnaker"/>
                <a:cs typeface="Spinnaker"/>
                <a:sym typeface="Spinnaker"/>
              </a:defRPr>
            </a:lvl1pPr>
            <a:lvl2pPr lvl="1" marR="0" rtl="0" algn="l">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2pPr>
            <a:lvl3pPr lvl="2" marR="0" rtl="0" algn="l">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3pPr>
            <a:lvl4pPr lvl="3" marR="0" rtl="0" algn="l">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4pPr>
            <a:lvl5pPr lvl="4" marR="0" rtl="0" algn="l">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5pPr>
            <a:lvl6pPr lvl="5" marR="0" rtl="0" algn="l">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6pPr>
            <a:lvl7pPr lvl="6" marR="0" rtl="0" algn="l">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7pPr>
            <a:lvl8pPr lvl="7" marR="0" rtl="0" algn="l">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8pPr>
            <a:lvl9pPr lvl="8" marR="0" rtl="0" algn="l">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9pPr>
          </a:lstStyle>
          <a:p/>
        </p:txBody>
      </p:sp>
      <p:sp>
        <p:nvSpPr>
          <p:cNvPr id="7" name="Google Shape;7;p11"/>
          <p:cNvSpPr txBox="1"/>
          <p:nvPr>
            <p:ph idx="1" type="body"/>
          </p:nvPr>
        </p:nvSpPr>
        <p:spPr>
          <a:xfrm>
            <a:off x="713225" y="1017725"/>
            <a:ext cx="7717500" cy="3590700"/>
          </a:xfrm>
          <a:prstGeom prst="rect">
            <a:avLst/>
          </a:prstGeom>
          <a:noFill/>
          <a:ln>
            <a:noFill/>
          </a:ln>
        </p:spPr>
        <p:txBody>
          <a:bodyPr anchorCtr="0" anchor="t" bIns="91425" lIns="91425" spcFirstLastPara="1" rIns="91425" wrap="square" tIns="91425">
            <a:noAutofit/>
          </a:bodyPr>
          <a:lstStyle>
            <a:lvl1pPr indent="-317500" lvl="0" marL="4572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1pPr>
            <a:lvl2pPr indent="-317500" lvl="1" marL="9144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2pPr>
            <a:lvl3pPr indent="-317500" lvl="2" marL="13716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3pPr>
            <a:lvl4pPr indent="-317500" lvl="3" marL="18288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4pPr>
            <a:lvl5pPr indent="-317500" lvl="4" marL="22860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5pPr>
            <a:lvl6pPr indent="-317500" lvl="5" marL="27432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6pPr>
            <a:lvl7pPr indent="-317500" lvl="6" marL="32004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7pPr>
            <a:lvl8pPr indent="-317500" lvl="7" marL="36576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8pPr>
            <a:lvl9pPr indent="-317500" lvl="8" marL="4114800" marR="0" rtl="0" algn="l">
              <a:lnSpc>
                <a:spcPct val="100000"/>
              </a:lnSpc>
              <a:spcBef>
                <a:spcPts val="0"/>
              </a:spcBef>
              <a:spcAft>
                <a:spcPts val="0"/>
              </a:spcAft>
              <a:buClr>
                <a:schemeClr val="dk1"/>
              </a:buClr>
              <a:buSzPts val="1400"/>
              <a:buFont typeface="Mandali"/>
              <a:buChar char="■"/>
              <a:defRPr b="0" i="0" sz="1400" u="none" cap="none" strike="noStrike">
                <a:solidFill>
                  <a:schemeClr val="dk1"/>
                </a:solidFill>
                <a:latin typeface="Mandali"/>
                <a:ea typeface="Mandali"/>
                <a:cs typeface="Mandali"/>
                <a:sym typeface="Mandali"/>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g17fc095a3c8_0_0"/>
          <p:cNvSpPr txBox="1"/>
          <p:nvPr>
            <p:ph type="ctrTitle"/>
          </p:nvPr>
        </p:nvSpPr>
        <p:spPr>
          <a:xfrm>
            <a:off x="1018025" y="996700"/>
            <a:ext cx="5865300" cy="19083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t>Nasima khatun</a:t>
            </a:r>
            <a:endParaRPr/>
          </a:p>
          <a:p>
            <a:pPr indent="0" lvl="0" marL="0" rtl="0" algn="l">
              <a:spcBef>
                <a:spcPts val="0"/>
              </a:spcBef>
              <a:spcAft>
                <a:spcPts val="0"/>
              </a:spcAft>
              <a:buNone/>
            </a:pPr>
            <a:r>
              <a:rPr lang="en-GB" sz="3000"/>
              <a:t>BMIH4006</a:t>
            </a:r>
            <a:endParaRPr sz="3000"/>
          </a:p>
          <a:p>
            <a:pPr indent="0" lvl="0" marL="0" rtl="0" algn="l">
              <a:spcBef>
                <a:spcPts val="0"/>
              </a:spcBef>
              <a:spcAft>
                <a:spcPts val="0"/>
              </a:spcAft>
              <a:buNone/>
            </a:pPr>
            <a:r>
              <a:rPr lang="en-GB" sz="3000"/>
              <a:t>Lecturer: Lola Villard</a:t>
            </a:r>
            <a:endParaRPr sz="30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1"/>
          <p:cNvSpPr txBox="1"/>
          <p:nvPr>
            <p:ph type="ctrTitle"/>
          </p:nvPr>
        </p:nvSpPr>
        <p:spPr>
          <a:xfrm>
            <a:off x="1018025" y="996700"/>
            <a:ext cx="5865300" cy="19083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5200"/>
              <a:buNone/>
            </a:pPr>
            <a:r>
              <a:rPr lang="en-GB"/>
              <a:t>EMPLOYEE</a:t>
            </a:r>
            <a:br>
              <a:rPr lang="en-GB"/>
            </a:br>
            <a:r>
              <a:rPr lang="en-GB">
                <a:solidFill>
                  <a:schemeClr val="dk1"/>
                </a:solidFill>
              </a:rPr>
              <a:t>ENGAGEMENT</a:t>
            </a:r>
            <a:endParaRPr>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2"/>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000"/>
              <a:buNone/>
            </a:pPr>
            <a:r>
              <a:rPr lang="en-GB"/>
              <a:t>TABLE OF </a:t>
            </a:r>
            <a:r>
              <a:rPr lang="en-GB">
                <a:solidFill>
                  <a:schemeClr val="dk1"/>
                </a:solidFill>
              </a:rPr>
              <a:t>CONTENTS</a:t>
            </a:r>
            <a:endParaRPr>
              <a:solidFill>
                <a:schemeClr val="dk1"/>
              </a:solidFill>
            </a:endParaRPr>
          </a:p>
        </p:txBody>
      </p:sp>
      <p:sp>
        <p:nvSpPr>
          <p:cNvPr id="126" name="Google Shape;126;p2"/>
          <p:cNvSpPr txBox="1"/>
          <p:nvPr>
            <p:ph idx="5" type="title"/>
          </p:nvPr>
        </p:nvSpPr>
        <p:spPr>
          <a:xfrm>
            <a:off x="783910" y="1032704"/>
            <a:ext cx="898500" cy="4476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3000"/>
              <a:buNone/>
            </a:pPr>
            <a:r>
              <a:rPr lang="en-GB" sz="1600"/>
              <a:t>01</a:t>
            </a:r>
            <a:endParaRPr/>
          </a:p>
        </p:txBody>
      </p:sp>
      <p:sp>
        <p:nvSpPr>
          <p:cNvPr id="127" name="Google Shape;127;p2"/>
          <p:cNvSpPr txBox="1"/>
          <p:nvPr>
            <p:ph idx="6" type="title"/>
          </p:nvPr>
        </p:nvSpPr>
        <p:spPr>
          <a:xfrm>
            <a:off x="783911" y="1741164"/>
            <a:ext cx="898500" cy="4476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3000"/>
              <a:buNone/>
            </a:pPr>
            <a:r>
              <a:rPr lang="en-GB" sz="1600"/>
              <a:t>03</a:t>
            </a:r>
            <a:endParaRPr/>
          </a:p>
        </p:txBody>
      </p:sp>
      <p:sp>
        <p:nvSpPr>
          <p:cNvPr id="128" name="Google Shape;128;p2"/>
          <p:cNvSpPr txBox="1"/>
          <p:nvPr>
            <p:ph idx="7" type="title"/>
          </p:nvPr>
        </p:nvSpPr>
        <p:spPr>
          <a:xfrm>
            <a:off x="783910" y="1396980"/>
            <a:ext cx="898500" cy="4476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3000"/>
              <a:buNone/>
            </a:pPr>
            <a:r>
              <a:rPr lang="en-GB" sz="1600"/>
              <a:t>02</a:t>
            </a:r>
            <a:endParaRPr sz="2400"/>
          </a:p>
        </p:txBody>
      </p:sp>
      <p:sp>
        <p:nvSpPr>
          <p:cNvPr id="129" name="Google Shape;129;p2"/>
          <p:cNvSpPr txBox="1"/>
          <p:nvPr>
            <p:ph idx="8" type="title"/>
          </p:nvPr>
        </p:nvSpPr>
        <p:spPr>
          <a:xfrm>
            <a:off x="783910" y="2085213"/>
            <a:ext cx="690140" cy="447600"/>
          </a:xfrm>
          <a:prstGeom prst="rect">
            <a:avLst/>
          </a:prstGeom>
          <a:noFill/>
          <a:ln>
            <a:noFill/>
          </a:ln>
        </p:spPr>
        <p:txBody>
          <a:bodyPr anchorCtr="0" anchor="ctr" bIns="91425" lIns="91425" spcFirstLastPara="1" rIns="91425" wrap="square" tIns="91425">
            <a:noAutofit/>
          </a:bodyPr>
          <a:lstStyle/>
          <a:p>
            <a:pPr indent="0" lvl="0" marL="0" rtl="0" algn="l">
              <a:lnSpc>
                <a:spcPct val="100000"/>
              </a:lnSpc>
              <a:spcBef>
                <a:spcPts val="0"/>
              </a:spcBef>
              <a:spcAft>
                <a:spcPts val="0"/>
              </a:spcAft>
              <a:buSzPts val="3000"/>
              <a:buNone/>
            </a:pPr>
            <a:r>
              <a:rPr lang="en-GB" sz="1600"/>
              <a:t>04</a:t>
            </a:r>
            <a:endParaRPr/>
          </a:p>
        </p:txBody>
      </p:sp>
      <p:sp>
        <p:nvSpPr>
          <p:cNvPr id="130" name="Google Shape;130;p2"/>
          <p:cNvSpPr txBox="1"/>
          <p:nvPr>
            <p:ph idx="9" type="subTitle"/>
          </p:nvPr>
        </p:nvSpPr>
        <p:spPr>
          <a:xfrm>
            <a:off x="1474050" y="1059254"/>
            <a:ext cx="2818800" cy="3945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2400"/>
              <a:buNone/>
            </a:pPr>
            <a:r>
              <a:rPr lang="en-GB" sz="1600"/>
              <a:t>INTRODUCTION</a:t>
            </a:r>
            <a:endParaRPr/>
          </a:p>
        </p:txBody>
      </p:sp>
      <p:sp>
        <p:nvSpPr>
          <p:cNvPr id="131" name="Google Shape;131;p2"/>
          <p:cNvSpPr txBox="1"/>
          <p:nvPr>
            <p:ph idx="13" type="subTitle"/>
          </p:nvPr>
        </p:nvSpPr>
        <p:spPr>
          <a:xfrm>
            <a:off x="1474050" y="1403303"/>
            <a:ext cx="5224176" cy="3945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2400"/>
              <a:buNone/>
            </a:pPr>
            <a:r>
              <a:rPr lang="en-GB" sz="1600"/>
              <a:t>EMPLOYEE ENGAGEMENT</a:t>
            </a:r>
            <a:endParaRPr sz="1600"/>
          </a:p>
        </p:txBody>
      </p:sp>
      <p:sp>
        <p:nvSpPr>
          <p:cNvPr id="132" name="Google Shape;132;p2"/>
          <p:cNvSpPr txBox="1"/>
          <p:nvPr>
            <p:ph idx="14" type="subTitle"/>
          </p:nvPr>
        </p:nvSpPr>
        <p:spPr>
          <a:xfrm>
            <a:off x="1474050" y="2071630"/>
            <a:ext cx="7308615" cy="694679"/>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2400"/>
              <a:buNone/>
            </a:pPr>
            <a:r>
              <a:rPr lang="en-GB" sz="1600">
                <a:latin typeface="Spinnaker"/>
                <a:ea typeface="Spinnaker"/>
                <a:cs typeface="Spinnaker"/>
                <a:sym typeface="Spinnaker"/>
              </a:rPr>
              <a:t>MASLOW’S HIERARCHY OF NEEDS APPLIED TO EMPLOYEE ENGAGEMENT</a:t>
            </a:r>
            <a:endParaRPr sz="1600">
              <a:latin typeface="Spinnaker"/>
              <a:ea typeface="Spinnaker"/>
              <a:cs typeface="Spinnaker"/>
              <a:sym typeface="Spinnaker"/>
            </a:endParaRPr>
          </a:p>
        </p:txBody>
      </p:sp>
      <p:sp>
        <p:nvSpPr>
          <p:cNvPr id="133" name="Google Shape;133;p2"/>
          <p:cNvSpPr txBox="1"/>
          <p:nvPr>
            <p:ph idx="15" type="subTitle"/>
          </p:nvPr>
        </p:nvSpPr>
        <p:spPr>
          <a:xfrm>
            <a:off x="1474050" y="1752090"/>
            <a:ext cx="4862841" cy="3945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2400"/>
              <a:buNone/>
            </a:pPr>
            <a:r>
              <a:rPr lang="en-GB" sz="1600"/>
              <a:t>MASLOW’S</a:t>
            </a:r>
            <a:r>
              <a:rPr lang="en-GB"/>
              <a:t> </a:t>
            </a:r>
            <a:r>
              <a:rPr lang="en-GB" sz="1600"/>
              <a:t>HIERARCHY</a:t>
            </a:r>
            <a:r>
              <a:rPr lang="en-GB"/>
              <a:t> OF NEEDS</a:t>
            </a:r>
            <a:endParaRPr/>
          </a:p>
        </p:txBody>
      </p:sp>
      <p:sp>
        <p:nvSpPr>
          <p:cNvPr id="134" name="Google Shape;134;p2"/>
          <p:cNvSpPr txBox="1"/>
          <p:nvPr/>
        </p:nvSpPr>
        <p:spPr>
          <a:xfrm>
            <a:off x="783910" y="2618866"/>
            <a:ext cx="690140" cy="4476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chemeClr val="dk2"/>
              </a:buClr>
              <a:buSzPts val="3000"/>
              <a:buFont typeface="Spinnaker"/>
              <a:buNone/>
            </a:pPr>
            <a:r>
              <a:rPr b="1" i="0" lang="en-GB" sz="1600" u="none" cap="none" strike="noStrike">
                <a:solidFill>
                  <a:schemeClr val="dk2"/>
                </a:solidFill>
                <a:latin typeface="Spinnaker"/>
                <a:ea typeface="Spinnaker"/>
                <a:cs typeface="Spinnaker"/>
                <a:sym typeface="Spinnaker"/>
              </a:rPr>
              <a:t>05</a:t>
            </a:r>
            <a:endParaRPr b="1" i="0" sz="3000" u="none" cap="none" strike="noStrike">
              <a:solidFill>
                <a:schemeClr val="dk2"/>
              </a:solidFill>
              <a:latin typeface="Spinnaker"/>
              <a:ea typeface="Spinnaker"/>
              <a:cs typeface="Spinnaker"/>
              <a:sym typeface="Spinnaker"/>
            </a:endParaRPr>
          </a:p>
        </p:txBody>
      </p:sp>
      <p:sp>
        <p:nvSpPr>
          <p:cNvPr id="135" name="Google Shape;135;p2"/>
          <p:cNvSpPr txBox="1"/>
          <p:nvPr/>
        </p:nvSpPr>
        <p:spPr>
          <a:xfrm>
            <a:off x="1474049" y="2602746"/>
            <a:ext cx="7308615" cy="694679"/>
          </a:xfrm>
          <a:prstGeom prst="rect">
            <a:avLst/>
          </a:prstGeom>
          <a:noFill/>
          <a:ln>
            <a:noFill/>
          </a:ln>
        </p:spPr>
        <p:txBody>
          <a:bodyPr anchorCtr="0" anchor="b" bIns="91425" lIns="91425" spcFirstLastPara="1" rIns="91425" wrap="square" tIns="91425">
            <a:noAutofit/>
          </a:bodyPr>
          <a:lstStyle/>
          <a:p>
            <a:pPr indent="0" lvl="0" marL="0" marR="0" rtl="0" algn="l">
              <a:lnSpc>
                <a:spcPct val="100000"/>
              </a:lnSpc>
              <a:spcBef>
                <a:spcPts val="0"/>
              </a:spcBef>
              <a:spcAft>
                <a:spcPts val="0"/>
              </a:spcAft>
              <a:buClr>
                <a:schemeClr val="dk1"/>
              </a:buClr>
              <a:buSzPts val="2400"/>
              <a:buFont typeface="Spinnaker"/>
              <a:buNone/>
            </a:pPr>
            <a:r>
              <a:rPr b="1" i="0" lang="en-GB" sz="1600" u="none" cap="none" strike="noStrike">
                <a:solidFill>
                  <a:schemeClr val="dk1"/>
                </a:solidFill>
                <a:latin typeface="Spinnaker"/>
                <a:ea typeface="Spinnaker"/>
                <a:cs typeface="Spinnaker"/>
                <a:sym typeface="Spinnaker"/>
              </a:rPr>
              <a:t>IMPORTANCE OF EMPLOYEE ENGAGEMENT IN HOTEL MANAGEMENT</a:t>
            </a:r>
            <a:endParaRPr b="1" i="0" sz="1600" u="none" cap="none" strike="noStrike">
              <a:solidFill>
                <a:schemeClr val="dk1"/>
              </a:solidFill>
              <a:latin typeface="Spinnaker"/>
              <a:ea typeface="Spinnaker"/>
              <a:cs typeface="Spinnaker"/>
              <a:sym typeface="Spinnaker"/>
            </a:endParaRPr>
          </a:p>
        </p:txBody>
      </p:sp>
      <p:sp>
        <p:nvSpPr>
          <p:cNvPr id="136" name="Google Shape;136;p2"/>
          <p:cNvSpPr txBox="1"/>
          <p:nvPr/>
        </p:nvSpPr>
        <p:spPr>
          <a:xfrm>
            <a:off x="783910" y="3143558"/>
            <a:ext cx="690140" cy="4476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chemeClr val="dk2"/>
              </a:buClr>
              <a:buSzPts val="3000"/>
              <a:buFont typeface="Spinnaker"/>
              <a:buNone/>
            </a:pPr>
            <a:r>
              <a:rPr b="1" i="0" lang="en-GB" sz="1600" u="none" cap="none" strike="noStrike">
                <a:solidFill>
                  <a:schemeClr val="dk2"/>
                </a:solidFill>
                <a:latin typeface="Spinnaker"/>
                <a:ea typeface="Spinnaker"/>
                <a:cs typeface="Spinnaker"/>
                <a:sym typeface="Spinnaker"/>
              </a:rPr>
              <a:t>06</a:t>
            </a:r>
            <a:endParaRPr b="1" i="0" sz="3000" u="none" cap="none" strike="noStrike">
              <a:solidFill>
                <a:schemeClr val="dk2"/>
              </a:solidFill>
              <a:latin typeface="Spinnaker"/>
              <a:ea typeface="Spinnaker"/>
              <a:cs typeface="Spinnaker"/>
              <a:sym typeface="Spinnaker"/>
            </a:endParaRPr>
          </a:p>
        </p:txBody>
      </p:sp>
      <p:sp>
        <p:nvSpPr>
          <p:cNvPr id="137" name="Google Shape;137;p2"/>
          <p:cNvSpPr txBox="1"/>
          <p:nvPr/>
        </p:nvSpPr>
        <p:spPr>
          <a:xfrm>
            <a:off x="1474049" y="3098321"/>
            <a:ext cx="7308615" cy="492837"/>
          </a:xfrm>
          <a:prstGeom prst="rect">
            <a:avLst/>
          </a:prstGeom>
          <a:noFill/>
          <a:ln>
            <a:noFill/>
          </a:ln>
        </p:spPr>
        <p:txBody>
          <a:bodyPr anchorCtr="0" anchor="b" bIns="91425" lIns="91425" spcFirstLastPara="1" rIns="91425" wrap="square" tIns="91425">
            <a:noAutofit/>
          </a:bodyPr>
          <a:lstStyle/>
          <a:p>
            <a:pPr indent="0" lvl="0" marL="0" marR="0" rtl="0" algn="l">
              <a:lnSpc>
                <a:spcPct val="100000"/>
              </a:lnSpc>
              <a:spcBef>
                <a:spcPts val="0"/>
              </a:spcBef>
              <a:spcAft>
                <a:spcPts val="0"/>
              </a:spcAft>
              <a:buClr>
                <a:schemeClr val="dk1"/>
              </a:buClr>
              <a:buSzPts val="2400"/>
              <a:buFont typeface="Spinnaker"/>
              <a:buNone/>
            </a:pPr>
            <a:r>
              <a:rPr b="1" i="0" lang="en-GB" sz="1600" u="none" cap="none" strike="noStrike">
                <a:solidFill>
                  <a:schemeClr val="dk1"/>
                </a:solidFill>
                <a:latin typeface="Spinnaker"/>
                <a:ea typeface="Spinnaker"/>
                <a:cs typeface="Spinnaker"/>
                <a:sym typeface="Spinnaker"/>
              </a:rPr>
              <a:t>HOW TO INCREASE EMPLOYEE ENGAGEMENT?</a:t>
            </a:r>
            <a:endParaRPr b="1" i="0" sz="1600" u="none" cap="none" strike="noStrike">
              <a:solidFill>
                <a:schemeClr val="dk1"/>
              </a:solidFill>
              <a:latin typeface="Spinnaker"/>
              <a:ea typeface="Spinnaker"/>
              <a:cs typeface="Spinnaker"/>
              <a:sym typeface="Spinnaker"/>
            </a:endParaRPr>
          </a:p>
        </p:txBody>
      </p:sp>
      <p:sp>
        <p:nvSpPr>
          <p:cNvPr id="138" name="Google Shape;138;p2"/>
          <p:cNvSpPr txBox="1"/>
          <p:nvPr/>
        </p:nvSpPr>
        <p:spPr>
          <a:xfrm>
            <a:off x="783910" y="3497386"/>
            <a:ext cx="690140" cy="4476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chemeClr val="dk2"/>
              </a:buClr>
              <a:buSzPts val="3000"/>
              <a:buFont typeface="Spinnaker"/>
              <a:buNone/>
            </a:pPr>
            <a:r>
              <a:rPr b="1" i="0" lang="en-GB" sz="1600" u="none" cap="none" strike="noStrike">
                <a:solidFill>
                  <a:schemeClr val="dk2"/>
                </a:solidFill>
                <a:latin typeface="Spinnaker"/>
                <a:ea typeface="Spinnaker"/>
                <a:cs typeface="Spinnaker"/>
                <a:sym typeface="Spinnaker"/>
              </a:rPr>
              <a:t>07</a:t>
            </a:r>
            <a:endParaRPr b="1" i="0" sz="3000" u="none" cap="none" strike="noStrike">
              <a:solidFill>
                <a:schemeClr val="dk2"/>
              </a:solidFill>
              <a:latin typeface="Spinnaker"/>
              <a:ea typeface="Spinnaker"/>
              <a:cs typeface="Spinnaker"/>
              <a:sym typeface="Spinnaker"/>
            </a:endParaRPr>
          </a:p>
        </p:txBody>
      </p:sp>
      <p:sp>
        <p:nvSpPr>
          <p:cNvPr id="139" name="Google Shape;139;p2"/>
          <p:cNvSpPr txBox="1"/>
          <p:nvPr/>
        </p:nvSpPr>
        <p:spPr>
          <a:xfrm>
            <a:off x="1474048" y="3557518"/>
            <a:ext cx="6050526" cy="33855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GB" sz="1600" u="none" cap="none" strike="noStrike">
                <a:solidFill>
                  <a:srgbClr val="3D405B"/>
                </a:solidFill>
                <a:latin typeface="Spinnaker"/>
                <a:ea typeface="Spinnaker"/>
                <a:cs typeface="Spinnaker"/>
                <a:sym typeface="Spinnaker"/>
              </a:rPr>
              <a:t>CONCLUSION</a:t>
            </a:r>
            <a:endParaRPr/>
          </a:p>
        </p:txBody>
      </p:sp>
      <p:sp>
        <p:nvSpPr>
          <p:cNvPr id="140" name="Google Shape;140;p2"/>
          <p:cNvSpPr txBox="1"/>
          <p:nvPr/>
        </p:nvSpPr>
        <p:spPr>
          <a:xfrm>
            <a:off x="783910" y="3830825"/>
            <a:ext cx="690140" cy="4476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chemeClr val="dk2"/>
              </a:buClr>
              <a:buSzPts val="3000"/>
              <a:buFont typeface="Spinnaker"/>
              <a:buNone/>
            </a:pPr>
            <a:r>
              <a:rPr b="1" i="0" lang="en-GB" sz="1600" u="none" cap="none" strike="noStrike">
                <a:solidFill>
                  <a:schemeClr val="dk2"/>
                </a:solidFill>
                <a:latin typeface="Spinnaker"/>
                <a:ea typeface="Spinnaker"/>
                <a:cs typeface="Spinnaker"/>
                <a:sym typeface="Spinnaker"/>
              </a:rPr>
              <a:t>08</a:t>
            </a:r>
            <a:endParaRPr b="1" i="0" sz="3000" u="none" cap="none" strike="noStrike">
              <a:solidFill>
                <a:schemeClr val="dk2"/>
              </a:solidFill>
              <a:latin typeface="Spinnaker"/>
              <a:ea typeface="Spinnaker"/>
              <a:cs typeface="Spinnaker"/>
              <a:sym typeface="Spinnaker"/>
            </a:endParaRPr>
          </a:p>
        </p:txBody>
      </p:sp>
      <p:sp>
        <p:nvSpPr>
          <p:cNvPr id="141" name="Google Shape;141;p2"/>
          <p:cNvSpPr txBox="1"/>
          <p:nvPr/>
        </p:nvSpPr>
        <p:spPr>
          <a:xfrm>
            <a:off x="1455475" y="3885348"/>
            <a:ext cx="6050526" cy="33855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GB" sz="1600" u="none" cap="none" strike="noStrike">
                <a:solidFill>
                  <a:srgbClr val="3D405B"/>
                </a:solidFill>
                <a:latin typeface="Spinnaker"/>
                <a:ea typeface="Spinnaker"/>
                <a:cs typeface="Spinnaker"/>
                <a:sym typeface="Spinnaker"/>
              </a:rPr>
              <a:t>REFERENCES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3"/>
          <p:cNvSpPr txBox="1"/>
          <p:nvPr>
            <p:ph type="ctrTitle"/>
          </p:nvPr>
        </p:nvSpPr>
        <p:spPr>
          <a:xfrm>
            <a:off x="1761063" y="572850"/>
            <a:ext cx="5621874" cy="11280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GB"/>
              <a:t>INTRODUCTION</a:t>
            </a:r>
            <a:endParaRPr>
              <a:solidFill>
                <a:schemeClr val="dk1"/>
              </a:solidFill>
            </a:endParaRPr>
          </a:p>
        </p:txBody>
      </p:sp>
      <p:sp>
        <p:nvSpPr>
          <p:cNvPr id="147" name="Google Shape;147;p3"/>
          <p:cNvSpPr txBox="1"/>
          <p:nvPr>
            <p:ph idx="1" type="subTitle"/>
          </p:nvPr>
        </p:nvSpPr>
        <p:spPr>
          <a:xfrm>
            <a:off x="2254800" y="1918650"/>
            <a:ext cx="4634400" cy="3840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2800"/>
              <a:buNone/>
            </a:pPr>
            <a:r>
              <a:rPr lang="en-GB"/>
              <a:t>Staff are the brand ambassadors, and keeping them satisfied is important to an upstanding image. When staff believe they contribute meaningfully to the success of the hotel, they take pride in their work. These individuals are driven to succeed, and their aspirations align with those of the company.</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4"/>
          <p:cNvSpPr txBox="1"/>
          <p:nvPr>
            <p:ph type="ctrTitle"/>
          </p:nvPr>
        </p:nvSpPr>
        <p:spPr>
          <a:xfrm>
            <a:off x="1761063" y="841950"/>
            <a:ext cx="5621874" cy="11280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GB" sz="4400"/>
              <a:t>EMPLOYEE ENGAGEMENT</a:t>
            </a:r>
            <a:endParaRPr sz="4400">
              <a:solidFill>
                <a:schemeClr val="dk1"/>
              </a:solidFill>
            </a:endParaRPr>
          </a:p>
        </p:txBody>
      </p:sp>
      <p:sp>
        <p:nvSpPr>
          <p:cNvPr id="153" name="Google Shape;153;p4"/>
          <p:cNvSpPr txBox="1"/>
          <p:nvPr>
            <p:ph idx="1" type="subTitle"/>
          </p:nvPr>
        </p:nvSpPr>
        <p:spPr>
          <a:xfrm>
            <a:off x="2254800" y="1997468"/>
            <a:ext cx="4634400" cy="2352166"/>
          </a:xfrm>
          <a:prstGeom prst="rect">
            <a:avLst/>
          </a:prstGeom>
          <a:noFill/>
          <a:ln>
            <a:noFill/>
          </a:ln>
        </p:spPr>
        <p:txBody>
          <a:bodyPr anchorCtr="0" anchor="t" bIns="91425" lIns="91425" spcFirstLastPara="1" rIns="91425" wrap="square" tIns="91425">
            <a:noAutofit/>
          </a:bodyPr>
          <a:lstStyle/>
          <a:p>
            <a:pPr indent="0" lvl="0" marL="0" marR="0" rtl="0" algn="ctr">
              <a:lnSpc>
                <a:spcPct val="150000"/>
              </a:lnSpc>
              <a:spcBef>
                <a:spcPts val="0"/>
              </a:spcBef>
              <a:spcAft>
                <a:spcPts val="0"/>
              </a:spcAft>
              <a:buSzPts val="2800"/>
              <a:buNone/>
            </a:pPr>
            <a:r>
              <a:rPr b="1" lang="en-GB" sz="2000">
                <a:solidFill>
                  <a:srgbClr val="2F5496"/>
                </a:solidFill>
                <a:latin typeface="Times New Roman"/>
                <a:ea typeface="Times New Roman"/>
                <a:cs typeface="Times New Roman"/>
                <a:sym typeface="Times New Roman"/>
              </a:rPr>
              <a:t>Definition</a:t>
            </a:r>
            <a:endParaRPr/>
          </a:p>
          <a:p>
            <a:pPr indent="0" lvl="0" marL="0" marR="0" rtl="0" algn="just">
              <a:lnSpc>
                <a:spcPct val="150000"/>
              </a:lnSpc>
              <a:spcBef>
                <a:spcPts val="0"/>
              </a:spcBef>
              <a:spcAft>
                <a:spcPts val="800"/>
              </a:spcAft>
              <a:buSzPts val="2800"/>
              <a:buNone/>
            </a:pPr>
            <a:r>
              <a:rPr lang="en-GB" sz="1800">
                <a:latin typeface="Times New Roman"/>
                <a:ea typeface="Times New Roman"/>
                <a:cs typeface="Times New Roman"/>
                <a:sym typeface="Times New Roman"/>
              </a:rPr>
              <a:t>The term "employee engagement" refers to a state of emotional investment in and dedication to one's workplace and its mission (Sharmila, 2013).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5"/>
          <p:cNvSpPr txBox="1"/>
          <p:nvPr>
            <p:ph type="ctrTitle"/>
          </p:nvPr>
        </p:nvSpPr>
        <p:spPr>
          <a:xfrm>
            <a:off x="1761063" y="465182"/>
            <a:ext cx="5621874" cy="11280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GB" sz="3200"/>
              <a:t>MASLOW’S HIERARCHY OF NEEDS</a:t>
            </a:r>
            <a:endParaRPr sz="3200">
              <a:solidFill>
                <a:schemeClr val="dk1"/>
              </a:solidFill>
            </a:endParaRPr>
          </a:p>
        </p:txBody>
      </p:sp>
      <p:sp>
        <p:nvSpPr>
          <p:cNvPr id="159" name="Google Shape;159;p5"/>
          <p:cNvSpPr txBox="1"/>
          <p:nvPr>
            <p:ph idx="1" type="subTitle"/>
          </p:nvPr>
        </p:nvSpPr>
        <p:spPr>
          <a:xfrm>
            <a:off x="2254800" y="1662869"/>
            <a:ext cx="4634400" cy="188745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2800"/>
              <a:buNone/>
            </a:pPr>
            <a:r>
              <a:rPr lang="en-GB" sz="1800">
                <a:latin typeface="Times New Roman"/>
                <a:ea typeface="Times New Roman"/>
                <a:cs typeface="Times New Roman"/>
                <a:sym typeface="Times New Roman"/>
              </a:rPr>
              <a:t>The hierarchy of needs was first published in "A Theory of Human Motivation," a 1943 study written by Abraham Maslow (Haski-Leventhal, Roza and Brammer, 2020).</a:t>
            </a:r>
            <a:endParaRPr/>
          </a:p>
          <a:p>
            <a:pPr indent="-342900" lvl="0" marL="342900" marR="0" rtl="0" algn="just">
              <a:lnSpc>
                <a:spcPct val="150000"/>
              </a:lnSpc>
              <a:spcBef>
                <a:spcPts val="0"/>
              </a:spcBef>
              <a:spcAft>
                <a:spcPts val="0"/>
              </a:spcAft>
              <a:buSzPts val="2800"/>
              <a:buFont typeface="Noto Sans Symbols"/>
              <a:buChar char="∙"/>
            </a:pPr>
            <a:r>
              <a:rPr lang="en-GB" sz="1800">
                <a:latin typeface="Times New Roman"/>
                <a:ea typeface="Times New Roman"/>
                <a:cs typeface="Times New Roman"/>
                <a:sym typeface="Times New Roman"/>
              </a:rPr>
              <a:t>Physiological</a:t>
            </a:r>
            <a:endParaRPr/>
          </a:p>
          <a:p>
            <a:pPr indent="-342900" lvl="0" marL="342900" marR="0" rtl="0" algn="just">
              <a:lnSpc>
                <a:spcPct val="150000"/>
              </a:lnSpc>
              <a:spcBef>
                <a:spcPts val="0"/>
              </a:spcBef>
              <a:spcAft>
                <a:spcPts val="0"/>
              </a:spcAft>
              <a:buSzPts val="2800"/>
              <a:buFont typeface="Noto Sans Symbols"/>
              <a:buChar char="∙"/>
            </a:pPr>
            <a:r>
              <a:rPr lang="en-GB" sz="1800">
                <a:latin typeface="Times New Roman"/>
                <a:ea typeface="Times New Roman"/>
                <a:cs typeface="Times New Roman"/>
                <a:sym typeface="Times New Roman"/>
              </a:rPr>
              <a:t>Safety</a:t>
            </a:r>
            <a:endParaRPr/>
          </a:p>
          <a:p>
            <a:pPr indent="-342900" lvl="0" marL="342900" marR="0" rtl="0" algn="just">
              <a:lnSpc>
                <a:spcPct val="150000"/>
              </a:lnSpc>
              <a:spcBef>
                <a:spcPts val="0"/>
              </a:spcBef>
              <a:spcAft>
                <a:spcPts val="0"/>
              </a:spcAft>
              <a:buSzPts val="2800"/>
              <a:buFont typeface="Noto Sans Symbols"/>
              <a:buChar char="∙"/>
            </a:pPr>
            <a:r>
              <a:rPr lang="en-GB" sz="1800">
                <a:latin typeface="Times New Roman"/>
                <a:ea typeface="Times New Roman"/>
                <a:cs typeface="Times New Roman"/>
                <a:sym typeface="Times New Roman"/>
              </a:rPr>
              <a:t>Love and belonging</a:t>
            </a:r>
            <a:endParaRPr/>
          </a:p>
          <a:p>
            <a:pPr indent="-342900" lvl="0" marL="342900" marR="0" rtl="0" algn="just">
              <a:lnSpc>
                <a:spcPct val="150000"/>
              </a:lnSpc>
              <a:spcBef>
                <a:spcPts val="0"/>
              </a:spcBef>
              <a:spcAft>
                <a:spcPts val="0"/>
              </a:spcAft>
              <a:buSzPts val="2800"/>
              <a:buFont typeface="Noto Sans Symbols"/>
              <a:buChar char="∙"/>
            </a:pPr>
            <a:r>
              <a:rPr lang="en-GB" sz="1800">
                <a:latin typeface="Times New Roman"/>
                <a:ea typeface="Times New Roman"/>
                <a:cs typeface="Times New Roman"/>
                <a:sym typeface="Times New Roman"/>
              </a:rPr>
              <a:t>Esteem</a:t>
            </a:r>
            <a:endParaRPr/>
          </a:p>
          <a:p>
            <a:pPr indent="-342900" lvl="0" marL="342900" marR="0" rtl="0" algn="just">
              <a:lnSpc>
                <a:spcPct val="150000"/>
              </a:lnSpc>
              <a:spcBef>
                <a:spcPts val="0"/>
              </a:spcBef>
              <a:spcAft>
                <a:spcPts val="0"/>
              </a:spcAft>
              <a:buSzPts val="2800"/>
              <a:buFont typeface="Noto Sans Symbols"/>
              <a:buChar char="∙"/>
            </a:pPr>
            <a:r>
              <a:rPr lang="en-GB" sz="1800">
                <a:latin typeface="Times New Roman"/>
                <a:ea typeface="Times New Roman"/>
                <a:cs typeface="Times New Roman"/>
                <a:sym typeface="Times New Roman"/>
              </a:rPr>
              <a:t>Self-actualization</a:t>
            </a:r>
            <a:endParaRPr/>
          </a:p>
          <a:p>
            <a:pPr indent="0" lvl="0" marL="0" rtl="0" algn="ctr">
              <a:lnSpc>
                <a:spcPct val="100000"/>
              </a:lnSpc>
              <a:spcBef>
                <a:spcPts val="800"/>
              </a:spcBef>
              <a:spcAft>
                <a:spcPts val="0"/>
              </a:spcAft>
              <a:buSzPts val="280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6"/>
          <p:cNvSpPr txBox="1"/>
          <p:nvPr>
            <p:ph type="ctrTitle"/>
          </p:nvPr>
        </p:nvSpPr>
        <p:spPr>
          <a:xfrm>
            <a:off x="1761063" y="288757"/>
            <a:ext cx="5621874" cy="911171"/>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GB" sz="2400">
                <a:latin typeface="Times New Roman"/>
                <a:ea typeface="Times New Roman"/>
                <a:cs typeface="Times New Roman"/>
                <a:sym typeface="Times New Roman"/>
              </a:rPr>
              <a:t>Maslow’s Hierarchy of Needs Applied to Employee Engagement</a:t>
            </a:r>
            <a:endParaRPr sz="6000">
              <a:solidFill>
                <a:schemeClr val="dk1"/>
              </a:solidFill>
            </a:endParaRPr>
          </a:p>
        </p:txBody>
      </p:sp>
      <p:sp>
        <p:nvSpPr>
          <p:cNvPr id="165" name="Google Shape;165;p6"/>
          <p:cNvSpPr txBox="1"/>
          <p:nvPr>
            <p:ph idx="1" type="subTitle"/>
          </p:nvPr>
        </p:nvSpPr>
        <p:spPr>
          <a:xfrm>
            <a:off x="381755" y="1331504"/>
            <a:ext cx="3681426" cy="3523239"/>
          </a:xfrm>
          <a:prstGeom prst="rect">
            <a:avLst/>
          </a:prstGeom>
          <a:noFill/>
          <a:ln>
            <a:noFill/>
          </a:ln>
        </p:spPr>
        <p:txBody>
          <a:bodyPr anchorCtr="0" anchor="t" bIns="91425" lIns="91425" spcFirstLastPara="1" rIns="91425" wrap="square" tIns="91425">
            <a:noAutofit/>
          </a:bodyPr>
          <a:lstStyle/>
          <a:p>
            <a:pPr indent="-285750" lvl="0" marL="285750" rtl="0" algn="l">
              <a:lnSpc>
                <a:spcPct val="100000"/>
              </a:lnSpc>
              <a:spcBef>
                <a:spcPts val="0"/>
              </a:spcBef>
              <a:spcAft>
                <a:spcPts val="0"/>
              </a:spcAft>
              <a:buSzPts val="2800"/>
              <a:buFont typeface="Arial"/>
              <a:buChar char="•"/>
            </a:pPr>
            <a:r>
              <a:rPr lang="en-GB" sz="1800">
                <a:latin typeface="Times New Roman"/>
                <a:ea typeface="Times New Roman"/>
                <a:cs typeface="Times New Roman"/>
                <a:sym typeface="Times New Roman"/>
              </a:rPr>
              <a:t>Physiological needs refer to Money</a:t>
            </a:r>
            <a:endParaRPr/>
          </a:p>
          <a:p>
            <a:pPr indent="-285750" lvl="0" marL="285750" rtl="0" algn="l">
              <a:lnSpc>
                <a:spcPct val="100000"/>
              </a:lnSpc>
              <a:spcBef>
                <a:spcPts val="0"/>
              </a:spcBef>
              <a:spcAft>
                <a:spcPts val="0"/>
              </a:spcAft>
              <a:buSzPts val="2800"/>
              <a:buFont typeface="Arial"/>
              <a:buChar char="•"/>
            </a:pPr>
            <a:r>
              <a:rPr lang="en-GB" sz="1800">
                <a:latin typeface="Times New Roman"/>
                <a:ea typeface="Times New Roman"/>
                <a:cs typeface="Times New Roman"/>
                <a:sym typeface="Times New Roman"/>
              </a:rPr>
              <a:t>Safety needs refer to Job security</a:t>
            </a:r>
            <a:endParaRPr/>
          </a:p>
          <a:p>
            <a:pPr indent="-285750" lvl="0" marL="285750" rtl="0" algn="l">
              <a:lnSpc>
                <a:spcPct val="100000"/>
              </a:lnSpc>
              <a:spcBef>
                <a:spcPts val="0"/>
              </a:spcBef>
              <a:spcAft>
                <a:spcPts val="0"/>
              </a:spcAft>
              <a:buSzPts val="2800"/>
              <a:buFont typeface="Arial"/>
              <a:buChar char="•"/>
            </a:pPr>
            <a:r>
              <a:rPr lang="en-GB" sz="1800">
                <a:latin typeface="Times New Roman"/>
                <a:ea typeface="Times New Roman"/>
                <a:cs typeface="Times New Roman"/>
                <a:sym typeface="Times New Roman"/>
              </a:rPr>
              <a:t>Love and belonging needs refer to friendship and acceptance from one's coworkers (Haski-Leventhal, Roza and Brammer, 2020)</a:t>
            </a:r>
            <a:endParaRPr/>
          </a:p>
          <a:p>
            <a:pPr indent="-285750" lvl="0" marL="285750" rtl="0" algn="l">
              <a:lnSpc>
                <a:spcPct val="100000"/>
              </a:lnSpc>
              <a:spcBef>
                <a:spcPts val="0"/>
              </a:spcBef>
              <a:spcAft>
                <a:spcPts val="0"/>
              </a:spcAft>
              <a:buSzPts val="2800"/>
              <a:buFont typeface="Arial"/>
              <a:buChar char="•"/>
            </a:pPr>
            <a:r>
              <a:rPr lang="en-GB" sz="1800">
                <a:latin typeface="Times New Roman"/>
                <a:ea typeface="Times New Roman"/>
                <a:cs typeface="Times New Roman"/>
                <a:sym typeface="Times New Roman"/>
              </a:rPr>
              <a:t>Esteem needs mean the work's significance and its goals</a:t>
            </a:r>
            <a:endParaRPr/>
          </a:p>
          <a:p>
            <a:pPr indent="-285750" lvl="0" marL="285750" rtl="0" algn="l">
              <a:lnSpc>
                <a:spcPct val="100000"/>
              </a:lnSpc>
              <a:spcBef>
                <a:spcPts val="0"/>
              </a:spcBef>
              <a:spcAft>
                <a:spcPts val="0"/>
              </a:spcAft>
              <a:buSzPts val="2800"/>
              <a:buFont typeface="Arial"/>
              <a:buChar char="•"/>
            </a:pPr>
            <a:r>
              <a:rPr lang="en-GB" sz="1800">
                <a:latin typeface="Times New Roman"/>
                <a:ea typeface="Times New Roman"/>
                <a:cs typeface="Times New Roman"/>
                <a:sym typeface="Times New Roman"/>
              </a:rPr>
              <a:t>Self-actualization needs mean Room to grow</a:t>
            </a:r>
            <a:endParaRPr/>
          </a:p>
          <a:p>
            <a:pPr indent="-107950" lvl="0" marL="285750" rtl="0" algn="l">
              <a:lnSpc>
                <a:spcPct val="100000"/>
              </a:lnSpc>
              <a:spcBef>
                <a:spcPts val="0"/>
              </a:spcBef>
              <a:spcAft>
                <a:spcPts val="0"/>
              </a:spcAft>
              <a:buSzPts val="2800"/>
              <a:buFont typeface="Arial"/>
              <a:buNone/>
            </a:pPr>
            <a:r>
              <a:t/>
            </a:r>
            <a:endParaRPr/>
          </a:p>
        </p:txBody>
      </p:sp>
      <p:pic>
        <p:nvPicPr>
          <p:cNvPr id="166" name="Google Shape;166;p6"/>
          <p:cNvPicPr preferRelativeResize="0"/>
          <p:nvPr/>
        </p:nvPicPr>
        <p:blipFill rotWithShape="1">
          <a:blip r:embed="rId3">
            <a:alphaModFix/>
          </a:blip>
          <a:srcRect b="0" l="0" r="0" t="0"/>
          <a:stretch/>
        </p:blipFill>
        <p:spPr>
          <a:xfrm>
            <a:off x="4965404" y="1331504"/>
            <a:ext cx="3235482" cy="2680057"/>
          </a:xfrm>
          <a:prstGeom prst="rect">
            <a:avLst/>
          </a:prstGeom>
          <a:noFill/>
          <a:ln>
            <a:noFill/>
          </a:ln>
        </p:spPr>
      </p:pic>
      <p:sp>
        <p:nvSpPr>
          <p:cNvPr id="167" name="Google Shape;167;p6"/>
          <p:cNvSpPr txBox="1"/>
          <p:nvPr/>
        </p:nvSpPr>
        <p:spPr>
          <a:xfrm>
            <a:off x="5037357" y="4011561"/>
            <a:ext cx="3163529" cy="757195"/>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0" lang="en-GB" sz="1000" u="none" cap="none" strike="noStrike">
                <a:solidFill>
                  <a:srgbClr val="2F5496"/>
                </a:solidFill>
                <a:latin typeface="Times New Roman"/>
                <a:ea typeface="Times New Roman"/>
                <a:cs typeface="Times New Roman"/>
                <a:sym typeface="Times New Roman"/>
              </a:rPr>
              <a:t>Figure 1: Maslow’s Hierarchy of Needs Applied to Employee Engagement</a:t>
            </a:r>
            <a:endParaRPr/>
          </a:p>
          <a:p>
            <a:pPr indent="0" lvl="0" marL="0" marR="0" rtl="0" algn="ctr">
              <a:lnSpc>
                <a:spcPct val="150000"/>
              </a:lnSpc>
              <a:spcBef>
                <a:spcPts val="0"/>
              </a:spcBef>
              <a:spcAft>
                <a:spcPts val="0"/>
              </a:spcAft>
              <a:buNone/>
            </a:pPr>
            <a:r>
              <a:rPr b="0" i="0" lang="en-GB" sz="900" u="none" cap="none" strike="noStrike">
                <a:solidFill>
                  <a:srgbClr val="000000"/>
                </a:solidFill>
                <a:latin typeface="Times New Roman"/>
                <a:ea typeface="Times New Roman"/>
                <a:cs typeface="Times New Roman"/>
                <a:sym typeface="Times New Roman"/>
              </a:rPr>
              <a:t>(Source: Engagement Multiplier, 2017)</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7"/>
          <p:cNvSpPr txBox="1"/>
          <p:nvPr>
            <p:ph type="ctrTitle"/>
          </p:nvPr>
        </p:nvSpPr>
        <p:spPr>
          <a:xfrm>
            <a:off x="1761063" y="243347"/>
            <a:ext cx="5621874" cy="823321"/>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GB" sz="2400"/>
              <a:t>Importance Of Employee Engagement In Hotel Management</a:t>
            </a:r>
            <a:endParaRPr sz="2400">
              <a:solidFill>
                <a:schemeClr val="dk1"/>
              </a:solidFill>
            </a:endParaRPr>
          </a:p>
        </p:txBody>
      </p:sp>
      <p:sp>
        <p:nvSpPr>
          <p:cNvPr id="173" name="Google Shape;173;p7"/>
          <p:cNvSpPr txBox="1"/>
          <p:nvPr>
            <p:ph idx="1" type="subTitle"/>
          </p:nvPr>
        </p:nvSpPr>
        <p:spPr>
          <a:xfrm>
            <a:off x="678426" y="1437968"/>
            <a:ext cx="3716593" cy="3351571"/>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2800"/>
              <a:buNone/>
            </a:pPr>
            <a:r>
              <a:rPr lang="en-GB" sz="1400">
                <a:latin typeface="Times New Roman"/>
                <a:ea typeface="Times New Roman"/>
                <a:cs typeface="Times New Roman"/>
                <a:sym typeface="Times New Roman"/>
              </a:rPr>
              <a:t>A company's output and efficiency might increase when people are enthusiastic about their work (Clifton, and Harter, 2021). Their findings showed that hotels with greater employee engagement had a 21% boost in productivity over those with lower engagement. A fantastic front-desk employee, for instance, will be more helpful and encourage visitors to return, which will increase conversions and encourage repeat business in the same way that a good wait staff would encourage clients to explore additional menu items (the traditional upsell). It's the workers, not the consumers, who come first in every successful firm (Kenneth Wayne Thomas, 2018). Unfortunately, a study shows only 49% of employees of hotel management are satisfied. </a:t>
            </a:r>
            <a:endParaRPr sz="1200"/>
          </a:p>
        </p:txBody>
      </p:sp>
      <p:pic>
        <p:nvPicPr>
          <p:cNvPr id="174" name="Google Shape;174;p7"/>
          <p:cNvPicPr preferRelativeResize="0"/>
          <p:nvPr/>
        </p:nvPicPr>
        <p:blipFill rotWithShape="1">
          <a:blip r:embed="rId3">
            <a:alphaModFix/>
          </a:blip>
          <a:srcRect b="0" l="0" r="0" t="0"/>
          <a:stretch/>
        </p:blipFill>
        <p:spPr>
          <a:xfrm>
            <a:off x="4748983" y="1252774"/>
            <a:ext cx="4023360" cy="2431473"/>
          </a:xfrm>
          <a:prstGeom prst="rect">
            <a:avLst/>
          </a:prstGeom>
          <a:noFill/>
          <a:ln>
            <a:noFill/>
          </a:ln>
        </p:spPr>
      </p:pic>
      <p:sp>
        <p:nvSpPr>
          <p:cNvPr id="175" name="Google Shape;175;p7"/>
          <p:cNvSpPr txBox="1"/>
          <p:nvPr/>
        </p:nvSpPr>
        <p:spPr>
          <a:xfrm>
            <a:off x="5073445" y="3849329"/>
            <a:ext cx="3451123" cy="1010533"/>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0" lang="en-GB" sz="1000" u="none" cap="none" strike="noStrike">
                <a:solidFill>
                  <a:srgbClr val="2F5496"/>
                </a:solidFill>
                <a:latin typeface="Times New Roman"/>
                <a:ea typeface="Times New Roman"/>
                <a:cs typeface="Times New Roman"/>
                <a:sym typeface="Times New Roman"/>
              </a:rPr>
              <a:t>Figure 2: Employees Experiencing a Great Work Place in Different Industry</a:t>
            </a:r>
            <a:endParaRPr/>
          </a:p>
          <a:p>
            <a:pPr indent="0" lvl="0" marL="0" marR="0" rtl="0" algn="ctr">
              <a:lnSpc>
                <a:spcPct val="150000"/>
              </a:lnSpc>
              <a:spcBef>
                <a:spcPts val="0"/>
              </a:spcBef>
              <a:spcAft>
                <a:spcPts val="0"/>
              </a:spcAft>
              <a:buNone/>
            </a:pPr>
            <a:r>
              <a:rPr b="0" i="0" lang="en-GB" sz="1000" u="none" cap="none" strike="noStrike">
                <a:solidFill>
                  <a:srgbClr val="000000"/>
                </a:solidFill>
                <a:latin typeface="Times New Roman"/>
                <a:ea typeface="Times New Roman"/>
                <a:cs typeface="Times New Roman"/>
                <a:sym typeface="Times New Roman"/>
              </a:rPr>
              <a:t>(Source: Erb, 2021)</a:t>
            </a:r>
            <a:endParaRPr/>
          </a:p>
          <a:p>
            <a:pPr indent="0" lvl="0" marL="0" marR="0" rtl="0" algn="l">
              <a:lnSpc>
                <a:spcPct val="100000"/>
              </a:lnSpc>
              <a:spcBef>
                <a:spcPts val="800"/>
              </a:spcBef>
              <a:spcAft>
                <a:spcPts val="0"/>
              </a:spcAft>
              <a:buNone/>
            </a:pPr>
            <a:r>
              <a:t/>
            </a:r>
            <a:endParaRPr b="0" i="0" sz="8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8"/>
          <p:cNvSpPr txBox="1"/>
          <p:nvPr>
            <p:ph type="ctrTitle"/>
          </p:nvPr>
        </p:nvSpPr>
        <p:spPr>
          <a:xfrm>
            <a:off x="1761063" y="218889"/>
            <a:ext cx="5621874" cy="11280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GB" sz="2400"/>
              <a:t>HOW TO INCREASE EMPLOYEE ENGAGEMENT?</a:t>
            </a:r>
            <a:endParaRPr sz="2400">
              <a:solidFill>
                <a:schemeClr val="dk1"/>
              </a:solidFill>
            </a:endParaRPr>
          </a:p>
        </p:txBody>
      </p:sp>
      <p:sp>
        <p:nvSpPr>
          <p:cNvPr id="181" name="Google Shape;181;p8"/>
          <p:cNvSpPr txBox="1"/>
          <p:nvPr>
            <p:ph idx="1" type="subTitle"/>
          </p:nvPr>
        </p:nvSpPr>
        <p:spPr>
          <a:xfrm>
            <a:off x="1761063" y="1346889"/>
            <a:ext cx="5621873" cy="2790034"/>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GB" sz="1800">
                <a:latin typeface="Times New Roman"/>
                <a:ea typeface="Times New Roman"/>
                <a:cs typeface="Times New Roman"/>
                <a:sym typeface="Times New Roman"/>
              </a:rPr>
              <a:t>1. Engage in some office humour (Goudge and Market Research Society, 2016).</a:t>
            </a:r>
            <a:endParaRPr/>
          </a:p>
          <a:p>
            <a:pPr indent="0" lvl="0" marL="0" rtl="0" algn="l">
              <a:lnSpc>
                <a:spcPct val="100000"/>
              </a:lnSpc>
              <a:spcBef>
                <a:spcPts val="0"/>
              </a:spcBef>
              <a:spcAft>
                <a:spcPts val="0"/>
              </a:spcAft>
              <a:buSzPts val="2800"/>
              <a:buNone/>
            </a:pPr>
            <a:r>
              <a:rPr lang="en-GB" sz="1800">
                <a:latin typeface="Times New Roman"/>
                <a:ea typeface="Times New Roman"/>
                <a:cs typeface="Times New Roman"/>
                <a:sym typeface="Times New Roman"/>
              </a:rPr>
              <a:t>2. Help the staff out (Kruse, 2015).</a:t>
            </a:r>
            <a:endParaRPr/>
          </a:p>
          <a:p>
            <a:pPr indent="0" lvl="0" marL="0" rtl="0" algn="l">
              <a:lnSpc>
                <a:spcPct val="100000"/>
              </a:lnSpc>
              <a:spcBef>
                <a:spcPts val="0"/>
              </a:spcBef>
              <a:spcAft>
                <a:spcPts val="0"/>
              </a:spcAft>
              <a:buSzPts val="2800"/>
              <a:buNone/>
            </a:pPr>
            <a:r>
              <a:rPr lang="en-GB" sz="1800">
                <a:latin typeface="Times New Roman"/>
                <a:ea typeface="Times New Roman"/>
                <a:cs typeface="Times New Roman"/>
                <a:sym typeface="Times New Roman"/>
              </a:rPr>
              <a:t>3. Acknowledge every accomplishment (Chakravarti, 2018).</a:t>
            </a:r>
            <a:endParaRPr/>
          </a:p>
          <a:p>
            <a:pPr indent="0" lvl="0" marL="0" rtl="0" algn="l">
              <a:lnSpc>
                <a:spcPct val="100000"/>
              </a:lnSpc>
              <a:spcBef>
                <a:spcPts val="0"/>
              </a:spcBef>
              <a:spcAft>
                <a:spcPts val="0"/>
              </a:spcAft>
              <a:buSzPts val="2800"/>
              <a:buNone/>
            </a:pPr>
            <a:r>
              <a:rPr lang="en-GB" sz="1800">
                <a:latin typeface="Times New Roman"/>
                <a:ea typeface="Times New Roman"/>
                <a:cs typeface="Times New Roman"/>
                <a:sym typeface="Times New Roman"/>
              </a:rPr>
              <a:t>4. Keep an open mind and be prepared to compromise (Carbonara, 2013).</a:t>
            </a:r>
            <a:endParaRPr/>
          </a:p>
          <a:p>
            <a:pPr indent="0" lvl="0" marL="0" rtl="0" algn="l">
              <a:lnSpc>
                <a:spcPct val="100000"/>
              </a:lnSpc>
              <a:spcBef>
                <a:spcPts val="0"/>
              </a:spcBef>
              <a:spcAft>
                <a:spcPts val="0"/>
              </a:spcAft>
              <a:buSzPts val="2800"/>
              <a:buNone/>
            </a:pPr>
            <a:r>
              <a:rPr lang="en-GB" sz="1800">
                <a:latin typeface="Times New Roman"/>
                <a:ea typeface="Times New Roman"/>
                <a:cs typeface="Times New Roman"/>
                <a:sym typeface="Times New Roman"/>
              </a:rPr>
              <a:t>5. Make work easier for your employees by automating the processes (Mitchell, 2017).</a:t>
            </a:r>
            <a:endParaRPr/>
          </a:p>
          <a:p>
            <a:pPr indent="0" lvl="0" marL="0" rtl="0" algn="ctr">
              <a:lnSpc>
                <a:spcPct val="100000"/>
              </a:lnSpc>
              <a:spcBef>
                <a:spcPts val="0"/>
              </a:spcBef>
              <a:spcAft>
                <a:spcPts val="0"/>
              </a:spcAft>
              <a:buSzPts val="28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9"/>
          <p:cNvSpPr txBox="1"/>
          <p:nvPr>
            <p:ph type="ctrTitle"/>
          </p:nvPr>
        </p:nvSpPr>
        <p:spPr>
          <a:xfrm>
            <a:off x="1761063" y="572850"/>
            <a:ext cx="5621874" cy="11280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GB"/>
              <a:t>CONCLUSION</a:t>
            </a:r>
            <a:endParaRPr>
              <a:solidFill>
                <a:schemeClr val="dk1"/>
              </a:solidFill>
            </a:endParaRPr>
          </a:p>
        </p:txBody>
      </p:sp>
      <p:sp>
        <p:nvSpPr>
          <p:cNvPr id="187" name="Google Shape;187;p9"/>
          <p:cNvSpPr txBox="1"/>
          <p:nvPr>
            <p:ph idx="1" type="subTitle"/>
          </p:nvPr>
        </p:nvSpPr>
        <p:spPr>
          <a:xfrm>
            <a:off x="2254800" y="1700850"/>
            <a:ext cx="4634400" cy="3840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2800"/>
              <a:buNone/>
            </a:pPr>
            <a:r>
              <a:rPr lang="en-GB"/>
              <a:t>The success of a hotel's business is heavily dependent on its staff. Employees have the most fundamental needs met when they have job stability, a livable salary and emotional safety at work. Businesses must ensure their needs are met on every level to get the most out of their employees.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10"/>
          <p:cNvSpPr txBox="1"/>
          <p:nvPr>
            <p:ph type="ctrTitle"/>
          </p:nvPr>
        </p:nvSpPr>
        <p:spPr>
          <a:xfrm>
            <a:off x="1761063" y="64031"/>
            <a:ext cx="5621874" cy="702885"/>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GB" sz="3600">
                <a:solidFill>
                  <a:schemeClr val="dk1"/>
                </a:solidFill>
              </a:rPr>
              <a:t>REFERENCES</a:t>
            </a:r>
            <a:endParaRPr sz="3600">
              <a:solidFill>
                <a:schemeClr val="dk1"/>
              </a:solidFill>
            </a:endParaRPr>
          </a:p>
        </p:txBody>
      </p:sp>
      <p:sp>
        <p:nvSpPr>
          <p:cNvPr id="193" name="Google Shape;193;p10"/>
          <p:cNvSpPr txBox="1"/>
          <p:nvPr>
            <p:ph idx="1" type="subTitle"/>
          </p:nvPr>
        </p:nvSpPr>
        <p:spPr>
          <a:xfrm>
            <a:off x="1128251" y="886263"/>
            <a:ext cx="6511413" cy="3840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SzPts val="2800"/>
              <a:buNone/>
            </a:pPr>
            <a:r>
              <a:rPr lang="en-GB" sz="700">
                <a:latin typeface="Times New Roman"/>
                <a:ea typeface="Times New Roman"/>
                <a:cs typeface="Times New Roman"/>
                <a:sym typeface="Times New Roman"/>
              </a:rPr>
              <a:t>Carbonara, S. (2013). </a:t>
            </a:r>
            <a:r>
              <a:rPr i="1" lang="en-GB" sz="700">
                <a:latin typeface="Times New Roman"/>
                <a:ea typeface="Times New Roman"/>
                <a:cs typeface="Times New Roman"/>
                <a:sym typeface="Times New Roman"/>
              </a:rPr>
              <a:t>Manager’s Guide to Employee Engagement</a:t>
            </a:r>
            <a:r>
              <a:rPr lang="en-GB" sz="700">
                <a:latin typeface="Times New Roman"/>
                <a:ea typeface="Times New Roman"/>
                <a:cs typeface="Times New Roman"/>
                <a:sym typeface="Times New Roman"/>
              </a:rPr>
              <a:t>. New York: Mcgraw-Hill.</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Chakravarti, B.K. (2018). </a:t>
            </a:r>
            <a:r>
              <a:rPr i="1" lang="en-GB" sz="700">
                <a:latin typeface="Times New Roman"/>
                <a:ea typeface="Times New Roman"/>
                <a:cs typeface="Times New Roman"/>
                <a:sym typeface="Times New Roman"/>
              </a:rPr>
              <a:t>Hotel management</a:t>
            </a:r>
            <a:r>
              <a:rPr lang="en-GB" sz="700">
                <a:latin typeface="Times New Roman"/>
                <a:ea typeface="Times New Roman"/>
                <a:cs typeface="Times New Roman"/>
                <a:sym typeface="Times New Roman"/>
              </a:rPr>
              <a:t>. New Delhi: A.P.H. Pub. Corp.</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Clifton, J. and Harter, J. (2021). </a:t>
            </a:r>
            <a:r>
              <a:rPr i="1" lang="en-GB" sz="700">
                <a:latin typeface="Times New Roman"/>
                <a:ea typeface="Times New Roman"/>
                <a:cs typeface="Times New Roman"/>
                <a:sym typeface="Times New Roman"/>
              </a:rPr>
              <a:t>Wellbeing at Work</a:t>
            </a:r>
            <a:r>
              <a:rPr lang="en-GB" sz="700">
                <a:latin typeface="Times New Roman"/>
                <a:ea typeface="Times New Roman"/>
                <a:cs typeface="Times New Roman"/>
                <a:sym typeface="Times New Roman"/>
              </a:rPr>
              <a:t>. Gallup Press.</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Engagement Multiplier (2017). </a:t>
            </a:r>
            <a:r>
              <a:rPr i="1" lang="en-GB" sz="700">
                <a:latin typeface="Times New Roman"/>
                <a:ea typeface="Times New Roman"/>
                <a:cs typeface="Times New Roman"/>
                <a:sym typeface="Times New Roman"/>
              </a:rPr>
              <a:t>Applying Maslow’s Hierarchy of Needs</a:t>
            </a:r>
            <a:r>
              <a:rPr lang="en-GB" sz="700">
                <a:latin typeface="Times New Roman"/>
                <a:ea typeface="Times New Roman"/>
                <a:cs typeface="Times New Roman"/>
                <a:sym typeface="Times New Roman"/>
              </a:rPr>
              <a:t>. [online] Engagement Multiplier. Available at: https://www.engagementmultiplier.com/resources/applying-maslows-hierarchy-needs-engagement-growth/.</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Erb, M. (2021). </a:t>
            </a:r>
            <a:r>
              <a:rPr i="1" lang="en-GB" sz="700">
                <a:latin typeface="Times New Roman"/>
                <a:ea typeface="Times New Roman"/>
                <a:cs typeface="Times New Roman"/>
                <a:sym typeface="Times New Roman"/>
              </a:rPr>
              <a:t>Global Employee Engagement Benchmark Study</a:t>
            </a:r>
            <a:r>
              <a:rPr lang="en-GB" sz="700">
                <a:latin typeface="Times New Roman"/>
                <a:ea typeface="Times New Roman"/>
                <a:cs typeface="Times New Roman"/>
                <a:sym typeface="Times New Roman"/>
              </a:rPr>
              <a:t>. [online] Great Place to Work®. Available at: https://www.greatplacetowork.com/resources/blog/global-employee-engagement-benchmark-study.</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Goudge, P. and Market Research Society (2016). </a:t>
            </a:r>
            <a:r>
              <a:rPr i="1" lang="en-GB" sz="700">
                <a:latin typeface="Times New Roman"/>
                <a:ea typeface="Times New Roman"/>
                <a:cs typeface="Times New Roman"/>
                <a:sym typeface="Times New Roman"/>
              </a:rPr>
              <a:t>Employee research : how to increase employee involvement through consultation</a:t>
            </a:r>
            <a:r>
              <a:rPr lang="en-GB" sz="700">
                <a:latin typeface="Times New Roman"/>
                <a:ea typeface="Times New Roman"/>
                <a:cs typeface="Times New Roman"/>
                <a:sym typeface="Times New Roman"/>
              </a:rPr>
              <a:t>. London ; Philadelphia: Kogan Page.</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Haski-Leventhal, D., Roza, L. and Brammer, S. (2020). </a:t>
            </a:r>
            <a:r>
              <a:rPr i="1" lang="en-GB" sz="700">
                <a:latin typeface="Times New Roman"/>
                <a:ea typeface="Times New Roman"/>
                <a:cs typeface="Times New Roman"/>
                <a:sym typeface="Times New Roman"/>
              </a:rPr>
              <a:t>Employee Engagement in Corporate Social responsibility.</a:t>
            </a:r>
            <a:r>
              <a:rPr lang="en-GB" sz="700">
                <a:latin typeface="Times New Roman"/>
                <a:ea typeface="Times New Roman"/>
                <a:cs typeface="Times New Roman"/>
                <a:sym typeface="Times New Roman"/>
              </a:rPr>
              <a:t> Sage Publications Inc.</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Kenneth Wayne Thomas (2018). </a:t>
            </a:r>
            <a:r>
              <a:rPr i="1" lang="en-GB" sz="700">
                <a:latin typeface="Times New Roman"/>
                <a:ea typeface="Times New Roman"/>
                <a:cs typeface="Times New Roman"/>
                <a:sym typeface="Times New Roman"/>
              </a:rPr>
              <a:t>Intrinsic motivation at work : what really drives employee engagement</a:t>
            </a:r>
            <a:r>
              <a:rPr lang="en-GB" sz="700">
                <a:latin typeface="Times New Roman"/>
                <a:ea typeface="Times New Roman"/>
                <a:cs typeface="Times New Roman"/>
                <a:sym typeface="Times New Roman"/>
              </a:rPr>
              <a:t>. San Francisco: Berrett-Koehler Publishers.</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Kruse, K. (2015). </a:t>
            </a:r>
            <a:r>
              <a:rPr i="1" lang="en-GB" sz="700">
                <a:latin typeface="Times New Roman"/>
                <a:ea typeface="Times New Roman"/>
                <a:cs typeface="Times New Roman"/>
                <a:sym typeface="Times New Roman"/>
              </a:rPr>
              <a:t>Employee engagement 2.0 : how to motivate your team for high performance : a ‘real-world’ guide for busy managers</a:t>
            </a:r>
            <a:r>
              <a:rPr lang="en-GB" sz="700">
                <a:latin typeface="Times New Roman"/>
                <a:ea typeface="Times New Roman"/>
                <a:cs typeface="Times New Roman"/>
                <a:sym typeface="Times New Roman"/>
              </a:rPr>
              <a:t>. Richboro, Pa: The Kruse Group, San Bernardino, Ca.</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Mitchell, D. (2017). </a:t>
            </a:r>
            <a:r>
              <a:rPr i="1" lang="en-GB" sz="700">
                <a:latin typeface="Times New Roman"/>
                <a:ea typeface="Times New Roman"/>
                <a:cs typeface="Times New Roman"/>
                <a:sym typeface="Times New Roman"/>
              </a:rPr>
              <a:t>50 Top Tools For Employee Engagement : A Complete Toolkit For Improving Motivation And Productivity</a:t>
            </a:r>
            <a:r>
              <a:rPr lang="en-GB" sz="700">
                <a:latin typeface="Times New Roman"/>
                <a:ea typeface="Times New Roman"/>
                <a:cs typeface="Times New Roman"/>
                <a:sym typeface="Times New Roman"/>
              </a:rPr>
              <a:t>. London, United Kingdom: Kogan Page.</a:t>
            </a:r>
            <a:endParaRPr/>
          </a:p>
          <a:p>
            <a:pPr indent="0" lvl="0" marL="0" marR="0" rtl="0" algn="l">
              <a:lnSpc>
                <a:spcPct val="150000"/>
              </a:lnSpc>
              <a:spcBef>
                <a:spcPts val="1200"/>
              </a:spcBef>
              <a:spcAft>
                <a:spcPts val="0"/>
              </a:spcAft>
              <a:buSzPts val="2800"/>
              <a:buNone/>
            </a:pPr>
            <a:r>
              <a:rPr lang="en-GB" sz="700">
                <a:latin typeface="Times New Roman"/>
                <a:ea typeface="Times New Roman"/>
                <a:cs typeface="Times New Roman"/>
                <a:sym typeface="Times New Roman"/>
              </a:rPr>
              <a:t>Shamila, V.J., 2013. Employee engagement-an approach to organizational excellence. </a:t>
            </a:r>
            <a:r>
              <a:rPr i="1" lang="en-GB" sz="700">
                <a:latin typeface="Times New Roman"/>
                <a:ea typeface="Times New Roman"/>
                <a:cs typeface="Times New Roman"/>
                <a:sym typeface="Times New Roman"/>
              </a:rPr>
              <a:t>International Journal of Social Science &amp; Interdisciplinary Research</a:t>
            </a:r>
            <a:r>
              <a:rPr lang="en-GB" sz="700">
                <a:latin typeface="Times New Roman"/>
                <a:ea typeface="Times New Roman"/>
                <a:cs typeface="Times New Roman"/>
                <a:sym typeface="Times New Roman"/>
              </a:rPr>
              <a:t>, </a:t>
            </a:r>
            <a:r>
              <a:rPr i="1" lang="en-GB" sz="700">
                <a:latin typeface="Times New Roman"/>
                <a:ea typeface="Times New Roman"/>
                <a:cs typeface="Times New Roman"/>
                <a:sym typeface="Times New Roman"/>
              </a:rPr>
              <a:t>2</a:t>
            </a:r>
            <a:r>
              <a:rPr lang="en-GB" sz="700">
                <a:latin typeface="Times New Roman"/>
                <a:ea typeface="Times New Roman"/>
                <a:cs typeface="Times New Roman"/>
                <a:sym typeface="Times New Roman"/>
              </a:rPr>
              <a:t>(5)</a:t>
            </a:r>
            <a:endParaRPr/>
          </a:p>
          <a:p>
            <a:pPr indent="0" lvl="0" marL="0" rtl="0" algn="l">
              <a:lnSpc>
                <a:spcPct val="100000"/>
              </a:lnSpc>
              <a:spcBef>
                <a:spcPts val="800"/>
              </a:spcBef>
              <a:spcAft>
                <a:spcPts val="0"/>
              </a:spcAft>
              <a:buSzPts val="2800"/>
              <a:buNone/>
            </a:pPr>
            <a:r>
              <a:t/>
            </a:r>
            <a:endParaRPr sz="700"/>
          </a:p>
        </p:txBody>
      </p:sp>
    </p:spTree>
  </p:cSld>
  <p:clrMapOvr>
    <a:masterClrMapping/>
  </p:clrMapOvr>
</p:sld>
</file>

<file path=ppt/theme/theme1.xml><?xml version="1.0" encoding="utf-8"?>
<a:theme xmlns:a="http://schemas.openxmlformats.org/drawingml/2006/main" xmlns:r="http://schemas.openxmlformats.org/officeDocument/2006/relationships" name="Minimalist Indian Palette Aesthetic Agency by Slidesgo">
  <a:themeElements>
    <a:clrScheme name="Simple Light">
      <a:dk1>
        <a:srgbClr val="3D405B"/>
      </a:dk1>
      <a:lt1>
        <a:srgbClr val="F4F1DE"/>
      </a:lt1>
      <a:dk2>
        <a:srgbClr val="E07A5F"/>
      </a:dk2>
      <a:lt2>
        <a:srgbClr val="81B29A"/>
      </a:lt2>
      <a:accent1>
        <a:srgbClr val="F2CC8F"/>
      </a:accent1>
      <a:accent2>
        <a:srgbClr val="FFFFFF"/>
      </a:accent2>
      <a:accent3>
        <a:srgbClr val="FFFFFF"/>
      </a:accent3>
      <a:accent4>
        <a:srgbClr val="FFFFFF"/>
      </a:accent4>
      <a:accent5>
        <a:srgbClr val="FFFFFF"/>
      </a:accent5>
      <a:accent6>
        <a:srgbClr val="FFFFFF"/>
      </a:accent6>
      <a:hlink>
        <a:srgbClr val="17171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