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92" r:id="rId5"/>
    <p:sldId id="305" r:id="rId6"/>
    <p:sldId id="304" r:id="rId7"/>
    <p:sldId id="293" r:id="rId8"/>
    <p:sldId id="297" r:id="rId9"/>
    <p:sldId id="303" r:id="rId10"/>
    <p:sldId id="306" r:id="rId11"/>
    <p:sldId id="307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EC2D8"/>
    <a:srgbClr val="D84400"/>
    <a:srgbClr val="446992"/>
    <a:srgbClr val="98432A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E9B574-A170-4B45-B4FA-EECE19EAB377}" v="8" dt="2026-09-24T18:44:46.272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839" autoAdjust="0"/>
  </p:normalViewPr>
  <p:slideViewPr>
    <p:cSldViewPr snapToGrid="0" showGuides="1">
      <p:cViewPr varScale="1">
        <p:scale>
          <a:sx n="47" d="100"/>
          <a:sy n="47" d="100"/>
        </p:scale>
        <p:origin x="125" y="43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0796B8-4C21-443C-8563-A02DD34CB5B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5BAB0A-B4BF-4962-A133-591E826536B5}" type="pres">
      <dgm:prSet presAssocID="{970796B8-4C21-443C-8563-A02DD34CB5BD}" presName="root" presStyleCnt="0">
        <dgm:presLayoutVars>
          <dgm:dir/>
          <dgm:resizeHandles val="exact"/>
        </dgm:presLayoutVars>
      </dgm:prSet>
      <dgm:spPr/>
    </dgm:pt>
  </dgm:ptLst>
  <dgm:cxnLst>
    <dgm:cxn modelId="{8D15E8D7-A693-42E0-8613-32F5F4E585DB}" type="presOf" srcId="{970796B8-4C21-443C-8563-A02DD34CB5BD}" destId="{EB5BAB0A-B4BF-4962-A133-591E826536B5}" srcOrd="0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9/25/2026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CF20C-6BCC-41A4-8C16-5A346425718D}" type="datetimeFigureOut">
              <a:rPr lang="en-US" smtClean="0"/>
              <a:t>9/25/2026</a:t>
            </a:fld>
            <a:endParaRPr lang="en-US" dirty="0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0679C-80C7-4E7D-9614-ABA41C5B28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2" name="Shape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168533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3CCCCFD-E0FE-BDB7-CF9D-FCA345E6BA5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5" y="3429000"/>
            <a:ext cx="3475038" cy="2378075"/>
          </a:xfrm>
        </p:spPr>
        <p:txBody>
          <a:bodyPr anchor="ctr"/>
          <a:lstStyle>
            <a:lvl1pPr marL="347472"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4C8F37E-3F74-F3FA-C9D8-7083DF2BBECC}"/>
              </a:ext>
            </a:extLst>
          </p:cNvPr>
          <p:cNvSpPr/>
          <p:nvPr userDrawn="1"/>
        </p:nvSpPr>
        <p:spPr>
          <a:xfrm>
            <a:off x="7325349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B905CE6-1C2F-E053-4D14-6B86F4EFDC10}"/>
              </a:ext>
            </a:extLst>
          </p:cNvPr>
          <p:cNvSpPr/>
          <p:nvPr userDrawn="1"/>
        </p:nvSpPr>
        <p:spPr>
          <a:xfrm>
            <a:off x="9416816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0B2D3BF4-495E-23C2-9911-15BC9E0D8EA7}"/>
              </a:ext>
            </a:extLst>
          </p:cNvPr>
          <p:cNvSpPr/>
          <p:nvPr userDrawn="1"/>
        </p:nvSpPr>
        <p:spPr>
          <a:xfrm>
            <a:off x="1571157" y="505838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629C19-89EB-BC19-9230-7F7675E16EFF}"/>
              </a:ext>
            </a:extLst>
          </p:cNvPr>
          <p:cNvSpPr/>
          <p:nvPr userDrawn="1"/>
        </p:nvSpPr>
        <p:spPr>
          <a:xfrm>
            <a:off x="521034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48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17336" y="4172084"/>
            <a:ext cx="4910328" cy="100584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2" name="Freeform: Shape 5">
            <a:extLst>
              <a:ext uri="{FF2B5EF4-FFF2-40B4-BE49-F238E27FC236}">
                <a16:creationId xmlns:a16="http://schemas.microsoft.com/office/drawing/2014/main" id="{B17C1EC9-3787-8D41-B5F1-BF16FD5C7ACB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Freeform: Shape 6">
            <a:extLst>
              <a:ext uri="{FF2B5EF4-FFF2-40B4-BE49-F238E27FC236}">
                <a16:creationId xmlns:a16="http://schemas.microsoft.com/office/drawing/2014/main" id="{E945D8B2-8BED-B43F-8D56-AB19D0D29970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 dirty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3853EA5E-735A-20F3-684A-C0AD030EC2D4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75DB4848-0824-8316-ED27-44DF37AD6F3D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8784B377-2FE4-4091-C29F-46938ECFA73E}"/>
              </a:ext>
            </a:extLst>
          </p:cNvPr>
          <p:cNvCxnSpPr/>
          <p:nvPr userDrawn="1"/>
        </p:nvCxnSpPr>
        <p:spPr>
          <a:xfrm>
            <a:off x="5998709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61204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820F9CA-E84D-E159-524A-398712EC6AFE}"/>
              </a:ext>
            </a:extLst>
          </p:cNvPr>
          <p:cNvGrpSpPr/>
          <p:nvPr userDrawn="1"/>
        </p:nvGrpSpPr>
        <p:grpSpPr>
          <a:xfrm>
            <a:off x="879765" y="-10376"/>
            <a:ext cx="10794247" cy="1864808"/>
            <a:chOff x="879765" y="-10376"/>
            <a:chExt cx="10794247" cy="1864808"/>
          </a:xfrm>
        </p:grpSpPr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7674207A-3643-0D40-E3B5-F11FCACBAA74}"/>
                </a:ext>
              </a:extLst>
            </p:cNvPr>
            <p:cNvSpPr/>
            <p:nvPr/>
          </p:nvSpPr>
          <p:spPr>
            <a:xfrm>
              <a:off x="8893126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9619B847-88FE-63C2-96AC-161C08F5934F}"/>
                </a:ext>
              </a:extLst>
            </p:cNvPr>
            <p:cNvSpPr/>
            <p:nvPr/>
          </p:nvSpPr>
          <p:spPr>
            <a:xfrm>
              <a:off x="5985740" y="345168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28172F9-6711-D31B-2F7B-A4ECDEAB360C}"/>
                </a:ext>
              </a:extLst>
            </p:cNvPr>
            <p:cNvSpPr/>
            <p:nvPr/>
          </p:nvSpPr>
          <p:spPr>
            <a:xfrm>
              <a:off x="5255120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732E38F-F657-48F0-5783-63C7EDB52F87}"/>
                </a:ext>
              </a:extLst>
            </p:cNvPr>
            <p:cNvSpPr/>
            <p:nvPr/>
          </p:nvSpPr>
          <p:spPr>
            <a:xfrm>
              <a:off x="6710252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601F8F38-CEFA-8374-19C9-69BA4F7D10DF}"/>
                </a:ext>
              </a:extLst>
            </p:cNvPr>
            <p:cNvSpPr/>
            <p:nvPr/>
          </p:nvSpPr>
          <p:spPr>
            <a:xfrm>
              <a:off x="1610385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 w="190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659428E-002A-3B5E-D9E8-A2B206826D40}"/>
                </a:ext>
              </a:extLst>
            </p:cNvPr>
            <p:cNvSpPr/>
            <p:nvPr/>
          </p:nvSpPr>
          <p:spPr>
            <a:xfrm>
              <a:off x="879765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3F6BB30-EA63-53B6-1493-0B0220BC1FF8}"/>
                </a:ext>
              </a:extLst>
            </p:cNvPr>
            <p:cNvSpPr/>
            <p:nvPr/>
          </p:nvSpPr>
          <p:spPr>
            <a:xfrm>
              <a:off x="2336512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B6E5B6F-28D6-E7F3-B009-0B5623E38F22}"/>
                </a:ext>
              </a:extLst>
            </p:cNvPr>
            <p:cNvSpPr/>
            <p:nvPr/>
          </p:nvSpPr>
          <p:spPr>
            <a:xfrm>
              <a:off x="8160084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817D92F-B8AA-2300-DC90-9AA1D5E54408}"/>
                </a:ext>
              </a:extLst>
            </p:cNvPr>
            <p:cNvSpPr/>
            <p:nvPr/>
          </p:nvSpPr>
          <p:spPr>
            <a:xfrm>
              <a:off x="9615216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F40AC1C2-6632-AEFE-E7DF-2E1BB06D857A}"/>
                </a:ext>
              </a:extLst>
            </p:cNvPr>
            <p:cNvSpPr/>
            <p:nvPr/>
          </p:nvSpPr>
          <p:spPr>
            <a:xfrm>
              <a:off x="10342958" y="32052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78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pic>
        <p:nvPicPr>
          <p:cNvPr id="10" name="Picture Placeholder 31">
            <a:extLst>
              <a:ext uri="{FF2B5EF4-FFF2-40B4-BE49-F238E27FC236}">
                <a16:creationId xmlns:a16="http://schemas.microsoft.com/office/drawing/2014/main" id="{373D33A6-83B0-5538-2873-8856E4E6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</p:spPr>
      </p:pic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3944D979-8121-82AA-A130-38072F1EA83F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1872" y="2240280"/>
            <a:ext cx="5029200" cy="7602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 noProof="0"/>
              <a:t>Click to edit Master text styles</a:t>
            </a:r>
          </a:p>
        </p:txBody>
      </p:sp>
      <p:sp>
        <p:nvSpPr>
          <p:cNvPr id="5" name="Freeform: Shape 25">
            <a:extLst>
              <a:ext uri="{FF2B5EF4-FFF2-40B4-BE49-F238E27FC236}">
                <a16:creationId xmlns:a16="http://schemas.microsoft.com/office/drawing/2014/main" id="{8A1DBD66-3066-DF70-EF94-95DF0D7A6503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D2CC929C-40BF-4EF5-7910-7F657CAF8CA9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9" name="Straight Connector 2">
            <a:extLst>
              <a:ext uri="{FF2B5EF4-FFF2-40B4-BE49-F238E27FC236}">
                <a16:creationId xmlns:a16="http://schemas.microsoft.com/office/drawing/2014/main" id="{66E94398-47F0-267C-6791-5C30B1CEF496}"/>
              </a:ext>
            </a:extLst>
          </p:cNvPr>
          <p:cNvCxnSpPr/>
          <p:nvPr userDrawn="1"/>
        </p:nvCxnSpPr>
        <p:spPr>
          <a:xfrm>
            <a:off x="1142663" y="2282891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777926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A93C-2947-B6E4-C693-7C485DDC0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486400" cy="17373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A3F288-990F-014E-F099-1E3091477CA7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914400" y="2743200"/>
            <a:ext cx="8348472" cy="337413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17990C-ED42-30BE-0501-F9C5B4A48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931920" cy="26517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C62875-1B1B-E814-6549-162A8DBF8929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5745002" y="0"/>
            <a:ext cx="6446999" cy="6858000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03802" y="480395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reeform: Shape 19">
            <a:extLst>
              <a:ext uri="{FF2B5EF4-FFF2-40B4-BE49-F238E27FC236}">
                <a16:creationId xmlns:a16="http://schemas.microsoft.com/office/drawing/2014/main" id="{9D307BA6-8A60-85D7-CC8B-894256DC4B90}"/>
              </a:ext>
            </a:extLst>
          </p:cNvPr>
          <p:cNvSpPr/>
          <p:nvPr userDrawn="1"/>
        </p:nvSpPr>
        <p:spPr>
          <a:xfrm>
            <a:off x="8517470" y="2248218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>
            <a:off x="9578882" y="460803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>
            <a:off x="9522496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>
            <a:off x="11034052" y="3709992"/>
            <a:ext cx="117318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4C76-4814-6AFA-CEFD-F82B9ED9B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42F254A-B4C7-D072-FEB9-22F9A2B0CA64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DBF4DF-D0B4-1DA6-0271-5D4033A9C19C}"/>
              </a:ext>
            </a:extLst>
          </p:cNvPr>
          <p:cNvSpPr>
            <a:spLocks noGrp="1"/>
          </p:cNvSpPr>
          <p:nvPr>
            <p:ph type="ftr" sz="quarter" idx="57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389120" cy="2103120"/>
          </a:xfrm>
        </p:spPr>
        <p:txBody>
          <a:bodyPr anchor="b" anchorCtr="0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03123E-E3E0-5E2A-E1FB-EC28A2C68EE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14400" y="3108960"/>
            <a:ext cx="4389120" cy="192024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B0A6B95-C59B-C125-7957-8C41B3789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367528" cy="52120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18CD2E87-8426-FC12-6665-A6E2F64FEA93}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-9525" y="5039331"/>
            <a:ext cx="986377" cy="128016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D35CF771-1335-6C94-6AA8-AF68EADDDF00}"/>
              </a:ext>
            </a:extLst>
          </p:cNvPr>
          <p:cNvSpPr/>
          <p:nvPr userDrawn="1"/>
        </p:nvSpPr>
        <p:spPr>
          <a:xfrm>
            <a:off x="1140014" y="5142797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bg2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4390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117BCD91-6BBA-AACD-3424-C3A4E5C1AB1D}"/>
              </a:ext>
            </a:extLst>
          </p:cNvPr>
          <p:cNvSpPr>
            <a:spLocks noGrp="1" noChangeAspect="1"/>
          </p:cNvSpPr>
          <p:nvPr>
            <p:ph type="pic" sz="quarter" idx="48"/>
          </p:nvPr>
        </p:nvSpPr>
        <p:spPr>
          <a:xfrm>
            <a:off x="914400" y="539496"/>
            <a:ext cx="5025207" cy="577900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altLang="zh-CN" noProof="0"/>
              <a:t>Click icon to add picture</a:t>
            </a:r>
            <a:endParaRPr lang="en-US" altLang="zh-CN" noProof="0" dirty="0"/>
          </a:p>
        </p:txBody>
      </p:sp>
      <p:pic>
        <p:nvPicPr>
          <p:cNvPr id="7" name="Shape 33">
            <a:extLst>
              <a:ext uri="{FF2B5EF4-FFF2-40B4-BE49-F238E27FC236}">
                <a16:creationId xmlns:a16="http://schemas.microsoft.com/office/drawing/2014/main" id="{78B6A20E-2402-E586-7E92-A2C0D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2010" y="4038403"/>
            <a:ext cx="1438713" cy="1645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0E24AA2-A4D8-FFB3-C801-0E57990B8CB6}"/>
              </a:ext>
            </a:extLst>
          </p:cNvPr>
          <p:cNvSpPr/>
          <p:nvPr userDrawn="1"/>
        </p:nvSpPr>
        <p:spPr>
          <a:xfrm>
            <a:off x="1360235" y="5541405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1FEC53F3-5030-5BCF-54CA-ABB14457C073}"/>
              </a:ext>
            </a:extLst>
          </p:cNvPr>
          <p:cNvSpPr/>
          <p:nvPr userDrawn="1"/>
        </p:nvSpPr>
        <p:spPr>
          <a:xfrm>
            <a:off x="5429027" y="393334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86721E85-C7DE-A05F-D33D-97CAF161E33A}"/>
              </a:ext>
            </a:extLst>
          </p:cNvPr>
          <p:cNvSpPr/>
          <p:nvPr userDrawn="1"/>
        </p:nvSpPr>
        <p:spPr>
          <a:xfrm>
            <a:off x="0" y="2860787"/>
            <a:ext cx="2004570" cy="3676532"/>
          </a:xfrm>
          <a:custGeom>
            <a:avLst/>
            <a:gdLst>
              <a:gd name="connsiteX0" fmla="*/ 417538 w 2004570"/>
              <a:gd name="connsiteY0" fmla="*/ 0 h 3676532"/>
              <a:gd name="connsiteX1" fmla="*/ 2004570 w 2004570"/>
              <a:gd name="connsiteY1" fmla="*/ 925683 h 3676532"/>
              <a:gd name="connsiteX2" fmla="*/ 2004570 w 2004570"/>
              <a:gd name="connsiteY2" fmla="*/ 2763949 h 3676532"/>
              <a:gd name="connsiteX3" fmla="*/ 413202 w 2004570"/>
              <a:gd name="connsiteY3" fmla="*/ 3676532 h 3676532"/>
              <a:gd name="connsiteX4" fmla="*/ 0 w 2004570"/>
              <a:gd name="connsiteY4" fmla="*/ 3439338 h 3676532"/>
              <a:gd name="connsiteX5" fmla="*/ 0 w 2004570"/>
              <a:gd name="connsiteY5" fmla="*/ 24107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04570" h="3676532">
                <a:moveTo>
                  <a:pt x="417538" y="0"/>
                </a:moveTo>
                <a:lnTo>
                  <a:pt x="2004570" y="925683"/>
                </a:lnTo>
                <a:lnTo>
                  <a:pt x="2004570" y="2763949"/>
                </a:lnTo>
                <a:lnTo>
                  <a:pt x="413202" y="3676532"/>
                </a:lnTo>
                <a:lnTo>
                  <a:pt x="0" y="3439338"/>
                </a:lnTo>
                <a:lnTo>
                  <a:pt x="0" y="2410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657773" y="5253270"/>
            <a:ext cx="1710765" cy="1621875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275432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FF81D2-C0B4-3B82-8DF6-D10CC07C441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+mj-lt"/>
              <a:buAutoNum type="arabicPeriod"/>
              <a:defRPr sz="1800"/>
            </a:lvl1pPr>
            <a:lvl2pPr marL="1097280" indent="-512064">
              <a:buFont typeface="+mj-lt"/>
              <a:buAutoNum type="alphaLcPeriod"/>
              <a:defRPr sz="1800"/>
            </a:lvl2pPr>
            <a:lvl3pPr marL="1645920" indent="-512064">
              <a:buFont typeface="+mj-lt"/>
              <a:buAutoNum type="romanLcPeriod"/>
              <a:defRPr sz="1800"/>
            </a:lvl3pPr>
            <a:lvl4pPr marL="2194560" indent="-512064">
              <a:buFont typeface="+mj-lt"/>
              <a:buAutoNum type="arabicParenR"/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0F721-56C7-251D-948D-117696095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4E8A0-C02C-2322-50C1-50080A793F8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>
          <a:xfrm>
            <a:off x="3465576" y="6217920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0750FD92-E143-4402-D455-30DC417CBDBE}"/>
              </a:ext>
            </a:extLst>
          </p:cNvPr>
          <p:cNvSpPr/>
          <p:nvPr userDrawn="1"/>
        </p:nvSpPr>
        <p:spPr>
          <a:xfrm>
            <a:off x="1198465" y="958947"/>
            <a:ext cx="1544735" cy="174369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B13E9E2-D67B-E75B-D60D-CE3782A4FC67}"/>
              </a:ext>
            </a:extLst>
          </p:cNvPr>
          <p:cNvSpPr/>
          <p:nvPr userDrawn="1"/>
        </p:nvSpPr>
        <p:spPr>
          <a:xfrm>
            <a:off x="326738" y="0"/>
            <a:ext cx="1544359" cy="1254845"/>
          </a:xfrm>
          <a:custGeom>
            <a:avLst/>
            <a:gdLst>
              <a:gd name="connsiteX0" fmla="*/ 0 w 1544359"/>
              <a:gd name="connsiteY0" fmla="*/ 0 h 1254845"/>
              <a:gd name="connsiteX1" fmla="*/ 1544359 w 1544359"/>
              <a:gd name="connsiteY1" fmla="*/ 0 h 1254845"/>
              <a:gd name="connsiteX2" fmla="*/ 1543519 w 1544359"/>
              <a:gd name="connsiteY2" fmla="*/ 822090 h 1254845"/>
              <a:gd name="connsiteX3" fmla="*/ 772206 w 1544359"/>
              <a:gd name="connsiteY3" fmla="*/ 1254845 h 1254845"/>
              <a:gd name="connsiteX4" fmla="*/ 0 w 1544359"/>
              <a:gd name="connsiteY4" fmla="*/ 822027 h 1254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4359" h="1254845">
                <a:moveTo>
                  <a:pt x="0" y="0"/>
                </a:moveTo>
                <a:lnTo>
                  <a:pt x="1544359" y="0"/>
                </a:lnTo>
                <a:lnTo>
                  <a:pt x="1543519" y="822090"/>
                </a:lnTo>
                <a:lnTo>
                  <a:pt x="772206" y="1254845"/>
                </a:lnTo>
                <a:lnTo>
                  <a:pt x="0" y="8220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Hexagon 21">
            <a:extLst>
              <a:ext uri="{FF2B5EF4-FFF2-40B4-BE49-F238E27FC236}">
                <a16:creationId xmlns:a16="http://schemas.microsoft.com/office/drawing/2014/main" id="{AA088CB3-68C2-8BF7-640B-511D7AD708D4}"/>
              </a:ext>
            </a:extLst>
          </p:cNvPr>
          <p:cNvSpPr/>
          <p:nvPr userDrawn="1"/>
        </p:nvSpPr>
        <p:spPr>
          <a:xfrm>
            <a:off x="2757266" y="2493385"/>
            <a:ext cx="1467568" cy="1305975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rgbClr val="D84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Hexagon 28">
            <a:extLst>
              <a:ext uri="{FF2B5EF4-FFF2-40B4-BE49-F238E27FC236}">
                <a16:creationId xmlns:a16="http://schemas.microsoft.com/office/drawing/2014/main" id="{E4EF439B-1CC3-CA39-B62A-E54F83ED70D2}"/>
              </a:ext>
            </a:extLst>
          </p:cNvPr>
          <p:cNvSpPr/>
          <p:nvPr userDrawn="1"/>
        </p:nvSpPr>
        <p:spPr>
          <a:xfrm>
            <a:off x="396269" y="251164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Hexagon 21">
            <a:extLst>
              <a:ext uri="{FF2B5EF4-FFF2-40B4-BE49-F238E27FC236}">
                <a16:creationId xmlns:a16="http://schemas.microsoft.com/office/drawing/2014/main" id="{A38FF139-88E9-67A9-6010-4EDFB851076B}"/>
              </a:ext>
            </a:extLst>
          </p:cNvPr>
          <p:cNvSpPr/>
          <p:nvPr userDrawn="1"/>
        </p:nvSpPr>
        <p:spPr>
          <a:xfrm>
            <a:off x="5150156" y="5261378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Hexagon 21">
            <a:extLst>
              <a:ext uri="{FF2B5EF4-FFF2-40B4-BE49-F238E27FC236}">
                <a16:creationId xmlns:a16="http://schemas.microsoft.com/office/drawing/2014/main" id="{99956147-4454-5EA6-FC9C-94C08EE35F28}"/>
              </a:ext>
            </a:extLst>
          </p:cNvPr>
          <p:cNvSpPr/>
          <p:nvPr userDrawn="1"/>
        </p:nvSpPr>
        <p:spPr>
          <a:xfrm>
            <a:off x="3948599" y="3206642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GB" altLang="zh-CN"/>
              <a:t>Click to edit Master text styles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1" r:id="rId2"/>
    <p:sldLayoutId id="2147483674" r:id="rId3"/>
    <p:sldLayoutId id="2147483670" r:id="rId4"/>
    <p:sldLayoutId id="2147483669" r:id="rId5"/>
    <p:sldLayoutId id="2147483655" r:id="rId6"/>
    <p:sldLayoutId id="2147483651" r:id="rId7"/>
    <p:sldLayoutId id="2147483662" r:id="rId8"/>
    <p:sldLayoutId id="2147483672" r:id="rId9"/>
    <p:sldLayoutId id="2147483653" r:id="rId10"/>
    <p:sldLayoutId id="2147483663" r:id="rId11"/>
    <p:sldLayoutId id="2147483665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lIns="0" anchor="b" anchorCtr="0">
            <a:normAutofit/>
          </a:bodyPr>
          <a:lstStyle/>
          <a:p>
            <a:r>
              <a:rPr lang="en-US" altLang="zh-CN" dirty="0" err="1">
                <a:latin typeface="Comic Sans MS" panose="030F0702030302020204" pitchFamily="66" charset="0"/>
              </a:rPr>
              <a:t>Tasg</a:t>
            </a:r>
            <a:r>
              <a:rPr lang="en-US" altLang="zh-CN" dirty="0">
                <a:latin typeface="Comic Sans MS" panose="030F0702030302020204" pitchFamily="66" charset="0"/>
              </a:rPr>
              <a:t> 1</a:t>
            </a:r>
            <a:br>
              <a:rPr lang="en-US" altLang="zh-CN" dirty="0">
                <a:latin typeface="Comic Sans MS" panose="030F0702030302020204" pitchFamily="66" charset="0"/>
              </a:rPr>
            </a:br>
            <a:r>
              <a:rPr lang="en-US" altLang="zh-CN" dirty="0">
                <a:latin typeface="Comic Sans MS" panose="030F0702030302020204" pitchFamily="66" charset="0"/>
              </a:rPr>
              <a:t>Gemau </a:t>
            </a:r>
            <a:br>
              <a:rPr lang="en-US" altLang="zh-CN" dirty="0">
                <a:latin typeface="Comic Sans MS" panose="030F0702030302020204" pitchFamily="66" charset="0"/>
              </a:rPr>
            </a:br>
            <a:r>
              <a:rPr lang="en-US" altLang="zh-CN" sz="28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Gorchmynion</a:t>
            </a:r>
            <a:r>
              <a:rPr lang="en-US" altLang="zh-CN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altLang="zh-CN" sz="2800" b="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altLang="zh-CN" sz="2800" b="0" dirty="0">
                <a:solidFill>
                  <a:srgbClr val="FF0000"/>
                </a:solidFill>
                <a:latin typeface="Comic Sans MS" panose="030F0702030302020204" pitchFamily="66" charset="0"/>
              </a:rPr>
              <a:t> TA</a:t>
            </a:r>
            <a:br>
              <a:rPr lang="en-US" altLang="zh-CN" sz="2800" b="0" dirty="0">
                <a:latin typeface="Comic Sans MS" panose="030F0702030302020204" pitchFamily="66" charset="0"/>
              </a:rPr>
            </a:br>
            <a:r>
              <a:rPr lang="en-US" altLang="zh-CN" sz="2800" b="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Gorchmynion</a:t>
            </a:r>
            <a:r>
              <a:rPr lang="en-US" altLang="zh-CN" sz="2800" b="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altLang="zh-CN" sz="2800" b="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i’r</a:t>
            </a:r>
            <a:r>
              <a:rPr lang="en-US" altLang="zh-CN" sz="2800" b="0" dirty="0">
                <a:solidFill>
                  <a:srgbClr val="00B050"/>
                </a:solidFill>
                <a:latin typeface="Comic Sans MS" panose="030F0702030302020204" pitchFamily="66" charset="0"/>
              </a:rPr>
              <a:t> plant.</a:t>
            </a:r>
            <a:endParaRPr lang="en-US" b="0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Jodie Evans</a:t>
            </a:r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E83BB08F-E403-8715-0B24-AD9E4B72C80E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/>
          <a:srcRect l="19802" r="19802"/>
          <a:stretch/>
        </p:blipFill>
        <p:spPr>
          <a:xfrm>
            <a:off x="6948083" y="1138754"/>
            <a:ext cx="3983023" cy="4580492"/>
          </a:xfrm>
        </p:spPr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BD978-0136-1326-9720-C03CAB4C0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C5BFC8-D52B-12AF-59D6-B69CAE139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4169" y="6217920"/>
            <a:ext cx="45859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49C4B6-EAF2-1E4E-CE69-24A6D5CAD297}"/>
              </a:ext>
            </a:extLst>
          </p:cNvPr>
          <p:cNvSpPr txBox="1"/>
          <p:nvPr/>
        </p:nvSpPr>
        <p:spPr>
          <a:xfrm>
            <a:off x="331911" y="229876"/>
            <a:ext cx="6105832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u="sng" dirty="0" err="1">
                <a:solidFill>
                  <a:schemeClr val="bg1"/>
                </a:solidFill>
                <a:latin typeface="Comic Sans MS" panose="030F0702030302020204" pitchFamily="66" charset="0"/>
              </a:rPr>
              <a:t>Adnoddau</a:t>
            </a:r>
            <a:r>
              <a:rPr lang="en-US" sz="3600" u="sng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US" sz="3600" u="sng" dirty="0" err="1">
                <a:solidFill>
                  <a:schemeClr val="bg1"/>
                </a:solidFill>
                <a:latin typeface="Comic Sans MS" panose="030F0702030302020204" pitchFamily="66" charset="0"/>
              </a:rPr>
              <a:t>i’r</a:t>
            </a:r>
            <a:r>
              <a:rPr lang="en-US" sz="3600" u="sng" dirty="0">
                <a:solidFill>
                  <a:schemeClr val="bg1"/>
                </a:solidFill>
                <a:latin typeface="Comic Sans MS" panose="030F0702030302020204" pitchFamily="66" charset="0"/>
              </a:rPr>
              <a:t> gem</a:t>
            </a:r>
            <a:r>
              <a:rPr lang="en-US" sz="3600" u="sng" dirty="0">
                <a:solidFill>
                  <a:schemeClr val="bg1"/>
                </a:solidFill>
              </a:rPr>
              <a:t>:</a:t>
            </a:r>
            <a:br>
              <a:rPr lang="en-US" sz="3600" u="sng" dirty="0">
                <a:solidFill>
                  <a:schemeClr val="bg1"/>
                </a:solidFill>
              </a:rPr>
            </a:br>
            <a: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Un bwrdd gem i parau.</a:t>
            </a:r>
            <a:b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</a:br>
            <a: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Cardiau   </a:t>
            </a:r>
            <a:r>
              <a:rPr lang="cy-GB" sz="2000" i="1" dirty="0">
                <a:solidFill>
                  <a:srgbClr val="FF000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(torrwch y cardiau o flaen y wers)</a:t>
            </a:r>
            <a:br>
              <a:rPr lang="cy-GB" sz="2000" i="1" dirty="0">
                <a:solidFill>
                  <a:srgbClr val="FF000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</a:br>
            <a: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Cownters (5 pob un)</a:t>
            </a:r>
          </a:p>
          <a:p>
            <a:r>
              <a:rPr lang="cy-GB" sz="2000" dirty="0">
                <a:solidFill>
                  <a:schemeClr val="bg1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Mat iaith  x2</a:t>
            </a:r>
            <a:br>
              <a:rPr lang="cy-GB" sz="3600" dirty="0"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</a:br>
            <a:endParaRPr lang="cy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23F2005-7A43-A76C-4ADA-D564DFEB49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93" t="3125" r="6591" b="6234"/>
          <a:stretch>
            <a:fillRect/>
          </a:stretch>
        </p:blipFill>
        <p:spPr>
          <a:xfrm rot="20352516">
            <a:off x="7668984" y="784498"/>
            <a:ext cx="3227325" cy="485417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9430D24-6B3F-CD08-6189-DB8E886F97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1444" y="2149018"/>
            <a:ext cx="1646086" cy="13870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B8670BB-FEDE-76B0-3B98-678388A8E4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93" t="49769" r="6591" b="6234"/>
          <a:stretch>
            <a:fillRect/>
          </a:stretch>
        </p:blipFill>
        <p:spPr>
          <a:xfrm rot="20352516">
            <a:off x="621101" y="3117217"/>
            <a:ext cx="1786820" cy="13045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30ABD0-ED9A-E84E-3473-E582B3DA61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078" y="4510619"/>
            <a:ext cx="2421027" cy="17073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E49DC3-79AC-CB44-1C83-4D7C00398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9866" y="3909842"/>
            <a:ext cx="1895753" cy="26732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83358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E29EB-0B70-D46C-0C93-11089C7FF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8EE8D275-CDFA-285F-E9C2-BE097848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4169" y="6217920"/>
            <a:ext cx="45859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US" altLang="zh-CN" noProof="0" smtClean="0"/>
              <a:pPr>
                <a:spcAft>
                  <a:spcPts val="600"/>
                </a:spcAft>
              </a:pPr>
              <a:t>3</a:t>
            </a:fld>
            <a:endParaRPr lang="en-US" altLang="zh-CN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09D960-EBE5-30EE-4865-82F0C0085538}"/>
              </a:ext>
            </a:extLst>
          </p:cNvPr>
          <p:cNvSpPr txBox="1"/>
          <p:nvPr/>
        </p:nvSpPr>
        <p:spPr>
          <a:xfrm>
            <a:off x="3475847" y="4042028"/>
            <a:ext cx="7718322" cy="46352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endParaRPr lang="cy-GB" sz="1800" dirty="0">
              <a:solidFill>
                <a:prstClr val="white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278136-0CA7-5371-EBAC-C7490C5F1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6877" y="1219200"/>
            <a:ext cx="2705791" cy="3815438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2F40E1C-2877-F9CE-50EE-1A63BE5E8AF5}"/>
              </a:ext>
            </a:extLst>
          </p:cNvPr>
          <p:cNvSpPr/>
          <p:nvPr/>
        </p:nvSpPr>
        <p:spPr>
          <a:xfrm>
            <a:off x="226142" y="226142"/>
            <a:ext cx="8571213" cy="6356903"/>
          </a:xfrm>
          <a:prstGeom prst="roundRect">
            <a:avLst/>
          </a:prstGeom>
          <a:solidFill>
            <a:srgbClr val="AEC2D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2C0E04-3378-BD4C-B920-1449ED77D2B6}"/>
              </a:ext>
            </a:extLst>
          </p:cNvPr>
          <p:cNvSpPr txBox="1"/>
          <p:nvPr/>
        </p:nvSpPr>
        <p:spPr>
          <a:xfrm>
            <a:off x="633294" y="119980"/>
            <a:ext cx="8164061" cy="628050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600" dirty="0">
                <a:latin typeface="Comic Sans MS" panose="030F0702030302020204" pitchFamily="66" charset="0"/>
              </a:rPr>
              <a:t>Mat </a:t>
            </a:r>
            <a:r>
              <a:rPr lang="en-US" sz="3600" dirty="0" err="1">
                <a:latin typeface="Comic Sans MS" panose="030F0702030302020204" pitchFamily="66" charset="0"/>
              </a:rPr>
              <a:t>geiriau</a:t>
            </a:r>
            <a:r>
              <a:rPr lang="en-US" sz="3600" dirty="0">
                <a:latin typeface="Comic Sans MS" panose="030F0702030302020204" pitchFamily="66" charset="0"/>
              </a:rPr>
              <a:t>:</a:t>
            </a:r>
            <a:br>
              <a:rPr lang="en-US" sz="3100" dirty="0">
                <a:latin typeface="Comic Sans MS" panose="030F0702030302020204" pitchFamily="66" charset="0"/>
              </a:rPr>
            </a:b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Darllena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mat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geiriau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plant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y carped.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“Heddiw,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byddwn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ni’n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adolygu’r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geiriau’r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amser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hamdden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”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“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Dwedwch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fy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ôl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.”      “Un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waith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eto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!”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Tafla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bel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nol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ymlaen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adolygu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iaith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Gofynna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plant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ddangoswch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symudiad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Nesa,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gofynna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plant y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cwestiwn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“Beth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wyt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ti’n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hoffi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ei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wneud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penwythnos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?” ac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adolyga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atebai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“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Gwrandewch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cwestiwn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- Beth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wyt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ti’n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hoffi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wneud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penwythnos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?</a:t>
            </a:r>
            <a:b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</a:b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Gwrandewch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atebai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-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hoffi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ymlacio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penwythnos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Dydw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ddim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hoffi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garddio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penwythnos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.”</a:t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Adolyga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atebai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gyda’r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plant –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ydw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,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dw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i’n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hoffi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nofio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y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penwythnos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  neu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nac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ydw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,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dydw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hoffi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bowlio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 y </a:t>
            </a:r>
            <a:r>
              <a:rPr lang="en-US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penwythnos</a:t>
            </a:r>
            <a:r>
              <a:rPr lang="en-US" i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endParaRPr lang="cy-GB" sz="1800" dirty="0">
              <a:solidFill>
                <a:prstClr val="white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478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930FF33C-2E3C-37EC-75C2-1BE4513D9B62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22DE72-77CB-CB24-A4D1-2FAC47307AC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4</a:t>
            </a:fld>
            <a:endParaRPr lang="en-US" altLang="zh-CN" noProof="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1993F20-F506-82D6-0F77-1359AF163303}"/>
              </a:ext>
            </a:extLst>
          </p:cNvPr>
          <p:cNvSpPr/>
          <p:nvPr/>
        </p:nvSpPr>
        <p:spPr>
          <a:xfrm>
            <a:off x="7236542" y="31225"/>
            <a:ext cx="4955458" cy="51026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BCAA0B-DA0C-C998-9752-1353A59C23A1}"/>
              </a:ext>
            </a:extLst>
          </p:cNvPr>
          <p:cNvSpPr txBox="1"/>
          <p:nvPr/>
        </p:nvSpPr>
        <p:spPr>
          <a:xfrm>
            <a:off x="7859143" y="905151"/>
            <a:ext cx="3710256" cy="33547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cy-GB" sz="2000" dirty="0">
              <a:solidFill>
                <a:prstClr val="white"/>
              </a:solidFill>
              <a:latin typeface="Comic Sans MS" panose="030F0702030302020204" pitchFamily="66" charset="0"/>
              <a:ea typeface="微软雅黑"/>
              <a:cs typeface="Posterama" panose="020B0504020200020000" pitchFamily="34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Ydych chi’n barod?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Gwranda arna i Tom!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Oes partner gyda ti?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Siarada â phartner Jac!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Dere a siarad gyda fi Ben – dim chwarae sili!.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2400" dirty="0">
                <a:solidFill>
                  <a:prstClr val="white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Da iawn ti.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cy-GB" sz="2400" dirty="0">
              <a:solidFill>
                <a:prstClr val="white"/>
              </a:solidFill>
              <a:latin typeface="Comic Sans MS" panose="030F0702030302020204" pitchFamily="66" charset="0"/>
              <a:ea typeface="微软雅黑"/>
              <a:cs typeface="Posterama" panose="020B0504020200020000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CAE1B14-7B0A-88B0-C16A-85F7B0B6367F}"/>
              </a:ext>
            </a:extLst>
          </p:cNvPr>
          <p:cNvSpPr/>
          <p:nvPr/>
        </p:nvSpPr>
        <p:spPr>
          <a:xfrm>
            <a:off x="226143" y="226142"/>
            <a:ext cx="7531510" cy="6356903"/>
          </a:xfrm>
          <a:prstGeom prst="roundRect">
            <a:avLst/>
          </a:prstGeom>
          <a:solidFill>
            <a:srgbClr val="AEC2D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E4480D-51BD-A729-F048-B0FCC4E10515}"/>
              </a:ext>
            </a:extLst>
          </p:cNvPr>
          <p:cNvSpPr txBox="1"/>
          <p:nvPr/>
        </p:nvSpPr>
        <p:spPr>
          <a:xfrm>
            <a:off x="334297" y="117693"/>
            <a:ext cx="7139754" cy="637097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y-GB" sz="4800" dirty="0"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TA sgwrs:</a:t>
            </a:r>
            <a:endParaRPr lang="cy-GB" sz="2400" dirty="0">
              <a:latin typeface="Comic Sans MS" panose="030F0702030302020204" pitchFamily="66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Bore da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blant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dewch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eistedd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dawel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llawr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Heddiw, 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byddwn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ni’n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adolygu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geirfa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amser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hamdden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Yn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gyntaf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cymryd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deg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carden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pob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un.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Yn ail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chi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chwarae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gem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parau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gyda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chardiau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Dewch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o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hyd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bartner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Felly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mae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un person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ydy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gweiddi’r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ceir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ac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mae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person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arall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ydy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edrychwch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ar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cardiau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a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gweiddi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“snap!”.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Gofynnwch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cwestiwn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ac un person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ydy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atebwch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cwestiwn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Defnyddiwch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mat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geiriau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i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helpu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chi.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Nesaf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rydw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eisiau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chi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meddyliwch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card a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gwneud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y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symudiad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.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Gweiddi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dw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i’n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symud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fel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eich</a:t>
            </a:r>
            <a:r>
              <a:rPr lang="en-US" dirty="0">
                <a:solidFill>
                  <a:srgbClr val="00B050"/>
                </a:solidFill>
                <a:latin typeface="Comic Sans MS" panose="030F0702030302020204" pitchFamily="66" charset="0"/>
              </a:rPr>
              <a:t> card!</a:t>
            </a:r>
          </a:p>
          <a:p>
            <a:endParaRPr lang="en-US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Yn </a:t>
            </a:r>
            <a:r>
              <a:rPr lang="en-US" sz="1800" dirty="0" err="1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olaf</a:t>
            </a: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 </a:t>
            </a:r>
            <a:r>
              <a:rPr lang="en-US" sz="1800" dirty="0" err="1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chwaraewch</a:t>
            </a: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 y gem </a:t>
            </a:r>
            <a:r>
              <a:rPr lang="en-US" sz="1800" dirty="0" err="1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bwrdd</a:t>
            </a: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 </a:t>
            </a:r>
            <a:r>
              <a:rPr lang="en-US" sz="1800" dirty="0" err="1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gyda</a:t>
            </a: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 </a:t>
            </a:r>
            <a:r>
              <a:rPr lang="en-US" sz="1800" dirty="0" err="1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eich</a:t>
            </a:r>
            <a:r>
              <a:rPr lang="en-US" sz="18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 partner.</a:t>
            </a:r>
            <a:endParaRPr lang="cy-GB" sz="1800" dirty="0">
              <a:solidFill>
                <a:srgbClr val="00B050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EC2006A2-FC94-5336-DF7E-39B700D8C513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>
          <a:xfrm>
            <a:off x="11194169" y="6217920"/>
            <a:ext cx="4585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US" altLang="zh-CN" noProof="0" smtClean="0"/>
              <a:pPr>
                <a:spcAft>
                  <a:spcPts val="600"/>
                </a:spcAft>
              </a:pPr>
              <a:t>5</a:t>
            </a:fld>
            <a:endParaRPr lang="en-US" altLang="zh-CN" noProof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8ABA64-7550-4032-A6BC-C17E29525048}"/>
              </a:ext>
            </a:extLst>
          </p:cNvPr>
          <p:cNvSpPr txBox="1"/>
          <p:nvPr/>
        </p:nvSpPr>
        <p:spPr>
          <a:xfrm>
            <a:off x="515135" y="368263"/>
            <a:ext cx="6996709" cy="70788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cy-GB" sz="4000" i="1" dirty="0">
                <a:solidFill>
                  <a:srgbClr val="FF000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Dweda i’r rheolau i’r plant.</a:t>
            </a:r>
          </a:p>
        </p:txBody>
      </p:sp>
      <p:pic>
        <p:nvPicPr>
          <p:cNvPr id="2" name="Picture Placeholder 19">
            <a:extLst>
              <a:ext uri="{FF2B5EF4-FFF2-40B4-BE49-F238E27FC236}">
                <a16:creationId xmlns:a16="http://schemas.microsoft.com/office/drawing/2014/main" id="{F02FA2D6-624E-8B11-6494-C7F557405D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02" r="19802"/>
          <a:stretch/>
        </p:blipFill>
        <p:spPr>
          <a:xfrm>
            <a:off x="6891543" y="735632"/>
            <a:ext cx="3983023" cy="4580492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8098AA0-6482-F565-6A2C-EDA60A4D1159}"/>
              </a:ext>
            </a:extLst>
          </p:cNvPr>
          <p:cNvSpPr/>
          <p:nvPr/>
        </p:nvSpPr>
        <p:spPr>
          <a:xfrm>
            <a:off x="229046" y="1543664"/>
            <a:ext cx="6479457" cy="4946073"/>
          </a:xfrm>
          <a:prstGeom prst="roundRect">
            <a:avLst/>
          </a:prstGeom>
          <a:solidFill>
            <a:srgbClr val="AEC2D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3523F42-D990-CC5B-9CB3-C9C3FA60E433}"/>
              </a:ext>
            </a:extLst>
          </p:cNvPr>
          <p:cNvSpPr txBox="1">
            <a:spLocks/>
          </p:cNvSpPr>
          <p:nvPr/>
        </p:nvSpPr>
        <p:spPr>
          <a:xfrm>
            <a:off x="846193" y="1433400"/>
            <a:ext cx="5940969" cy="4784520"/>
          </a:xfrm>
          <a:prstGeom prst="rect">
            <a:avLst/>
          </a:prstGeom>
        </p:spPr>
        <p:txBody>
          <a:bodyPr anchor="t" anchorCtr="0">
            <a:normAutofit fontScale="25000" lnSpcReduction="20000"/>
          </a:bodyPr>
          <a:lstStyle>
            <a:lvl1pPr marL="347472" indent="-347472" algn="l" defTabSz="9144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31520" indent="-347472" algn="l" defTabSz="9144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097280" indent="-347472" algn="l" defTabSz="9144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463040" indent="-347472" algn="l" defTabSz="9144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-347472" algn="l" defTabSz="9144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44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US" sz="24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Rheolau</a:t>
            </a:r>
            <a:r>
              <a:rPr lang="en-US" sz="24000" dirty="0">
                <a:solidFill>
                  <a:schemeClr val="tx1"/>
                </a:solidFill>
                <a:latin typeface="Comic Sans MS" panose="030F0702030302020204" pitchFamily="66" charset="0"/>
              </a:rPr>
              <a:t>:</a:t>
            </a:r>
          </a:p>
          <a:p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Dim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twyllo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neu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gweryla</a:t>
            </a:r>
            <a:endParaRPr lang="en-US" sz="14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Peidiwch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weiddi</a:t>
            </a:r>
            <a:endParaRPr lang="en-US" sz="14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Arhoswch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eich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tro</a:t>
            </a:r>
            <a:endParaRPr lang="en-US" sz="14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Byddwch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yn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neis</a:t>
            </a:r>
            <a:endParaRPr lang="en-US" sz="14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Rhaid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cymryd</a:t>
            </a:r>
            <a:r>
              <a:rPr lang="en-US" sz="14400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14400" dirty="0" err="1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tro</a:t>
            </a:r>
            <a:endParaRPr lang="en-US" sz="14400" dirty="0">
              <a:solidFill>
                <a:schemeClr val="accent1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111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BBD0C-10F4-673F-893A-AC4FD37C2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3B6C4-749A-F2C8-3370-6929FE668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4169" y="6217920"/>
            <a:ext cx="45859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14126C4-3C7F-DB55-D445-22C8930D9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2868250"/>
              </p:ext>
            </p:extLst>
          </p:nvPr>
        </p:nvGraphicFramePr>
        <p:xfrm>
          <a:off x="855406" y="1188402"/>
          <a:ext cx="6931742" cy="521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0961415-9DB0-989A-7D77-9DC957ADB0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18499" y="2137640"/>
            <a:ext cx="2857500" cy="2066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FA10F03-187E-E8BD-7B78-B5D94AAE41A6}"/>
              </a:ext>
            </a:extLst>
          </p:cNvPr>
          <p:cNvSpPr/>
          <p:nvPr/>
        </p:nvSpPr>
        <p:spPr>
          <a:xfrm>
            <a:off x="316001" y="341171"/>
            <a:ext cx="8305354" cy="6340197"/>
          </a:xfrm>
          <a:prstGeom prst="roundRect">
            <a:avLst/>
          </a:prstGeom>
          <a:solidFill>
            <a:srgbClr val="AEC2D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BCE6CD-B873-5E05-A5DB-73FD80F025A0}"/>
              </a:ext>
            </a:extLst>
          </p:cNvPr>
          <p:cNvSpPr txBox="1"/>
          <p:nvPr/>
        </p:nvSpPr>
        <p:spPr>
          <a:xfrm>
            <a:off x="737811" y="728368"/>
            <a:ext cx="8082116" cy="6340197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u="sng" dirty="0" err="1">
                <a:latin typeface="Comic Sans MS" panose="030F0702030302020204" pitchFamily="66" charset="0"/>
              </a:rPr>
              <a:t>Cyfarwyddiadau</a:t>
            </a:r>
            <a:r>
              <a:rPr lang="en-US" sz="2800" u="sng" dirty="0">
                <a:latin typeface="Comic Sans MS" panose="030F0702030302020204" pitchFamily="66" charset="0"/>
              </a:rPr>
              <a:t> </a:t>
            </a:r>
            <a:r>
              <a:rPr lang="en-US" sz="2800" u="sng" dirty="0" err="1">
                <a:latin typeface="Comic Sans MS" panose="030F0702030302020204" pitchFamily="66" charset="0"/>
              </a:rPr>
              <a:t>i’r</a:t>
            </a:r>
            <a:r>
              <a:rPr lang="en-US" sz="2800" u="sng" dirty="0">
                <a:latin typeface="Comic Sans MS" panose="030F0702030302020204" pitchFamily="66" charset="0"/>
              </a:rPr>
              <a:t> gem</a:t>
            </a:r>
            <a:r>
              <a:rPr lang="en-US" sz="2800" u="sng" dirty="0"/>
              <a:t>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Eisteddwch ar y lawr wrth y partner.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Edrychwch i’r lluniau ar y bwrdd, a meddyliwch o hoff.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Rhowch bum cownter ar y lluniau.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Rhaid cymryd tro i gorfennwch y cwestiwn – “Wyt ti’n hoffi ......... ar y penwythnos?”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Defnyddiwch ‘ydw’ neu ‘nac ydw’ a adolygwch y brawddegau.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Pryd mae ateb yn “ydw” cymryd un cownter.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Ailadroddwch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B050"/>
                </a:solidFill>
                <a:latin typeface="Comic Sans MS" panose="030F0702030302020204" pitchFamily="66" charset="0"/>
                <a:ea typeface="微软雅黑"/>
                <a:cs typeface="Posterama" panose="020B0504020200020000" pitchFamily="34" charset="0"/>
              </a:rPr>
              <a:t>Mae enillydd ydy mae person gyda 5 cownter.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Pryd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mae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wedi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gorffen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dangoswch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US" sz="2000" dirty="0">
                <a:solidFill>
                  <a:srgbClr val="00B050"/>
                </a:solidFill>
                <a:latin typeface="Comic Sans MS" panose="030F0702030302020204" pitchFamily="66" charset="0"/>
              </a:rPr>
              <a:t> fi. </a:t>
            </a:r>
          </a:p>
          <a:p>
            <a:endParaRPr lang="en-US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>
              <a:lnSpc>
                <a:spcPct val="100000"/>
              </a:lnSpc>
            </a:pPr>
            <a:endParaRPr lang="en-US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0">
              <a:lnSpc>
                <a:spcPct val="100000"/>
              </a:lnSpc>
            </a:pPr>
            <a:endParaRPr lang="en-US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solidFill>
                <a:srgbClr val="FF0000"/>
              </a:solidFill>
              <a:latin typeface="Comic Sans MS" panose="030F0702030302020204" pitchFamily="66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6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4800DB-D230-4AC3-3482-417A1AD85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58D25-69A1-15AF-1563-53BC2CA1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4169" y="6217920"/>
            <a:ext cx="45859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C92A40-BC81-3FB2-2E16-A67503F8C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1963" y="469919"/>
            <a:ext cx="8392206" cy="59181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5847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0D372-E48E-BE91-F94C-85456E2C9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D26BE-9268-0D50-F18E-C2070703B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4169" y="6217920"/>
            <a:ext cx="45859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7DC7F62-401C-2880-A976-6F18C2EC81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097698" y="-857458"/>
            <a:ext cx="6078619" cy="857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7113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6">
      <a:majorFont>
        <a:latin typeface="Posterama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M9027928_win32_EF_v4" id="{FA821E7E-D625-4DCD-A30E-3216B54C8383}" vid="{DE28BE6C-8054-44B2-A92D-A1CAFC256BDB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8DB3C62-858A-4A01-AFEF-21E0BB8CE262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16c05727-aa75-4e4a-9b5f-8a80a1165891"/>
    <ds:schemaRef ds:uri="71af3243-3dd4-4a8d-8c0d-dd76da1f02a5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230e9df3-be65-4c73-a93b-d1236ebd677e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79897CAE-455D-42C9-A951-0C21BC1225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{406C8E12-31D9-45B7-AA5B-3B08FEA6069D}TF63aebcec-8e39-4664-940a-dd6c2f00c54d020a9832_win32-3cdd3ee32610</Template>
  <TotalTime>583</TotalTime>
  <Words>491</Words>
  <Application>Microsoft Office PowerPoint</Application>
  <PresentationFormat>Widescreen</PresentationFormat>
  <Paragraphs>62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等线</vt:lpstr>
      <vt:lpstr>Abadi</vt:lpstr>
      <vt:lpstr>Arial</vt:lpstr>
      <vt:lpstr>Calibri</vt:lpstr>
      <vt:lpstr>Comic Sans MS</vt:lpstr>
      <vt:lpstr>Posterama</vt:lpstr>
      <vt:lpstr>Posterama Text SemiBold</vt:lpstr>
      <vt:lpstr>Custom</vt:lpstr>
      <vt:lpstr>Tasg 1 Gemau  Gorchmynion i’r TA Gorchmynion i’r plant.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libby evans</dc:creator>
  <cp:lastModifiedBy>libby evans</cp:lastModifiedBy>
  <cp:revision>3</cp:revision>
  <dcterms:created xsi:type="dcterms:W3CDTF">2026-09-13T17:25:44Z</dcterms:created>
  <dcterms:modified xsi:type="dcterms:W3CDTF">2026-09-25T15:37:12Z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