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F33364-F4C5-427C-87EC-52E5771FB578}" v="58" dt="2026-03-22T21:34:56.6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97" autoAdjust="0"/>
    <p:restoredTop sz="94660"/>
  </p:normalViewPr>
  <p:slideViewPr>
    <p:cSldViewPr snapToGrid="0">
      <p:cViewPr>
        <p:scale>
          <a:sx n="49" d="100"/>
          <a:sy n="49" d="100"/>
        </p:scale>
        <p:origin x="5" y="6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ouiza Avraam" userId="eeb750ef1f272a62" providerId="LiveId" clId="{58D99A1A-E5BC-44DB-9E26-0840D5DE5B5D}"/>
    <pc:docChg chg="undo custSel addSld delSld modSld">
      <pc:chgData name="Louiza Avraam" userId="eeb750ef1f272a62" providerId="LiveId" clId="{58D99A1A-E5BC-44DB-9E26-0840D5DE5B5D}" dt="2026-03-22T21:45:09.619" v="12723" actId="680"/>
      <pc:docMkLst>
        <pc:docMk/>
      </pc:docMkLst>
      <pc:sldChg chg="addSp delSp modSp new mod modTransition delAnim">
        <pc:chgData name="Louiza Avraam" userId="eeb750ef1f272a62" providerId="LiveId" clId="{58D99A1A-E5BC-44DB-9E26-0840D5DE5B5D}" dt="2026-03-22T21:00:31.251" v="12403" actId="2711"/>
        <pc:sldMkLst>
          <pc:docMk/>
          <pc:sldMk cId="1140663114" sldId="256"/>
        </pc:sldMkLst>
        <pc:spChg chg="mod">
          <ac:chgData name="Louiza Avraam" userId="eeb750ef1f272a62" providerId="LiveId" clId="{58D99A1A-E5BC-44DB-9E26-0840D5DE5B5D}" dt="2026-03-22T21:00:31.251" v="12403" actId="2711"/>
          <ac:spMkLst>
            <pc:docMk/>
            <pc:sldMk cId="1140663114" sldId="256"/>
            <ac:spMk id="2" creationId="{EF9133AD-4FC8-0E6F-0896-29032F2EEB42}"/>
          </ac:spMkLst>
        </pc:spChg>
      </pc:sldChg>
      <pc:sldChg chg="modSp new mod modTransition">
        <pc:chgData name="Louiza Avraam" userId="eeb750ef1f272a62" providerId="LiveId" clId="{58D99A1A-E5BC-44DB-9E26-0840D5DE5B5D}" dt="2026-03-22T21:05:30.473" v="12434" actId="123"/>
        <pc:sldMkLst>
          <pc:docMk/>
          <pc:sldMk cId="2595614384" sldId="257"/>
        </pc:sldMkLst>
        <pc:spChg chg="mod">
          <ac:chgData name="Louiza Avraam" userId="eeb750ef1f272a62" providerId="LiveId" clId="{58D99A1A-E5BC-44DB-9E26-0840D5DE5B5D}" dt="2026-03-22T21:01:47.047" v="12409" actId="255"/>
          <ac:spMkLst>
            <pc:docMk/>
            <pc:sldMk cId="2595614384" sldId="257"/>
            <ac:spMk id="2" creationId="{0E7AE6AB-18D9-278F-01BD-1F80CB70079A}"/>
          </ac:spMkLst>
        </pc:spChg>
        <pc:spChg chg="mod">
          <ac:chgData name="Louiza Avraam" userId="eeb750ef1f272a62" providerId="LiveId" clId="{58D99A1A-E5BC-44DB-9E26-0840D5DE5B5D}" dt="2026-03-22T21:05:30.473" v="12434" actId="123"/>
          <ac:spMkLst>
            <pc:docMk/>
            <pc:sldMk cId="2595614384" sldId="257"/>
            <ac:spMk id="3" creationId="{2264B18D-AD69-E3C0-74D9-087620BA666D}"/>
          </ac:spMkLst>
        </pc:spChg>
      </pc:sldChg>
      <pc:sldChg chg="modSp new mod">
        <pc:chgData name="Louiza Avraam" userId="eeb750ef1f272a62" providerId="LiveId" clId="{58D99A1A-E5BC-44DB-9E26-0840D5DE5B5D}" dt="2026-03-22T21:03:12.250" v="12420" actId="255"/>
        <pc:sldMkLst>
          <pc:docMk/>
          <pc:sldMk cId="1190362700" sldId="258"/>
        </pc:sldMkLst>
        <pc:spChg chg="mod">
          <ac:chgData name="Louiza Avraam" userId="eeb750ef1f272a62" providerId="LiveId" clId="{58D99A1A-E5BC-44DB-9E26-0840D5DE5B5D}" dt="2026-03-22T21:02:51.353" v="12418" actId="255"/>
          <ac:spMkLst>
            <pc:docMk/>
            <pc:sldMk cId="1190362700" sldId="258"/>
            <ac:spMk id="2" creationId="{87B0DA2E-401C-DCC2-65B9-C20323FAB8D3}"/>
          </ac:spMkLst>
        </pc:spChg>
        <pc:spChg chg="mod">
          <ac:chgData name="Louiza Avraam" userId="eeb750ef1f272a62" providerId="LiveId" clId="{58D99A1A-E5BC-44DB-9E26-0840D5DE5B5D}" dt="2026-03-22T21:03:12.250" v="12420" actId="255"/>
          <ac:spMkLst>
            <pc:docMk/>
            <pc:sldMk cId="1190362700" sldId="258"/>
            <ac:spMk id="3" creationId="{11FD818F-11A4-DE15-FFFB-E536F5EADA7B}"/>
          </ac:spMkLst>
        </pc:spChg>
      </pc:sldChg>
      <pc:sldChg chg="modSp new mod">
        <pc:chgData name="Louiza Avraam" userId="eeb750ef1f272a62" providerId="LiveId" clId="{58D99A1A-E5BC-44DB-9E26-0840D5DE5B5D}" dt="2026-03-22T21:05:19.296" v="12433" actId="123"/>
        <pc:sldMkLst>
          <pc:docMk/>
          <pc:sldMk cId="1528949531" sldId="259"/>
        </pc:sldMkLst>
        <pc:spChg chg="mod">
          <ac:chgData name="Louiza Avraam" userId="eeb750ef1f272a62" providerId="LiveId" clId="{58D99A1A-E5BC-44DB-9E26-0840D5DE5B5D}" dt="2026-03-22T21:03:29.861" v="12422" actId="255"/>
          <ac:spMkLst>
            <pc:docMk/>
            <pc:sldMk cId="1528949531" sldId="259"/>
            <ac:spMk id="2" creationId="{74E91C4D-16F2-62A0-606F-9FC73BB15455}"/>
          </ac:spMkLst>
        </pc:spChg>
        <pc:spChg chg="mod">
          <ac:chgData name="Louiza Avraam" userId="eeb750ef1f272a62" providerId="LiveId" clId="{58D99A1A-E5BC-44DB-9E26-0840D5DE5B5D}" dt="2026-03-22T21:05:19.296" v="12433" actId="123"/>
          <ac:spMkLst>
            <pc:docMk/>
            <pc:sldMk cId="1528949531" sldId="259"/>
            <ac:spMk id="3" creationId="{576345F6-0484-BFD9-076D-8321224CB96C}"/>
          </ac:spMkLst>
        </pc:spChg>
      </pc:sldChg>
      <pc:sldChg chg="modSp new mod">
        <pc:chgData name="Louiza Avraam" userId="eeb750ef1f272a62" providerId="LiveId" clId="{58D99A1A-E5BC-44DB-9E26-0840D5DE5B5D}" dt="2026-03-22T21:29:13.270" v="12715"/>
        <pc:sldMkLst>
          <pc:docMk/>
          <pc:sldMk cId="3517774389" sldId="260"/>
        </pc:sldMkLst>
        <pc:spChg chg="mod">
          <ac:chgData name="Louiza Avraam" userId="eeb750ef1f272a62" providerId="LiveId" clId="{58D99A1A-E5BC-44DB-9E26-0840D5DE5B5D}" dt="2026-03-22T21:04:08.030" v="12427" actId="255"/>
          <ac:spMkLst>
            <pc:docMk/>
            <pc:sldMk cId="3517774389" sldId="260"/>
            <ac:spMk id="2" creationId="{09E9EC59-37F1-C220-0ECA-990039A57E6B}"/>
          </ac:spMkLst>
        </pc:spChg>
        <pc:spChg chg="mod">
          <ac:chgData name="Louiza Avraam" userId="eeb750ef1f272a62" providerId="LiveId" clId="{58D99A1A-E5BC-44DB-9E26-0840D5DE5B5D}" dt="2026-03-22T21:29:13.270" v="12715"/>
          <ac:spMkLst>
            <pc:docMk/>
            <pc:sldMk cId="3517774389" sldId="260"/>
            <ac:spMk id="3" creationId="{9C5D7886-754F-D9D8-7442-AE91186AD4D8}"/>
          </ac:spMkLst>
        </pc:spChg>
      </pc:sldChg>
      <pc:sldChg chg="addSp delSp modSp new del">
        <pc:chgData name="Louiza Avraam" userId="eeb750ef1f272a62" providerId="LiveId" clId="{58D99A1A-E5BC-44DB-9E26-0840D5DE5B5D}" dt="2026-03-21T11:34:39.933" v="2904" actId="2696"/>
        <pc:sldMkLst>
          <pc:docMk/>
          <pc:sldMk cId="231839257" sldId="261"/>
        </pc:sldMkLst>
        <pc:spChg chg="add del">
          <ac:chgData name="Louiza Avraam" userId="eeb750ef1f272a62" providerId="LiveId" clId="{58D99A1A-E5BC-44DB-9E26-0840D5DE5B5D}" dt="2026-03-21T10:59:10.853" v="2887"/>
          <ac:spMkLst>
            <pc:docMk/>
            <pc:sldMk cId="231839257" sldId="261"/>
            <ac:spMk id="3" creationId="{6EDAE713-D1EC-92E9-1E59-221754D0635D}"/>
          </ac:spMkLst>
        </pc:spChg>
        <pc:picChg chg="add mod">
          <ac:chgData name="Louiza Avraam" userId="eeb750ef1f272a62" providerId="LiveId" clId="{58D99A1A-E5BC-44DB-9E26-0840D5DE5B5D}" dt="2026-03-21T10:59:10.853" v="2887"/>
          <ac:picMkLst>
            <pc:docMk/>
            <pc:sldMk cId="231839257" sldId="261"/>
            <ac:picMk id="1026" creationId="{6080FBB2-1B4F-F0F6-FAF3-119106893F9B}"/>
          </ac:picMkLst>
        </pc:picChg>
      </pc:sldChg>
      <pc:sldChg chg="modSp new mod">
        <pc:chgData name="Louiza Avraam" userId="eeb750ef1f272a62" providerId="LiveId" clId="{58D99A1A-E5BC-44DB-9E26-0840D5DE5B5D}" dt="2026-03-22T21:06:19.187" v="12441" actId="123"/>
        <pc:sldMkLst>
          <pc:docMk/>
          <pc:sldMk cId="2855513899" sldId="261"/>
        </pc:sldMkLst>
        <pc:spChg chg="mod">
          <ac:chgData name="Louiza Avraam" userId="eeb750ef1f272a62" providerId="LiveId" clId="{58D99A1A-E5BC-44DB-9E26-0840D5DE5B5D}" dt="2026-03-22T21:05:52.566" v="12436" actId="255"/>
          <ac:spMkLst>
            <pc:docMk/>
            <pc:sldMk cId="2855513899" sldId="261"/>
            <ac:spMk id="2" creationId="{7AABB74F-6B4C-EEBD-98E5-A463545776A2}"/>
          </ac:spMkLst>
        </pc:spChg>
        <pc:spChg chg="mod">
          <ac:chgData name="Louiza Avraam" userId="eeb750ef1f272a62" providerId="LiveId" clId="{58D99A1A-E5BC-44DB-9E26-0840D5DE5B5D}" dt="2026-03-22T21:06:19.187" v="12441" actId="123"/>
          <ac:spMkLst>
            <pc:docMk/>
            <pc:sldMk cId="2855513899" sldId="261"/>
            <ac:spMk id="3" creationId="{3C6109EC-27E4-F634-547C-AA4B4C4109F2}"/>
          </ac:spMkLst>
        </pc:spChg>
      </pc:sldChg>
      <pc:sldChg chg="modSp new mod">
        <pc:chgData name="Louiza Avraam" userId="eeb750ef1f272a62" providerId="LiveId" clId="{58D99A1A-E5BC-44DB-9E26-0840D5DE5B5D}" dt="2026-03-22T21:07:41.127" v="12453" actId="113"/>
        <pc:sldMkLst>
          <pc:docMk/>
          <pc:sldMk cId="44970437" sldId="262"/>
        </pc:sldMkLst>
        <pc:spChg chg="mod">
          <ac:chgData name="Louiza Avraam" userId="eeb750ef1f272a62" providerId="LiveId" clId="{58D99A1A-E5BC-44DB-9E26-0840D5DE5B5D}" dt="2026-03-22T21:06:49.765" v="12445" actId="113"/>
          <ac:spMkLst>
            <pc:docMk/>
            <pc:sldMk cId="44970437" sldId="262"/>
            <ac:spMk id="2" creationId="{DB9BCDCB-58F9-64A8-DB69-8D7BEB57F2C2}"/>
          </ac:spMkLst>
        </pc:spChg>
        <pc:spChg chg="mod">
          <ac:chgData name="Louiza Avraam" userId="eeb750ef1f272a62" providerId="LiveId" clId="{58D99A1A-E5BC-44DB-9E26-0840D5DE5B5D}" dt="2026-03-22T21:07:41.127" v="12453" actId="113"/>
          <ac:spMkLst>
            <pc:docMk/>
            <pc:sldMk cId="44970437" sldId="262"/>
            <ac:spMk id="3" creationId="{864A0D87-0A3C-5046-795C-7B27D7AF7A61}"/>
          </ac:spMkLst>
        </pc:spChg>
      </pc:sldChg>
      <pc:sldChg chg="modSp new mod">
        <pc:chgData name="Louiza Avraam" userId="eeb750ef1f272a62" providerId="LiveId" clId="{58D99A1A-E5BC-44DB-9E26-0840D5DE5B5D}" dt="2026-03-22T21:34:56.752" v="12721" actId="27636"/>
        <pc:sldMkLst>
          <pc:docMk/>
          <pc:sldMk cId="1069521367" sldId="263"/>
        </pc:sldMkLst>
        <pc:spChg chg="mod">
          <ac:chgData name="Louiza Avraam" userId="eeb750ef1f272a62" providerId="LiveId" clId="{58D99A1A-E5BC-44DB-9E26-0840D5DE5B5D}" dt="2026-03-22T21:08:02.199" v="12455" actId="255"/>
          <ac:spMkLst>
            <pc:docMk/>
            <pc:sldMk cId="1069521367" sldId="263"/>
            <ac:spMk id="2" creationId="{2ABD5653-5DED-FA98-015A-690F38A90522}"/>
          </ac:spMkLst>
        </pc:spChg>
        <pc:spChg chg="mod">
          <ac:chgData name="Louiza Avraam" userId="eeb750ef1f272a62" providerId="LiveId" clId="{58D99A1A-E5BC-44DB-9E26-0840D5DE5B5D}" dt="2026-03-22T21:34:56.752" v="12721" actId="27636"/>
          <ac:spMkLst>
            <pc:docMk/>
            <pc:sldMk cId="1069521367" sldId="263"/>
            <ac:spMk id="3" creationId="{B9DA7ADD-9EE0-23FE-30C8-89701FF60878}"/>
          </ac:spMkLst>
        </pc:spChg>
      </pc:sldChg>
      <pc:sldChg chg="new del">
        <pc:chgData name="Louiza Avraam" userId="eeb750ef1f272a62" providerId="LiveId" clId="{58D99A1A-E5BC-44DB-9E26-0840D5DE5B5D}" dt="2026-03-21T14:10:09.864" v="5690" actId="680"/>
        <pc:sldMkLst>
          <pc:docMk/>
          <pc:sldMk cId="2554824346" sldId="263"/>
        </pc:sldMkLst>
      </pc:sldChg>
      <pc:sldChg chg="modSp new mod">
        <pc:chgData name="Louiza Avraam" userId="eeb750ef1f272a62" providerId="LiveId" clId="{58D99A1A-E5BC-44DB-9E26-0840D5DE5B5D}" dt="2026-03-22T21:08:48.701" v="12461" actId="123"/>
        <pc:sldMkLst>
          <pc:docMk/>
          <pc:sldMk cId="1925683131" sldId="264"/>
        </pc:sldMkLst>
        <pc:spChg chg="mod">
          <ac:chgData name="Louiza Avraam" userId="eeb750ef1f272a62" providerId="LiveId" clId="{58D99A1A-E5BC-44DB-9E26-0840D5DE5B5D}" dt="2026-03-22T21:08:37.831" v="12459" actId="255"/>
          <ac:spMkLst>
            <pc:docMk/>
            <pc:sldMk cId="1925683131" sldId="264"/>
            <ac:spMk id="2" creationId="{AD3347F0-3BF1-F2C0-1F5A-8541FC0AE10E}"/>
          </ac:spMkLst>
        </pc:spChg>
        <pc:spChg chg="mod">
          <ac:chgData name="Louiza Avraam" userId="eeb750ef1f272a62" providerId="LiveId" clId="{58D99A1A-E5BC-44DB-9E26-0840D5DE5B5D}" dt="2026-03-22T21:08:48.701" v="12461" actId="123"/>
          <ac:spMkLst>
            <pc:docMk/>
            <pc:sldMk cId="1925683131" sldId="264"/>
            <ac:spMk id="3" creationId="{B2D5CFDC-631C-5EE5-CFAF-BA025772493B}"/>
          </ac:spMkLst>
        </pc:spChg>
      </pc:sldChg>
      <pc:sldChg chg="new del">
        <pc:chgData name="Louiza Avraam" userId="eeb750ef1f272a62" providerId="LiveId" clId="{58D99A1A-E5BC-44DB-9E26-0840D5DE5B5D}" dt="2026-03-21T14:20:32.625" v="6110" actId="680"/>
        <pc:sldMkLst>
          <pc:docMk/>
          <pc:sldMk cId="3578044997" sldId="265"/>
        </pc:sldMkLst>
      </pc:sldChg>
      <pc:sldChg chg="modSp new mod">
        <pc:chgData name="Louiza Avraam" userId="eeb750ef1f272a62" providerId="LiveId" clId="{58D99A1A-E5BC-44DB-9E26-0840D5DE5B5D}" dt="2026-03-22T21:09:14.756" v="12465" actId="123"/>
        <pc:sldMkLst>
          <pc:docMk/>
          <pc:sldMk cId="4185193464" sldId="265"/>
        </pc:sldMkLst>
        <pc:spChg chg="mod">
          <ac:chgData name="Louiza Avraam" userId="eeb750ef1f272a62" providerId="LiveId" clId="{58D99A1A-E5BC-44DB-9E26-0840D5DE5B5D}" dt="2026-03-22T21:09:01.731" v="12463" actId="255"/>
          <ac:spMkLst>
            <pc:docMk/>
            <pc:sldMk cId="4185193464" sldId="265"/>
            <ac:spMk id="2" creationId="{D5A7CB1E-39FC-D19B-594A-71702580FE05}"/>
          </ac:spMkLst>
        </pc:spChg>
        <pc:spChg chg="mod">
          <ac:chgData name="Louiza Avraam" userId="eeb750ef1f272a62" providerId="LiveId" clId="{58D99A1A-E5BC-44DB-9E26-0840D5DE5B5D}" dt="2026-03-22T21:09:14.756" v="12465" actId="123"/>
          <ac:spMkLst>
            <pc:docMk/>
            <pc:sldMk cId="4185193464" sldId="265"/>
            <ac:spMk id="3" creationId="{2619241A-32BF-EB1E-F693-F444E8A4AA3D}"/>
          </ac:spMkLst>
        </pc:spChg>
      </pc:sldChg>
      <pc:sldChg chg="modSp new mod">
        <pc:chgData name="Louiza Avraam" userId="eeb750ef1f272a62" providerId="LiveId" clId="{58D99A1A-E5BC-44DB-9E26-0840D5DE5B5D}" dt="2026-03-22T21:09:46.002" v="12469" actId="255"/>
        <pc:sldMkLst>
          <pc:docMk/>
          <pc:sldMk cId="771899095" sldId="266"/>
        </pc:sldMkLst>
        <pc:spChg chg="mod">
          <ac:chgData name="Louiza Avraam" userId="eeb750ef1f272a62" providerId="LiveId" clId="{58D99A1A-E5BC-44DB-9E26-0840D5DE5B5D}" dt="2026-03-22T21:09:46.002" v="12469" actId="255"/>
          <ac:spMkLst>
            <pc:docMk/>
            <pc:sldMk cId="771899095" sldId="266"/>
            <ac:spMk id="2" creationId="{6B4B29B9-0512-0297-0E7E-AA9F056AC99E}"/>
          </ac:spMkLst>
        </pc:spChg>
        <pc:spChg chg="mod">
          <ac:chgData name="Louiza Avraam" userId="eeb750ef1f272a62" providerId="LiveId" clId="{58D99A1A-E5BC-44DB-9E26-0840D5DE5B5D}" dt="2026-03-22T21:09:38.633" v="12468" actId="123"/>
          <ac:spMkLst>
            <pc:docMk/>
            <pc:sldMk cId="771899095" sldId="266"/>
            <ac:spMk id="3" creationId="{8C75DECC-3553-E097-3B4F-0F95A7F286FE}"/>
          </ac:spMkLst>
        </pc:spChg>
      </pc:sldChg>
      <pc:sldChg chg="modSp new mod">
        <pc:chgData name="Louiza Avraam" userId="eeb750ef1f272a62" providerId="LiveId" clId="{58D99A1A-E5BC-44DB-9E26-0840D5DE5B5D}" dt="2026-03-22T21:10:13.428" v="12473" actId="123"/>
        <pc:sldMkLst>
          <pc:docMk/>
          <pc:sldMk cId="3469901567" sldId="267"/>
        </pc:sldMkLst>
        <pc:spChg chg="mod">
          <ac:chgData name="Louiza Avraam" userId="eeb750ef1f272a62" providerId="LiveId" clId="{58D99A1A-E5BC-44DB-9E26-0840D5DE5B5D}" dt="2026-03-22T21:10:03.552" v="12471" actId="255"/>
          <ac:spMkLst>
            <pc:docMk/>
            <pc:sldMk cId="3469901567" sldId="267"/>
            <ac:spMk id="2" creationId="{06B68942-1EBB-7565-EC9E-7EF5F7ABAB04}"/>
          </ac:spMkLst>
        </pc:spChg>
        <pc:spChg chg="mod">
          <ac:chgData name="Louiza Avraam" userId="eeb750ef1f272a62" providerId="LiveId" clId="{58D99A1A-E5BC-44DB-9E26-0840D5DE5B5D}" dt="2026-03-22T21:10:13.428" v="12473" actId="123"/>
          <ac:spMkLst>
            <pc:docMk/>
            <pc:sldMk cId="3469901567" sldId="267"/>
            <ac:spMk id="3" creationId="{613D9E4F-7F6A-8AD1-ED2C-5031CA333DC2}"/>
          </ac:spMkLst>
        </pc:spChg>
      </pc:sldChg>
      <pc:sldChg chg="addSp delSp modSp new mod chgLayout">
        <pc:chgData name="Louiza Avraam" userId="eeb750ef1f272a62" providerId="LiveId" clId="{58D99A1A-E5BC-44DB-9E26-0840D5DE5B5D}" dt="2026-03-22T21:10:49.016" v="12479" actId="20577"/>
        <pc:sldMkLst>
          <pc:docMk/>
          <pc:sldMk cId="908772764" sldId="268"/>
        </pc:sldMkLst>
        <pc:spChg chg="mod ord">
          <ac:chgData name="Louiza Avraam" userId="eeb750ef1f272a62" providerId="LiveId" clId="{58D99A1A-E5BC-44DB-9E26-0840D5DE5B5D}" dt="2026-03-22T21:10:27.429" v="12475" actId="255"/>
          <ac:spMkLst>
            <pc:docMk/>
            <pc:sldMk cId="908772764" sldId="268"/>
            <ac:spMk id="2" creationId="{FDAC3AA0-4532-7634-88B3-9D22E7F7B3B8}"/>
          </ac:spMkLst>
        </pc:spChg>
        <pc:spChg chg="del">
          <ac:chgData name="Louiza Avraam" userId="eeb750ef1f272a62" providerId="LiveId" clId="{58D99A1A-E5BC-44DB-9E26-0840D5DE5B5D}" dt="2026-03-21T16:43:27.881" v="7237" actId="700"/>
          <ac:spMkLst>
            <pc:docMk/>
            <pc:sldMk cId="908772764" sldId="268"/>
            <ac:spMk id="3" creationId="{74C09CD0-687A-75E5-E0DF-8717F07BFFE7}"/>
          </ac:spMkLst>
        </pc:spChg>
        <pc:spChg chg="add mod ord">
          <ac:chgData name="Louiza Avraam" userId="eeb750ef1f272a62" providerId="LiveId" clId="{58D99A1A-E5BC-44DB-9E26-0840D5DE5B5D}" dt="2026-03-22T21:10:49.016" v="12479" actId="20577"/>
          <ac:spMkLst>
            <pc:docMk/>
            <pc:sldMk cId="908772764" sldId="268"/>
            <ac:spMk id="4" creationId="{C2680B12-B78F-D3FE-9B3E-EB5FD806CDF4}"/>
          </ac:spMkLst>
        </pc:spChg>
      </pc:sldChg>
      <pc:sldChg chg="modSp new mod">
        <pc:chgData name="Louiza Avraam" userId="eeb750ef1f272a62" providerId="LiveId" clId="{58D99A1A-E5BC-44DB-9E26-0840D5DE5B5D}" dt="2026-03-22T21:11:27.631" v="12483" actId="123"/>
        <pc:sldMkLst>
          <pc:docMk/>
          <pc:sldMk cId="2190221261" sldId="269"/>
        </pc:sldMkLst>
        <pc:spChg chg="mod">
          <ac:chgData name="Louiza Avraam" userId="eeb750ef1f272a62" providerId="LiveId" clId="{58D99A1A-E5BC-44DB-9E26-0840D5DE5B5D}" dt="2026-03-22T21:11:13.832" v="12481" actId="255"/>
          <ac:spMkLst>
            <pc:docMk/>
            <pc:sldMk cId="2190221261" sldId="269"/>
            <ac:spMk id="2" creationId="{5F45D6A5-ED5C-ACD3-443B-581C6B5087E4}"/>
          </ac:spMkLst>
        </pc:spChg>
        <pc:spChg chg="mod">
          <ac:chgData name="Louiza Avraam" userId="eeb750ef1f272a62" providerId="LiveId" clId="{58D99A1A-E5BC-44DB-9E26-0840D5DE5B5D}" dt="2026-03-22T21:11:27.631" v="12483" actId="123"/>
          <ac:spMkLst>
            <pc:docMk/>
            <pc:sldMk cId="2190221261" sldId="269"/>
            <ac:spMk id="3" creationId="{0FD63ED4-5CAE-5998-4E61-68D3B7B9EB26}"/>
          </ac:spMkLst>
        </pc:spChg>
      </pc:sldChg>
      <pc:sldChg chg="modSp new mod">
        <pc:chgData name="Louiza Avraam" userId="eeb750ef1f272a62" providerId="LiveId" clId="{58D99A1A-E5BC-44DB-9E26-0840D5DE5B5D}" dt="2026-03-22T21:11:56.636" v="12487" actId="2711"/>
        <pc:sldMkLst>
          <pc:docMk/>
          <pc:sldMk cId="62361771" sldId="270"/>
        </pc:sldMkLst>
        <pc:spChg chg="mod">
          <ac:chgData name="Louiza Avraam" userId="eeb750ef1f272a62" providerId="LiveId" clId="{58D99A1A-E5BC-44DB-9E26-0840D5DE5B5D}" dt="2026-03-22T21:11:43.120" v="12485" actId="255"/>
          <ac:spMkLst>
            <pc:docMk/>
            <pc:sldMk cId="62361771" sldId="270"/>
            <ac:spMk id="2" creationId="{796425BF-4433-9F80-9041-67132F872884}"/>
          </ac:spMkLst>
        </pc:spChg>
        <pc:spChg chg="mod">
          <ac:chgData name="Louiza Avraam" userId="eeb750ef1f272a62" providerId="LiveId" clId="{58D99A1A-E5BC-44DB-9E26-0840D5DE5B5D}" dt="2026-03-22T21:11:56.636" v="12487" actId="2711"/>
          <ac:spMkLst>
            <pc:docMk/>
            <pc:sldMk cId="62361771" sldId="270"/>
            <ac:spMk id="3" creationId="{3D864BAD-D109-EC85-BE11-6BF72E42396E}"/>
          </ac:spMkLst>
        </pc:spChg>
      </pc:sldChg>
      <pc:sldChg chg="modSp new mod">
        <pc:chgData name="Louiza Avraam" userId="eeb750ef1f272a62" providerId="LiveId" clId="{58D99A1A-E5BC-44DB-9E26-0840D5DE5B5D}" dt="2026-03-22T21:12:10.982" v="12489" actId="255"/>
        <pc:sldMkLst>
          <pc:docMk/>
          <pc:sldMk cId="681813082" sldId="271"/>
        </pc:sldMkLst>
        <pc:spChg chg="mod">
          <ac:chgData name="Louiza Avraam" userId="eeb750ef1f272a62" providerId="LiveId" clId="{58D99A1A-E5BC-44DB-9E26-0840D5DE5B5D}" dt="2026-03-22T21:12:10.982" v="12489" actId="255"/>
          <ac:spMkLst>
            <pc:docMk/>
            <pc:sldMk cId="681813082" sldId="271"/>
            <ac:spMk id="2" creationId="{D5A254FF-F909-3E22-C86C-0C1AC578A427}"/>
          </ac:spMkLst>
        </pc:spChg>
        <pc:spChg chg="mod">
          <ac:chgData name="Louiza Avraam" userId="eeb750ef1f272a62" providerId="LiveId" clId="{58D99A1A-E5BC-44DB-9E26-0840D5DE5B5D}" dt="2026-03-21T17:11:55.247" v="7632" actId="20577"/>
          <ac:spMkLst>
            <pc:docMk/>
            <pc:sldMk cId="681813082" sldId="271"/>
            <ac:spMk id="3" creationId="{DBFB2EA7-F169-AC0E-FA6F-8859B9788307}"/>
          </ac:spMkLst>
        </pc:spChg>
      </pc:sldChg>
      <pc:sldChg chg="new del">
        <pc:chgData name="Louiza Avraam" userId="eeb750ef1f272a62" providerId="LiveId" clId="{58D99A1A-E5BC-44DB-9E26-0840D5DE5B5D}" dt="2026-03-22T21:45:09.619" v="12723" actId="680"/>
        <pc:sldMkLst>
          <pc:docMk/>
          <pc:sldMk cId="1887743549" sldId="27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83754-3D94-8E3F-EEA6-A78E6B67B2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D32D1B-4551-DC77-9BAA-6212E63D82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C80E7-AB38-EA28-FC86-F3C4BDF67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3F5A60-760B-2433-62BD-1EF27622F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69776-9385-A62D-E8E6-762494CF6E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84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4E69B-6261-65DD-391D-8C3320462E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DFA31-D4F4-0A95-5765-EFABB8D7DD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5FBF94-7C65-8151-B323-4550E8C5B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7D2540-5B17-0707-C10F-C5EFB6DF9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FC486D-5284-6199-DB38-84ACE28E6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054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79890-493A-17B8-C331-7666C6431F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428A22-D9FA-9908-20E0-BC05C3E466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6A4310-A41A-845F-928E-618EABF5F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9BEF21-0B1F-59B7-7CAE-A45401E17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78BCFD-5290-2695-6119-CB23B6E6E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637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D70BC-C45D-A654-C64F-3A10250E8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869E2-B15B-3294-075F-9E65D9BFB8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D64782-62C7-1965-A649-BC1CF4ACE9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BA23B2-2653-13C2-577E-9B4D61AB8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734BAF-0BB9-F483-235F-F2A07151D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191A50-98DB-15B4-1211-1C9C24040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962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E3B4A-133C-879A-6760-954F5B9E3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45D11F-52AA-BF69-EBB6-E65CE0803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C60071-69D5-1E42-B92D-1413F2E506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8C9FDC-39F3-5ACC-9838-A908848860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322E24-999A-6CC8-424D-DF2B82F03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25D4BE-8809-9DA4-104D-26B3A9CC9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324584-9237-A9B2-F4BB-1AAED13BC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862FC3-43D1-18FE-0A1B-A13433A98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884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AE3C8-9A81-B651-F784-93550A7BC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198A08D-99F3-2BEA-0836-B9A50F925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E4CA69-9159-AA15-8EBC-0D9CAA2BF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571197-BF1B-2FD3-A91C-8ECDC382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986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EB4FFF-071E-F386-EA0E-78A0605FD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6CB851-E027-F155-13AD-70B663B0D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EBA2D2-ED52-6C4A-F45A-EB03D4F96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454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D2C27-C9F7-AAB9-E8B2-A1C1A31C13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26970-9871-57EC-F747-3A024386CD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BE49CA-4CBF-2328-37A8-7D95AC3998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9CC6A1-8817-6771-E431-B8CF408C4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842CEF-E21F-4374-9127-FC1990CEB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CEF300-D773-FA82-7690-A1BD5390A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71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01538-D0DF-0344-2EDA-1FD8335C2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2A60C6-D3C6-E9A9-4638-69D8FDE6C2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1B52F-E54F-BD79-B2C0-4F0B0D2653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2622ED-C800-7D98-D1E7-9117CA53C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3087BB-7759-6DF7-A1B4-E2A757C5A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9C7C37-86B7-8D28-8B81-805EDA017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448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14400-220C-6DD4-C0F3-946C3BA8D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72CFC3-19F3-7EF9-B34A-8EBC8BD11F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160B3-F697-6227-E79A-C849918BF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5F18B9-89BE-924B-85D9-6EC3D48DE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D4F880-1069-C1A5-EC41-547897407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062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6A3D96-71D0-E62D-39AE-A7AE42CC4D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0F7F9C-C828-327E-4641-0BD9A333A6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7F067-25DA-C937-CF19-DF4ECA0EF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0E980-C9E0-0F04-8912-9522B4E1F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BA10C8-3BE0-AEEB-8FE9-15BCC441FB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158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D97CAB-DD49-FD84-1B44-0346127E5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01B271-EDD1-6782-0B16-A971C58420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699F8-7DF0-48C7-253F-FE7E2BFFD0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07EF2F9-6238-4690-85DD-061D54538445}" type="datetimeFigureOut">
              <a:rPr lang="en-GB" smtClean="0"/>
              <a:t>20/03/2026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2C96B-B3AC-D576-51EC-7C75CA57527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07716-EF7B-9AD3-8561-E96279B1C6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08D2E0-04B4-4C1C-8F1A-37C848AC0E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973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133AD-4FC8-0E6F-0896-29032F2EEB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294" y="1238489"/>
            <a:ext cx="9595411" cy="4537277"/>
          </a:xfrm>
        </p:spPr>
        <p:txBody>
          <a:bodyPr>
            <a:normAutofit/>
          </a:bodyPr>
          <a:lstStyle/>
          <a:p>
            <a:pPr algn="l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BSc Health and Social Care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Introduction to Physiology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BMHP5023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Lecturer: Parese Ahmed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Student: Louiza Avraam (2426675)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Assignment Title: Component 2: Presentation: Type 2 Diabetes</a:t>
            </a:r>
            <a:b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0663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237"/>
    </mc:Choice>
    <mc:Fallback xmlns="">
      <p:transition spd="slow" advTm="25237"/>
    </mc:Fallback>
  </mc:AlternateContent>
  <p:extLst>
    <p:ext uri="{E180D4A7-C9FB-4DFB-919C-405C955672EB}">
      <p14:showEvtLst xmlns:p14="http://schemas.microsoft.com/office/powerpoint/2010/main">
        <p14:playEvt time="161" objId="4"/>
        <p14:stopEvt time="6416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AE6AB-18D9-278F-01BD-1F80CB7007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Introduction to Type 2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4B18D-AD69-E3C0-74D9-087620BA66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Type 2 Diabetes is a chronic condition characterised by high blood sugar due to insulin resistance and/or reduced insulin production (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Diabetes UK,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2023).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the UK, 90% of cases with a diabetes diagnosis have Type 2 Diabetes, and it is estimated that 12.1 million adults are living with or have pre-diabetes (Diabetes UK, 2024a).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Risk factors: obesity, age, ethnicity, family history, lifestyle, income, education, housing, access to healthy food, and poor access to healthcare (Diabetes UK, 2024b).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Type 2 Diabetes places a significant burden on the National Healthcare System (Public Health England, 2018).</a:t>
            </a:r>
          </a:p>
          <a:p>
            <a:pPr marL="0" indent="0" algn="just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condition affects several body systems, but with an effective care plan, implications can be prevented.</a:t>
            </a:r>
          </a:p>
          <a:p>
            <a:pPr marL="0" indent="0" algn="just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5614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0DA2E-401C-DCC2-65B9-C20323FAB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FD818F-11A4-DE15-FFFB-E536F5EADA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Mr Y. Khan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Age: 54 years old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BMI: 40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Lifestyle: sedentary/ office clerk/ minimal exercise.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Diet: high in processed food and sugars, low in fibre and proteins.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 factors for Mr Khan: ethnicity, family history, hypertension, and he is also an ex-smoker.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0362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91C4D-16F2-62A0-606F-9FC73BB15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Mr Khan’s case: risk factors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345F6-0484-BFD9-076D-8321224CB9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BMI 40:  Obesity Class 3 (NICE CKS, 2025).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54: over 40:  age increases the risk (Diabetes UK, 2024b).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Ethnicity South Asian (Goff, L.M., 2019).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history: parent with diabetes: Hereditary (Diabetes.co.uk, 2023a).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Lifestyle: Sedentary (Diabetes UK, 2024b).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Diagnosed with hypertension (Diabetes UK, 2024b).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Unhealthy diet: High in sugars and fats (Diabetes UK, 2024b).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9495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9EC59-37F1-C220-0ECA-990039A57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Body systems involved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D7886-754F-D9D8-7442-AE91186AD4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In Type 2 Diabetes, the body systems involved are:</a:t>
            </a:r>
          </a:p>
          <a:p>
            <a:pPr marL="0" indent="0" algn="just">
              <a:buNone/>
            </a:pP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Digestive system- Glucose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Glucose absorption from food (BBC, 2026)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Cardiovascular system - Transport: It carries nutrients from the gut to cells,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as well as hormones such as insulin </a:t>
            </a:r>
            <a:r>
              <a:rPr lang="en-GB" dirty="0"/>
              <a:t>(Birmingham Gastroenterology Associates, 2026).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Endocrine system- Insulin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Panceas: insulin production and regulation (Diabetes.co.uk, 2023b)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These three systems interact to regulate blood glucose, and understanding them is essential for effective care planning.</a:t>
            </a:r>
          </a:p>
        </p:txBody>
      </p:sp>
    </p:spTree>
    <p:extLst>
      <p:ext uri="{BB962C8B-B14F-4D97-AF65-F5344CB8AC3E}">
        <p14:creationId xmlns:p14="http://schemas.microsoft.com/office/powerpoint/2010/main" val="3517774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BB74F-6B4C-EEBD-98E5-A46354577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Endocrine system- Pancreas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109EC-27E4-F634-547C-AA4B4C4109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pancreas is an essential organ for the digestive function. 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two functions of the pancreas:</a:t>
            </a:r>
          </a:p>
          <a:p>
            <a:pPr marL="514350" indent="-514350" algn="just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pancreas releases digestive enzymes into the small intestine, where they help break down fats, carbohydrates and proteins.</a:t>
            </a:r>
          </a:p>
          <a:p>
            <a:pPr marL="514350" indent="-514350" algn="just"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Also, it produces hormones, including insulin, which regulate blood glucose.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pancreas can sense the rising blood glucose and release insulin in response.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(Guts UK, 2026)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5138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BCDCB-58F9-64A8-DB69-8D7BEB57F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Physiology of Glucose Metabolism and Insulin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A0D87-0A3C-5046-795C-7B27D7AF7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90901"/>
            <a:ext cx="10515600" cy="4351338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Carbohydrates are digested to glucose.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Glucose is absorbed into the bloodstream.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is released by the pancreas in response to high glucose.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enables glucose to be taken up by muscle, fat and liver cells.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7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Inside the cell, glucose is turned into energy, and this helps keep blood glucose stable and provides the energy the body needs.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(Diabetes UK, 2026a)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70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D5653-5DED-FA98-015A-690F38A90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Insulin Resistance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A7ADD-9EE0-23FE-30C8-89701FF60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resistance: the cells are less responsive to insulin.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pancreas compensates by producing more insulin.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 time, there is an exhaustion in the process and that results in the reduction of insulin production.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Result: persistent high blood glucose (hyperglycaemia) leads to Type 2 Diabetes.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resistance stops cells in the muscle, liver, and fat from absorbing glucose properly.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Ongoing high blood glucose damages blood vessels and raises the risk of heart disease. 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(Freeman, Acevedo and Pennings, 2023)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9521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347F0-3BF1-F2C0-1F5A-8541FC0AE1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Symptoms and Complications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5CFDC-631C-5EE5-CFAF-BA0257724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 2 Diabetes symptoms could be fatigue, frequent urination, thirst, blurred vision, losing weight without any effort, and slow healing. Also, itchiness in the genital areas and thrush (NHS,2025a).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Short-term complications: hyperglycaemia, hypoglycaemia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MyWay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Digital Health, 2026).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Long term: heart disease, stroke, kidney disease, neuropathy, retinopathy, foot ulcers, and amputations mainly occurred due to damaged blood vessels (NHS, 2025b).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Early detection and monitoring reduce the risk of severe complications.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683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7CB1E-39FC-D19B-594A-71702580F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19241A-32BF-EB1E-F693-F444E8A4A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methods of diagnosis for Type 2 Diabetes include: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Fasting plasma glucose.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Random plasma glucose.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Oral glucose tolerance test.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Repeat testing in asymptomatic individuals.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Glycated haemoglobin (HbA1c).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(Barnsley Clinical Commissioning Group, 2019)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193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B29B9-0512-0297-0E7E-AA9F056AC9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Monitoring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5DECC-3553-E097-3B4F-0F95A7F286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Monitoring methods include: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Finger prick method: it’s a quick and cheap, but painful method.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CGM: continuous data trends, but it’s a costly method.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Glycated haemoglobin (HbA1c): Long-term control but not for rapid changes. Repeat every 3-6 months.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Knowdiabetes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2026) </a:t>
            </a:r>
          </a:p>
        </p:txBody>
      </p:sp>
    </p:spTree>
    <p:extLst>
      <p:ext uri="{BB962C8B-B14F-4D97-AF65-F5344CB8AC3E}">
        <p14:creationId xmlns:p14="http://schemas.microsoft.com/office/powerpoint/2010/main" val="771899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B68942-1EBB-7565-EC9E-7EF5F7ABA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D9E4F-7F6A-8AD1-ED2C-5031CA333D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Healthy Diet: reduce sugar and fats intakes and increase fibre intake and portion control. Aim for the 5 A Day.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Exercise: 30 minutes a day, of light activity such as walking.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Weight loss: Make small changes and place archivable targets. 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Alcohol: Avoid alcohol. Replace it with water instead. 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Smoking: keep up with non-smoking as having diabetes increases the negative effects.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(NHS, 2025c)</a:t>
            </a:r>
          </a:p>
        </p:txBody>
      </p:sp>
    </p:spTree>
    <p:extLst>
      <p:ext uri="{BB962C8B-B14F-4D97-AF65-F5344CB8AC3E}">
        <p14:creationId xmlns:p14="http://schemas.microsoft.com/office/powerpoint/2010/main" val="3469901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C3AA0-4532-7634-88B3-9D22E7F7B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Medical care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680B12-B78F-D3FE-9B3E-EB5FD806C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Medication: 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Metformin to help lower the blood glucose level.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GLP-1 agonists such as tirzepatide and semaglutide, to help lower the blood sugar level and support weight loss.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Insulin should be considered if none of the above options work. It can be administered through injections or via a pump.</a:t>
            </a:r>
          </a:p>
          <a:p>
            <a:pPr marL="0" indent="0" algn="just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(NHS, 2025c)</a:t>
            </a:r>
          </a:p>
        </p:txBody>
      </p:sp>
    </p:spTree>
    <p:extLst>
      <p:ext uri="{BB962C8B-B14F-4D97-AF65-F5344CB8AC3E}">
        <p14:creationId xmlns:p14="http://schemas.microsoft.com/office/powerpoint/2010/main" val="908772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5D6A5-ED5C-ACD3-443B-581C6B508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63ED4-5CAE-5998-4E61-68D3B7B9E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Patient-centred care: Shared decision making (CQC,2026).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Psychosocial support: emphasis on their mental wellbeing and making them feel included in the social environment (Diabetes UK, 2026b).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Respecting patient’s preferences and values (The Health and Social Care Act 2008).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Confidentiality  (The Health and Social Care Act 2008).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Ethical practice ensures dignity, autonomy and trust.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221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25BF-4433-9F80-9041-67132F8728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864BAD-D109-EC85-BE11-6BF72E423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 2 diabetes is a long-term condition caused by insulin resistance and reduced insulin production.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Mr Khan’s age, BMI, ethnicity, lifestyle, diet, and hypertension put him at high risk.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endocrine, digestive, and cardiovascular systems all help to regulate blood glucose.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 2 Diabetes disrupts these systems, causing symptoms and long-term complications.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Tests such as HbA1c, glucose checks, and CGM support early diagnosis and monitoring.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Lifestyle changes, medicines, and person- centred care are key to effective management of the condition.</a:t>
            </a: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planning helps prevent complications and improves long- term outcome.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617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54FF-F909-3E22-C86C-0C1AC578A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B2EA7-F169-AC0E-FA6F-8859B9788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8130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3153</TotalTime>
  <Words>1208</Words>
  <Application>Microsoft Office PowerPoint</Application>
  <PresentationFormat>Widescreen</PresentationFormat>
  <Paragraphs>122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BSc Health and Social Care  Introduction to Physiology  BMHP5023  Lecturer: Parese Ahmed  Student: Louiza Avraam (2426675)  Assignment Title: Component 2: Presentation: Type 2 Diabetes </vt:lpstr>
      <vt:lpstr>Introduction to Type 2 Diabetes</vt:lpstr>
      <vt:lpstr>Patient Profile</vt:lpstr>
      <vt:lpstr>Mr Khan’s case: risk factors analysis </vt:lpstr>
      <vt:lpstr>Body systems involved </vt:lpstr>
      <vt:lpstr>Endocrine system- Pancreas</vt:lpstr>
      <vt:lpstr>Physiology of Glucose Metabolism and Insulin Function</vt:lpstr>
      <vt:lpstr>Insulin Resistance</vt:lpstr>
      <vt:lpstr>Symptoms and Complications</vt:lpstr>
      <vt:lpstr>Diagnosis</vt:lpstr>
      <vt:lpstr>Monitoring Methods</vt:lpstr>
      <vt:lpstr>Care Plan</vt:lpstr>
      <vt:lpstr>Medical care</vt:lpstr>
      <vt:lpstr>Ethical considerations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Louiza Avraam</dc:creator>
  <cp:lastModifiedBy>Louiza Avraam</cp:lastModifiedBy>
  <cp:revision>1</cp:revision>
  <dcterms:created xsi:type="dcterms:W3CDTF">2026-03-13T11:00:04Z</dcterms:created>
  <dcterms:modified xsi:type="dcterms:W3CDTF">2026-03-22T21:45:14Z</dcterms:modified>
</cp:coreProperties>
</file>