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6"/>
  </p:notesMasterIdLst>
  <p:sldIdLst>
    <p:sldId id="719" r:id="rId24"/>
    <p:sldId id="650" r:id="rId25"/>
    <p:sldId id="734" r:id="rId26"/>
    <p:sldId id="642" r:id="rId27"/>
    <p:sldId id="735" r:id="rId28"/>
    <p:sldId id="736" r:id="rId29"/>
    <p:sldId id="737" r:id="rId30"/>
    <p:sldId id="738" r:id="rId31"/>
    <p:sldId id="739" r:id="rId32"/>
    <p:sldId id="740" r:id="rId33"/>
    <p:sldId id="749" r:id="rId34"/>
    <p:sldId id="657" r:id="rId35"/>
    <p:sldId id="741" r:id="rId36"/>
    <p:sldId id="742" r:id="rId37"/>
    <p:sldId id="659" r:id="rId38"/>
    <p:sldId id="743" r:id="rId39"/>
    <p:sldId id="665" r:id="rId40"/>
    <p:sldId id="661" r:id="rId41"/>
    <p:sldId id="744" r:id="rId42"/>
    <p:sldId id="660" r:id="rId43"/>
    <p:sldId id="662" r:id="rId44"/>
    <p:sldId id="664" r:id="rId45"/>
    <p:sldId id="663" r:id="rId46"/>
    <p:sldId id="745" r:id="rId47"/>
    <p:sldId id="733" r:id="rId48"/>
    <p:sldId id="747" r:id="rId49"/>
    <p:sldId id="748" r:id="rId50"/>
    <p:sldId id="750" r:id="rId51"/>
    <p:sldId id="751" r:id="rId52"/>
    <p:sldId id="752" r:id="rId53"/>
    <p:sldId id="753" r:id="rId54"/>
    <p:sldId id="732" r:id="rId5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085C53-0359-4C29-B8FD-D400489C2CC3}" v="2" dt="2023-02-11T21:05:35.7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33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microsoft.com/office/2016/11/relationships/changesInfo" Target="changesInfos/changesInfo1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77080581-3451-441A-BE43-070EB07C15DB}"/>
    <pc:docChg chg="undo custSel addSld delSld modSld sldOrd">
      <pc:chgData name="Jenifer Prince Devaraj" userId="c3fb109c-09d1-42a6-93f4-69472d709861" providerId="ADAL" clId="{77080581-3451-441A-BE43-070EB07C15DB}" dt="2023-02-11T12:43:45.411" v="1689" actId="47"/>
      <pc:docMkLst>
        <pc:docMk/>
      </pc:docMkLst>
      <pc:sldChg chg="del">
        <pc:chgData name="Jenifer Prince Devaraj" userId="c3fb109c-09d1-42a6-93f4-69472d709861" providerId="ADAL" clId="{77080581-3451-441A-BE43-070EB07C15DB}" dt="2023-02-09T19:01:35.936" v="9" actId="47"/>
        <pc:sldMkLst>
          <pc:docMk/>
          <pc:sldMk cId="3657130640" sldId="301"/>
        </pc:sldMkLst>
      </pc:sldChg>
      <pc:sldChg chg="del">
        <pc:chgData name="Jenifer Prince Devaraj" userId="c3fb109c-09d1-42a6-93f4-69472d709861" providerId="ADAL" clId="{77080581-3451-441A-BE43-070EB07C15DB}" dt="2023-02-09T19:01:33.998" v="5" actId="47"/>
        <pc:sldMkLst>
          <pc:docMk/>
          <pc:sldMk cId="1573765161" sldId="605"/>
        </pc:sldMkLst>
      </pc:sldChg>
      <pc:sldChg chg="del">
        <pc:chgData name="Jenifer Prince Devaraj" userId="c3fb109c-09d1-42a6-93f4-69472d709861" providerId="ADAL" clId="{77080581-3451-441A-BE43-070EB07C15DB}" dt="2023-02-09T19:01:34.754" v="6" actId="47"/>
        <pc:sldMkLst>
          <pc:docMk/>
          <pc:sldMk cId="3493906120" sldId="606"/>
        </pc:sldMkLst>
      </pc:sldChg>
      <pc:sldChg chg="del">
        <pc:chgData name="Jenifer Prince Devaraj" userId="c3fb109c-09d1-42a6-93f4-69472d709861" providerId="ADAL" clId="{77080581-3451-441A-BE43-070EB07C15DB}" dt="2023-02-09T19:01:35.019" v="7" actId="47"/>
        <pc:sldMkLst>
          <pc:docMk/>
          <pc:sldMk cId="1585720519" sldId="607"/>
        </pc:sldMkLst>
      </pc:sldChg>
      <pc:sldChg chg="del">
        <pc:chgData name="Jenifer Prince Devaraj" userId="c3fb109c-09d1-42a6-93f4-69472d709861" providerId="ADAL" clId="{77080581-3451-441A-BE43-070EB07C15DB}" dt="2023-02-09T19:01:35.481" v="8" actId="47"/>
        <pc:sldMkLst>
          <pc:docMk/>
          <pc:sldMk cId="2193472422" sldId="608"/>
        </pc:sldMkLst>
      </pc:sldChg>
      <pc:sldChg chg="del">
        <pc:chgData name="Jenifer Prince Devaraj" userId="c3fb109c-09d1-42a6-93f4-69472d709861" providerId="ADAL" clId="{77080581-3451-441A-BE43-070EB07C15DB}" dt="2023-02-09T19:01:36.330" v="10" actId="47"/>
        <pc:sldMkLst>
          <pc:docMk/>
          <pc:sldMk cId="2929937773" sldId="609"/>
        </pc:sldMkLst>
      </pc:sldChg>
      <pc:sldChg chg="del">
        <pc:chgData name="Jenifer Prince Devaraj" userId="c3fb109c-09d1-42a6-93f4-69472d709861" providerId="ADAL" clId="{77080581-3451-441A-BE43-070EB07C15DB}" dt="2023-02-09T19:01:36.695" v="11" actId="47"/>
        <pc:sldMkLst>
          <pc:docMk/>
          <pc:sldMk cId="2512194908" sldId="610"/>
        </pc:sldMkLst>
      </pc:sldChg>
      <pc:sldChg chg="del">
        <pc:chgData name="Jenifer Prince Devaraj" userId="c3fb109c-09d1-42a6-93f4-69472d709861" providerId="ADAL" clId="{77080581-3451-441A-BE43-070EB07C15DB}" dt="2023-02-09T19:01:37.426" v="13" actId="47"/>
        <pc:sldMkLst>
          <pc:docMk/>
          <pc:sldMk cId="2024183099" sldId="611"/>
        </pc:sldMkLst>
      </pc:sldChg>
      <pc:sldChg chg="del">
        <pc:chgData name="Jenifer Prince Devaraj" userId="c3fb109c-09d1-42a6-93f4-69472d709861" providerId="ADAL" clId="{77080581-3451-441A-BE43-070EB07C15DB}" dt="2023-02-09T19:01:37.801" v="14" actId="47"/>
        <pc:sldMkLst>
          <pc:docMk/>
          <pc:sldMk cId="3756928384" sldId="612"/>
        </pc:sldMkLst>
      </pc:sldChg>
      <pc:sldChg chg="del">
        <pc:chgData name="Jenifer Prince Devaraj" userId="c3fb109c-09d1-42a6-93f4-69472d709861" providerId="ADAL" clId="{77080581-3451-441A-BE43-070EB07C15DB}" dt="2023-02-09T19:01:38.249" v="15" actId="47"/>
        <pc:sldMkLst>
          <pc:docMk/>
          <pc:sldMk cId="1350533888" sldId="614"/>
        </pc:sldMkLst>
      </pc:sldChg>
      <pc:sldChg chg="del">
        <pc:chgData name="Jenifer Prince Devaraj" userId="c3fb109c-09d1-42a6-93f4-69472d709861" providerId="ADAL" clId="{77080581-3451-441A-BE43-070EB07C15DB}" dt="2023-02-09T19:01:38.524" v="16" actId="47"/>
        <pc:sldMkLst>
          <pc:docMk/>
          <pc:sldMk cId="598047360" sldId="615"/>
        </pc:sldMkLst>
      </pc:sldChg>
      <pc:sldChg chg="del">
        <pc:chgData name="Jenifer Prince Devaraj" userId="c3fb109c-09d1-42a6-93f4-69472d709861" providerId="ADAL" clId="{77080581-3451-441A-BE43-070EB07C15DB}" dt="2023-02-09T19:01:39.145" v="17" actId="47"/>
        <pc:sldMkLst>
          <pc:docMk/>
          <pc:sldMk cId="1677394394" sldId="617"/>
        </pc:sldMkLst>
      </pc:sldChg>
      <pc:sldChg chg="addSp delSp modSp add mod">
        <pc:chgData name="Jenifer Prince Devaraj" userId="c3fb109c-09d1-42a6-93f4-69472d709861" providerId="ADAL" clId="{77080581-3451-441A-BE43-070EB07C15DB}" dt="2023-02-09T22:18:24.274" v="433" actId="1076"/>
        <pc:sldMkLst>
          <pc:docMk/>
          <pc:sldMk cId="2587810252" sldId="642"/>
        </pc:sldMkLst>
        <pc:spChg chg="mod">
          <ac:chgData name="Jenifer Prince Devaraj" userId="c3fb109c-09d1-42a6-93f4-69472d709861" providerId="ADAL" clId="{77080581-3451-441A-BE43-070EB07C15DB}" dt="2023-02-09T21:37:43.150" v="69" actId="1076"/>
          <ac:spMkLst>
            <pc:docMk/>
            <pc:sldMk cId="2587810252" sldId="64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51:47.905" v="187" actId="113"/>
          <ac:spMkLst>
            <pc:docMk/>
            <pc:sldMk cId="2587810252" sldId="642"/>
            <ac:spMk id="16" creationId="{6746F2F3-120B-E847-002C-157C909BAEC2}"/>
          </ac:spMkLst>
        </pc:spChg>
        <pc:spChg chg="add del mod">
          <ac:chgData name="Jenifer Prince Devaraj" userId="c3fb109c-09d1-42a6-93f4-69472d709861" providerId="ADAL" clId="{77080581-3451-441A-BE43-070EB07C15DB}" dt="2023-02-09T22:11:59.771" v="333" actId="478"/>
          <ac:spMkLst>
            <pc:docMk/>
            <pc:sldMk cId="2587810252" sldId="642"/>
            <ac:spMk id="17" creationId="{CDCC4FA0-42B3-2EA5-357E-EFBFEF9C4262}"/>
          </ac:spMkLst>
        </pc:spChg>
        <pc:spChg chg="add del mod">
          <ac:chgData name="Jenifer Prince Devaraj" userId="c3fb109c-09d1-42a6-93f4-69472d709861" providerId="ADAL" clId="{77080581-3451-441A-BE43-070EB07C15DB}" dt="2023-02-09T22:11:59.779" v="335"/>
          <ac:spMkLst>
            <pc:docMk/>
            <pc:sldMk cId="2587810252" sldId="642"/>
            <ac:spMk id="18" creationId="{0C3400FB-F859-E9FE-DA3F-690AE1E31C95}"/>
          </ac:spMkLst>
        </pc:spChg>
        <pc:spChg chg="add mod">
          <ac:chgData name="Jenifer Prince Devaraj" userId="c3fb109c-09d1-42a6-93f4-69472d709861" providerId="ADAL" clId="{77080581-3451-441A-BE43-070EB07C15DB}" dt="2023-02-09T22:18:24.274" v="433" actId="1076"/>
          <ac:spMkLst>
            <pc:docMk/>
            <pc:sldMk cId="2587810252" sldId="642"/>
            <ac:spMk id="19" creationId="{D18AF845-4418-0D2F-F21B-701911E5A5CB}"/>
          </ac:spMkLst>
        </pc:spChg>
        <pc:picChg chg="add del mod">
          <ac:chgData name="Jenifer Prince Devaraj" userId="c3fb109c-09d1-42a6-93f4-69472d709861" providerId="ADAL" clId="{77080581-3451-441A-BE43-070EB07C15DB}" dt="2023-02-09T21:44:44.049" v="140" actId="478"/>
          <ac:picMkLst>
            <pc:docMk/>
            <pc:sldMk cId="2587810252" sldId="642"/>
            <ac:picMk id="6" creationId="{4081B453-C1E3-5FDE-2F17-C4D9C12531EE}"/>
          </ac:picMkLst>
        </pc:picChg>
        <pc:picChg chg="del mod">
          <ac:chgData name="Jenifer Prince Devaraj" userId="c3fb109c-09d1-42a6-93f4-69472d709861" providerId="ADAL" clId="{77080581-3451-441A-BE43-070EB07C15DB}" dt="2023-02-09T21:48:18.235" v="150" actId="478"/>
          <ac:picMkLst>
            <pc:docMk/>
            <pc:sldMk cId="2587810252" sldId="642"/>
            <ac:picMk id="7" creationId="{00000000-0000-0000-0000-000000000000}"/>
          </ac:picMkLst>
        </pc:picChg>
        <pc:picChg chg="add del mod">
          <ac:chgData name="Jenifer Prince Devaraj" userId="c3fb109c-09d1-42a6-93f4-69472d709861" providerId="ADAL" clId="{77080581-3451-441A-BE43-070EB07C15DB}" dt="2023-02-09T21:49:48.730" v="154" actId="478"/>
          <ac:picMkLst>
            <pc:docMk/>
            <pc:sldMk cId="2587810252" sldId="642"/>
            <ac:picMk id="9" creationId="{8F97E42B-B671-9D08-44D2-1EB6D89C158C}"/>
          </ac:picMkLst>
        </pc:picChg>
        <pc:picChg chg="add del mod">
          <ac:chgData name="Jenifer Prince Devaraj" userId="c3fb109c-09d1-42a6-93f4-69472d709861" providerId="ADAL" clId="{77080581-3451-441A-BE43-070EB07C15DB}" dt="2023-02-09T21:50:59.081" v="166" actId="478"/>
          <ac:picMkLst>
            <pc:docMk/>
            <pc:sldMk cId="2587810252" sldId="642"/>
            <ac:picMk id="11" creationId="{3669E5B9-BC25-87A8-1BB0-B81DA3419A00}"/>
          </ac:picMkLst>
        </pc:picChg>
        <pc:picChg chg="add del mod">
          <ac:chgData name="Jenifer Prince Devaraj" userId="c3fb109c-09d1-42a6-93f4-69472d709861" providerId="ADAL" clId="{77080581-3451-441A-BE43-070EB07C15DB}" dt="2023-02-09T21:50:25.931" v="164" actId="478"/>
          <ac:picMkLst>
            <pc:docMk/>
            <pc:sldMk cId="2587810252" sldId="642"/>
            <ac:picMk id="13" creationId="{B40A01E1-2BDD-AB97-081B-94064696C1E1}"/>
          </ac:picMkLst>
        </pc:picChg>
        <pc:picChg chg="add mod">
          <ac:chgData name="Jenifer Prince Devaraj" userId="c3fb109c-09d1-42a6-93f4-69472d709861" providerId="ADAL" clId="{77080581-3451-441A-BE43-070EB07C15DB}" dt="2023-02-09T22:11:42.630" v="330" actId="1076"/>
          <ac:picMkLst>
            <pc:docMk/>
            <pc:sldMk cId="2587810252" sldId="642"/>
            <ac:picMk id="15" creationId="{8FF683DF-7503-BB87-8688-A0353744C7DA}"/>
          </ac:picMkLst>
        </pc:picChg>
      </pc:sldChg>
      <pc:sldChg chg="del">
        <pc:chgData name="Jenifer Prince Devaraj" userId="c3fb109c-09d1-42a6-93f4-69472d709861" providerId="ADAL" clId="{77080581-3451-441A-BE43-070EB07C15DB}" dt="2023-02-09T19:01:41.029" v="21" actId="47"/>
        <pc:sldMkLst>
          <pc:docMk/>
          <pc:sldMk cId="3307982019" sldId="645"/>
        </pc:sldMkLst>
      </pc:sldChg>
      <pc:sldChg chg="del">
        <pc:chgData name="Jenifer Prince Devaraj" userId="c3fb109c-09d1-42a6-93f4-69472d709861" providerId="ADAL" clId="{77080581-3451-441A-BE43-070EB07C15DB}" dt="2023-02-09T19:01:41.979" v="23" actId="47"/>
        <pc:sldMkLst>
          <pc:docMk/>
          <pc:sldMk cId="1448100749" sldId="646"/>
        </pc:sldMkLst>
      </pc:sldChg>
      <pc:sldChg chg="del">
        <pc:chgData name="Jenifer Prince Devaraj" userId="c3fb109c-09d1-42a6-93f4-69472d709861" providerId="ADAL" clId="{77080581-3451-441A-BE43-070EB07C15DB}" dt="2023-02-09T19:01:42.833" v="24" actId="47"/>
        <pc:sldMkLst>
          <pc:docMk/>
          <pc:sldMk cId="668787218" sldId="649"/>
        </pc:sldMkLst>
      </pc:sldChg>
      <pc:sldChg chg="addSp delSp modSp add mod ord">
        <pc:chgData name="Jenifer Prince Devaraj" userId="c3fb109c-09d1-42a6-93f4-69472d709861" providerId="ADAL" clId="{77080581-3451-441A-BE43-070EB07C15DB}" dt="2023-02-10T10:27:11.271" v="1687" actId="478"/>
        <pc:sldMkLst>
          <pc:docMk/>
          <pc:sldMk cId="3015113859" sldId="650"/>
        </pc:sldMkLst>
        <pc:spChg chg="del mod">
          <ac:chgData name="Jenifer Prince Devaraj" userId="c3fb109c-09d1-42a6-93f4-69472d709861" providerId="ADAL" clId="{77080581-3451-441A-BE43-070EB07C15DB}" dt="2023-02-09T21:42:22.466" v="87" actId="478"/>
          <ac:spMkLst>
            <pc:docMk/>
            <pc:sldMk cId="3015113859" sldId="65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7:48.331" v="70"/>
          <ac:spMkLst>
            <pc:docMk/>
            <pc:sldMk cId="3015113859" sldId="650"/>
            <ac:spMk id="3" creationId="{30449DDB-E17D-7EB8-C3B2-6A01A361DA7A}"/>
          </ac:spMkLst>
        </pc:spChg>
        <pc:spChg chg="add del mod">
          <ac:chgData name="Jenifer Prince Devaraj" userId="c3fb109c-09d1-42a6-93f4-69472d709861" providerId="ADAL" clId="{77080581-3451-441A-BE43-070EB07C15DB}" dt="2023-02-09T21:42:25.676" v="88" actId="478"/>
          <ac:spMkLst>
            <pc:docMk/>
            <pc:sldMk cId="3015113859" sldId="650"/>
            <ac:spMk id="7" creationId="{87B35043-A88D-71F3-38E6-AA27C6191F72}"/>
          </ac:spMkLst>
        </pc:spChg>
        <pc:spChg chg="add mod">
          <ac:chgData name="Jenifer Prince Devaraj" userId="c3fb109c-09d1-42a6-93f4-69472d709861" providerId="ADAL" clId="{77080581-3451-441A-BE43-070EB07C15DB}" dt="2023-02-09T21:52:46.730" v="188" actId="313"/>
          <ac:spMkLst>
            <pc:docMk/>
            <pc:sldMk cId="3015113859" sldId="650"/>
            <ac:spMk id="8" creationId="{E44714A7-8851-FD95-3BAB-37369170491A}"/>
          </ac:spMkLst>
        </pc:spChg>
        <pc:spChg chg="mod">
          <ac:chgData name="Jenifer Prince Devaraj" userId="c3fb109c-09d1-42a6-93f4-69472d709861" providerId="ADAL" clId="{77080581-3451-441A-BE43-070EB07C15DB}" dt="2023-02-10T07:09:52.964" v="1570" actId="20577"/>
          <ac:spMkLst>
            <pc:docMk/>
            <pc:sldMk cId="3015113859" sldId="650"/>
            <ac:spMk id="24" creationId="{00000000-0000-0000-0000-000000000000}"/>
          </ac:spMkLst>
        </pc:spChg>
        <pc:picChg chg="add del">
          <ac:chgData name="Jenifer Prince Devaraj" userId="c3fb109c-09d1-42a6-93f4-69472d709861" providerId="ADAL" clId="{77080581-3451-441A-BE43-070EB07C15DB}" dt="2023-02-10T10:27:11.271" v="1687" actId="478"/>
          <ac:picMkLst>
            <pc:docMk/>
            <pc:sldMk cId="3015113859" sldId="650"/>
            <ac:picMk id="6" creationId="{E3F8F139-B511-D735-361C-67CDEB8806EE}"/>
          </ac:picMkLst>
        </pc:picChg>
      </pc:sldChg>
      <pc:sldChg chg="del">
        <pc:chgData name="Jenifer Prince Devaraj" userId="c3fb109c-09d1-42a6-93f4-69472d709861" providerId="ADAL" clId="{77080581-3451-441A-BE43-070EB07C15DB}" dt="2023-02-09T19:01:28.214" v="3" actId="47"/>
        <pc:sldMkLst>
          <pc:docMk/>
          <pc:sldMk cId="1641864729" sldId="656"/>
        </pc:sldMkLst>
      </pc:sldChg>
      <pc:sldChg chg="addSp delSp modSp add mod">
        <pc:chgData name="Jenifer Prince Devaraj" userId="c3fb109c-09d1-42a6-93f4-69472d709861" providerId="ADAL" clId="{77080581-3451-441A-BE43-070EB07C15DB}" dt="2023-02-10T00:40:59.108" v="936" actId="255"/>
        <pc:sldMkLst>
          <pc:docMk/>
          <pc:sldMk cId="2142854948" sldId="657"/>
        </pc:sldMkLst>
        <pc:spChg chg="del mod">
          <ac:chgData name="Jenifer Prince Devaraj" userId="c3fb109c-09d1-42a6-93f4-69472d709861" providerId="ADAL" clId="{77080581-3451-441A-BE43-070EB07C15DB}" dt="2023-02-09T21:45:27.506" v="148" actId="478"/>
          <ac:spMkLst>
            <pc:docMk/>
            <pc:sldMk cId="2142854948" sldId="65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7:50.979" v="71"/>
          <ac:spMkLst>
            <pc:docMk/>
            <pc:sldMk cId="2142854948" sldId="657"/>
            <ac:spMk id="3" creationId="{59AF08E2-60F9-8B15-6E7E-875FCB9A9340}"/>
          </ac:spMkLst>
        </pc:spChg>
        <pc:spChg chg="add del mod">
          <ac:chgData name="Jenifer Prince Devaraj" userId="c3fb109c-09d1-42a6-93f4-69472d709861" providerId="ADAL" clId="{77080581-3451-441A-BE43-070EB07C15DB}" dt="2023-02-09T21:45:29.357" v="149" actId="478"/>
          <ac:spMkLst>
            <pc:docMk/>
            <pc:sldMk cId="2142854948" sldId="657"/>
            <ac:spMk id="7" creationId="{7FDFA9A4-45DC-DCF3-F848-A83E1635F2B6}"/>
          </ac:spMkLst>
        </pc:spChg>
        <pc:spChg chg="mod">
          <ac:chgData name="Jenifer Prince Devaraj" userId="c3fb109c-09d1-42a6-93f4-69472d709861" providerId="ADAL" clId="{77080581-3451-441A-BE43-070EB07C15DB}" dt="2023-02-10T00:40:59.108" v="936" actId="255"/>
          <ac:spMkLst>
            <pc:docMk/>
            <pc:sldMk cId="2142854948" sldId="657"/>
            <ac:spMk id="24" creationId="{00000000-0000-0000-0000-000000000000}"/>
          </ac:spMkLst>
        </pc:spChg>
      </pc:sldChg>
      <pc:sldChg chg="addSp delSp modSp add del mod">
        <pc:chgData name="Jenifer Prince Devaraj" userId="c3fb109c-09d1-42a6-93f4-69472d709861" providerId="ADAL" clId="{77080581-3451-441A-BE43-070EB07C15DB}" dt="2023-02-10T00:41:37.087" v="939" actId="47"/>
        <pc:sldMkLst>
          <pc:docMk/>
          <pc:sldMk cId="2212105472" sldId="658"/>
        </pc:sldMkLst>
        <pc:spChg chg="del mod">
          <ac:chgData name="Jenifer Prince Devaraj" userId="c3fb109c-09d1-42a6-93f4-69472d709861" providerId="ADAL" clId="{77080581-3451-441A-BE43-070EB07C15DB}" dt="2023-02-09T21:54:42.557" v="195" actId="478"/>
          <ac:spMkLst>
            <pc:docMk/>
            <pc:sldMk cId="2212105472" sldId="65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7:53.480" v="72"/>
          <ac:spMkLst>
            <pc:docMk/>
            <pc:sldMk cId="2212105472" sldId="658"/>
            <ac:spMk id="6" creationId="{9A0A5893-ED15-FFE8-F69E-E75ABE4A7F3B}"/>
          </ac:spMkLst>
        </pc:spChg>
        <pc:spChg chg="mod">
          <ac:chgData name="Jenifer Prince Devaraj" userId="c3fb109c-09d1-42a6-93f4-69472d709861" providerId="ADAL" clId="{77080581-3451-441A-BE43-070EB07C15DB}" dt="2023-02-09T21:36:53.852" v="54" actId="27636"/>
          <ac:spMkLst>
            <pc:docMk/>
            <pc:sldMk cId="2212105472" sldId="658"/>
            <ac:spMk id="7" creationId="{00000000-0000-0000-0000-000000000000}"/>
          </ac:spMkLst>
        </pc:spChg>
        <pc:spChg chg="add del mod">
          <ac:chgData name="Jenifer Prince Devaraj" userId="c3fb109c-09d1-42a6-93f4-69472d709861" providerId="ADAL" clId="{77080581-3451-441A-BE43-070EB07C15DB}" dt="2023-02-09T21:54:43.964" v="196" actId="478"/>
          <ac:spMkLst>
            <pc:docMk/>
            <pc:sldMk cId="2212105472" sldId="658"/>
            <ac:spMk id="9" creationId="{D4C68409-7049-FC29-CA83-5DAA9AE5BD8E}"/>
          </ac:spMkLst>
        </pc:spChg>
        <pc:spChg chg="mod">
          <ac:chgData name="Jenifer Prince Devaraj" userId="c3fb109c-09d1-42a6-93f4-69472d709861" providerId="ADAL" clId="{77080581-3451-441A-BE43-070EB07C15DB}" dt="2023-02-09T21:36:53.819" v="53" actId="27636"/>
          <ac:spMkLst>
            <pc:docMk/>
            <pc:sldMk cId="2212105472" sldId="658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77080581-3451-441A-BE43-070EB07C15DB}" dt="2023-02-10T00:48:43.207" v="975" actId="255"/>
        <pc:sldMkLst>
          <pc:docMk/>
          <pc:sldMk cId="96430950" sldId="659"/>
        </pc:sldMkLst>
        <pc:spChg chg="mod">
          <ac:chgData name="Jenifer Prince Devaraj" userId="c3fb109c-09d1-42a6-93f4-69472d709861" providerId="ADAL" clId="{77080581-3451-441A-BE43-070EB07C15DB}" dt="2023-02-10T00:48:28.662" v="971" actId="255"/>
          <ac:spMkLst>
            <pc:docMk/>
            <pc:sldMk cId="96430950" sldId="65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7:55.808" v="73"/>
          <ac:spMkLst>
            <pc:docMk/>
            <pc:sldMk cId="96430950" sldId="659"/>
            <ac:spMk id="6" creationId="{05EA8546-2214-D8F0-B1DB-0A543E057D89}"/>
          </ac:spMkLst>
        </pc:spChg>
        <pc:spChg chg="add mod">
          <ac:chgData name="Jenifer Prince Devaraj" userId="c3fb109c-09d1-42a6-93f4-69472d709861" providerId="ADAL" clId="{77080581-3451-441A-BE43-070EB07C15DB}" dt="2023-02-10T00:48:43.207" v="975" actId="255"/>
          <ac:spMkLst>
            <pc:docMk/>
            <pc:sldMk cId="96430950" sldId="659"/>
            <ac:spMk id="10" creationId="{A24A738D-3F4A-2BF0-F9D2-4834158B31F5}"/>
          </ac:spMkLst>
        </pc:spChg>
        <pc:spChg chg="del mod">
          <ac:chgData name="Jenifer Prince Devaraj" userId="c3fb109c-09d1-42a6-93f4-69472d709861" providerId="ADAL" clId="{77080581-3451-441A-BE43-070EB07C15DB}" dt="2023-02-10T00:48:11.849" v="967" actId="478"/>
          <ac:spMkLst>
            <pc:docMk/>
            <pc:sldMk cId="96430950" sldId="659"/>
            <ac:spMk id="24" creationId="{00000000-0000-0000-0000-000000000000}"/>
          </ac:spMkLst>
        </pc:spChg>
        <pc:picChg chg="add del">
          <ac:chgData name="Jenifer Prince Devaraj" userId="c3fb109c-09d1-42a6-93f4-69472d709861" providerId="ADAL" clId="{77080581-3451-441A-BE43-070EB07C15DB}" dt="2023-02-10T00:42:55.805" v="943" actId="22"/>
          <ac:picMkLst>
            <pc:docMk/>
            <pc:sldMk cId="96430950" sldId="659"/>
            <ac:picMk id="8" creationId="{94118189-8C4B-99D7-3D6A-34F26B6FFAB4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09T21:59:38.300" v="244" actId="1076"/>
        <pc:sldMkLst>
          <pc:docMk/>
          <pc:sldMk cId="4098743976" sldId="660"/>
        </pc:sldMkLst>
        <pc:spChg chg="del mod">
          <ac:chgData name="Jenifer Prince Devaraj" userId="c3fb109c-09d1-42a6-93f4-69472d709861" providerId="ADAL" clId="{77080581-3451-441A-BE43-070EB07C15DB}" dt="2023-02-09T21:59:03.214" v="233" actId="478"/>
          <ac:spMkLst>
            <pc:docMk/>
            <pc:sldMk cId="4098743976" sldId="66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8:06.640" v="76"/>
          <ac:spMkLst>
            <pc:docMk/>
            <pc:sldMk cId="4098743976" sldId="660"/>
            <ac:spMk id="6" creationId="{7821B7FC-7479-1B6B-D028-6FF15E218D10}"/>
          </ac:spMkLst>
        </pc:spChg>
        <pc:spChg chg="add del mod">
          <ac:chgData name="Jenifer Prince Devaraj" userId="c3fb109c-09d1-42a6-93f4-69472d709861" providerId="ADAL" clId="{77080581-3451-441A-BE43-070EB07C15DB}" dt="2023-02-09T21:59:04.519" v="234" actId="478"/>
          <ac:spMkLst>
            <pc:docMk/>
            <pc:sldMk cId="4098743976" sldId="660"/>
            <ac:spMk id="8" creationId="{7A3622F1-161F-0095-6A35-EFF758CCBF25}"/>
          </ac:spMkLst>
        </pc:spChg>
        <pc:spChg chg="add mod">
          <ac:chgData name="Jenifer Prince Devaraj" userId="c3fb109c-09d1-42a6-93f4-69472d709861" providerId="ADAL" clId="{77080581-3451-441A-BE43-070EB07C15DB}" dt="2023-02-09T21:59:38.300" v="244" actId="1076"/>
          <ac:spMkLst>
            <pc:docMk/>
            <pc:sldMk cId="4098743976" sldId="660"/>
            <ac:spMk id="9" creationId="{E01D532F-1DFF-D9EA-17B8-387806B2A5BE}"/>
          </ac:spMkLst>
        </pc:spChg>
        <pc:spChg chg="mod">
          <ac:chgData name="Jenifer Prince Devaraj" userId="c3fb109c-09d1-42a6-93f4-69472d709861" providerId="ADAL" clId="{77080581-3451-441A-BE43-070EB07C15DB}" dt="2023-02-09T21:59:34.988" v="243" actId="1076"/>
          <ac:spMkLst>
            <pc:docMk/>
            <pc:sldMk cId="4098743976" sldId="660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77080581-3451-441A-BE43-070EB07C15DB}" dt="2023-02-10T01:04:27.179" v="1335" actId="1076"/>
        <pc:sldMkLst>
          <pc:docMk/>
          <pc:sldMk cId="2997192327" sldId="661"/>
        </pc:sldMkLst>
        <pc:spChg chg="del mod">
          <ac:chgData name="Jenifer Prince Devaraj" userId="c3fb109c-09d1-42a6-93f4-69472d709861" providerId="ADAL" clId="{77080581-3451-441A-BE43-070EB07C15DB}" dt="2023-02-09T21:58:24.455" v="226" actId="478"/>
          <ac:spMkLst>
            <pc:docMk/>
            <pc:sldMk cId="2997192327" sldId="66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8:00.546" v="75"/>
          <ac:spMkLst>
            <pc:docMk/>
            <pc:sldMk cId="2997192327" sldId="661"/>
            <ac:spMk id="3" creationId="{9B5DED5B-F63F-5AF8-C28E-F0A8635A2B53}"/>
          </ac:spMkLst>
        </pc:spChg>
        <pc:spChg chg="del mod">
          <ac:chgData name="Jenifer Prince Devaraj" userId="c3fb109c-09d1-42a6-93f4-69472d709861" providerId="ADAL" clId="{77080581-3451-441A-BE43-070EB07C15DB}" dt="2023-02-10T01:04:20.384" v="1332" actId="478"/>
          <ac:spMkLst>
            <pc:docMk/>
            <pc:sldMk cId="2997192327" sldId="661"/>
            <ac:spMk id="6" creationId="{00000000-0000-0000-0000-000000000000}"/>
          </ac:spMkLst>
        </pc:spChg>
        <pc:spChg chg="add del mod">
          <ac:chgData name="Jenifer Prince Devaraj" userId="c3fb109c-09d1-42a6-93f4-69472d709861" providerId="ADAL" clId="{77080581-3451-441A-BE43-070EB07C15DB}" dt="2023-02-09T21:58:25.839" v="227" actId="478"/>
          <ac:spMkLst>
            <pc:docMk/>
            <pc:sldMk cId="2997192327" sldId="661"/>
            <ac:spMk id="9" creationId="{76759B17-9474-356D-BFA8-DF9D51B4EF01}"/>
          </ac:spMkLst>
        </pc:spChg>
        <pc:spChg chg="add mod">
          <ac:chgData name="Jenifer Prince Devaraj" userId="c3fb109c-09d1-42a6-93f4-69472d709861" providerId="ADAL" clId="{77080581-3451-441A-BE43-070EB07C15DB}" dt="2023-02-09T21:58:54.448" v="232" actId="1076"/>
          <ac:spMkLst>
            <pc:docMk/>
            <pc:sldMk cId="2997192327" sldId="661"/>
            <ac:spMk id="10" creationId="{02E0168B-0E1C-210B-6F76-81F52FF4F9F2}"/>
          </ac:spMkLst>
        </pc:spChg>
        <pc:spChg chg="add mod">
          <ac:chgData name="Jenifer Prince Devaraj" userId="c3fb109c-09d1-42a6-93f4-69472d709861" providerId="ADAL" clId="{77080581-3451-441A-BE43-070EB07C15DB}" dt="2023-02-10T01:04:27.179" v="1335" actId="1076"/>
          <ac:spMkLst>
            <pc:docMk/>
            <pc:sldMk cId="2997192327" sldId="661"/>
            <ac:spMk id="11" creationId="{075E047A-3762-51EB-FFFE-87B8053145D4}"/>
          </ac:spMkLst>
        </pc:spChg>
        <pc:spChg chg="add del mod">
          <ac:chgData name="Jenifer Prince Devaraj" userId="c3fb109c-09d1-42a6-93f4-69472d709861" providerId="ADAL" clId="{77080581-3451-441A-BE43-070EB07C15DB}" dt="2023-02-10T01:04:23.980" v="1334" actId="478"/>
          <ac:spMkLst>
            <pc:docMk/>
            <pc:sldMk cId="2997192327" sldId="661"/>
            <ac:spMk id="13" creationId="{90868DE6-016C-8B56-7E9B-730D1CCDC681}"/>
          </ac:spMkLst>
        </pc:spChg>
        <pc:picChg chg="mod">
          <ac:chgData name="Jenifer Prince Devaraj" userId="c3fb109c-09d1-42a6-93f4-69472d709861" providerId="ADAL" clId="{77080581-3451-441A-BE43-070EB07C15DB}" dt="2023-02-10T00:53:03.106" v="981" actId="1076"/>
          <ac:picMkLst>
            <pc:docMk/>
            <pc:sldMk cId="2997192327" sldId="661"/>
            <ac:picMk id="8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09T22:00:04.067" v="252" actId="1076"/>
        <pc:sldMkLst>
          <pc:docMk/>
          <pc:sldMk cId="1894566899" sldId="662"/>
        </pc:sldMkLst>
        <pc:spChg chg="del mod">
          <ac:chgData name="Jenifer Prince Devaraj" userId="c3fb109c-09d1-42a6-93f4-69472d709861" providerId="ADAL" clId="{77080581-3451-441A-BE43-070EB07C15DB}" dt="2023-02-09T21:59:47.715" v="246" actId="478"/>
          <ac:spMkLst>
            <pc:docMk/>
            <pc:sldMk cId="1894566899" sldId="66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8:08.699" v="77"/>
          <ac:spMkLst>
            <pc:docMk/>
            <pc:sldMk cId="1894566899" sldId="662"/>
            <ac:spMk id="3" creationId="{2AAC5AA5-3F5C-A49A-C9DA-80E6D1E4DA03}"/>
          </ac:spMkLst>
        </pc:spChg>
        <pc:spChg chg="mod">
          <ac:chgData name="Jenifer Prince Devaraj" userId="c3fb109c-09d1-42a6-93f4-69472d709861" providerId="ADAL" clId="{77080581-3451-441A-BE43-070EB07C15DB}" dt="2023-02-09T22:00:00.607" v="250" actId="1076"/>
          <ac:spMkLst>
            <pc:docMk/>
            <pc:sldMk cId="1894566899" sldId="662"/>
            <ac:spMk id="6" creationId="{00000000-0000-0000-0000-000000000000}"/>
          </ac:spMkLst>
        </pc:spChg>
        <pc:spChg chg="add del mod">
          <ac:chgData name="Jenifer Prince Devaraj" userId="c3fb109c-09d1-42a6-93f4-69472d709861" providerId="ADAL" clId="{77080581-3451-441A-BE43-070EB07C15DB}" dt="2023-02-09T21:59:51.027" v="248" actId="478"/>
          <ac:spMkLst>
            <pc:docMk/>
            <pc:sldMk cId="1894566899" sldId="662"/>
            <ac:spMk id="8" creationId="{C5231124-5CA4-7C59-0914-F23917BBD472}"/>
          </ac:spMkLst>
        </pc:spChg>
        <pc:spChg chg="add mod">
          <ac:chgData name="Jenifer Prince Devaraj" userId="c3fb109c-09d1-42a6-93f4-69472d709861" providerId="ADAL" clId="{77080581-3451-441A-BE43-070EB07C15DB}" dt="2023-02-09T22:00:04.067" v="252" actId="1076"/>
          <ac:spMkLst>
            <pc:docMk/>
            <pc:sldMk cId="1894566899" sldId="662"/>
            <ac:spMk id="9" creationId="{BE56AE6F-D831-65EA-EE3E-7F0CAE5D37A9}"/>
          </ac:spMkLst>
        </pc:spChg>
        <pc:picChg chg="mod">
          <ac:chgData name="Jenifer Prince Devaraj" userId="c3fb109c-09d1-42a6-93f4-69472d709861" providerId="ADAL" clId="{77080581-3451-441A-BE43-070EB07C15DB}" dt="2023-02-09T21:59:56.133" v="249" actId="1076"/>
          <ac:picMkLst>
            <pc:docMk/>
            <pc:sldMk cId="1894566899" sldId="662"/>
            <ac:picMk id="2050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1:17:17.033" v="1425" actId="27636"/>
        <pc:sldMkLst>
          <pc:docMk/>
          <pc:sldMk cId="2257002079" sldId="663"/>
        </pc:sldMkLst>
        <pc:spChg chg="del mod">
          <ac:chgData name="Jenifer Prince Devaraj" userId="c3fb109c-09d1-42a6-93f4-69472d709861" providerId="ADAL" clId="{77080581-3451-441A-BE43-070EB07C15DB}" dt="2023-02-09T22:01:14.777" v="266" actId="478"/>
          <ac:spMkLst>
            <pc:docMk/>
            <pc:sldMk cId="2257002079" sldId="66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8:13.581" v="79"/>
          <ac:spMkLst>
            <pc:docMk/>
            <pc:sldMk cId="2257002079" sldId="663"/>
            <ac:spMk id="3" creationId="{4C0F80ED-F20C-C833-03CA-97243005B137}"/>
          </ac:spMkLst>
        </pc:spChg>
        <pc:spChg chg="mod">
          <ac:chgData name="Jenifer Prince Devaraj" userId="c3fb109c-09d1-42a6-93f4-69472d709861" providerId="ADAL" clId="{77080581-3451-441A-BE43-070EB07C15DB}" dt="2023-02-10T01:17:17.033" v="1425" actId="27636"/>
          <ac:spMkLst>
            <pc:docMk/>
            <pc:sldMk cId="2257002079" sldId="663"/>
            <ac:spMk id="6" creationId="{00000000-0000-0000-0000-000000000000}"/>
          </ac:spMkLst>
        </pc:spChg>
        <pc:spChg chg="add del mod">
          <ac:chgData name="Jenifer Prince Devaraj" userId="c3fb109c-09d1-42a6-93f4-69472d709861" providerId="ADAL" clId="{77080581-3451-441A-BE43-070EB07C15DB}" dt="2023-02-09T22:01:16.318" v="267" actId="478"/>
          <ac:spMkLst>
            <pc:docMk/>
            <pc:sldMk cId="2257002079" sldId="663"/>
            <ac:spMk id="8" creationId="{C7DDDDB4-7043-DCD9-D9EC-3BC90F81AA18}"/>
          </ac:spMkLst>
        </pc:spChg>
        <pc:spChg chg="add mod">
          <ac:chgData name="Jenifer Prince Devaraj" userId="c3fb109c-09d1-42a6-93f4-69472d709861" providerId="ADAL" clId="{77080581-3451-441A-BE43-070EB07C15DB}" dt="2023-02-09T22:01:42.008" v="276"/>
          <ac:spMkLst>
            <pc:docMk/>
            <pc:sldMk cId="2257002079" sldId="663"/>
            <ac:spMk id="9" creationId="{22D98C93-F1F2-A4D1-AFCA-95EFC162265C}"/>
          </ac:spMkLst>
        </pc:spChg>
      </pc:sldChg>
      <pc:sldChg chg="addSp delSp modSp add mod">
        <pc:chgData name="Jenifer Prince Devaraj" userId="c3fb109c-09d1-42a6-93f4-69472d709861" providerId="ADAL" clId="{77080581-3451-441A-BE43-070EB07C15DB}" dt="2023-02-10T01:19:13.826" v="1439" actId="27636"/>
        <pc:sldMkLst>
          <pc:docMk/>
          <pc:sldMk cId="2625396335" sldId="664"/>
        </pc:sldMkLst>
        <pc:spChg chg="del mod">
          <ac:chgData name="Jenifer Prince Devaraj" userId="c3fb109c-09d1-42a6-93f4-69472d709861" providerId="ADAL" clId="{77080581-3451-441A-BE43-070EB07C15DB}" dt="2023-02-09T22:00:12.836" v="253" actId="478"/>
          <ac:spMkLst>
            <pc:docMk/>
            <pc:sldMk cId="2625396335" sldId="66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8:11.539" v="78"/>
          <ac:spMkLst>
            <pc:docMk/>
            <pc:sldMk cId="2625396335" sldId="664"/>
            <ac:spMk id="3" creationId="{E7851907-E10E-1739-A1DF-B171F5C8FC5D}"/>
          </ac:spMkLst>
        </pc:spChg>
        <pc:spChg chg="mod">
          <ac:chgData name="Jenifer Prince Devaraj" userId="c3fb109c-09d1-42a6-93f4-69472d709861" providerId="ADAL" clId="{77080581-3451-441A-BE43-070EB07C15DB}" dt="2023-02-10T01:19:13.826" v="1439" actId="27636"/>
          <ac:spMkLst>
            <pc:docMk/>
            <pc:sldMk cId="2625396335" sldId="664"/>
            <ac:spMk id="6" creationId="{00000000-0000-0000-0000-000000000000}"/>
          </ac:spMkLst>
        </pc:spChg>
        <pc:spChg chg="add del mod">
          <ac:chgData name="Jenifer Prince Devaraj" userId="c3fb109c-09d1-42a6-93f4-69472d709861" providerId="ADAL" clId="{77080581-3451-441A-BE43-070EB07C15DB}" dt="2023-02-09T22:00:14.567" v="254" actId="478"/>
          <ac:spMkLst>
            <pc:docMk/>
            <pc:sldMk cId="2625396335" sldId="664"/>
            <ac:spMk id="8" creationId="{FB145515-A151-E39A-7EE9-D78A48784146}"/>
          </ac:spMkLst>
        </pc:spChg>
        <pc:spChg chg="add del mod">
          <ac:chgData name="Jenifer Prince Devaraj" userId="c3fb109c-09d1-42a6-93f4-69472d709861" providerId="ADAL" clId="{77080581-3451-441A-BE43-070EB07C15DB}" dt="2023-02-09T22:01:05.665" v="265" actId="478"/>
          <ac:spMkLst>
            <pc:docMk/>
            <pc:sldMk cId="2625396335" sldId="664"/>
            <ac:spMk id="9" creationId="{0B5C402A-51CC-37A3-59D9-399652EE810E}"/>
          </ac:spMkLst>
        </pc:spChg>
        <pc:spChg chg="add del mod">
          <ac:chgData name="Jenifer Prince Devaraj" userId="c3fb109c-09d1-42a6-93f4-69472d709861" providerId="ADAL" clId="{77080581-3451-441A-BE43-070EB07C15DB}" dt="2023-02-09T22:01:05.665" v="265" actId="478"/>
          <ac:spMkLst>
            <pc:docMk/>
            <pc:sldMk cId="2625396335" sldId="664"/>
            <ac:spMk id="11" creationId="{DB747B80-F056-5270-8511-DEAF1273C12A}"/>
          </ac:spMkLst>
        </pc:spChg>
      </pc:sldChg>
      <pc:sldChg chg="addSp delSp modSp add mod">
        <pc:chgData name="Jenifer Prince Devaraj" userId="c3fb109c-09d1-42a6-93f4-69472d709861" providerId="ADAL" clId="{77080581-3451-441A-BE43-070EB07C15DB}" dt="2023-02-10T00:50:29.033" v="980" actId="1076"/>
        <pc:sldMkLst>
          <pc:docMk/>
          <pc:sldMk cId="1935934067" sldId="665"/>
        </pc:sldMkLst>
        <pc:spChg chg="del mod">
          <ac:chgData name="Jenifer Prince Devaraj" userId="c3fb109c-09d1-42a6-93f4-69472d709861" providerId="ADAL" clId="{77080581-3451-441A-BE43-070EB07C15DB}" dt="2023-02-09T21:56:59.353" v="211" actId="478"/>
          <ac:spMkLst>
            <pc:docMk/>
            <pc:sldMk cId="1935934067" sldId="66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7:58.065" v="74"/>
          <ac:spMkLst>
            <pc:docMk/>
            <pc:sldMk cId="1935934067" sldId="665"/>
            <ac:spMk id="6" creationId="{B3BB2FBD-D88C-E300-DCE1-C4D494BAC569}"/>
          </ac:spMkLst>
        </pc:spChg>
        <pc:spChg chg="add del mod">
          <ac:chgData name="Jenifer Prince Devaraj" userId="c3fb109c-09d1-42a6-93f4-69472d709861" providerId="ADAL" clId="{77080581-3451-441A-BE43-070EB07C15DB}" dt="2023-02-09T21:57:01.523" v="212" actId="478"/>
          <ac:spMkLst>
            <pc:docMk/>
            <pc:sldMk cId="1935934067" sldId="665"/>
            <ac:spMk id="8" creationId="{1EFB0ED7-B7A7-B0FF-7C44-262714CA3337}"/>
          </ac:spMkLst>
        </pc:spChg>
        <pc:spChg chg="add mod">
          <ac:chgData name="Jenifer Prince Devaraj" userId="c3fb109c-09d1-42a6-93f4-69472d709861" providerId="ADAL" clId="{77080581-3451-441A-BE43-070EB07C15DB}" dt="2023-02-10T00:50:29.033" v="980" actId="1076"/>
          <ac:spMkLst>
            <pc:docMk/>
            <pc:sldMk cId="1935934067" sldId="665"/>
            <ac:spMk id="9" creationId="{09EAA99A-08DF-6B16-3645-AE0B2C0ED09D}"/>
          </ac:spMkLst>
        </pc:spChg>
        <pc:spChg chg="mod">
          <ac:chgData name="Jenifer Prince Devaraj" userId="c3fb109c-09d1-42a6-93f4-69472d709861" providerId="ADAL" clId="{77080581-3451-441A-BE43-070EB07C15DB}" dt="2023-02-10T00:50:06.203" v="979" actId="20577"/>
          <ac:spMkLst>
            <pc:docMk/>
            <pc:sldMk cId="1935934067" sldId="665"/>
            <ac:spMk id="24" creationId="{00000000-0000-0000-0000-000000000000}"/>
          </ac:spMkLst>
        </pc:spChg>
      </pc:sldChg>
      <pc:sldChg chg="del">
        <pc:chgData name="Jenifer Prince Devaraj" userId="c3fb109c-09d1-42a6-93f4-69472d709861" providerId="ADAL" clId="{77080581-3451-441A-BE43-070EB07C15DB}" dt="2023-02-09T19:01:22.533" v="1" actId="47"/>
        <pc:sldMkLst>
          <pc:docMk/>
          <pc:sldMk cId="3759313193" sldId="670"/>
        </pc:sldMkLst>
      </pc:sldChg>
      <pc:sldChg chg="del">
        <pc:chgData name="Jenifer Prince Devaraj" userId="c3fb109c-09d1-42a6-93f4-69472d709861" providerId="ADAL" clId="{77080581-3451-441A-BE43-070EB07C15DB}" dt="2023-02-09T19:01:24.500" v="2" actId="47"/>
        <pc:sldMkLst>
          <pc:docMk/>
          <pc:sldMk cId="3105393504" sldId="671"/>
        </pc:sldMkLst>
      </pc:sldChg>
      <pc:sldChg chg="modSp mod">
        <pc:chgData name="Jenifer Prince Devaraj" userId="c3fb109c-09d1-42a6-93f4-69472d709861" providerId="ADAL" clId="{77080581-3451-441A-BE43-070EB07C15DB}" dt="2023-02-09T19:01:53.982" v="3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77080581-3451-441A-BE43-070EB07C15DB}" dt="2023-02-09T19:01:53.982" v="34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del">
        <pc:chgData name="Jenifer Prince Devaraj" userId="c3fb109c-09d1-42a6-93f4-69472d709861" providerId="ADAL" clId="{77080581-3451-441A-BE43-070EB07C15DB}" dt="2023-02-09T19:01:39.618" v="18" actId="47"/>
        <pc:sldMkLst>
          <pc:docMk/>
          <pc:sldMk cId="4144087648" sldId="721"/>
        </pc:sldMkLst>
      </pc:sldChg>
      <pc:sldChg chg="del">
        <pc:chgData name="Jenifer Prince Devaraj" userId="c3fb109c-09d1-42a6-93f4-69472d709861" providerId="ADAL" clId="{77080581-3451-441A-BE43-070EB07C15DB}" dt="2023-02-09T19:01:41.690" v="22" actId="47"/>
        <pc:sldMkLst>
          <pc:docMk/>
          <pc:sldMk cId="2120602379" sldId="722"/>
        </pc:sldMkLst>
      </pc:sldChg>
      <pc:sldChg chg="del">
        <pc:chgData name="Jenifer Prince Devaraj" userId="c3fb109c-09d1-42a6-93f4-69472d709861" providerId="ADAL" clId="{77080581-3451-441A-BE43-070EB07C15DB}" dt="2023-02-09T19:01:33.366" v="4" actId="47"/>
        <pc:sldMkLst>
          <pc:docMk/>
          <pc:sldMk cId="1886451216" sldId="726"/>
        </pc:sldMkLst>
      </pc:sldChg>
      <pc:sldChg chg="del">
        <pc:chgData name="Jenifer Prince Devaraj" userId="c3fb109c-09d1-42a6-93f4-69472d709861" providerId="ADAL" clId="{77080581-3451-441A-BE43-070EB07C15DB}" dt="2023-02-09T19:01:37.085" v="12" actId="47"/>
        <pc:sldMkLst>
          <pc:docMk/>
          <pc:sldMk cId="2147189103" sldId="727"/>
        </pc:sldMkLst>
      </pc:sldChg>
      <pc:sldChg chg="del">
        <pc:chgData name="Jenifer Prince Devaraj" userId="c3fb109c-09d1-42a6-93f4-69472d709861" providerId="ADAL" clId="{77080581-3451-441A-BE43-070EB07C15DB}" dt="2023-02-09T19:01:40.203" v="19" actId="47"/>
        <pc:sldMkLst>
          <pc:docMk/>
          <pc:sldMk cId="1083627039" sldId="729"/>
        </pc:sldMkLst>
      </pc:sldChg>
      <pc:sldChg chg="del">
        <pc:chgData name="Jenifer Prince Devaraj" userId="c3fb109c-09d1-42a6-93f4-69472d709861" providerId="ADAL" clId="{77080581-3451-441A-BE43-070EB07C15DB}" dt="2023-02-09T19:01:40.608" v="20" actId="47"/>
        <pc:sldMkLst>
          <pc:docMk/>
          <pc:sldMk cId="4218587974" sldId="730"/>
        </pc:sldMkLst>
      </pc:sldChg>
      <pc:sldChg chg="modSp del mod">
        <pc:chgData name="Jenifer Prince Devaraj" userId="c3fb109c-09d1-42a6-93f4-69472d709861" providerId="ADAL" clId="{77080581-3451-441A-BE43-070EB07C15DB}" dt="2023-02-09T21:37:03.537" v="63" actId="47"/>
        <pc:sldMkLst>
          <pc:docMk/>
          <pc:sldMk cId="490763222" sldId="731"/>
        </pc:sldMkLst>
        <pc:spChg chg="mod">
          <ac:chgData name="Jenifer Prince Devaraj" userId="c3fb109c-09d1-42a6-93f4-69472d709861" providerId="ADAL" clId="{77080581-3451-441A-BE43-070EB07C15DB}" dt="2023-02-09T19:03:10.711" v="44" actId="255"/>
          <ac:spMkLst>
            <pc:docMk/>
            <pc:sldMk cId="490763222" sldId="731"/>
            <ac:spMk id="19" creationId="{439CEB6D-3695-2BC5-D992-5C841D710212}"/>
          </ac:spMkLst>
        </pc:spChg>
        <pc:spChg chg="mod">
          <ac:chgData name="Jenifer Prince Devaraj" userId="c3fb109c-09d1-42a6-93f4-69472d709861" providerId="ADAL" clId="{77080581-3451-441A-BE43-070EB07C15DB}" dt="2023-02-09T19:03:21.257" v="46" actId="1076"/>
          <ac:spMkLst>
            <pc:docMk/>
            <pc:sldMk cId="490763222" sldId="731"/>
            <ac:spMk id="20" creationId="{D4689F2A-A22E-D394-5CD1-62BBC76A6E9F}"/>
          </ac:spMkLst>
        </pc:spChg>
        <pc:spChg chg="mod">
          <ac:chgData name="Jenifer Prince Devaraj" userId="c3fb109c-09d1-42a6-93f4-69472d709861" providerId="ADAL" clId="{77080581-3451-441A-BE43-070EB07C15DB}" dt="2023-02-09T19:02:56.914" v="40" actId="14100"/>
          <ac:spMkLst>
            <pc:docMk/>
            <pc:sldMk cId="490763222" sldId="731"/>
            <ac:spMk id="22" creationId="{A3025167-BAFF-D8FD-FFE0-AC64D644D3B2}"/>
          </ac:spMkLst>
        </pc:spChg>
        <pc:picChg chg="mod">
          <ac:chgData name="Jenifer Prince Devaraj" userId="c3fb109c-09d1-42a6-93f4-69472d709861" providerId="ADAL" clId="{77080581-3451-441A-BE43-070EB07C15DB}" dt="2023-02-09T19:03:17.670" v="45" actId="1076"/>
          <ac:picMkLst>
            <pc:docMk/>
            <pc:sldMk cId="490763222" sldId="731"/>
            <ac:picMk id="12" creationId="{53EDBFE1-8876-5FA3-A3C5-1162CD38D534}"/>
          </ac:picMkLst>
        </pc:picChg>
      </pc:sldChg>
      <pc:sldChg chg="addSp delSp modSp mod">
        <pc:chgData name="Jenifer Prince Devaraj" userId="c3fb109c-09d1-42a6-93f4-69472d709861" providerId="ADAL" clId="{77080581-3451-441A-BE43-070EB07C15DB}" dt="2023-02-10T01:17:54.954" v="1433" actId="14100"/>
        <pc:sldMkLst>
          <pc:docMk/>
          <pc:sldMk cId="3306831209" sldId="733"/>
        </pc:sldMkLst>
        <pc:spChg chg="add mod">
          <ac:chgData name="Jenifer Prince Devaraj" userId="c3fb109c-09d1-42a6-93f4-69472d709861" providerId="ADAL" clId="{77080581-3451-441A-BE43-070EB07C15DB}" dt="2023-02-09T21:38:29.572" v="82"/>
          <ac:spMkLst>
            <pc:docMk/>
            <pc:sldMk cId="3306831209" sldId="733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77080581-3451-441A-BE43-070EB07C15DB}" dt="2023-02-09T21:38:22.249" v="80" actId="478"/>
          <ac:spMkLst>
            <pc:docMk/>
            <pc:sldMk cId="3306831209" sldId="733"/>
            <ac:spMk id="3" creationId="{B85783C8-09C1-7468-F5E0-90C3558F2E46}"/>
          </ac:spMkLst>
        </pc:spChg>
        <pc:spChg chg="add mod">
          <ac:chgData name="Jenifer Prince Devaraj" userId="c3fb109c-09d1-42a6-93f4-69472d709861" providerId="ADAL" clId="{77080581-3451-441A-BE43-070EB07C15DB}" dt="2023-02-10T01:17:54.954" v="1433" actId="14100"/>
          <ac:spMkLst>
            <pc:docMk/>
            <pc:sldMk cId="3306831209" sldId="733"/>
            <ac:spMk id="7" creationId="{5838D6F5-458A-3D49-D461-DCCF5C568FAB}"/>
          </ac:spMkLst>
        </pc:spChg>
        <pc:picChg chg="del">
          <ac:chgData name="Jenifer Prince Devaraj" userId="c3fb109c-09d1-42a6-93f4-69472d709861" providerId="ADAL" clId="{77080581-3451-441A-BE43-070EB07C15DB}" dt="2023-02-09T21:38:23.881" v="81" actId="478"/>
          <ac:picMkLst>
            <pc:docMk/>
            <pc:sldMk cId="3306831209" sldId="733"/>
            <ac:picMk id="10" creationId="{A505A2A4-E572-18DB-E9DF-0330EA6EF9E1}"/>
          </ac:picMkLst>
        </pc:picChg>
      </pc:sldChg>
      <pc:sldChg chg="addSp delSp modSp add mod ord">
        <pc:chgData name="Jenifer Prince Devaraj" userId="c3fb109c-09d1-42a6-93f4-69472d709861" providerId="ADAL" clId="{77080581-3451-441A-BE43-070EB07C15DB}" dt="2023-02-09T22:21:34.640" v="451" actId="1076"/>
        <pc:sldMkLst>
          <pc:docMk/>
          <pc:sldMk cId="117587533" sldId="734"/>
        </pc:sldMkLst>
        <pc:spChg chg="add mod">
          <ac:chgData name="Jenifer Prince Devaraj" userId="c3fb109c-09d1-42a6-93f4-69472d709861" providerId="ADAL" clId="{77080581-3451-441A-BE43-070EB07C15DB}" dt="2023-02-09T22:07:03.208" v="303" actId="255"/>
          <ac:spMkLst>
            <pc:docMk/>
            <pc:sldMk cId="117587533" sldId="734"/>
            <ac:spMk id="7" creationId="{E489D8EA-D89C-19C7-CC27-DF506D1EE88E}"/>
          </ac:spMkLst>
        </pc:spChg>
        <pc:spChg chg="add mod">
          <ac:chgData name="Jenifer Prince Devaraj" userId="c3fb109c-09d1-42a6-93f4-69472d709861" providerId="ADAL" clId="{77080581-3451-441A-BE43-070EB07C15DB}" dt="2023-02-09T22:21:34.640" v="451" actId="1076"/>
          <ac:spMkLst>
            <pc:docMk/>
            <pc:sldMk cId="117587533" sldId="734"/>
            <ac:spMk id="9" creationId="{0CF83E60-B4A2-845E-4B45-419669EB028B}"/>
          </ac:spMkLst>
        </pc:spChg>
        <pc:picChg chg="add del mod">
          <ac:chgData name="Jenifer Prince Devaraj" userId="c3fb109c-09d1-42a6-93f4-69472d709861" providerId="ADAL" clId="{77080581-3451-441A-BE43-070EB07C15DB}" dt="2023-02-09T22:09:55.761" v="321" actId="478"/>
          <ac:picMkLst>
            <pc:docMk/>
            <pc:sldMk cId="117587533" sldId="734"/>
            <ac:picMk id="6" creationId="{B2C9B554-86CC-53B7-762A-08CEFE4D9063}"/>
          </ac:picMkLst>
        </pc:picChg>
        <pc:picChg chg="del">
          <ac:chgData name="Jenifer Prince Devaraj" userId="c3fb109c-09d1-42a6-93f4-69472d709861" providerId="ADAL" clId="{77080581-3451-441A-BE43-070EB07C15DB}" dt="2023-02-09T21:50:04.879" v="159" actId="478"/>
          <ac:picMkLst>
            <pc:docMk/>
            <pc:sldMk cId="117587533" sldId="734"/>
            <ac:picMk id="11" creationId="{3669E5B9-BC25-87A8-1BB0-B81DA3419A00}"/>
          </ac:picMkLst>
        </pc:picChg>
        <pc:picChg chg="del mod">
          <ac:chgData name="Jenifer Prince Devaraj" userId="c3fb109c-09d1-42a6-93f4-69472d709861" providerId="ADAL" clId="{77080581-3451-441A-BE43-070EB07C15DB}" dt="2023-02-09T22:06:09.688" v="277" actId="478"/>
          <ac:picMkLst>
            <pc:docMk/>
            <pc:sldMk cId="117587533" sldId="734"/>
            <ac:picMk id="13" creationId="{B40A01E1-2BDD-AB97-081B-94064696C1E1}"/>
          </ac:picMkLst>
        </pc:picChg>
        <pc:picChg chg="add mod">
          <ac:chgData name="Jenifer Prince Devaraj" userId="c3fb109c-09d1-42a6-93f4-69472d709861" providerId="ADAL" clId="{77080581-3451-441A-BE43-070EB07C15DB}" dt="2023-02-09T22:10:27.617" v="328" actId="1076"/>
          <ac:picMkLst>
            <pc:docMk/>
            <pc:sldMk cId="117587533" sldId="734"/>
            <ac:picMk id="17" creationId="{7B4C3D94-E7F1-6AC4-67EF-1DF2F7D4E1AD}"/>
          </ac:picMkLst>
        </pc:picChg>
        <pc:cxnChg chg="add del mod">
          <ac:chgData name="Jenifer Prince Devaraj" userId="c3fb109c-09d1-42a6-93f4-69472d709861" providerId="ADAL" clId="{77080581-3451-441A-BE43-070EB07C15DB}" dt="2023-02-09T22:10:04.688" v="325" actId="478"/>
          <ac:cxnSpMkLst>
            <pc:docMk/>
            <pc:sldMk cId="117587533" sldId="734"/>
            <ac:cxnSpMk id="12" creationId="{4451B028-1014-5D30-71DB-7A0D35D6FC0C}"/>
          </ac:cxnSpMkLst>
        </pc:cxnChg>
        <pc:cxnChg chg="add del mod">
          <ac:chgData name="Jenifer Prince Devaraj" userId="c3fb109c-09d1-42a6-93f4-69472d709861" providerId="ADAL" clId="{77080581-3451-441A-BE43-070EB07C15DB}" dt="2023-02-09T22:10:02.510" v="324" actId="478"/>
          <ac:cxnSpMkLst>
            <pc:docMk/>
            <pc:sldMk cId="117587533" sldId="734"/>
            <ac:cxnSpMk id="15" creationId="{A5A9E3D3-D9C6-9899-FE69-2B28EBC13EEA}"/>
          </ac:cxnSpMkLst>
        </pc:cxnChg>
      </pc:sldChg>
      <pc:sldChg chg="del">
        <pc:chgData name="Jenifer Prince Devaraj" userId="c3fb109c-09d1-42a6-93f4-69472d709861" providerId="ADAL" clId="{77080581-3451-441A-BE43-070EB07C15DB}" dt="2023-02-09T19:01:20.207" v="0" actId="47"/>
        <pc:sldMkLst>
          <pc:docMk/>
          <pc:sldMk cId="3683681129" sldId="734"/>
        </pc:sldMkLst>
      </pc:sldChg>
      <pc:sldChg chg="addSp delSp modSp add mod">
        <pc:chgData name="Jenifer Prince Devaraj" userId="c3fb109c-09d1-42a6-93f4-69472d709861" providerId="ADAL" clId="{77080581-3451-441A-BE43-070EB07C15DB}" dt="2023-02-09T23:28:40.458" v="549" actId="1076"/>
        <pc:sldMkLst>
          <pc:docMk/>
          <pc:sldMk cId="1790509249" sldId="735"/>
        </pc:sldMkLst>
        <pc:spChg chg="add mod">
          <ac:chgData name="Jenifer Prince Devaraj" userId="c3fb109c-09d1-42a6-93f4-69472d709861" providerId="ADAL" clId="{77080581-3451-441A-BE43-070EB07C15DB}" dt="2023-02-09T23:28:40.458" v="549" actId="1076"/>
          <ac:spMkLst>
            <pc:docMk/>
            <pc:sldMk cId="1790509249" sldId="735"/>
            <ac:spMk id="6" creationId="{50A20717-97FE-E5B3-1C13-9C840AF2AC53}"/>
          </ac:spMkLst>
        </pc:spChg>
        <pc:spChg chg="add mod">
          <ac:chgData name="Jenifer Prince Devaraj" userId="c3fb109c-09d1-42a6-93f4-69472d709861" providerId="ADAL" clId="{77080581-3451-441A-BE43-070EB07C15DB}" dt="2023-02-09T22:26:37.884" v="523" actId="1076"/>
          <ac:spMkLst>
            <pc:docMk/>
            <pc:sldMk cId="1790509249" sldId="735"/>
            <ac:spMk id="7" creationId="{16523144-4F16-B53F-191D-9034A100C0B3}"/>
          </ac:spMkLst>
        </pc:spChg>
        <pc:spChg chg="add del mod">
          <ac:chgData name="Jenifer Prince Devaraj" userId="c3fb109c-09d1-42a6-93f4-69472d709861" providerId="ADAL" clId="{77080581-3451-441A-BE43-070EB07C15DB}" dt="2023-02-09T22:26:44.430" v="525" actId="478"/>
          <ac:spMkLst>
            <pc:docMk/>
            <pc:sldMk cId="1790509249" sldId="735"/>
            <ac:spMk id="9" creationId="{C86F7246-8F0F-8181-D923-F7436D3F29D1}"/>
          </ac:spMkLst>
        </pc:spChg>
        <pc:spChg chg="del">
          <ac:chgData name="Jenifer Prince Devaraj" userId="c3fb109c-09d1-42a6-93f4-69472d709861" providerId="ADAL" clId="{77080581-3451-441A-BE43-070EB07C15DB}" dt="2023-02-09T22:22:13.971" v="455" actId="478"/>
          <ac:spMkLst>
            <pc:docMk/>
            <pc:sldMk cId="1790509249" sldId="735"/>
            <ac:spMk id="16" creationId="{6746F2F3-120B-E847-002C-157C909BAEC2}"/>
          </ac:spMkLst>
        </pc:spChg>
        <pc:spChg chg="del">
          <ac:chgData name="Jenifer Prince Devaraj" userId="c3fb109c-09d1-42a6-93f4-69472d709861" providerId="ADAL" clId="{77080581-3451-441A-BE43-070EB07C15DB}" dt="2023-02-09T22:22:11.487" v="454" actId="478"/>
          <ac:spMkLst>
            <pc:docMk/>
            <pc:sldMk cId="1790509249" sldId="735"/>
            <ac:spMk id="19" creationId="{D18AF845-4418-0D2F-F21B-701911E5A5CB}"/>
          </ac:spMkLst>
        </pc:spChg>
        <pc:spChg chg="del">
          <ac:chgData name="Jenifer Prince Devaraj" userId="c3fb109c-09d1-42a6-93f4-69472d709861" providerId="ADAL" clId="{77080581-3451-441A-BE43-070EB07C15DB}" dt="2023-02-09T22:26:41.445" v="524" actId="478"/>
          <ac:spMkLst>
            <pc:docMk/>
            <pc:sldMk cId="1790509249" sldId="735"/>
            <ac:spMk id="24" creationId="{00000000-0000-0000-0000-000000000000}"/>
          </ac:spMkLst>
        </pc:spChg>
        <pc:picChg chg="del">
          <ac:chgData name="Jenifer Prince Devaraj" userId="c3fb109c-09d1-42a6-93f4-69472d709861" providerId="ADAL" clId="{77080581-3451-441A-BE43-070EB07C15DB}" dt="2023-02-09T22:22:08.830" v="453" actId="478"/>
          <ac:picMkLst>
            <pc:docMk/>
            <pc:sldMk cId="1790509249" sldId="735"/>
            <ac:picMk id="15" creationId="{8FF683DF-7503-BB87-8688-A0353744C7DA}"/>
          </ac:picMkLst>
        </pc:picChg>
      </pc:sldChg>
      <pc:sldChg chg="modSp add mod">
        <pc:chgData name="Jenifer Prince Devaraj" userId="c3fb109c-09d1-42a6-93f4-69472d709861" providerId="ADAL" clId="{77080581-3451-441A-BE43-070EB07C15DB}" dt="2023-02-09T23:30:51.859" v="579" actId="1076"/>
        <pc:sldMkLst>
          <pc:docMk/>
          <pc:sldMk cId="3000305636" sldId="736"/>
        </pc:sldMkLst>
        <pc:spChg chg="mod">
          <ac:chgData name="Jenifer Prince Devaraj" userId="c3fb109c-09d1-42a6-93f4-69472d709861" providerId="ADAL" clId="{77080581-3451-441A-BE43-070EB07C15DB}" dt="2023-02-09T23:30:51.859" v="579" actId="1076"/>
          <ac:spMkLst>
            <pc:docMk/>
            <pc:sldMk cId="3000305636" sldId="736"/>
            <ac:spMk id="6" creationId="{50A20717-97FE-E5B3-1C13-9C840AF2AC53}"/>
          </ac:spMkLst>
        </pc:spChg>
      </pc:sldChg>
      <pc:sldChg chg="addSp delSp modSp add mod">
        <pc:chgData name="Jenifer Prince Devaraj" userId="c3fb109c-09d1-42a6-93f4-69472d709861" providerId="ADAL" clId="{77080581-3451-441A-BE43-070EB07C15DB}" dt="2023-02-09T23:39:36.866" v="744" actId="20577"/>
        <pc:sldMkLst>
          <pc:docMk/>
          <pc:sldMk cId="2876310116" sldId="737"/>
        </pc:sldMkLst>
        <pc:spChg chg="add del mod">
          <ac:chgData name="Jenifer Prince Devaraj" userId="c3fb109c-09d1-42a6-93f4-69472d709861" providerId="ADAL" clId="{77080581-3451-441A-BE43-070EB07C15DB}" dt="2023-02-09T23:39:36.866" v="744" actId="20577"/>
          <ac:spMkLst>
            <pc:docMk/>
            <pc:sldMk cId="2876310116" sldId="737"/>
            <ac:spMk id="6" creationId="{50A20717-97FE-E5B3-1C13-9C840AF2AC53}"/>
          </ac:spMkLst>
        </pc:spChg>
      </pc:sldChg>
      <pc:sldChg chg="addSp delSp modSp add mod ord">
        <pc:chgData name="Jenifer Prince Devaraj" userId="c3fb109c-09d1-42a6-93f4-69472d709861" providerId="ADAL" clId="{77080581-3451-441A-BE43-070EB07C15DB}" dt="2023-02-09T23:40:25.920" v="760" actId="20577"/>
        <pc:sldMkLst>
          <pc:docMk/>
          <pc:sldMk cId="1710664261" sldId="738"/>
        </pc:sldMkLst>
        <pc:spChg chg="mod">
          <ac:chgData name="Jenifer Prince Devaraj" userId="c3fb109c-09d1-42a6-93f4-69472d709861" providerId="ADAL" clId="{77080581-3451-441A-BE43-070EB07C15DB}" dt="2023-02-09T23:40:25.920" v="760" actId="20577"/>
          <ac:spMkLst>
            <pc:docMk/>
            <pc:sldMk cId="1710664261" sldId="738"/>
            <ac:spMk id="19" creationId="{D18AF845-4418-0D2F-F21B-701911E5A5CB}"/>
          </ac:spMkLst>
        </pc:spChg>
        <pc:picChg chg="add del mod">
          <ac:chgData name="Jenifer Prince Devaraj" userId="c3fb109c-09d1-42a6-93f4-69472d709861" providerId="ADAL" clId="{77080581-3451-441A-BE43-070EB07C15DB}" dt="2023-02-09T23:39:16.825" v="740"/>
          <ac:picMkLst>
            <pc:docMk/>
            <pc:sldMk cId="1710664261" sldId="738"/>
            <ac:picMk id="3" creationId="{8EE86E76-2173-337F-0941-D2FF323238C4}"/>
          </ac:picMkLst>
        </pc:picChg>
        <pc:picChg chg="mod">
          <ac:chgData name="Jenifer Prince Devaraj" userId="c3fb109c-09d1-42a6-93f4-69472d709861" providerId="ADAL" clId="{77080581-3451-441A-BE43-070EB07C15DB}" dt="2023-02-09T23:40:17.693" v="758" actId="1076"/>
          <ac:picMkLst>
            <pc:docMk/>
            <pc:sldMk cId="1710664261" sldId="738"/>
            <ac:picMk id="15" creationId="{8FF683DF-7503-BB87-8688-A0353744C7DA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7:13:07.818" v="1586" actId="20577"/>
        <pc:sldMkLst>
          <pc:docMk/>
          <pc:sldMk cId="3474899142" sldId="739"/>
        </pc:sldMkLst>
        <pc:spChg chg="add del mod">
          <ac:chgData name="Jenifer Prince Devaraj" userId="c3fb109c-09d1-42a6-93f4-69472d709861" providerId="ADAL" clId="{77080581-3451-441A-BE43-070EB07C15DB}" dt="2023-02-10T00:13:20.022" v="820" actId="478"/>
          <ac:spMkLst>
            <pc:docMk/>
            <pc:sldMk cId="3474899142" sldId="739"/>
            <ac:spMk id="6" creationId="{7FA845F0-300F-2978-3318-B2A0488AC44D}"/>
          </ac:spMkLst>
        </pc:spChg>
        <pc:spChg chg="mod">
          <ac:chgData name="Jenifer Prince Devaraj" userId="c3fb109c-09d1-42a6-93f4-69472d709861" providerId="ADAL" clId="{77080581-3451-441A-BE43-070EB07C15DB}" dt="2023-02-10T00:12:30.073" v="783" actId="1076"/>
          <ac:spMkLst>
            <pc:docMk/>
            <pc:sldMk cId="3474899142" sldId="739"/>
            <ac:spMk id="16" creationId="{6746F2F3-120B-E847-002C-157C909BAEC2}"/>
          </ac:spMkLst>
        </pc:spChg>
        <pc:spChg chg="mod">
          <ac:chgData name="Jenifer Prince Devaraj" userId="c3fb109c-09d1-42a6-93f4-69472d709861" providerId="ADAL" clId="{77080581-3451-441A-BE43-070EB07C15DB}" dt="2023-02-10T07:13:07.818" v="1586" actId="20577"/>
          <ac:spMkLst>
            <pc:docMk/>
            <pc:sldMk cId="3474899142" sldId="739"/>
            <ac:spMk id="19" creationId="{D18AF845-4418-0D2F-F21B-701911E5A5CB}"/>
          </ac:spMkLst>
        </pc:spChg>
        <pc:spChg chg="del">
          <ac:chgData name="Jenifer Prince Devaraj" userId="c3fb109c-09d1-42a6-93f4-69472d709861" providerId="ADAL" clId="{77080581-3451-441A-BE43-070EB07C15DB}" dt="2023-02-10T00:13:18.303" v="819" actId="478"/>
          <ac:spMkLst>
            <pc:docMk/>
            <pc:sldMk cId="3474899142" sldId="739"/>
            <ac:spMk id="24" creationId="{00000000-0000-0000-0000-000000000000}"/>
          </ac:spMkLst>
        </pc:spChg>
        <pc:picChg chg="del">
          <ac:chgData name="Jenifer Prince Devaraj" userId="c3fb109c-09d1-42a6-93f4-69472d709861" providerId="ADAL" clId="{77080581-3451-441A-BE43-070EB07C15DB}" dt="2023-02-10T00:09:26.962" v="762" actId="478"/>
          <ac:picMkLst>
            <pc:docMk/>
            <pc:sldMk cId="3474899142" sldId="739"/>
            <ac:picMk id="15" creationId="{8FF683DF-7503-BB87-8688-A0353744C7DA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0:20:47.418" v="871" actId="1076"/>
        <pc:sldMkLst>
          <pc:docMk/>
          <pc:sldMk cId="527475414" sldId="740"/>
        </pc:sldMkLst>
        <pc:spChg chg="add mod">
          <ac:chgData name="Jenifer Prince Devaraj" userId="c3fb109c-09d1-42a6-93f4-69472d709861" providerId="ADAL" clId="{77080581-3451-441A-BE43-070EB07C15DB}" dt="2023-02-10T00:20:38.634" v="867" actId="1076"/>
          <ac:spMkLst>
            <pc:docMk/>
            <pc:sldMk cId="527475414" sldId="740"/>
            <ac:spMk id="8" creationId="{149220BD-CFE4-51B4-02CE-FCBDD0E5F6CD}"/>
          </ac:spMkLst>
        </pc:spChg>
        <pc:spChg chg="mod">
          <ac:chgData name="Jenifer Prince Devaraj" userId="c3fb109c-09d1-42a6-93f4-69472d709861" providerId="ADAL" clId="{77080581-3451-441A-BE43-070EB07C15DB}" dt="2023-02-10T00:18:08.660" v="842" actId="255"/>
          <ac:spMkLst>
            <pc:docMk/>
            <pc:sldMk cId="527475414" sldId="740"/>
            <ac:spMk id="19" creationId="{D18AF845-4418-0D2F-F21B-701911E5A5CB}"/>
          </ac:spMkLst>
        </pc:spChg>
        <pc:picChg chg="add del mod">
          <ac:chgData name="Jenifer Prince Devaraj" userId="c3fb109c-09d1-42a6-93f4-69472d709861" providerId="ADAL" clId="{77080581-3451-441A-BE43-070EB07C15DB}" dt="2023-02-10T00:18:54.022" v="852" actId="21"/>
          <ac:picMkLst>
            <pc:docMk/>
            <pc:sldMk cId="527475414" sldId="740"/>
            <ac:picMk id="6" creationId="{EBAFA3C9-B99C-5B4F-2C8B-378E13F01188}"/>
          </ac:picMkLst>
        </pc:picChg>
        <pc:picChg chg="add mod">
          <ac:chgData name="Jenifer Prince Devaraj" userId="c3fb109c-09d1-42a6-93f4-69472d709861" providerId="ADAL" clId="{77080581-3451-441A-BE43-070EB07C15DB}" dt="2023-02-10T00:20:47.418" v="871" actId="1076"/>
          <ac:picMkLst>
            <pc:docMk/>
            <pc:sldMk cId="527475414" sldId="740"/>
            <ac:picMk id="10" creationId="{02789B4C-6B06-0D02-79BA-2440FD3F32BF}"/>
          </ac:picMkLst>
        </pc:picChg>
        <pc:picChg chg="add mod">
          <ac:chgData name="Jenifer Prince Devaraj" userId="c3fb109c-09d1-42a6-93f4-69472d709861" providerId="ADAL" clId="{77080581-3451-441A-BE43-070EB07C15DB}" dt="2023-02-10T00:20:45.408" v="870" actId="1076"/>
          <ac:picMkLst>
            <pc:docMk/>
            <pc:sldMk cId="527475414" sldId="740"/>
            <ac:picMk id="12" creationId="{02D411D4-C5E3-73CD-2C41-C4224125BF63}"/>
          </ac:picMkLst>
        </pc:picChg>
        <pc:picChg chg="add mod">
          <ac:chgData name="Jenifer Prince Devaraj" userId="c3fb109c-09d1-42a6-93f4-69472d709861" providerId="ADAL" clId="{77080581-3451-441A-BE43-070EB07C15DB}" dt="2023-02-10T00:20:43.577" v="869" actId="1076"/>
          <ac:picMkLst>
            <pc:docMk/>
            <pc:sldMk cId="527475414" sldId="740"/>
            <ac:picMk id="14" creationId="{CCEE53AC-E371-042C-B126-19A9E2271D01}"/>
          </ac:picMkLst>
        </pc:picChg>
        <pc:picChg chg="add mod">
          <ac:chgData name="Jenifer Prince Devaraj" userId="c3fb109c-09d1-42a6-93f4-69472d709861" providerId="ADAL" clId="{77080581-3451-441A-BE43-070EB07C15DB}" dt="2023-02-10T00:20:41.442" v="868" actId="1076"/>
          <ac:picMkLst>
            <pc:docMk/>
            <pc:sldMk cId="527475414" sldId="740"/>
            <ac:picMk id="17" creationId="{6A8378F7-5545-982C-1FE8-A6A74367B53A}"/>
          </ac:picMkLst>
        </pc:picChg>
      </pc:sldChg>
      <pc:sldChg chg="modSp add mod">
        <pc:chgData name="Jenifer Prince Devaraj" userId="c3fb109c-09d1-42a6-93f4-69472d709861" providerId="ADAL" clId="{77080581-3451-441A-BE43-070EB07C15DB}" dt="2023-02-10T00:41:10.607" v="937" actId="255"/>
        <pc:sldMkLst>
          <pc:docMk/>
          <pc:sldMk cId="3925653177" sldId="741"/>
        </pc:sldMkLst>
        <pc:spChg chg="mod">
          <ac:chgData name="Jenifer Prince Devaraj" userId="c3fb109c-09d1-42a6-93f4-69472d709861" providerId="ADAL" clId="{77080581-3451-441A-BE43-070EB07C15DB}" dt="2023-02-10T00:41:10.607" v="937" actId="255"/>
          <ac:spMkLst>
            <pc:docMk/>
            <pc:sldMk cId="3925653177" sldId="741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77080581-3451-441A-BE43-070EB07C15DB}" dt="2023-02-10T00:41:19.263" v="938" actId="255"/>
        <pc:sldMkLst>
          <pc:docMk/>
          <pc:sldMk cId="1356355732" sldId="742"/>
        </pc:sldMkLst>
        <pc:spChg chg="add mod">
          <ac:chgData name="Jenifer Prince Devaraj" userId="c3fb109c-09d1-42a6-93f4-69472d709861" providerId="ADAL" clId="{77080581-3451-441A-BE43-070EB07C15DB}" dt="2023-02-10T00:37:53.399" v="935" actId="1076"/>
          <ac:spMkLst>
            <pc:docMk/>
            <pc:sldMk cId="1356355732" sldId="742"/>
            <ac:spMk id="8" creationId="{CBDBF969-EB4D-FB40-025C-AB38BB7C0C8E}"/>
          </ac:spMkLst>
        </pc:spChg>
        <pc:spChg chg="mod">
          <ac:chgData name="Jenifer Prince Devaraj" userId="c3fb109c-09d1-42a6-93f4-69472d709861" providerId="ADAL" clId="{77080581-3451-441A-BE43-070EB07C15DB}" dt="2023-02-10T00:41:19.263" v="938" actId="255"/>
          <ac:spMkLst>
            <pc:docMk/>
            <pc:sldMk cId="1356355732" sldId="742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77080581-3451-441A-BE43-070EB07C15DB}" dt="2023-02-10T00:37:47.330" v="932" actId="1076"/>
          <ac:picMkLst>
            <pc:docMk/>
            <pc:sldMk cId="1356355732" sldId="742"/>
            <ac:picMk id="6" creationId="{612A6884-A491-3104-2FFD-92CA0286DEE4}"/>
          </ac:picMkLst>
        </pc:picChg>
        <pc:picChg chg="add mod">
          <ac:chgData name="Jenifer Prince Devaraj" userId="c3fb109c-09d1-42a6-93f4-69472d709861" providerId="ADAL" clId="{77080581-3451-441A-BE43-070EB07C15DB}" dt="2023-02-10T00:37:52.477" v="934" actId="1076"/>
          <ac:picMkLst>
            <pc:docMk/>
            <pc:sldMk cId="1356355732" sldId="742"/>
            <ac:picMk id="10" creationId="{180A91B7-1D9C-F8F6-0BA2-0058CCE52F26}"/>
          </ac:picMkLst>
        </pc:picChg>
      </pc:sldChg>
      <pc:sldChg chg="add">
        <pc:chgData name="Jenifer Prince Devaraj" userId="c3fb109c-09d1-42a6-93f4-69472d709861" providerId="ADAL" clId="{77080581-3451-441A-BE43-070EB07C15DB}" dt="2023-02-10T00:42:43.903" v="940" actId="2890"/>
        <pc:sldMkLst>
          <pc:docMk/>
          <pc:sldMk cId="4230532998" sldId="743"/>
        </pc:sldMkLst>
      </pc:sldChg>
      <pc:sldChg chg="delSp modSp add mod">
        <pc:chgData name="Jenifer Prince Devaraj" userId="c3fb109c-09d1-42a6-93f4-69472d709861" providerId="ADAL" clId="{77080581-3451-441A-BE43-070EB07C15DB}" dt="2023-02-10T01:08:22.268" v="1409" actId="1076"/>
        <pc:sldMkLst>
          <pc:docMk/>
          <pc:sldMk cId="3437618510" sldId="744"/>
        </pc:sldMkLst>
        <pc:spChg chg="mod">
          <ac:chgData name="Jenifer Prince Devaraj" userId="c3fb109c-09d1-42a6-93f4-69472d709861" providerId="ADAL" clId="{77080581-3451-441A-BE43-070EB07C15DB}" dt="2023-02-10T01:08:22.268" v="1409" actId="1076"/>
          <ac:spMkLst>
            <pc:docMk/>
            <pc:sldMk cId="3437618510" sldId="744"/>
            <ac:spMk id="6" creationId="{00000000-0000-0000-0000-000000000000}"/>
          </ac:spMkLst>
        </pc:spChg>
        <pc:spChg chg="del">
          <ac:chgData name="Jenifer Prince Devaraj" userId="c3fb109c-09d1-42a6-93f4-69472d709861" providerId="ADAL" clId="{77080581-3451-441A-BE43-070EB07C15DB}" dt="2023-02-10T01:04:31.737" v="1336" actId="478"/>
          <ac:spMkLst>
            <pc:docMk/>
            <pc:sldMk cId="3437618510" sldId="744"/>
            <ac:spMk id="11" creationId="{075E047A-3762-51EB-FFFE-87B8053145D4}"/>
          </ac:spMkLst>
        </pc:spChg>
      </pc:sldChg>
      <pc:sldChg chg="add">
        <pc:chgData name="Jenifer Prince Devaraj" userId="c3fb109c-09d1-42a6-93f4-69472d709861" providerId="ADAL" clId="{77080581-3451-441A-BE43-070EB07C15DB}" dt="2023-02-10T01:17:22.273" v="1426" actId="2890"/>
        <pc:sldMkLst>
          <pc:docMk/>
          <pc:sldMk cId="1940124811" sldId="745"/>
        </pc:sldMkLst>
      </pc:sldChg>
      <pc:sldChg chg="addSp delSp modSp add del mod">
        <pc:chgData name="Jenifer Prince Devaraj" userId="c3fb109c-09d1-42a6-93f4-69472d709861" providerId="ADAL" clId="{77080581-3451-441A-BE43-070EB07C15DB}" dt="2023-02-10T01:36:50.747" v="1500" actId="47"/>
        <pc:sldMkLst>
          <pc:docMk/>
          <pc:sldMk cId="2477312300" sldId="746"/>
        </pc:sldMkLst>
        <pc:spChg chg="add mod">
          <ac:chgData name="Jenifer Prince Devaraj" userId="c3fb109c-09d1-42a6-93f4-69472d709861" providerId="ADAL" clId="{77080581-3451-441A-BE43-070EB07C15DB}" dt="2023-02-10T01:25:04.426" v="1474" actId="1076"/>
          <ac:spMkLst>
            <pc:docMk/>
            <pc:sldMk cId="2477312300" sldId="746"/>
            <ac:spMk id="6" creationId="{FF810BDD-7535-477C-740A-E2A3CD2335AB}"/>
          </ac:spMkLst>
        </pc:spChg>
        <pc:spChg chg="del mod">
          <ac:chgData name="Jenifer Prince Devaraj" userId="c3fb109c-09d1-42a6-93f4-69472d709861" providerId="ADAL" clId="{77080581-3451-441A-BE43-070EB07C15DB}" dt="2023-02-10T01:20:46.553" v="1447"/>
          <ac:spMkLst>
            <pc:docMk/>
            <pc:sldMk cId="2477312300" sldId="746"/>
            <ac:spMk id="7" creationId="{5838D6F5-458A-3D49-D461-DCCF5C568FAB}"/>
          </ac:spMkLst>
        </pc:spChg>
        <pc:spChg chg="add mod">
          <ac:chgData name="Jenifer Prince Devaraj" userId="c3fb109c-09d1-42a6-93f4-69472d709861" providerId="ADAL" clId="{77080581-3451-441A-BE43-070EB07C15DB}" dt="2023-02-10T01:25:07.685" v="1475" actId="1076"/>
          <ac:spMkLst>
            <pc:docMk/>
            <pc:sldMk cId="2477312300" sldId="746"/>
            <ac:spMk id="9" creationId="{C4E12BE0-79EB-E5C6-5590-DF91C3CF4DAB}"/>
          </ac:spMkLst>
        </pc:spChg>
      </pc:sldChg>
      <pc:sldChg chg="addSp delSp modSp add del mod">
        <pc:chgData name="Jenifer Prince Devaraj" userId="c3fb109c-09d1-42a6-93f4-69472d709861" providerId="ADAL" clId="{77080581-3451-441A-BE43-070EB07C15DB}" dt="2023-02-10T01:36:32.496" v="1496" actId="47"/>
        <pc:sldMkLst>
          <pc:docMk/>
          <pc:sldMk cId="1885681997" sldId="747"/>
        </pc:sldMkLst>
        <pc:spChg chg="mod">
          <ac:chgData name="Jenifer Prince Devaraj" userId="c3fb109c-09d1-42a6-93f4-69472d709861" providerId="ADAL" clId="{77080581-3451-441A-BE43-070EB07C15DB}" dt="2023-02-10T01:36:25.577" v="1493" actId="1076"/>
          <ac:spMkLst>
            <pc:docMk/>
            <pc:sldMk cId="1885681997" sldId="74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77080581-3451-441A-BE43-070EB07C15DB}" dt="2023-02-10T01:36:25.577" v="1493" actId="1076"/>
          <ac:spMkLst>
            <pc:docMk/>
            <pc:sldMk cId="1885681997" sldId="747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77080581-3451-441A-BE43-070EB07C15DB}" dt="2023-02-10T01:36:25.577" v="1493" actId="1076"/>
          <ac:spMkLst>
            <pc:docMk/>
            <pc:sldMk cId="1885681997" sldId="747"/>
            <ac:spMk id="5" creationId="{B814BF6C-A7A7-6E0F-47E5-13C6A8C912A3}"/>
          </ac:spMkLst>
        </pc:spChg>
        <pc:spChg chg="del">
          <ac:chgData name="Jenifer Prince Devaraj" userId="c3fb109c-09d1-42a6-93f4-69472d709861" providerId="ADAL" clId="{77080581-3451-441A-BE43-070EB07C15DB}" dt="2023-02-10T01:25:18.645" v="1477" actId="478"/>
          <ac:spMkLst>
            <pc:docMk/>
            <pc:sldMk cId="1885681997" sldId="747"/>
            <ac:spMk id="6" creationId="{FF810BDD-7535-477C-740A-E2A3CD2335AB}"/>
          </ac:spMkLst>
        </pc:spChg>
        <pc:spChg chg="add del mod">
          <ac:chgData name="Jenifer Prince Devaraj" userId="c3fb109c-09d1-42a6-93f4-69472d709861" providerId="ADAL" clId="{77080581-3451-441A-BE43-070EB07C15DB}" dt="2023-02-10T01:36:07.511" v="1489"/>
          <ac:spMkLst>
            <pc:docMk/>
            <pc:sldMk cId="1885681997" sldId="747"/>
            <ac:spMk id="8" creationId="{E34F5403-A5F6-D0AD-DCA0-F74EDA1BFADD}"/>
          </ac:spMkLst>
        </pc:spChg>
        <pc:spChg chg="del">
          <ac:chgData name="Jenifer Prince Devaraj" userId="c3fb109c-09d1-42a6-93f4-69472d709861" providerId="ADAL" clId="{77080581-3451-441A-BE43-070EB07C15DB}" dt="2023-02-10T01:35:54.285" v="1482" actId="478"/>
          <ac:spMkLst>
            <pc:docMk/>
            <pc:sldMk cId="1885681997" sldId="747"/>
            <ac:spMk id="9" creationId="{C4E12BE0-79EB-E5C6-5590-DF91C3CF4DAB}"/>
          </ac:spMkLst>
        </pc:spChg>
        <pc:spChg chg="add del mod">
          <ac:chgData name="Jenifer Prince Devaraj" userId="c3fb109c-09d1-42a6-93f4-69472d709861" providerId="ADAL" clId="{77080581-3451-441A-BE43-070EB07C15DB}" dt="2023-02-10T01:36:26.945" v="1495"/>
          <ac:spMkLst>
            <pc:docMk/>
            <pc:sldMk cId="1885681997" sldId="747"/>
            <ac:spMk id="10" creationId="{888FA8AA-FCCD-F1C1-28E1-C8C9F9B1FC21}"/>
          </ac:spMkLst>
        </pc:spChg>
        <pc:picChg chg="add del mod">
          <ac:chgData name="Jenifer Prince Devaraj" userId="c3fb109c-09d1-42a6-93f4-69472d709861" providerId="ADAL" clId="{77080581-3451-441A-BE43-070EB07C15DB}" dt="2023-02-10T01:35:55.863" v="1483" actId="478"/>
          <ac:picMkLst>
            <pc:docMk/>
            <pc:sldMk cId="1885681997" sldId="747"/>
            <ac:picMk id="7" creationId="{30BC78D8-6853-B7C2-BA4C-E5A991649511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1:39:43.171" v="1519" actId="1076"/>
        <pc:sldMkLst>
          <pc:docMk/>
          <pc:sldMk cId="3462583453" sldId="747"/>
        </pc:sldMkLst>
        <pc:spChg chg="mod">
          <ac:chgData name="Jenifer Prince Devaraj" userId="c3fb109c-09d1-42a6-93f4-69472d709861" providerId="ADAL" clId="{77080581-3451-441A-BE43-070EB07C15DB}" dt="2023-02-10T01:39:30.880" v="1517" actId="6549"/>
          <ac:spMkLst>
            <pc:docMk/>
            <pc:sldMk cId="3462583453" sldId="747"/>
            <ac:spMk id="6" creationId="{FF810BDD-7535-477C-740A-E2A3CD2335AB}"/>
          </ac:spMkLst>
        </pc:spChg>
        <pc:spChg chg="del mod">
          <ac:chgData name="Jenifer Prince Devaraj" userId="c3fb109c-09d1-42a6-93f4-69472d709861" providerId="ADAL" clId="{77080581-3451-441A-BE43-070EB07C15DB}" dt="2023-02-10T01:36:56.758" v="1502" actId="478"/>
          <ac:spMkLst>
            <pc:docMk/>
            <pc:sldMk cId="3462583453" sldId="747"/>
            <ac:spMk id="9" creationId="{C4E12BE0-79EB-E5C6-5590-DF91C3CF4DAB}"/>
          </ac:spMkLst>
        </pc:spChg>
        <pc:picChg chg="add mod">
          <ac:chgData name="Jenifer Prince Devaraj" userId="c3fb109c-09d1-42a6-93f4-69472d709861" providerId="ADAL" clId="{77080581-3451-441A-BE43-070EB07C15DB}" dt="2023-02-10T01:39:43.171" v="1519" actId="1076"/>
          <ac:picMkLst>
            <pc:docMk/>
            <pc:sldMk cId="3462583453" sldId="747"/>
            <ac:picMk id="7" creationId="{3C4F1420-046F-09C5-A6F2-BD04B9B32392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7:42:30.640" v="1659" actId="1076"/>
        <pc:sldMkLst>
          <pc:docMk/>
          <pc:sldMk cId="1888045933" sldId="748"/>
        </pc:sldMkLst>
        <pc:spChg chg="mod">
          <ac:chgData name="Jenifer Prince Devaraj" userId="c3fb109c-09d1-42a6-93f4-69472d709861" providerId="ADAL" clId="{77080581-3451-441A-BE43-070EB07C15DB}" dt="2023-02-10T07:40:01.585" v="1637" actId="1076"/>
          <ac:spMkLst>
            <pc:docMk/>
            <pc:sldMk cId="1888045933" sldId="748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77080581-3451-441A-BE43-070EB07C15DB}" dt="2023-02-10T07:42:30.640" v="1659" actId="1076"/>
          <ac:spMkLst>
            <pc:docMk/>
            <pc:sldMk cId="1888045933" sldId="748"/>
            <ac:spMk id="6" creationId="{FF810BDD-7535-477C-740A-E2A3CD2335AB}"/>
          </ac:spMkLst>
        </pc:spChg>
        <pc:picChg chg="add del mod">
          <ac:chgData name="Jenifer Prince Devaraj" userId="c3fb109c-09d1-42a6-93f4-69472d709861" providerId="ADAL" clId="{77080581-3451-441A-BE43-070EB07C15DB}" dt="2023-02-10T07:38:58.238" v="1627" actId="478"/>
          <ac:picMkLst>
            <pc:docMk/>
            <pc:sldMk cId="1888045933" sldId="748"/>
            <ac:picMk id="7" creationId="{43AB7F90-1E9F-25B5-34FF-4E67F9B77476}"/>
          </ac:picMkLst>
        </pc:picChg>
      </pc:sldChg>
      <pc:sldChg chg="addSp delSp modSp add mod ord modShow">
        <pc:chgData name="Jenifer Prince Devaraj" userId="c3fb109c-09d1-42a6-93f4-69472d709861" providerId="ADAL" clId="{77080581-3451-441A-BE43-070EB07C15DB}" dt="2023-02-10T01:55:26.238" v="1566" actId="729"/>
        <pc:sldMkLst>
          <pc:docMk/>
          <pc:sldMk cId="69519716" sldId="749"/>
        </pc:sldMkLst>
        <pc:spChg chg="del">
          <ac:chgData name="Jenifer Prince Devaraj" userId="c3fb109c-09d1-42a6-93f4-69472d709861" providerId="ADAL" clId="{77080581-3451-441A-BE43-070EB07C15DB}" dt="2023-02-10T01:52:15.012" v="1555" actId="478"/>
          <ac:spMkLst>
            <pc:docMk/>
            <pc:sldMk cId="69519716" sldId="749"/>
            <ac:spMk id="6" creationId="{FF810BDD-7535-477C-740A-E2A3CD2335AB}"/>
          </ac:spMkLst>
        </pc:spChg>
        <pc:picChg chg="del">
          <ac:chgData name="Jenifer Prince Devaraj" userId="c3fb109c-09d1-42a6-93f4-69472d709861" providerId="ADAL" clId="{77080581-3451-441A-BE43-070EB07C15DB}" dt="2023-02-10T01:52:18.021" v="1556" actId="478"/>
          <ac:picMkLst>
            <pc:docMk/>
            <pc:sldMk cId="69519716" sldId="749"/>
            <ac:picMk id="7" creationId="{43AB7F90-1E9F-25B5-34FF-4E67F9B77476}"/>
          </ac:picMkLst>
        </pc:picChg>
        <pc:picChg chg="add mod">
          <ac:chgData name="Jenifer Prince Devaraj" userId="c3fb109c-09d1-42a6-93f4-69472d709861" providerId="ADAL" clId="{77080581-3451-441A-BE43-070EB07C15DB}" dt="2023-02-10T01:52:23.416" v="1559" actId="1076"/>
          <ac:picMkLst>
            <pc:docMk/>
            <pc:sldMk cId="69519716" sldId="749"/>
            <ac:picMk id="8" creationId="{B708E8C0-7942-2D6D-D3C4-E98FF198D931}"/>
          </ac:picMkLst>
        </pc:picChg>
      </pc:sldChg>
      <pc:sldChg chg="addSp modSp add mod">
        <pc:chgData name="Jenifer Prince Devaraj" userId="c3fb109c-09d1-42a6-93f4-69472d709861" providerId="ADAL" clId="{77080581-3451-441A-BE43-070EB07C15DB}" dt="2023-02-10T07:42:53.909" v="1662" actId="255"/>
        <pc:sldMkLst>
          <pc:docMk/>
          <pc:sldMk cId="3653036203" sldId="750"/>
        </pc:sldMkLst>
        <pc:spChg chg="mod">
          <ac:chgData name="Jenifer Prince Devaraj" userId="c3fb109c-09d1-42a6-93f4-69472d709861" providerId="ADAL" clId="{77080581-3451-441A-BE43-070EB07C15DB}" dt="2023-02-10T07:39:57.181" v="1636" actId="1076"/>
          <ac:spMkLst>
            <pc:docMk/>
            <pc:sldMk cId="3653036203" sldId="750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77080581-3451-441A-BE43-070EB07C15DB}" dt="2023-02-10T07:42:53.909" v="1662" actId="255"/>
          <ac:spMkLst>
            <pc:docMk/>
            <pc:sldMk cId="3653036203" sldId="750"/>
            <ac:spMk id="6" creationId="{FF810BDD-7535-477C-740A-E2A3CD2335AB}"/>
          </ac:spMkLst>
        </pc:spChg>
        <pc:picChg chg="add mod">
          <ac:chgData name="Jenifer Prince Devaraj" userId="c3fb109c-09d1-42a6-93f4-69472d709861" providerId="ADAL" clId="{77080581-3451-441A-BE43-070EB07C15DB}" dt="2023-02-10T07:40:16.253" v="1640" actId="14100"/>
          <ac:picMkLst>
            <pc:docMk/>
            <pc:sldMk cId="3653036203" sldId="750"/>
            <ac:picMk id="3" creationId="{A2966F84-8423-02BC-E384-232A5F376E00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7:41:04.667" v="1646" actId="1076"/>
        <pc:sldMkLst>
          <pc:docMk/>
          <pc:sldMk cId="2927543045" sldId="751"/>
        </pc:sldMkLst>
        <pc:spChg chg="del">
          <ac:chgData name="Jenifer Prince Devaraj" userId="c3fb109c-09d1-42a6-93f4-69472d709861" providerId="ADAL" clId="{77080581-3451-441A-BE43-070EB07C15DB}" dt="2023-02-10T07:40:58.842" v="1642" actId="478"/>
          <ac:spMkLst>
            <pc:docMk/>
            <pc:sldMk cId="2927543045" sldId="751"/>
            <ac:spMk id="6" creationId="{FF810BDD-7535-477C-740A-E2A3CD2335AB}"/>
          </ac:spMkLst>
        </pc:spChg>
        <pc:picChg chg="del">
          <ac:chgData name="Jenifer Prince Devaraj" userId="c3fb109c-09d1-42a6-93f4-69472d709861" providerId="ADAL" clId="{77080581-3451-441A-BE43-070EB07C15DB}" dt="2023-02-10T07:41:00.104" v="1643" actId="478"/>
          <ac:picMkLst>
            <pc:docMk/>
            <pc:sldMk cId="2927543045" sldId="751"/>
            <ac:picMk id="3" creationId="{A2966F84-8423-02BC-E384-232A5F376E00}"/>
          </ac:picMkLst>
        </pc:picChg>
        <pc:picChg chg="add mod">
          <ac:chgData name="Jenifer Prince Devaraj" userId="c3fb109c-09d1-42a6-93f4-69472d709861" providerId="ADAL" clId="{77080581-3451-441A-BE43-070EB07C15DB}" dt="2023-02-10T07:41:04.667" v="1646" actId="1076"/>
          <ac:picMkLst>
            <pc:docMk/>
            <pc:sldMk cId="2927543045" sldId="751"/>
            <ac:picMk id="7" creationId="{A51DB75C-1CC5-C207-A73B-459938891CA5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7:48:33.804" v="1685" actId="1076"/>
        <pc:sldMkLst>
          <pc:docMk/>
          <pc:sldMk cId="597442253" sldId="752"/>
        </pc:sldMkLst>
        <pc:spChg chg="add mod">
          <ac:chgData name="Jenifer Prince Devaraj" userId="c3fb109c-09d1-42a6-93f4-69472d709861" providerId="ADAL" clId="{77080581-3451-441A-BE43-070EB07C15DB}" dt="2023-02-10T07:48:33.804" v="1685" actId="1076"/>
          <ac:spMkLst>
            <pc:docMk/>
            <pc:sldMk cId="597442253" sldId="752"/>
            <ac:spMk id="6" creationId="{C4AB21AC-C4BA-01D6-BFF2-7773E399A628}"/>
          </ac:spMkLst>
        </pc:spChg>
        <pc:picChg chg="del">
          <ac:chgData name="Jenifer Prince Devaraj" userId="c3fb109c-09d1-42a6-93f4-69472d709861" providerId="ADAL" clId="{77080581-3451-441A-BE43-070EB07C15DB}" dt="2023-02-10T07:41:23.834" v="1648" actId="478"/>
          <ac:picMkLst>
            <pc:docMk/>
            <pc:sldMk cId="597442253" sldId="752"/>
            <ac:picMk id="7" creationId="{A51DB75C-1CC5-C207-A73B-459938891CA5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7:48:17.953" v="1683" actId="1076"/>
        <pc:sldMkLst>
          <pc:docMk/>
          <pc:sldMk cId="2765676292" sldId="753"/>
        </pc:sldMkLst>
        <pc:spChg chg="mod">
          <ac:chgData name="Jenifer Prince Devaraj" userId="c3fb109c-09d1-42a6-93f4-69472d709861" providerId="ADAL" clId="{77080581-3451-441A-BE43-070EB07C15DB}" dt="2023-02-10T07:47:16.977" v="1675" actId="20577"/>
          <ac:spMkLst>
            <pc:docMk/>
            <pc:sldMk cId="2765676292" sldId="753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77080581-3451-441A-BE43-070EB07C15DB}" dt="2023-02-10T07:47:21.429" v="1676" actId="478"/>
          <ac:spMkLst>
            <pc:docMk/>
            <pc:sldMk cId="2765676292" sldId="753"/>
            <ac:spMk id="6" creationId="{C4AB21AC-C4BA-01D6-BFF2-7773E399A628}"/>
          </ac:spMkLst>
        </pc:spChg>
        <pc:picChg chg="add del mod">
          <ac:chgData name="Jenifer Prince Devaraj" userId="c3fb109c-09d1-42a6-93f4-69472d709861" providerId="ADAL" clId="{77080581-3451-441A-BE43-070EB07C15DB}" dt="2023-02-10T07:48:11.724" v="1680" actId="478"/>
          <ac:picMkLst>
            <pc:docMk/>
            <pc:sldMk cId="2765676292" sldId="753"/>
            <ac:picMk id="7" creationId="{2FDEB5AB-3BE0-53BC-4F78-DB0BAB839740}"/>
          </ac:picMkLst>
        </pc:picChg>
        <pc:picChg chg="add mod">
          <ac:chgData name="Jenifer Prince Devaraj" userId="c3fb109c-09d1-42a6-93f4-69472d709861" providerId="ADAL" clId="{77080581-3451-441A-BE43-070EB07C15DB}" dt="2023-02-10T07:48:17.953" v="1683" actId="1076"/>
          <ac:picMkLst>
            <pc:docMk/>
            <pc:sldMk cId="2765676292" sldId="753"/>
            <ac:picMk id="9" creationId="{037CE045-DE8F-27AF-7A51-2128DCC5C25A}"/>
          </ac:picMkLst>
        </pc:picChg>
      </pc:sldChg>
      <pc:sldChg chg="new del">
        <pc:chgData name="Jenifer Prince Devaraj" userId="c3fb109c-09d1-42a6-93f4-69472d709861" providerId="ADAL" clId="{77080581-3451-441A-BE43-070EB07C15DB}" dt="2023-02-11T12:43:45.411" v="1689" actId="47"/>
        <pc:sldMkLst>
          <pc:docMk/>
          <pc:sldMk cId="2506250483" sldId="754"/>
        </pc:sldMkLst>
      </pc:sldChg>
      <pc:sldMasterChg chg="delSldLayout">
        <pc:chgData name="Jenifer Prince Devaraj" userId="c3fb109c-09d1-42a6-93f4-69472d709861" providerId="ADAL" clId="{77080581-3451-441A-BE43-070EB07C15DB}" dt="2023-02-10T00:41:37.087" v="939" actId="47"/>
        <pc:sldMasterMkLst>
          <pc:docMk/>
          <pc:sldMasterMk cId="3508390215" sldId="2147483661"/>
        </pc:sldMasterMkLst>
        <pc:sldLayoutChg chg="del">
          <pc:chgData name="Jenifer Prince Devaraj" userId="c3fb109c-09d1-42a6-93f4-69472d709861" providerId="ADAL" clId="{77080581-3451-441A-BE43-070EB07C15DB}" dt="2023-02-10T00:41:37.087" v="939" actId="47"/>
          <pc:sldLayoutMkLst>
            <pc:docMk/>
            <pc:sldMasterMk cId="3508390215" sldId="2147483661"/>
            <pc:sldLayoutMk cId="580021689" sldId="2147483791"/>
          </pc:sldLayoutMkLst>
        </pc:sldLayoutChg>
      </pc:sldMasterChg>
    </pc:docChg>
  </pc:docChgLst>
  <pc:docChgLst>
    <pc:chgData name="Jenifer Prince Devaraj" userId="c3fb109c-09d1-42a6-93f4-69472d709861" providerId="ADAL" clId="{3C7FCC0E-5CB1-463A-B0B0-4FCA61BAB6B0}"/>
    <pc:docChg chg="undo custSel addSld modSld sldOrd">
      <pc:chgData name="Jenifer Prince Devaraj" userId="c3fb109c-09d1-42a6-93f4-69472d709861" providerId="ADAL" clId="{3C7FCC0E-5CB1-463A-B0B0-4FCA61BAB6B0}" dt="2023-02-07T15:07:18.734" v="18" actId="255"/>
      <pc:docMkLst>
        <pc:docMk/>
      </pc:docMkLst>
      <pc:sldChg chg="addSp delSp modSp add mod ord">
        <pc:chgData name="Jenifer Prince Devaraj" userId="c3fb109c-09d1-42a6-93f4-69472d709861" providerId="ADAL" clId="{3C7FCC0E-5CB1-463A-B0B0-4FCA61BAB6B0}" dt="2023-02-07T15:07:18.734" v="18" actId="255"/>
        <pc:sldMkLst>
          <pc:docMk/>
          <pc:sldMk cId="1886451216" sldId="726"/>
        </pc:sldMkLst>
        <pc:spChg chg="mod">
          <ac:chgData name="Jenifer Prince Devaraj" userId="c3fb109c-09d1-42a6-93f4-69472d709861" providerId="ADAL" clId="{3C7FCC0E-5CB1-463A-B0B0-4FCA61BAB6B0}" dt="2023-02-07T15:07:10.107" v="16" actId="1076"/>
          <ac:spMkLst>
            <pc:docMk/>
            <pc:sldMk cId="1886451216" sldId="726"/>
            <ac:spMk id="3" creationId="{00000000-0000-0000-0000-000000000000}"/>
          </ac:spMkLst>
        </pc:spChg>
        <pc:spChg chg="add del">
          <ac:chgData name="Jenifer Prince Devaraj" userId="c3fb109c-09d1-42a6-93f4-69472d709861" providerId="ADAL" clId="{3C7FCC0E-5CB1-463A-B0B0-4FCA61BAB6B0}" dt="2023-02-07T15:06:54.944" v="12" actId="22"/>
          <ac:spMkLst>
            <pc:docMk/>
            <pc:sldMk cId="1886451216" sldId="726"/>
            <ac:spMk id="5" creationId="{75F30695-5DAD-2C4D-A4A8-711361AAC88F}"/>
          </ac:spMkLst>
        </pc:spChg>
        <pc:spChg chg="add mod">
          <ac:chgData name="Jenifer Prince Devaraj" userId="c3fb109c-09d1-42a6-93f4-69472d709861" providerId="ADAL" clId="{3C7FCC0E-5CB1-463A-B0B0-4FCA61BAB6B0}" dt="2023-02-07T15:07:18.734" v="18" actId="255"/>
          <ac:spMkLst>
            <pc:docMk/>
            <pc:sldMk cId="1886451216" sldId="726"/>
            <ac:spMk id="7" creationId="{6E81CB44-C43A-9A87-6B82-0AFA3F8C255C}"/>
          </ac:spMkLst>
        </pc:spChg>
      </pc:sldChg>
    </pc:docChg>
  </pc:docChgLst>
  <pc:docChgLst>
    <pc:chgData name="Jenifer Prince Devaraj" userId="S::j.prince-devaraj@uwtsd.ac.uk::c3fb109c-09d1-42a6-93f4-69472d709861" providerId="AD" clId="Web-{CFF916C2-F6CA-2C46-D6F3-9954F9CDA63C}"/>
    <pc:docChg chg="modSld">
      <pc:chgData name="Jenifer Prince Devaraj" userId="S::j.prince-devaraj@uwtsd.ac.uk::c3fb109c-09d1-42a6-93f4-69472d709861" providerId="AD" clId="Web-{CFF916C2-F6CA-2C46-D6F3-9954F9CDA63C}" dt="2023-02-07T15:01:05.889" v="0" actId="20577"/>
      <pc:docMkLst>
        <pc:docMk/>
      </pc:docMkLst>
      <pc:sldChg chg="modSp">
        <pc:chgData name="Jenifer Prince Devaraj" userId="S::j.prince-devaraj@uwtsd.ac.uk::c3fb109c-09d1-42a6-93f4-69472d709861" providerId="AD" clId="Web-{CFF916C2-F6CA-2C46-D6F3-9954F9CDA63C}" dt="2023-02-07T15:01:05.889" v="0" actId="20577"/>
        <pc:sldMkLst>
          <pc:docMk/>
          <pc:sldMk cId="3657130640" sldId="301"/>
        </pc:sldMkLst>
        <pc:spChg chg="mod">
          <ac:chgData name="Jenifer Prince Devaraj" userId="S::j.prince-devaraj@uwtsd.ac.uk::c3fb109c-09d1-42a6-93f4-69472d709861" providerId="AD" clId="Web-{CFF916C2-F6CA-2C46-D6F3-9954F9CDA63C}" dt="2023-02-07T15:01:05.889" v="0" actId="20577"/>
          <ac:spMkLst>
            <pc:docMk/>
            <pc:sldMk cId="3657130640" sldId="301"/>
            <ac:spMk id="3" creationId="{00000000-0000-0000-0000-000000000000}"/>
          </ac:spMkLst>
        </pc:spChg>
      </pc:sldChg>
    </pc:docChg>
  </pc:docChgLst>
  <pc:docChgLst>
    <pc:chgData name="Jenifer Prince Devaraj" userId="c3fb109c-09d1-42a6-93f4-69472d709861" providerId="ADAL" clId="{3089542D-9CC9-4959-A447-970CE30B07F0}"/>
    <pc:docChg chg="delSld">
      <pc:chgData name="Jenifer Prince Devaraj" userId="c3fb109c-09d1-42a6-93f4-69472d709861" providerId="ADAL" clId="{3089542D-9CC9-4959-A447-970CE30B07F0}" dt="2023-01-24T12:31:00.830" v="0" actId="47"/>
      <pc:docMkLst>
        <pc:docMk/>
      </pc:docMkLst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302105363" sldId="74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72681046" sldId="74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761792853" sldId="742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89461326" sldId="74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441551679" sldId="74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454230146" sldId="74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727958440" sldId="746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32048009" sldId="74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795064058" sldId="74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220470893" sldId="74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139900895" sldId="75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330625726" sldId="75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367584272" sldId="752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133113551" sldId="75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575966649" sldId="75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415515024" sldId="75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59037797" sldId="75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83065045" sldId="75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197424074" sldId="75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41118734" sldId="76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657867802" sldId="76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885588207" sldId="76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850353285" sldId="76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687946415" sldId="76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417952699" sldId="766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355745705" sldId="76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764896206" sldId="76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462739817" sldId="76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851449194" sldId="77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463886626" sldId="77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776620492" sldId="772"/>
        </pc:sldMkLst>
      </pc:sldChg>
    </pc:docChg>
  </pc:docChgLst>
  <pc:docChgLst>
    <pc:chgData name="Jenifer Prince Devaraj" userId="c3fb109c-09d1-42a6-93f4-69472d709861" providerId="ADAL" clId="{3D321CA5-6558-4F70-ABFA-1D9DD863DFAB}"/>
    <pc:docChg chg="undo custSel addSld delSld modSld sldOrd">
      <pc:chgData name="Jenifer Prince Devaraj" userId="c3fb109c-09d1-42a6-93f4-69472d709861" providerId="ADAL" clId="{3D321CA5-6558-4F70-ABFA-1D9DD863DFAB}" dt="2023-02-09T09:08:31.935" v="2178" actId="1076"/>
      <pc:docMkLst>
        <pc:docMk/>
      </pc:docMkLst>
      <pc:sldChg chg="add del setBg">
        <pc:chgData name="Jenifer Prince Devaraj" userId="c3fb109c-09d1-42a6-93f4-69472d709861" providerId="ADAL" clId="{3D321CA5-6558-4F70-ABFA-1D9DD863DFAB}" dt="2023-02-04T23:57:13.339" v="49" actId="47"/>
        <pc:sldMkLst>
          <pc:docMk/>
          <pc:sldMk cId="0" sldId="256"/>
        </pc:sldMkLst>
      </pc:sldChg>
      <pc:sldChg chg="addSp delSp modSp add mod ord">
        <pc:chgData name="Jenifer Prince Devaraj" userId="c3fb109c-09d1-42a6-93f4-69472d709861" providerId="ADAL" clId="{3D321CA5-6558-4F70-ABFA-1D9DD863DFAB}" dt="2023-02-08T22:54:07.544" v="2114" actId="20577"/>
        <pc:sldMkLst>
          <pc:docMk/>
          <pc:sldMk cId="3657130640" sldId="301"/>
        </pc:sldMkLst>
        <pc:spChg chg="del mod">
          <ac:chgData name="Jenifer Prince Devaraj" userId="c3fb109c-09d1-42a6-93f4-69472d709861" providerId="ADAL" clId="{3D321CA5-6558-4F70-ABFA-1D9DD863DFAB}" dt="2023-02-04T23:57:17.544" v="51" actId="478"/>
          <ac:spMkLst>
            <pc:docMk/>
            <pc:sldMk cId="3657130640" sldId="30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8T22:54:07.544" v="2114" actId="20577"/>
          <ac:spMkLst>
            <pc:docMk/>
            <pc:sldMk cId="3657130640" sldId="301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3D321CA5-6558-4F70-ABFA-1D9DD863DFAB}" dt="2023-02-04T23:57:19.572" v="52" actId="478"/>
          <ac:spMkLst>
            <pc:docMk/>
            <pc:sldMk cId="3657130640" sldId="301"/>
            <ac:spMk id="7" creationId="{2EC2AAE5-BD7E-8705-2228-5315563902C2}"/>
          </ac:spMkLst>
        </pc:spChg>
        <pc:spChg chg="add mod">
          <ac:chgData name="Jenifer Prince Devaraj" userId="c3fb109c-09d1-42a6-93f4-69472d709861" providerId="ADAL" clId="{3D321CA5-6558-4F70-ABFA-1D9DD863DFAB}" dt="2023-02-04T23:59:33.532" v="89" actId="1076"/>
          <ac:spMkLst>
            <pc:docMk/>
            <pc:sldMk cId="3657130640" sldId="301"/>
            <ac:spMk id="8" creationId="{8A46A343-CD73-F103-0F65-ECE3683B8DD4}"/>
          </ac:spMkLst>
        </pc:spChg>
      </pc:sldChg>
      <pc:sldChg chg="add del">
        <pc:chgData name="Jenifer Prince Devaraj" userId="c3fb109c-09d1-42a6-93f4-69472d709861" providerId="ADAL" clId="{3D321CA5-6558-4F70-ABFA-1D9DD863DFAB}" dt="2023-02-04T23:57:27.021" v="53" actId="47"/>
        <pc:sldMkLst>
          <pc:docMk/>
          <pc:sldMk cId="3192266062" sldId="302"/>
        </pc:sldMkLst>
      </pc:sldChg>
      <pc:sldChg chg="addSp modSp add del">
        <pc:chgData name="Jenifer Prince Devaraj" userId="c3fb109c-09d1-42a6-93f4-69472d709861" providerId="ADAL" clId="{3D321CA5-6558-4F70-ABFA-1D9DD863DFAB}" dt="2023-02-05T18:11:31.909" v="862" actId="47"/>
        <pc:sldMkLst>
          <pc:docMk/>
          <pc:sldMk cId="2908344435" sldId="432"/>
        </pc:sldMkLst>
        <pc:spChg chg="add mod">
          <ac:chgData name="Jenifer Prince Devaraj" userId="c3fb109c-09d1-42a6-93f4-69472d709861" providerId="ADAL" clId="{3D321CA5-6558-4F70-ABFA-1D9DD863DFAB}" dt="2023-02-05T00:01:37.607" v="140"/>
          <ac:spMkLst>
            <pc:docMk/>
            <pc:sldMk cId="2908344435" sldId="432"/>
            <ac:spMk id="6" creationId="{099EF174-C9E1-24BC-C51E-43F38F37395D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5T00:03:11.990" v="153" actId="14100"/>
        <pc:sldMkLst>
          <pc:docMk/>
          <pc:sldMk cId="1573765161" sldId="605"/>
        </pc:sldMkLst>
        <pc:spChg chg="mod">
          <ac:chgData name="Jenifer Prince Devaraj" userId="c3fb109c-09d1-42a6-93f4-69472d709861" providerId="ADAL" clId="{3D321CA5-6558-4F70-ABFA-1D9DD863DFAB}" dt="2023-02-05T00:02:48.627" v="147" actId="113"/>
          <ac:spMkLst>
            <pc:docMk/>
            <pc:sldMk cId="1573765161" sldId="60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36.809" v="90"/>
          <ac:spMkLst>
            <pc:docMk/>
            <pc:sldMk cId="1573765161" sldId="605"/>
            <ac:spMk id="3" creationId="{7B2D1623-084B-5A28-1713-5E0D92B107B4}"/>
          </ac:spMkLst>
        </pc:spChg>
        <pc:spChg chg="mod">
          <ac:chgData name="Jenifer Prince Devaraj" userId="c3fb109c-09d1-42a6-93f4-69472d709861" providerId="ADAL" clId="{3D321CA5-6558-4F70-ABFA-1D9DD863DFAB}" dt="2023-02-05T00:03:11.990" v="153" actId="14100"/>
          <ac:spMkLst>
            <pc:docMk/>
            <pc:sldMk cId="1573765161" sldId="605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9T08:51:14.879" v="2129" actId="113"/>
        <pc:sldMkLst>
          <pc:docMk/>
          <pc:sldMk cId="3493906120" sldId="606"/>
        </pc:sldMkLst>
        <pc:spChg chg="mod">
          <ac:chgData name="Jenifer Prince Devaraj" userId="c3fb109c-09d1-42a6-93f4-69472d709861" providerId="ADAL" clId="{3D321CA5-6558-4F70-ABFA-1D9DD863DFAB}" dt="2023-02-05T17:26:36.560" v="330" actId="20577"/>
          <ac:spMkLst>
            <pc:docMk/>
            <pc:sldMk cId="3493906120" sldId="60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38.947" v="91"/>
          <ac:spMkLst>
            <pc:docMk/>
            <pc:sldMk cId="3493906120" sldId="606"/>
            <ac:spMk id="3" creationId="{05E345BE-9453-DEA4-E9AB-8EB2A022C921}"/>
          </ac:spMkLst>
        </pc:spChg>
        <pc:spChg chg="mod">
          <ac:chgData name="Jenifer Prince Devaraj" userId="c3fb109c-09d1-42a6-93f4-69472d709861" providerId="ADAL" clId="{3D321CA5-6558-4F70-ABFA-1D9DD863DFAB}" dt="2023-02-09T08:51:14.879" v="2129" actId="113"/>
          <ac:spMkLst>
            <pc:docMk/>
            <pc:sldMk cId="3493906120" sldId="606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9T09:01:53.173" v="2139" actId="113"/>
        <pc:sldMkLst>
          <pc:docMk/>
          <pc:sldMk cId="1585720519" sldId="607"/>
        </pc:sldMkLst>
        <pc:spChg chg="mod">
          <ac:chgData name="Jenifer Prince Devaraj" userId="c3fb109c-09d1-42a6-93f4-69472d709861" providerId="ADAL" clId="{3D321CA5-6558-4F70-ABFA-1D9DD863DFAB}" dt="2023-02-08T19:40:28.535" v="1031" actId="1076"/>
          <ac:spMkLst>
            <pc:docMk/>
            <pc:sldMk cId="1585720519" sldId="60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40.658" v="92"/>
          <ac:spMkLst>
            <pc:docMk/>
            <pc:sldMk cId="1585720519" sldId="607"/>
            <ac:spMk id="3" creationId="{9B740E3E-9B8F-E1FF-286A-D75E6F9E06D7}"/>
          </ac:spMkLst>
        </pc:spChg>
        <pc:spChg chg="mod">
          <ac:chgData name="Jenifer Prince Devaraj" userId="c3fb109c-09d1-42a6-93f4-69472d709861" providerId="ADAL" clId="{3D321CA5-6558-4F70-ABFA-1D9DD863DFAB}" dt="2023-02-09T09:01:53.173" v="2139" actId="113"/>
          <ac:spMkLst>
            <pc:docMk/>
            <pc:sldMk cId="1585720519" sldId="607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3D321CA5-6558-4F70-ABFA-1D9DD863DFAB}" dt="2023-02-08T19:45:25.477" v="1036" actId="1076"/>
        <pc:sldMkLst>
          <pc:docMk/>
          <pc:sldMk cId="2193472422" sldId="608"/>
        </pc:sldMkLst>
        <pc:spChg chg="mod">
          <ac:chgData name="Jenifer Prince Devaraj" userId="c3fb109c-09d1-42a6-93f4-69472d709861" providerId="ADAL" clId="{3D321CA5-6558-4F70-ABFA-1D9DD863DFAB}" dt="2023-02-05T17:27:00.696" v="336" actId="113"/>
          <ac:spMkLst>
            <pc:docMk/>
            <pc:sldMk cId="2193472422" sldId="60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42.626" v="93"/>
          <ac:spMkLst>
            <pc:docMk/>
            <pc:sldMk cId="2193472422" sldId="608"/>
            <ac:spMk id="3" creationId="{9130806C-6CBD-EF6A-C444-CE4D81B17367}"/>
          </ac:spMkLst>
        </pc:spChg>
        <pc:picChg chg="add mod">
          <ac:chgData name="Jenifer Prince Devaraj" userId="c3fb109c-09d1-42a6-93f4-69472d709861" providerId="ADAL" clId="{3D321CA5-6558-4F70-ABFA-1D9DD863DFAB}" dt="2023-02-08T19:45:25.477" v="1036" actId="1076"/>
          <ac:picMkLst>
            <pc:docMk/>
            <pc:sldMk cId="2193472422" sldId="608"/>
            <ac:picMk id="6" creationId="{B19BA333-6567-141C-A5D7-5B4D6B4FEAF6}"/>
          </ac:picMkLst>
        </pc:picChg>
        <pc:picChg chg="del mod">
          <ac:chgData name="Jenifer Prince Devaraj" userId="c3fb109c-09d1-42a6-93f4-69472d709861" providerId="ADAL" clId="{3D321CA5-6558-4F70-ABFA-1D9DD863DFAB}" dt="2023-02-08T19:41:07.293" v="1034" actId="21"/>
          <ac:picMkLst>
            <pc:docMk/>
            <pc:sldMk cId="2193472422" sldId="608"/>
            <ac:picMk id="3074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3D321CA5-6558-4F70-ABFA-1D9DD863DFAB}" dt="2023-02-08T19:45:52.342" v="1038" actId="1076"/>
        <pc:sldMkLst>
          <pc:docMk/>
          <pc:sldMk cId="2929937773" sldId="609"/>
        </pc:sldMkLst>
        <pc:spChg chg="del">
          <ac:chgData name="Jenifer Prince Devaraj" userId="c3fb109c-09d1-42a6-93f4-69472d709861" providerId="ADAL" clId="{3D321CA5-6558-4F70-ABFA-1D9DD863DFAB}" dt="2023-02-05T17:27:52.230" v="344" actId="478"/>
          <ac:spMkLst>
            <pc:docMk/>
            <pc:sldMk cId="2929937773" sldId="60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44.450" v="94"/>
          <ac:spMkLst>
            <pc:docMk/>
            <pc:sldMk cId="2929937773" sldId="609"/>
            <ac:spMk id="3" creationId="{F66626A8-137B-69CA-54DA-A9E848337ECF}"/>
          </ac:spMkLst>
        </pc:spChg>
        <pc:spChg chg="add del mod">
          <ac:chgData name="Jenifer Prince Devaraj" userId="c3fb109c-09d1-42a6-93f4-69472d709861" providerId="ADAL" clId="{3D321CA5-6558-4F70-ABFA-1D9DD863DFAB}" dt="2023-02-05T17:27:54.808" v="346" actId="478"/>
          <ac:spMkLst>
            <pc:docMk/>
            <pc:sldMk cId="2929937773" sldId="609"/>
            <ac:spMk id="7" creationId="{159D0D98-0BB5-446A-B03A-7E430E7B9974}"/>
          </ac:spMkLst>
        </pc:spChg>
        <pc:spChg chg="add mod">
          <ac:chgData name="Jenifer Prince Devaraj" userId="c3fb109c-09d1-42a6-93f4-69472d709861" providerId="ADAL" clId="{3D321CA5-6558-4F70-ABFA-1D9DD863DFAB}" dt="2023-02-05T17:28:20.699" v="353" actId="1076"/>
          <ac:spMkLst>
            <pc:docMk/>
            <pc:sldMk cId="2929937773" sldId="609"/>
            <ac:spMk id="9" creationId="{5B9B25AB-02C0-8CE9-C6E4-6E87DBBA75F4}"/>
          </ac:spMkLst>
        </pc:spChg>
        <pc:spChg chg="mod">
          <ac:chgData name="Jenifer Prince Devaraj" userId="c3fb109c-09d1-42a6-93f4-69472d709861" providerId="ADAL" clId="{3D321CA5-6558-4F70-ABFA-1D9DD863DFAB}" dt="2023-02-08T19:45:52.342" v="1038" actId="1076"/>
          <ac:spMkLst>
            <pc:docMk/>
            <pc:sldMk cId="2929937773" sldId="609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3D321CA5-6558-4F70-ABFA-1D9DD863DFAB}" dt="2023-02-08T19:46:39.189" v="1046" actId="1076"/>
        <pc:sldMkLst>
          <pc:docMk/>
          <pc:sldMk cId="2512194908" sldId="610"/>
        </pc:sldMkLst>
        <pc:spChg chg="del">
          <ac:chgData name="Jenifer Prince Devaraj" userId="c3fb109c-09d1-42a6-93f4-69472d709861" providerId="ADAL" clId="{3D321CA5-6558-4F70-ABFA-1D9DD863DFAB}" dt="2023-02-05T17:28:34.035" v="356" actId="478"/>
          <ac:spMkLst>
            <pc:docMk/>
            <pc:sldMk cId="2512194908" sldId="61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48.237" v="96" actId="1036"/>
          <ac:spMkLst>
            <pc:docMk/>
            <pc:sldMk cId="2512194908" sldId="610"/>
            <ac:spMk id="3" creationId="{69EE10B1-0A3A-DDCE-A526-86C1814903A9}"/>
          </ac:spMkLst>
        </pc:spChg>
        <pc:spChg chg="add del mod">
          <ac:chgData name="Jenifer Prince Devaraj" userId="c3fb109c-09d1-42a6-93f4-69472d709861" providerId="ADAL" clId="{3D321CA5-6558-4F70-ABFA-1D9DD863DFAB}" dt="2023-02-05T17:28:35.827" v="357" actId="478"/>
          <ac:spMkLst>
            <pc:docMk/>
            <pc:sldMk cId="2512194908" sldId="610"/>
            <ac:spMk id="7" creationId="{7EC224E4-50D1-8D33-7A48-A42B5DB9FA22}"/>
          </ac:spMkLst>
        </pc:spChg>
        <pc:spChg chg="add mod">
          <ac:chgData name="Jenifer Prince Devaraj" userId="c3fb109c-09d1-42a6-93f4-69472d709861" providerId="ADAL" clId="{3D321CA5-6558-4F70-ABFA-1D9DD863DFAB}" dt="2023-02-08T19:46:39.189" v="1046" actId="1076"/>
          <ac:spMkLst>
            <pc:docMk/>
            <pc:sldMk cId="2512194908" sldId="610"/>
            <ac:spMk id="9" creationId="{FF8214AD-8908-DB82-CD91-BD97B833F7CD}"/>
          </ac:spMkLst>
        </pc:spChg>
        <pc:spChg chg="mod">
          <ac:chgData name="Jenifer Prince Devaraj" userId="c3fb109c-09d1-42a6-93f4-69472d709861" providerId="ADAL" clId="{3D321CA5-6558-4F70-ABFA-1D9DD863DFAB}" dt="2023-02-08T19:46:35.338" v="1045" actId="1076"/>
          <ac:spMkLst>
            <pc:docMk/>
            <pc:sldMk cId="2512194908" sldId="610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3D321CA5-6558-4F70-ABFA-1D9DD863DFAB}" dt="2023-02-08T20:03:02.773" v="1060" actId="1076"/>
        <pc:sldMkLst>
          <pc:docMk/>
          <pc:sldMk cId="2024183099" sldId="611"/>
        </pc:sldMkLst>
        <pc:spChg chg="mod">
          <ac:chgData name="Jenifer Prince Devaraj" userId="c3fb109c-09d1-42a6-93f4-69472d709861" providerId="ADAL" clId="{3D321CA5-6558-4F70-ABFA-1D9DD863DFAB}" dt="2023-02-05T17:30:21.728" v="382" actId="113"/>
          <ac:spMkLst>
            <pc:docMk/>
            <pc:sldMk cId="2024183099" sldId="61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55.898" v="97"/>
          <ac:spMkLst>
            <pc:docMk/>
            <pc:sldMk cId="2024183099" sldId="611"/>
            <ac:spMk id="3" creationId="{92B3F818-9D3E-A66D-900A-0A108A6FFE3A}"/>
          </ac:spMkLst>
        </pc:spChg>
        <pc:picChg chg="add del mod">
          <ac:chgData name="Jenifer Prince Devaraj" userId="c3fb109c-09d1-42a6-93f4-69472d709861" providerId="ADAL" clId="{3D321CA5-6558-4F70-ABFA-1D9DD863DFAB}" dt="2023-02-08T20:02:08.960" v="1055" actId="478"/>
          <ac:picMkLst>
            <pc:docMk/>
            <pc:sldMk cId="2024183099" sldId="611"/>
            <ac:picMk id="6" creationId="{43D96E6A-82EB-E0EE-A074-53211F29CD6D}"/>
          </ac:picMkLst>
        </pc:picChg>
        <pc:picChg chg="del mod">
          <ac:chgData name="Jenifer Prince Devaraj" userId="c3fb109c-09d1-42a6-93f4-69472d709861" providerId="ADAL" clId="{3D321CA5-6558-4F70-ABFA-1D9DD863DFAB}" dt="2023-02-08T20:02:01.237" v="1052" actId="478"/>
          <ac:picMkLst>
            <pc:docMk/>
            <pc:sldMk cId="2024183099" sldId="611"/>
            <ac:picMk id="8" creationId="{00000000-0000-0000-0000-000000000000}"/>
          </ac:picMkLst>
        </pc:picChg>
        <pc:picChg chg="add mod">
          <ac:chgData name="Jenifer Prince Devaraj" userId="c3fb109c-09d1-42a6-93f4-69472d709861" providerId="ADAL" clId="{3D321CA5-6558-4F70-ABFA-1D9DD863DFAB}" dt="2023-02-08T20:02:06.775" v="1054" actId="1076"/>
          <ac:picMkLst>
            <pc:docMk/>
            <pc:sldMk cId="2024183099" sldId="611"/>
            <ac:picMk id="9" creationId="{18D306D8-F41C-8E0B-57DA-C24FE7339952}"/>
          </ac:picMkLst>
        </pc:picChg>
        <pc:picChg chg="add mod">
          <ac:chgData name="Jenifer Prince Devaraj" userId="c3fb109c-09d1-42a6-93f4-69472d709861" providerId="ADAL" clId="{3D321CA5-6558-4F70-ABFA-1D9DD863DFAB}" dt="2023-02-08T20:03:02.773" v="1060" actId="1076"/>
          <ac:picMkLst>
            <pc:docMk/>
            <pc:sldMk cId="2024183099" sldId="611"/>
            <ac:picMk id="11" creationId="{039F23B4-9482-0F36-A80B-5F1405A3EB51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8T20:05:52.884" v="1212" actId="12"/>
        <pc:sldMkLst>
          <pc:docMk/>
          <pc:sldMk cId="3756928384" sldId="612"/>
        </pc:sldMkLst>
        <pc:spChg chg="mod">
          <ac:chgData name="Jenifer Prince Devaraj" userId="c3fb109c-09d1-42a6-93f4-69472d709861" providerId="ADAL" clId="{3D321CA5-6558-4F70-ABFA-1D9DD863DFAB}" dt="2023-02-05T17:31:00.625" v="393" actId="113"/>
          <ac:spMkLst>
            <pc:docMk/>
            <pc:sldMk cId="3756928384" sldId="61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57.370" v="98"/>
          <ac:spMkLst>
            <pc:docMk/>
            <pc:sldMk cId="3756928384" sldId="612"/>
            <ac:spMk id="3" creationId="{F7AEEE35-85CF-C461-EB0A-F08CB715898E}"/>
          </ac:spMkLst>
        </pc:spChg>
        <pc:spChg chg="mod">
          <ac:chgData name="Jenifer Prince Devaraj" userId="c3fb109c-09d1-42a6-93f4-69472d709861" providerId="ADAL" clId="{3D321CA5-6558-4F70-ABFA-1D9DD863DFAB}" dt="2023-02-08T20:05:52.884" v="1212" actId="12"/>
          <ac:spMkLst>
            <pc:docMk/>
            <pc:sldMk cId="3756928384" sldId="612"/>
            <ac:spMk id="24" creationId="{00000000-0000-0000-0000-000000000000}"/>
          </ac:spMkLst>
        </pc:spChg>
      </pc:sldChg>
      <pc:sldChg chg="addSp delSp modSp add del mod">
        <pc:chgData name="Jenifer Prince Devaraj" userId="c3fb109c-09d1-42a6-93f4-69472d709861" providerId="ADAL" clId="{3D321CA5-6558-4F70-ABFA-1D9DD863DFAB}" dt="2023-02-08T20:05:38.375" v="1211" actId="47"/>
        <pc:sldMkLst>
          <pc:docMk/>
          <pc:sldMk cId="1070806079" sldId="613"/>
        </pc:sldMkLst>
        <pc:spChg chg="add mod">
          <ac:chgData name="Jenifer Prince Devaraj" userId="c3fb109c-09d1-42a6-93f4-69472d709861" providerId="ADAL" clId="{3D321CA5-6558-4F70-ABFA-1D9DD863DFAB}" dt="2023-02-04T23:59:58.909" v="99"/>
          <ac:spMkLst>
            <pc:docMk/>
            <pc:sldMk cId="1070806079" sldId="613"/>
            <ac:spMk id="3" creationId="{E615E473-223E-B7FA-F937-9AC583A3D86A}"/>
          </ac:spMkLst>
        </pc:spChg>
        <pc:picChg chg="del mod">
          <ac:chgData name="Jenifer Prince Devaraj" userId="c3fb109c-09d1-42a6-93f4-69472d709861" providerId="ADAL" clId="{3D321CA5-6558-4F70-ABFA-1D9DD863DFAB}" dt="2023-02-05T18:17:37.750" v="936" actId="478"/>
          <ac:picMkLst>
            <pc:docMk/>
            <pc:sldMk cId="1070806079" sldId="613"/>
            <ac:picMk id="6" creationId="{00000000-0000-0000-0000-000000000000}"/>
          </ac:picMkLst>
        </pc:picChg>
        <pc:picChg chg="add mod">
          <ac:chgData name="Jenifer Prince Devaraj" userId="c3fb109c-09d1-42a6-93f4-69472d709861" providerId="ADAL" clId="{3D321CA5-6558-4F70-ABFA-1D9DD863DFAB}" dt="2023-02-05T18:17:44.544" v="940" actId="1076"/>
          <ac:picMkLst>
            <pc:docMk/>
            <pc:sldMk cId="1070806079" sldId="613"/>
            <ac:picMk id="8" creationId="{8B5DBB9D-9EE7-871E-1061-A2124E6219CF}"/>
          </ac:picMkLst>
        </pc:picChg>
      </pc:sldChg>
      <pc:sldChg chg="addSp delSp modSp add mod">
        <pc:chgData name="Jenifer Prince Devaraj" userId="c3fb109c-09d1-42a6-93f4-69472d709861" providerId="ADAL" clId="{3D321CA5-6558-4F70-ABFA-1D9DD863DFAB}" dt="2023-02-08T20:12:35.385" v="1283" actId="1076"/>
        <pc:sldMkLst>
          <pc:docMk/>
          <pc:sldMk cId="1350533888" sldId="614"/>
        </pc:sldMkLst>
        <pc:spChg chg="mod">
          <ac:chgData name="Jenifer Prince Devaraj" userId="c3fb109c-09d1-42a6-93f4-69472d709861" providerId="ADAL" clId="{3D321CA5-6558-4F70-ABFA-1D9DD863DFAB}" dt="2023-02-05T17:32:16.344" v="407" actId="113"/>
          <ac:spMkLst>
            <pc:docMk/>
            <pc:sldMk cId="1350533888" sldId="61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0.353" v="100"/>
          <ac:spMkLst>
            <pc:docMk/>
            <pc:sldMk cId="1350533888" sldId="614"/>
            <ac:spMk id="3" creationId="{68D99964-5A33-B257-4200-2F364733F7D7}"/>
          </ac:spMkLst>
        </pc:spChg>
        <pc:spChg chg="mod">
          <ac:chgData name="Jenifer Prince Devaraj" userId="c3fb109c-09d1-42a6-93f4-69472d709861" providerId="ADAL" clId="{3D321CA5-6558-4F70-ABFA-1D9DD863DFAB}" dt="2023-02-08T20:07:02.497" v="1245" actId="113"/>
          <ac:spMkLst>
            <pc:docMk/>
            <pc:sldMk cId="1350533888" sldId="614"/>
            <ac:spMk id="24" creationId="{00000000-0000-0000-0000-000000000000}"/>
          </ac:spMkLst>
        </pc:spChg>
        <pc:picChg chg="add del mod">
          <ac:chgData name="Jenifer Prince Devaraj" userId="c3fb109c-09d1-42a6-93f4-69472d709861" providerId="ADAL" clId="{3D321CA5-6558-4F70-ABFA-1D9DD863DFAB}" dt="2023-02-08T20:12:09.746" v="1273" actId="478"/>
          <ac:picMkLst>
            <pc:docMk/>
            <pc:sldMk cId="1350533888" sldId="614"/>
            <ac:picMk id="6" creationId="{651C5827-84AC-4879-6B27-5036A8800278}"/>
          </ac:picMkLst>
        </pc:picChg>
        <pc:picChg chg="add del mod">
          <ac:chgData name="Jenifer Prince Devaraj" userId="c3fb109c-09d1-42a6-93f4-69472d709861" providerId="ADAL" clId="{3D321CA5-6558-4F70-ABFA-1D9DD863DFAB}" dt="2023-02-08T20:12:29.517" v="1280" actId="478"/>
          <ac:picMkLst>
            <pc:docMk/>
            <pc:sldMk cId="1350533888" sldId="614"/>
            <ac:picMk id="12" creationId="{F20A9C38-3B36-2CA5-92FB-F5D3A81EF846}"/>
          </ac:picMkLst>
        </pc:picChg>
        <pc:picChg chg="add mod">
          <ac:chgData name="Jenifer Prince Devaraj" userId="c3fb109c-09d1-42a6-93f4-69472d709861" providerId="ADAL" clId="{3D321CA5-6558-4F70-ABFA-1D9DD863DFAB}" dt="2023-02-08T20:12:35.385" v="1283" actId="1076"/>
          <ac:picMkLst>
            <pc:docMk/>
            <pc:sldMk cId="1350533888" sldId="614"/>
            <ac:picMk id="14" creationId="{632BB05F-E480-22F2-57A7-42B8A772A179}"/>
          </ac:picMkLst>
        </pc:picChg>
        <pc:cxnChg chg="add del mod">
          <ac:chgData name="Jenifer Prince Devaraj" userId="c3fb109c-09d1-42a6-93f4-69472d709861" providerId="ADAL" clId="{3D321CA5-6558-4F70-ABFA-1D9DD863DFAB}" dt="2023-02-08T20:12:14.088" v="1276" actId="478"/>
          <ac:cxnSpMkLst>
            <pc:docMk/>
            <pc:sldMk cId="1350533888" sldId="614"/>
            <ac:cxnSpMk id="8" creationId="{3FC33822-82EF-6D63-8612-7718AE842CB8}"/>
          </ac:cxnSpMkLst>
        </pc:cxnChg>
        <pc:cxnChg chg="add del mod">
          <ac:chgData name="Jenifer Prince Devaraj" userId="c3fb109c-09d1-42a6-93f4-69472d709861" providerId="ADAL" clId="{3D321CA5-6558-4F70-ABFA-1D9DD863DFAB}" dt="2023-02-08T20:12:12.082" v="1274" actId="478"/>
          <ac:cxnSpMkLst>
            <pc:docMk/>
            <pc:sldMk cId="1350533888" sldId="614"/>
            <ac:cxnSpMk id="10" creationId="{642D3578-F62E-F5F2-4C1A-21D09FA1593D}"/>
          </ac:cxnSpMkLst>
        </pc:cxnChg>
      </pc:sldChg>
      <pc:sldChg chg="addSp delSp modSp add mod">
        <pc:chgData name="Jenifer Prince Devaraj" userId="c3fb109c-09d1-42a6-93f4-69472d709861" providerId="ADAL" clId="{3D321CA5-6558-4F70-ABFA-1D9DD863DFAB}" dt="2023-02-08T20:24:22.252" v="1323" actId="1076"/>
        <pc:sldMkLst>
          <pc:docMk/>
          <pc:sldMk cId="598047360" sldId="615"/>
        </pc:sldMkLst>
        <pc:spChg chg="mod">
          <ac:chgData name="Jenifer Prince Devaraj" userId="c3fb109c-09d1-42a6-93f4-69472d709861" providerId="ADAL" clId="{3D321CA5-6558-4F70-ABFA-1D9DD863DFAB}" dt="2023-02-05T17:33:34.866" v="422" actId="1076"/>
          <ac:spMkLst>
            <pc:docMk/>
            <pc:sldMk cId="598047360" sldId="61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1.842" v="101"/>
          <ac:spMkLst>
            <pc:docMk/>
            <pc:sldMk cId="598047360" sldId="615"/>
            <ac:spMk id="6" creationId="{97CB7578-A5B7-BA7D-05C2-8300618ADC4F}"/>
          </ac:spMkLst>
        </pc:spChg>
        <pc:picChg chg="del mod">
          <ac:chgData name="Jenifer Prince Devaraj" userId="c3fb109c-09d1-42a6-93f4-69472d709861" providerId="ADAL" clId="{3D321CA5-6558-4F70-ABFA-1D9DD863DFAB}" dt="2023-02-08T20:24:16.397" v="1320" actId="478"/>
          <ac:picMkLst>
            <pc:docMk/>
            <pc:sldMk cId="598047360" sldId="615"/>
            <ac:picMk id="3" creationId="{00000000-0000-0000-0000-000000000000}"/>
          </ac:picMkLst>
        </pc:picChg>
        <pc:picChg chg="add mod">
          <ac:chgData name="Jenifer Prince Devaraj" userId="c3fb109c-09d1-42a6-93f4-69472d709861" providerId="ADAL" clId="{3D321CA5-6558-4F70-ABFA-1D9DD863DFAB}" dt="2023-02-08T20:24:22.252" v="1323" actId="1076"/>
          <ac:picMkLst>
            <pc:docMk/>
            <pc:sldMk cId="598047360" sldId="615"/>
            <ac:picMk id="7" creationId="{D592B03E-687B-DE0E-9EAB-33012EFD272B}"/>
          </ac:picMkLst>
        </pc:picChg>
      </pc:sldChg>
      <pc:sldChg chg="addSp delSp modSp add del mod">
        <pc:chgData name="Jenifer Prince Devaraj" userId="c3fb109c-09d1-42a6-93f4-69472d709861" providerId="ADAL" clId="{3D321CA5-6558-4F70-ABFA-1D9DD863DFAB}" dt="2023-02-08T20:32:47.889" v="1402" actId="47"/>
        <pc:sldMkLst>
          <pc:docMk/>
          <pc:sldMk cId="1083276596" sldId="616"/>
        </pc:sldMkLst>
        <pc:spChg chg="mod">
          <ac:chgData name="Jenifer Prince Devaraj" userId="c3fb109c-09d1-42a6-93f4-69472d709861" providerId="ADAL" clId="{3D321CA5-6558-4F70-ABFA-1D9DD863DFAB}" dt="2023-02-05T17:37:52.061" v="460" actId="113"/>
          <ac:spMkLst>
            <pc:docMk/>
            <pc:sldMk cId="1083276596" sldId="61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5.350" v="103"/>
          <ac:spMkLst>
            <pc:docMk/>
            <pc:sldMk cId="1083276596" sldId="616"/>
            <ac:spMk id="3" creationId="{74618AFE-FAF2-A5E9-6845-14643D7A2704}"/>
          </ac:spMkLst>
        </pc:spChg>
        <pc:spChg chg="add del mod">
          <ac:chgData name="Jenifer Prince Devaraj" userId="c3fb109c-09d1-42a6-93f4-69472d709861" providerId="ADAL" clId="{3D321CA5-6558-4F70-ABFA-1D9DD863DFAB}" dt="2023-02-05T17:36:59.641" v="450" actId="478"/>
          <ac:spMkLst>
            <pc:docMk/>
            <pc:sldMk cId="1083276596" sldId="616"/>
            <ac:spMk id="7" creationId="{CA5D436D-9105-BD01-3ABB-B420AEC30B62}"/>
          </ac:spMkLst>
        </pc:spChg>
        <pc:spChg chg="add del mod">
          <ac:chgData name="Jenifer Prince Devaraj" userId="c3fb109c-09d1-42a6-93f4-69472d709861" providerId="ADAL" clId="{3D321CA5-6558-4F70-ABFA-1D9DD863DFAB}" dt="2023-02-08T20:30:23.823" v="1364" actId="21"/>
          <ac:spMkLst>
            <pc:docMk/>
            <pc:sldMk cId="1083276596" sldId="616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8T20:15:44.825" v="1319" actId="20577"/>
        <pc:sldMkLst>
          <pc:docMk/>
          <pc:sldMk cId="1677394394" sldId="617"/>
        </pc:sldMkLst>
        <pc:spChg chg="mod">
          <ac:chgData name="Jenifer Prince Devaraj" userId="c3fb109c-09d1-42a6-93f4-69472d709861" providerId="ADAL" clId="{3D321CA5-6558-4F70-ABFA-1D9DD863DFAB}" dt="2023-02-05T17:35:26.514" v="434" actId="113"/>
          <ac:spMkLst>
            <pc:docMk/>
            <pc:sldMk cId="1677394394" sldId="61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3.399" v="102"/>
          <ac:spMkLst>
            <pc:docMk/>
            <pc:sldMk cId="1677394394" sldId="617"/>
            <ac:spMk id="3" creationId="{8148C6A3-1E6D-10C6-B0ED-768D03F485C1}"/>
          </ac:spMkLst>
        </pc:spChg>
        <pc:spChg chg="mod">
          <ac:chgData name="Jenifer Prince Devaraj" userId="c3fb109c-09d1-42a6-93f4-69472d709861" providerId="ADAL" clId="{3D321CA5-6558-4F70-ABFA-1D9DD863DFAB}" dt="2023-02-08T20:15:44.825" v="1319" actId="20577"/>
          <ac:spMkLst>
            <pc:docMk/>
            <pc:sldMk cId="1677394394" sldId="617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3:00:23.745" v="2117" actId="47"/>
        <pc:sldMkLst>
          <pc:docMk/>
          <pc:sldMk cId="1599058306" sldId="618"/>
        </pc:sldMkLst>
        <pc:spChg chg="mod">
          <ac:chgData name="Jenifer Prince Devaraj" userId="c3fb109c-09d1-42a6-93f4-69472d709861" providerId="ADAL" clId="{3D321CA5-6558-4F70-ABFA-1D9DD863DFAB}" dt="2023-02-05T17:38:22.583" v="467" actId="113"/>
          <ac:spMkLst>
            <pc:docMk/>
            <pc:sldMk cId="1599058306" sldId="61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7.760" v="104"/>
          <ac:spMkLst>
            <pc:docMk/>
            <pc:sldMk cId="1599058306" sldId="618"/>
            <ac:spMk id="3" creationId="{7186EF34-924B-C63B-2D8A-0090955FC4B2}"/>
          </ac:spMkLst>
        </pc:spChg>
        <pc:spChg chg="mod">
          <ac:chgData name="Jenifer Prince Devaraj" userId="c3fb109c-09d1-42a6-93f4-69472d709861" providerId="ADAL" clId="{3D321CA5-6558-4F70-ABFA-1D9DD863DFAB}" dt="2023-02-05T18:23:11.412" v="951" actId="14100"/>
          <ac:spMkLst>
            <pc:docMk/>
            <pc:sldMk cId="1599058306" sldId="618"/>
            <ac:spMk id="24" creationId="{00000000-0000-0000-0000-000000000000}"/>
          </ac:spMkLst>
        </pc:spChg>
      </pc:sldChg>
      <pc:sldChg chg="addSp delSp modSp add del mod">
        <pc:chgData name="Jenifer Prince Devaraj" userId="c3fb109c-09d1-42a6-93f4-69472d709861" providerId="ADAL" clId="{3D321CA5-6558-4F70-ABFA-1D9DD863DFAB}" dt="2023-02-08T22:15:12.899" v="1790" actId="47"/>
        <pc:sldMkLst>
          <pc:docMk/>
          <pc:sldMk cId="538544294" sldId="619"/>
        </pc:sldMkLst>
        <pc:spChg chg="mod">
          <ac:chgData name="Jenifer Prince Devaraj" userId="c3fb109c-09d1-42a6-93f4-69472d709861" providerId="ADAL" clId="{3D321CA5-6558-4F70-ABFA-1D9DD863DFAB}" dt="2023-02-05T17:39:47.765" v="482" actId="1076"/>
          <ac:spMkLst>
            <pc:docMk/>
            <pc:sldMk cId="538544294" sldId="61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16.961" v="106"/>
          <ac:spMkLst>
            <pc:docMk/>
            <pc:sldMk cId="538544294" sldId="619"/>
            <ac:spMk id="3" creationId="{D231D9D8-D9E2-5527-176A-C45CD763E979}"/>
          </ac:spMkLst>
        </pc:spChg>
        <pc:picChg chg="add del mod">
          <ac:chgData name="Jenifer Prince Devaraj" userId="c3fb109c-09d1-42a6-93f4-69472d709861" providerId="ADAL" clId="{3D321CA5-6558-4F70-ABFA-1D9DD863DFAB}" dt="2023-02-08T22:05:46.579" v="1773" actId="478"/>
          <ac:picMkLst>
            <pc:docMk/>
            <pc:sldMk cId="538544294" sldId="619"/>
            <ac:picMk id="6" creationId="{130843C1-DF51-4DD4-C30D-DB756024714F}"/>
          </ac:picMkLst>
        </pc:picChg>
        <pc:picChg chg="del mod">
          <ac:chgData name="Jenifer Prince Devaraj" userId="c3fb109c-09d1-42a6-93f4-69472d709861" providerId="ADAL" clId="{3D321CA5-6558-4F70-ABFA-1D9DD863DFAB}" dt="2023-02-08T22:11:40.465" v="1784" actId="478"/>
          <ac:picMkLst>
            <pc:docMk/>
            <pc:sldMk cId="538544294" sldId="619"/>
            <ac:picMk id="7" creationId="{00000000-0000-0000-0000-000000000000}"/>
          </ac:picMkLst>
        </pc:picChg>
        <pc:picChg chg="add del mod">
          <ac:chgData name="Jenifer Prince Devaraj" userId="c3fb109c-09d1-42a6-93f4-69472d709861" providerId="ADAL" clId="{3D321CA5-6558-4F70-ABFA-1D9DD863DFAB}" dt="2023-02-08T22:11:28.857" v="1783" actId="478"/>
          <ac:picMkLst>
            <pc:docMk/>
            <pc:sldMk cId="538544294" sldId="619"/>
            <ac:picMk id="9" creationId="{9BA47E6A-3CB2-A6FC-0B96-AC9FC573231C}"/>
          </ac:picMkLst>
        </pc:picChg>
        <pc:picChg chg="add mod">
          <ac:chgData name="Jenifer Prince Devaraj" userId="c3fb109c-09d1-42a6-93f4-69472d709861" providerId="ADAL" clId="{3D321CA5-6558-4F70-ABFA-1D9DD863DFAB}" dt="2023-02-08T22:11:54.878" v="1789" actId="1076"/>
          <ac:picMkLst>
            <pc:docMk/>
            <pc:sldMk cId="538544294" sldId="619"/>
            <ac:picMk id="11" creationId="{1B2191AA-06F6-BF3C-24EB-385E9C4332CD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15.100" v="1834" actId="47"/>
        <pc:sldMkLst>
          <pc:docMk/>
          <pc:sldMk cId="1724266832" sldId="620"/>
        </pc:sldMkLst>
        <pc:spChg chg="mod">
          <ac:chgData name="Jenifer Prince Devaraj" userId="c3fb109c-09d1-42a6-93f4-69472d709861" providerId="ADAL" clId="{3D321CA5-6558-4F70-ABFA-1D9DD863DFAB}" dt="2023-02-05T17:42:54.368" v="523" actId="113"/>
          <ac:spMkLst>
            <pc:docMk/>
            <pc:sldMk cId="1724266832" sldId="62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20.022" v="108"/>
          <ac:spMkLst>
            <pc:docMk/>
            <pc:sldMk cId="1724266832" sldId="620"/>
            <ac:spMk id="6" creationId="{FECBA867-C47D-63D1-CA85-11655DAF4123}"/>
          </ac:spMkLst>
        </pc:spChg>
        <pc:picChg chg="mod">
          <ac:chgData name="Jenifer Prince Devaraj" userId="c3fb109c-09d1-42a6-93f4-69472d709861" providerId="ADAL" clId="{3D321CA5-6558-4F70-ABFA-1D9DD863DFAB}" dt="2023-02-05T17:43:06.432" v="529" actId="14100"/>
          <ac:picMkLst>
            <pc:docMk/>
            <pc:sldMk cId="1724266832" sldId="620"/>
            <ac:picMk id="3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19.810" v="1835" actId="47"/>
        <pc:sldMkLst>
          <pc:docMk/>
          <pc:sldMk cId="911613631" sldId="621"/>
        </pc:sldMkLst>
        <pc:spChg chg="mod">
          <ac:chgData name="Jenifer Prince Devaraj" userId="c3fb109c-09d1-42a6-93f4-69472d709861" providerId="ADAL" clId="{3D321CA5-6558-4F70-ABFA-1D9DD863DFAB}" dt="2023-02-05T17:43:37.028" v="535" actId="1076"/>
          <ac:spMkLst>
            <pc:docMk/>
            <pc:sldMk cId="911613631" sldId="62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21.435" v="109"/>
          <ac:spMkLst>
            <pc:docMk/>
            <pc:sldMk cId="911613631" sldId="621"/>
            <ac:spMk id="3" creationId="{BD5766BE-446B-12BF-28C0-12DE464A7A78}"/>
          </ac:spMkLst>
        </pc:spChg>
        <pc:spChg chg="mod">
          <ac:chgData name="Jenifer Prince Devaraj" userId="c3fb109c-09d1-42a6-93f4-69472d709861" providerId="ADAL" clId="{3D321CA5-6558-4F70-ABFA-1D9DD863DFAB}" dt="2023-02-05T17:44:29.959" v="547" actId="1076"/>
          <ac:spMkLst>
            <pc:docMk/>
            <pc:sldMk cId="911613631" sldId="621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2:23.179" v="1839" actId="47"/>
        <pc:sldMkLst>
          <pc:docMk/>
          <pc:sldMk cId="3063975792" sldId="622"/>
        </pc:sldMkLst>
        <pc:spChg chg="mod">
          <ac:chgData name="Jenifer Prince Devaraj" userId="c3fb109c-09d1-42a6-93f4-69472d709861" providerId="ADAL" clId="{3D321CA5-6558-4F70-ABFA-1D9DD863DFAB}" dt="2023-02-05T17:47:20.981" v="578" actId="113"/>
          <ac:spMkLst>
            <pc:docMk/>
            <pc:sldMk cId="3063975792" sldId="62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2.448" v="112"/>
          <ac:spMkLst>
            <pc:docMk/>
            <pc:sldMk cId="3063975792" sldId="622"/>
            <ac:spMk id="3" creationId="{CFB58B05-E2A3-CD1B-2317-1B02A69610B6}"/>
          </ac:spMkLst>
        </pc:spChg>
        <pc:picChg chg="mod">
          <ac:chgData name="Jenifer Prince Devaraj" userId="c3fb109c-09d1-42a6-93f4-69472d709861" providerId="ADAL" clId="{3D321CA5-6558-4F70-ABFA-1D9DD863DFAB}" dt="2023-02-05T17:47:23.668" v="579" actId="1076"/>
          <ac:picMkLst>
            <pc:docMk/>
            <pc:sldMk cId="3063975792" sldId="622"/>
            <ac:picMk id="7" creationId="{00000000-0000-0000-0000-000000000000}"/>
          </ac:picMkLst>
        </pc:picChg>
        <pc:picChg chg="mod">
          <ac:chgData name="Jenifer Prince Devaraj" userId="c3fb109c-09d1-42a6-93f4-69472d709861" providerId="ADAL" clId="{3D321CA5-6558-4F70-ABFA-1D9DD863DFAB}" dt="2023-02-05T17:47:25.805" v="580" actId="1076"/>
          <ac:picMkLst>
            <pc:docMk/>
            <pc:sldMk cId="3063975792" sldId="622"/>
            <ac:picMk id="8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4:00.684" v="1865" actId="47"/>
        <pc:sldMkLst>
          <pc:docMk/>
          <pc:sldMk cId="1760458277" sldId="623"/>
        </pc:sldMkLst>
        <pc:spChg chg="mod">
          <ac:chgData name="Jenifer Prince Devaraj" userId="c3fb109c-09d1-42a6-93f4-69472d709861" providerId="ADAL" clId="{3D321CA5-6558-4F70-ABFA-1D9DD863DFAB}" dt="2023-02-05T17:48:25.998" v="590" actId="113"/>
          <ac:spMkLst>
            <pc:docMk/>
            <pc:sldMk cId="1760458277" sldId="62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5.740" v="114"/>
          <ac:spMkLst>
            <pc:docMk/>
            <pc:sldMk cId="1760458277" sldId="623"/>
            <ac:spMk id="3" creationId="{C5AB6893-7E9B-987C-5C09-DCCDAFF9469D}"/>
          </ac:spMkLst>
        </pc:spChg>
        <pc:picChg chg="mod">
          <ac:chgData name="Jenifer Prince Devaraj" userId="c3fb109c-09d1-42a6-93f4-69472d709861" providerId="ADAL" clId="{3D321CA5-6558-4F70-ABFA-1D9DD863DFAB}" dt="2023-02-05T17:48:32.637" v="592" actId="14100"/>
          <ac:picMkLst>
            <pc:docMk/>
            <pc:sldMk cId="1760458277" sldId="623"/>
            <ac:picMk id="6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51:43.119" v="2080" actId="47"/>
        <pc:sldMkLst>
          <pc:docMk/>
          <pc:sldMk cId="2587810252" sldId="642"/>
        </pc:sldMkLst>
        <pc:spChg chg="mod">
          <ac:chgData name="Jenifer Prince Devaraj" userId="c3fb109c-09d1-42a6-93f4-69472d709861" providerId="ADAL" clId="{3D321CA5-6558-4F70-ABFA-1D9DD863DFAB}" dt="2023-02-05T17:53:15.585" v="634" actId="113"/>
          <ac:spMkLst>
            <pc:docMk/>
            <pc:sldMk cId="2587810252" sldId="64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40.248" v="117"/>
          <ac:spMkLst>
            <pc:docMk/>
            <pc:sldMk cId="2587810252" sldId="642"/>
            <ac:spMk id="3" creationId="{4E92DBD0-F18A-FE8F-07EB-5D63A7B0491E}"/>
          </ac:spMkLst>
        </pc:spChg>
        <pc:picChg chg="mod">
          <ac:chgData name="Jenifer Prince Devaraj" userId="c3fb109c-09d1-42a6-93f4-69472d709861" providerId="ADAL" clId="{3D321CA5-6558-4F70-ABFA-1D9DD863DFAB}" dt="2023-02-05T17:53:05.837" v="631" actId="1076"/>
          <ac:picMkLst>
            <pc:docMk/>
            <pc:sldMk cId="2587810252" sldId="642"/>
            <ac:picMk id="7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51:45.925" v="2084" actId="47"/>
        <pc:sldMkLst>
          <pc:docMk/>
          <pc:sldMk cId="1640011517" sldId="643"/>
        </pc:sldMkLst>
        <pc:spChg chg="mod">
          <ac:chgData name="Jenifer Prince Devaraj" userId="c3fb109c-09d1-42a6-93f4-69472d709861" providerId="ADAL" clId="{3D321CA5-6558-4F70-ABFA-1D9DD863DFAB}" dt="2023-02-05T18:06:35.493" v="799" actId="113"/>
          <ac:spMkLst>
            <pc:docMk/>
            <pc:sldMk cId="1640011517" sldId="64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19.752" v="132"/>
          <ac:spMkLst>
            <pc:docMk/>
            <pc:sldMk cId="1640011517" sldId="643"/>
            <ac:spMk id="3" creationId="{F678A8AE-DD2A-B37E-E920-BAE0825F88F7}"/>
          </ac:spMkLst>
        </pc:spChg>
        <pc:picChg chg="mod">
          <ac:chgData name="Jenifer Prince Devaraj" userId="c3fb109c-09d1-42a6-93f4-69472d709861" providerId="ADAL" clId="{3D321CA5-6558-4F70-ABFA-1D9DD863DFAB}" dt="2023-02-05T18:06:38.001" v="800" actId="1076"/>
          <ac:picMkLst>
            <pc:docMk/>
            <pc:sldMk cId="1640011517" sldId="643"/>
            <ac:picMk id="7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51:44.806" v="2082" actId="47"/>
        <pc:sldMkLst>
          <pc:docMk/>
          <pc:sldMk cId="2586540334" sldId="644"/>
        </pc:sldMkLst>
        <pc:spChg chg="mod">
          <ac:chgData name="Jenifer Prince Devaraj" userId="c3fb109c-09d1-42a6-93f4-69472d709861" providerId="ADAL" clId="{3D321CA5-6558-4F70-ABFA-1D9DD863DFAB}" dt="2023-02-05T18:03:59.995" v="765" actId="113"/>
          <ac:spMkLst>
            <pc:docMk/>
            <pc:sldMk cId="2586540334" sldId="64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08.877" v="128"/>
          <ac:spMkLst>
            <pc:docMk/>
            <pc:sldMk cId="2586540334" sldId="644"/>
            <ac:spMk id="3" creationId="{65138BF3-4B34-9158-6B48-1A448EF0EFF5}"/>
          </ac:spMkLst>
        </pc:spChg>
        <pc:picChg chg="mod">
          <ac:chgData name="Jenifer Prince Devaraj" userId="c3fb109c-09d1-42a6-93f4-69472d709861" providerId="ADAL" clId="{3D321CA5-6558-4F70-ABFA-1D9DD863DFAB}" dt="2023-02-05T18:04:06.827" v="768" actId="1076"/>
          <ac:picMkLst>
            <pc:docMk/>
            <pc:sldMk cId="2586540334" sldId="644"/>
            <ac:picMk id="6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3D321CA5-6558-4F70-ABFA-1D9DD863DFAB}" dt="2023-02-08T22:00:23.988" v="1768" actId="1076"/>
        <pc:sldMkLst>
          <pc:docMk/>
          <pc:sldMk cId="3307982019" sldId="645"/>
        </pc:sldMkLst>
        <pc:spChg chg="mod">
          <ac:chgData name="Jenifer Prince Devaraj" userId="c3fb109c-09d1-42a6-93f4-69472d709861" providerId="ADAL" clId="{3D321CA5-6558-4F70-ABFA-1D9DD863DFAB}" dt="2023-02-05T17:39:15.570" v="476" actId="113"/>
          <ac:spMkLst>
            <pc:docMk/>
            <pc:sldMk cId="3307982019" sldId="64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15.549" v="105"/>
          <ac:spMkLst>
            <pc:docMk/>
            <pc:sldMk cId="3307982019" sldId="645"/>
            <ac:spMk id="3" creationId="{0787B744-5896-C068-9BE2-8544F04F397E}"/>
          </ac:spMkLst>
        </pc:spChg>
        <pc:picChg chg="del mod">
          <ac:chgData name="Jenifer Prince Devaraj" userId="c3fb109c-09d1-42a6-93f4-69472d709861" providerId="ADAL" clId="{3D321CA5-6558-4F70-ABFA-1D9DD863DFAB}" dt="2023-02-08T22:00:15.844" v="1764" actId="478"/>
          <ac:picMkLst>
            <pc:docMk/>
            <pc:sldMk cId="3307982019" sldId="645"/>
            <ac:picMk id="6" creationId="{00000000-0000-0000-0000-000000000000}"/>
          </ac:picMkLst>
        </pc:picChg>
        <pc:picChg chg="add mod">
          <ac:chgData name="Jenifer Prince Devaraj" userId="c3fb109c-09d1-42a6-93f4-69472d709861" providerId="ADAL" clId="{3D321CA5-6558-4F70-ABFA-1D9DD863DFAB}" dt="2023-02-08T22:00:23.988" v="1768" actId="1076"/>
          <ac:picMkLst>
            <pc:docMk/>
            <pc:sldMk cId="3307982019" sldId="645"/>
            <ac:picMk id="7" creationId="{92FF82C9-E0C1-743F-106D-8C38801D33ED}"/>
          </ac:picMkLst>
        </pc:picChg>
      </pc:sldChg>
      <pc:sldChg chg="addSp modSp add mod ord">
        <pc:chgData name="Jenifer Prince Devaraj" userId="c3fb109c-09d1-42a6-93f4-69472d709861" providerId="ADAL" clId="{3D321CA5-6558-4F70-ABFA-1D9DD863DFAB}" dt="2023-02-09T08:56:15.979" v="2138" actId="20577"/>
        <pc:sldMkLst>
          <pc:docMk/>
          <pc:sldMk cId="1448100749" sldId="646"/>
        </pc:sldMkLst>
        <pc:spChg chg="mod">
          <ac:chgData name="Jenifer Prince Devaraj" userId="c3fb109c-09d1-42a6-93f4-69472d709861" providerId="ADAL" clId="{3D321CA5-6558-4F70-ABFA-1D9DD863DFAB}" dt="2023-02-05T17:40:21.330" v="493" actId="113"/>
          <ac:spMkLst>
            <pc:docMk/>
            <pc:sldMk cId="1448100749" sldId="64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18.522" v="107"/>
          <ac:spMkLst>
            <pc:docMk/>
            <pc:sldMk cId="1448100749" sldId="646"/>
            <ac:spMk id="3" creationId="{70AFED28-6321-ED58-08C5-4381F0851E81}"/>
          </ac:spMkLst>
        </pc:spChg>
        <pc:spChg chg="mod">
          <ac:chgData name="Jenifer Prince Devaraj" userId="c3fb109c-09d1-42a6-93f4-69472d709861" providerId="ADAL" clId="{3D321CA5-6558-4F70-ABFA-1D9DD863DFAB}" dt="2023-02-09T08:56:15.979" v="2138" actId="20577"/>
          <ac:spMkLst>
            <pc:docMk/>
            <pc:sldMk cId="1448100749" sldId="646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2:17:30.365" v="1809" actId="1076"/>
          <ac:picMkLst>
            <pc:docMk/>
            <pc:sldMk cId="1448100749" sldId="646"/>
            <ac:picMk id="5" creationId="{919916CA-DA3C-048A-83BC-1176B5059478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22.557" v="1838" actId="47"/>
        <pc:sldMkLst>
          <pc:docMk/>
          <pc:sldMk cId="49603542" sldId="647"/>
        </pc:sldMkLst>
        <pc:spChg chg="mod">
          <ac:chgData name="Jenifer Prince Devaraj" userId="c3fb109c-09d1-42a6-93f4-69472d709861" providerId="ADAL" clId="{3D321CA5-6558-4F70-ABFA-1D9DD863DFAB}" dt="2023-02-05T17:46:48.938" v="569" actId="1076"/>
          <ac:spMkLst>
            <pc:docMk/>
            <pc:sldMk cId="49603542" sldId="64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24.179" v="111"/>
          <ac:spMkLst>
            <pc:docMk/>
            <pc:sldMk cId="49603542" sldId="647"/>
            <ac:spMk id="3" creationId="{D86ED8A0-2B00-4EFF-5571-0B06691AD85D}"/>
          </ac:spMkLst>
        </pc:spChg>
        <pc:picChg chg="mod">
          <ac:chgData name="Jenifer Prince Devaraj" userId="c3fb109c-09d1-42a6-93f4-69472d709861" providerId="ADAL" clId="{3D321CA5-6558-4F70-ABFA-1D9DD863DFAB}" dt="2023-02-05T17:46:53.685" v="571" actId="1076"/>
          <ac:picMkLst>
            <pc:docMk/>
            <pc:sldMk cId="49603542" sldId="647"/>
            <ac:picMk id="6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21.877" v="1837" actId="47"/>
        <pc:sldMkLst>
          <pc:docMk/>
          <pc:sldMk cId="3767329042" sldId="648"/>
        </pc:sldMkLst>
        <pc:spChg chg="mod">
          <ac:chgData name="Jenifer Prince Devaraj" userId="c3fb109c-09d1-42a6-93f4-69472d709861" providerId="ADAL" clId="{3D321CA5-6558-4F70-ABFA-1D9DD863DFAB}" dt="2023-02-05T17:46:22.305" v="563" actId="1076"/>
          <ac:spMkLst>
            <pc:docMk/>
            <pc:sldMk cId="3767329042" sldId="64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22.776" v="110"/>
          <ac:spMkLst>
            <pc:docMk/>
            <pc:sldMk cId="3767329042" sldId="648"/>
            <ac:spMk id="6" creationId="{4876ACA9-EF93-3CBB-6C20-490922D34170}"/>
          </ac:spMkLst>
        </pc:spChg>
        <pc:picChg chg="mod">
          <ac:chgData name="Jenifer Prince Devaraj" userId="c3fb109c-09d1-42a6-93f4-69472d709861" providerId="ADAL" clId="{3D321CA5-6558-4F70-ABFA-1D9DD863DFAB}" dt="2023-02-05T17:46:25.358" v="564" actId="14100"/>
          <ac:picMkLst>
            <pc:docMk/>
            <pc:sldMk cId="3767329042" sldId="648"/>
            <ac:picMk id="3" creationId="{00000000-0000-0000-0000-000000000000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5T17:51:49.543" v="617" actId="13900"/>
        <pc:sldMkLst>
          <pc:docMk/>
          <pc:sldMk cId="668787218" sldId="649"/>
        </pc:sldMkLst>
        <pc:spChg chg="mod">
          <ac:chgData name="Jenifer Prince Devaraj" userId="c3fb109c-09d1-42a6-93f4-69472d709861" providerId="ADAL" clId="{3D321CA5-6558-4F70-ABFA-1D9DD863DFAB}" dt="2023-02-05T17:50:44.741" v="602" actId="113"/>
          <ac:spMkLst>
            <pc:docMk/>
            <pc:sldMk cId="668787218" sldId="64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7.170" v="115"/>
          <ac:spMkLst>
            <pc:docMk/>
            <pc:sldMk cId="668787218" sldId="649"/>
            <ac:spMk id="3" creationId="{2DB83932-82AC-CC2C-F42C-49A6F3B67714}"/>
          </ac:spMkLst>
        </pc:spChg>
        <pc:spChg chg="mod">
          <ac:chgData name="Jenifer Prince Devaraj" userId="c3fb109c-09d1-42a6-93f4-69472d709861" providerId="ADAL" clId="{3D321CA5-6558-4F70-ABFA-1D9DD863DFAB}" dt="2023-02-05T17:51:49.543" v="617" actId="13900"/>
          <ac:spMkLst>
            <pc:docMk/>
            <pc:sldMk cId="668787218" sldId="649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51:44.175" v="2081" actId="47"/>
        <pc:sldMkLst>
          <pc:docMk/>
          <pc:sldMk cId="3015113859" sldId="650"/>
        </pc:sldMkLst>
        <pc:spChg chg="mod">
          <ac:chgData name="Jenifer Prince Devaraj" userId="c3fb109c-09d1-42a6-93f4-69472d709861" providerId="ADAL" clId="{3D321CA5-6558-4F70-ABFA-1D9DD863DFAB}" dt="2023-02-05T17:53:51.677" v="644" actId="113"/>
          <ac:spMkLst>
            <pc:docMk/>
            <pc:sldMk cId="3015113859" sldId="65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41.688" v="118"/>
          <ac:spMkLst>
            <pc:docMk/>
            <pc:sldMk cId="3015113859" sldId="650"/>
            <ac:spMk id="3" creationId="{507E1BC5-5B89-FF1F-23F6-8CF65C36D78E}"/>
          </ac:spMkLst>
        </pc:spChg>
        <pc:spChg chg="mod">
          <ac:chgData name="Jenifer Prince Devaraj" userId="c3fb109c-09d1-42a6-93f4-69472d709861" providerId="ADAL" clId="{3D321CA5-6558-4F70-ABFA-1D9DD863DFAB}" dt="2023-02-05T17:54:30.056" v="653" actId="20577"/>
          <ac:spMkLst>
            <pc:docMk/>
            <pc:sldMk cId="3015113859" sldId="650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51:46.481" v="2085" actId="47"/>
        <pc:sldMkLst>
          <pc:docMk/>
          <pc:sldMk cId="598236167" sldId="651"/>
        </pc:sldMkLst>
        <pc:spChg chg="mod">
          <ac:chgData name="Jenifer Prince Devaraj" userId="c3fb109c-09d1-42a6-93f4-69472d709861" providerId="ADAL" clId="{3D321CA5-6558-4F70-ABFA-1D9DD863DFAB}" dt="2023-02-05T18:06:59.163" v="805" actId="113"/>
          <ac:spMkLst>
            <pc:docMk/>
            <pc:sldMk cId="598236167" sldId="65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1.204" v="133"/>
          <ac:spMkLst>
            <pc:docMk/>
            <pc:sldMk cId="598236167" sldId="651"/>
            <ac:spMk id="3" creationId="{B4C9CC3C-25B3-C1C1-9C07-AC8143DF01A3}"/>
          </ac:spMkLst>
        </pc:spChg>
        <pc:spChg chg="mod">
          <ac:chgData name="Jenifer Prince Devaraj" userId="c3fb109c-09d1-42a6-93f4-69472d709861" providerId="ADAL" clId="{3D321CA5-6558-4F70-ABFA-1D9DD863DFAB}" dt="2023-02-08T22:28:33.090" v="1905" actId="255"/>
          <ac:spMkLst>
            <pc:docMk/>
            <pc:sldMk cId="598236167" sldId="651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51:45.346" v="2083" actId="47"/>
        <pc:sldMkLst>
          <pc:docMk/>
          <pc:sldMk cId="3129241086" sldId="652"/>
        </pc:sldMkLst>
        <pc:spChg chg="mod">
          <ac:chgData name="Jenifer Prince Devaraj" userId="c3fb109c-09d1-42a6-93f4-69472d709861" providerId="ADAL" clId="{3D321CA5-6558-4F70-ABFA-1D9DD863DFAB}" dt="2023-02-05T18:04:40.837" v="778" actId="113"/>
          <ac:spMkLst>
            <pc:docMk/>
            <pc:sldMk cId="3129241086" sldId="65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5T18:04:27.931" v="774" actId="2710"/>
          <ac:spMkLst>
            <pc:docMk/>
            <pc:sldMk cId="3129241086" sldId="652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10.324" v="129"/>
          <ac:spMkLst>
            <pc:docMk/>
            <pc:sldMk cId="3129241086" sldId="652"/>
            <ac:spMk id="6" creationId="{2F77488F-968D-879B-601F-458CEB6F4989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5T18:12:23.536" v="881" actId="47"/>
        <pc:sldMkLst>
          <pc:docMk/>
          <pc:sldMk cId="2559687668" sldId="653"/>
        </pc:sldMkLst>
        <pc:spChg chg="mod">
          <ac:chgData name="Jenifer Prince Devaraj" userId="c3fb109c-09d1-42a6-93f4-69472d709861" providerId="ADAL" clId="{3D321CA5-6558-4F70-ABFA-1D9DD863DFAB}" dt="2023-02-05T18:10:48.381" v="850" actId="113"/>
          <ac:spMkLst>
            <pc:docMk/>
            <pc:sldMk cId="2559687668" sldId="65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34.007" v="138"/>
          <ac:spMkLst>
            <pc:docMk/>
            <pc:sldMk cId="2559687668" sldId="653"/>
            <ac:spMk id="3" creationId="{38E7BAEA-C917-DBE3-2820-67623C83CE76}"/>
          </ac:spMkLst>
        </pc:spChg>
        <pc:spChg chg="mod">
          <ac:chgData name="Jenifer Prince Devaraj" userId="c3fb109c-09d1-42a6-93f4-69472d709861" providerId="ADAL" clId="{3D321CA5-6558-4F70-ABFA-1D9DD863DFAB}" dt="2023-02-05T18:11:06.451" v="856" actId="1076"/>
          <ac:spMkLst>
            <pc:docMk/>
            <pc:sldMk cId="2559687668" sldId="653"/>
            <ac:spMk id="8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5T18:12:25.755" v="882" actId="47"/>
        <pc:sldMkLst>
          <pc:docMk/>
          <pc:sldMk cId="2851149455" sldId="654"/>
        </pc:sldMkLst>
        <pc:spChg chg="mod">
          <ac:chgData name="Jenifer Prince Devaraj" userId="c3fb109c-09d1-42a6-93f4-69472d709861" providerId="ADAL" clId="{3D321CA5-6558-4F70-ABFA-1D9DD863DFAB}" dt="2023-02-05T18:11:25.127" v="861" actId="113"/>
          <ac:spMkLst>
            <pc:docMk/>
            <pc:sldMk cId="2851149455" sldId="65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35.413" v="139"/>
          <ac:spMkLst>
            <pc:docMk/>
            <pc:sldMk cId="2851149455" sldId="654"/>
            <ac:spMk id="3" creationId="{51CF830B-B69D-71AA-315C-B9CD96E28BB1}"/>
          </ac:spMkLst>
        </pc:spChg>
        <pc:picChg chg="mod">
          <ac:chgData name="Jenifer Prince Devaraj" userId="c3fb109c-09d1-42a6-93f4-69472d709861" providerId="ADAL" clId="{3D321CA5-6558-4F70-ABFA-1D9DD863DFAB}" dt="2023-02-05T18:11:13.505" v="857" actId="1076"/>
          <ac:picMkLst>
            <pc:docMk/>
            <pc:sldMk cId="2851149455" sldId="654"/>
            <ac:picMk id="2054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30.226" v="1840" actId="47"/>
        <pc:sldMkLst>
          <pc:docMk/>
          <pc:sldMk cId="2344719012" sldId="655"/>
        </pc:sldMkLst>
        <pc:spChg chg="mod">
          <ac:chgData name="Jenifer Prince Devaraj" userId="c3fb109c-09d1-42a6-93f4-69472d709861" providerId="ADAL" clId="{3D321CA5-6558-4F70-ABFA-1D9DD863DFAB}" dt="2023-02-05T17:47:55.754" v="585" actId="1076"/>
          <ac:spMkLst>
            <pc:docMk/>
            <pc:sldMk cId="2344719012" sldId="65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4.275" v="113"/>
          <ac:spMkLst>
            <pc:docMk/>
            <pc:sldMk cId="2344719012" sldId="655"/>
            <ac:spMk id="3" creationId="{BC568731-BC46-B61E-C2BB-D28850B1D054}"/>
          </ac:spMkLst>
        </pc:spChg>
        <pc:graphicFrameChg chg="mod modGraphic">
          <ac:chgData name="Jenifer Prince Devaraj" userId="c3fb109c-09d1-42a6-93f4-69472d709861" providerId="ADAL" clId="{3D321CA5-6558-4F70-ABFA-1D9DD863DFAB}" dt="2023-02-05T18:22:50.952" v="949" actId="1076"/>
          <ac:graphicFrameMkLst>
            <pc:docMk/>
            <pc:sldMk cId="2344719012" sldId="655"/>
            <ac:graphicFrameMk id="6" creationId="{00000000-0000-0000-0000-000000000000}"/>
          </ac:graphicFrameMkLst>
        </pc:graphicFrameChg>
      </pc:sldChg>
      <pc:sldChg chg="addSp modSp add mod">
        <pc:chgData name="Jenifer Prince Devaraj" userId="c3fb109c-09d1-42a6-93f4-69472d709861" providerId="ADAL" clId="{3D321CA5-6558-4F70-ABFA-1D9DD863DFAB}" dt="2023-02-05T17:52:50.650" v="630" actId="113"/>
        <pc:sldMkLst>
          <pc:docMk/>
          <pc:sldMk cId="1641864729" sldId="656"/>
        </pc:sldMkLst>
        <pc:spChg chg="mod">
          <ac:chgData name="Jenifer Prince Devaraj" userId="c3fb109c-09d1-42a6-93f4-69472d709861" providerId="ADAL" clId="{3D321CA5-6558-4F70-ABFA-1D9DD863DFAB}" dt="2023-02-05T17:52:28.886" v="625" actId="113"/>
          <ac:spMkLst>
            <pc:docMk/>
            <pc:sldMk cId="1641864729" sldId="65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8.694" v="116"/>
          <ac:spMkLst>
            <pc:docMk/>
            <pc:sldMk cId="1641864729" sldId="656"/>
            <ac:spMk id="3" creationId="{B343A517-E9BC-7A10-CC1B-558481413726}"/>
          </ac:spMkLst>
        </pc:spChg>
        <pc:spChg chg="mod">
          <ac:chgData name="Jenifer Prince Devaraj" userId="c3fb109c-09d1-42a6-93f4-69472d709861" providerId="ADAL" clId="{3D321CA5-6558-4F70-ABFA-1D9DD863DFAB}" dt="2023-02-05T17:52:50.650" v="630" actId="113"/>
          <ac:spMkLst>
            <pc:docMk/>
            <pc:sldMk cId="1641864729" sldId="656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6.778" v="1883" actId="47"/>
        <pc:sldMkLst>
          <pc:docMk/>
          <pc:sldMk cId="2142854948" sldId="657"/>
        </pc:sldMkLst>
        <pc:spChg chg="mod">
          <ac:chgData name="Jenifer Prince Devaraj" userId="c3fb109c-09d1-42a6-93f4-69472d709861" providerId="ADAL" clId="{3D321CA5-6558-4F70-ABFA-1D9DD863DFAB}" dt="2023-02-05T17:54:49.177" v="657" actId="113"/>
          <ac:spMkLst>
            <pc:docMk/>
            <pc:sldMk cId="2142854948" sldId="65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0.947" v="119"/>
          <ac:spMkLst>
            <pc:docMk/>
            <pc:sldMk cId="2142854948" sldId="657"/>
            <ac:spMk id="3" creationId="{99F0F318-9889-D07E-AEC7-C9AF3629156F}"/>
          </ac:spMkLst>
        </pc:spChg>
        <pc:spChg chg="mod">
          <ac:chgData name="Jenifer Prince Devaraj" userId="c3fb109c-09d1-42a6-93f4-69472d709861" providerId="ADAL" clId="{3D321CA5-6558-4F70-ABFA-1D9DD863DFAB}" dt="2023-02-05T17:55:15.437" v="665" actId="1076"/>
          <ac:spMkLst>
            <pc:docMk/>
            <pc:sldMk cId="2142854948" sldId="657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7.263" v="1884" actId="47"/>
        <pc:sldMkLst>
          <pc:docMk/>
          <pc:sldMk cId="2212105472" sldId="658"/>
        </pc:sldMkLst>
        <pc:spChg chg="mod">
          <ac:chgData name="Jenifer Prince Devaraj" userId="c3fb109c-09d1-42a6-93f4-69472d709861" providerId="ADAL" clId="{3D321CA5-6558-4F70-ABFA-1D9DD863DFAB}" dt="2023-02-05T17:56:50.149" v="682" actId="1076"/>
          <ac:spMkLst>
            <pc:docMk/>
            <pc:sldMk cId="2212105472" sldId="65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2.433" v="120"/>
          <ac:spMkLst>
            <pc:docMk/>
            <pc:sldMk cId="2212105472" sldId="658"/>
            <ac:spMk id="6" creationId="{51297E26-CCFD-511E-AAF2-4E7279306788}"/>
          </ac:spMkLst>
        </pc:spChg>
        <pc:spChg chg="mod">
          <ac:chgData name="Jenifer Prince Devaraj" userId="c3fb109c-09d1-42a6-93f4-69472d709861" providerId="ADAL" clId="{3D321CA5-6558-4F70-ABFA-1D9DD863DFAB}" dt="2023-02-05T17:56:42.124" v="681" actId="255"/>
          <ac:spMkLst>
            <pc:docMk/>
            <pc:sldMk cId="2212105472" sldId="658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5T17:56:27.599" v="679" actId="2711"/>
          <ac:spMkLst>
            <pc:docMk/>
            <pc:sldMk cId="2212105472" sldId="658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7.623" v="1885" actId="47"/>
        <pc:sldMkLst>
          <pc:docMk/>
          <pc:sldMk cId="96430950" sldId="659"/>
        </pc:sldMkLst>
        <pc:spChg chg="mod">
          <ac:chgData name="Jenifer Prince Devaraj" userId="c3fb109c-09d1-42a6-93f4-69472d709861" providerId="ADAL" clId="{3D321CA5-6558-4F70-ABFA-1D9DD863DFAB}" dt="2023-02-05T17:57:20.603" v="687" actId="1076"/>
          <ac:spMkLst>
            <pc:docMk/>
            <pc:sldMk cId="96430950" sldId="65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3.896" v="121"/>
          <ac:spMkLst>
            <pc:docMk/>
            <pc:sldMk cId="96430950" sldId="659"/>
            <ac:spMk id="6" creationId="{7C89370E-197D-8ECE-CF69-D386857CC3B2}"/>
          </ac:spMkLst>
        </pc:spChg>
        <pc:spChg chg="mod">
          <ac:chgData name="Jenifer Prince Devaraj" userId="c3fb109c-09d1-42a6-93f4-69472d709861" providerId="ADAL" clId="{3D321CA5-6558-4F70-ABFA-1D9DD863DFAB}" dt="2023-02-05T17:57:32.455" v="690" actId="255"/>
          <ac:spMkLst>
            <pc:docMk/>
            <pc:sldMk cId="96430950" sldId="659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7:00.602" v="1888" actId="47"/>
        <pc:sldMkLst>
          <pc:docMk/>
          <pc:sldMk cId="4098743976" sldId="660"/>
        </pc:sldMkLst>
        <pc:spChg chg="mod">
          <ac:chgData name="Jenifer Prince Devaraj" userId="c3fb109c-09d1-42a6-93f4-69472d709861" providerId="ADAL" clId="{3D321CA5-6558-4F70-ABFA-1D9DD863DFAB}" dt="2023-02-05T17:59:54.680" v="716" actId="1076"/>
          <ac:spMkLst>
            <pc:docMk/>
            <pc:sldMk cId="4098743976" sldId="66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8.489" v="124"/>
          <ac:spMkLst>
            <pc:docMk/>
            <pc:sldMk cId="4098743976" sldId="660"/>
            <ac:spMk id="6" creationId="{DD8B47F4-6069-FABF-39BE-43BECF4789E0}"/>
          </ac:spMkLst>
        </pc:spChg>
        <pc:spChg chg="mod">
          <ac:chgData name="Jenifer Prince Devaraj" userId="c3fb109c-09d1-42a6-93f4-69472d709861" providerId="ADAL" clId="{3D321CA5-6558-4F70-ABFA-1D9DD863DFAB}" dt="2023-02-05T18:00:36.193" v="723" actId="14100"/>
          <ac:spMkLst>
            <pc:docMk/>
            <pc:sldMk cId="4098743976" sldId="660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8.805" v="1887" actId="47"/>
        <pc:sldMkLst>
          <pc:docMk/>
          <pc:sldMk cId="2997192327" sldId="661"/>
        </pc:sldMkLst>
        <pc:spChg chg="mod">
          <ac:chgData name="Jenifer Prince Devaraj" userId="c3fb109c-09d1-42a6-93f4-69472d709861" providerId="ADAL" clId="{3D321CA5-6558-4F70-ABFA-1D9DD863DFAB}" dt="2023-02-05T17:59:25.828" v="711" actId="113"/>
          <ac:spMkLst>
            <pc:docMk/>
            <pc:sldMk cId="2997192327" sldId="66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6.912" v="123"/>
          <ac:spMkLst>
            <pc:docMk/>
            <pc:sldMk cId="2997192327" sldId="661"/>
            <ac:spMk id="3" creationId="{8FA0FE08-F24C-79EB-7A61-EA3BC7D8863E}"/>
          </ac:spMkLst>
        </pc:spChg>
        <pc:spChg chg="mod">
          <ac:chgData name="Jenifer Prince Devaraj" userId="c3fb109c-09d1-42a6-93f4-69472d709861" providerId="ADAL" clId="{3D321CA5-6558-4F70-ABFA-1D9DD863DFAB}" dt="2023-02-05T17:59:00.641" v="707" actId="255"/>
          <ac:spMkLst>
            <pc:docMk/>
            <pc:sldMk cId="2997192327" sldId="661"/>
            <ac:spMk id="6" creationId="{00000000-0000-0000-0000-000000000000}"/>
          </ac:spMkLst>
        </pc:spChg>
        <pc:picChg chg="mod">
          <ac:chgData name="Jenifer Prince Devaraj" userId="c3fb109c-09d1-42a6-93f4-69472d709861" providerId="ADAL" clId="{3D321CA5-6558-4F70-ABFA-1D9DD863DFAB}" dt="2023-02-05T17:58:44.950" v="703" actId="1076"/>
          <ac:picMkLst>
            <pc:docMk/>
            <pc:sldMk cId="2997192327" sldId="661"/>
            <ac:picMk id="8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01.123" v="1889" actId="47"/>
        <pc:sldMkLst>
          <pc:docMk/>
          <pc:sldMk cId="1894566899" sldId="662"/>
        </pc:sldMkLst>
        <pc:spChg chg="mod">
          <ac:chgData name="Jenifer Prince Devaraj" userId="c3fb109c-09d1-42a6-93f4-69472d709861" providerId="ADAL" clId="{3D321CA5-6558-4F70-ABFA-1D9DD863DFAB}" dt="2023-02-05T18:01:33.292" v="731" actId="113"/>
          <ac:spMkLst>
            <pc:docMk/>
            <pc:sldMk cId="1894566899" sldId="66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00.044" v="125"/>
          <ac:spMkLst>
            <pc:docMk/>
            <pc:sldMk cId="1894566899" sldId="662"/>
            <ac:spMk id="3" creationId="{CB8B7789-0B90-D577-95DF-5E099F2E9321}"/>
          </ac:spMkLst>
        </pc:spChg>
        <pc:spChg chg="mod">
          <ac:chgData name="Jenifer Prince Devaraj" userId="c3fb109c-09d1-42a6-93f4-69472d709861" providerId="ADAL" clId="{3D321CA5-6558-4F70-ABFA-1D9DD863DFAB}" dt="2023-02-05T18:01:19.764" v="728" actId="1076"/>
          <ac:spMkLst>
            <pc:docMk/>
            <pc:sldMk cId="1894566899" sldId="662"/>
            <ac:spMk id="6" creationId="{00000000-0000-0000-0000-000000000000}"/>
          </ac:spMkLst>
        </pc:spChg>
        <pc:picChg chg="mod">
          <ac:chgData name="Jenifer Prince Devaraj" userId="c3fb109c-09d1-42a6-93f4-69472d709861" providerId="ADAL" clId="{3D321CA5-6558-4F70-ABFA-1D9DD863DFAB}" dt="2023-02-05T18:01:40.184" v="734" actId="14100"/>
          <ac:picMkLst>
            <pc:docMk/>
            <pc:sldMk cId="1894566899" sldId="662"/>
            <ac:picMk id="2050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03.418" v="1891" actId="47"/>
        <pc:sldMkLst>
          <pc:docMk/>
          <pc:sldMk cId="2257002079" sldId="663"/>
        </pc:sldMkLst>
        <pc:spChg chg="mod">
          <ac:chgData name="Jenifer Prince Devaraj" userId="c3fb109c-09d1-42a6-93f4-69472d709861" providerId="ADAL" clId="{3D321CA5-6558-4F70-ABFA-1D9DD863DFAB}" dt="2023-02-05T18:02:50.674" v="749" actId="113"/>
          <ac:spMkLst>
            <pc:docMk/>
            <pc:sldMk cId="2257002079" sldId="66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07.344" v="127"/>
          <ac:spMkLst>
            <pc:docMk/>
            <pc:sldMk cId="2257002079" sldId="663"/>
            <ac:spMk id="3" creationId="{A1C3B6C4-58EC-05C9-C319-15C529F18683}"/>
          </ac:spMkLst>
        </pc:spChg>
        <pc:spChg chg="mod">
          <ac:chgData name="Jenifer Prince Devaraj" userId="c3fb109c-09d1-42a6-93f4-69472d709861" providerId="ADAL" clId="{3D321CA5-6558-4F70-ABFA-1D9DD863DFAB}" dt="2023-02-05T18:03:17.319" v="755" actId="2711"/>
          <ac:spMkLst>
            <pc:docMk/>
            <pc:sldMk cId="2257002079" sldId="663"/>
            <ac:spMk id="6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7:01.893" v="1890" actId="47"/>
        <pc:sldMkLst>
          <pc:docMk/>
          <pc:sldMk cId="2625396335" sldId="664"/>
        </pc:sldMkLst>
        <pc:spChg chg="mod">
          <ac:chgData name="Jenifer Prince Devaraj" userId="c3fb109c-09d1-42a6-93f4-69472d709861" providerId="ADAL" clId="{3D321CA5-6558-4F70-ABFA-1D9DD863DFAB}" dt="2023-02-05T18:02:08.994" v="739" actId="113"/>
          <ac:spMkLst>
            <pc:docMk/>
            <pc:sldMk cId="2625396335" sldId="66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01.515" v="126"/>
          <ac:spMkLst>
            <pc:docMk/>
            <pc:sldMk cId="2625396335" sldId="664"/>
            <ac:spMk id="3" creationId="{F03C1194-784A-1CD9-5A52-F9031D4FF12A}"/>
          </ac:spMkLst>
        </pc:spChg>
        <pc:spChg chg="mod">
          <ac:chgData name="Jenifer Prince Devaraj" userId="c3fb109c-09d1-42a6-93f4-69472d709861" providerId="ADAL" clId="{3D321CA5-6558-4F70-ABFA-1D9DD863DFAB}" dt="2023-02-05T18:02:23.809" v="743" actId="1076"/>
          <ac:spMkLst>
            <pc:docMk/>
            <pc:sldMk cId="2625396335" sldId="664"/>
            <ac:spMk id="6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8.396" v="1886" actId="47"/>
        <pc:sldMkLst>
          <pc:docMk/>
          <pc:sldMk cId="1935934067" sldId="665"/>
        </pc:sldMkLst>
        <pc:spChg chg="mod">
          <ac:chgData name="Jenifer Prince Devaraj" userId="c3fb109c-09d1-42a6-93f4-69472d709861" providerId="ADAL" clId="{3D321CA5-6558-4F70-ABFA-1D9DD863DFAB}" dt="2023-02-05T17:58:03.958" v="695" actId="113"/>
          <ac:spMkLst>
            <pc:docMk/>
            <pc:sldMk cId="1935934067" sldId="66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5.438" v="122"/>
          <ac:spMkLst>
            <pc:docMk/>
            <pc:sldMk cId="1935934067" sldId="665"/>
            <ac:spMk id="6" creationId="{A4FC6834-B644-05EA-EC80-45171E3B45EF}"/>
          </ac:spMkLst>
        </pc:spChg>
        <pc:spChg chg="mod">
          <ac:chgData name="Jenifer Prince Devaraj" userId="c3fb109c-09d1-42a6-93f4-69472d709861" providerId="ADAL" clId="{3D321CA5-6558-4F70-ABFA-1D9DD863DFAB}" dt="2023-02-05T17:58:29.687" v="702" actId="2710"/>
          <ac:spMkLst>
            <pc:docMk/>
            <pc:sldMk cId="1935934067" sldId="665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7:13.134" v="1894" actId="47"/>
        <pc:sldMkLst>
          <pc:docMk/>
          <pc:sldMk cId="2971471409" sldId="666"/>
        </pc:sldMkLst>
        <pc:spChg chg="mod">
          <ac:chgData name="Jenifer Prince Devaraj" userId="c3fb109c-09d1-42a6-93f4-69472d709861" providerId="ADAL" clId="{3D321CA5-6558-4F70-ABFA-1D9DD863DFAB}" dt="2023-02-05T18:06:12.523" v="793" actId="113"/>
          <ac:spMkLst>
            <pc:docMk/>
            <pc:sldMk cId="2971471409" sldId="666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5T18:05:42.200" v="788" actId="255"/>
          <ac:spMkLst>
            <pc:docMk/>
            <pc:sldMk cId="2971471409" sldId="666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13.356" v="131"/>
          <ac:spMkLst>
            <pc:docMk/>
            <pc:sldMk cId="2971471409" sldId="666"/>
            <ac:spMk id="6" creationId="{8AC7D65B-8D87-9F92-13CD-501FFFF54558}"/>
          </ac:spMkLst>
        </pc:spChg>
        <pc:picChg chg="mod">
          <ac:chgData name="Jenifer Prince Devaraj" userId="c3fb109c-09d1-42a6-93f4-69472d709861" providerId="ADAL" clId="{3D321CA5-6558-4F70-ABFA-1D9DD863DFAB}" dt="2023-02-05T18:06:16.200" v="794" actId="1076"/>
          <ac:picMkLst>
            <pc:docMk/>
            <pc:sldMk cId="2971471409" sldId="666"/>
            <ac:picMk id="3074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12.669" v="1893" actId="47"/>
        <pc:sldMkLst>
          <pc:docMk/>
          <pc:sldMk cId="3955181918" sldId="667"/>
        </pc:sldMkLst>
        <pc:spChg chg="mod">
          <ac:chgData name="Jenifer Prince Devaraj" userId="c3fb109c-09d1-42a6-93f4-69472d709861" providerId="ADAL" clId="{3D321CA5-6558-4F70-ABFA-1D9DD863DFAB}" dt="2023-02-05T18:05:22.063" v="784" actId="113"/>
          <ac:spMkLst>
            <pc:docMk/>
            <pc:sldMk cId="3955181918" sldId="66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5T18:04:51.015" v="780" actId="1076"/>
          <ac:spMkLst>
            <pc:docMk/>
            <pc:sldMk cId="3955181918" sldId="66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11.860" v="130"/>
          <ac:spMkLst>
            <pc:docMk/>
            <pc:sldMk cId="3955181918" sldId="667"/>
            <ac:spMk id="6" creationId="{F0E15A9E-2FBA-3E9A-572C-3F84FC0A19C7}"/>
          </ac:spMkLst>
        </pc:spChg>
        <pc:picChg chg="mod">
          <ac:chgData name="Jenifer Prince Devaraj" userId="c3fb109c-09d1-42a6-93f4-69472d709861" providerId="ADAL" clId="{3D321CA5-6558-4F70-ABFA-1D9DD863DFAB}" dt="2023-02-05T18:05:25.357" v="785" actId="1076"/>
          <ac:picMkLst>
            <pc:docMk/>
            <pc:sldMk cId="3955181918" sldId="667"/>
            <ac:picMk id="6146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20.587" v="1895" actId="47"/>
        <pc:sldMkLst>
          <pc:docMk/>
          <pc:sldMk cId="1841080869" sldId="668"/>
        </pc:sldMkLst>
        <pc:spChg chg="mod">
          <ac:chgData name="Jenifer Prince Devaraj" userId="c3fb109c-09d1-42a6-93f4-69472d709861" providerId="ADAL" clId="{3D321CA5-6558-4F70-ABFA-1D9DD863DFAB}" dt="2023-02-04T23:57:05.318" v="45" actId="27636"/>
          <ac:spMkLst>
            <pc:docMk/>
            <pc:sldMk cId="1841080869" sldId="66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3.124" v="134"/>
          <ac:spMkLst>
            <pc:docMk/>
            <pc:sldMk cId="1841080869" sldId="668"/>
            <ac:spMk id="3" creationId="{413E0933-35E0-27B8-FF25-25EA75C5784F}"/>
          </ac:spMkLst>
        </pc:spChg>
        <pc:spChg chg="mod">
          <ac:chgData name="Jenifer Prince Devaraj" userId="c3fb109c-09d1-42a6-93f4-69472d709861" providerId="ADAL" clId="{3D321CA5-6558-4F70-ABFA-1D9DD863DFAB}" dt="2023-02-05T18:07:47.617" v="816" actId="255"/>
          <ac:spMkLst>
            <pc:docMk/>
            <pc:sldMk cId="1841080869" sldId="668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3D321CA5-6558-4F70-ABFA-1D9DD863DFAB}" dt="2023-02-05T18:07:27.900" v="813" actId="1076"/>
          <ac:picMkLst>
            <pc:docMk/>
            <pc:sldMk cId="1841080869" sldId="668"/>
            <ac:picMk id="7172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21.384" v="1896" actId="47"/>
        <pc:sldMkLst>
          <pc:docMk/>
          <pc:sldMk cId="426795679" sldId="669"/>
        </pc:sldMkLst>
        <pc:spChg chg="mod">
          <ac:chgData name="Jenifer Prince Devaraj" userId="c3fb109c-09d1-42a6-93f4-69472d709861" providerId="ADAL" clId="{3D321CA5-6558-4F70-ABFA-1D9DD863DFAB}" dt="2023-02-05T18:08:19.309" v="819" actId="113"/>
          <ac:spMkLst>
            <pc:docMk/>
            <pc:sldMk cId="426795679" sldId="66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4.877" v="135"/>
          <ac:spMkLst>
            <pc:docMk/>
            <pc:sldMk cId="426795679" sldId="669"/>
            <ac:spMk id="6" creationId="{4E8A783D-D0CC-567A-48B0-6D86AFA0AC8E}"/>
          </ac:spMkLst>
        </pc:spChg>
        <pc:spChg chg="mod">
          <ac:chgData name="Jenifer Prince Devaraj" userId="c3fb109c-09d1-42a6-93f4-69472d709861" providerId="ADAL" clId="{3D321CA5-6558-4F70-ABFA-1D9DD863DFAB}" dt="2023-02-05T18:08:35.668" v="822" actId="255"/>
          <ac:spMkLst>
            <pc:docMk/>
            <pc:sldMk cId="426795679" sldId="669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3D321CA5-6558-4F70-ABFA-1D9DD863DFAB}" dt="2023-02-05T18:08:41.445" v="825" actId="1076"/>
          <ac:picMkLst>
            <pc:docMk/>
            <pc:sldMk cId="426795679" sldId="669"/>
            <ac:picMk id="3" creationId="{00000000-0000-0000-0000-000000000000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5T18:37:09.255" v="983" actId="1076"/>
        <pc:sldMkLst>
          <pc:docMk/>
          <pc:sldMk cId="3759313193" sldId="670"/>
        </pc:sldMkLst>
        <pc:spChg chg="mod">
          <ac:chgData name="Jenifer Prince Devaraj" userId="c3fb109c-09d1-42a6-93f4-69472d709861" providerId="ADAL" clId="{3D321CA5-6558-4F70-ABFA-1D9DD863DFAB}" dt="2023-02-05T18:10:15.807" v="842" actId="1076"/>
          <ac:spMkLst>
            <pc:docMk/>
            <pc:sldMk cId="3759313193" sldId="67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8.103" v="137"/>
          <ac:spMkLst>
            <pc:docMk/>
            <pc:sldMk cId="3759313193" sldId="670"/>
            <ac:spMk id="3" creationId="{EE31CCFD-799B-C450-A06C-A501B7C41947}"/>
          </ac:spMkLst>
        </pc:spChg>
        <pc:spChg chg="mod">
          <ac:chgData name="Jenifer Prince Devaraj" userId="c3fb109c-09d1-42a6-93f4-69472d709861" providerId="ADAL" clId="{3D321CA5-6558-4F70-ABFA-1D9DD863DFAB}" dt="2023-02-05T18:37:09.255" v="983" actId="1076"/>
          <ac:spMkLst>
            <pc:docMk/>
            <pc:sldMk cId="3759313193" sldId="670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8T22:28:51.087" v="1910" actId="255"/>
        <pc:sldMkLst>
          <pc:docMk/>
          <pc:sldMk cId="3105393504" sldId="671"/>
        </pc:sldMkLst>
        <pc:spChg chg="mod">
          <ac:chgData name="Jenifer Prince Devaraj" userId="c3fb109c-09d1-42a6-93f4-69472d709861" providerId="ADAL" clId="{3D321CA5-6558-4F70-ABFA-1D9DD863DFAB}" dt="2023-02-05T18:09:22.243" v="830" actId="1076"/>
          <ac:spMkLst>
            <pc:docMk/>
            <pc:sldMk cId="3105393504" sldId="67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6.498" v="136"/>
          <ac:spMkLst>
            <pc:docMk/>
            <pc:sldMk cId="3105393504" sldId="671"/>
            <ac:spMk id="3" creationId="{B85783C8-09C1-7468-F5E0-90C3558F2E46}"/>
          </ac:spMkLst>
        </pc:spChg>
        <pc:spChg chg="mod">
          <ac:chgData name="Jenifer Prince Devaraj" userId="c3fb109c-09d1-42a6-93f4-69472d709861" providerId="ADAL" clId="{3D321CA5-6558-4F70-ABFA-1D9DD863DFAB}" dt="2023-02-08T22:28:51.087" v="1910" actId="255"/>
          <ac:spMkLst>
            <pc:docMk/>
            <pc:sldMk cId="3105393504" sldId="671"/>
            <ac:spMk id="24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3D321CA5-6558-4F70-ABFA-1D9DD863DFAB}" dt="2023-02-08T22:52:57.511" v="2108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3D321CA5-6558-4F70-ABFA-1D9DD863DFAB}" dt="2023-02-03T16:49:35.396" v="2" actId="478"/>
          <ac:spMkLst>
            <pc:docMk/>
            <pc:sldMk cId="3119007398" sldId="719"/>
            <ac:spMk id="3" creationId="{AA205271-8453-0C56-CE04-6289558BCEE4}"/>
          </ac:spMkLst>
        </pc:spChg>
        <pc:spChg chg="add del mod">
          <ac:chgData name="Jenifer Prince Devaraj" userId="c3fb109c-09d1-42a6-93f4-69472d709861" providerId="ADAL" clId="{3D321CA5-6558-4F70-ABFA-1D9DD863DFAB}" dt="2023-02-03T16:49:32.485" v="1"/>
          <ac:spMkLst>
            <pc:docMk/>
            <pc:sldMk cId="3119007398" sldId="719"/>
            <ac:spMk id="4" creationId="{184A619B-44E2-4FC2-57A0-0423BB49FF76}"/>
          </ac:spMkLst>
        </pc:spChg>
        <pc:spChg chg="add mod">
          <ac:chgData name="Jenifer Prince Devaraj" userId="c3fb109c-09d1-42a6-93f4-69472d709861" providerId="ADAL" clId="{3D321CA5-6558-4F70-ABFA-1D9DD863DFAB}" dt="2023-02-08T22:52:57.511" v="2108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modSp add del mod">
        <pc:chgData name="Jenifer Prince Devaraj" userId="c3fb109c-09d1-42a6-93f4-69472d709861" providerId="ADAL" clId="{3D321CA5-6558-4F70-ABFA-1D9DD863DFAB}" dt="2023-02-08T20:05:33.412" v="1210" actId="47"/>
        <pc:sldMkLst>
          <pc:docMk/>
          <pc:sldMk cId="3431032321" sldId="720"/>
        </pc:sldMkLst>
        <pc:spChg chg="mod">
          <ac:chgData name="Jenifer Prince Devaraj" userId="c3fb109c-09d1-42a6-93f4-69472d709861" providerId="ADAL" clId="{3D321CA5-6558-4F70-ABFA-1D9DD863DFAB}" dt="2023-02-08T20:04:18.054" v="1189" actId="21"/>
          <ac:spMkLst>
            <pc:docMk/>
            <pc:sldMk cId="3431032321" sldId="720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8T20:32:42.734" v="1401" actId="20577"/>
        <pc:sldMkLst>
          <pc:docMk/>
          <pc:sldMk cId="4144087648" sldId="721"/>
        </pc:sldMkLst>
        <pc:spChg chg="mod">
          <ac:chgData name="Jenifer Prince Devaraj" userId="c3fb109c-09d1-42a6-93f4-69472d709861" providerId="ADAL" clId="{3D321CA5-6558-4F70-ABFA-1D9DD863DFAB}" dt="2023-02-08T20:32:42.734" v="1401" actId="20577"/>
          <ac:spMkLst>
            <pc:docMk/>
            <pc:sldMk cId="4144087648" sldId="72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8T20:31:55.038" v="1384" actId="1076"/>
          <ac:spMkLst>
            <pc:docMk/>
            <pc:sldMk cId="4144087648" sldId="721"/>
            <ac:spMk id="3" creationId="{8148C6A3-1E6D-10C6-B0ED-768D03F485C1}"/>
          </ac:spMkLst>
        </pc:spChg>
        <pc:spChg chg="mod">
          <ac:chgData name="Jenifer Prince Devaraj" userId="c3fb109c-09d1-42a6-93f4-69472d709861" providerId="ADAL" clId="{3D321CA5-6558-4F70-ABFA-1D9DD863DFAB}" dt="2023-02-08T20:31:43.438" v="1381" actId="1076"/>
          <ac:spMkLst>
            <pc:docMk/>
            <pc:sldMk cId="4144087648" sldId="721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0:32:24.692" v="1393" actId="1076"/>
          <ac:picMkLst>
            <pc:docMk/>
            <pc:sldMk cId="4144087648" sldId="721"/>
            <ac:picMk id="6" creationId="{C7CFDDA7-789B-0ADE-A68F-F97E7AA6FB8E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8T22:20:21.040" v="1833" actId="20577"/>
        <pc:sldMkLst>
          <pc:docMk/>
          <pc:sldMk cId="2120602379" sldId="722"/>
        </pc:sldMkLst>
        <pc:spChg chg="mod">
          <ac:chgData name="Jenifer Prince Devaraj" userId="c3fb109c-09d1-42a6-93f4-69472d709861" providerId="ADAL" clId="{3D321CA5-6558-4F70-ABFA-1D9DD863DFAB}" dt="2023-02-08T22:20:21.040" v="1833" actId="20577"/>
          <ac:spMkLst>
            <pc:docMk/>
            <pc:sldMk cId="2120602379" sldId="722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2:16:42.240" v="1800" actId="1076"/>
          <ac:picMkLst>
            <pc:docMk/>
            <pc:sldMk cId="2120602379" sldId="722"/>
            <ac:picMk id="5" creationId="{B6B2A943-F57E-6900-52B2-55AEAE84A4D5}"/>
          </ac:picMkLst>
        </pc:picChg>
      </pc:sldChg>
      <pc:sldChg chg="modSp add del mod">
        <pc:chgData name="Jenifer Prince Devaraj" userId="c3fb109c-09d1-42a6-93f4-69472d709861" providerId="ADAL" clId="{3D321CA5-6558-4F70-ABFA-1D9DD863DFAB}" dt="2023-02-08T22:22:20.612" v="1836" actId="47"/>
        <pc:sldMkLst>
          <pc:docMk/>
          <pc:sldMk cId="774824408" sldId="723"/>
        </pc:sldMkLst>
        <pc:spChg chg="mod">
          <ac:chgData name="Jenifer Prince Devaraj" userId="c3fb109c-09d1-42a6-93f4-69472d709861" providerId="ADAL" clId="{3D321CA5-6558-4F70-ABFA-1D9DD863DFAB}" dt="2023-02-05T17:46:02.158" v="558" actId="20577"/>
          <ac:spMkLst>
            <pc:docMk/>
            <pc:sldMk cId="774824408" sldId="723"/>
            <ac:spMk id="24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3D321CA5-6558-4F70-ABFA-1D9DD863DFAB}" dt="2023-02-08T22:25:51.039" v="1882" actId="47"/>
        <pc:sldMkLst>
          <pc:docMk/>
          <pc:sldMk cId="916416869" sldId="724"/>
        </pc:sldMkLst>
        <pc:spChg chg="mod">
          <ac:chgData name="Jenifer Prince Devaraj" userId="c3fb109c-09d1-42a6-93f4-69472d709861" providerId="ADAL" clId="{3D321CA5-6558-4F70-ABFA-1D9DD863DFAB}" dt="2023-02-05T17:52:07.201" v="620" actId="1076"/>
          <ac:spMkLst>
            <pc:docMk/>
            <pc:sldMk cId="916416869" sldId="724"/>
            <ac:spMk id="24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3D321CA5-6558-4F70-ABFA-1D9DD863DFAB}" dt="2023-02-08T22:27:04.219" v="1892" actId="47"/>
        <pc:sldMkLst>
          <pc:docMk/>
          <pc:sldMk cId="3830671612" sldId="725"/>
        </pc:sldMkLst>
        <pc:spChg chg="mod">
          <ac:chgData name="Jenifer Prince Devaraj" userId="c3fb109c-09d1-42a6-93f4-69472d709861" providerId="ADAL" clId="{3D321CA5-6558-4F70-ABFA-1D9DD863DFAB}" dt="2023-02-05T18:03:39.400" v="760" actId="2710"/>
          <ac:spMkLst>
            <pc:docMk/>
            <pc:sldMk cId="3830671612" sldId="725"/>
            <ac:spMk id="6" creationId="{00000000-0000-0000-0000-000000000000}"/>
          </ac:spMkLst>
        </pc:spChg>
      </pc:sldChg>
      <pc:sldChg chg="modSp mod">
        <pc:chgData name="Jenifer Prince Devaraj" userId="c3fb109c-09d1-42a6-93f4-69472d709861" providerId="ADAL" clId="{3D321CA5-6558-4F70-ABFA-1D9DD863DFAB}" dt="2023-02-09T08:50:39.126" v="2128" actId="113"/>
        <pc:sldMkLst>
          <pc:docMk/>
          <pc:sldMk cId="1886451216" sldId="726"/>
        </pc:sldMkLst>
        <pc:spChg chg="mod">
          <ac:chgData name="Jenifer Prince Devaraj" userId="c3fb109c-09d1-42a6-93f4-69472d709861" providerId="ADAL" clId="{3D321CA5-6558-4F70-ABFA-1D9DD863DFAB}" dt="2023-02-09T08:50:39.126" v="2128" actId="113"/>
          <ac:spMkLst>
            <pc:docMk/>
            <pc:sldMk cId="1886451216" sldId="726"/>
            <ac:spMk id="7" creationId="{6E81CB44-C43A-9A87-6B82-0AFA3F8C255C}"/>
          </ac:spMkLst>
        </pc:spChg>
      </pc:sldChg>
      <pc:sldChg chg="delSp modSp add mod">
        <pc:chgData name="Jenifer Prince Devaraj" userId="c3fb109c-09d1-42a6-93f4-69472d709861" providerId="ADAL" clId="{3D321CA5-6558-4F70-ABFA-1D9DD863DFAB}" dt="2023-02-08T22:54:50.771" v="2115" actId="1076"/>
        <pc:sldMkLst>
          <pc:docMk/>
          <pc:sldMk cId="2147189103" sldId="727"/>
        </pc:sldMkLst>
        <pc:spChg chg="del">
          <ac:chgData name="Jenifer Prince Devaraj" userId="c3fb109c-09d1-42a6-93f4-69472d709861" providerId="ADAL" clId="{3D321CA5-6558-4F70-ABFA-1D9DD863DFAB}" dt="2023-02-08T19:46:48.423" v="1047" actId="478"/>
          <ac:spMkLst>
            <pc:docMk/>
            <pc:sldMk cId="2147189103" sldId="727"/>
            <ac:spMk id="9" creationId="{FF8214AD-8908-DB82-CD91-BD97B833F7CD}"/>
          </ac:spMkLst>
        </pc:spChg>
        <pc:spChg chg="mod">
          <ac:chgData name="Jenifer Prince Devaraj" userId="c3fb109c-09d1-42a6-93f4-69472d709861" providerId="ADAL" clId="{3D321CA5-6558-4F70-ABFA-1D9DD863DFAB}" dt="2023-02-08T22:54:50.771" v="2115" actId="1076"/>
          <ac:spMkLst>
            <pc:docMk/>
            <pc:sldMk cId="2147189103" sldId="727"/>
            <ac:spMk id="24" creationId="{00000000-0000-0000-0000-000000000000}"/>
          </ac:spMkLst>
        </pc:spChg>
      </pc:sldChg>
      <pc:sldChg chg="new del">
        <pc:chgData name="Jenifer Prince Devaraj" userId="c3fb109c-09d1-42a6-93f4-69472d709861" providerId="ADAL" clId="{3D321CA5-6558-4F70-ABFA-1D9DD863DFAB}" dt="2023-02-08T19:46:15.976" v="1040" actId="680"/>
        <pc:sldMkLst>
          <pc:docMk/>
          <pc:sldMk cId="2401779237" sldId="727"/>
        </pc:sldMkLst>
      </pc:sldChg>
      <pc:sldChg chg="add del">
        <pc:chgData name="Jenifer Prince Devaraj" userId="c3fb109c-09d1-42a6-93f4-69472d709861" providerId="ADAL" clId="{3D321CA5-6558-4F70-ABFA-1D9DD863DFAB}" dt="2023-02-08T22:55:04.428" v="2116" actId="47"/>
        <pc:sldMkLst>
          <pc:docMk/>
          <pc:sldMk cId="2933858219" sldId="728"/>
        </pc:sldMkLst>
      </pc:sldChg>
      <pc:sldChg chg="modSp add mod">
        <pc:chgData name="Jenifer Prince Devaraj" userId="c3fb109c-09d1-42a6-93f4-69472d709861" providerId="ADAL" clId="{3D321CA5-6558-4F70-ABFA-1D9DD863DFAB}" dt="2023-02-08T22:23:14.318" v="1864" actId="20577"/>
        <pc:sldMkLst>
          <pc:docMk/>
          <pc:sldMk cId="1083627039" sldId="729"/>
        </pc:sldMkLst>
        <pc:spChg chg="mod">
          <ac:chgData name="Jenifer Prince Devaraj" userId="c3fb109c-09d1-42a6-93f4-69472d709861" providerId="ADAL" clId="{3D321CA5-6558-4F70-ABFA-1D9DD863DFAB}" dt="2023-02-08T22:23:14.318" v="1864" actId="20577"/>
          <ac:spMkLst>
            <pc:docMk/>
            <pc:sldMk cId="1083627039" sldId="72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8T21:52:57.836" v="1687" actId="255"/>
          <ac:spMkLst>
            <pc:docMk/>
            <pc:sldMk cId="1083627039" sldId="729"/>
            <ac:spMk id="24" creationId="{00000000-0000-0000-0000-000000000000}"/>
          </ac:spMkLst>
        </pc:spChg>
      </pc:sldChg>
      <pc:sldChg chg="modSp add mod">
        <pc:chgData name="Jenifer Prince Devaraj" userId="c3fb109c-09d1-42a6-93f4-69472d709861" providerId="ADAL" clId="{3D321CA5-6558-4F70-ABFA-1D9DD863DFAB}" dt="2023-02-08T21:54:23.769" v="1752" actId="12"/>
        <pc:sldMkLst>
          <pc:docMk/>
          <pc:sldMk cId="4218587974" sldId="730"/>
        </pc:sldMkLst>
        <pc:spChg chg="mod">
          <ac:chgData name="Jenifer Prince Devaraj" userId="c3fb109c-09d1-42a6-93f4-69472d709861" providerId="ADAL" clId="{3D321CA5-6558-4F70-ABFA-1D9DD863DFAB}" dt="2023-02-08T21:54:23.769" v="1752" actId="12"/>
          <ac:spMkLst>
            <pc:docMk/>
            <pc:sldMk cId="4218587974" sldId="730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3D321CA5-6558-4F70-ABFA-1D9DD863DFAB}" dt="2023-02-08T22:50:56.553" v="2079" actId="20577"/>
        <pc:sldMkLst>
          <pc:docMk/>
          <pc:sldMk cId="490763222" sldId="731"/>
        </pc:sldMkLst>
        <pc:spChg chg="del mod">
          <ac:chgData name="Jenifer Prince Devaraj" userId="c3fb109c-09d1-42a6-93f4-69472d709861" providerId="ADAL" clId="{3D321CA5-6558-4F70-ABFA-1D9DD863DFAB}" dt="2023-02-08T22:32:58.759" v="1915" actId="478"/>
          <ac:spMkLst>
            <pc:docMk/>
            <pc:sldMk cId="490763222" sldId="731"/>
            <ac:spMk id="2" creationId="{00000000-0000-0000-0000-000000000000}"/>
          </ac:spMkLst>
        </pc:spChg>
        <pc:spChg chg="del mod">
          <ac:chgData name="Jenifer Prince Devaraj" userId="c3fb109c-09d1-42a6-93f4-69472d709861" providerId="ADAL" clId="{3D321CA5-6558-4F70-ABFA-1D9DD863DFAB}" dt="2023-02-08T22:41:27.977" v="2005" actId="478"/>
          <ac:spMkLst>
            <pc:docMk/>
            <pc:sldMk cId="490763222" sldId="731"/>
            <ac:spMk id="4" creationId="{0E08EE7A-58AE-FA63-7646-B801A82634B7}"/>
          </ac:spMkLst>
        </pc:spChg>
        <pc:spChg chg="add del mod">
          <ac:chgData name="Jenifer Prince Devaraj" userId="c3fb109c-09d1-42a6-93f4-69472d709861" providerId="ADAL" clId="{3D321CA5-6558-4F70-ABFA-1D9DD863DFAB}" dt="2023-02-08T22:32:53.117" v="1913" actId="478"/>
          <ac:spMkLst>
            <pc:docMk/>
            <pc:sldMk cId="490763222" sldId="731"/>
            <ac:spMk id="6" creationId="{FF89776C-6021-7818-F9A4-BB8B624753B2}"/>
          </ac:spMkLst>
        </pc:spChg>
        <pc:spChg chg="add del mod">
          <ac:chgData name="Jenifer Prince Devaraj" userId="c3fb109c-09d1-42a6-93f4-69472d709861" providerId="ADAL" clId="{3D321CA5-6558-4F70-ABFA-1D9DD863DFAB}" dt="2023-02-08T22:33:01.266" v="1916" actId="478"/>
          <ac:spMkLst>
            <pc:docMk/>
            <pc:sldMk cId="490763222" sldId="731"/>
            <ac:spMk id="8" creationId="{7D6CA860-B3B8-300F-BFAD-4F2794B6901E}"/>
          </ac:spMkLst>
        </pc:spChg>
        <pc:spChg chg="add mod">
          <ac:chgData name="Jenifer Prince Devaraj" userId="c3fb109c-09d1-42a6-93f4-69472d709861" providerId="ADAL" clId="{3D321CA5-6558-4F70-ABFA-1D9DD863DFAB}" dt="2023-02-08T22:41:16.413" v="2001" actId="1076"/>
          <ac:spMkLst>
            <pc:docMk/>
            <pc:sldMk cId="490763222" sldId="731"/>
            <ac:spMk id="15" creationId="{9B40B478-FE52-1577-4098-99699C7DB3B6}"/>
          </ac:spMkLst>
        </pc:spChg>
        <pc:spChg chg="add mod">
          <ac:chgData name="Jenifer Prince Devaraj" userId="c3fb109c-09d1-42a6-93f4-69472d709861" providerId="ADAL" clId="{3D321CA5-6558-4F70-ABFA-1D9DD863DFAB}" dt="2023-02-08T22:42:37.792" v="2022" actId="1076"/>
          <ac:spMkLst>
            <pc:docMk/>
            <pc:sldMk cId="490763222" sldId="731"/>
            <ac:spMk id="16" creationId="{662804B3-A084-E616-47E0-1CF0F2B9375C}"/>
          </ac:spMkLst>
        </pc:spChg>
        <pc:spChg chg="add mod">
          <ac:chgData name="Jenifer Prince Devaraj" userId="c3fb109c-09d1-42a6-93f4-69472d709861" providerId="ADAL" clId="{3D321CA5-6558-4F70-ABFA-1D9DD863DFAB}" dt="2023-02-08T22:42:49.030" v="2026" actId="1076"/>
          <ac:spMkLst>
            <pc:docMk/>
            <pc:sldMk cId="490763222" sldId="731"/>
            <ac:spMk id="17" creationId="{D0C8AC14-00E1-AB49-5BE5-72BF42163DFA}"/>
          </ac:spMkLst>
        </pc:spChg>
        <pc:spChg chg="add mod">
          <ac:chgData name="Jenifer Prince Devaraj" userId="c3fb109c-09d1-42a6-93f4-69472d709861" providerId="ADAL" clId="{3D321CA5-6558-4F70-ABFA-1D9DD863DFAB}" dt="2023-02-08T22:42:29.451" v="2018" actId="1076"/>
          <ac:spMkLst>
            <pc:docMk/>
            <pc:sldMk cId="490763222" sldId="731"/>
            <ac:spMk id="19" creationId="{439CEB6D-3695-2BC5-D992-5C841D710212}"/>
          </ac:spMkLst>
        </pc:spChg>
        <pc:spChg chg="add mod">
          <ac:chgData name="Jenifer Prince Devaraj" userId="c3fb109c-09d1-42a6-93f4-69472d709861" providerId="ADAL" clId="{3D321CA5-6558-4F70-ABFA-1D9DD863DFAB}" dt="2023-02-08T22:46:36.427" v="2041" actId="2710"/>
          <ac:spMkLst>
            <pc:docMk/>
            <pc:sldMk cId="490763222" sldId="731"/>
            <ac:spMk id="20" creationId="{D4689F2A-A22E-D394-5CD1-62BBC76A6E9F}"/>
          </ac:spMkLst>
        </pc:spChg>
        <pc:spChg chg="add mod">
          <ac:chgData name="Jenifer Prince Devaraj" userId="c3fb109c-09d1-42a6-93f4-69472d709861" providerId="ADAL" clId="{3D321CA5-6558-4F70-ABFA-1D9DD863DFAB}" dt="2023-02-08T22:50:56.553" v="2079" actId="20577"/>
          <ac:spMkLst>
            <pc:docMk/>
            <pc:sldMk cId="490763222" sldId="731"/>
            <ac:spMk id="22" creationId="{A3025167-BAFF-D8FD-FFE0-AC64D644D3B2}"/>
          </ac:spMkLst>
        </pc:spChg>
        <pc:spChg chg="del">
          <ac:chgData name="Jenifer Prince Devaraj" userId="c3fb109c-09d1-42a6-93f4-69472d709861" providerId="ADAL" clId="{3D321CA5-6558-4F70-ABFA-1D9DD863DFAB}" dt="2023-02-08T22:32:50.718" v="1912" actId="478"/>
          <ac:spMkLst>
            <pc:docMk/>
            <pc:sldMk cId="490763222" sldId="731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2:42:26.112" v="2017" actId="14100"/>
          <ac:picMkLst>
            <pc:docMk/>
            <pc:sldMk cId="490763222" sldId="731"/>
            <ac:picMk id="10" creationId="{6FA233F8-0522-F099-5E0A-969F1B8546B0}"/>
          </ac:picMkLst>
        </pc:picChg>
        <pc:picChg chg="add mod">
          <ac:chgData name="Jenifer Prince Devaraj" userId="c3fb109c-09d1-42a6-93f4-69472d709861" providerId="ADAL" clId="{3D321CA5-6558-4F70-ABFA-1D9DD863DFAB}" dt="2023-02-08T22:42:39.652" v="2023" actId="1076"/>
          <ac:picMkLst>
            <pc:docMk/>
            <pc:sldMk cId="490763222" sldId="731"/>
            <ac:picMk id="12" creationId="{53EDBFE1-8876-5FA3-A3C5-1162CD38D534}"/>
          </ac:picMkLst>
        </pc:picChg>
        <pc:picChg chg="add mod">
          <ac:chgData name="Jenifer Prince Devaraj" userId="c3fb109c-09d1-42a6-93f4-69472d709861" providerId="ADAL" clId="{3D321CA5-6558-4F70-ABFA-1D9DD863DFAB}" dt="2023-02-08T22:42:44.826" v="2025" actId="1076"/>
          <ac:picMkLst>
            <pc:docMk/>
            <pc:sldMk cId="490763222" sldId="731"/>
            <ac:picMk id="14" creationId="{0121B54A-4B8C-F9BA-F3AD-285E0DF7E66D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18:32.096" v="1822" actId="47"/>
        <pc:sldMkLst>
          <pc:docMk/>
          <pc:sldMk cId="777631617" sldId="731"/>
        </pc:sldMkLst>
        <pc:spChg chg="mod">
          <ac:chgData name="Jenifer Prince Devaraj" userId="c3fb109c-09d1-42a6-93f4-69472d709861" providerId="ADAL" clId="{3D321CA5-6558-4F70-ABFA-1D9DD863DFAB}" dt="2023-02-08T21:56:28.198" v="1763" actId="20577"/>
          <ac:spMkLst>
            <pc:docMk/>
            <pc:sldMk cId="777631617" sldId="731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2:00:36.303" v="1770" actId="1076"/>
          <ac:picMkLst>
            <pc:docMk/>
            <pc:sldMk cId="777631617" sldId="731"/>
            <ac:picMk id="5" creationId="{6D6A80A5-680A-07A9-69BE-9F92B9108498}"/>
          </ac:picMkLst>
        </pc:picChg>
      </pc:sldChg>
      <pc:sldChg chg="addSp delSp modSp add mod ord">
        <pc:chgData name="Jenifer Prince Devaraj" userId="c3fb109c-09d1-42a6-93f4-69472d709861" providerId="ADAL" clId="{3D321CA5-6558-4F70-ABFA-1D9DD863DFAB}" dt="2023-02-08T22:52:49.346" v="2101"/>
        <pc:sldMkLst>
          <pc:docMk/>
          <pc:sldMk cId="2537371817" sldId="732"/>
        </pc:sldMkLst>
        <pc:spChg chg="del">
          <ac:chgData name="Jenifer Prince Devaraj" userId="c3fb109c-09d1-42a6-93f4-69472d709861" providerId="ADAL" clId="{3D321CA5-6558-4F70-ABFA-1D9DD863DFAB}" dt="2023-02-08T22:52:31.008" v="2096" actId="478"/>
          <ac:spMkLst>
            <pc:docMk/>
            <pc:sldMk cId="2537371817" sldId="732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3D321CA5-6558-4F70-ABFA-1D9DD863DFAB}" dt="2023-02-08T22:52:35.968" v="2098" actId="478"/>
          <ac:spMkLst>
            <pc:docMk/>
            <pc:sldMk cId="2537371817" sldId="732"/>
            <ac:spMk id="4" creationId="{DA79310C-D038-101B-2058-B67B865282A9}"/>
          </ac:spMkLst>
        </pc:spChg>
        <pc:spChg chg="mod">
          <ac:chgData name="Jenifer Prince Devaraj" userId="c3fb109c-09d1-42a6-93f4-69472d709861" providerId="ADAL" clId="{3D321CA5-6558-4F70-ABFA-1D9DD863DFAB}" dt="2023-02-08T22:52:42.275" v="2099" actId="1076"/>
          <ac:spMkLst>
            <pc:docMk/>
            <pc:sldMk cId="2537371817" sldId="732"/>
            <ac:spMk id="5" creationId="{BD78D876-541D-6E52-A364-F2210992F446}"/>
          </ac:spMkLst>
        </pc:spChg>
      </pc:sldChg>
      <pc:sldChg chg="addSp delSp modSp add mod ord">
        <pc:chgData name="Jenifer Prince Devaraj" userId="c3fb109c-09d1-42a6-93f4-69472d709861" providerId="ADAL" clId="{3D321CA5-6558-4F70-ABFA-1D9DD863DFAB}" dt="2023-02-08T23:15:57.472" v="2127"/>
        <pc:sldMkLst>
          <pc:docMk/>
          <pc:sldMk cId="3306831209" sldId="733"/>
        </pc:sldMkLst>
        <pc:spChg chg="del">
          <ac:chgData name="Jenifer Prince Devaraj" userId="c3fb109c-09d1-42a6-93f4-69472d709861" providerId="ADAL" clId="{3D321CA5-6558-4F70-ABFA-1D9DD863DFAB}" dt="2023-02-08T23:14:59.736" v="2121" actId="478"/>
          <ac:spMkLst>
            <pc:docMk/>
            <pc:sldMk cId="3306831209" sldId="733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3D321CA5-6558-4F70-ABFA-1D9DD863DFAB}" dt="2023-02-08T23:14:56.973" v="2120" actId="478"/>
          <ac:spMkLst>
            <pc:docMk/>
            <pc:sldMk cId="3306831209" sldId="733"/>
            <ac:spMk id="6" creationId="{86C7344A-9C4C-85D0-3663-CD62BF693C56}"/>
          </ac:spMkLst>
        </pc:spChg>
        <pc:spChg chg="add del mod">
          <ac:chgData name="Jenifer Prince Devaraj" userId="c3fb109c-09d1-42a6-93f4-69472d709861" providerId="ADAL" clId="{3D321CA5-6558-4F70-ABFA-1D9DD863DFAB}" dt="2023-02-08T23:15:02.124" v="2122" actId="478"/>
          <ac:spMkLst>
            <pc:docMk/>
            <pc:sldMk cId="3306831209" sldId="733"/>
            <ac:spMk id="8" creationId="{6869DEAF-9B77-46AC-F42E-649A5421EB9D}"/>
          </ac:spMkLst>
        </pc:spChg>
        <pc:spChg chg="del">
          <ac:chgData name="Jenifer Prince Devaraj" userId="c3fb109c-09d1-42a6-93f4-69472d709861" providerId="ADAL" clId="{3D321CA5-6558-4F70-ABFA-1D9DD863DFAB}" dt="2023-02-08T23:14:54.061" v="2119" actId="478"/>
          <ac:spMkLst>
            <pc:docMk/>
            <pc:sldMk cId="3306831209" sldId="733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3:15:41.471" v="2125" actId="1076"/>
          <ac:picMkLst>
            <pc:docMk/>
            <pc:sldMk cId="3306831209" sldId="733"/>
            <ac:picMk id="10" creationId="{A505A2A4-E572-18DB-E9DF-0330EA6EF9E1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9T09:08:31.935" v="2178" actId="1076"/>
        <pc:sldMkLst>
          <pc:docMk/>
          <pc:sldMk cId="3683681129" sldId="734"/>
        </pc:sldMkLst>
        <pc:spChg chg="mod">
          <ac:chgData name="Jenifer Prince Devaraj" userId="c3fb109c-09d1-42a6-93f4-69472d709861" providerId="ADAL" clId="{3D321CA5-6558-4F70-ABFA-1D9DD863DFAB}" dt="2023-02-09T09:08:25.307" v="2175" actId="20577"/>
          <ac:spMkLst>
            <pc:docMk/>
            <pc:sldMk cId="3683681129" sldId="734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9T09:08:31.935" v="2178" actId="1076"/>
          <ac:picMkLst>
            <pc:docMk/>
            <pc:sldMk cId="3683681129" sldId="734"/>
            <ac:picMk id="6" creationId="{60330214-FCF8-1B2C-271A-2DE6E44A86A6}"/>
          </ac:picMkLst>
        </pc:picChg>
      </pc:sldChg>
      <pc:sldChg chg="del">
        <pc:chgData name="Jenifer Prince Devaraj" userId="c3fb109c-09d1-42a6-93f4-69472d709861" providerId="ADAL" clId="{3D321CA5-6558-4F70-ABFA-1D9DD863DFAB}" dt="2023-02-04T23:57:08.549" v="48" actId="47"/>
        <pc:sldMkLst>
          <pc:docMk/>
          <pc:sldMk cId="602369199" sldId="756"/>
        </pc:sldMkLst>
      </pc:sldChg>
      <pc:sldMasterChg chg="addSldLayout delSldLayout">
        <pc:chgData name="Jenifer Prince Devaraj" userId="c3fb109c-09d1-42a6-93f4-69472d709861" providerId="ADAL" clId="{3D321CA5-6558-4F70-ABFA-1D9DD863DFAB}" dt="2023-02-08T22:26:57.263" v="1884" actId="47"/>
        <pc:sldMasterMkLst>
          <pc:docMk/>
          <pc:sldMasterMk cId="3508390215" sldId="2147483661"/>
        </pc:sldMasterMkLst>
        <pc:sldLayoutChg chg="del">
          <pc:chgData name="Jenifer Prince Devaraj" userId="c3fb109c-09d1-42a6-93f4-69472d709861" providerId="ADAL" clId="{3D321CA5-6558-4F70-ABFA-1D9DD863DFAB}" dt="2023-02-04T23:57:13.339" v="49" actId="47"/>
          <pc:sldLayoutMkLst>
            <pc:docMk/>
            <pc:sldMasterMk cId="3508390215" sldId="2147483661"/>
            <pc:sldLayoutMk cId="3500688628" sldId="2147483791"/>
          </pc:sldLayoutMkLst>
        </pc:sldLayoutChg>
        <pc:sldLayoutChg chg="add del">
          <pc:chgData name="Jenifer Prince Devaraj" userId="c3fb109c-09d1-42a6-93f4-69472d709861" providerId="ADAL" clId="{3D321CA5-6558-4F70-ABFA-1D9DD863DFAB}" dt="2023-02-08T22:26:57.263" v="1884" actId="47"/>
          <pc:sldLayoutMkLst>
            <pc:docMk/>
            <pc:sldMasterMk cId="3508390215" sldId="2147483661"/>
            <pc:sldLayoutMk cId="665972566" sldId="214748379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EC1/L5_Transistor Configuration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EC1/L5_Transistor Configuration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EC1/L5_Transistor Configuration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EC1/L5_Transistor Configuration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EC1/L5_Transistor Configuration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EC1/L5_Transistor Configuration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EC1/L5_Transistor Configuration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EC1/L5_Transistor Configuration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EC1/L5_Transistor Configuration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EC1/L5_Transistor Configuration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EC1/L5_Transistor Configuration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EC1/L5_Transistor Configuration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EC1/L5_Transistor Configuration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EC1/L5_Transistor Configuration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EC1/L5_Transistor Configuration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EC1/L5_Transistor Configuration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EC1/L5_Transistor Configuration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EC1/L5_Transistor Configuration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EC1/L5_Transistor Configuration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EC1/L5_Transistor Configuration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EC1/L5_Transistor Configuration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EC1/L5_Transistor Configuration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EC1/L5_Transistor Configuration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EC1/L5_Transistor Configuration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EC1/L5_Transistor Configuration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EC1/L5_Transistor Configuration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EC1/L5_Transistor Configuration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EC1/L5_Transistor Configuration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8858" y="5508765"/>
            <a:ext cx="5315818" cy="3088946"/>
          </a:xfrm>
        </p:spPr>
        <p:txBody>
          <a:bodyPr/>
          <a:lstStyle/>
          <a:p>
            <a:r>
              <a:rPr lang="en-GB" sz="2000" b="1">
                <a:latin typeface="Arial" panose="020B0604020202020204" pitchFamily="34" charset="0"/>
              </a:rPr>
              <a:t>Prepared By,</a:t>
            </a:r>
          </a:p>
          <a:p>
            <a:r>
              <a:rPr lang="en-GB" sz="2000" b="1">
                <a:latin typeface="Arial" panose="020B0604020202020204" pitchFamily="34" charset="0"/>
              </a:rPr>
              <a:t>                    - Jenifer Prince Devaraj M.E., M.Ed. </a:t>
            </a:r>
          </a:p>
        </p:txBody>
      </p:sp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685674" y="175972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Code:  ACDB5002</a:t>
            </a:r>
          </a:p>
          <a:p>
            <a:endParaRPr lang="en-GB" sz="2400" b="1" dirty="0">
              <a:latin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</a:endParaRPr>
          </a:p>
          <a:p>
            <a:r>
              <a:rPr lang="en-GB" sz="2400" b="1" dirty="0">
                <a:latin typeface="Arial"/>
                <a:cs typeface="Arial"/>
              </a:rPr>
              <a:t>Lecture – 3 –(Part 2)</a:t>
            </a:r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400115" y="2312416"/>
            <a:ext cx="11391769" cy="475749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IN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Base is common for both the input and the output side.</a:t>
            </a:r>
          </a:p>
          <a:p>
            <a:pPr algn="just">
              <a:lnSpc>
                <a:spcPct val="150000"/>
              </a:lnSpc>
            </a:pPr>
            <a:r>
              <a:rPr lang="en-IN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input region is the Base emitter region.</a:t>
            </a:r>
          </a:p>
          <a:p>
            <a:pPr algn="just">
              <a:lnSpc>
                <a:spcPct val="150000"/>
              </a:lnSpc>
            </a:pPr>
            <a:r>
              <a:rPr lang="en-IN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output region is the collector base region.</a:t>
            </a:r>
          </a:p>
          <a:p>
            <a:pPr algn="just">
              <a:lnSpc>
                <a:spcPct val="150000"/>
              </a:lnSpc>
            </a:pPr>
            <a:r>
              <a:rPr lang="en-IN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input side is forward biased (V</a:t>
            </a:r>
            <a:r>
              <a:rPr lang="en-IN" sz="2400" baseline="-25000" dirty="0">
                <a:latin typeface="Cambria" panose="02040503050406030204" pitchFamily="18" charset="0"/>
                <a:ea typeface="Cambria" panose="02040503050406030204" pitchFamily="18" charset="0"/>
              </a:rPr>
              <a:t>BE</a:t>
            </a:r>
            <a:r>
              <a:rPr lang="en-IN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) and the output side is reverse biased (V</a:t>
            </a:r>
            <a:r>
              <a:rPr lang="en-IN" sz="2400" baseline="-25000" dirty="0">
                <a:latin typeface="Cambria" panose="02040503050406030204" pitchFamily="18" charset="0"/>
                <a:ea typeface="Cambria" panose="02040503050406030204" pitchFamily="18" charset="0"/>
              </a:rPr>
              <a:t>CB</a:t>
            </a:r>
            <a:r>
              <a:rPr lang="en-IN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). </a:t>
            </a: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0449DDB-E17D-7EB8-C3B2-6A01A361DA7A}"/>
              </a:ext>
            </a:extLst>
          </p:cNvPr>
          <p:cNvSpPr txBox="1">
            <a:spLocks/>
          </p:cNvSpPr>
          <p:nvPr/>
        </p:nvSpPr>
        <p:spPr>
          <a:xfrm>
            <a:off x="3065177" y="8623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Common Base (CB) configuration</a:t>
            </a:r>
            <a:endParaRPr lang="en-IN" sz="32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44714A7-8851-FD95-3BAB-37369170491A}"/>
              </a:ext>
            </a:extLst>
          </p:cNvPr>
          <p:cNvSpPr txBox="1"/>
          <p:nvPr/>
        </p:nvSpPr>
        <p:spPr>
          <a:xfrm>
            <a:off x="157480" y="1569720"/>
            <a:ext cx="5938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Common Base Configuration</a:t>
            </a:r>
          </a:p>
        </p:txBody>
      </p:sp>
    </p:spTree>
    <p:extLst>
      <p:ext uri="{BB962C8B-B14F-4D97-AF65-F5344CB8AC3E}">
        <p14:creationId xmlns:p14="http://schemas.microsoft.com/office/powerpoint/2010/main" val="30151138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5177" y="8623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Common Base (CB) configuration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757490"/>
          </a:xfrm>
        </p:spPr>
        <p:txBody>
          <a:bodyPr>
            <a:normAutofit/>
          </a:bodyPr>
          <a:lstStyle/>
          <a:p>
            <a:pPr marL="472838" lvl="1" indent="0">
              <a:buNone/>
            </a:pP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489D8EA-D89C-19C7-CC27-DF506D1EE88E}"/>
              </a:ext>
            </a:extLst>
          </p:cNvPr>
          <p:cNvSpPr txBox="1"/>
          <p:nvPr/>
        </p:nvSpPr>
        <p:spPr>
          <a:xfrm>
            <a:off x="350520" y="1488440"/>
            <a:ext cx="27146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Active Region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0CF83E60-B4A2-845E-4B45-419669EB028B}"/>
                  </a:ext>
                </a:extLst>
              </p:cNvPr>
              <p:cNvSpPr txBox="1"/>
              <p:nvPr/>
            </p:nvSpPr>
            <p:spPr>
              <a:xfrm>
                <a:off x="7986336" y="2962394"/>
                <a:ext cx="7399020" cy="83099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𝑱</m:t>
                        </m:r>
                      </m:e>
                      <m:sub>
                        <m: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𝑬</m:t>
                        </m:r>
                      </m:sub>
                    </m:sSub>
                  </m:oMath>
                </a14:m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is Forward Biased</a:t>
                </a: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𝑱</m:t>
                        </m:r>
                      </m:e>
                      <m:sub>
                        <m:r>
                          <a:rPr lang="en-GB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is Reverse Biased </a:t>
                </a:r>
                <a:endParaRPr lang="en-GB" sz="2400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0CF83E60-B4A2-845E-4B45-419669EB028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86336" y="2962394"/>
                <a:ext cx="7399020" cy="830997"/>
              </a:xfrm>
              <a:prstGeom prst="rect">
                <a:avLst/>
              </a:prstGeom>
              <a:blipFill>
                <a:blip r:embed="rId2"/>
                <a:stretch>
                  <a:fillRect l="-1071" t="-5882" b="-1617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7" name="Picture 16">
            <a:extLst>
              <a:ext uri="{FF2B5EF4-FFF2-40B4-BE49-F238E27FC236}">
                <a16:creationId xmlns:a16="http://schemas.microsoft.com/office/drawing/2014/main" id="{7B4C3D94-E7F1-6AC4-67EF-1DF2F7D4E1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920" y="2073215"/>
            <a:ext cx="5451668" cy="3918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875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5177" y="8623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Common Base (CB) configuration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757490"/>
          </a:xfrm>
        </p:spPr>
        <p:txBody>
          <a:bodyPr>
            <a:normAutofit/>
          </a:bodyPr>
          <a:lstStyle/>
          <a:p>
            <a:pPr marL="472838" lvl="1" indent="0">
              <a:buNone/>
            </a:pP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FF683DF-7503-BB87-8688-A0353744C7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6079" y="2466657"/>
            <a:ext cx="6191250" cy="267652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746F2F3-120B-E847-002C-157C909BAEC2}"/>
              </a:ext>
            </a:extLst>
          </p:cNvPr>
          <p:cNvSpPr txBox="1"/>
          <p:nvPr/>
        </p:nvSpPr>
        <p:spPr>
          <a:xfrm>
            <a:off x="927012" y="1366080"/>
            <a:ext cx="32487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Circuit Diagram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D18AF845-4418-0D2F-F21B-701911E5A5CB}"/>
                  </a:ext>
                </a:extLst>
              </p:cNvPr>
              <p:cNvSpPr txBox="1"/>
              <p:nvPr/>
            </p:nvSpPr>
            <p:spPr>
              <a:xfrm>
                <a:off x="7343396" y="2839720"/>
                <a:ext cx="3451284" cy="15696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GB" sz="2400" dirty="0"/>
                  <a:t>Input Voltage -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𝐵𝐸</m:t>
                        </m:r>
                      </m:sub>
                    </m:sSub>
                  </m:oMath>
                </a14:m>
                <a:endParaRPr lang="en-GB" sz="2400" dirty="0"/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GB" sz="2400" dirty="0"/>
                  <a:t>Input Current -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𝐼</m:t>
                        </m:r>
                      </m:e>
                      <m:sub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𝐸</m:t>
                        </m:r>
                      </m:sub>
                    </m:sSub>
                  </m:oMath>
                </a14:m>
                <a:endParaRPr lang="en-GB" sz="2400" dirty="0"/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GB" sz="2400" dirty="0"/>
                  <a:t>Output Voltage -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𝐶𝐵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endParaRPr lang="en-GB" sz="2400" dirty="0"/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GB" sz="2400" dirty="0"/>
                  <a:t>Output Current -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𝐼</m:t>
                        </m:r>
                      </m:e>
                      <m:sub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</m:oMath>
                </a14:m>
                <a:endParaRPr lang="en-GB" sz="2400" dirty="0"/>
              </a:p>
            </p:txBody>
          </p:sp>
        </mc:Choice>
        <mc:Fallback xmlns="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D18AF845-4418-0D2F-F21B-701911E5A5C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43396" y="2839720"/>
                <a:ext cx="3451284" cy="1569660"/>
              </a:xfrm>
              <a:prstGeom prst="rect">
                <a:avLst/>
              </a:prstGeom>
              <a:blipFill>
                <a:blip r:embed="rId3"/>
                <a:stretch>
                  <a:fillRect l="-2473" t="-3113" b="-817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878102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5177" y="8623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Common Base (CB) configuration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A20717-97FE-E5B3-1C13-9C840AF2AC53}"/>
              </a:ext>
            </a:extLst>
          </p:cNvPr>
          <p:cNvSpPr txBox="1"/>
          <p:nvPr/>
        </p:nvSpPr>
        <p:spPr>
          <a:xfrm>
            <a:off x="298516" y="1947234"/>
            <a:ext cx="11594968" cy="35925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strike="noStrike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free electrons</a:t>
            </a:r>
            <a:r>
              <a:rPr lang="en-GB" sz="22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(majority carriers) in the emitter region experience a repulsive force from the negative terminal of the battery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Holes (majority carriers) in the base region experience a repulsive force from the positive terminal of the </a:t>
            </a:r>
            <a:r>
              <a:rPr lang="en-GB" sz="2200" b="0" i="0" strike="noStrike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battery</a:t>
            </a:r>
            <a:r>
              <a:rPr lang="en-GB" sz="22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F</a:t>
            </a:r>
            <a:r>
              <a:rPr lang="en-GB" sz="22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ree electrons which are flowing from emitter to base and holes which are flowing from base to emitter conducts </a:t>
            </a:r>
            <a:r>
              <a:rPr lang="en-GB" sz="2200" b="0" i="0" strike="noStrike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electric current</a:t>
            </a:r>
            <a:r>
              <a:rPr lang="en-GB" sz="22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Thus electric current is produced at the base and emitter region</a:t>
            </a:r>
            <a:r>
              <a:rPr lang="en-GB" sz="2200" b="0" i="0" dirty="0">
                <a:solidFill>
                  <a:srgbClr val="666666"/>
                </a:solidFill>
                <a:effectLst/>
                <a:latin typeface="Helvetica" panose="020B0604020202020204" pitchFamily="34" charset="0"/>
              </a:rPr>
              <a:t>.</a:t>
            </a:r>
            <a:endParaRPr lang="en-GB" sz="2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523144-4F16-B53F-191D-9034A100C0B3}"/>
              </a:ext>
            </a:extLst>
          </p:cNvPr>
          <p:cNvSpPr txBox="1"/>
          <p:nvPr/>
        </p:nvSpPr>
        <p:spPr>
          <a:xfrm>
            <a:off x="147320" y="1213613"/>
            <a:ext cx="5455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Forward Biased Condition</a:t>
            </a:r>
          </a:p>
        </p:txBody>
      </p:sp>
    </p:spTree>
    <p:extLst>
      <p:ext uri="{BB962C8B-B14F-4D97-AF65-F5344CB8AC3E}">
        <p14:creationId xmlns:p14="http://schemas.microsoft.com/office/powerpoint/2010/main" val="17905092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5177" y="8623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Common Base (CB) configuration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A20717-97FE-E5B3-1C13-9C840AF2AC53}"/>
              </a:ext>
            </a:extLst>
          </p:cNvPr>
          <p:cNvSpPr txBox="1"/>
          <p:nvPr/>
        </p:nvSpPr>
        <p:spPr>
          <a:xfrm>
            <a:off x="298516" y="1759274"/>
            <a:ext cx="11594968" cy="46081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strike="noStrike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free electrons which are flowing from emitter to base will combine with the holes in the base region.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strike="noStrike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Similarly, the holes which are flowing from base to emitter will combine with the electrons in the emitter region.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strike="noStrike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width of the base region is very thin.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strike="noStrike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Therefore, only a small percentage of free electrons from emitter region will combine with the holes in the base region 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strike="noStrike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remaining large number of free electrons cross the base region and enters into the collector region.</a:t>
            </a:r>
            <a:endParaRPr lang="en-GB" sz="2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523144-4F16-B53F-191D-9034A100C0B3}"/>
              </a:ext>
            </a:extLst>
          </p:cNvPr>
          <p:cNvSpPr txBox="1"/>
          <p:nvPr/>
        </p:nvSpPr>
        <p:spPr>
          <a:xfrm>
            <a:off x="147320" y="1213613"/>
            <a:ext cx="5455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Forward Biased Condition</a:t>
            </a:r>
          </a:p>
        </p:txBody>
      </p:sp>
    </p:spTree>
    <p:extLst>
      <p:ext uri="{BB962C8B-B14F-4D97-AF65-F5344CB8AC3E}">
        <p14:creationId xmlns:p14="http://schemas.microsoft.com/office/powerpoint/2010/main" val="30003056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5177" y="8623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Common Base (CB) configuration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50A20717-97FE-E5B3-1C13-9C840AF2AC53}"/>
                  </a:ext>
                </a:extLst>
              </p:cNvPr>
              <p:cNvSpPr txBox="1"/>
              <p:nvPr/>
            </p:nvSpPr>
            <p:spPr>
              <a:xfrm>
                <a:off x="298516" y="1759274"/>
                <a:ext cx="11594968" cy="410035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b="0" i="0" strike="noStrike" dirty="0">
                    <a:effectLst/>
                    <a:latin typeface="Cambria" panose="02040503050406030204" pitchFamily="18" charset="0"/>
                    <a:ea typeface="Cambria" panose="02040503050406030204" pitchFamily="18" charset="0"/>
                  </a:rPr>
                  <a:t>A large number of free electrons which entered into the collector region will experience an attractive force from the positive terminal of the battery.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b="0" i="0" strike="noStrike" dirty="0">
                    <a:effectLst/>
                    <a:latin typeface="Cambria" panose="02040503050406030204" pitchFamily="18" charset="0"/>
                    <a:ea typeface="Cambria" panose="02040503050406030204" pitchFamily="18" charset="0"/>
                  </a:rPr>
                  <a:t>Therefore, the free electrons in the collector region will flow towards the positive terminal of the battery. Thus, electric current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𝐼</m:t>
                        </m:r>
                      </m:e>
                      <m:sub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sz="2200" b="0" i="0" strike="noStrike" dirty="0">
                    <a:effectLst/>
                    <a:latin typeface="Cambria" panose="02040503050406030204" pitchFamily="18" charset="0"/>
                    <a:ea typeface="Cambria" panose="02040503050406030204" pitchFamily="18" charset="0"/>
                  </a:rPr>
                  <a:t>) is produced in the collector region.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b="0" i="0" strike="noStrike" dirty="0">
                    <a:effectLst/>
                    <a:latin typeface="Cambria" panose="02040503050406030204" pitchFamily="18" charset="0"/>
                    <a:ea typeface="Cambria" panose="02040503050406030204" pitchFamily="18" charset="0"/>
                  </a:rPr>
                  <a:t>The electric current produced at the collector region is primarily due to the free electrons from the emitter region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S</a:t>
                </a:r>
                <a:r>
                  <a:rPr lang="en-GB" sz="2200" b="0" i="0" strike="noStrike" dirty="0">
                    <a:effectLst/>
                    <a:latin typeface="Cambria" panose="02040503050406030204" pitchFamily="18" charset="0"/>
                    <a:ea typeface="Cambria" panose="02040503050406030204" pitchFamily="18" charset="0"/>
                  </a:rPr>
                  <a:t>imilarly, the electric current produced at the base region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𝐼</m:t>
                        </m:r>
                      </m:e>
                      <m:sub>
                        <m: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sub>
                    </m:sSub>
                    <m:r>
                      <a:rPr lang="en-GB" sz="20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2200" b="0" i="0" strike="noStrike" dirty="0">
                    <a:effectLst/>
                    <a:latin typeface="Cambria" panose="02040503050406030204" pitchFamily="18" charset="0"/>
                    <a:ea typeface="Cambria" panose="02040503050406030204" pitchFamily="18" charset="0"/>
                  </a:rPr>
                  <a:t> is also primarily due to the free electrons from emitter region.</a:t>
                </a:r>
                <a:endParaRPr lang="en-GB" sz="2200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50A20717-97FE-E5B3-1C13-9C840AF2AC5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516" y="1759274"/>
                <a:ext cx="11594968" cy="4100353"/>
              </a:xfrm>
              <a:prstGeom prst="rect">
                <a:avLst/>
              </a:prstGeom>
              <a:blipFill>
                <a:blip r:embed="rId2"/>
                <a:stretch>
                  <a:fillRect l="-631" r="-683" b="-178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16523144-4F16-B53F-191D-9034A100C0B3}"/>
              </a:ext>
            </a:extLst>
          </p:cNvPr>
          <p:cNvSpPr txBox="1"/>
          <p:nvPr/>
        </p:nvSpPr>
        <p:spPr>
          <a:xfrm>
            <a:off x="147320" y="1213613"/>
            <a:ext cx="5455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Forward Biased Condition</a:t>
            </a:r>
          </a:p>
        </p:txBody>
      </p:sp>
    </p:spTree>
    <p:extLst>
      <p:ext uri="{BB962C8B-B14F-4D97-AF65-F5344CB8AC3E}">
        <p14:creationId xmlns:p14="http://schemas.microsoft.com/office/powerpoint/2010/main" val="28763101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5177" y="8623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Common Base (CB) configuration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757490"/>
          </a:xfrm>
        </p:spPr>
        <p:txBody>
          <a:bodyPr>
            <a:normAutofit/>
          </a:bodyPr>
          <a:lstStyle/>
          <a:p>
            <a:pPr marL="472838" lvl="1" indent="0">
              <a:buNone/>
            </a:pP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FF683DF-7503-BB87-8688-A0353744C7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77" y="2139257"/>
            <a:ext cx="4448810" cy="192325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746F2F3-120B-E847-002C-157C909BAEC2}"/>
              </a:ext>
            </a:extLst>
          </p:cNvPr>
          <p:cNvSpPr txBox="1"/>
          <p:nvPr/>
        </p:nvSpPr>
        <p:spPr>
          <a:xfrm>
            <a:off x="927012" y="1366080"/>
            <a:ext cx="32487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Circuit Diagram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D18AF845-4418-0D2F-F21B-701911E5A5CB}"/>
                  </a:ext>
                </a:extLst>
              </p:cNvPr>
              <p:cNvSpPr txBox="1"/>
              <p:nvPr/>
            </p:nvSpPr>
            <p:spPr>
              <a:xfrm>
                <a:off x="612140" y="4434434"/>
                <a:ext cx="10967720" cy="15696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dirty="0"/>
                  <a:t>Applying KCL to the Circuit, i.e., The sum of current entering is equal to the sum of current leaving</a:t>
                </a:r>
              </a:p>
              <a:p>
                <a:endParaRPr lang="en-GB" sz="2400" dirty="0"/>
              </a:p>
              <a:p>
                <a:r>
                  <a:rPr lang="en-GB" sz="2400" dirty="0"/>
                  <a:t>We get,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𝐸</m:t>
                        </m:r>
                      </m:sub>
                    </m:sSub>
                  </m:oMath>
                </a14:m>
                <a:r>
                  <a:rPr lang="en-GB" sz="2400" dirty="0"/>
                  <a:t>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𝐼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sub>
                    </m:sSub>
                  </m:oMath>
                </a14:m>
                <a:r>
                  <a:rPr lang="en-GB" sz="2400" dirty="0"/>
                  <a:t>+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𝐼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</m:oMath>
                </a14:m>
                <a:endParaRPr lang="en-GB" sz="2400" dirty="0"/>
              </a:p>
            </p:txBody>
          </p:sp>
        </mc:Choice>
        <mc:Fallback xmlns="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D18AF845-4418-0D2F-F21B-701911E5A5C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2140" y="4434434"/>
                <a:ext cx="10967720" cy="1569660"/>
              </a:xfrm>
              <a:prstGeom prst="rect">
                <a:avLst/>
              </a:prstGeom>
              <a:blipFill>
                <a:blip r:embed="rId3"/>
                <a:stretch>
                  <a:fillRect l="-833" t="-3101" b="-77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106642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5177" y="8623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Common Base (CB) configuration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746F2F3-120B-E847-002C-157C909BAEC2}"/>
              </a:ext>
            </a:extLst>
          </p:cNvPr>
          <p:cNvSpPr txBox="1"/>
          <p:nvPr/>
        </p:nvSpPr>
        <p:spPr>
          <a:xfrm>
            <a:off x="0" y="1203723"/>
            <a:ext cx="64389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Current Amplification factor (</a:t>
            </a:r>
            <a:r>
              <a:rPr lang="el-GR" sz="3200" b="1" dirty="0">
                <a:latin typeface="Cambria" panose="02040503050406030204" pitchFamily="18" charset="0"/>
                <a:ea typeface="Cambria" panose="02040503050406030204" pitchFamily="18" charset="0"/>
              </a:rPr>
              <a:t>α)</a:t>
            </a:r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D18AF845-4418-0D2F-F21B-701911E5A5CB}"/>
                  </a:ext>
                </a:extLst>
              </p:cNvPr>
              <p:cNvSpPr txBox="1"/>
              <p:nvPr/>
            </p:nvSpPr>
            <p:spPr>
              <a:xfrm>
                <a:off x="208280" y="1757757"/>
                <a:ext cx="11450320" cy="46519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400" dirty="0"/>
                  <a:t>The ratio of output current to input current is known as a current amplification factor.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400" dirty="0"/>
                  <a:t>In CB, the collector current IC is the output current, and the emitter current IE is the input current.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400" dirty="0"/>
                  <a:t>Thus, the ratio of change in collector current to the Emitter at constant collector-base voltage is known as a current amplification factor of a transistor in common base configuration.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400" dirty="0"/>
                  <a:t>It is represented by α (alpha).</a:t>
                </a:r>
                <a14:m>
                  <m:oMath xmlns:m="http://schemas.openxmlformats.org/officeDocument/2006/math">
                    <m:r>
                      <a:rPr lang="en-GB" sz="24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400" b="0" i="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                         </m:t>
                    </m:r>
                    <m:r>
                      <a:rPr lang="en-GB" sz="24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𝛼</m:t>
                    </m:r>
                    <m:r>
                      <a:rPr lang="en-GB" sz="24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∆</m:t>
                        </m:r>
                        <m:sSub>
                          <m:sSubPr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∆</m:t>
                        </m:r>
                        <m:sSub>
                          <m:sSubPr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𝐸</m:t>
                            </m:r>
                          </m:sub>
                        </m:sSub>
                      </m:den>
                    </m:f>
                  </m:oMath>
                </a14:m>
                <a:endParaRPr lang="en-GB" sz="24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endParaRPr lang="en-GB" sz="2400" dirty="0"/>
              </a:p>
            </p:txBody>
          </p:sp>
        </mc:Choice>
        <mc:Fallback xmlns="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D18AF845-4418-0D2F-F21B-701911E5A5C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8280" y="1757757"/>
                <a:ext cx="11450320" cy="4651979"/>
              </a:xfrm>
              <a:prstGeom prst="rect">
                <a:avLst/>
              </a:prstGeom>
              <a:blipFill>
                <a:blip r:embed="rId2"/>
                <a:stretch>
                  <a:fillRect l="-692" r="-79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748991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5177" y="8623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Common Base (CB) configuration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746F2F3-120B-E847-002C-157C909BAEC2}"/>
              </a:ext>
            </a:extLst>
          </p:cNvPr>
          <p:cNvSpPr txBox="1"/>
          <p:nvPr/>
        </p:nvSpPr>
        <p:spPr>
          <a:xfrm>
            <a:off x="0" y="1203723"/>
            <a:ext cx="64389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Current Amplification factor (</a:t>
            </a:r>
            <a:r>
              <a:rPr lang="el-GR" sz="3200" b="1" dirty="0">
                <a:latin typeface="Cambria" panose="02040503050406030204" pitchFamily="18" charset="0"/>
                <a:ea typeface="Cambria" panose="02040503050406030204" pitchFamily="18" charset="0"/>
              </a:rPr>
              <a:t>α)</a:t>
            </a:r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18AF845-4418-0D2F-F21B-701911E5A5CB}"/>
              </a:ext>
            </a:extLst>
          </p:cNvPr>
          <p:cNvSpPr txBox="1"/>
          <p:nvPr/>
        </p:nvSpPr>
        <p:spPr>
          <a:xfrm>
            <a:off x="208280" y="1788498"/>
            <a:ext cx="114503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0" i="0" dirty="0">
                <a:solidFill>
                  <a:srgbClr val="222222"/>
                </a:solidFill>
                <a:effectLst/>
                <a:latin typeface="Nunito Sans" pitchFamily="2" charset="0"/>
              </a:rPr>
              <a:t>Where ΔI</a:t>
            </a:r>
            <a:r>
              <a:rPr lang="en-GB" sz="2200" b="0" i="0" baseline="-25000" dirty="0">
                <a:solidFill>
                  <a:srgbClr val="222222"/>
                </a:solidFill>
                <a:effectLst/>
                <a:latin typeface="Nunito Sans" pitchFamily="2" charset="0"/>
              </a:rPr>
              <a:t>C</a:t>
            </a:r>
            <a:r>
              <a:rPr lang="en-GB" sz="2200" b="0" i="0" dirty="0">
                <a:solidFill>
                  <a:srgbClr val="222222"/>
                </a:solidFill>
                <a:effectLst/>
                <a:latin typeface="Nunito Sans" pitchFamily="2" charset="0"/>
              </a:rPr>
              <a:t> is the change in the collector and ΔI</a:t>
            </a:r>
            <a:r>
              <a:rPr lang="en-GB" sz="2200" b="0" i="0" baseline="-25000" dirty="0">
                <a:solidFill>
                  <a:srgbClr val="222222"/>
                </a:solidFill>
                <a:effectLst/>
                <a:latin typeface="Nunito Sans" pitchFamily="2" charset="0"/>
              </a:rPr>
              <a:t>E</a:t>
            </a:r>
            <a:r>
              <a:rPr lang="en-GB" sz="2200" b="0" i="0" dirty="0">
                <a:solidFill>
                  <a:srgbClr val="222222"/>
                </a:solidFill>
                <a:effectLst/>
                <a:latin typeface="Nunito Sans" pitchFamily="2" charset="0"/>
              </a:rPr>
              <a:t> is changed in emitter current at constant V</a:t>
            </a:r>
            <a:r>
              <a:rPr lang="en-GB" sz="2200" b="0" i="0" baseline="-25000" dirty="0">
                <a:solidFill>
                  <a:srgbClr val="222222"/>
                </a:solidFill>
                <a:effectLst/>
                <a:latin typeface="Nunito Sans" pitchFamily="2" charset="0"/>
              </a:rPr>
              <a:t>CB</a:t>
            </a:r>
            <a:r>
              <a:rPr lang="en-GB" sz="2200" b="0" i="0" dirty="0">
                <a:solidFill>
                  <a:srgbClr val="222222"/>
                </a:solidFill>
                <a:effectLst/>
                <a:latin typeface="Nunito Sans" pitchFamily="2" charset="0"/>
              </a:rPr>
              <a:t>. Now,</a:t>
            </a:r>
            <a:endParaRPr lang="en-GB" sz="2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2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49220BD-CFE4-51B4-02CE-FCBDD0E5F6CD}"/>
              </a:ext>
            </a:extLst>
          </p:cNvPr>
          <p:cNvSpPr txBox="1"/>
          <p:nvPr/>
        </p:nvSpPr>
        <p:spPr>
          <a:xfrm>
            <a:off x="208280" y="4548178"/>
            <a:ext cx="11227969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200" b="0" i="0" dirty="0">
                <a:solidFill>
                  <a:srgbClr val="22222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value of current amplification factor is less than unity. The value of the amplification factor (α) reaches to unity when the base current reduces to zero.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2789B4C-6B06-0D02-79BA-2440FD3F32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483" y="3000937"/>
            <a:ext cx="1849120" cy="95421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2D411D4-C5E3-73CD-2C41-C4224125BF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7303" y="2994968"/>
            <a:ext cx="1849121" cy="81809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CEE53AC-E371-042C-B126-19A9E2271D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1310" y="3013950"/>
            <a:ext cx="1585277" cy="88330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A8378F7-5545-982C-1FE8-A6A74367B53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62661" y="2887630"/>
            <a:ext cx="1872367" cy="979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74754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177" y="8623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Common Base (CB) configuration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708E8C0-7942-2D6D-D3C4-E98FF198D9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0464" y="1261242"/>
            <a:ext cx="7149404" cy="4899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197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287770" y="1089047"/>
            <a:ext cx="11594969" cy="4757490"/>
          </a:xfrm>
        </p:spPr>
        <p:txBody>
          <a:bodyPr>
            <a:noAutofit/>
          </a:bodyPr>
          <a:lstStyle/>
          <a:p>
            <a:pPr marL="0" indent="0" algn="just">
              <a:lnSpc>
                <a:spcPct val="170000"/>
              </a:lnSpc>
              <a:buNone/>
            </a:pPr>
            <a:r>
              <a:rPr lang="en-IN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Current relation in CB configuration</a:t>
            </a:r>
          </a:p>
          <a:p>
            <a:pPr algn="just">
              <a:lnSpc>
                <a:spcPct val="170000"/>
              </a:lnSpc>
            </a:pPr>
            <a:r>
              <a:rPr lang="en-GB" sz="22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base current is because of the recombination of the electrons and holes in the base region. </a:t>
            </a:r>
          </a:p>
          <a:p>
            <a:pPr algn="just">
              <a:lnSpc>
                <a:spcPct val="170000"/>
              </a:lnSpc>
            </a:pPr>
            <a:r>
              <a:rPr lang="en-GB" sz="22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whole emitter current will not flow through the current. The collector current increase slightly because of the leakage current flows due to the minority charge carrier.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9AF08E2-60F9-8B15-6E7E-875FCB9A9340}"/>
              </a:ext>
            </a:extLst>
          </p:cNvPr>
          <p:cNvSpPr txBox="1">
            <a:spLocks/>
          </p:cNvSpPr>
          <p:nvPr/>
        </p:nvSpPr>
        <p:spPr>
          <a:xfrm>
            <a:off x="3065177" y="8623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Common Base (CB) configuration</a:t>
            </a:r>
            <a:endParaRPr lang="en-IN" sz="32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28549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4" name="Content Placeholder 23"/>
              <p:cNvSpPr>
                <a:spLocks noGrp="1"/>
              </p:cNvSpPr>
              <p:nvPr>
                <p:ph idx="1"/>
              </p:nvPr>
            </p:nvSpPr>
            <p:spPr>
              <a:xfrm>
                <a:off x="298515" y="1411799"/>
                <a:ext cx="11594969" cy="4757490"/>
              </a:xfrm>
            </p:spPr>
            <p:txBody>
              <a:bodyPr>
                <a:noAutofit/>
              </a:bodyPr>
              <a:lstStyle/>
              <a:p>
                <a:pPr marL="0" indent="0" algn="just">
                  <a:lnSpc>
                    <a:spcPct val="170000"/>
                  </a:lnSpc>
                  <a:buNone/>
                </a:pPr>
                <a:r>
                  <a:rPr lang="en-IN" sz="32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Current relation in CB configuration</a:t>
                </a:r>
              </a:p>
              <a:p>
                <a:pPr marL="269875" indent="0" algn="just">
                  <a:lnSpc>
                    <a:spcPct val="170000"/>
                  </a:lnSpc>
                  <a:buNone/>
                </a:pPr>
                <a:r>
                  <a:rPr lang="en-GB" sz="22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The total collector current consists;</a:t>
                </a:r>
              </a:p>
              <a:p>
                <a:pPr marL="269875" indent="0" algn="just">
                  <a:lnSpc>
                    <a:spcPct val="170000"/>
                  </a:lnSpc>
                  <a:buNone/>
                </a:pPr>
                <a:r>
                  <a:rPr lang="en-GB" sz="22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1. The large percentage of emitter current that reaches the collector terminal, i.e., α</a:t>
                </a:r>
                <a:r>
                  <a:rPr lang="en-GB" sz="2000" dirty="0">
                    <a:effectLst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𝐼</m:t>
                        </m:r>
                      </m:e>
                      <m:sub>
                        <m: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𝐸</m:t>
                        </m:r>
                      </m:sub>
                    </m:sSub>
                  </m:oMath>
                </a14:m>
                <a:r>
                  <a:rPr lang="en-GB" sz="22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.</a:t>
                </a:r>
              </a:p>
              <a:p>
                <a:pPr marL="269875" indent="0" algn="just">
                  <a:lnSpc>
                    <a:spcPct val="170000"/>
                  </a:lnSpc>
                  <a:buNone/>
                </a:pPr>
                <a:r>
                  <a:rPr lang="en-GB" sz="22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2. The leakage current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𝐼</m:t>
                        </m:r>
                      </m:e>
                      <m:sub>
                        <m:r>
                          <m:rPr>
                            <m:nor/>
                          </m:rPr>
                          <a:rPr lang="en-GB" sz="20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" panose="02040503050406030204" pitchFamily="18" charset="0"/>
                            <a:ea typeface="Cambria" panose="02040503050406030204" pitchFamily="18" charset="0"/>
                          </a:rPr>
                          <m:t>leakage</m:t>
                        </m:r>
                      </m:sub>
                    </m:sSub>
                  </m:oMath>
                </a14:m>
                <a:r>
                  <a:rPr lang="en-GB" sz="2000" dirty="0"/>
                  <a:t> </a:t>
                </a:r>
                <a:r>
                  <a:rPr lang="en-GB" sz="22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.</a:t>
                </a:r>
              </a:p>
              <a:p>
                <a:pPr marL="269875" indent="0" algn="just">
                  <a:lnSpc>
                    <a:spcPct val="170000"/>
                  </a:lnSpc>
                  <a:buNone/>
                </a:pPr>
                <a:r>
                  <a:rPr lang="en-GB" sz="22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The minority charge carrier is because of the flow of minority charge carrier across the collector-base junction as the junction is heavily reversed. Its value is much smaller than α</a:t>
                </a:r>
                <a:r>
                  <a:rPr lang="en-GB" sz="2000" dirty="0">
                    <a:effectLst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𝐼</m:t>
                        </m:r>
                      </m:e>
                      <m:sub>
                        <m: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𝐸</m:t>
                        </m:r>
                      </m:sub>
                    </m:sSub>
                  </m:oMath>
                </a14:m>
                <a:r>
                  <a:rPr lang="en-GB" sz="22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24" name="Content Placeholder 2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98515" y="1411799"/>
                <a:ext cx="11594969" cy="4757490"/>
              </a:xfrm>
              <a:blipFill>
                <a:blip r:embed="rId2"/>
                <a:stretch>
                  <a:fillRect l="-1367" r="-68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9AF08E2-60F9-8B15-6E7E-875FCB9A9340}"/>
              </a:ext>
            </a:extLst>
          </p:cNvPr>
          <p:cNvSpPr txBox="1">
            <a:spLocks/>
          </p:cNvSpPr>
          <p:nvPr/>
        </p:nvSpPr>
        <p:spPr>
          <a:xfrm>
            <a:off x="3065177" y="8623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Common Base (CB) configuration</a:t>
            </a:r>
            <a:endParaRPr lang="en-IN" sz="32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56531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254000" y="1243498"/>
            <a:ext cx="11594969" cy="4757490"/>
          </a:xfrm>
        </p:spPr>
        <p:txBody>
          <a:bodyPr>
            <a:noAutofit/>
          </a:bodyPr>
          <a:lstStyle/>
          <a:p>
            <a:pPr marL="0" indent="0" algn="just">
              <a:lnSpc>
                <a:spcPct val="170000"/>
              </a:lnSpc>
              <a:buNone/>
            </a:pPr>
            <a:r>
              <a:rPr lang="en-IN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Current relation in CB configuration</a:t>
            </a:r>
          </a:p>
          <a:p>
            <a:pPr marL="269875" indent="0" algn="just">
              <a:lnSpc>
                <a:spcPct val="170000"/>
              </a:lnSpc>
              <a:buNone/>
            </a:pPr>
            <a:r>
              <a:rPr lang="en-GB" sz="22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total collector current is</a:t>
            </a:r>
          </a:p>
          <a:p>
            <a:pPr marL="269875" indent="0" algn="just">
              <a:lnSpc>
                <a:spcPct val="170000"/>
              </a:lnSpc>
              <a:buNone/>
            </a:pPr>
            <a:endParaRPr lang="en-GB" sz="2200" dirty="0">
              <a:solidFill>
                <a:schemeClr val="tx1">
                  <a:lumMod val="95000"/>
                  <a:lumOff val="5000"/>
                </a:schemeClr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9AF08E2-60F9-8B15-6E7E-875FCB9A9340}"/>
              </a:ext>
            </a:extLst>
          </p:cNvPr>
          <p:cNvSpPr txBox="1">
            <a:spLocks/>
          </p:cNvSpPr>
          <p:nvPr/>
        </p:nvSpPr>
        <p:spPr>
          <a:xfrm>
            <a:off x="3065177" y="8623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Common Base (CB) configuration</a:t>
            </a:r>
            <a:endParaRPr lang="en-IN" sz="32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12A6884-A491-3104-2FFD-92CA0286DE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7558" y="2664550"/>
            <a:ext cx="2943258" cy="5728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BDBF969-EB4D-FB40-025C-AB38BB7C0C8E}"/>
              </a:ext>
            </a:extLst>
          </p:cNvPr>
          <p:cNvSpPr txBox="1"/>
          <p:nvPr/>
        </p:nvSpPr>
        <p:spPr>
          <a:xfrm>
            <a:off x="254000" y="3410679"/>
            <a:ext cx="11394440" cy="2060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0" i="0" dirty="0">
                <a:solidFill>
                  <a:srgbClr val="22222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above expression shows that if I</a:t>
            </a:r>
            <a:r>
              <a:rPr lang="en-GB" sz="2200" b="0" i="0" baseline="-25000" dirty="0">
                <a:solidFill>
                  <a:srgbClr val="22222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</a:t>
            </a:r>
            <a:r>
              <a:rPr lang="en-GB" sz="2200" b="0" i="0" dirty="0">
                <a:solidFill>
                  <a:srgbClr val="22222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= 0 (when the emitter circuit is open) then still a small current flow in the collector circuit called leakage current. </a:t>
            </a:r>
          </a:p>
          <a:p>
            <a:pPr algn="just">
              <a:lnSpc>
                <a:spcPct val="150000"/>
              </a:lnSpc>
            </a:pPr>
            <a:r>
              <a:rPr lang="en-GB" sz="2200" b="0" i="0" dirty="0">
                <a:solidFill>
                  <a:srgbClr val="22222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This leakage current is represented by as I</a:t>
            </a:r>
            <a:r>
              <a:rPr lang="en-GB" sz="2200" b="0" i="0" baseline="-25000" dirty="0">
                <a:solidFill>
                  <a:srgbClr val="22222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CBO</a:t>
            </a:r>
            <a:r>
              <a:rPr lang="en-GB" sz="2200" b="0" i="0" dirty="0">
                <a:solidFill>
                  <a:srgbClr val="222222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, i.e., collector-base current with emitter circuit is open.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80A91B7-1D9C-F8F6-0BA2-0058CCE52F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9346" y="5155649"/>
            <a:ext cx="2627454" cy="763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3557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208" y="11182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28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Voltage Gain </a:t>
            </a:r>
            <a:br>
              <a:rPr lang="en-GB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</a:br>
            <a:endParaRPr lang="en-GB" sz="2400" b="0" i="0" dirty="0">
              <a:solidFill>
                <a:srgbClr val="34444C"/>
              </a:solidFill>
              <a:effectLst/>
              <a:latin typeface="Open Sans" panose="020B0606030504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5681115" y="3017667"/>
            <a:ext cx="65" cy="25115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endParaRPr lang="en-IN" sz="1632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5EA8546-2214-D8F0-B1DB-0A543E057D89}"/>
              </a:ext>
            </a:extLst>
          </p:cNvPr>
          <p:cNvSpPr txBox="1">
            <a:spLocks/>
          </p:cNvSpPr>
          <p:nvPr/>
        </p:nvSpPr>
        <p:spPr>
          <a:xfrm>
            <a:off x="3065177" y="8623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Common Base (CB) configuration</a:t>
            </a:r>
            <a:endParaRPr lang="en-IN" sz="32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A24A738D-3F4A-2BF0-F9D2-4834158B31F5}"/>
                  </a:ext>
                </a:extLst>
              </p:cNvPr>
              <p:cNvSpPr txBox="1"/>
              <p:nvPr/>
            </p:nvSpPr>
            <p:spPr>
              <a:xfrm>
                <a:off x="1463641" y="2662955"/>
                <a:ext cx="7399020" cy="158485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:r>
                  <a:rPr lang="en-GB" sz="2400" b="0" i="0" dirty="0">
                    <a:solidFill>
                      <a:srgbClr val="000000"/>
                    </a:solidFill>
                    <a:effectLst/>
                    <a:latin typeface="Open Sans" panose="020B0606030504020204" pitchFamily="34" charset="0"/>
                  </a:rPr>
                  <a:t>The voltage gain for this configuration of circuit is</a:t>
                </a:r>
                <a:br>
                  <a:rPr lang="en-GB" sz="2400" b="0" i="0" dirty="0">
                    <a:solidFill>
                      <a:srgbClr val="000000"/>
                    </a:solidFill>
                    <a:effectLst/>
                    <a:latin typeface="Open Sans" panose="020B0606030504020204" pitchFamily="34" charset="0"/>
                  </a:rPr>
                </a:br>
                <a:br>
                  <a:rPr lang="en-GB" sz="2400" b="0" i="0" dirty="0">
                    <a:solidFill>
                      <a:srgbClr val="34444C"/>
                    </a:solidFill>
                    <a:effectLst/>
                    <a:latin typeface="Open Sans" panose="020B0606030504020204" pitchFamily="34" charset="0"/>
                  </a:rPr>
                </a:b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  <m:sub>
                          <m:r>
                            <a:rPr lang="en-GB" sz="24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𝑉</m:t>
                          </m:r>
                        </m:sub>
                      </m:sSub>
                      <m:r>
                        <a:rPr lang="en-GB" sz="24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f>
                        <m:fPr>
                          <m:ctrlPr>
                            <a:rPr lang="en-GB" sz="2400" i="1"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400" i="1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4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sz="24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𝑜𝑢𝑡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2400" i="1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4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sz="24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𝑖𝑛</m:t>
                              </m:r>
                            </m:sub>
                          </m:sSub>
                        </m:den>
                      </m:f>
                      <m:r>
                        <a:rPr lang="en-GB" sz="24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f>
                        <m:fPr>
                          <m:ctrlPr>
                            <a:rPr lang="en-GB" sz="2400" i="1"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400" i="1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4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sz="24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𝐶</m:t>
                              </m:r>
                            </m:sub>
                          </m:sSub>
                          <m:r>
                            <a:rPr lang="en-GB" sz="24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∗</m:t>
                          </m:r>
                          <m:sSub>
                            <m:sSubPr>
                              <m:ctrlPr>
                                <a:rPr lang="en-GB" sz="2400" i="1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4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GB" sz="24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𝐶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2400" i="1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4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GB" sz="24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𝐸</m:t>
                              </m:r>
                            </m:sub>
                          </m:sSub>
                          <m:r>
                            <a:rPr lang="en-GB" sz="24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∗</m:t>
                          </m:r>
                          <m:sSub>
                            <m:sSubPr>
                              <m:ctrlPr>
                                <a:rPr lang="en-GB" sz="2400" i="1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4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GB" sz="24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𝐸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sz="2400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A24A738D-3F4A-2BF0-F9D2-4834158B31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3641" y="2662955"/>
                <a:ext cx="7399020" cy="1584857"/>
              </a:xfrm>
              <a:prstGeom prst="rect">
                <a:avLst/>
              </a:prstGeom>
              <a:blipFill>
                <a:blip r:embed="rId2"/>
                <a:stretch>
                  <a:fillRect l="-1236" t="-30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64309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208" y="11182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Characteristic of (CB) configuration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670932" y="2786468"/>
            <a:ext cx="9397359" cy="47574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There are two characteristics </a:t>
            </a:r>
          </a:p>
          <a:p>
            <a:pPr marL="895350" indent="-269875"/>
            <a:r>
              <a:rPr lang="en-IN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Input characteristics</a:t>
            </a:r>
          </a:p>
          <a:p>
            <a:pPr marL="895350" indent="-269875"/>
            <a:r>
              <a:rPr lang="en-IN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Output characteristics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5681115" y="3017667"/>
            <a:ext cx="65" cy="25115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endParaRPr lang="en-IN" sz="1632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5EA8546-2214-D8F0-B1DB-0A543E057D89}"/>
              </a:ext>
            </a:extLst>
          </p:cNvPr>
          <p:cNvSpPr txBox="1">
            <a:spLocks/>
          </p:cNvSpPr>
          <p:nvPr/>
        </p:nvSpPr>
        <p:spPr>
          <a:xfrm>
            <a:off x="3065177" y="8623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Common Base (CB) configuration</a:t>
            </a:r>
            <a:endParaRPr lang="en-IN" sz="32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05329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4" name="Content Placeholder 23"/>
              <p:cNvSpPr>
                <a:spLocks noGrp="1"/>
              </p:cNvSpPr>
              <p:nvPr>
                <p:ph idx="1"/>
              </p:nvPr>
            </p:nvSpPr>
            <p:spPr>
              <a:xfrm>
                <a:off x="184831" y="2270761"/>
                <a:ext cx="11822338" cy="4757490"/>
              </a:xfrm>
            </p:spPr>
            <p:txBody>
              <a:bodyPr>
                <a:normAutofit/>
              </a:bodyPr>
              <a:lstStyle/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en-IN" sz="26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Input characteristics</a:t>
                </a:r>
              </a:p>
              <a:p>
                <a:pPr marL="360363" algn="just">
                  <a:lnSpc>
                    <a:spcPct val="150000"/>
                  </a:lnSpc>
                </a:pPr>
                <a:r>
                  <a:rPr lang="en-IN" sz="26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It is the curve drawn between an input current and the input voltage (</a:t>
                </a:r>
                <a:r>
                  <a:rPr lang="en-IN" sz="2600" dirty="0" err="1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i.e</a:t>
                </a:r>
                <a:r>
                  <a:rPr lang="en-IN" sz="26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60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6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6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𝐵𝐸</m:t>
                        </m:r>
                        <m:r>
                          <a:rPr lang="en-IN" sz="26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 </m:t>
                        </m:r>
                      </m:sub>
                    </m:sSub>
                  </m:oMath>
                </a14:m>
                <a:r>
                  <a:rPr lang="en-IN" sz="26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 (Emitter base voltage) and input current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600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6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sz="26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𝐸</m:t>
                        </m:r>
                        <m:r>
                          <a:rPr lang="en-IN" sz="26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 </m:t>
                        </m:r>
                      </m:sub>
                    </m:sSub>
                  </m:oMath>
                </a14:m>
                <a:r>
                  <a:rPr lang="en-IN" sz="26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(Emitter current), at constant collector base voltage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600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6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6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𝐶𝐵</m:t>
                        </m:r>
                        <m:r>
                          <a:rPr lang="en-IN" sz="26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 </m:t>
                        </m:r>
                      </m:sub>
                    </m:sSub>
                  </m:oMath>
                </a14:m>
                <a:r>
                  <a:rPr lang="en-IN" sz="26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.</a:t>
                </a:r>
              </a:p>
              <a:p>
                <a:pPr marL="360363" algn="just">
                  <a:lnSpc>
                    <a:spcPct val="150000"/>
                  </a:lnSpc>
                </a:pPr>
                <a:r>
                  <a:rPr lang="en-IN" sz="26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Emitter current is taken at Y axis and emitter base voltage along X- axis.</a:t>
                </a:r>
              </a:p>
            </p:txBody>
          </p:sp>
        </mc:Choice>
        <mc:Fallback xmlns="">
          <p:sp>
            <p:nvSpPr>
              <p:cNvPr id="24" name="Content Placeholder 2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84831" y="2270761"/>
                <a:ext cx="11822338" cy="4757490"/>
              </a:xfrm>
              <a:blipFill>
                <a:blip r:embed="rId2"/>
                <a:stretch>
                  <a:fillRect l="-928" r="-87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5681115" y="3017667"/>
            <a:ext cx="65" cy="25115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endParaRPr lang="en-IN" sz="1632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3BB2FBD-D88C-E300-DCE1-C4D494BAC569}"/>
              </a:ext>
            </a:extLst>
          </p:cNvPr>
          <p:cNvSpPr txBox="1">
            <a:spLocks/>
          </p:cNvSpPr>
          <p:nvPr/>
        </p:nvSpPr>
        <p:spPr>
          <a:xfrm>
            <a:off x="3065177" y="8623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Common Base (CB) configuration</a:t>
            </a:r>
            <a:endParaRPr lang="en-IN" sz="32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9EAA99A-08DF-6B16-3645-AE0B2C0ED0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2490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Characteristic of (CB) configuration</a:t>
            </a:r>
          </a:p>
        </p:txBody>
      </p:sp>
    </p:spTree>
    <p:extLst>
      <p:ext uri="{BB962C8B-B14F-4D97-AF65-F5344CB8AC3E}">
        <p14:creationId xmlns:p14="http://schemas.microsoft.com/office/powerpoint/2010/main" val="19359340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 dirty="0"/>
          </a:p>
        </p:txBody>
      </p:sp>
      <p:pic>
        <p:nvPicPr>
          <p:cNvPr id="8" name="Picture 2" descr="Image result for Common base configuration, input characteristic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8240" y="2851398"/>
            <a:ext cx="3696756" cy="3610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9B5DED5B-F63F-5AF8-C28E-F0A8635A2B53}"/>
              </a:ext>
            </a:extLst>
          </p:cNvPr>
          <p:cNvSpPr txBox="1">
            <a:spLocks/>
          </p:cNvSpPr>
          <p:nvPr/>
        </p:nvSpPr>
        <p:spPr>
          <a:xfrm>
            <a:off x="3065177" y="8623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Common Base (CB) configuration</a:t>
            </a:r>
            <a:endParaRPr lang="en-IN" sz="32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02E0168B-0E1C-210B-6F76-81F52FF4F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" y="97797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Characteristic of (CB) configuration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075E047A-3762-51EB-FFFE-87B8053145D4}"/>
                  </a:ext>
                </a:extLst>
              </p:cNvPr>
              <p:cNvSpPr txBox="1"/>
              <p:nvPr/>
            </p:nvSpPr>
            <p:spPr>
              <a:xfrm>
                <a:off x="7005320" y="2059524"/>
                <a:ext cx="4749800" cy="4101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GB" sz="2200" dirty="0"/>
                  <a:t>Early Effect: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2200" dirty="0"/>
                  <a:t>The Transistor will begin to conduct when the input voltage is equal or greater than 0.7 V.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2200" dirty="0"/>
                  <a:t>When the value of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𝐶𝐵</m:t>
                        </m:r>
                      </m:sub>
                    </m:sSub>
                  </m:oMath>
                </a14:m>
                <a:r>
                  <a:rPr lang="en-GB" sz="2200" dirty="0"/>
                  <a:t> is kept constant, the value of the current increases before the </a:t>
                </a:r>
                <a:r>
                  <a:rPr lang="en-GB" sz="2200" dirty="0" err="1"/>
                  <a:t>cutin</a:t>
                </a:r>
                <a:r>
                  <a:rPr lang="en-GB" sz="2200" dirty="0"/>
                  <a:t> voltage 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𝐵𝐸</m:t>
                        </m:r>
                      </m:sub>
                    </m:sSub>
                    <m:r>
                      <a:rPr lang="en-GB" sz="2200" b="0" i="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 </m:t>
                    </m:r>
                  </m:oMath>
                </a14:m>
                <a:endParaRPr lang="en-GB" sz="2200" dirty="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075E047A-3762-51EB-FFFE-87B8053145D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05320" y="2059524"/>
                <a:ext cx="4749800" cy="4101700"/>
              </a:xfrm>
              <a:prstGeom prst="rect">
                <a:avLst/>
              </a:prstGeom>
              <a:blipFill>
                <a:blip r:embed="rId3"/>
                <a:stretch>
                  <a:fillRect l="-1669" r="-166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971923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/>
              <p:cNvSpPr>
                <a:spLocks noGrp="1"/>
              </p:cNvSpPr>
              <p:nvPr>
                <p:ph idx="1"/>
              </p:nvPr>
            </p:nvSpPr>
            <p:spPr>
              <a:xfrm>
                <a:off x="6791987" y="1737360"/>
                <a:ext cx="5227293" cy="4673599"/>
              </a:xfrm>
            </p:spPr>
            <p:txBody>
              <a:bodyPr>
                <a:normAutofit fontScale="62500" lnSpcReduction="20000"/>
              </a:bodyPr>
              <a:lstStyle/>
              <a:p>
                <a:pPr marL="0" indent="0">
                  <a:buNone/>
                </a:pPr>
                <a:endParaRPr lang="en-IN" sz="2000" b="1" dirty="0"/>
              </a:p>
              <a:p>
                <a:pPr marL="0" indent="0" algn="just">
                  <a:lnSpc>
                    <a:spcPct val="160000"/>
                  </a:lnSpc>
                  <a:buNone/>
                </a:pPr>
                <a:r>
                  <a:rPr lang="en-GB" b="0" i="0" dirty="0">
                    <a:solidFill>
                      <a:srgbClr val="202122"/>
                    </a:solidFill>
                    <a:effectLst/>
                    <a:latin typeface="Arial" panose="020B0604020202020204" pitchFamily="34" charset="0"/>
                  </a:rPr>
                  <a:t>Base-narrowing has two consequences that affect the current:</a:t>
                </a:r>
              </a:p>
              <a:p>
                <a:pPr marL="0" indent="0" algn="just">
                  <a:lnSpc>
                    <a:spcPct val="160000"/>
                  </a:lnSpc>
                  <a:buNone/>
                </a:pPr>
                <a:r>
                  <a:rPr lang="en-GB" b="0" i="0" dirty="0">
                    <a:solidFill>
                      <a:srgbClr val="202122"/>
                    </a:solidFill>
                    <a:effectLst/>
                    <a:latin typeface="Arial" panose="020B0604020202020204" pitchFamily="34" charset="0"/>
                  </a:rPr>
                  <a:t>1. There is a lesser chance for recombination within the "smaller" base region.</a:t>
                </a:r>
              </a:p>
              <a:p>
                <a:pPr marL="0" indent="0" algn="just">
                  <a:lnSpc>
                    <a:spcPct val="160000"/>
                  </a:lnSpc>
                  <a:buNone/>
                </a:pPr>
                <a:r>
                  <a:rPr lang="en-GB" b="0" i="0" dirty="0">
                    <a:solidFill>
                      <a:srgbClr val="202122"/>
                    </a:solidFill>
                    <a:effectLst/>
                    <a:latin typeface="Arial" panose="020B0604020202020204" pitchFamily="34" charset="0"/>
                  </a:rPr>
                  <a:t>2. The charge gradient is increased across the base, and consequently, the current of minority carriers injected across the collector-base junction increases, which net current is called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𝐶𝐵𝑂</m:t>
                        </m:r>
                        <m:r>
                          <a:rPr lang="en-IN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 </m:t>
                        </m:r>
                      </m:sub>
                    </m:sSub>
                  </m:oMath>
                </a14:m>
                <a:endParaRPr lang="en-GB" b="0" i="0" dirty="0">
                  <a:solidFill>
                    <a:srgbClr val="202122"/>
                  </a:solidFill>
                  <a:effectLst/>
                  <a:latin typeface="Arial" panose="020B0604020202020204" pitchFamily="34" charset="0"/>
                </a:endParaRPr>
              </a:p>
              <a:p>
                <a:pPr marL="0" indent="0" algn="just">
                  <a:lnSpc>
                    <a:spcPct val="160000"/>
                  </a:lnSpc>
                  <a:buNone/>
                </a:pPr>
                <a:endParaRPr lang="en-IN" sz="2200" dirty="0"/>
              </a:p>
            </p:txBody>
          </p:sp>
        </mc:Choice>
        <mc:Fallback xmlns="">
          <p:sp>
            <p:nvSpPr>
              <p:cNvPr id="6" name="Content Placeholder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791987" y="1737360"/>
                <a:ext cx="5227293" cy="4673599"/>
              </a:xfrm>
              <a:blipFill>
                <a:blip r:embed="rId2"/>
                <a:stretch>
                  <a:fillRect l="-932" r="-93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2" descr="Image result for Common base configuration, input characteristic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8240" y="2851398"/>
            <a:ext cx="3696756" cy="3610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9B5DED5B-F63F-5AF8-C28E-F0A8635A2B53}"/>
              </a:ext>
            </a:extLst>
          </p:cNvPr>
          <p:cNvSpPr txBox="1">
            <a:spLocks/>
          </p:cNvSpPr>
          <p:nvPr/>
        </p:nvSpPr>
        <p:spPr>
          <a:xfrm>
            <a:off x="3065177" y="8623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Common Base (CB) configuration</a:t>
            </a:r>
            <a:endParaRPr lang="en-IN" sz="32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02E0168B-0E1C-210B-6F76-81F52FF4F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" y="97797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Characteristic of (CB) configuration</a:t>
            </a:r>
          </a:p>
        </p:txBody>
      </p:sp>
    </p:spTree>
    <p:extLst>
      <p:ext uri="{BB962C8B-B14F-4D97-AF65-F5344CB8AC3E}">
        <p14:creationId xmlns:p14="http://schemas.microsoft.com/office/powerpoint/2010/main" val="34376185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4" name="Content Placeholder 23"/>
              <p:cNvSpPr>
                <a:spLocks noGrp="1"/>
              </p:cNvSpPr>
              <p:nvPr>
                <p:ph idx="1"/>
              </p:nvPr>
            </p:nvSpPr>
            <p:spPr>
              <a:xfrm>
                <a:off x="109247" y="2443791"/>
                <a:ext cx="11993880" cy="4757490"/>
              </a:xfrm>
            </p:spPr>
            <p:txBody>
              <a:bodyPr>
                <a:normAutofit/>
              </a:bodyPr>
              <a:lstStyle/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Output characteristics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It is the curve drawn between an</a:t>
                </a: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output current </a:t>
                </a:r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and the</a:t>
                </a: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output voltage (</a:t>
                </a:r>
                <a:r>
                  <a:rPr lang="en-IN" sz="2400" b="1" dirty="0" err="1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i.e</a:t>
                </a: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IN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𝑪𝑩</m:t>
                        </m:r>
                        <m:r>
                          <a:rPr lang="en-IN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 </m:t>
                        </m:r>
                      </m:sub>
                    </m:sSub>
                  </m:oMath>
                </a14:m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(Collector base voltage) and output current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𝑪</m:t>
                        </m:r>
                        <m: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 </m:t>
                        </m:r>
                      </m:sub>
                    </m:sSub>
                  </m:oMath>
                </a14:m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(Collector current), at constant Emitter base voltage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IN" sz="2400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𝑬𝑩</m:t>
                        </m:r>
                        <m:r>
                          <a:rPr lang="en-IN" sz="2400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 </m:t>
                        </m:r>
                      </m:sub>
                    </m:sSub>
                  </m:oMath>
                </a14:m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.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Collector current </a:t>
                </a:r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is taken at </a:t>
                </a: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Y axis </a:t>
                </a:r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and </a:t>
                </a: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collector base voltage </a:t>
                </a:r>
                <a:r>
                  <a:rPr lang="en-IN" sz="24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along</a:t>
                </a:r>
                <a:r>
                  <a:rPr lang="en-IN" sz="2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" panose="02040503050406030204" pitchFamily="18" charset="0"/>
                    <a:ea typeface="Cambria" panose="02040503050406030204" pitchFamily="18" charset="0"/>
                  </a:rPr>
                  <a:t> X- axis.</a:t>
                </a:r>
              </a:p>
            </p:txBody>
          </p:sp>
        </mc:Choice>
        <mc:Fallback xmlns="">
          <p:sp>
            <p:nvSpPr>
              <p:cNvPr id="24" name="Content Placeholder 2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09247" y="2443791"/>
                <a:ext cx="11993880" cy="4757490"/>
              </a:xfrm>
              <a:blipFill>
                <a:blip r:embed="rId2"/>
                <a:stretch>
                  <a:fillRect l="-813" r="-81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5681115" y="3017667"/>
            <a:ext cx="65" cy="25115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endParaRPr lang="en-IN" sz="1632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821B7FC-7479-1B6B-D028-6FF15E218D10}"/>
              </a:ext>
            </a:extLst>
          </p:cNvPr>
          <p:cNvSpPr txBox="1">
            <a:spLocks/>
          </p:cNvSpPr>
          <p:nvPr/>
        </p:nvSpPr>
        <p:spPr>
          <a:xfrm>
            <a:off x="3065177" y="8623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Common Base (CB) configuration</a:t>
            </a:r>
            <a:endParaRPr lang="en-IN" sz="32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E01D532F-1DFF-D9EA-17B8-387806B2A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73" y="117610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Characteristic of (CB) configuration</a:t>
            </a:r>
          </a:p>
        </p:txBody>
      </p:sp>
    </p:spTree>
    <p:extLst>
      <p:ext uri="{BB962C8B-B14F-4D97-AF65-F5344CB8AC3E}">
        <p14:creationId xmlns:p14="http://schemas.microsoft.com/office/powerpoint/2010/main" val="40987439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609599" y="2357121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IN" b="1" dirty="0"/>
              <a:t>Output characteristics</a:t>
            </a:r>
          </a:p>
          <a:p>
            <a:pPr marL="0" indent="0">
              <a:buNone/>
            </a:pPr>
            <a:endParaRPr lang="en-IN" b="1" dirty="0"/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2050" name="Picture 2" descr="Image result for output characteristics of CB configura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3965" y="3000448"/>
            <a:ext cx="5704069" cy="3461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2AAC5AA5-3F5C-A49A-C9DA-80E6D1E4DA03}"/>
              </a:ext>
            </a:extLst>
          </p:cNvPr>
          <p:cNvSpPr txBox="1">
            <a:spLocks/>
          </p:cNvSpPr>
          <p:nvPr/>
        </p:nvSpPr>
        <p:spPr>
          <a:xfrm>
            <a:off x="3065177" y="8623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Common Base (CB) configuration</a:t>
            </a:r>
            <a:endParaRPr lang="en-IN" sz="32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E56AE6F-D831-65EA-EE3E-7F0CAE5D3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808" y="10928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Characteristic of (CB) configuration</a:t>
            </a:r>
          </a:p>
        </p:txBody>
      </p:sp>
    </p:spTree>
    <p:extLst>
      <p:ext uri="{BB962C8B-B14F-4D97-AF65-F5344CB8AC3E}">
        <p14:creationId xmlns:p14="http://schemas.microsoft.com/office/powerpoint/2010/main" val="18945668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/>
              <p:cNvSpPr>
                <a:spLocks noGrp="1"/>
              </p:cNvSpPr>
              <p:nvPr>
                <p:ph idx="1"/>
              </p:nvPr>
            </p:nvSpPr>
            <p:spPr>
              <a:xfrm>
                <a:off x="173672" y="2357121"/>
                <a:ext cx="11750040" cy="3917032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IN" sz="26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Active region: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IN" sz="26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The emitter base junction is forward biased and collector base junction is reverse biased. 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IN" sz="26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6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6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sz="26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IN" sz="2600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sz="26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 is approximately equal to the emitter current.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26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The collector current IC is almost equal to the emitter current IE. </a:t>
                </a:r>
              </a:p>
              <a:p>
                <a:pPr algn="just">
                  <a:lnSpc>
                    <a:spcPct val="150000"/>
                  </a:lnSpc>
                </a:pPr>
                <a:endParaRPr lang="en-IN" b="1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6" name="Content Placeholder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3672" y="2357121"/>
                <a:ext cx="11750040" cy="3917032"/>
              </a:xfrm>
              <a:blipFill>
                <a:blip r:embed="rId2"/>
                <a:stretch>
                  <a:fillRect l="-934" r="-88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itle 1">
            <a:extLst>
              <a:ext uri="{FF2B5EF4-FFF2-40B4-BE49-F238E27FC236}">
                <a16:creationId xmlns:a16="http://schemas.microsoft.com/office/drawing/2014/main" id="{E7851907-E10E-1739-A1DF-B171F5C8FC5D}"/>
              </a:ext>
            </a:extLst>
          </p:cNvPr>
          <p:cNvSpPr txBox="1">
            <a:spLocks/>
          </p:cNvSpPr>
          <p:nvPr/>
        </p:nvSpPr>
        <p:spPr>
          <a:xfrm>
            <a:off x="3065177" y="8623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Common Base (CB) configuration</a:t>
            </a:r>
            <a:endParaRPr lang="en-IN" sz="32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B5C402A-51CC-37A3-59D9-399652EE8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88" y="113346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Characteristic of (CB) configuration</a:t>
            </a:r>
          </a:p>
        </p:txBody>
      </p:sp>
    </p:spTree>
    <p:extLst>
      <p:ext uri="{BB962C8B-B14F-4D97-AF65-F5344CB8AC3E}">
        <p14:creationId xmlns:p14="http://schemas.microsoft.com/office/powerpoint/2010/main" val="26253963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/>
              <p:cNvSpPr>
                <a:spLocks noGrp="1"/>
              </p:cNvSpPr>
              <p:nvPr>
                <p:ph idx="1"/>
              </p:nvPr>
            </p:nvSpPr>
            <p:spPr>
              <a:xfrm>
                <a:off x="210847" y="2341881"/>
                <a:ext cx="11790680" cy="3917032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IN" sz="24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Saturation region:</a:t>
                </a:r>
              </a:p>
              <a:p>
                <a:pPr>
                  <a:lnSpc>
                    <a:spcPct val="150000"/>
                  </a:lnSpc>
                </a:pPr>
                <a:r>
                  <a:rPr lang="en-IN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The emitter base junction and collector base junction both are forward biased.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4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sz="24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IN" sz="2400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 is independent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400" b="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sz="2400" b="0" i="1" smtClean="0">
                            <a:latin typeface="Cambria Math" panose="02040503050406030204" pitchFamily="18" charset="0"/>
                          </a:rPr>
                          <m:t>𝐸</m:t>
                        </m:r>
                      </m:sub>
                    </m:sSub>
                    <m:r>
                      <a:rPr lang="en-IN" sz="2400" b="0" i="1" smtClean="0"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endParaRPr lang="en-GB" sz="2400" b="0" i="1" dirty="0">
                  <a:latin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</a:rPr>
                      <m:t>T</m:t>
                    </m:r>
                    <m:r>
                      <m:rPr>
                        <m:sty m:val="p"/>
                      </m:rPr>
                      <a:rPr lang="en-GB" sz="2400" i="0">
                        <a:latin typeface="Cambria Math" panose="02040503050406030204" pitchFamily="18" charset="0"/>
                      </a:rPr>
                      <m:t>he</m:t>
                    </m:r>
                    <m:r>
                      <a:rPr lang="en-GB" sz="2400" i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i="0">
                        <a:latin typeface="Cambria Math" panose="02040503050406030204" pitchFamily="18" charset="0"/>
                      </a:rPr>
                      <m:t>collector</m:t>
                    </m:r>
                    <m:r>
                      <a:rPr lang="en-GB" sz="2400" i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i="0">
                        <a:latin typeface="Cambria Math" panose="02040503050406030204" pitchFamily="18" charset="0"/>
                      </a:rPr>
                      <m:t>current</m:t>
                    </m:r>
                    <m:r>
                      <a:rPr lang="en-GB" sz="2400" i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i="0">
                        <a:latin typeface="Cambria Math" panose="02040503050406030204" pitchFamily="18" charset="0"/>
                      </a:rPr>
                      <m:t>IC</m:t>
                    </m:r>
                    <m:r>
                      <a:rPr lang="en-GB" sz="2400" i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i="0">
                        <a:latin typeface="Cambria Math" panose="02040503050406030204" pitchFamily="18" charset="0"/>
                      </a:rPr>
                      <m:t>is</m:t>
                    </m:r>
                    <m:r>
                      <a:rPr lang="en-GB" sz="2400" i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i="0">
                        <a:latin typeface="Cambria Math" panose="02040503050406030204" pitchFamily="18" charset="0"/>
                      </a:rPr>
                      <m:t>almost</m:t>
                    </m:r>
                    <m:r>
                      <a:rPr lang="en-GB" sz="2400" i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i="0">
                        <a:latin typeface="Cambria Math" panose="02040503050406030204" pitchFamily="18" charset="0"/>
                      </a:rPr>
                      <m:t>equal</m:t>
                    </m:r>
                    <m:r>
                      <a:rPr lang="en-GB" sz="2400" i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i="0">
                        <a:latin typeface="Cambria Math" panose="02040503050406030204" pitchFamily="18" charset="0"/>
                      </a:rPr>
                      <m:t>to</m:t>
                    </m:r>
                    <m:r>
                      <a:rPr lang="en-GB" sz="2400" i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i="0">
                        <a:latin typeface="Cambria Math" panose="02040503050406030204" pitchFamily="18" charset="0"/>
                      </a:rPr>
                      <m:t>the</m:t>
                    </m:r>
                    <m:r>
                      <a:rPr lang="en-GB" sz="2400" i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i="0">
                        <a:latin typeface="Cambria Math" panose="02040503050406030204" pitchFamily="18" charset="0"/>
                      </a:rPr>
                      <m:t>emitter</m:t>
                    </m:r>
                    <m:r>
                      <a:rPr lang="en-GB" sz="2400" i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i="0">
                        <a:latin typeface="Cambria Math" panose="02040503050406030204" pitchFamily="18" charset="0"/>
                      </a:rPr>
                      <m:t>current</m:t>
                    </m:r>
                    <m:r>
                      <a:rPr lang="en-GB" sz="2400" i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i="0">
                        <a:latin typeface="Cambria Math" panose="02040503050406030204" pitchFamily="18" charset="0"/>
                      </a:rPr>
                      <m:t>IE</m:t>
                    </m:r>
                    <m:r>
                      <a:rPr lang="en-GB" sz="2400" i="0"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endParaRPr lang="en-IN" sz="2400" b="1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IN" sz="2400" b="1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IN" sz="2400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6" name="Content Placeholder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10847" y="2341881"/>
                <a:ext cx="11790680" cy="3917032"/>
              </a:xfrm>
              <a:blipFill>
                <a:blip r:embed="rId2"/>
                <a:stretch>
                  <a:fillRect l="-827" r="-13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itle 1">
            <a:extLst>
              <a:ext uri="{FF2B5EF4-FFF2-40B4-BE49-F238E27FC236}">
                <a16:creationId xmlns:a16="http://schemas.microsoft.com/office/drawing/2014/main" id="{4C0F80ED-F20C-C833-03CA-97243005B137}"/>
              </a:ext>
            </a:extLst>
          </p:cNvPr>
          <p:cNvSpPr txBox="1">
            <a:spLocks/>
          </p:cNvSpPr>
          <p:nvPr/>
        </p:nvSpPr>
        <p:spPr>
          <a:xfrm>
            <a:off x="3065177" y="8623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Common Base (CB) configuration</a:t>
            </a:r>
            <a:endParaRPr lang="en-IN" sz="32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22D98C93-F1F2-A4D1-AFCA-95EFC1622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208" y="11182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Characteristic of (CB) configuration</a:t>
            </a:r>
          </a:p>
        </p:txBody>
      </p:sp>
    </p:spTree>
    <p:extLst>
      <p:ext uri="{BB962C8B-B14F-4D97-AF65-F5344CB8AC3E}">
        <p14:creationId xmlns:p14="http://schemas.microsoft.com/office/powerpoint/2010/main" val="225700207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/>
              <p:cNvSpPr>
                <a:spLocks noGrp="1"/>
              </p:cNvSpPr>
              <p:nvPr>
                <p:ph idx="1"/>
              </p:nvPr>
            </p:nvSpPr>
            <p:spPr>
              <a:xfrm>
                <a:off x="210847" y="2341881"/>
                <a:ext cx="11790680" cy="3917032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IN" sz="24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Saturation region:</a:t>
                </a:r>
              </a:p>
              <a:p>
                <a:pPr>
                  <a:lnSpc>
                    <a:spcPct val="150000"/>
                  </a:lnSpc>
                </a:pPr>
                <a:r>
                  <a:rPr lang="en-IN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The emitter base junction and collector base junction both are forward biased.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4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sz="24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IN" sz="2400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 is independent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400" b="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sz="2400" b="0" i="1" smtClean="0">
                            <a:latin typeface="Cambria Math" panose="02040503050406030204" pitchFamily="18" charset="0"/>
                          </a:rPr>
                          <m:t>𝐸</m:t>
                        </m:r>
                      </m:sub>
                    </m:sSub>
                    <m:r>
                      <a:rPr lang="en-IN" sz="2400" b="0" i="1" smtClean="0"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endParaRPr lang="en-GB" sz="2400" b="0" i="1" dirty="0">
                  <a:latin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</a:rPr>
                      <m:t>T</m:t>
                    </m:r>
                    <m:r>
                      <m:rPr>
                        <m:sty m:val="p"/>
                      </m:rPr>
                      <a:rPr lang="en-GB" sz="2400" i="0">
                        <a:latin typeface="Cambria Math" panose="02040503050406030204" pitchFamily="18" charset="0"/>
                      </a:rPr>
                      <m:t>he</m:t>
                    </m:r>
                    <m:r>
                      <a:rPr lang="en-GB" sz="2400" i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i="0">
                        <a:latin typeface="Cambria Math" panose="02040503050406030204" pitchFamily="18" charset="0"/>
                      </a:rPr>
                      <m:t>collector</m:t>
                    </m:r>
                    <m:r>
                      <a:rPr lang="en-GB" sz="2400" i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i="0">
                        <a:latin typeface="Cambria Math" panose="02040503050406030204" pitchFamily="18" charset="0"/>
                      </a:rPr>
                      <m:t>current</m:t>
                    </m:r>
                    <m:r>
                      <a:rPr lang="en-GB" sz="2400" i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i="0">
                        <a:latin typeface="Cambria Math" panose="02040503050406030204" pitchFamily="18" charset="0"/>
                      </a:rPr>
                      <m:t>IC</m:t>
                    </m:r>
                    <m:r>
                      <a:rPr lang="en-GB" sz="2400" i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i="0">
                        <a:latin typeface="Cambria Math" panose="02040503050406030204" pitchFamily="18" charset="0"/>
                      </a:rPr>
                      <m:t>is</m:t>
                    </m:r>
                    <m:r>
                      <a:rPr lang="en-GB" sz="2400" i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i="0">
                        <a:latin typeface="Cambria Math" panose="02040503050406030204" pitchFamily="18" charset="0"/>
                      </a:rPr>
                      <m:t>almost</m:t>
                    </m:r>
                    <m:r>
                      <a:rPr lang="en-GB" sz="2400" i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i="0">
                        <a:latin typeface="Cambria Math" panose="02040503050406030204" pitchFamily="18" charset="0"/>
                      </a:rPr>
                      <m:t>equal</m:t>
                    </m:r>
                    <m:r>
                      <a:rPr lang="en-GB" sz="2400" i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i="0">
                        <a:latin typeface="Cambria Math" panose="02040503050406030204" pitchFamily="18" charset="0"/>
                      </a:rPr>
                      <m:t>to</m:t>
                    </m:r>
                    <m:r>
                      <a:rPr lang="en-GB" sz="2400" i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i="0">
                        <a:latin typeface="Cambria Math" panose="02040503050406030204" pitchFamily="18" charset="0"/>
                      </a:rPr>
                      <m:t>the</m:t>
                    </m:r>
                    <m:r>
                      <a:rPr lang="en-GB" sz="2400" i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i="0">
                        <a:latin typeface="Cambria Math" panose="02040503050406030204" pitchFamily="18" charset="0"/>
                      </a:rPr>
                      <m:t>emitter</m:t>
                    </m:r>
                    <m:r>
                      <a:rPr lang="en-GB" sz="2400" i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i="0">
                        <a:latin typeface="Cambria Math" panose="02040503050406030204" pitchFamily="18" charset="0"/>
                      </a:rPr>
                      <m:t>current</m:t>
                    </m:r>
                    <m:r>
                      <a:rPr lang="en-GB" sz="2400" i="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 i="0">
                        <a:latin typeface="Cambria Math" panose="02040503050406030204" pitchFamily="18" charset="0"/>
                      </a:rPr>
                      <m:t>IE</m:t>
                    </m:r>
                    <m:r>
                      <a:rPr lang="en-GB" sz="2400" i="0"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endParaRPr lang="en-IN" sz="2400" b="1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IN" sz="2400" b="1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IN" sz="2400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6" name="Content Placeholder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10847" y="2341881"/>
                <a:ext cx="11790680" cy="3917032"/>
              </a:xfrm>
              <a:blipFill>
                <a:blip r:embed="rId2"/>
                <a:stretch>
                  <a:fillRect l="-827" r="-13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itle 1">
            <a:extLst>
              <a:ext uri="{FF2B5EF4-FFF2-40B4-BE49-F238E27FC236}">
                <a16:creationId xmlns:a16="http://schemas.microsoft.com/office/drawing/2014/main" id="{4C0F80ED-F20C-C833-03CA-97243005B137}"/>
              </a:ext>
            </a:extLst>
          </p:cNvPr>
          <p:cNvSpPr txBox="1">
            <a:spLocks/>
          </p:cNvSpPr>
          <p:nvPr/>
        </p:nvSpPr>
        <p:spPr>
          <a:xfrm>
            <a:off x="3065177" y="8623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2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Common Base (CB) configuration</a:t>
            </a:r>
            <a:endParaRPr lang="en-IN" sz="32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22D98C93-F1F2-A4D1-AFCA-95EFC1622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208" y="11182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Cambria" panose="02040503050406030204" pitchFamily="18" charset="0"/>
                <a:ea typeface="Cambria" panose="02040503050406030204" pitchFamily="18" charset="0"/>
              </a:rPr>
              <a:t>Characteristic of (CB) configuration</a:t>
            </a:r>
          </a:p>
        </p:txBody>
      </p:sp>
    </p:spTree>
    <p:extLst>
      <p:ext uri="{BB962C8B-B14F-4D97-AF65-F5344CB8AC3E}">
        <p14:creationId xmlns:p14="http://schemas.microsoft.com/office/powerpoint/2010/main" val="19401248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177" y="8623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Common Base (CB) configuration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838D6F5-458A-3D49-D461-DCCF5C568FAB}"/>
                  </a:ext>
                </a:extLst>
              </p:cNvPr>
              <p:cNvSpPr txBox="1"/>
              <p:nvPr/>
            </p:nvSpPr>
            <p:spPr>
              <a:xfrm>
                <a:off x="213360" y="1574217"/>
                <a:ext cx="11704320" cy="241358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IN" sz="32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Cut off region:</a:t>
                </a:r>
              </a:p>
              <a:p>
                <a:pPr>
                  <a:lnSpc>
                    <a:spcPct val="150000"/>
                  </a:lnSpc>
                </a:pPr>
                <a:r>
                  <a:rPr lang="en-IN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The region below the curve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sz="240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sz="2400" i="1">
                            <a:latin typeface="Cambria Math" panose="02040503050406030204" pitchFamily="18" charset="0"/>
                          </a:rPr>
                          <m:t>𝐸</m:t>
                        </m:r>
                      </m:sub>
                    </m:sSub>
                    <m:r>
                      <a:rPr lang="en-IN" sz="2400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IN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 is known as </a:t>
                </a:r>
                <a:r>
                  <a:rPr lang="en-IN" sz="2400" dirty="0" err="1">
                    <a:latin typeface="Cambria" panose="02040503050406030204" pitchFamily="18" charset="0"/>
                    <a:ea typeface="Cambria" panose="02040503050406030204" pitchFamily="18" charset="0"/>
                  </a:rPr>
                  <a:t>cutoff</a:t>
                </a:r>
                <a:r>
                  <a:rPr lang="en-IN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 region, where the collector current is nearly zero and the collector base junction and emitter base junctions are reverse biased.</a:t>
                </a: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838D6F5-458A-3D49-D461-DCCF5C568FA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3360" y="1574217"/>
                <a:ext cx="11704320" cy="2413583"/>
              </a:xfrm>
              <a:prstGeom prst="rect">
                <a:avLst/>
              </a:prstGeom>
              <a:blipFill>
                <a:blip r:embed="rId2"/>
                <a:stretch>
                  <a:fillRect l="-1302" r="-573" b="-530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0683120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5177" y="8623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Common Base (CB) configuration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810BDD-7535-477C-740A-E2A3CD2335AB}"/>
              </a:ext>
            </a:extLst>
          </p:cNvPr>
          <p:cNvSpPr txBox="1"/>
          <p:nvPr/>
        </p:nvSpPr>
        <p:spPr>
          <a:xfrm>
            <a:off x="279400" y="1411799"/>
            <a:ext cx="10676890" cy="23321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Input Resistance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As the input circuit is forward biased, the input resistance will be low. The input resistance is the opposition offered by the base-emitter junction to the signal flow.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C4F1420-046F-09C5-A6F2-BD04B9B323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5177" y="4081167"/>
            <a:ext cx="4752975" cy="106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5834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8900" y="-12478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Zener Diode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810BDD-7535-477C-740A-E2A3CD2335AB}"/>
              </a:ext>
            </a:extLst>
          </p:cNvPr>
          <p:cNvSpPr txBox="1"/>
          <p:nvPr/>
        </p:nvSpPr>
        <p:spPr>
          <a:xfrm>
            <a:off x="293467" y="1755112"/>
            <a:ext cx="11467123" cy="3347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 Zener diode is a type of PN junction diode that, allows current to flow not only from its anode to its cathode, but also in the reverse direction when the so-called "Zener voltage" is reached.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Zener diodes have a highly doped PN junction.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Also normal diodes are not designed to operate in the breakdown region, but Zener diodes can reliably operate in this region.</a:t>
            </a:r>
          </a:p>
        </p:txBody>
      </p:sp>
    </p:spTree>
    <p:extLst>
      <p:ext uri="{BB962C8B-B14F-4D97-AF65-F5344CB8AC3E}">
        <p14:creationId xmlns:p14="http://schemas.microsoft.com/office/powerpoint/2010/main" val="18880459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5787" y="-15291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Zener Diode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810BDD-7535-477C-740A-E2A3CD2335AB}"/>
              </a:ext>
            </a:extLst>
          </p:cNvPr>
          <p:cNvSpPr txBox="1"/>
          <p:nvPr/>
        </p:nvSpPr>
        <p:spPr>
          <a:xfrm>
            <a:off x="609990" y="2199590"/>
            <a:ext cx="11467123" cy="35324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Zener effect: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Zener effect is a type of electrical breakdown. It occurs in a reverse biased PN junction diode, when the electric field enables tunnelling of electrons from the valance to the conduction band leading to a large number of free minority carriers which suddenly increase the reverse current.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Diode which exhibits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zener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effect is called Zener diode.</a:t>
            </a:r>
          </a:p>
        </p:txBody>
      </p:sp>
      <p:pic>
        <p:nvPicPr>
          <p:cNvPr id="3" name="Picture 4" descr="Image result for zener diode symbol">
            <a:extLst>
              <a:ext uri="{FF2B5EF4-FFF2-40B4-BE49-F238E27FC236}">
                <a16:creationId xmlns:a16="http://schemas.microsoft.com/office/drawing/2014/main" id="{A2966F84-8423-02BC-E384-232A5F376E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6298" y="1310634"/>
            <a:ext cx="3873549" cy="141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30362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5787" y="-15291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Zener Diode</a:t>
            </a:r>
          </a:p>
        </p:txBody>
      </p:sp>
      <p:pic>
        <p:nvPicPr>
          <p:cNvPr id="7" name="Picture 2" descr="Image result for zener diode vi characteristics">
            <a:extLst>
              <a:ext uri="{FF2B5EF4-FFF2-40B4-BE49-F238E27FC236}">
                <a16:creationId xmlns:a16="http://schemas.microsoft.com/office/drawing/2014/main" id="{A51DB75C-1CC5-C207-A73B-459938891C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1376" y="1975803"/>
            <a:ext cx="6401367" cy="3939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754304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5787" y="-15291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Zener Diode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AB21AC-C4BA-01D6-BFF2-7773E399A628}"/>
              </a:ext>
            </a:extLst>
          </p:cNvPr>
          <p:cNvSpPr txBox="1"/>
          <p:nvPr/>
        </p:nvSpPr>
        <p:spPr>
          <a:xfrm>
            <a:off x="100135" y="1927883"/>
            <a:ext cx="11594969" cy="3778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Breakdown due to Zener effect</a:t>
            </a:r>
          </a:p>
          <a:p>
            <a:pPr algn="just"/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This takes place in a highly doped PN junction diode, were the depletion region will be narrow.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electric field across the depletion region is very instant.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Such intense field is enough to pull the electron out of the valance band of the stable atom. This process is called Zener effect.</a:t>
            </a:r>
          </a:p>
        </p:txBody>
      </p:sp>
    </p:spTree>
    <p:extLst>
      <p:ext uri="{BB962C8B-B14F-4D97-AF65-F5344CB8AC3E}">
        <p14:creationId xmlns:p14="http://schemas.microsoft.com/office/powerpoint/2010/main" val="5974422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EC1/L5_Transistor Configuration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5787" y="-15291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Power System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37CE045-DE8F-27AF-7A51-2128DCC5C2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4016" y="1476350"/>
            <a:ext cx="9561129" cy="4197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67629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5034154" y="35783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Thank You</a:t>
            </a:r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1774</Words>
  <Application>Microsoft Office PowerPoint</Application>
  <PresentationFormat>Widescreen</PresentationFormat>
  <Paragraphs>178</Paragraphs>
  <Slides>32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32</vt:i4>
      </vt:variant>
    </vt:vector>
  </HeadingPairs>
  <TitlesOfParts>
    <vt:vector size="60" baseType="lpstr">
      <vt:lpstr>Arial</vt:lpstr>
      <vt:lpstr>Calibri</vt:lpstr>
      <vt:lpstr>Calibri Light</vt:lpstr>
      <vt:lpstr>Cambria</vt:lpstr>
      <vt:lpstr>Cambria Math</vt:lpstr>
      <vt:lpstr>Helvetica</vt:lpstr>
      <vt:lpstr>Nunito Sans</vt:lpstr>
      <vt:lpstr>Open Sans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Common Base (CB) configuration</vt:lpstr>
      <vt:lpstr>Common Base (CB) configuration</vt:lpstr>
      <vt:lpstr>Common Base (CB) configuration</vt:lpstr>
      <vt:lpstr>Common Base (CB) configuration</vt:lpstr>
      <vt:lpstr>Common Base (CB) configuration</vt:lpstr>
      <vt:lpstr>Common Base (CB) configuration</vt:lpstr>
      <vt:lpstr>Common Base (CB) configuration</vt:lpstr>
      <vt:lpstr>Common Base (CB) configuration</vt:lpstr>
      <vt:lpstr>Common Base (CB) configuration</vt:lpstr>
      <vt:lpstr>PowerPoint Presentation</vt:lpstr>
      <vt:lpstr>PowerPoint Presentation</vt:lpstr>
      <vt:lpstr>PowerPoint Presentation</vt:lpstr>
      <vt:lpstr>Voltage Gain  </vt:lpstr>
      <vt:lpstr>Characteristic of (CB) configuration</vt:lpstr>
      <vt:lpstr>Characteristic of (CB) configuration</vt:lpstr>
      <vt:lpstr>Characteristic of (CB) configuration</vt:lpstr>
      <vt:lpstr>Characteristic of (CB) configuration</vt:lpstr>
      <vt:lpstr>Characteristic of (CB) configuration</vt:lpstr>
      <vt:lpstr>Characteristic of (CB) configuration</vt:lpstr>
      <vt:lpstr>Characteristic of (CB) configuration</vt:lpstr>
      <vt:lpstr>Characteristic of (CB) configuration</vt:lpstr>
      <vt:lpstr>Characteristic of (CB) configuration</vt:lpstr>
      <vt:lpstr>Common Base (CB) configuration</vt:lpstr>
      <vt:lpstr>Common Base (CB) configuration</vt:lpstr>
      <vt:lpstr>Zener Diode</vt:lpstr>
      <vt:lpstr>Zener Diode</vt:lpstr>
      <vt:lpstr>Zener Diode</vt:lpstr>
      <vt:lpstr>Zener Diode</vt:lpstr>
      <vt:lpstr>Power System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</cp:revision>
  <dcterms:created xsi:type="dcterms:W3CDTF">2021-03-09T15:35:42Z</dcterms:created>
  <dcterms:modified xsi:type="dcterms:W3CDTF">2023-02-11T21:05:41Z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