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56" r:id="rId5"/>
    <p:sldId id="266" r:id="rId6"/>
    <p:sldId id="267" r:id="rId7"/>
    <p:sldId id="257" r:id="rId8"/>
    <p:sldId id="258" r:id="rId9"/>
    <p:sldId id="259" r:id="rId10"/>
    <p:sldId id="260" r:id="rId11"/>
    <p:sldId id="262" r:id="rId12"/>
    <p:sldId id="263" r:id="rId13"/>
    <p:sldId id="264" r:id="rId14"/>
    <p:sldId id="269" r:id="rId15"/>
    <p:sldId id="268"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58F685-E396-504F-0DC4-A140E9DB46FB}" v="131" dt="2025-11-02T15:37:01.900"/>
    <p1510:client id="{F1D26C19-893C-4E36-FF8A-4F6513C9B6BE}" v="5" dt="2025-11-02T14:25:20.6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60"/>
    <p:restoredTop sz="94647"/>
  </p:normalViewPr>
  <p:slideViewPr>
    <p:cSldViewPr snapToGrid="0">
      <p:cViewPr varScale="1">
        <p:scale>
          <a:sx n="151" d="100"/>
          <a:sy n="151" d="100"/>
        </p:scale>
        <p:origin x="1576"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_rels/drawing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image" Target="../media/image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516059-762F-4EE6-B020-69CFE4E715F8}"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2D05DDA2-2C12-4AF2-8EAA-7606C9D2EB85}">
      <dgm:prSet/>
      <dgm:spPr/>
      <dgm:t>
        <a:bodyPr/>
        <a:lstStyle/>
        <a:p>
          <a:r>
            <a:rPr lang="en-US" dirty="0"/>
            <a:t>Communication in business ensures information is clearly exchanged to achieve goals.</a:t>
          </a:r>
        </a:p>
      </dgm:t>
    </dgm:pt>
    <dgm:pt modelId="{33890FE9-7CC8-4C37-853F-494E755D36F1}" type="parTrans" cxnId="{EE87EDBA-BE0F-400A-B4FF-F9C7ECE27DA7}">
      <dgm:prSet/>
      <dgm:spPr/>
      <dgm:t>
        <a:bodyPr/>
        <a:lstStyle/>
        <a:p>
          <a:endParaRPr lang="en-US"/>
        </a:p>
      </dgm:t>
    </dgm:pt>
    <dgm:pt modelId="{E3EB6CA5-7C86-44EF-ACA7-FDFBB4731D03}" type="sibTrans" cxnId="{EE87EDBA-BE0F-400A-B4FF-F9C7ECE27DA7}">
      <dgm:prSet/>
      <dgm:spPr/>
      <dgm:t>
        <a:bodyPr/>
        <a:lstStyle/>
        <a:p>
          <a:endParaRPr lang="en-US"/>
        </a:p>
      </dgm:t>
    </dgm:pt>
    <dgm:pt modelId="{79BF8631-F4BA-4521-909A-4B875146335D}">
      <dgm:prSet/>
      <dgm:spPr/>
      <dgm:t>
        <a:bodyPr/>
        <a:lstStyle/>
        <a:p>
          <a:r>
            <a:rPr lang="en-US"/>
            <a:t>In this presentation, we will:</a:t>
          </a:r>
        </a:p>
      </dgm:t>
    </dgm:pt>
    <dgm:pt modelId="{26673088-1F1B-4F8C-A33D-E1C5362025BE}" type="parTrans" cxnId="{9B360CAD-1885-4B30-B481-46822C1CD730}">
      <dgm:prSet/>
      <dgm:spPr/>
      <dgm:t>
        <a:bodyPr/>
        <a:lstStyle/>
        <a:p>
          <a:endParaRPr lang="en-US"/>
        </a:p>
      </dgm:t>
    </dgm:pt>
    <dgm:pt modelId="{32D45D2B-B08E-4181-B92B-DEFD52BAC2C6}" type="sibTrans" cxnId="{9B360CAD-1885-4B30-B481-46822C1CD730}">
      <dgm:prSet/>
      <dgm:spPr/>
      <dgm:t>
        <a:bodyPr/>
        <a:lstStyle/>
        <a:p>
          <a:endParaRPr lang="en-US"/>
        </a:p>
      </dgm:t>
    </dgm:pt>
    <dgm:pt modelId="{F960B8A4-1270-4A6B-91BF-E742E8FAEC27}">
      <dgm:prSet/>
      <dgm:spPr/>
      <dgm:t>
        <a:bodyPr/>
        <a:lstStyle/>
        <a:p>
          <a:r>
            <a:rPr lang="en-US"/>
            <a:t>– Explain communication in business</a:t>
          </a:r>
        </a:p>
      </dgm:t>
    </dgm:pt>
    <dgm:pt modelId="{3785B6C5-6C46-47DC-8B8F-2ED1FCF941F8}" type="parTrans" cxnId="{E401EF14-E7F3-48B7-96EF-977A25367E9E}">
      <dgm:prSet/>
      <dgm:spPr/>
      <dgm:t>
        <a:bodyPr/>
        <a:lstStyle/>
        <a:p>
          <a:endParaRPr lang="en-US"/>
        </a:p>
      </dgm:t>
    </dgm:pt>
    <dgm:pt modelId="{B8CD6BB4-0BD2-4142-9BFA-A73162636E3F}" type="sibTrans" cxnId="{E401EF14-E7F3-48B7-96EF-977A25367E9E}">
      <dgm:prSet/>
      <dgm:spPr/>
      <dgm:t>
        <a:bodyPr/>
        <a:lstStyle/>
        <a:p>
          <a:endParaRPr lang="en-US"/>
        </a:p>
      </dgm:t>
    </dgm:pt>
    <dgm:pt modelId="{BEE5FC2F-00B3-46CF-98CC-0C28567EC461}">
      <dgm:prSet/>
      <dgm:spPr/>
      <dgm:t>
        <a:bodyPr/>
        <a:lstStyle/>
        <a:p>
          <a:r>
            <a:rPr lang="en-US"/>
            <a:t>– Summarise the Flight Foods Ltd case study</a:t>
          </a:r>
        </a:p>
      </dgm:t>
    </dgm:pt>
    <dgm:pt modelId="{1C8CDF2E-D036-4EC2-BF33-2FA6A7D9B7B7}" type="parTrans" cxnId="{37407448-8385-4F16-8C1B-1590A4C1D718}">
      <dgm:prSet/>
      <dgm:spPr/>
      <dgm:t>
        <a:bodyPr/>
        <a:lstStyle/>
        <a:p>
          <a:endParaRPr lang="en-US"/>
        </a:p>
      </dgm:t>
    </dgm:pt>
    <dgm:pt modelId="{F9DFA422-F7F0-43A2-B9FA-60A19A4D008C}" type="sibTrans" cxnId="{37407448-8385-4F16-8C1B-1590A4C1D718}">
      <dgm:prSet/>
      <dgm:spPr/>
      <dgm:t>
        <a:bodyPr/>
        <a:lstStyle/>
        <a:p>
          <a:endParaRPr lang="en-US"/>
        </a:p>
      </dgm:t>
    </dgm:pt>
    <dgm:pt modelId="{0B349C6F-1F8B-4E14-ADA1-3BDC74F73D7D}">
      <dgm:prSet/>
      <dgm:spPr/>
      <dgm:t>
        <a:bodyPr/>
        <a:lstStyle/>
        <a:p>
          <a:r>
            <a:rPr lang="en-US"/>
            <a:t>– Identify communication barriers</a:t>
          </a:r>
        </a:p>
      </dgm:t>
    </dgm:pt>
    <dgm:pt modelId="{AF3470E5-8ED0-4B05-AB73-1C3AADDDF2D4}" type="parTrans" cxnId="{DF32ED62-CA5C-4253-9FCD-438D9F3DBC94}">
      <dgm:prSet/>
      <dgm:spPr/>
      <dgm:t>
        <a:bodyPr/>
        <a:lstStyle/>
        <a:p>
          <a:endParaRPr lang="en-US"/>
        </a:p>
      </dgm:t>
    </dgm:pt>
    <dgm:pt modelId="{E5944AA9-C840-49F8-AB3E-A63AB15C517B}" type="sibTrans" cxnId="{DF32ED62-CA5C-4253-9FCD-438D9F3DBC94}">
      <dgm:prSet/>
      <dgm:spPr/>
      <dgm:t>
        <a:bodyPr/>
        <a:lstStyle/>
        <a:p>
          <a:endParaRPr lang="en-US"/>
        </a:p>
      </dgm:t>
    </dgm:pt>
    <dgm:pt modelId="{C3A2A7C7-5697-4C60-A9AA-F6B1024BDB46}">
      <dgm:prSet/>
      <dgm:spPr/>
      <dgm:t>
        <a:bodyPr/>
        <a:lstStyle/>
        <a:p>
          <a:r>
            <a:rPr lang="en-US"/>
            <a:t>– Apply communication theories</a:t>
          </a:r>
        </a:p>
      </dgm:t>
    </dgm:pt>
    <dgm:pt modelId="{91C11E63-D0F1-470E-B060-8ABCFA89DAE6}" type="parTrans" cxnId="{064EF532-371C-4221-AEA3-5EF8AF3EF0E4}">
      <dgm:prSet/>
      <dgm:spPr/>
      <dgm:t>
        <a:bodyPr/>
        <a:lstStyle/>
        <a:p>
          <a:endParaRPr lang="en-US"/>
        </a:p>
      </dgm:t>
    </dgm:pt>
    <dgm:pt modelId="{4807B1F7-0AD3-4348-A3ED-24AE3802F6CE}" type="sibTrans" cxnId="{064EF532-371C-4221-AEA3-5EF8AF3EF0E4}">
      <dgm:prSet/>
      <dgm:spPr/>
      <dgm:t>
        <a:bodyPr/>
        <a:lstStyle/>
        <a:p>
          <a:endParaRPr lang="en-US"/>
        </a:p>
      </dgm:t>
    </dgm:pt>
    <dgm:pt modelId="{074641FD-F9DB-45BE-BF1E-883231D51A71}">
      <dgm:prSet/>
      <dgm:spPr/>
      <dgm:t>
        <a:bodyPr/>
        <a:lstStyle/>
        <a:p>
          <a:r>
            <a:rPr lang="en-US"/>
            <a:t>– Suggest strategies to overcome these barriers</a:t>
          </a:r>
        </a:p>
      </dgm:t>
    </dgm:pt>
    <dgm:pt modelId="{6B6BAD95-D38C-4F54-AD94-5654DC759490}" type="parTrans" cxnId="{D0C73ED8-6DA9-4365-88B2-FC9F74DC0132}">
      <dgm:prSet/>
      <dgm:spPr/>
      <dgm:t>
        <a:bodyPr/>
        <a:lstStyle/>
        <a:p>
          <a:endParaRPr lang="en-US"/>
        </a:p>
      </dgm:t>
    </dgm:pt>
    <dgm:pt modelId="{E6AB9AD4-7076-4D5E-831C-11CA4DEA9A35}" type="sibTrans" cxnId="{D0C73ED8-6DA9-4365-88B2-FC9F74DC0132}">
      <dgm:prSet/>
      <dgm:spPr/>
      <dgm:t>
        <a:bodyPr/>
        <a:lstStyle/>
        <a:p>
          <a:endParaRPr lang="en-US"/>
        </a:p>
      </dgm:t>
    </dgm:pt>
    <dgm:pt modelId="{2736C737-8279-934F-8FC1-87765D0501F4}" type="pres">
      <dgm:prSet presAssocID="{F3516059-762F-4EE6-B020-69CFE4E715F8}" presName="vert0" presStyleCnt="0">
        <dgm:presLayoutVars>
          <dgm:dir/>
          <dgm:animOne val="branch"/>
          <dgm:animLvl val="lvl"/>
        </dgm:presLayoutVars>
      </dgm:prSet>
      <dgm:spPr/>
    </dgm:pt>
    <dgm:pt modelId="{C98AF79A-4A9F-0742-A1DC-8B2408D0E7E3}" type="pres">
      <dgm:prSet presAssocID="{2D05DDA2-2C12-4AF2-8EAA-7606C9D2EB85}" presName="thickLine" presStyleLbl="alignNode1" presStyleIdx="0" presStyleCnt="7"/>
      <dgm:spPr/>
    </dgm:pt>
    <dgm:pt modelId="{EACD19A5-CCE7-7141-A030-FE80D7CEFFC5}" type="pres">
      <dgm:prSet presAssocID="{2D05DDA2-2C12-4AF2-8EAA-7606C9D2EB85}" presName="horz1" presStyleCnt="0"/>
      <dgm:spPr/>
    </dgm:pt>
    <dgm:pt modelId="{9ED3726D-376D-A24C-B80E-8FAEE592E0DE}" type="pres">
      <dgm:prSet presAssocID="{2D05DDA2-2C12-4AF2-8EAA-7606C9D2EB85}" presName="tx1" presStyleLbl="revTx" presStyleIdx="0" presStyleCnt="7"/>
      <dgm:spPr/>
    </dgm:pt>
    <dgm:pt modelId="{68F5EF70-0CA1-D343-A55F-7C1599BD9460}" type="pres">
      <dgm:prSet presAssocID="{2D05DDA2-2C12-4AF2-8EAA-7606C9D2EB85}" presName="vert1" presStyleCnt="0"/>
      <dgm:spPr/>
    </dgm:pt>
    <dgm:pt modelId="{B7E0B35D-2CE4-0C44-AE00-9973B95E9EFB}" type="pres">
      <dgm:prSet presAssocID="{79BF8631-F4BA-4521-909A-4B875146335D}" presName="thickLine" presStyleLbl="alignNode1" presStyleIdx="1" presStyleCnt="7"/>
      <dgm:spPr/>
    </dgm:pt>
    <dgm:pt modelId="{51C77554-B623-D249-9254-5DEA091403D2}" type="pres">
      <dgm:prSet presAssocID="{79BF8631-F4BA-4521-909A-4B875146335D}" presName="horz1" presStyleCnt="0"/>
      <dgm:spPr/>
    </dgm:pt>
    <dgm:pt modelId="{EC02EDCD-5FEC-F443-9E19-10B0203F1721}" type="pres">
      <dgm:prSet presAssocID="{79BF8631-F4BA-4521-909A-4B875146335D}" presName="tx1" presStyleLbl="revTx" presStyleIdx="1" presStyleCnt="7"/>
      <dgm:spPr/>
    </dgm:pt>
    <dgm:pt modelId="{AEB8F6E9-16A4-9345-B59B-5FB91042A515}" type="pres">
      <dgm:prSet presAssocID="{79BF8631-F4BA-4521-909A-4B875146335D}" presName="vert1" presStyleCnt="0"/>
      <dgm:spPr/>
    </dgm:pt>
    <dgm:pt modelId="{5EDCEA44-9FE2-EC44-8591-2D6F3B7A0BFA}" type="pres">
      <dgm:prSet presAssocID="{F960B8A4-1270-4A6B-91BF-E742E8FAEC27}" presName="thickLine" presStyleLbl="alignNode1" presStyleIdx="2" presStyleCnt="7"/>
      <dgm:spPr/>
    </dgm:pt>
    <dgm:pt modelId="{3C4A06C2-5D8F-CC47-9D41-095A6D27EA87}" type="pres">
      <dgm:prSet presAssocID="{F960B8A4-1270-4A6B-91BF-E742E8FAEC27}" presName="horz1" presStyleCnt="0"/>
      <dgm:spPr/>
    </dgm:pt>
    <dgm:pt modelId="{AB8E89CE-BFFF-7A44-97E5-C13613C9619C}" type="pres">
      <dgm:prSet presAssocID="{F960B8A4-1270-4A6B-91BF-E742E8FAEC27}" presName="tx1" presStyleLbl="revTx" presStyleIdx="2" presStyleCnt="7"/>
      <dgm:spPr/>
    </dgm:pt>
    <dgm:pt modelId="{C48D18CA-993C-8D48-BC41-998E88BF6135}" type="pres">
      <dgm:prSet presAssocID="{F960B8A4-1270-4A6B-91BF-E742E8FAEC27}" presName="vert1" presStyleCnt="0"/>
      <dgm:spPr/>
    </dgm:pt>
    <dgm:pt modelId="{F638BCD1-818C-C84C-9AEA-3AE96531A999}" type="pres">
      <dgm:prSet presAssocID="{BEE5FC2F-00B3-46CF-98CC-0C28567EC461}" presName="thickLine" presStyleLbl="alignNode1" presStyleIdx="3" presStyleCnt="7"/>
      <dgm:spPr/>
    </dgm:pt>
    <dgm:pt modelId="{00B6351B-51CD-3D40-9743-8D91EB9E4D97}" type="pres">
      <dgm:prSet presAssocID="{BEE5FC2F-00B3-46CF-98CC-0C28567EC461}" presName="horz1" presStyleCnt="0"/>
      <dgm:spPr/>
    </dgm:pt>
    <dgm:pt modelId="{53DFCC66-FDE6-0343-856A-B5A54E6216A3}" type="pres">
      <dgm:prSet presAssocID="{BEE5FC2F-00B3-46CF-98CC-0C28567EC461}" presName="tx1" presStyleLbl="revTx" presStyleIdx="3" presStyleCnt="7"/>
      <dgm:spPr/>
    </dgm:pt>
    <dgm:pt modelId="{56FA1090-B012-CD4B-B8AA-A1F5E7645927}" type="pres">
      <dgm:prSet presAssocID="{BEE5FC2F-00B3-46CF-98CC-0C28567EC461}" presName="vert1" presStyleCnt="0"/>
      <dgm:spPr/>
    </dgm:pt>
    <dgm:pt modelId="{CB263F78-620E-7245-8595-8B312B9EA52A}" type="pres">
      <dgm:prSet presAssocID="{0B349C6F-1F8B-4E14-ADA1-3BDC74F73D7D}" presName="thickLine" presStyleLbl="alignNode1" presStyleIdx="4" presStyleCnt="7"/>
      <dgm:spPr/>
    </dgm:pt>
    <dgm:pt modelId="{155B960C-135D-7F48-8DB1-196F97845283}" type="pres">
      <dgm:prSet presAssocID="{0B349C6F-1F8B-4E14-ADA1-3BDC74F73D7D}" presName="horz1" presStyleCnt="0"/>
      <dgm:spPr/>
    </dgm:pt>
    <dgm:pt modelId="{CBF3D59A-4857-B14F-BE54-A26F2E74E0E7}" type="pres">
      <dgm:prSet presAssocID="{0B349C6F-1F8B-4E14-ADA1-3BDC74F73D7D}" presName="tx1" presStyleLbl="revTx" presStyleIdx="4" presStyleCnt="7"/>
      <dgm:spPr/>
    </dgm:pt>
    <dgm:pt modelId="{664D1C37-762E-8F43-87AC-0BF4174CB9A8}" type="pres">
      <dgm:prSet presAssocID="{0B349C6F-1F8B-4E14-ADA1-3BDC74F73D7D}" presName="vert1" presStyleCnt="0"/>
      <dgm:spPr/>
    </dgm:pt>
    <dgm:pt modelId="{E0F7200A-B451-9544-923D-B4F638046676}" type="pres">
      <dgm:prSet presAssocID="{C3A2A7C7-5697-4C60-A9AA-F6B1024BDB46}" presName="thickLine" presStyleLbl="alignNode1" presStyleIdx="5" presStyleCnt="7"/>
      <dgm:spPr/>
    </dgm:pt>
    <dgm:pt modelId="{B841E6B0-8475-364E-99A2-A840D9C0135C}" type="pres">
      <dgm:prSet presAssocID="{C3A2A7C7-5697-4C60-A9AA-F6B1024BDB46}" presName="horz1" presStyleCnt="0"/>
      <dgm:spPr/>
    </dgm:pt>
    <dgm:pt modelId="{D900FDA8-833C-C04E-BB6A-0BF4163937DF}" type="pres">
      <dgm:prSet presAssocID="{C3A2A7C7-5697-4C60-A9AA-F6B1024BDB46}" presName="tx1" presStyleLbl="revTx" presStyleIdx="5" presStyleCnt="7"/>
      <dgm:spPr/>
    </dgm:pt>
    <dgm:pt modelId="{BB9C981B-E74C-4C49-B852-2EEEF52E47FB}" type="pres">
      <dgm:prSet presAssocID="{C3A2A7C7-5697-4C60-A9AA-F6B1024BDB46}" presName="vert1" presStyleCnt="0"/>
      <dgm:spPr/>
    </dgm:pt>
    <dgm:pt modelId="{6978FEDF-5CBF-3C42-846B-7E1AB2B95DB3}" type="pres">
      <dgm:prSet presAssocID="{074641FD-F9DB-45BE-BF1E-883231D51A71}" presName="thickLine" presStyleLbl="alignNode1" presStyleIdx="6" presStyleCnt="7"/>
      <dgm:spPr/>
    </dgm:pt>
    <dgm:pt modelId="{D3796003-2CE4-314C-9C6B-EE504A78E5DE}" type="pres">
      <dgm:prSet presAssocID="{074641FD-F9DB-45BE-BF1E-883231D51A71}" presName="horz1" presStyleCnt="0"/>
      <dgm:spPr/>
    </dgm:pt>
    <dgm:pt modelId="{A3FD18FC-09E6-1E48-9566-85BA7CC9B227}" type="pres">
      <dgm:prSet presAssocID="{074641FD-F9DB-45BE-BF1E-883231D51A71}" presName="tx1" presStyleLbl="revTx" presStyleIdx="6" presStyleCnt="7"/>
      <dgm:spPr/>
    </dgm:pt>
    <dgm:pt modelId="{77B198DB-8CE0-EA44-AC07-37872A40FE05}" type="pres">
      <dgm:prSet presAssocID="{074641FD-F9DB-45BE-BF1E-883231D51A71}" presName="vert1" presStyleCnt="0"/>
      <dgm:spPr/>
    </dgm:pt>
  </dgm:ptLst>
  <dgm:cxnLst>
    <dgm:cxn modelId="{7B5B400B-CE4B-5346-9CE3-277D2A1C49F8}" type="presOf" srcId="{2D05DDA2-2C12-4AF2-8EAA-7606C9D2EB85}" destId="{9ED3726D-376D-A24C-B80E-8FAEE592E0DE}" srcOrd="0" destOrd="0" presId="urn:microsoft.com/office/officeart/2008/layout/LinedList"/>
    <dgm:cxn modelId="{E401EF14-E7F3-48B7-96EF-977A25367E9E}" srcId="{F3516059-762F-4EE6-B020-69CFE4E715F8}" destId="{F960B8A4-1270-4A6B-91BF-E742E8FAEC27}" srcOrd="2" destOrd="0" parTransId="{3785B6C5-6C46-47DC-8B8F-2ED1FCF941F8}" sibTransId="{B8CD6BB4-0BD2-4142-9BFA-A73162636E3F}"/>
    <dgm:cxn modelId="{064EF532-371C-4221-AEA3-5EF8AF3EF0E4}" srcId="{F3516059-762F-4EE6-B020-69CFE4E715F8}" destId="{C3A2A7C7-5697-4C60-A9AA-F6B1024BDB46}" srcOrd="5" destOrd="0" parTransId="{91C11E63-D0F1-470E-B060-8ABCFA89DAE6}" sibTransId="{4807B1F7-0AD3-4348-A3ED-24AE3802F6CE}"/>
    <dgm:cxn modelId="{37407448-8385-4F16-8C1B-1590A4C1D718}" srcId="{F3516059-762F-4EE6-B020-69CFE4E715F8}" destId="{BEE5FC2F-00B3-46CF-98CC-0C28567EC461}" srcOrd="3" destOrd="0" parTransId="{1C8CDF2E-D036-4EC2-BF33-2FA6A7D9B7B7}" sibTransId="{F9DFA422-F7F0-43A2-B9FA-60A19A4D008C}"/>
    <dgm:cxn modelId="{16A8AB4D-DB2E-964A-BD2A-B6B0EB6A5449}" type="presOf" srcId="{79BF8631-F4BA-4521-909A-4B875146335D}" destId="{EC02EDCD-5FEC-F443-9E19-10B0203F1721}" srcOrd="0" destOrd="0" presId="urn:microsoft.com/office/officeart/2008/layout/LinedList"/>
    <dgm:cxn modelId="{0F627A58-A479-CE4A-AF03-589FF2190C0C}" type="presOf" srcId="{BEE5FC2F-00B3-46CF-98CC-0C28567EC461}" destId="{53DFCC66-FDE6-0343-856A-B5A54E6216A3}" srcOrd="0" destOrd="0" presId="urn:microsoft.com/office/officeart/2008/layout/LinedList"/>
    <dgm:cxn modelId="{DF32ED62-CA5C-4253-9FCD-438D9F3DBC94}" srcId="{F3516059-762F-4EE6-B020-69CFE4E715F8}" destId="{0B349C6F-1F8B-4E14-ADA1-3BDC74F73D7D}" srcOrd="4" destOrd="0" parTransId="{AF3470E5-8ED0-4B05-AB73-1C3AADDDF2D4}" sibTransId="{E5944AA9-C840-49F8-AB3E-A63AB15C517B}"/>
    <dgm:cxn modelId="{D09F0775-3485-9145-A7F6-A014BD746B0D}" type="presOf" srcId="{0B349C6F-1F8B-4E14-ADA1-3BDC74F73D7D}" destId="{CBF3D59A-4857-B14F-BE54-A26F2E74E0E7}" srcOrd="0" destOrd="0" presId="urn:microsoft.com/office/officeart/2008/layout/LinedList"/>
    <dgm:cxn modelId="{DA1E2D94-C049-5D4D-87C9-8266AE9C12C5}" type="presOf" srcId="{074641FD-F9DB-45BE-BF1E-883231D51A71}" destId="{A3FD18FC-09E6-1E48-9566-85BA7CC9B227}" srcOrd="0" destOrd="0" presId="urn:microsoft.com/office/officeart/2008/layout/LinedList"/>
    <dgm:cxn modelId="{C69DBBA2-AD17-5646-BB80-027ABF2420FA}" type="presOf" srcId="{F3516059-762F-4EE6-B020-69CFE4E715F8}" destId="{2736C737-8279-934F-8FC1-87765D0501F4}" srcOrd="0" destOrd="0" presId="urn:microsoft.com/office/officeart/2008/layout/LinedList"/>
    <dgm:cxn modelId="{9B360CAD-1885-4B30-B481-46822C1CD730}" srcId="{F3516059-762F-4EE6-B020-69CFE4E715F8}" destId="{79BF8631-F4BA-4521-909A-4B875146335D}" srcOrd="1" destOrd="0" parTransId="{26673088-1F1B-4F8C-A33D-E1C5362025BE}" sibTransId="{32D45D2B-B08E-4181-B92B-DEFD52BAC2C6}"/>
    <dgm:cxn modelId="{B5EB5BB9-D6F6-6F46-A33F-8091C0E001D2}" type="presOf" srcId="{F960B8A4-1270-4A6B-91BF-E742E8FAEC27}" destId="{AB8E89CE-BFFF-7A44-97E5-C13613C9619C}" srcOrd="0" destOrd="0" presId="urn:microsoft.com/office/officeart/2008/layout/LinedList"/>
    <dgm:cxn modelId="{EE87EDBA-BE0F-400A-B4FF-F9C7ECE27DA7}" srcId="{F3516059-762F-4EE6-B020-69CFE4E715F8}" destId="{2D05DDA2-2C12-4AF2-8EAA-7606C9D2EB85}" srcOrd="0" destOrd="0" parTransId="{33890FE9-7CC8-4C37-853F-494E755D36F1}" sibTransId="{E3EB6CA5-7C86-44EF-ACA7-FDFBB4731D03}"/>
    <dgm:cxn modelId="{8E7935C6-61E8-A84E-8669-EFE5F9E2D2BE}" type="presOf" srcId="{C3A2A7C7-5697-4C60-A9AA-F6B1024BDB46}" destId="{D900FDA8-833C-C04E-BB6A-0BF4163937DF}" srcOrd="0" destOrd="0" presId="urn:microsoft.com/office/officeart/2008/layout/LinedList"/>
    <dgm:cxn modelId="{D0C73ED8-6DA9-4365-88B2-FC9F74DC0132}" srcId="{F3516059-762F-4EE6-B020-69CFE4E715F8}" destId="{074641FD-F9DB-45BE-BF1E-883231D51A71}" srcOrd="6" destOrd="0" parTransId="{6B6BAD95-D38C-4F54-AD94-5654DC759490}" sibTransId="{E6AB9AD4-7076-4D5E-831C-11CA4DEA9A35}"/>
    <dgm:cxn modelId="{130C33A6-ACDB-C340-8F0F-A4EBB2693A93}" type="presParOf" srcId="{2736C737-8279-934F-8FC1-87765D0501F4}" destId="{C98AF79A-4A9F-0742-A1DC-8B2408D0E7E3}" srcOrd="0" destOrd="0" presId="urn:microsoft.com/office/officeart/2008/layout/LinedList"/>
    <dgm:cxn modelId="{67E6E1F4-B69A-564D-A5F0-66CD49893DFD}" type="presParOf" srcId="{2736C737-8279-934F-8FC1-87765D0501F4}" destId="{EACD19A5-CCE7-7141-A030-FE80D7CEFFC5}" srcOrd="1" destOrd="0" presId="urn:microsoft.com/office/officeart/2008/layout/LinedList"/>
    <dgm:cxn modelId="{A6043E59-73B2-7A4B-9314-51DA7BF1AFD6}" type="presParOf" srcId="{EACD19A5-CCE7-7141-A030-FE80D7CEFFC5}" destId="{9ED3726D-376D-A24C-B80E-8FAEE592E0DE}" srcOrd="0" destOrd="0" presId="urn:microsoft.com/office/officeart/2008/layout/LinedList"/>
    <dgm:cxn modelId="{AFBCA3AC-A4AB-8C44-91E7-4F88E5753E94}" type="presParOf" srcId="{EACD19A5-CCE7-7141-A030-FE80D7CEFFC5}" destId="{68F5EF70-0CA1-D343-A55F-7C1599BD9460}" srcOrd="1" destOrd="0" presId="urn:microsoft.com/office/officeart/2008/layout/LinedList"/>
    <dgm:cxn modelId="{F763F9F8-20B9-9B47-BB5A-737C381B2FA1}" type="presParOf" srcId="{2736C737-8279-934F-8FC1-87765D0501F4}" destId="{B7E0B35D-2CE4-0C44-AE00-9973B95E9EFB}" srcOrd="2" destOrd="0" presId="urn:microsoft.com/office/officeart/2008/layout/LinedList"/>
    <dgm:cxn modelId="{A17EA860-A227-AD4C-A805-38F24DFB889B}" type="presParOf" srcId="{2736C737-8279-934F-8FC1-87765D0501F4}" destId="{51C77554-B623-D249-9254-5DEA091403D2}" srcOrd="3" destOrd="0" presId="urn:microsoft.com/office/officeart/2008/layout/LinedList"/>
    <dgm:cxn modelId="{4D5913FA-3B8E-F94C-8DAC-F5164D849D77}" type="presParOf" srcId="{51C77554-B623-D249-9254-5DEA091403D2}" destId="{EC02EDCD-5FEC-F443-9E19-10B0203F1721}" srcOrd="0" destOrd="0" presId="urn:microsoft.com/office/officeart/2008/layout/LinedList"/>
    <dgm:cxn modelId="{F1195BD6-C603-304F-B92C-EEB434532B4C}" type="presParOf" srcId="{51C77554-B623-D249-9254-5DEA091403D2}" destId="{AEB8F6E9-16A4-9345-B59B-5FB91042A515}" srcOrd="1" destOrd="0" presId="urn:microsoft.com/office/officeart/2008/layout/LinedList"/>
    <dgm:cxn modelId="{39FBCCF1-2C19-BC4B-9019-009C12831895}" type="presParOf" srcId="{2736C737-8279-934F-8FC1-87765D0501F4}" destId="{5EDCEA44-9FE2-EC44-8591-2D6F3B7A0BFA}" srcOrd="4" destOrd="0" presId="urn:microsoft.com/office/officeart/2008/layout/LinedList"/>
    <dgm:cxn modelId="{5DDCF5DD-6DBB-C341-8367-93D6B5003990}" type="presParOf" srcId="{2736C737-8279-934F-8FC1-87765D0501F4}" destId="{3C4A06C2-5D8F-CC47-9D41-095A6D27EA87}" srcOrd="5" destOrd="0" presId="urn:microsoft.com/office/officeart/2008/layout/LinedList"/>
    <dgm:cxn modelId="{ED8C6BC9-171A-B242-AAE7-19064E6B7E4F}" type="presParOf" srcId="{3C4A06C2-5D8F-CC47-9D41-095A6D27EA87}" destId="{AB8E89CE-BFFF-7A44-97E5-C13613C9619C}" srcOrd="0" destOrd="0" presId="urn:microsoft.com/office/officeart/2008/layout/LinedList"/>
    <dgm:cxn modelId="{EE990252-756B-7140-A551-AD694E2DED0F}" type="presParOf" srcId="{3C4A06C2-5D8F-CC47-9D41-095A6D27EA87}" destId="{C48D18CA-993C-8D48-BC41-998E88BF6135}" srcOrd="1" destOrd="0" presId="urn:microsoft.com/office/officeart/2008/layout/LinedList"/>
    <dgm:cxn modelId="{5E7DEF4F-98B0-C942-B024-ECC0A6E8D803}" type="presParOf" srcId="{2736C737-8279-934F-8FC1-87765D0501F4}" destId="{F638BCD1-818C-C84C-9AEA-3AE96531A999}" srcOrd="6" destOrd="0" presId="urn:microsoft.com/office/officeart/2008/layout/LinedList"/>
    <dgm:cxn modelId="{BFC851E1-1CD1-C941-8770-92C7421E5C44}" type="presParOf" srcId="{2736C737-8279-934F-8FC1-87765D0501F4}" destId="{00B6351B-51CD-3D40-9743-8D91EB9E4D97}" srcOrd="7" destOrd="0" presId="urn:microsoft.com/office/officeart/2008/layout/LinedList"/>
    <dgm:cxn modelId="{D977D774-AF71-0D49-98BE-16E4BC407550}" type="presParOf" srcId="{00B6351B-51CD-3D40-9743-8D91EB9E4D97}" destId="{53DFCC66-FDE6-0343-856A-B5A54E6216A3}" srcOrd="0" destOrd="0" presId="urn:microsoft.com/office/officeart/2008/layout/LinedList"/>
    <dgm:cxn modelId="{0DCF75D0-15C4-2E43-927E-31CAD32BC8FC}" type="presParOf" srcId="{00B6351B-51CD-3D40-9743-8D91EB9E4D97}" destId="{56FA1090-B012-CD4B-B8AA-A1F5E7645927}" srcOrd="1" destOrd="0" presId="urn:microsoft.com/office/officeart/2008/layout/LinedList"/>
    <dgm:cxn modelId="{4057210C-D63E-4F41-9919-356CB182215D}" type="presParOf" srcId="{2736C737-8279-934F-8FC1-87765D0501F4}" destId="{CB263F78-620E-7245-8595-8B312B9EA52A}" srcOrd="8" destOrd="0" presId="urn:microsoft.com/office/officeart/2008/layout/LinedList"/>
    <dgm:cxn modelId="{8CCA1592-6AB5-2A4A-9CB7-E82FD3802358}" type="presParOf" srcId="{2736C737-8279-934F-8FC1-87765D0501F4}" destId="{155B960C-135D-7F48-8DB1-196F97845283}" srcOrd="9" destOrd="0" presId="urn:microsoft.com/office/officeart/2008/layout/LinedList"/>
    <dgm:cxn modelId="{073399A8-29B6-5740-8150-05ED43D34C8D}" type="presParOf" srcId="{155B960C-135D-7F48-8DB1-196F97845283}" destId="{CBF3D59A-4857-B14F-BE54-A26F2E74E0E7}" srcOrd="0" destOrd="0" presId="urn:microsoft.com/office/officeart/2008/layout/LinedList"/>
    <dgm:cxn modelId="{97A05E55-82D4-244A-A2BF-E14B9E55D508}" type="presParOf" srcId="{155B960C-135D-7F48-8DB1-196F97845283}" destId="{664D1C37-762E-8F43-87AC-0BF4174CB9A8}" srcOrd="1" destOrd="0" presId="urn:microsoft.com/office/officeart/2008/layout/LinedList"/>
    <dgm:cxn modelId="{BA04BAC1-63F6-5B4B-8766-64A780CEAF45}" type="presParOf" srcId="{2736C737-8279-934F-8FC1-87765D0501F4}" destId="{E0F7200A-B451-9544-923D-B4F638046676}" srcOrd="10" destOrd="0" presId="urn:microsoft.com/office/officeart/2008/layout/LinedList"/>
    <dgm:cxn modelId="{9090969E-1AAC-5D48-AE07-F66DB7868326}" type="presParOf" srcId="{2736C737-8279-934F-8FC1-87765D0501F4}" destId="{B841E6B0-8475-364E-99A2-A840D9C0135C}" srcOrd="11" destOrd="0" presId="urn:microsoft.com/office/officeart/2008/layout/LinedList"/>
    <dgm:cxn modelId="{7264AF31-AEAC-ED4A-A242-DFB511B31ADA}" type="presParOf" srcId="{B841E6B0-8475-364E-99A2-A840D9C0135C}" destId="{D900FDA8-833C-C04E-BB6A-0BF4163937DF}" srcOrd="0" destOrd="0" presId="urn:microsoft.com/office/officeart/2008/layout/LinedList"/>
    <dgm:cxn modelId="{86BD3323-CF54-4146-8DD9-414872448157}" type="presParOf" srcId="{B841E6B0-8475-364E-99A2-A840D9C0135C}" destId="{BB9C981B-E74C-4C49-B852-2EEEF52E47FB}" srcOrd="1" destOrd="0" presId="urn:microsoft.com/office/officeart/2008/layout/LinedList"/>
    <dgm:cxn modelId="{B90CE0EE-3641-6643-889B-22136E1463B2}" type="presParOf" srcId="{2736C737-8279-934F-8FC1-87765D0501F4}" destId="{6978FEDF-5CBF-3C42-846B-7E1AB2B95DB3}" srcOrd="12" destOrd="0" presId="urn:microsoft.com/office/officeart/2008/layout/LinedList"/>
    <dgm:cxn modelId="{73A61666-E30E-164A-8587-708629E5D03B}" type="presParOf" srcId="{2736C737-8279-934F-8FC1-87765D0501F4}" destId="{D3796003-2CE4-314C-9C6B-EE504A78E5DE}" srcOrd="13" destOrd="0" presId="urn:microsoft.com/office/officeart/2008/layout/LinedList"/>
    <dgm:cxn modelId="{63736F1B-B959-D044-AD48-9126FB573164}" type="presParOf" srcId="{D3796003-2CE4-314C-9C6B-EE504A78E5DE}" destId="{A3FD18FC-09E6-1E48-9566-85BA7CC9B227}" srcOrd="0" destOrd="0" presId="urn:microsoft.com/office/officeart/2008/layout/LinedList"/>
    <dgm:cxn modelId="{DD3E0CEE-8048-4E49-BB1E-D6F2B7A7C41D}" type="presParOf" srcId="{D3796003-2CE4-314C-9C6B-EE504A78E5DE}" destId="{77B198DB-8CE0-EA44-AC07-37872A40FE0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C5E92E-7778-43D0-8C50-4E139F6E4890}"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EBD732FE-EE73-4FEF-B263-9B70C6FC88F0}">
      <dgm:prSet/>
      <dgm:spPr/>
      <dgm:t>
        <a:bodyPr/>
        <a:lstStyle/>
        <a:p>
          <a:r>
            <a:rPr lang="en-US" b="1" dirty="0"/>
            <a:t>Company: </a:t>
          </a:r>
          <a:br>
            <a:rPr lang="en-US" dirty="0"/>
          </a:br>
          <a:r>
            <a:rPr lang="en-US" dirty="0"/>
            <a:t>Flight Foods Ltd – produces ready meals for airlines.</a:t>
          </a:r>
        </a:p>
      </dgm:t>
    </dgm:pt>
    <dgm:pt modelId="{E46654F5-1EDB-49E3-8D32-4DA1A6449B57}" type="sibTrans" cxnId="{9D4AFF81-7004-4DBF-89C3-7EAA048C240F}">
      <dgm:prSet/>
      <dgm:spPr/>
      <dgm:t>
        <a:bodyPr/>
        <a:lstStyle/>
        <a:p>
          <a:endParaRPr lang="en-US"/>
        </a:p>
      </dgm:t>
    </dgm:pt>
    <dgm:pt modelId="{4070DA60-9FC5-4516-8560-3970DE5F82F8}" type="parTrans" cxnId="{9D4AFF81-7004-4DBF-89C3-7EAA048C240F}">
      <dgm:prSet/>
      <dgm:spPr/>
      <dgm:t>
        <a:bodyPr/>
        <a:lstStyle/>
        <a:p>
          <a:endParaRPr lang="en-US"/>
        </a:p>
      </dgm:t>
    </dgm:pt>
    <dgm:pt modelId="{70966AD1-B497-44E2-87FE-A793495E2E97}">
      <dgm:prSet/>
      <dgm:spPr/>
      <dgm:t>
        <a:bodyPr/>
        <a:lstStyle/>
        <a:p>
          <a:r>
            <a:rPr lang="en-US" b="1" dirty="0"/>
            <a:t>Goal: </a:t>
          </a:r>
          <a:br>
            <a:rPr lang="en-US" dirty="0"/>
          </a:br>
          <a:r>
            <a:rPr lang="en-US" dirty="0"/>
            <a:t>Increase market share but losing customers due to poor food hygiene.</a:t>
          </a:r>
        </a:p>
      </dgm:t>
    </dgm:pt>
    <dgm:pt modelId="{D65AAC61-CE38-493F-A1C5-2D2E4CC44784}" type="sibTrans" cxnId="{BB438B17-816E-49B6-AE76-573F813CF745}">
      <dgm:prSet/>
      <dgm:spPr/>
      <dgm:t>
        <a:bodyPr/>
        <a:lstStyle/>
        <a:p>
          <a:endParaRPr lang="en-US"/>
        </a:p>
      </dgm:t>
    </dgm:pt>
    <dgm:pt modelId="{74BDFE0D-EF54-4AE7-B292-363CD55CC699}" type="parTrans" cxnId="{BB438B17-816E-49B6-AE76-573F813CF745}">
      <dgm:prSet/>
      <dgm:spPr/>
      <dgm:t>
        <a:bodyPr/>
        <a:lstStyle/>
        <a:p>
          <a:endParaRPr lang="en-US"/>
        </a:p>
      </dgm:t>
    </dgm:pt>
    <dgm:pt modelId="{F085CD35-ADCC-413B-86E3-A8AF8C1BF47C}">
      <dgm:prSet/>
      <dgm:spPr/>
      <dgm:t>
        <a:bodyPr/>
        <a:lstStyle/>
        <a:p>
          <a:r>
            <a:rPr lang="en-US" b="1" dirty="0"/>
            <a:t>Problems:</a:t>
          </a:r>
        </a:p>
      </dgm:t>
    </dgm:pt>
    <dgm:pt modelId="{F7C33778-C344-4E1A-8886-A25CD77BA219}" type="sibTrans" cxnId="{EB58DEFE-6A58-4B9E-97F6-B30F2D6B2EFD}">
      <dgm:prSet/>
      <dgm:spPr/>
      <dgm:t>
        <a:bodyPr/>
        <a:lstStyle/>
        <a:p>
          <a:endParaRPr lang="en-US"/>
        </a:p>
      </dgm:t>
    </dgm:pt>
    <dgm:pt modelId="{BF538669-6C33-490D-9D71-4A74109C5F2B}" type="parTrans" cxnId="{EB58DEFE-6A58-4B9E-97F6-B30F2D6B2EFD}">
      <dgm:prSet/>
      <dgm:spPr/>
      <dgm:t>
        <a:bodyPr/>
        <a:lstStyle/>
        <a:p>
          <a:endParaRPr lang="en-US"/>
        </a:p>
      </dgm:t>
    </dgm:pt>
    <dgm:pt modelId="{BA4A3229-DB59-4038-8E2F-46711DD7BF91}">
      <dgm:prSet/>
      <dgm:spPr/>
      <dgm:t>
        <a:bodyPr/>
        <a:lstStyle/>
        <a:p>
          <a:r>
            <a:rPr lang="en-US" dirty="0"/>
            <a:t>–</a:t>
          </a:r>
          <a:r>
            <a:rPr lang="en-GB" dirty="0"/>
            <a:t> Undercooked meals, poor packaging, contamination (Flight Foods Ltd., 2025)</a:t>
          </a:r>
          <a:endParaRPr lang="en-US" dirty="0"/>
        </a:p>
      </dgm:t>
    </dgm:pt>
    <dgm:pt modelId="{A010741E-3CE6-4B9F-8387-E07BCAC7FAAE}" type="sibTrans" cxnId="{4A77FC00-019B-4664-A863-7A7E782D8B57}">
      <dgm:prSet/>
      <dgm:spPr/>
      <dgm:t>
        <a:bodyPr/>
        <a:lstStyle/>
        <a:p>
          <a:endParaRPr lang="en-US"/>
        </a:p>
      </dgm:t>
    </dgm:pt>
    <dgm:pt modelId="{C68210A9-88B3-4121-B3B0-93E552E21C78}" type="parTrans" cxnId="{4A77FC00-019B-4664-A863-7A7E782D8B57}">
      <dgm:prSet/>
      <dgm:spPr/>
      <dgm:t>
        <a:bodyPr/>
        <a:lstStyle/>
        <a:p>
          <a:endParaRPr lang="en-US"/>
        </a:p>
      </dgm:t>
    </dgm:pt>
    <dgm:pt modelId="{8C22486D-FEE9-4280-BCBB-9C1115283CB2}">
      <dgm:prSet/>
      <dgm:spPr/>
      <dgm:t>
        <a:bodyPr/>
        <a:lstStyle/>
        <a:p>
          <a:r>
            <a:rPr lang="en-US" dirty="0"/>
            <a:t>– Outdated, noisy machinery.</a:t>
          </a:r>
        </a:p>
      </dgm:t>
    </dgm:pt>
    <dgm:pt modelId="{3DB3B0AD-0CF2-4BA7-8956-56527C8454E8}" type="sibTrans" cxnId="{4A74A55B-71BF-483B-B8C2-65789A8E6DD5}">
      <dgm:prSet/>
      <dgm:spPr/>
      <dgm:t>
        <a:bodyPr/>
        <a:lstStyle/>
        <a:p>
          <a:endParaRPr lang="en-US"/>
        </a:p>
      </dgm:t>
    </dgm:pt>
    <dgm:pt modelId="{8F33E66E-D34A-4DE0-A632-D7615F85DE59}" type="parTrans" cxnId="{4A74A55B-71BF-483B-B8C2-65789A8E6DD5}">
      <dgm:prSet/>
      <dgm:spPr/>
      <dgm:t>
        <a:bodyPr/>
        <a:lstStyle/>
        <a:p>
          <a:endParaRPr lang="en-US"/>
        </a:p>
      </dgm:t>
    </dgm:pt>
    <dgm:pt modelId="{7A8B9957-395F-4B12-AEF9-79B513BAACFA}">
      <dgm:prSet/>
      <dgm:spPr/>
      <dgm:t>
        <a:bodyPr/>
        <a:lstStyle/>
        <a:p>
          <a:pPr rtl="0"/>
          <a:r>
            <a:rPr lang="en-US" dirty="0"/>
            <a:t>– Lack of training and clear procedures.</a:t>
          </a:r>
        </a:p>
      </dgm:t>
    </dgm:pt>
    <dgm:pt modelId="{C0CDF6B6-EC0B-40A8-BEC7-EA211C518FD5}" type="sibTrans" cxnId="{77E684B3-04C3-42C4-B4BF-696416E44FD6}">
      <dgm:prSet/>
      <dgm:spPr/>
      <dgm:t>
        <a:bodyPr/>
        <a:lstStyle/>
        <a:p>
          <a:endParaRPr lang="en-US"/>
        </a:p>
      </dgm:t>
    </dgm:pt>
    <dgm:pt modelId="{853E9192-C566-49CF-8D0B-1F1EB9D44FD6}" type="parTrans" cxnId="{77E684B3-04C3-42C4-B4BF-696416E44FD6}">
      <dgm:prSet/>
      <dgm:spPr/>
      <dgm:t>
        <a:bodyPr/>
        <a:lstStyle/>
        <a:p>
          <a:endParaRPr lang="en-US"/>
        </a:p>
      </dgm:t>
    </dgm:pt>
    <dgm:pt modelId="{8DB9B306-8CCF-48D9-9066-79E649A1A5F6}">
      <dgm:prSet/>
      <dgm:spPr/>
      <dgm:t>
        <a:bodyPr/>
        <a:lstStyle/>
        <a:p>
          <a:r>
            <a:rPr lang="en-US" dirty="0"/>
            <a:t>– Untrained, multicultural workforce (5 groups, ages 16–60).</a:t>
          </a:r>
        </a:p>
      </dgm:t>
    </dgm:pt>
    <dgm:pt modelId="{4D6890B7-A319-41A5-A9DA-2950243147B3}" type="parTrans" cxnId="{AB0020AF-221C-45CA-A805-B883BC4A3FE6}">
      <dgm:prSet/>
      <dgm:spPr/>
      <dgm:t>
        <a:bodyPr/>
        <a:lstStyle/>
        <a:p>
          <a:endParaRPr lang="en-US"/>
        </a:p>
      </dgm:t>
    </dgm:pt>
    <dgm:pt modelId="{F508BBA4-18C4-49CF-8927-78A01A18B3B4}" type="sibTrans" cxnId="{AB0020AF-221C-45CA-A805-B883BC4A3FE6}">
      <dgm:prSet/>
      <dgm:spPr/>
      <dgm:t>
        <a:bodyPr/>
        <a:lstStyle/>
        <a:p>
          <a:endParaRPr lang="en-US"/>
        </a:p>
      </dgm:t>
    </dgm:pt>
    <dgm:pt modelId="{F1F04F35-2F6A-BA40-9A38-4E6B24832E04}" type="pres">
      <dgm:prSet presAssocID="{07C5E92E-7778-43D0-8C50-4E139F6E4890}" presName="vert0" presStyleCnt="0">
        <dgm:presLayoutVars>
          <dgm:dir/>
          <dgm:animOne val="branch"/>
          <dgm:animLvl val="lvl"/>
        </dgm:presLayoutVars>
      </dgm:prSet>
      <dgm:spPr/>
    </dgm:pt>
    <dgm:pt modelId="{629CA897-C357-7148-892D-23FD1365F3EF}" type="pres">
      <dgm:prSet presAssocID="{EBD732FE-EE73-4FEF-B263-9B70C6FC88F0}" presName="thickLine" presStyleLbl="alignNode1" presStyleIdx="0" presStyleCnt="7"/>
      <dgm:spPr/>
    </dgm:pt>
    <dgm:pt modelId="{F0DFDDC9-7E3F-9646-85D4-E97EB54AD006}" type="pres">
      <dgm:prSet presAssocID="{EBD732FE-EE73-4FEF-B263-9B70C6FC88F0}" presName="horz1" presStyleCnt="0"/>
      <dgm:spPr/>
    </dgm:pt>
    <dgm:pt modelId="{65723393-300A-7245-9E81-1F3BF8EC39A4}" type="pres">
      <dgm:prSet presAssocID="{EBD732FE-EE73-4FEF-B263-9B70C6FC88F0}" presName="tx1" presStyleLbl="revTx" presStyleIdx="0" presStyleCnt="7"/>
      <dgm:spPr/>
    </dgm:pt>
    <dgm:pt modelId="{9DA0F995-7E45-FF4A-8573-5A9643574FBD}" type="pres">
      <dgm:prSet presAssocID="{EBD732FE-EE73-4FEF-B263-9B70C6FC88F0}" presName="vert1" presStyleCnt="0"/>
      <dgm:spPr/>
    </dgm:pt>
    <dgm:pt modelId="{538322A9-C7A8-2248-A7BF-1758F96EB741}" type="pres">
      <dgm:prSet presAssocID="{70966AD1-B497-44E2-87FE-A793495E2E97}" presName="thickLine" presStyleLbl="alignNode1" presStyleIdx="1" presStyleCnt="7"/>
      <dgm:spPr/>
    </dgm:pt>
    <dgm:pt modelId="{6BA25AEF-E002-764C-A98B-230D265D2231}" type="pres">
      <dgm:prSet presAssocID="{70966AD1-B497-44E2-87FE-A793495E2E97}" presName="horz1" presStyleCnt="0"/>
      <dgm:spPr/>
    </dgm:pt>
    <dgm:pt modelId="{CA92FED5-E9FC-E044-A945-B9451522C22F}" type="pres">
      <dgm:prSet presAssocID="{70966AD1-B497-44E2-87FE-A793495E2E97}" presName="tx1" presStyleLbl="revTx" presStyleIdx="1" presStyleCnt="7"/>
      <dgm:spPr/>
    </dgm:pt>
    <dgm:pt modelId="{51E865D6-AF73-D446-B02D-125D5A31D528}" type="pres">
      <dgm:prSet presAssocID="{70966AD1-B497-44E2-87FE-A793495E2E97}" presName="vert1" presStyleCnt="0"/>
      <dgm:spPr/>
    </dgm:pt>
    <dgm:pt modelId="{ECB48EE6-3689-2C4F-A6F3-B9BB8FFB9B84}" type="pres">
      <dgm:prSet presAssocID="{F085CD35-ADCC-413B-86E3-A8AF8C1BF47C}" presName="thickLine" presStyleLbl="alignNode1" presStyleIdx="2" presStyleCnt="7"/>
      <dgm:spPr/>
    </dgm:pt>
    <dgm:pt modelId="{2E262922-69BD-014D-BE0E-99C81635D779}" type="pres">
      <dgm:prSet presAssocID="{F085CD35-ADCC-413B-86E3-A8AF8C1BF47C}" presName="horz1" presStyleCnt="0"/>
      <dgm:spPr/>
    </dgm:pt>
    <dgm:pt modelId="{D77A5709-A4C2-4044-AC6F-6A10972C82A4}" type="pres">
      <dgm:prSet presAssocID="{F085CD35-ADCC-413B-86E3-A8AF8C1BF47C}" presName="tx1" presStyleLbl="revTx" presStyleIdx="2" presStyleCnt="7"/>
      <dgm:spPr/>
    </dgm:pt>
    <dgm:pt modelId="{17F11FA0-2E49-3C48-B9F6-6920B456CCB8}" type="pres">
      <dgm:prSet presAssocID="{F085CD35-ADCC-413B-86E3-A8AF8C1BF47C}" presName="vert1" presStyleCnt="0"/>
      <dgm:spPr/>
    </dgm:pt>
    <dgm:pt modelId="{0C417B14-2DBF-CB46-A3CB-2F58C58AFBD3}" type="pres">
      <dgm:prSet presAssocID="{BA4A3229-DB59-4038-8E2F-46711DD7BF91}" presName="thickLine" presStyleLbl="alignNode1" presStyleIdx="3" presStyleCnt="7"/>
      <dgm:spPr/>
    </dgm:pt>
    <dgm:pt modelId="{1038AB90-57D8-8142-AFD2-578F41522E7D}" type="pres">
      <dgm:prSet presAssocID="{BA4A3229-DB59-4038-8E2F-46711DD7BF91}" presName="horz1" presStyleCnt="0"/>
      <dgm:spPr/>
    </dgm:pt>
    <dgm:pt modelId="{55F88BF6-A563-4244-847E-2E35B3334957}" type="pres">
      <dgm:prSet presAssocID="{BA4A3229-DB59-4038-8E2F-46711DD7BF91}" presName="tx1" presStyleLbl="revTx" presStyleIdx="3" presStyleCnt="7"/>
      <dgm:spPr/>
    </dgm:pt>
    <dgm:pt modelId="{88FBF3D2-B270-E040-86C8-715F1B7360C0}" type="pres">
      <dgm:prSet presAssocID="{BA4A3229-DB59-4038-8E2F-46711DD7BF91}" presName="vert1" presStyleCnt="0"/>
      <dgm:spPr/>
    </dgm:pt>
    <dgm:pt modelId="{3619075C-9056-F242-A785-09D5192AA4C4}" type="pres">
      <dgm:prSet presAssocID="{8DB9B306-8CCF-48D9-9066-79E649A1A5F6}" presName="thickLine" presStyleLbl="alignNode1" presStyleIdx="4" presStyleCnt="7"/>
      <dgm:spPr/>
    </dgm:pt>
    <dgm:pt modelId="{67F7AB6A-5393-0B41-A646-EBDA7B73E7DC}" type="pres">
      <dgm:prSet presAssocID="{8DB9B306-8CCF-48D9-9066-79E649A1A5F6}" presName="horz1" presStyleCnt="0"/>
      <dgm:spPr/>
    </dgm:pt>
    <dgm:pt modelId="{1A749D88-1498-C84A-868B-7BCC15DDD45A}" type="pres">
      <dgm:prSet presAssocID="{8DB9B306-8CCF-48D9-9066-79E649A1A5F6}" presName="tx1" presStyleLbl="revTx" presStyleIdx="4" presStyleCnt="7"/>
      <dgm:spPr/>
    </dgm:pt>
    <dgm:pt modelId="{72D521BE-3C33-374E-99B2-B7CF58D2C9B1}" type="pres">
      <dgm:prSet presAssocID="{8DB9B306-8CCF-48D9-9066-79E649A1A5F6}" presName="vert1" presStyleCnt="0"/>
      <dgm:spPr/>
    </dgm:pt>
    <dgm:pt modelId="{D8784F81-E747-ED48-B5BC-DC247A93E3AB}" type="pres">
      <dgm:prSet presAssocID="{8C22486D-FEE9-4280-BCBB-9C1115283CB2}" presName="thickLine" presStyleLbl="alignNode1" presStyleIdx="5" presStyleCnt="7"/>
      <dgm:spPr/>
    </dgm:pt>
    <dgm:pt modelId="{8FE06498-F4CA-CA42-BE05-CEDD3CE25AA6}" type="pres">
      <dgm:prSet presAssocID="{8C22486D-FEE9-4280-BCBB-9C1115283CB2}" presName="horz1" presStyleCnt="0"/>
      <dgm:spPr/>
    </dgm:pt>
    <dgm:pt modelId="{DC34CC76-D65D-6542-AD15-2E90680523DE}" type="pres">
      <dgm:prSet presAssocID="{8C22486D-FEE9-4280-BCBB-9C1115283CB2}" presName="tx1" presStyleLbl="revTx" presStyleIdx="5" presStyleCnt="7"/>
      <dgm:spPr/>
    </dgm:pt>
    <dgm:pt modelId="{05CB8AF2-52EB-6A41-B984-749C9E59DE22}" type="pres">
      <dgm:prSet presAssocID="{8C22486D-FEE9-4280-BCBB-9C1115283CB2}" presName="vert1" presStyleCnt="0"/>
      <dgm:spPr/>
    </dgm:pt>
    <dgm:pt modelId="{D48FE4F8-45ED-9443-A360-112D8C8A66AC}" type="pres">
      <dgm:prSet presAssocID="{7A8B9957-395F-4B12-AEF9-79B513BAACFA}" presName="thickLine" presStyleLbl="alignNode1" presStyleIdx="6" presStyleCnt="7"/>
      <dgm:spPr/>
    </dgm:pt>
    <dgm:pt modelId="{969DA4D1-523E-4348-92B2-C53640FF5F78}" type="pres">
      <dgm:prSet presAssocID="{7A8B9957-395F-4B12-AEF9-79B513BAACFA}" presName="horz1" presStyleCnt="0"/>
      <dgm:spPr/>
    </dgm:pt>
    <dgm:pt modelId="{C18BC9CD-82BA-E84C-A813-3A4FC208F1E8}" type="pres">
      <dgm:prSet presAssocID="{7A8B9957-395F-4B12-AEF9-79B513BAACFA}" presName="tx1" presStyleLbl="revTx" presStyleIdx="6" presStyleCnt="7"/>
      <dgm:spPr/>
    </dgm:pt>
    <dgm:pt modelId="{70B0559E-8E12-F442-A107-B7755ACFE082}" type="pres">
      <dgm:prSet presAssocID="{7A8B9957-395F-4B12-AEF9-79B513BAACFA}" presName="vert1" presStyleCnt="0"/>
      <dgm:spPr/>
    </dgm:pt>
  </dgm:ptLst>
  <dgm:cxnLst>
    <dgm:cxn modelId="{4A77FC00-019B-4664-A863-7A7E782D8B57}" srcId="{07C5E92E-7778-43D0-8C50-4E139F6E4890}" destId="{BA4A3229-DB59-4038-8E2F-46711DD7BF91}" srcOrd="3" destOrd="0" parTransId="{C68210A9-88B3-4121-B3B0-93E552E21C78}" sibTransId="{A010741E-3CE6-4B9F-8387-E07BCAC7FAAE}"/>
    <dgm:cxn modelId="{BB438B17-816E-49B6-AE76-573F813CF745}" srcId="{07C5E92E-7778-43D0-8C50-4E139F6E4890}" destId="{70966AD1-B497-44E2-87FE-A793495E2E97}" srcOrd="1" destOrd="0" parTransId="{74BDFE0D-EF54-4AE7-B292-363CD55CC699}" sibTransId="{D65AAC61-CE38-493F-A1C5-2D2E4CC44784}"/>
    <dgm:cxn modelId="{76E08125-17FE-44CF-B351-6EE46E576549}" type="presOf" srcId="{8DB9B306-8CCF-48D9-9066-79E649A1A5F6}" destId="{1A749D88-1498-C84A-868B-7BCC15DDD45A}" srcOrd="0" destOrd="0" presId="urn:microsoft.com/office/officeart/2008/layout/LinedList"/>
    <dgm:cxn modelId="{9BB25B34-5A37-EA43-9CCA-D98D6901D5AA}" type="presOf" srcId="{70966AD1-B497-44E2-87FE-A793495E2E97}" destId="{CA92FED5-E9FC-E044-A945-B9451522C22F}" srcOrd="0" destOrd="0" presId="urn:microsoft.com/office/officeart/2008/layout/LinedList"/>
    <dgm:cxn modelId="{2E26464B-9DCD-9B48-B037-C4A68805BF2A}" type="presOf" srcId="{BA4A3229-DB59-4038-8E2F-46711DD7BF91}" destId="{55F88BF6-A563-4244-847E-2E35B3334957}" srcOrd="0" destOrd="0" presId="urn:microsoft.com/office/officeart/2008/layout/LinedList"/>
    <dgm:cxn modelId="{E8BF9053-28A2-734A-A18B-FE81FAA3A11D}" type="presOf" srcId="{07C5E92E-7778-43D0-8C50-4E139F6E4890}" destId="{F1F04F35-2F6A-BA40-9A38-4E6B24832E04}" srcOrd="0" destOrd="0" presId="urn:microsoft.com/office/officeart/2008/layout/LinedList"/>
    <dgm:cxn modelId="{4A74A55B-71BF-483B-B8C2-65789A8E6DD5}" srcId="{07C5E92E-7778-43D0-8C50-4E139F6E4890}" destId="{8C22486D-FEE9-4280-BCBB-9C1115283CB2}" srcOrd="5" destOrd="0" parTransId="{8F33E66E-D34A-4DE0-A632-D7615F85DE59}" sibTransId="{3DB3B0AD-0CF2-4BA7-8956-56527C8454E8}"/>
    <dgm:cxn modelId="{9D4AFF81-7004-4DBF-89C3-7EAA048C240F}" srcId="{07C5E92E-7778-43D0-8C50-4E139F6E4890}" destId="{EBD732FE-EE73-4FEF-B263-9B70C6FC88F0}" srcOrd="0" destOrd="0" parTransId="{4070DA60-9FC5-4516-8560-3970DE5F82F8}" sibTransId="{E46654F5-1EDB-49E3-8D32-4DA1A6449B57}"/>
    <dgm:cxn modelId="{8B008A9D-EE8C-2B4E-B016-1FDAB23C4A44}" type="presOf" srcId="{7A8B9957-395F-4B12-AEF9-79B513BAACFA}" destId="{C18BC9CD-82BA-E84C-A813-3A4FC208F1E8}" srcOrd="0" destOrd="0" presId="urn:microsoft.com/office/officeart/2008/layout/LinedList"/>
    <dgm:cxn modelId="{7B3B4BA5-03A1-3E41-81A0-E4F7AB5D190E}" type="presOf" srcId="{8C22486D-FEE9-4280-BCBB-9C1115283CB2}" destId="{DC34CC76-D65D-6542-AD15-2E90680523DE}" srcOrd="0" destOrd="0" presId="urn:microsoft.com/office/officeart/2008/layout/LinedList"/>
    <dgm:cxn modelId="{AB0020AF-221C-45CA-A805-B883BC4A3FE6}" srcId="{07C5E92E-7778-43D0-8C50-4E139F6E4890}" destId="{8DB9B306-8CCF-48D9-9066-79E649A1A5F6}" srcOrd="4" destOrd="0" parTransId="{4D6890B7-A319-41A5-A9DA-2950243147B3}" sibTransId="{F508BBA4-18C4-49CF-8927-78A01A18B3B4}"/>
    <dgm:cxn modelId="{77E684B3-04C3-42C4-B4BF-696416E44FD6}" srcId="{07C5E92E-7778-43D0-8C50-4E139F6E4890}" destId="{7A8B9957-395F-4B12-AEF9-79B513BAACFA}" srcOrd="6" destOrd="0" parTransId="{853E9192-C566-49CF-8D0B-1F1EB9D44FD6}" sibTransId="{C0CDF6B6-EC0B-40A8-BEC7-EA211C518FD5}"/>
    <dgm:cxn modelId="{ED8CA9BC-97AF-974B-8A2C-954E2F444C21}" type="presOf" srcId="{EBD732FE-EE73-4FEF-B263-9B70C6FC88F0}" destId="{65723393-300A-7245-9E81-1F3BF8EC39A4}" srcOrd="0" destOrd="0" presId="urn:microsoft.com/office/officeart/2008/layout/LinedList"/>
    <dgm:cxn modelId="{84FC42E7-BE49-C545-B3DC-81A9079B3C08}" type="presOf" srcId="{F085CD35-ADCC-413B-86E3-A8AF8C1BF47C}" destId="{D77A5709-A4C2-4044-AC6F-6A10972C82A4}" srcOrd="0" destOrd="0" presId="urn:microsoft.com/office/officeart/2008/layout/LinedList"/>
    <dgm:cxn modelId="{EB58DEFE-6A58-4B9E-97F6-B30F2D6B2EFD}" srcId="{07C5E92E-7778-43D0-8C50-4E139F6E4890}" destId="{F085CD35-ADCC-413B-86E3-A8AF8C1BF47C}" srcOrd="2" destOrd="0" parTransId="{BF538669-6C33-490D-9D71-4A74109C5F2B}" sibTransId="{F7C33778-C344-4E1A-8886-A25CD77BA219}"/>
    <dgm:cxn modelId="{FBBB753F-1228-5A44-8C79-1E6EEC9BA144}" type="presParOf" srcId="{F1F04F35-2F6A-BA40-9A38-4E6B24832E04}" destId="{629CA897-C357-7148-892D-23FD1365F3EF}" srcOrd="0" destOrd="0" presId="urn:microsoft.com/office/officeart/2008/layout/LinedList"/>
    <dgm:cxn modelId="{D6C8FC87-6358-8C45-B84B-C6A9A11FFAA5}" type="presParOf" srcId="{F1F04F35-2F6A-BA40-9A38-4E6B24832E04}" destId="{F0DFDDC9-7E3F-9646-85D4-E97EB54AD006}" srcOrd="1" destOrd="0" presId="urn:microsoft.com/office/officeart/2008/layout/LinedList"/>
    <dgm:cxn modelId="{C4A94FBE-B602-B641-A607-9D2B920F4093}" type="presParOf" srcId="{F0DFDDC9-7E3F-9646-85D4-E97EB54AD006}" destId="{65723393-300A-7245-9E81-1F3BF8EC39A4}" srcOrd="0" destOrd="0" presId="urn:microsoft.com/office/officeart/2008/layout/LinedList"/>
    <dgm:cxn modelId="{A40F97F9-C55E-5144-9229-A44F59808BD9}" type="presParOf" srcId="{F0DFDDC9-7E3F-9646-85D4-E97EB54AD006}" destId="{9DA0F995-7E45-FF4A-8573-5A9643574FBD}" srcOrd="1" destOrd="0" presId="urn:microsoft.com/office/officeart/2008/layout/LinedList"/>
    <dgm:cxn modelId="{BA24BCEA-42B9-DF4E-8D4D-B7449B84CF59}" type="presParOf" srcId="{F1F04F35-2F6A-BA40-9A38-4E6B24832E04}" destId="{538322A9-C7A8-2248-A7BF-1758F96EB741}" srcOrd="2" destOrd="0" presId="urn:microsoft.com/office/officeart/2008/layout/LinedList"/>
    <dgm:cxn modelId="{ED40735D-EC9D-AA41-A481-B580CFB15E77}" type="presParOf" srcId="{F1F04F35-2F6A-BA40-9A38-4E6B24832E04}" destId="{6BA25AEF-E002-764C-A98B-230D265D2231}" srcOrd="3" destOrd="0" presId="urn:microsoft.com/office/officeart/2008/layout/LinedList"/>
    <dgm:cxn modelId="{2C27DB0F-4BFE-B142-806A-4D08830A48F1}" type="presParOf" srcId="{6BA25AEF-E002-764C-A98B-230D265D2231}" destId="{CA92FED5-E9FC-E044-A945-B9451522C22F}" srcOrd="0" destOrd="0" presId="urn:microsoft.com/office/officeart/2008/layout/LinedList"/>
    <dgm:cxn modelId="{ABF91FF2-46A2-0D42-AEF1-69EEB68788A3}" type="presParOf" srcId="{6BA25AEF-E002-764C-A98B-230D265D2231}" destId="{51E865D6-AF73-D446-B02D-125D5A31D528}" srcOrd="1" destOrd="0" presId="urn:microsoft.com/office/officeart/2008/layout/LinedList"/>
    <dgm:cxn modelId="{A997749B-6FBE-8F4A-B783-1137A0FEF129}" type="presParOf" srcId="{F1F04F35-2F6A-BA40-9A38-4E6B24832E04}" destId="{ECB48EE6-3689-2C4F-A6F3-B9BB8FFB9B84}" srcOrd="4" destOrd="0" presId="urn:microsoft.com/office/officeart/2008/layout/LinedList"/>
    <dgm:cxn modelId="{C8944B62-BA1D-C648-A74D-74439AC37A9C}" type="presParOf" srcId="{F1F04F35-2F6A-BA40-9A38-4E6B24832E04}" destId="{2E262922-69BD-014D-BE0E-99C81635D779}" srcOrd="5" destOrd="0" presId="urn:microsoft.com/office/officeart/2008/layout/LinedList"/>
    <dgm:cxn modelId="{91D4E297-8C30-FF46-8195-2EF20E65C059}" type="presParOf" srcId="{2E262922-69BD-014D-BE0E-99C81635D779}" destId="{D77A5709-A4C2-4044-AC6F-6A10972C82A4}" srcOrd="0" destOrd="0" presId="urn:microsoft.com/office/officeart/2008/layout/LinedList"/>
    <dgm:cxn modelId="{E5FF5DD1-0A30-8844-9950-298100A188AF}" type="presParOf" srcId="{2E262922-69BD-014D-BE0E-99C81635D779}" destId="{17F11FA0-2E49-3C48-B9F6-6920B456CCB8}" srcOrd="1" destOrd="0" presId="urn:microsoft.com/office/officeart/2008/layout/LinedList"/>
    <dgm:cxn modelId="{41A764E5-88D5-224F-90F2-2AA77EF195AE}" type="presParOf" srcId="{F1F04F35-2F6A-BA40-9A38-4E6B24832E04}" destId="{0C417B14-2DBF-CB46-A3CB-2F58C58AFBD3}" srcOrd="6" destOrd="0" presId="urn:microsoft.com/office/officeart/2008/layout/LinedList"/>
    <dgm:cxn modelId="{7815BDB6-DFF4-7B42-8851-79EB00E070F9}" type="presParOf" srcId="{F1F04F35-2F6A-BA40-9A38-4E6B24832E04}" destId="{1038AB90-57D8-8142-AFD2-578F41522E7D}" srcOrd="7" destOrd="0" presId="urn:microsoft.com/office/officeart/2008/layout/LinedList"/>
    <dgm:cxn modelId="{C6F07910-AE1D-1B48-A5CA-4FB24EC8FCA0}" type="presParOf" srcId="{1038AB90-57D8-8142-AFD2-578F41522E7D}" destId="{55F88BF6-A563-4244-847E-2E35B3334957}" srcOrd="0" destOrd="0" presId="urn:microsoft.com/office/officeart/2008/layout/LinedList"/>
    <dgm:cxn modelId="{3558A7F5-C29D-E549-B942-5899A1CBF4E8}" type="presParOf" srcId="{1038AB90-57D8-8142-AFD2-578F41522E7D}" destId="{88FBF3D2-B270-E040-86C8-715F1B7360C0}" srcOrd="1" destOrd="0" presId="urn:microsoft.com/office/officeart/2008/layout/LinedList"/>
    <dgm:cxn modelId="{E98A0061-930F-422E-9714-48448CC115BB}" type="presParOf" srcId="{F1F04F35-2F6A-BA40-9A38-4E6B24832E04}" destId="{3619075C-9056-F242-A785-09D5192AA4C4}" srcOrd="8" destOrd="0" presId="urn:microsoft.com/office/officeart/2008/layout/LinedList"/>
    <dgm:cxn modelId="{A63E340C-038E-45F8-9404-77A7DFE96247}" type="presParOf" srcId="{F1F04F35-2F6A-BA40-9A38-4E6B24832E04}" destId="{67F7AB6A-5393-0B41-A646-EBDA7B73E7DC}" srcOrd="9" destOrd="0" presId="urn:microsoft.com/office/officeart/2008/layout/LinedList"/>
    <dgm:cxn modelId="{168A822B-18A3-4436-86A7-3F3C8A2FF42E}" type="presParOf" srcId="{67F7AB6A-5393-0B41-A646-EBDA7B73E7DC}" destId="{1A749D88-1498-C84A-868B-7BCC15DDD45A}" srcOrd="0" destOrd="0" presId="urn:microsoft.com/office/officeart/2008/layout/LinedList"/>
    <dgm:cxn modelId="{F07B8E5F-244C-4783-81E0-3208276A4BCD}" type="presParOf" srcId="{67F7AB6A-5393-0B41-A646-EBDA7B73E7DC}" destId="{72D521BE-3C33-374E-99B2-B7CF58D2C9B1}" srcOrd="1" destOrd="0" presId="urn:microsoft.com/office/officeart/2008/layout/LinedList"/>
    <dgm:cxn modelId="{CC359EC4-F312-8B49-8ACE-4A0448467EDE}" type="presParOf" srcId="{F1F04F35-2F6A-BA40-9A38-4E6B24832E04}" destId="{D8784F81-E747-ED48-B5BC-DC247A93E3AB}" srcOrd="10" destOrd="0" presId="urn:microsoft.com/office/officeart/2008/layout/LinedList"/>
    <dgm:cxn modelId="{10C99422-8EF5-FF4A-A314-503EF7A7BD42}" type="presParOf" srcId="{F1F04F35-2F6A-BA40-9A38-4E6B24832E04}" destId="{8FE06498-F4CA-CA42-BE05-CEDD3CE25AA6}" srcOrd="11" destOrd="0" presId="urn:microsoft.com/office/officeart/2008/layout/LinedList"/>
    <dgm:cxn modelId="{A33314E2-57B6-3C4E-B4FB-1D41258CD1A3}" type="presParOf" srcId="{8FE06498-F4CA-CA42-BE05-CEDD3CE25AA6}" destId="{DC34CC76-D65D-6542-AD15-2E90680523DE}" srcOrd="0" destOrd="0" presId="urn:microsoft.com/office/officeart/2008/layout/LinedList"/>
    <dgm:cxn modelId="{782D41E7-119A-7E4A-9CC9-FA4D80116E40}" type="presParOf" srcId="{8FE06498-F4CA-CA42-BE05-CEDD3CE25AA6}" destId="{05CB8AF2-52EB-6A41-B984-749C9E59DE22}" srcOrd="1" destOrd="0" presId="urn:microsoft.com/office/officeart/2008/layout/LinedList"/>
    <dgm:cxn modelId="{AA3C3837-7F1C-C443-A7AE-3322B8A43CD9}" type="presParOf" srcId="{F1F04F35-2F6A-BA40-9A38-4E6B24832E04}" destId="{D48FE4F8-45ED-9443-A360-112D8C8A66AC}" srcOrd="12" destOrd="0" presId="urn:microsoft.com/office/officeart/2008/layout/LinedList"/>
    <dgm:cxn modelId="{11775732-A4A6-144F-A9A8-71E567607DE7}" type="presParOf" srcId="{F1F04F35-2F6A-BA40-9A38-4E6B24832E04}" destId="{969DA4D1-523E-4348-92B2-C53640FF5F78}" srcOrd="13" destOrd="0" presId="urn:microsoft.com/office/officeart/2008/layout/LinedList"/>
    <dgm:cxn modelId="{3C975BF7-C220-9F4F-BC92-E2DD4A37B908}" type="presParOf" srcId="{969DA4D1-523E-4348-92B2-C53640FF5F78}" destId="{C18BC9CD-82BA-E84C-A813-3A4FC208F1E8}" srcOrd="0" destOrd="0" presId="urn:microsoft.com/office/officeart/2008/layout/LinedList"/>
    <dgm:cxn modelId="{4002F644-14D1-C340-A0D2-F939B4B137F5}" type="presParOf" srcId="{969DA4D1-523E-4348-92B2-C53640FF5F78}" destId="{70B0559E-8E12-F442-A107-B7755ACFE0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9382E9-152C-4406-9D78-8CF34FC5471C}"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87ECD3AC-17DC-4E25-B160-755D3BC33B38}">
      <dgm:prSet/>
      <dgm:spPr/>
      <dgm:t>
        <a:bodyPr/>
        <a:lstStyle/>
        <a:p>
          <a:r>
            <a:rPr lang="en-US" dirty="0">
              <a:latin typeface="+mn-lt"/>
            </a:rPr>
            <a:t>Language barriers – employees have limited English  </a:t>
          </a:r>
          <a:r>
            <a:rPr lang="en-GB" dirty="0">
              <a:latin typeface="+mn-lt"/>
            </a:rPr>
            <a:t>(Hofstede, 2011).</a:t>
          </a:r>
          <a:endParaRPr lang="en-US" dirty="0">
            <a:latin typeface="+mn-lt"/>
          </a:endParaRPr>
        </a:p>
      </dgm:t>
    </dgm:pt>
    <dgm:pt modelId="{C03D7826-1AED-4377-9188-C7FA7EA19E30}" type="parTrans" cxnId="{4D009D5A-49A6-49EB-BB3E-870D9F57097B}">
      <dgm:prSet/>
      <dgm:spPr/>
      <dgm:t>
        <a:bodyPr/>
        <a:lstStyle/>
        <a:p>
          <a:endParaRPr lang="en-US"/>
        </a:p>
      </dgm:t>
    </dgm:pt>
    <dgm:pt modelId="{5AA92B0B-5C9C-479B-B60B-2EB943F28951}" type="sibTrans" cxnId="{4D009D5A-49A6-49EB-BB3E-870D9F57097B}">
      <dgm:prSet/>
      <dgm:spPr/>
      <dgm:t>
        <a:bodyPr/>
        <a:lstStyle/>
        <a:p>
          <a:endParaRPr lang="en-US"/>
        </a:p>
      </dgm:t>
    </dgm:pt>
    <dgm:pt modelId="{3E1EE034-7AA9-4E8C-AF6A-765DBB5CDE6C}">
      <dgm:prSet/>
      <dgm:spPr/>
      <dgm:t>
        <a:bodyPr/>
        <a:lstStyle/>
        <a:p>
          <a:r>
            <a:rPr lang="en-US" dirty="0">
              <a:latin typeface="+mn-lt"/>
            </a:rPr>
            <a:t>Cultural differences – diverse values and work habits.</a:t>
          </a:r>
        </a:p>
      </dgm:t>
    </dgm:pt>
    <dgm:pt modelId="{DE77CAA4-3978-4AA2-81FD-6E8024EA22AA}" type="parTrans" cxnId="{C13E7B6A-6209-4418-8048-952F55136B8D}">
      <dgm:prSet/>
      <dgm:spPr/>
      <dgm:t>
        <a:bodyPr/>
        <a:lstStyle/>
        <a:p>
          <a:endParaRPr lang="en-US"/>
        </a:p>
      </dgm:t>
    </dgm:pt>
    <dgm:pt modelId="{563D5619-22B1-4B23-BF09-4383AFE96080}" type="sibTrans" cxnId="{C13E7B6A-6209-4418-8048-952F55136B8D}">
      <dgm:prSet/>
      <dgm:spPr/>
      <dgm:t>
        <a:bodyPr/>
        <a:lstStyle/>
        <a:p>
          <a:endParaRPr lang="en-US"/>
        </a:p>
      </dgm:t>
    </dgm:pt>
    <dgm:pt modelId="{2C47AA51-7DBE-45DF-98ED-77F27E7BDECB}">
      <dgm:prSet/>
      <dgm:spPr/>
      <dgm:t>
        <a:bodyPr/>
        <a:lstStyle/>
        <a:p>
          <a:r>
            <a:rPr lang="en-US" dirty="0">
              <a:latin typeface="+mn-lt"/>
            </a:rPr>
            <a:t>Physical barriers – noisy, busy factory floor.</a:t>
          </a:r>
        </a:p>
      </dgm:t>
    </dgm:pt>
    <dgm:pt modelId="{2E0EDDB4-D244-4478-80DA-0B25CCB0BF4D}" type="parTrans" cxnId="{0C8C4C7A-786B-4820-ACD3-E0F8DBEB70A6}">
      <dgm:prSet/>
      <dgm:spPr/>
      <dgm:t>
        <a:bodyPr/>
        <a:lstStyle/>
        <a:p>
          <a:endParaRPr lang="en-US"/>
        </a:p>
      </dgm:t>
    </dgm:pt>
    <dgm:pt modelId="{033EB99E-81FE-4E8A-8FA4-3068915B6AC7}" type="sibTrans" cxnId="{0C8C4C7A-786B-4820-ACD3-E0F8DBEB70A6}">
      <dgm:prSet/>
      <dgm:spPr/>
      <dgm:t>
        <a:bodyPr/>
        <a:lstStyle/>
        <a:p>
          <a:endParaRPr lang="en-US"/>
        </a:p>
      </dgm:t>
    </dgm:pt>
    <dgm:pt modelId="{B430F964-5D94-469B-B2FE-918EE6C003EB}">
      <dgm:prSet/>
      <dgm:spPr/>
      <dgm:t>
        <a:bodyPr/>
        <a:lstStyle/>
        <a:p>
          <a:r>
            <a:rPr lang="en-US" dirty="0"/>
            <a:t>Lack of feedback – Gary gives orders, limited two-way communication </a:t>
          </a:r>
          <a:r>
            <a:rPr lang="en-GB" dirty="0"/>
            <a:t>(Goleman, 1995).</a:t>
          </a:r>
          <a:endParaRPr lang="en-US" dirty="0"/>
        </a:p>
      </dgm:t>
    </dgm:pt>
    <dgm:pt modelId="{17F7B3DA-32E1-44AC-9AD6-75CE18342DD6}" type="parTrans" cxnId="{2F0C6ED6-42F6-4B59-A484-1D03999D734A}">
      <dgm:prSet/>
      <dgm:spPr/>
      <dgm:t>
        <a:bodyPr/>
        <a:lstStyle/>
        <a:p>
          <a:endParaRPr lang="en-US"/>
        </a:p>
      </dgm:t>
    </dgm:pt>
    <dgm:pt modelId="{D019B708-D501-41F3-A4F8-F361079D0C05}" type="sibTrans" cxnId="{2F0C6ED6-42F6-4B59-A484-1D03999D734A}">
      <dgm:prSet/>
      <dgm:spPr/>
      <dgm:t>
        <a:bodyPr/>
        <a:lstStyle/>
        <a:p>
          <a:endParaRPr lang="en-US"/>
        </a:p>
      </dgm:t>
    </dgm:pt>
    <dgm:pt modelId="{336EDC2A-EF24-4701-926F-278D57CB176A}">
      <dgm:prSet/>
      <dgm:spPr/>
      <dgm:t>
        <a:bodyPr/>
        <a:lstStyle/>
        <a:p>
          <a:r>
            <a:rPr lang="en-US" dirty="0"/>
            <a:t>Leadership and training gaps – inconsistent supervision, poor role modeling.</a:t>
          </a:r>
        </a:p>
      </dgm:t>
    </dgm:pt>
    <dgm:pt modelId="{7BF2D4ED-09F7-453D-8084-1FEFAE9D0741}" type="parTrans" cxnId="{DAB26511-E9D1-448B-9F99-5E10F6B8EA36}">
      <dgm:prSet/>
      <dgm:spPr/>
      <dgm:t>
        <a:bodyPr/>
        <a:lstStyle/>
        <a:p>
          <a:endParaRPr lang="en-US"/>
        </a:p>
      </dgm:t>
    </dgm:pt>
    <dgm:pt modelId="{1262C458-4845-4F18-BA70-3F4EDC47A06A}" type="sibTrans" cxnId="{DAB26511-E9D1-448B-9F99-5E10F6B8EA36}">
      <dgm:prSet/>
      <dgm:spPr/>
      <dgm:t>
        <a:bodyPr/>
        <a:lstStyle/>
        <a:p>
          <a:endParaRPr lang="en-US"/>
        </a:p>
      </dgm:t>
    </dgm:pt>
    <dgm:pt modelId="{58E880E7-6B87-AB4F-8126-A51B528494B2}" type="pres">
      <dgm:prSet presAssocID="{EF9382E9-152C-4406-9D78-8CF34FC5471C}" presName="vert0" presStyleCnt="0">
        <dgm:presLayoutVars>
          <dgm:dir/>
          <dgm:animOne val="branch"/>
          <dgm:animLvl val="lvl"/>
        </dgm:presLayoutVars>
      </dgm:prSet>
      <dgm:spPr/>
    </dgm:pt>
    <dgm:pt modelId="{A845F556-B9F7-9D48-9A75-67CF6C0F52FC}" type="pres">
      <dgm:prSet presAssocID="{87ECD3AC-17DC-4E25-B160-755D3BC33B38}" presName="thickLine" presStyleLbl="alignNode1" presStyleIdx="0" presStyleCnt="5"/>
      <dgm:spPr/>
    </dgm:pt>
    <dgm:pt modelId="{1033C033-4E26-EC43-A6D8-29CB22EF80EB}" type="pres">
      <dgm:prSet presAssocID="{87ECD3AC-17DC-4E25-B160-755D3BC33B38}" presName="horz1" presStyleCnt="0"/>
      <dgm:spPr/>
    </dgm:pt>
    <dgm:pt modelId="{63822550-BBFA-6E4C-A6C8-CD24A5F1D8F4}" type="pres">
      <dgm:prSet presAssocID="{87ECD3AC-17DC-4E25-B160-755D3BC33B38}" presName="tx1" presStyleLbl="revTx" presStyleIdx="0" presStyleCnt="5"/>
      <dgm:spPr/>
    </dgm:pt>
    <dgm:pt modelId="{715949C9-D38B-2A4D-ACD2-6269A3F3CC0A}" type="pres">
      <dgm:prSet presAssocID="{87ECD3AC-17DC-4E25-B160-755D3BC33B38}" presName="vert1" presStyleCnt="0"/>
      <dgm:spPr/>
    </dgm:pt>
    <dgm:pt modelId="{61F441D8-E638-924E-8E13-D49FCDFF881C}" type="pres">
      <dgm:prSet presAssocID="{3E1EE034-7AA9-4E8C-AF6A-765DBB5CDE6C}" presName="thickLine" presStyleLbl="alignNode1" presStyleIdx="1" presStyleCnt="5"/>
      <dgm:spPr/>
    </dgm:pt>
    <dgm:pt modelId="{535B781E-8877-8348-85EE-C9B5B78D7FBD}" type="pres">
      <dgm:prSet presAssocID="{3E1EE034-7AA9-4E8C-AF6A-765DBB5CDE6C}" presName="horz1" presStyleCnt="0"/>
      <dgm:spPr/>
    </dgm:pt>
    <dgm:pt modelId="{E6B849A8-AE4E-E744-A7BB-801AE0AA5A04}" type="pres">
      <dgm:prSet presAssocID="{3E1EE034-7AA9-4E8C-AF6A-765DBB5CDE6C}" presName="tx1" presStyleLbl="revTx" presStyleIdx="1" presStyleCnt="5"/>
      <dgm:spPr/>
    </dgm:pt>
    <dgm:pt modelId="{65CF88E0-EB9E-7E4F-A058-63C992FBEEF4}" type="pres">
      <dgm:prSet presAssocID="{3E1EE034-7AA9-4E8C-AF6A-765DBB5CDE6C}" presName="vert1" presStyleCnt="0"/>
      <dgm:spPr/>
    </dgm:pt>
    <dgm:pt modelId="{BAD40B85-6F7E-C34E-8CB5-154E21294B85}" type="pres">
      <dgm:prSet presAssocID="{2C47AA51-7DBE-45DF-98ED-77F27E7BDECB}" presName="thickLine" presStyleLbl="alignNode1" presStyleIdx="2" presStyleCnt="5"/>
      <dgm:spPr/>
    </dgm:pt>
    <dgm:pt modelId="{9252D8E0-AF1B-8F4D-A2D5-E682B8E7631F}" type="pres">
      <dgm:prSet presAssocID="{2C47AA51-7DBE-45DF-98ED-77F27E7BDECB}" presName="horz1" presStyleCnt="0"/>
      <dgm:spPr/>
    </dgm:pt>
    <dgm:pt modelId="{5D519A46-7C5D-4F4F-93FA-824594EC2B76}" type="pres">
      <dgm:prSet presAssocID="{2C47AA51-7DBE-45DF-98ED-77F27E7BDECB}" presName="tx1" presStyleLbl="revTx" presStyleIdx="2" presStyleCnt="5"/>
      <dgm:spPr/>
    </dgm:pt>
    <dgm:pt modelId="{E67DF669-6FD1-5843-A71B-1FB9360BB457}" type="pres">
      <dgm:prSet presAssocID="{2C47AA51-7DBE-45DF-98ED-77F27E7BDECB}" presName="vert1" presStyleCnt="0"/>
      <dgm:spPr/>
    </dgm:pt>
    <dgm:pt modelId="{6BC17D30-C311-024A-937E-23F7C8424EED}" type="pres">
      <dgm:prSet presAssocID="{B430F964-5D94-469B-B2FE-918EE6C003EB}" presName="thickLine" presStyleLbl="alignNode1" presStyleIdx="3" presStyleCnt="5"/>
      <dgm:spPr/>
    </dgm:pt>
    <dgm:pt modelId="{B98B9A5C-C88F-2547-8D19-91D9CC22D9F6}" type="pres">
      <dgm:prSet presAssocID="{B430F964-5D94-469B-B2FE-918EE6C003EB}" presName="horz1" presStyleCnt="0"/>
      <dgm:spPr/>
    </dgm:pt>
    <dgm:pt modelId="{9D302718-D756-DA4F-A001-4771CDE50D35}" type="pres">
      <dgm:prSet presAssocID="{B430F964-5D94-469B-B2FE-918EE6C003EB}" presName="tx1" presStyleLbl="revTx" presStyleIdx="3" presStyleCnt="5"/>
      <dgm:spPr/>
    </dgm:pt>
    <dgm:pt modelId="{70E555BB-2037-AB44-9396-BDC4C7DA13CB}" type="pres">
      <dgm:prSet presAssocID="{B430F964-5D94-469B-B2FE-918EE6C003EB}" presName="vert1" presStyleCnt="0"/>
      <dgm:spPr/>
    </dgm:pt>
    <dgm:pt modelId="{36FF073C-060F-E040-A7CA-E67876F064E9}" type="pres">
      <dgm:prSet presAssocID="{336EDC2A-EF24-4701-926F-278D57CB176A}" presName="thickLine" presStyleLbl="alignNode1" presStyleIdx="4" presStyleCnt="5"/>
      <dgm:spPr/>
    </dgm:pt>
    <dgm:pt modelId="{4A4EA97F-D7D0-5F4F-9AFF-F4986E9F5F6A}" type="pres">
      <dgm:prSet presAssocID="{336EDC2A-EF24-4701-926F-278D57CB176A}" presName="horz1" presStyleCnt="0"/>
      <dgm:spPr/>
    </dgm:pt>
    <dgm:pt modelId="{6424038D-459B-A64D-A9A6-0F4496281F85}" type="pres">
      <dgm:prSet presAssocID="{336EDC2A-EF24-4701-926F-278D57CB176A}" presName="tx1" presStyleLbl="revTx" presStyleIdx="4" presStyleCnt="5"/>
      <dgm:spPr/>
    </dgm:pt>
    <dgm:pt modelId="{66B68059-19B4-E94B-874A-F7CD4716726D}" type="pres">
      <dgm:prSet presAssocID="{336EDC2A-EF24-4701-926F-278D57CB176A}" presName="vert1" presStyleCnt="0"/>
      <dgm:spPr/>
    </dgm:pt>
  </dgm:ptLst>
  <dgm:cxnLst>
    <dgm:cxn modelId="{DAB26511-E9D1-448B-9F99-5E10F6B8EA36}" srcId="{EF9382E9-152C-4406-9D78-8CF34FC5471C}" destId="{336EDC2A-EF24-4701-926F-278D57CB176A}" srcOrd="4" destOrd="0" parTransId="{7BF2D4ED-09F7-453D-8084-1FEFAE9D0741}" sibTransId="{1262C458-4845-4F18-BA70-3F4EDC47A06A}"/>
    <dgm:cxn modelId="{ADEBD64B-83D4-3D43-A95F-BC1220CBEF27}" type="presOf" srcId="{3E1EE034-7AA9-4E8C-AF6A-765DBB5CDE6C}" destId="{E6B849A8-AE4E-E744-A7BB-801AE0AA5A04}" srcOrd="0" destOrd="0" presId="urn:microsoft.com/office/officeart/2008/layout/LinedList"/>
    <dgm:cxn modelId="{FC0EBF51-6A47-2F4E-A012-399997010539}" type="presOf" srcId="{EF9382E9-152C-4406-9D78-8CF34FC5471C}" destId="{58E880E7-6B87-AB4F-8126-A51B528494B2}" srcOrd="0" destOrd="0" presId="urn:microsoft.com/office/officeart/2008/layout/LinedList"/>
    <dgm:cxn modelId="{4D009D5A-49A6-49EB-BB3E-870D9F57097B}" srcId="{EF9382E9-152C-4406-9D78-8CF34FC5471C}" destId="{87ECD3AC-17DC-4E25-B160-755D3BC33B38}" srcOrd="0" destOrd="0" parTransId="{C03D7826-1AED-4377-9188-C7FA7EA19E30}" sibTransId="{5AA92B0B-5C9C-479B-B60B-2EB943F28951}"/>
    <dgm:cxn modelId="{C13E7B6A-6209-4418-8048-952F55136B8D}" srcId="{EF9382E9-152C-4406-9D78-8CF34FC5471C}" destId="{3E1EE034-7AA9-4E8C-AF6A-765DBB5CDE6C}" srcOrd="1" destOrd="0" parTransId="{DE77CAA4-3978-4AA2-81FD-6E8024EA22AA}" sibTransId="{563D5619-22B1-4B23-BF09-4383AFE96080}"/>
    <dgm:cxn modelId="{0C8C4C7A-786B-4820-ACD3-E0F8DBEB70A6}" srcId="{EF9382E9-152C-4406-9D78-8CF34FC5471C}" destId="{2C47AA51-7DBE-45DF-98ED-77F27E7BDECB}" srcOrd="2" destOrd="0" parTransId="{2E0EDDB4-D244-4478-80DA-0B25CCB0BF4D}" sibTransId="{033EB99E-81FE-4E8A-8FA4-3068915B6AC7}"/>
    <dgm:cxn modelId="{E993DB7D-78F7-8B4C-BAF3-F6153E916922}" type="presOf" srcId="{B430F964-5D94-469B-B2FE-918EE6C003EB}" destId="{9D302718-D756-DA4F-A001-4771CDE50D35}" srcOrd="0" destOrd="0" presId="urn:microsoft.com/office/officeart/2008/layout/LinedList"/>
    <dgm:cxn modelId="{7C11B588-79D6-F144-ABE4-31B0C9B1252E}" type="presOf" srcId="{2C47AA51-7DBE-45DF-98ED-77F27E7BDECB}" destId="{5D519A46-7C5D-4F4F-93FA-824594EC2B76}" srcOrd="0" destOrd="0" presId="urn:microsoft.com/office/officeart/2008/layout/LinedList"/>
    <dgm:cxn modelId="{C54386CD-F27B-F441-AA1E-AB3025210969}" type="presOf" srcId="{336EDC2A-EF24-4701-926F-278D57CB176A}" destId="{6424038D-459B-A64D-A9A6-0F4496281F85}" srcOrd="0" destOrd="0" presId="urn:microsoft.com/office/officeart/2008/layout/LinedList"/>
    <dgm:cxn modelId="{2F0C6ED6-42F6-4B59-A484-1D03999D734A}" srcId="{EF9382E9-152C-4406-9D78-8CF34FC5471C}" destId="{B430F964-5D94-469B-B2FE-918EE6C003EB}" srcOrd="3" destOrd="0" parTransId="{17F7B3DA-32E1-44AC-9AD6-75CE18342DD6}" sibTransId="{D019B708-D501-41F3-A4F8-F361079D0C05}"/>
    <dgm:cxn modelId="{0978D2E9-AF5C-4243-A054-712279D69D8C}" type="presOf" srcId="{87ECD3AC-17DC-4E25-B160-755D3BC33B38}" destId="{63822550-BBFA-6E4C-A6C8-CD24A5F1D8F4}" srcOrd="0" destOrd="0" presId="urn:microsoft.com/office/officeart/2008/layout/LinedList"/>
    <dgm:cxn modelId="{4CB5AAEF-2931-974F-961F-56C43EE0204D}" type="presParOf" srcId="{58E880E7-6B87-AB4F-8126-A51B528494B2}" destId="{A845F556-B9F7-9D48-9A75-67CF6C0F52FC}" srcOrd="0" destOrd="0" presId="urn:microsoft.com/office/officeart/2008/layout/LinedList"/>
    <dgm:cxn modelId="{F4CA8653-8D4F-6E47-92C1-F842F8671784}" type="presParOf" srcId="{58E880E7-6B87-AB4F-8126-A51B528494B2}" destId="{1033C033-4E26-EC43-A6D8-29CB22EF80EB}" srcOrd="1" destOrd="0" presId="urn:microsoft.com/office/officeart/2008/layout/LinedList"/>
    <dgm:cxn modelId="{25BFCFCA-EAAA-4645-857F-C9DE5DCE1A6D}" type="presParOf" srcId="{1033C033-4E26-EC43-A6D8-29CB22EF80EB}" destId="{63822550-BBFA-6E4C-A6C8-CD24A5F1D8F4}" srcOrd="0" destOrd="0" presId="urn:microsoft.com/office/officeart/2008/layout/LinedList"/>
    <dgm:cxn modelId="{1A127F3A-B2BD-1C4F-B1CC-B3E4F6392F26}" type="presParOf" srcId="{1033C033-4E26-EC43-A6D8-29CB22EF80EB}" destId="{715949C9-D38B-2A4D-ACD2-6269A3F3CC0A}" srcOrd="1" destOrd="0" presId="urn:microsoft.com/office/officeart/2008/layout/LinedList"/>
    <dgm:cxn modelId="{5CA84CD9-8ADE-6147-979B-B62EF89F12BD}" type="presParOf" srcId="{58E880E7-6B87-AB4F-8126-A51B528494B2}" destId="{61F441D8-E638-924E-8E13-D49FCDFF881C}" srcOrd="2" destOrd="0" presId="urn:microsoft.com/office/officeart/2008/layout/LinedList"/>
    <dgm:cxn modelId="{2F8037CD-7666-3344-BFB2-D64672D9D75E}" type="presParOf" srcId="{58E880E7-6B87-AB4F-8126-A51B528494B2}" destId="{535B781E-8877-8348-85EE-C9B5B78D7FBD}" srcOrd="3" destOrd="0" presId="urn:microsoft.com/office/officeart/2008/layout/LinedList"/>
    <dgm:cxn modelId="{22278E28-0C1D-2849-86AD-D5DEA6E9E918}" type="presParOf" srcId="{535B781E-8877-8348-85EE-C9B5B78D7FBD}" destId="{E6B849A8-AE4E-E744-A7BB-801AE0AA5A04}" srcOrd="0" destOrd="0" presId="urn:microsoft.com/office/officeart/2008/layout/LinedList"/>
    <dgm:cxn modelId="{305AFEF3-16CB-8443-BC2A-01D078CE4A35}" type="presParOf" srcId="{535B781E-8877-8348-85EE-C9B5B78D7FBD}" destId="{65CF88E0-EB9E-7E4F-A058-63C992FBEEF4}" srcOrd="1" destOrd="0" presId="urn:microsoft.com/office/officeart/2008/layout/LinedList"/>
    <dgm:cxn modelId="{CDDCE195-9471-AF49-B401-60EECB908693}" type="presParOf" srcId="{58E880E7-6B87-AB4F-8126-A51B528494B2}" destId="{BAD40B85-6F7E-C34E-8CB5-154E21294B85}" srcOrd="4" destOrd="0" presId="urn:microsoft.com/office/officeart/2008/layout/LinedList"/>
    <dgm:cxn modelId="{8D101E66-2B12-0441-B732-A8B1C1B126E6}" type="presParOf" srcId="{58E880E7-6B87-AB4F-8126-A51B528494B2}" destId="{9252D8E0-AF1B-8F4D-A2D5-E682B8E7631F}" srcOrd="5" destOrd="0" presId="urn:microsoft.com/office/officeart/2008/layout/LinedList"/>
    <dgm:cxn modelId="{E999D463-2B06-8445-B9D4-152197A883B8}" type="presParOf" srcId="{9252D8E0-AF1B-8F4D-A2D5-E682B8E7631F}" destId="{5D519A46-7C5D-4F4F-93FA-824594EC2B76}" srcOrd="0" destOrd="0" presId="urn:microsoft.com/office/officeart/2008/layout/LinedList"/>
    <dgm:cxn modelId="{DE9D1244-2563-084A-A586-F3B356FE18F7}" type="presParOf" srcId="{9252D8E0-AF1B-8F4D-A2D5-E682B8E7631F}" destId="{E67DF669-6FD1-5843-A71B-1FB9360BB457}" srcOrd="1" destOrd="0" presId="urn:microsoft.com/office/officeart/2008/layout/LinedList"/>
    <dgm:cxn modelId="{12F05501-DE8D-3545-8739-35C34BD801AA}" type="presParOf" srcId="{58E880E7-6B87-AB4F-8126-A51B528494B2}" destId="{6BC17D30-C311-024A-937E-23F7C8424EED}" srcOrd="6" destOrd="0" presId="urn:microsoft.com/office/officeart/2008/layout/LinedList"/>
    <dgm:cxn modelId="{CCEBD022-CAF7-514D-B4A8-B72F505E8DDD}" type="presParOf" srcId="{58E880E7-6B87-AB4F-8126-A51B528494B2}" destId="{B98B9A5C-C88F-2547-8D19-91D9CC22D9F6}" srcOrd="7" destOrd="0" presId="urn:microsoft.com/office/officeart/2008/layout/LinedList"/>
    <dgm:cxn modelId="{17A965EF-4878-BD4F-95CC-1E4C1EED4C17}" type="presParOf" srcId="{B98B9A5C-C88F-2547-8D19-91D9CC22D9F6}" destId="{9D302718-D756-DA4F-A001-4771CDE50D35}" srcOrd="0" destOrd="0" presId="urn:microsoft.com/office/officeart/2008/layout/LinedList"/>
    <dgm:cxn modelId="{16570C11-661E-4D45-88C1-3A18DD2026F3}" type="presParOf" srcId="{B98B9A5C-C88F-2547-8D19-91D9CC22D9F6}" destId="{70E555BB-2037-AB44-9396-BDC4C7DA13CB}" srcOrd="1" destOrd="0" presId="urn:microsoft.com/office/officeart/2008/layout/LinedList"/>
    <dgm:cxn modelId="{B53449C9-4195-4F43-81BF-BF894D41BF41}" type="presParOf" srcId="{58E880E7-6B87-AB4F-8126-A51B528494B2}" destId="{36FF073C-060F-E040-A7CA-E67876F064E9}" srcOrd="8" destOrd="0" presId="urn:microsoft.com/office/officeart/2008/layout/LinedList"/>
    <dgm:cxn modelId="{8B866384-4D8D-EB4D-9005-E11F6B147300}" type="presParOf" srcId="{58E880E7-6B87-AB4F-8126-A51B528494B2}" destId="{4A4EA97F-D7D0-5F4F-9AFF-F4986E9F5F6A}" srcOrd="9" destOrd="0" presId="urn:microsoft.com/office/officeart/2008/layout/LinedList"/>
    <dgm:cxn modelId="{3BFF603A-7B56-8B49-8940-19A8D8FE8D14}" type="presParOf" srcId="{4A4EA97F-D7D0-5F4F-9AFF-F4986E9F5F6A}" destId="{6424038D-459B-A64D-A9A6-0F4496281F85}" srcOrd="0" destOrd="0" presId="urn:microsoft.com/office/officeart/2008/layout/LinedList"/>
    <dgm:cxn modelId="{5D82D563-AB3A-504F-89A2-F4A4F71F38D0}" type="presParOf" srcId="{4A4EA97F-D7D0-5F4F-9AFF-F4986E9F5F6A}" destId="{66B68059-19B4-E94B-874A-F7CD4716726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9903C1-9C57-4E72-9798-0F7CEED049E7}"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AC64D938-9267-4186-BA01-95EB4FBA851F}">
      <dgm:prSet/>
      <dgm:spPr/>
      <dgm:t>
        <a:bodyPr/>
        <a:lstStyle/>
        <a:p>
          <a:r>
            <a:rPr lang="en-US" dirty="0"/>
            <a:t> Model: Sender → Message → Channel → Receiver → Feedback.</a:t>
          </a:r>
        </a:p>
      </dgm:t>
    </dgm:pt>
    <dgm:pt modelId="{8729B903-116C-4261-90A9-CD6C22A3E007}" type="parTrans" cxnId="{8ECD44E0-230E-4226-88FC-CFF9C92745F7}">
      <dgm:prSet/>
      <dgm:spPr/>
      <dgm:t>
        <a:bodyPr/>
        <a:lstStyle/>
        <a:p>
          <a:endParaRPr lang="en-US"/>
        </a:p>
      </dgm:t>
    </dgm:pt>
    <dgm:pt modelId="{35C2388F-C479-4D0E-BF91-356A67F193F2}" type="sibTrans" cxnId="{8ECD44E0-230E-4226-88FC-CFF9C92745F7}">
      <dgm:prSet/>
      <dgm:spPr/>
      <dgm:t>
        <a:bodyPr/>
        <a:lstStyle/>
        <a:p>
          <a:endParaRPr lang="en-US"/>
        </a:p>
      </dgm:t>
    </dgm:pt>
    <dgm:pt modelId="{6EE69C29-AFBB-4E4C-A782-F48B7D3F4B5C}">
      <dgm:prSet/>
      <dgm:spPr/>
      <dgm:t>
        <a:bodyPr/>
        <a:lstStyle/>
        <a:p>
          <a:r>
            <a:rPr lang="en-US" dirty="0"/>
            <a:t>'Noise' disrupts message transfer </a:t>
          </a:r>
          <a:r>
            <a:rPr lang="en-GB" dirty="0"/>
            <a:t>(Shannon and Weaver, 1949)</a:t>
          </a:r>
          <a:r>
            <a:rPr lang="en-US" dirty="0"/>
            <a:t>. </a:t>
          </a:r>
        </a:p>
      </dgm:t>
    </dgm:pt>
    <dgm:pt modelId="{6802F2E5-FDBD-4817-8C48-6752C92D716B}" type="parTrans" cxnId="{5C31FCBC-82E4-425B-A39F-A8890C1D4D12}">
      <dgm:prSet/>
      <dgm:spPr/>
      <dgm:t>
        <a:bodyPr/>
        <a:lstStyle/>
        <a:p>
          <a:endParaRPr lang="en-US"/>
        </a:p>
      </dgm:t>
    </dgm:pt>
    <dgm:pt modelId="{CB279050-53FA-4F3B-B311-2E9F62810462}" type="sibTrans" cxnId="{5C31FCBC-82E4-425B-A39F-A8890C1D4D12}">
      <dgm:prSet/>
      <dgm:spPr/>
      <dgm:t>
        <a:bodyPr/>
        <a:lstStyle/>
        <a:p>
          <a:endParaRPr lang="en-US"/>
        </a:p>
      </dgm:t>
    </dgm:pt>
    <dgm:pt modelId="{44661958-F974-4ED7-AD3A-319FA2167DBF}">
      <dgm:prSet/>
      <dgm:spPr/>
      <dgm:t>
        <a:bodyPr/>
        <a:lstStyle/>
        <a:p>
          <a:r>
            <a:rPr lang="en-US" b="1" dirty="0"/>
            <a:t>Application to case:</a:t>
          </a:r>
        </a:p>
      </dgm:t>
    </dgm:pt>
    <dgm:pt modelId="{A8CA4045-B4AD-4194-ACCE-C57997D7555C}" type="parTrans" cxnId="{B4B5DF82-1869-4F77-BF00-2D774D86EF1B}">
      <dgm:prSet/>
      <dgm:spPr/>
      <dgm:t>
        <a:bodyPr/>
        <a:lstStyle/>
        <a:p>
          <a:endParaRPr lang="en-US"/>
        </a:p>
      </dgm:t>
    </dgm:pt>
    <dgm:pt modelId="{24D92FAC-62C4-4E5E-8AA3-A2E9A5A24DF5}" type="sibTrans" cxnId="{B4B5DF82-1869-4F77-BF00-2D774D86EF1B}">
      <dgm:prSet/>
      <dgm:spPr/>
      <dgm:t>
        <a:bodyPr/>
        <a:lstStyle/>
        <a:p>
          <a:endParaRPr lang="en-US"/>
        </a:p>
      </dgm:t>
    </dgm:pt>
    <dgm:pt modelId="{16AC3627-DEC8-4081-A756-14AC2D66E63D}">
      <dgm:prSet/>
      <dgm:spPr/>
      <dgm:t>
        <a:bodyPr/>
        <a:lstStyle/>
        <a:p>
          <a:r>
            <a:rPr lang="en-US" dirty="0"/>
            <a:t>– Sender: Gary</a:t>
          </a:r>
        </a:p>
      </dgm:t>
    </dgm:pt>
    <dgm:pt modelId="{DC9E33AE-A689-4117-A76E-2B9CC1E2FE14}" type="parTrans" cxnId="{22D7DC29-69FE-4A28-8B2F-7B22FBBE2941}">
      <dgm:prSet/>
      <dgm:spPr/>
      <dgm:t>
        <a:bodyPr/>
        <a:lstStyle/>
        <a:p>
          <a:endParaRPr lang="en-US"/>
        </a:p>
      </dgm:t>
    </dgm:pt>
    <dgm:pt modelId="{B6898CD6-996E-40CD-A88A-70510A24B7E7}" type="sibTrans" cxnId="{22D7DC29-69FE-4A28-8B2F-7B22FBBE2941}">
      <dgm:prSet/>
      <dgm:spPr/>
      <dgm:t>
        <a:bodyPr/>
        <a:lstStyle/>
        <a:p>
          <a:endParaRPr lang="en-US"/>
        </a:p>
      </dgm:t>
    </dgm:pt>
    <dgm:pt modelId="{098AB5A6-CB81-4670-B755-BBD4840CC414}">
      <dgm:prSet/>
      <dgm:spPr/>
      <dgm:t>
        <a:bodyPr/>
        <a:lstStyle/>
        <a:p>
          <a:r>
            <a:rPr lang="en-US" dirty="0"/>
            <a:t>– Message: Hygiene and safety instructions</a:t>
          </a:r>
        </a:p>
      </dgm:t>
    </dgm:pt>
    <dgm:pt modelId="{7912FB6D-2332-41B7-854C-FB08E0FF2CE5}" type="parTrans" cxnId="{6478EE78-C990-4D9F-BCE7-341E6EE32449}">
      <dgm:prSet/>
      <dgm:spPr/>
      <dgm:t>
        <a:bodyPr/>
        <a:lstStyle/>
        <a:p>
          <a:endParaRPr lang="en-US"/>
        </a:p>
      </dgm:t>
    </dgm:pt>
    <dgm:pt modelId="{9B6899ED-61C9-4B7E-B441-522523601AFC}" type="sibTrans" cxnId="{6478EE78-C990-4D9F-BCE7-341E6EE32449}">
      <dgm:prSet/>
      <dgm:spPr/>
      <dgm:t>
        <a:bodyPr/>
        <a:lstStyle/>
        <a:p>
          <a:endParaRPr lang="en-US"/>
        </a:p>
      </dgm:t>
    </dgm:pt>
    <dgm:pt modelId="{B5D39251-7137-48EF-80A7-9EC26184F156}">
      <dgm:prSet/>
      <dgm:spPr/>
      <dgm:t>
        <a:bodyPr/>
        <a:lstStyle/>
        <a:p>
          <a:r>
            <a:rPr lang="en-US" dirty="0"/>
            <a:t>– Noise: Language, culture, and factory noise</a:t>
          </a:r>
        </a:p>
      </dgm:t>
    </dgm:pt>
    <dgm:pt modelId="{EFD74077-9708-4BD4-A8B3-FB4615ACDCF6}" type="parTrans" cxnId="{4B62637E-0D57-4931-A41B-E53144816F97}">
      <dgm:prSet/>
      <dgm:spPr/>
      <dgm:t>
        <a:bodyPr/>
        <a:lstStyle/>
        <a:p>
          <a:endParaRPr lang="en-US"/>
        </a:p>
      </dgm:t>
    </dgm:pt>
    <dgm:pt modelId="{AB556704-3407-4F72-A4CD-9A4ECA1CCB79}" type="sibTrans" cxnId="{4B62637E-0D57-4931-A41B-E53144816F97}">
      <dgm:prSet/>
      <dgm:spPr/>
      <dgm:t>
        <a:bodyPr/>
        <a:lstStyle/>
        <a:p>
          <a:endParaRPr lang="en-US"/>
        </a:p>
      </dgm:t>
    </dgm:pt>
    <dgm:pt modelId="{BC636942-0B0F-4CE2-888F-D32ED29128DA}">
      <dgm:prSet/>
      <dgm:spPr/>
      <dgm:t>
        <a:bodyPr/>
        <a:lstStyle/>
        <a:p>
          <a:r>
            <a:rPr lang="en-US" dirty="0"/>
            <a:t>– Feedback missing – misunderstanding occurs.</a:t>
          </a:r>
        </a:p>
      </dgm:t>
    </dgm:pt>
    <dgm:pt modelId="{CD2CC681-0EE1-4C05-ACA9-B0437DA9E8E3}" type="parTrans" cxnId="{1750483A-0B46-4EF7-9C02-7CFE5AF46C9E}">
      <dgm:prSet/>
      <dgm:spPr/>
      <dgm:t>
        <a:bodyPr/>
        <a:lstStyle/>
        <a:p>
          <a:endParaRPr lang="en-US"/>
        </a:p>
      </dgm:t>
    </dgm:pt>
    <dgm:pt modelId="{4FBDC702-85B1-4553-9B9E-3897FBC9B44F}" type="sibTrans" cxnId="{1750483A-0B46-4EF7-9C02-7CFE5AF46C9E}">
      <dgm:prSet/>
      <dgm:spPr/>
      <dgm:t>
        <a:bodyPr/>
        <a:lstStyle/>
        <a:p>
          <a:endParaRPr lang="en-US"/>
        </a:p>
      </dgm:t>
    </dgm:pt>
    <dgm:pt modelId="{59E8D1ED-AED9-8849-9946-F3C52D71977F}" type="pres">
      <dgm:prSet presAssocID="{AE9903C1-9C57-4E72-9798-0F7CEED049E7}" presName="vert0" presStyleCnt="0">
        <dgm:presLayoutVars>
          <dgm:dir/>
          <dgm:animOne val="branch"/>
          <dgm:animLvl val="lvl"/>
        </dgm:presLayoutVars>
      </dgm:prSet>
      <dgm:spPr/>
    </dgm:pt>
    <dgm:pt modelId="{32708E8E-89D6-F940-B78C-40D2551467BB}" type="pres">
      <dgm:prSet presAssocID="{AC64D938-9267-4186-BA01-95EB4FBA851F}" presName="thickLine" presStyleLbl="alignNode1" presStyleIdx="0" presStyleCnt="7"/>
      <dgm:spPr/>
    </dgm:pt>
    <dgm:pt modelId="{7D21BA17-3059-914B-BEEB-DB8C9B959067}" type="pres">
      <dgm:prSet presAssocID="{AC64D938-9267-4186-BA01-95EB4FBA851F}" presName="horz1" presStyleCnt="0"/>
      <dgm:spPr/>
    </dgm:pt>
    <dgm:pt modelId="{E6B7CAE1-7A16-E340-8BD1-083E17B19A4D}" type="pres">
      <dgm:prSet presAssocID="{AC64D938-9267-4186-BA01-95EB4FBA851F}" presName="tx1" presStyleLbl="revTx" presStyleIdx="0" presStyleCnt="7"/>
      <dgm:spPr/>
    </dgm:pt>
    <dgm:pt modelId="{D8C6074B-0B66-AE4F-9BAA-D9ACC89F1071}" type="pres">
      <dgm:prSet presAssocID="{AC64D938-9267-4186-BA01-95EB4FBA851F}" presName="vert1" presStyleCnt="0"/>
      <dgm:spPr/>
    </dgm:pt>
    <dgm:pt modelId="{2E52B671-9AD2-AD49-A820-679145A952F1}" type="pres">
      <dgm:prSet presAssocID="{6EE69C29-AFBB-4E4C-A782-F48B7D3F4B5C}" presName="thickLine" presStyleLbl="alignNode1" presStyleIdx="1" presStyleCnt="7"/>
      <dgm:spPr/>
    </dgm:pt>
    <dgm:pt modelId="{669D2324-5EA7-044F-8164-EFE6F3F7DF99}" type="pres">
      <dgm:prSet presAssocID="{6EE69C29-AFBB-4E4C-A782-F48B7D3F4B5C}" presName="horz1" presStyleCnt="0"/>
      <dgm:spPr/>
    </dgm:pt>
    <dgm:pt modelId="{108F506E-5680-3B40-8EE9-01B1C8149809}" type="pres">
      <dgm:prSet presAssocID="{6EE69C29-AFBB-4E4C-A782-F48B7D3F4B5C}" presName="tx1" presStyleLbl="revTx" presStyleIdx="1" presStyleCnt="7"/>
      <dgm:spPr/>
    </dgm:pt>
    <dgm:pt modelId="{E033BC1F-CBFC-B94D-B070-CD5B4BE6892E}" type="pres">
      <dgm:prSet presAssocID="{6EE69C29-AFBB-4E4C-A782-F48B7D3F4B5C}" presName="vert1" presStyleCnt="0"/>
      <dgm:spPr/>
    </dgm:pt>
    <dgm:pt modelId="{9D398B6C-CEF2-1849-BBAA-BA76641C89C5}" type="pres">
      <dgm:prSet presAssocID="{44661958-F974-4ED7-AD3A-319FA2167DBF}" presName="thickLine" presStyleLbl="alignNode1" presStyleIdx="2" presStyleCnt="7"/>
      <dgm:spPr/>
    </dgm:pt>
    <dgm:pt modelId="{7EB5454F-C578-2644-93AA-3D94FFC2BD04}" type="pres">
      <dgm:prSet presAssocID="{44661958-F974-4ED7-AD3A-319FA2167DBF}" presName="horz1" presStyleCnt="0"/>
      <dgm:spPr/>
    </dgm:pt>
    <dgm:pt modelId="{B7EFF0D2-AB78-A748-93EB-5E9CB0879AF6}" type="pres">
      <dgm:prSet presAssocID="{44661958-F974-4ED7-AD3A-319FA2167DBF}" presName="tx1" presStyleLbl="revTx" presStyleIdx="2" presStyleCnt="7"/>
      <dgm:spPr/>
    </dgm:pt>
    <dgm:pt modelId="{220D35DC-8ED7-F846-97BA-DE1B2A2F5411}" type="pres">
      <dgm:prSet presAssocID="{44661958-F974-4ED7-AD3A-319FA2167DBF}" presName="vert1" presStyleCnt="0"/>
      <dgm:spPr/>
    </dgm:pt>
    <dgm:pt modelId="{9AA46BA9-9685-E64E-8B8B-B88A511C37CD}" type="pres">
      <dgm:prSet presAssocID="{16AC3627-DEC8-4081-A756-14AC2D66E63D}" presName="thickLine" presStyleLbl="alignNode1" presStyleIdx="3" presStyleCnt="7"/>
      <dgm:spPr/>
    </dgm:pt>
    <dgm:pt modelId="{EFE0BBF0-0BFA-3E4E-9B02-C5AA30CB756E}" type="pres">
      <dgm:prSet presAssocID="{16AC3627-DEC8-4081-A756-14AC2D66E63D}" presName="horz1" presStyleCnt="0"/>
      <dgm:spPr/>
    </dgm:pt>
    <dgm:pt modelId="{4396701A-A466-424B-9A16-B0E25CAAAE9E}" type="pres">
      <dgm:prSet presAssocID="{16AC3627-DEC8-4081-A756-14AC2D66E63D}" presName="tx1" presStyleLbl="revTx" presStyleIdx="3" presStyleCnt="7"/>
      <dgm:spPr/>
    </dgm:pt>
    <dgm:pt modelId="{64721BE7-DC8E-8944-AA94-AFC864547073}" type="pres">
      <dgm:prSet presAssocID="{16AC3627-DEC8-4081-A756-14AC2D66E63D}" presName="vert1" presStyleCnt="0"/>
      <dgm:spPr/>
    </dgm:pt>
    <dgm:pt modelId="{65156BEF-88B3-1B4D-90D9-BFF91DEBE063}" type="pres">
      <dgm:prSet presAssocID="{098AB5A6-CB81-4670-B755-BBD4840CC414}" presName="thickLine" presStyleLbl="alignNode1" presStyleIdx="4" presStyleCnt="7"/>
      <dgm:spPr/>
    </dgm:pt>
    <dgm:pt modelId="{01A77EFE-ECCC-ED43-992A-BAF0FC643E21}" type="pres">
      <dgm:prSet presAssocID="{098AB5A6-CB81-4670-B755-BBD4840CC414}" presName="horz1" presStyleCnt="0"/>
      <dgm:spPr/>
    </dgm:pt>
    <dgm:pt modelId="{E9927402-7088-C142-81E1-71AEE7E7B628}" type="pres">
      <dgm:prSet presAssocID="{098AB5A6-CB81-4670-B755-BBD4840CC414}" presName="tx1" presStyleLbl="revTx" presStyleIdx="4" presStyleCnt="7"/>
      <dgm:spPr/>
    </dgm:pt>
    <dgm:pt modelId="{937DA389-4ADE-A244-8650-E79096E5A5A9}" type="pres">
      <dgm:prSet presAssocID="{098AB5A6-CB81-4670-B755-BBD4840CC414}" presName="vert1" presStyleCnt="0"/>
      <dgm:spPr/>
    </dgm:pt>
    <dgm:pt modelId="{D3E9EF9E-A8A8-1E4F-AA55-4E2E4ACD313A}" type="pres">
      <dgm:prSet presAssocID="{B5D39251-7137-48EF-80A7-9EC26184F156}" presName="thickLine" presStyleLbl="alignNode1" presStyleIdx="5" presStyleCnt="7"/>
      <dgm:spPr/>
    </dgm:pt>
    <dgm:pt modelId="{FFB9209A-375F-2047-8A3E-59381E854F7B}" type="pres">
      <dgm:prSet presAssocID="{B5D39251-7137-48EF-80A7-9EC26184F156}" presName="horz1" presStyleCnt="0"/>
      <dgm:spPr/>
    </dgm:pt>
    <dgm:pt modelId="{57C7D896-AC66-AA41-B170-10CF1DBE3020}" type="pres">
      <dgm:prSet presAssocID="{B5D39251-7137-48EF-80A7-9EC26184F156}" presName="tx1" presStyleLbl="revTx" presStyleIdx="5" presStyleCnt="7"/>
      <dgm:spPr/>
    </dgm:pt>
    <dgm:pt modelId="{5877BE9F-8763-7B42-ACBB-EA5FC2931B9A}" type="pres">
      <dgm:prSet presAssocID="{B5D39251-7137-48EF-80A7-9EC26184F156}" presName="vert1" presStyleCnt="0"/>
      <dgm:spPr/>
    </dgm:pt>
    <dgm:pt modelId="{ED25D0B1-D10E-1D45-92D4-2EFF40EAB685}" type="pres">
      <dgm:prSet presAssocID="{BC636942-0B0F-4CE2-888F-D32ED29128DA}" presName="thickLine" presStyleLbl="alignNode1" presStyleIdx="6" presStyleCnt="7"/>
      <dgm:spPr/>
    </dgm:pt>
    <dgm:pt modelId="{03384A3B-19F3-F242-BB88-BB879C61F31D}" type="pres">
      <dgm:prSet presAssocID="{BC636942-0B0F-4CE2-888F-D32ED29128DA}" presName="horz1" presStyleCnt="0"/>
      <dgm:spPr/>
    </dgm:pt>
    <dgm:pt modelId="{79529EEE-34F0-8D49-8CDF-CB20AD90E784}" type="pres">
      <dgm:prSet presAssocID="{BC636942-0B0F-4CE2-888F-D32ED29128DA}" presName="tx1" presStyleLbl="revTx" presStyleIdx="6" presStyleCnt="7"/>
      <dgm:spPr/>
    </dgm:pt>
    <dgm:pt modelId="{77D58CD1-A163-054D-A850-1288FC2FE04D}" type="pres">
      <dgm:prSet presAssocID="{BC636942-0B0F-4CE2-888F-D32ED29128DA}" presName="vert1" presStyleCnt="0"/>
      <dgm:spPr/>
    </dgm:pt>
  </dgm:ptLst>
  <dgm:cxnLst>
    <dgm:cxn modelId="{F123ED10-E5E1-C048-87DD-E92A07126842}" type="presOf" srcId="{AE9903C1-9C57-4E72-9798-0F7CEED049E7}" destId="{59E8D1ED-AED9-8849-9946-F3C52D71977F}" srcOrd="0" destOrd="0" presId="urn:microsoft.com/office/officeart/2008/layout/LinedList"/>
    <dgm:cxn modelId="{15893220-3177-B34B-BCB8-1EAF5D0CC542}" type="presOf" srcId="{6EE69C29-AFBB-4E4C-A782-F48B7D3F4B5C}" destId="{108F506E-5680-3B40-8EE9-01B1C8149809}" srcOrd="0" destOrd="0" presId="urn:microsoft.com/office/officeart/2008/layout/LinedList"/>
    <dgm:cxn modelId="{FCEEE921-01A6-974E-A1E0-A544A272CDB8}" type="presOf" srcId="{44661958-F974-4ED7-AD3A-319FA2167DBF}" destId="{B7EFF0D2-AB78-A748-93EB-5E9CB0879AF6}" srcOrd="0" destOrd="0" presId="urn:microsoft.com/office/officeart/2008/layout/LinedList"/>
    <dgm:cxn modelId="{22D7DC29-69FE-4A28-8B2F-7B22FBBE2941}" srcId="{AE9903C1-9C57-4E72-9798-0F7CEED049E7}" destId="{16AC3627-DEC8-4081-A756-14AC2D66E63D}" srcOrd="3" destOrd="0" parTransId="{DC9E33AE-A689-4117-A76E-2B9CC1E2FE14}" sibTransId="{B6898CD6-996E-40CD-A88A-70510A24B7E7}"/>
    <dgm:cxn modelId="{1750483A-0B46-4EF7-9C02-7CFE5AF46C9E}" srcId="{AE9903C1-9C57-4E72-9798-0F7CEED049E7}" destId="{BC636942-0B0F-4CE2-888F-D32ED29128DA}" srcOrd="6" destOrd="0" parTransId="{CD2CC681-0EE1-4C05-ACA9-B0437DA9E8E3}" sibTransId="{4FBDC702-85B1-4553-9B9E-3897FBC9B44F}"/>
    <dgm:cxn modelId="{957A5340-121E-774A-BAB3-3EB33A38051F}" type="presOf" srcId="{16AC3627-DEC8-4081-A756-14AC2D66E63D}" destId="{4396701A-A466-424B-9A16-B0E25CAAAE9E}" srcOrd="0" destOrd="0" presId="urn:microsoft.com/office/officeart/2008/layout/LinedList"/>
    <dgm:cxn modelId="{32A65B46-D297-FE47-8574-40FCBF84EE0E}" type="presOf" srcId="{B5D39251-7137-48EF-80A7-9EC26184F156}" destId="{57C7D896-AC66-AA41-B170-10CF1DBE3020}" srcOrd="0" destOrd="0" presId="urn:microsoft.com/office/officeart/2008/layout/LinedList"/>
    <dgm:cxn modelId="{6478EE78-C990-4D9F-BCE7-341E6EE32449}" srcId="{AE9903C1-9C57-4E72-9798-0F7CEED049E7}" destId="{098AB5A6-CB81-4670-B755-BBD4840CC414}" srcOrd="4" destOrd="0" parTransId="{7912FB6D-2332-41B7-854C-FB08E0FF2CE5}" sibTransId="{9B6899ED-61C9-4B7E-B441-522523601AFC}"/>
    <dgm:cxn modelId="{4B62637E-0D57-4931-A41B-E53144816F97}" srcId="{AE9903C1-9C57-4E72-9798-0F7CEED049E7}" destId="{B5D39251-7137-48EF-80A7-9EC26184F156}" srcOrd="5" destOrd="0" parTransId="{EFD74077-9708-4BD4-A8B3-FB4615ACDCF6}" sibTransId="{AB556704-3407-4F72-A4CD-9A4ECA1CCB79}"/>
    <dgm:cxn modelId="{B4B5DF82-1869-4F77-BF00-2D774D86EF1B}" srcId="{AE9903C1-9C57-4E72-9798-0F7CEED049E7}" destId="{44661958-F974-4ED7-AD3A-319FA2167DBF}" srcOrd="2" destOrd="0" parTransId="{A8CA4045-B4AD-4194-ACCE-C57997D7555C}" sibTransId="{24D92FAC-62C4-4E5E-8AA3-A2E9A5A24DF5}"/>
    <dgm:cxn modelId="{2CB70D86-ADBA-A747-AF7F-2CDB9E3B4629}" type="presOf" srcId="{BC636942-0B0F-4CE2-888F-D32ED29128DA}" destId="{79529EEE-34F0-8D49-8CDF-CB20AD90E784}" srcOrd="0" destOrd="0" presId="urn:microsoft.com/office/officeart/2008/layout/LinedList"/>
    <dgm:cxn modelId="{5C31FCBC-82E4-425B-A39F-A8890C1D4D12}" srcId="{AE9903C1-9C57-4E72-9798-0F7CEED049E7}" destId="{6EE69C29-AFBB-4E4C-A782-F48B7D3F4B5C}" srcOrd="1" destOrd="0" parTransId="{6802F2E5-FDBD-4817-8C48-6752C92D716B}" sibTransId="{CB279050-53FA-4F3B-B311-2E9F62810462}"/>
    <dgm:cxn modelId="{8ECD44E0-230E-4226-88FC-CFF9C92745F7}" srcId="{AE9903C1-9C57-4E72-9798-0F7CEED049E7}" destId="{AC64D938-9267-4186-BA01-95EB4FBA851F}" srcOrd="0" destOrd="0" parTransId="{8729B903-116C-4261-90A9-CD6C22A3E007}" sibTransId="{35C2388F-C479-4D0E-BF91-356A67F193F2}"/>
    <dgm:cxn modelId="{D40D65E2-E47F-3D4E-89DE-935684971D23}" type="presOf" srcId="{098AB5A6-CB81-4670-B755-BBD4840CC414}" destId="{E9927402-7088-C142-81E1-71AEE7E7B628}" srcOrd="0" destOrd="0" presId="urn:microsoft.com/office/officeart/2008/layout/LinedList"/>
    <dgm:cxn modelId="{D2C7F5E5-6C48-C543-B5F6-528171EBF2A5}" type="presOf" srcId="{AC64D938-9267-4186-BA01-95EB4FBA851F}" destId="{E6B7CAE1-7A16-E340-8BD1-083E17B19A4D}" srcOrd="0" destOrd="0" presId="urn:microsoft.com/office/officeart/2008/layout/LinedList"/>
    <dgm:cxn modelId="{D5593158-A134-D445-8B62-E80FD9EA9DA3}" type="presParOf" srcId="{59E8D1ED-AED9-8849-9946-F3C52D71977F}" destId="{32708E8E-89D6-F940-B78C-40D2551467BB}" srcOrd="0" destOrd="0" presId="urn:microsoft.com/office/officeart/2008/layout/LinedList"/>
    <dgm:cxn modelId="{F229CECD-8940-8A48-8E0F-0FDFB9097835}" type="presParOf" srcId="{59E8D1ED-AED9-8849-9946-F3C52D71977F}" destId="{7D21BA17-3059-914B-BEEB-DB8C9B959067}" srcOrd="1" destOrd="0" presId="urn:microsoft.com/office/officeart/2008/layout/LinedList"/>
    <dgm:cxn modelId="{CD91B830-3CAC-F44C-B8F7-E3C8E6C6DBFB}" type="presParOf" srcId="{7D21BA17-3059-914B-BEEB-DB8C9B959067}" destId="{E6B7CAE1-7A16-E340-8BD1-083E17B19A4D}" srcOrd="0" destOrd="0" presId="urn:microsoft.com/office/officeart/2008/layout/LinedList"/>
    <dgm:cxn modelId="{5FA6C886-75B2-F34D-A42C-97C934B3F03F}" type="presParOf" srcId="{7D21BA17-3059-914B-BEEB-DB8C9B959067}" destId="{D8C6074B-0B66-AE4F-9BAA-D9ACC89F1071}" srcOrd="1" destOrd="0" presId="urn:microsoft.com/office/officeart/2008/layout/LinedList"/>
    <dgm:cxn modelId="{F697213E-532F-C14B-926E-8A27EAF699DD}" type="presParOf" srcId="{59E8D1ED-AED9-8849-9946-F3C52D71977F}" destId="{2E52B671-9AD2-AD49-A820-679145A952F1}" srcOrd="2" destOrd="0" presId="urn:microsoft.com/office/officeart/2008/layout/LinedList"/>
    <dgm:cxn modelId="{15A4BC28-552B-034B-A65E-CD2F0A580C4F}" type="presParOf" srcId="{59E8D1ED-AED9-8849-9946-F3C52D71977F}" destId="{669D2324-5EA7-044F-8164-EFE6F3F7DF99}" srcOrd="3" destOrd="0" presId="urn:microsoft.com/office/officeart/2008/layout/LinedList"/>
    <dgm:cxn modelId="{12FB6FD7-1018-3E4E-9165-44D5876D439D}" type="presParOf" srcId="{669D2324-5EA7-044F-8164-EFE6F3F7DF99}" destId="{108F506E-5680-3B40-8EE9-01B1C8149809}" srcOrd="0" destOrd="0" presId="urn:microsoft.com/office/officeart/2008/layout/LinedList"/>
    <dgm:cxn modelId="{46144042-1906-1448-AC7A-E1EC46641323}" type="presParOf" srcId="{669D2324-5EA7-044F-8164-EFE6F3F7DF99}" destId="{E033BC1F-CBFC-B94D-B070-CD5B4BE6892E}" srcOrd="1" destOrd="0" presId="urn:microsoft.com/office/officeart/2008/layout/LinedList"/>
    <dgm:cxn modelId="{AE9AB847-1FE1-864D-AC75-C8CBDE84F544}" type="presParOf" srcId="{59E8D1ED-AED9-8849-9946-F3C52D71977F}" destId="{9D398B6C-CEF2-1849-BBAA-BA76641C89C5}" srcOrd="4" destOrd="0" presId="urn:microsoft.com/office/officeart/2008/layout/LinedList"/>
    <dgm:cxn modelId="{0F9E0456-E673-1745-A719-5D3155AEBD19}" type="presParOf" srcId="{59E8D1ED-AED9-8849-9946-F3C52D71977F}" destId="{7EB5454F-C578-2644-93AA-3D94FFC2BD04}" srcOrd="5" destOrd="0" presId="urn:microsoft.com/office/officeart/2008/layout/LinedList"/>
    <dgm:cxn modelId="{ED223178-782C-CE44-99CE-5E299F906F8E}" type="presParOf" srcId="{7EB5454F-C578-2644-93AA-3D94FFC2BD04}" destId="{B7EFF0D2-AB78-A748-93EB-5E9CB0879AF6}" srcOrd="0" destOrd="0" presId="urn:microsoft.com/office/officeart/2008/layout/LinedList"/>
    <dgm:cxn modelId="{6EF0466C-0789-6742-B03E-6A5F3FAD5304}" type="presParOf" srcId="{7EB5454F-C578-2644-93AA-3D94FFC2BD04}" destId="{220D35DC-8ED7-F846-97BA-DE1B2A2F5411}" srcOrd="1" destOrd="0" presId="urn:microsoft.com/office/officeart/2008/layout/LinedList"/>
    <dgm:cxn modelId="{2835C8B7-B1F9-5A48-8C16-A061E2C3F94C}" type="presParOf" srcId="{59E8D1ED-AED9-8849-9946-F3C52D71977F}" destId="{9AA46BA9-9685-E64E-8B8B-B88A511C37CD}" srcOrd="6" destOrd="0" presId="urn:microsoft.com/office/officeart/2008/layout/LinedList"/>
    <dgm:cxn modelId="{55053221-6A3B-714A-90A6-985B8A8BACE8}" type="presParOf" srcId="{59E8D1ED-AED9-8849-9946-F3C52D71977F}" destId="{EFE0BBF0-0BFA-3E4E-9B02-C5AA30CB756E}" srcOrd="7" destOrd="0" presId="urn:microsoft.com/office/officeart/2008/layout/LinedList"/>
    <dgm:cxn modelId="{CD3FA1CE-3632-A247-80F8-163EDD16B580}" type="presParOf" srcId="{EFE0BBF0-0BFA-3E4E-9B02-C5AA30CB756E}" destId="{4396701A-A466-424B-9A16-B0E25CAAAE9E}" srcOrd="0" destOrd="0" presId="urn:microsoft.com/office/officeart/2008/layout/LinedList"/>
    <dgm:cxn modelId="{CF84ECDA-FC44-1644-9E56-10CF773D2CD0}" type="presParOf" srcId="{EFE0BBF0-0BFA-3E4E-9B02-C5AA30CB756E}" destId="{64721BE7-DC8E-8944-AA94-AFC864547073}" srcOrd="1" destOrd="0" presId="urn:microsoft.com/office/officeart/2008/layout/LinedList"/>
    <dgm:cxn modelId="{5252357B-0544-AF42-8AE9-8350DA4FFCE9}" type="presParOf" srcId="{59E8D1ED-AED9-8849-9946-F3C52D71977F}" destId="{65156BEF-88B3-1B4D-90D9-BFF91DEBE063}" srcOrd="8" destOrd="0" presId="urn:microsoft.com/office/officeart/2008/layout/LinedList"/>
    <dgm:cxn modelId="{0439745B-7989-904E-995A-395D1FCECC2B}" type="presParOf" srcId="{59E8D1ED-AED9-8849-9946-F3C52D71977F}" destId="{01A77EFE-ECCC-ED43-992A-BAF0FC643E21}" srcOrd="9" destOrd="0" presId="urn:microsoft.com/office/officeart/2008/layout/LinedList"/>
    <dgm:cxn modelId="{0ACA77D6-DA06-174E-A1C9-8B573DEE7A1E}" type="presParOf" srcId="{01A77EFE-ECCC-ED43-992A-BAF0FC643E21}" destId="{E9927402-7088-C142-81E1-71AEE7E7B628}" srcOrd="0" destOrd="0" presId="urn:microsoft.com/office/officeart/2008/layout/LinedList"/>
    <dgm:cxn modelId="{2051362C-83D4-2C42-BC2A-5F99093D5982}" type="presParOf" srcId="{01A77EFE-ECCC-ED43-992A-BAF0FC643E21}" destId="{937DA389-4ADE-A244-8650-E79096E5A5A9}" srcOrd="1" destOrd="0" presId="urn:microsoft.com/office/officeart/2008/layout/LinedList"/>
    <dgm:cxn modelId="{505D25D8-0ECF-AB4A-8FA5-923B24A334DC}" type="presParOf" srcId="{59E8D1ED-AED9-8849-9946-F3C52D71977F}" destId="{D3E9EF9E-A8A8-1E4F-AA55-4E2E4ACD313A}" srcOrd="10" destOrd="0" presId="urn:microsoft.com/office/officeart/2008/layout/LinedList"/>
    <dgm:cxn modelId="{62B810E7-F93E-6E4B-B07F-078E1F4CB502}" type="presParOf" srcId="{59E8D1ED-AED9-8849-9946-F3C52D71977F}" destId="{FFB9209A-375F-2047-8A3E-59381E854F7B}" srcOrd="11" destOrd="0" presId="urn:microsoft.com/office/officeart/2008/layout/LinedList"/>
    <dgm:cxn modelId="{AB74AAC4-F360-7440-B4B3-4DA6504F0095}" type="presParOf" srcId="{FFB9209A-375F-2047-8A3E-59381E854F7B}" destId="{57C7D896-AC66-AA41-B170-10CF1DBE3020}" srcOrd="0" destOrd="0" presId="urn:microsoft.com/office/officeart/2008/layout/LinedList"/>
    <dgm:cxn modelId="{99A38E75-EC77-3B49-B9E0-4C25AA81ADD8}" type="presParOf" srcId="{FFB9209A-375F-2047-8A3E-59381E854F7B}" destId="{5877BE9F-8763-7B42-ACBB-EA5FC2931B9A}" srcOrd="1" destOrd="0" presId="urn:microsoft.com/office/officeart/2008/layout/LinedList"/>
    <dgm:cxn modelId="{A3777807-308C-6345-A0D4-4B2CD173408C}" type="presParOf" srcId="{59E8D1ED-AED9-8849-9946-F3C52D71977F}" destId="{ED25D0B1-D10E-1D45-92D4-2EFF40EAB685}" srcOrd="12" destOrd="0" presId="urn:microsoft.com/office/officeart/2008/layout/LinedList"/>
    <dgm:cxn modelId="{48E75EF7-EBC0-CC4A-B04A-9DA5D2026287}" type="presParOf" srcId="{59E8D1ED-AED9-8849-9946-F3C52D71977F}" destId="{03384A3B-19F3-F242-BB88-BB879C61F31D}" srcOrd="13" destOrd="0" presId="urn:microsoft.com/office/officeart/2008/layout/LinedList"/>
    <dgm:cxn modelId="{25F53A95-57E2-9341-8AF1-F2AC74A57EA8}" type="presParOf" srcId="{03384A3B-19F3-F242-BB88-BB879C61F31D}" destId="{79529EEE-34F0-8D49-8CDF-CB20AD90E784}" srcOrd="0" destOrd="0" presId="urn:microsoft.com/office/officeart/2008/layout/LinedList"/>
    <dgm:cxn modelId="{98ECCAEF-982F-334C-91F2-088A595E73E1}" type="presParOf" srcId="{03384A3B-19F3-F242-BB88-BB879C61F31D}" destId="{77D58CD1-A163-054D-A850-1288FC2FE04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F11C885-E7A2-4E46-B1F5-974074F946D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C815F6BC-2458-4901-BEAE-BD52EB9614CB}">
      <dgm:prSet/>
      <dgm:spPr/>
      <dgm:t>
        <a:bodyPr/>
        <a:lstStyle/>
        <a:p>
          <a:r>
            <a:rPr lang="en-US" b="1" dirty="0"/>
            <a:t>Training and Education:</a:t>
          </a:r>
        </a:p>
      </dgm:t>
    </dgm:pt>
    <dgm:pt modelId="{A155B503-FA54-40EC-B9AF-7B14C7C21F3E}" type="parTrans" cxnId="{3ECC0665-1270-42E9-A25A-D226DA63C105}">
      <dgm:prSet/>
      <dgm:spPr/>
      <dgm:t>
        <a:bodyPr/>
        <a:lstStyle/>
        <a:p>
          <a:endParaRPr lang="en-US"/>
        </a:p>
      </dgm:t>
    </dgm:pt>
    <dgm:pt modelId="{E173F863-FBF3-4F62-A4A3-5521F8EA52DC}" type="sibTrans" cxnId="{3ECC0665-1270-42E9-A25A-D226DA63C105}">
      <dgm:prSet/>
      <dgm:spPr/>
      <dgm:t>
        <a:bodyPr/>
        <a:lstStyle/>
        <a:p>
          <a:endParaRPr lang="en-US"/>
        </a:p>
      </dgm:t>
    </dgm:pt>
    <dgm:pt modelId="{671C72FB-EDED-43B5-B4BF-90CB3C069551}">
      <dgm:prSet/>
      <dgm:spPr/>
      <dgm:t>
        <a:bodyPr/>
        <a:lstStyle/>
        <a:p>
          <a:r>
            <a:rPr lang="en-US" dirty="0"/>
            <a:t>– Provide formal hygiene training before starting work.</a:t>
          </a:r>
        </a:p>
      </dgm:t>
    </dgm:pt>
    <dgm:pt modelId="{DEC4FA95-06FE-49A7-B8BF-B70B1F945313}" type="parTrans" cxnId="{3A4270C9-7A7D-47A7-B567-7DE4CDFDD47E}">
      <dgm:prSet/>
      <dgm:spPr/>
      <dgm:t>
        <a:bodyPr/>
        <a:lstStyle/>
        <a:p>
          <a:endParaRPr lang="en-US"/>
        </a:p>
      </dgm:t>
    </dgm:pt>
    <dgm:pt modelId="{E88ACC86-BC8A-4DAA-BE2F-3500C8CC9593}" type="sibTrans" cxnId="{3A4270C9-7A7D-47A7-B567-7DE4CDFDD47E}">
      <dgm:prSet/>
      <dgm:spPr/>
      <dgm:t>
        <a:bodyPr/>
        <a:lstStyle/>
        <a:p>
          <a:endParaRPr lang="en-US"/>
        </a:p>
      </dgm:t>
    </dgm:pt>
    <dgm:pt modelId="{269CF12A-7409-463E-9690-0B149702513B}">
      <dgm:prSet/>
      <dgm:spPr/>
      <dgm:t>
        <a:bodyPr/>
        <a:lstStyle/>
        <a:p>
          <a:r>
            <a:rPr lang="en-US" dirty="0"/>
            <a:t>– Ongoing refresher courses using demonstrations </a:t>
          </a:r>
          <a:r>
            <a:rPr lang="en-GB" dirty="0"/>
            <a:t>(Robbins and Judge, 2019).</a:t>
          </a:r>
          <a:endParaRPr lang="en-US" dirty="0"/>
        </a:p>
      </dgm:t>
    </dgm:pt>
    <dgm:pt modelId="{BD4DEE1D-14F1-4D23-8522-6DFB1D36778B}" type="parTrans" cxnId="{F2204B2E-01E2-4D16-A42A-019915420C24}">
      <dgm:prSet/>
      <dgm:spPr/>
      <dgm:t>
        <a:bodyPr/>
        <a:lstStyle/>
        <a:p>
          <a:endParaRPr lang="en-US"/>
        </a:p>
      </dgm:t>
    </dgm:pt>
    <dgm:pt modelId="{7D61BDB7-FD11-4F33-A01F-60EA4697053D}" type="sibTrans" cxnId="{F2204B2E-01E2-4D16-A42A-019915420C24}">
      <dgm:prSet/>
      <dgm:spPr/>
      <dgm:t>
        <a:bodyPr/>
        <a:lstStyle/>
        <a:p>
          <a:endParaRPr lang="en-US"/>
        </a:p>
      </dgm:t>
    </dgm:pt>
    <dgm:pt modelId="{574B8B82-4858-4DE0-A3A9-31B80CB04DC4}">
      <dgm:prSet/>
      <dgm:spPr/>
      <dgm:t>
        <a:bodyPr/>
        <a:lstStyle/>
        <a:p>
          <a:r>
            <a:rPr lang="en-US" b="1" dirty="0"/>
            <a:t>Language Support:</a:t>
          </a:r>
        </a:p>
      </dgm:t>
    </dgm:pt>
    <dgm:pt modelId="{E326F108-84D7-433F-A53C-27A5380D5B64}" type="parTrans" cxnId="{6F73FE2E-1861-4AF2-AA30-04A1B5473C8D}">
      <dgm:prSet/>
      <dgm:spPr/>
      <dgm:t>
        <a:bodyPr/>
        <a:lstStyle/>
        <a:p>
          <a:endParaRPr lang="en-US"/>
        </a:p>
      </dgm:t>
    </dgm:pt>
    <dgm:pt modelId="{A4F33756-027E-404E-931B-77ABEFF21138}" type="sibTrans" cxnId="{6F73FE2E-1861-4AF2-AA30-04A1B5473C8D}">
      <dgm:prSet/>
      <dgm:spPr/>
      <dgm:t>
        <a:bodyPr/>
        <a:lstStyle/>
        <a:p>
          <a:endParaRPr lang="en-US"/>
        </a:p>
      </dgm:t>
    </dgm:pt>
    <dgm:pt modelId="{7A857CB2-6CEB-4CDA-A5FD-D9D3C07310E4}">
      <dgm:prSet/>
      <dgm:spPr/>
      <dgm:t>
        <a:bodyPr/>
        <a:lstStyle/>
        <a:p>
          <a:r>
            <a:rPr lang="en-US" dirty="0"/>
            <a:t>– Use pictograms, multilingual posters, and translations.</a:t>
          </a:r>
        </a:p>
      </dgm:t>
    </dgm:pt>
    <dgm:pt modelId="{6AAFAA83-C5D0-4333-B42F-95C82E36A6D9}" type="parTrans" cxnId="{B8F31AB7-7131-40D8-AFB6-F0D7392DB4FE}">
      <dgm:prSet/>
      <dgm:spPr/>
      <dgm:t>
        <a:bodyPr/>
        <a:lstStyle/>
        <a:p>
          <a:endParaRPr lang="en-US"/>
        </a:p>
      </dgm:t>
    </dgm:pt>
    <dgm:pt modelId="{44A854FF-6ED5-4F73-8A00-EE5A76805EAE}" type="sibTrans" cxnId="{B8F31AB7-7131-40D8-AFB6-F0D7392DB4FE}">
      <dgm:prSet/>
      <dgm:spPr/>
      <dgm:t>
        <a:bodyPr/>
        <a:lstStyle/>
        <a:p>
          <a:endParaRPr lang="en-US"/>
        </a:p>
      </dgm:t>
    </dgm:pt>
    <dgm:pt modelId="{8BB7736C-18E1-45D4-AD3F-D0F0581C4CA3}">
      <dgm:prSet/>
      <dgm:spPr/>
      <dgm:t>
        <a:bodyPr/>
        <a:lstStyle/>
        <a:p>
          <a:r>
            <a:rPr lang="en-US" dirty="0"/>
            <a:t>– Hire multilingual supervisors </a:t>
          </a:r>
          <a:r>
            <a:rPr lang="en-GB" dirty="0"/>
            <a:t>(Hofstede, 2011).</a:t>
          </a:r>
          <a:endParaRPr lang="en-US" dirty="0"/>
        </a:p>
      </dgm:t>
    </dgm:pt>
    <dgm:pt modelId="{DA0CDDCA-F5F3-4BDE-90A6-54D349FD013D}" type="parTrans" cxnId="{976D44F3-4AC2-4A20-9CEB-7EAC053B6907}">
      <dgm:prSet/>
      <dgm:spPr/>
      <dgm:t>
        <a:bodyPr/>
        <a:lstStyle/>
        <a:p>
          <a:endParaRPr lang="en-US"/>
        </a:p>
      </dgm:t>
    </dgm:pt>
    <dgm:pt modelId="{1555F718-A588-4980-A013-1CA67CF307F1}" type="sibTrans" cxnId="{976D44F3-4AC2-4A20-9CEB-7EAC053B6907}">
      <dgm:prSet/>
      <dgm:spPr/>
      <dgm:t>
        <a:bodyPr/>
        <a:lstStyle/>
        <a:p>
          <a:endParaRPr lang="en-US"/>
        </a:p>
      </dgm:t>
    </dgm:pt>
    <dgm:pt modelId="{A00F8B35-087A-40C0-998C-1D525D82475A}">
      <dgm:prSet/>
      <dgm:spPr/>
      <dgm:t>
        <a:bodyPr/>
        <a:lstStyle/>
        <a:p>
          <a:r>
            <a:rPr lang="en-US" b="1" dirty="0"/>
            <a:t>Improve Feedback:</a:t>
          </a:r>
        </a:p>
      </dgm:t>
    </dgm:pt>
    <dgm:pt modelId="{3A604749-6735-4BFE-BBEB-8A0276AA8752}" type="parTrans" cxnId="{48049EC9-9926-4FD6-842C-C42AFF8CC8DA}">
      <dgm:prSet/>
      <dgm:spPr/>
      <dgm:t>
        <a:bodyPr/>
        <a:lstStyle/>
        <a:p>
          <a:endParaRPr lang="en-US"/>
        </a:p>
      </dgm:t>
    </dgm:pt>
    <dgm:pt modelId="{CC14F355-A3EC-4C57-A6B9-257FC4B17113}" type="sibTrans" cxnId="{48049EC9-9926-4FD6-842C-C42AFF8CC8DA}">
      <dgm:prSet/>
      <dgm:spPr/>
      <dgm:t>
        <a:bodyPr/>
        <a:lstStyle/>
        <a:p>
          <a:endParaRPr lang="en-US"/>
        </a:p>
      </dgm:t>
    </dgm:pt>
    <dgm:pt modelId="{2A5609B8-1D56-403A-9DC7-6CEF6A559821}">
      <dgm:prSet/>
      <dgm:spPr/>
      <dgm:t>
        <a:bodyPr/>
        <a:lstStyle/>
        <a:p>
          <a:r>
            <a:rPr lang="en-US" dirty="0"/>
            <a:t>– Daily briefings and Q&amp;A sessions.</a:t>
          </a:r>
        </a:p>
      </dgm:t>
    </dgm:pt>
    <dgm:pt modelId="{4DA80271-CCAE-4A82-B43B-54FDCEE5BDD2}" type="parTrans" cxnId="{0016A0B3-E761-443B-BE61-F1B6E6684600}">
      <dgm:prSet/>
      <dgm:spPr/>
      <dgm:t>
        <a:bodyPr/>
        <a:lstStyle/>
        <a:p>
          <a:endParaRPr lang="en-US"/>
        </a:p>
      </dgm:t>
    </dgm:pt>
    <dgm:pt modelId="{46F237C2-C3A9-4775-B8A2-8BA4D8D15A3A}" type="sibTrans" cxnId="{0016A0B3-E761-443B-BE61-F1B6E6684600}">
      <dgm:prSet/>
      <dgm:spPr/>
      <dgm:t>
        <a:bodyPr/>
        <a:lstStyle/>
        <a:p>
          <a:endParaRPr lang="en-US"/>
        </a:p>
      </dgm:t>
    </dgm:pt>
    <dgm:pt modelId="{EF098B1B-A6AF-5A49-A021-CA79B194D082}" type="pres">
      <dgm:prSet presAssocID="{0F11C885-E7A2-4E46-B1F5-974074F946D7}" presName="vert0" presStyleCnt="0">
        <dgm:presLayoutVars>
          <dgm:dir/>
          <dgm:animOne val="branch"/>
          <dgm:animLvl val="lvl"/>
        </dgm:presLayoutVars>
      </dgm:prSet>
      <dgm:spPr/>
    </dgm:pt>
    <dgm:pt modelId="{16028D5F-FE87-164C-A0DC-00EA3821D748}" type="pres">
      <dgm:prSet presAssocID="{C815F6BC-2458-4901-BEAE-BD52EB9614CB}" presName="thickLine" presStyleLbl="alignNode1" presStyleIdx="0" presStyleCnt="8"/>
      <dgm:spPr/>
    </dgm:pt>
    <dgm:pt modelId="{C43F277F-D699-1049-A200-00578B28FB42}" type="pres">
      <dgm:prSet presAssocID="{C815F6BC-2458-4901-BEAE-BD52EB9614CB}" presName="horz1" presStyleCnt="0"/>
      <dgm:spPr/>
    </dgm:pt>
    <dgm:pt modelId="{3277DE6B-E2A2-894F-AF3F-3374CB15F9CE}" type="pres">
      <dgm:prSet presAssocID="{C815F6BC-2458-4901-BEAE-BD52EB9614CB}" presName="tx1" presStyleLbl="revTx" presStyleIdx="0" presStyleCnt="8"/>
      <dgm:spPr/>
    </dgm:pt>
    <dgm:pt modelId="{16C6169A-DB0A-8542-AE6A-857873D0D4E6}" type="pres">
      <dgm:prSet presAssocID="{C815F6BC-2458-4901-BEAE-BD52EB9614CB}" presName="vert1" presStyleCnt="0"/>
      <dgm:spPr/>
    </dgm:pt>
    <dgm:pt modelId="{DE82FD4E-BA39-0F47-8BAC-091473B6B883}" type="pres">
      <dgm:prSet presAssocID="{671C72FB-EDED-43B5-B4BF-90CB3C069551}" presName="thickLine" presStyleLbl="alignNode1" presStyleIdx="1" presStyleCnt="8"/>
      <dgm:spPr/>
    </dgm:pt>
    <dgm:pt modelId="{9D9D4B67-4959-D844-A387-D6DA88243860}" type="pres">
      <dgm:prSet presAssocID="{671C72FB-EDED-43B5-B4BF-90CB3C069551}" presName="horz1" presStyleCnt="0"/>
      <dgm:spPr/>
    </dgm:pt>
    <dgm:pt modelId="{4776C330-F946-1E40-A5EE-1D81B64BE548}" type="pres">
      <dgm:prSet presAssocID="{671C72FB-EDED-43B5-B4BF-90CB3C069551}" presName="tx1" presStyleLbl="revTx" presStyleIdx="1" presStyleCnt="8"/>
      <dgm:spPr/>
    </dgm:pt>
    <dgm:pt modelId="{B51232CE-02FB-8F40-B97E-540BDEB11F2B}" type="pres">
      <dgm:prSet presAssocID="{671C72FB-EDED-43B5-B4BF-90CB3C069551}" presName="vert1" presStyleCnt="0"/>
      <dgm:spPr/>
    </dgm:pt>
    <dgm:pt modelId="{209242E7-82B0-D140-9B1E-C3FD0C3D3167}" type="pres">
      <dgm:prSet presAssocID="{269CF12A-7409-463E-9690-0B149702513B}" presName="thickLine" presStyleLbl="alignNode1" presStyleIdx="2" presStyleCnt="8"/>
      <dgm:spPr/>
    </dgm:pt>
    <dgm:pt modelId="{89E2F18D-13C6-784C-8CD9-CBF32D9EF33B}" type="pres">
      <dgm:prSet presAssocID="{269CF12A-7409-463E-9690-0B149702513B}" presName="horz1" presStyleCnt="0"/>
      <dgm:spPr/>
    </dgm:pt>
    <dgm:pt modelId="{7F787923-2880-364C-BD13-715DDCFE2BCF}" type="pres">
      <dgm:prSet presAssocID="{269CF12A-7409-463E-9690-0B149702513B}" presName="tx1" presStyleLbl="revTx" presStyleIdx="2" presStyleCnt="8"/>
      <dgm:spPr/>
    </dgm:pt>
    <dgm:pt modelId="{FC8055F7-09DE-D94E-913D-886281A513AC}" type="pres">
      <dgm:prSet presAssocID="{269CF12A-7409-463E-9690-0B149702513B}" presName="vert1" presStyleCnt="0"/>
      <dgm:spPr/>
    </dgm:pt>
    <dgm:pt modelId="{124F1D82-1DCB-8041-A5AF-C48DF13FE177}" type="pres">
      <dgm:prSet presAssocID="{574B8B82-4858-4DE0-A3A9-31B80CB04DC4}" presName="thickLine" presStyleLbl="alignNode1" presStyleIdx="3" presStyleCnt="8"/>
      <dgm:spPr/>
    </dgm:pt>
    <dgm:pt modelId="{2592DA9D-05ED-D741-86E5-1D1515B4B214}" type="pres">
      <dgm:prSet presAssocID="{574B8B82-4858-4DE0-A3A9-31B80CB04DC4}" presName="horz1" presStyleCnt="0"/>
      <dgm:spPr/>
    </dgm:pt>
    <dgm:pt modelId="{DE7EACD5-BD4F-3C49-9183-83365DA85190}" type="pres">
      <dgm:prSet presAssocID="{574B8B82-4858-4DE0-A3A9-31B80CB04DC4}" presName="tx1" presStyleLbl="revTx" presStyleIdx="3" presStyleCnt="8"/>
      <dgm:spPr/>
    </dgm:pt>
    <dgm:pt modelId="{EBA551A7-115F-8C43-9005-925FBB842A67}" type="pres">
      <dgm:prSet presAssocID="{574B8B82-4858-4DE0-A3A9-31B80CB04DC4}" presName="vert1" presStyleCnt="0"/>
      <dgm:spPr/>
    </dgm:pt>
    <dgm:pt modelId="{99133D4F-67D6-D944-B84E-473B49C3339C}" type="pres">
      <dgm:prSet presAssocID="{7A857CB2-6CEB-4CDA-A5FD-D9D3C07310E4}" presName="thickLine" presStyleLbl="alignNode1" presStyleIdx="4" presStyleCnt="8"/>
      <dgm:spPr/>
    </dgm:pt>
    <dgm:pt modelId="{ED25E189-716F-CD48-B905-C78A33979091}" type="pres">
      <dgm:prSet presAssocID="{7A857CB2-6CEB-4CDA-A5FD-D9D3C07310E4}" presName="horz1" presStyleCnt="0"/>
      <dgm:spPr/>
    </dgm:pt>
    <dgm:pt modelId="{FDE7A38D-C6D8-8C4B-95BD-3A3524FB7574}" type="pres">
      <dgm:prSet presAssocID="{7A857CB2-6CEB-4CDA-A5FD-D9D3C07310E4}" presName="tx1" presStyleLbl="revTx" presStyleIdx="4" presStyleCnt="8"/>
      <dgm:spPr/>
    </dgm:pt>
    <dgm:pt modelId="{8670BB18-418C-1A4A-BD31-109E2EC560AC}" type="pres">
      <dgm:prSet presAssocID="{7A857CB2-6CEB-4CDA-A5FD-D9D3C07310E4}" presName="vert1" presStyleCnt="0"/>
      <dgm:spPr/>
    </dgm:pt>
    <dgm:pt modelId="{F81C93C1-FC32-434E-B180-2BF398465C3F}" type="pres">
      <dgm:prSet presAssocID="{8BB7736C-18E1-45D4-AD3F-D0F0581C4CA3}" presName="thickLine" presStyleLbl="alignNode1" presStyleIdx="5" presStyleCnt="8"/>
      <dgm:spPr/>
    </dgm:pt>
    <dgm:pt modelId="{999B1224-3FEE-9240-83F4-7F945A18C25E}" type="pres">
      <dgm:prSet presAssocID="{8BB7736C-18E1-45D4-AD3F-D0F0581C4CA3}" presName="horz1" presStyleCnt="0"/>
      <dgm:spPr/>
    </dgm:pt>
    <dgm:pt modelId="{FDA42CFA-28E5-B746-828D-BF915894AEC4}" type="pres">
      <dgm:prSet presAssocID="{8BB7736C-18E1-45D4-AD3F-D0F0581C4CA3}" presName="tx1" presStyleLbl="revTx" presStyleIdx="5" presStyleCnt="8"/>
      <dgm:spPr/>
    </dgm:pt>
    <dgm:pt modelId="{E94C0BD0-A7E9-A146-9389-C18274484450}" type="pres">
      <dgm:prSet presAssocID="{8BB7736C-18E1-45D4-AD3F-D0F0581C4CA3}" presName="vert1" presStyleCnt="0"/>
      <dgm:spPr/>
    </dgm:pt>
    <dgm:pt modelId="{CCB67B94-D7DB-C04E-BEF5-FFEFA72A07EE}" type="pres">
      <dgm:prSet presAssocID="{A00F8B35-087A-40C0-998C-1D525D82475A}" presName="thickLine" presStyleLbl="alignNode1" presStyleIdx="6" presStyleCnt="8"/>
      <dgm:spPr/>
    </dgm:pt>
    <dgm:pt modelId="{946EC7F3-D89E-C649-8E39-D1D1B1EAF8B4}" type="pres">
      <dgm:prSet presAssocID="{A00F8B35-087A-40C0-998C-1D525D82475A}" presName="horz1" presStyleCnt="0"/>
      <dgm:spPr/>
    </dgm:pt>
    <dgm:pt modelId="{4DAF4DDC-DFF4-344E-9CFC-24153DDEA587}" type="pres">
      <dgm:prSet presAssocID="{A00F8B35-087A-40C0-998C-1D525D82475A}" presName="tx1" presStyleLbl="revTx" presStyleIdx="6" presStyleCnt="8"/>
      <dgm:spPr/>
    </dgm:pt>
    <dgm:pt modelId="{408C8FA1-D755-2A44-812D-CE8659178120}" type="pres">
      <dgm:prSet presAssocID="{A00F8B35-087A-40C0-998C-1D525D82475A}" presName="vert1" presStyleCnt="0"/>
      <dgm:spPr/>
    </dgm:pt>
    <dgm:pt modelId="{B47F8B6C-1894-4741-AE47-66196B37517B}" type="pres">
      <dgm:prSet presAssocID="{2A5609B8-1D56-403A-9DC7-6CEF6A559821}" presName="thickLine" presStyleLbl="alignNode1" presStyleIdx="7" presStyleCnt="8"/>
      <dgm:spPr/>
    </dgm:pt>
    <dgm:pt modelId="{99A136DA-397B-C347-9CA6-03450AF4E0CC}" type="pres">
      <dgm:prSet presAssocID="{2A5609B8-1D56-403A-9DC7-6CEF6A559821}" presName="horz1" presStyleCnt="0"/>
      <dgm:spPr/>
    </dgm:pt>
    <dgm:pt modelId="{C1FA2BE2-D5A6-0F49-9B4E-3D5346F65D5C}" type="pres">
      <dgm:prSet presAssocID="{2A5609B8-1D56-403A-9DC7-6CEF6A559821}" presName="tx1" presStyleLbl="revTx" presStyleIdx="7" presStyleCnt="8"/>
      <dgm:spPr/>
    </dgm:pt>
    <dgm:pt modelId="{94183587-BEC1-A54D-ABB0-AF198B3BAF83}" type="pres">
      <dgm:prSet presAssocID="{2A5609B8-1D56-403A-9DC7-6CEF6A559821}" presName="vert1" presStyleCnt="0"/>
      <dgm:spPr/>
    </dgm:pt>
  </dgm:ptLst>
  <dgm:cxnLst>
    <dgm:cxn modelId="{96BD7D1D-4E6C-2A4A-BBE8-710B67201FE4}" type="presOf" srcId="{C815F6BC-2458-4901-BEAE-BD52EB9614CB}" destId="{3277DE6B-E2A2-894F-AF3F-3374CB15F9CE}" srcOrd="0" destOrd="0" presId="urn:microsoft.com/office/officeart/2008/layout/LinedList"/>
    <dgm:cxn modelId="{F2204B2E-01E2-4D16-A42A-019915420C24}" srcId="{0F11C885-E7A2-4E46-B1F5-974074F946D7}" destId="{269CF12A-7409-463E-9690-0B149702513B}" srcOrd="2" destOrd="0" parTransId="{BD4DEE1D-14F1-4D23-8522-6DFB1D36778B}" sibTransId="{7D61BDB7-FD11-4F33-A01F-60EA4697053D}"/>
    <dgm:cxn modelId="{6F73FE2E-1861-4AF2-AA30-04A1B5473C8D}" srcId="{0F11C885-E7A2-4E46-B1F5-974074F946D7}" destId="{574B8B82-4858-4DE0-A3A9-31B80CB04DC4}" srcOrd="3" destOrd="0" parTransId="{E326F108-84D7-433F-A53C-27A5380D5B64}" sibTransId="{A4F33756-027E-404E-931B-77ABEFF21138}"/>
    <dgm:cxn modelId="{A76ECF39-8FA5-9C49-95E2-93827F24B0D9}" type="presOf" srcId="{7A857CB2-6CEB-4CDA-A5FD-D9D3C07310E4}" destId="{FDE7A38D-C6D8-8C4B-95BD-3A3524FB7574}" srcOrd="0" destOrd="0" presId="urn:microsoft.com/office/officeart/2008/layout/LinedList"/>
    <dgm:cxn modelId="{30828647-C08D-8E45-8482-32E2A02993C1}" type="presOf" srcId="{8BB7736C-18E1-45D4-AD3F-D0F0581C4CA3}" destId="{FDA42CFA-28E5-B746-828D-BF915894AEC4}" srcOrd="0" destOrd="0" presId="urn:microsoft.com/office/officeart/2008/layout/LinedList"/>
    <dgm:cxn modelId="{BDC0EA4E-A1EB-CA45-BA72-1CB83453820F}" type="presOf" srcId="{671C72FB-EDED-43B5-B4BF-90CB3C069551}" destId="{4776C330-F946-1E40-A5EE-1D81B64BE548}" srcOrd="0" destOrd="0" presId="urn:microsoft.com/office/officeart/2008/layout/LinedList"/>
    <dgm:cxn modelId="{DAE12361-4B0C-EF43-BB76-0924F2A28E89}" type="presOf" srcId="{269CF12A-7409-463E-9690-0B149702513B}" destId="{7F787923-2880-364C-BD13-715DDCFE2BCF}" srcOrd="0" destOrd="0" presId="urn:microsoft.com/office/officeart/2008/layout/LinedList"/>
    <dgm:cxn modelId="{3ECC0665-1270-42E9-A25A-D226DA63C105}" srcId="{0F11C885-E7A2-4E46-B1F5-974074F946D7}" destId="{C815F6BC-2458-4901-BEAE-BD52EB9614CB}" srcOrd="0" destOrd="0" parTransId="{A155B503-FA54-40EC-B9AF-7B14C7C21F3E}" sibTransId="{E173F863-FBF3-4F62-A4A3-5521F8EA52DC}"/>
    <dgm:cxn modelId="{54EA736E-A559-B942-BF6B-8444DA412BDA}" type="presOf" srcId="{0F11C885-E7A2-4E46-B1F5-974074F946D7}" destId="{EF098B1B-A6AF-5A49-A021-CA79B194D082}" srcOrd="0" destOrd="0" presId="urn:microsoft.com/office/officeart/2008/layout/LinedList"/>
    <dgm:cxn modelId="{F29C0A9C-2CA2-B942-A30A-0ABCAD0F59B4}" type="presOf" srcId="{A00F8B35-087A-40C0-998C-1D525D82475A}" destId="{4DAF4DDC-DFF4-344E-9CFC-24153DDEA587}" srcOrd="0" destOrd="0" presId="urn:microsoft.com/office/officeart/2008/layout/LinedList"/>
    <dgm:cxn modelId="{0016A0B3-E761-443B-BE61-F1B6E6684600}" srcId="{0F11C885-E7A2-4E46-B1F5-974074F946D7}" destId="{2A5609B8-1D56-403A-9DC7-6CEF6A559821}" srcOrd="7" destOrd="0" parTransId="{4DA80271-CCAE-4A82-B43B-54FDCEE5BDD2}" sibTransId="{46F237C2-C3A9-4775-B8A2-8BA4D8D15A3A}"/>
    <dgm:cxn modelId="{B8F31AB7-7131-40D8-AFB6-F0D7392DB4FE}" srcId="{0F11C885-E7A2-4E46-B1F5-974074F946D7}" destId="{7A857CB2-6CEB-4CDA-A5FD-D9D3C07310E4}" srcOrd="4" destOrd="0" parTransId="{6AAFAA83-C5D0-4333-B42F-95C82E36A6D9}" sibTransId="{44A854FF-6ED5-4F73-8A00-EE5A76805EAE}"/>
    <dgm:cxn modelId="{3A4270C9-7A7D-47A7-B567-7DE4CDFDD47E}" srcId="{0F11C885-E7A2-4E46-B1F5-974074F946D7}" destId="{671C72FB-EDED-43B5-B4BF-90CB3C069551}" srcOrd="1" destOrd="0" parTransId="{DEC4FA95-06FE-49A7-B8BF-B70B1F945313}" sibTransId="{E88ACC86-BC8A-4DAA-BE2F-3500C8CC9593}"/>
    <dgm:cxn modelId="{48049EC9-9926-4FD6-842C-C42AFF8CC8DA}" srcId="{0F11C885-E7A2-4E46-B1F5-974074F946D7}" destId="{A00F8B35-087A-40C0-998C-1D525D82475A}" srcOrd="6" destOrd="0" parTransId="{3A604749-6735-4BFE-BBEB-8A0276AA8752}" sibTransId="{CC14F355-A3EC-4C57-A6B9-257FC4B17113}"/>
    <dgm:cxn modelId="{C05786E4-7D39-9F43-9695-9616E5D6CFDD}" type="presOf" srcId="{2A5609B8-1D56-403A-9DC7-6CEF6A559821}" destId="{C1FA2BE2-D5A6-0F49-9B4E-3D5346F65D5C}" srcOrd="0" destOrd="0" presId="urn:microsoft.com/office/officeart/2008/layout/LinedList"/>
    <dgm:cxn modelId="{CE0114EF-EFD9-D04F-A1A7-1FF276DD09A5}" type="presOf" srcId="{574B8B82-4858-4DE0-A3A9-31B80CB04DC4}" destId="{DE7EACD5-BD4F-3C49-9183-83365DA85190}" srcOrd="0" destOrd="0" presId="urn:microsoft.com/office/officeart/2008/layout/LinedList"/>
    <dgm:cxn modelId="{976D44F3-4AC2-4A20-9CEB-7EAC053B6907}" srcId="{0F11C885-E7A2-4E46-B1F5-974074F946D7}" destId="{8BB7736C-18E1-45D4-AD3F-D0F0581C4CA3}" srcOrd="5" destOrd="0" parTransId="{DA0CDDCA-F5F3-4BDE-90A6-54D349FD013D}" sibTransId="{1555F718-A588-4980-A013-1CA67CF307F1}"/>
    <dgm:cxn modelId="{20135596-715C-844A-B790-494C2FD8F264}" type="presParOf" srcId="{EF098B1B-A6AF-5A49-A021-CA79B194D082}" destId="{16028D5F-FE87-164C-A0DC-00EA3821D748}" srcOrd="0" destOrd="0" presId="urn:microsoft.com/office/officeart/2008/layout/LinedList"/>
    <dgm:cxn modelId="{DE97B7CB-B594-7D44-90C8-77C5069F61F0}" type="presParOf" srcId="{EF098B1B-A6AF-5A49-A021-CA79B194D082}" destId="{C43F277F-D699-1049-A200-00578B28FB42}" srcOrd="1" destOrd="0" presId="urn:microsoft.com/office/officeart/2008/layout/LinedList"/>
    <dgm:cxn modelId="{93EA95BE-76B7-314C-8EC4-75FF25E6ED71}" type="presParOf" srcId="{C43F277F-D699-1049-A200-00578B28FB42}" destId="{3277DE6B-E2A2-894F-AF3F-3374CB15F9CE}" srcOrd="0" destOrd="0" presId="urn:microsoft.com/office/officeart/2008/layout/LinedList"/>
    <dgm:cxn modelId="{6116E98B-8CF1-7840-A619-FEED4C0FD0C5}" type="presParOf" srcId="{C43F277F-D699-1049-A200-00578B28FB42}" destId="{16C6169A-DB0A-8542-AE6A-857873D0D4E6}" srcOrd="1" destOrd="0" presId="urn:microsoft.com/office/officeart/2008/layout/LinedList"/>
    <dgm:cxn modelId="{DC59E99F-129E-F947-B0AF-E38CB59AF265}" type="presParOf" srcId="{EF098B1B-A6AF-5A49-A021-CA79B194D082}" destId="{DE82FD4E-BA39-0F47-8BAC-091473B6B883}" srcOrd="2" destOrd="0" presId="urn:microsoft.com/office/officeart/2008/layout/LinedList"/>
    <dgm:cxn modelId="{7FD8BBDF-6365-2A44-B0B0-1F52E7183DDA}" type="presParOf" srcId="{EF098B1B-A6AF-5A49-A021-CA79B194D082}" destId="{9D9D4B67-4959-D844-A387-D6DA88243860}" srcOrd="3" destOrd="0" presId="urn:microsoft.com/office/officeart/2008/layout/LinedList"/>
    <dgm:cxn modelId="{E32ACBFD-0B8C-7C44-A846-606C96042215}" type="presParOf" srcId="{9D9D4B67-4959-D844-A387-D6DA88243860}" destId="{4776C330-F946-1E40-A5EE-1D81B64BE548}" srcOrd="0" destOrd="0" presId="urn:microsoft.com/office/officeart/2008/layout/LinedList"/>
    <dgm:cxn modelId="{947C8118-215B-2646-8531-905A82E1BA5B}" type="presParOf" srcId="{9D9D4B67-4959-D844-A387-D6DA88243860}" destId="{B51232CE-02FB-8F40-B97E-540BDEB11F2B}" srcOrd="1" destOrd="0" presId="urn:microsoft.com/office/officeart/2008/layout/LinedList"/>
    <dgm:cxn modelId="{C32854D3-4FDA-654B-B49F-355BFD9A29E1}" type="presParOf" srcId="{EF098B1B-A6AF-5A49-A021-CA79B194D082}" destId="{209242E7-82B0-D140-9B1E-C3FD0C3D3167}" srcOrd="4" destOrd="0" presId="urn:microsoft.com/office/officeart/2008/layout/LinedList"/>
    <dgm:cxn modelId="{204013CB-616B-0E42-BAB2-1EDB30B4EDBB}" type="presParOf" srcId="{EF098B1B-A6AF-5A49-A021-CA79B194D082}" destId="{89E2F18D-13C6-784C-8CD9-CBF32D9EF33B}" srcOrd="5" destOrd="0" presId="urn:microsoft.com/office/officeart/2008/layout/LinedList"/>
    <dgm:cxn modelId="{AD95EAC1-60C8-0145-AFFB-4DACF9F8782A}" type="presParOf" srcId="{89E2F18D-13C6-784C-8CD9-CBF32D9EF33B}" destId="{7F787923-2880-364C-BD13-715DDCFE2BCF}" srcOrd="0" destOrd="0" presId="urn:microsoft.com/office/officeart/2008/layout/LinedList"/>
    <dgm:cxn modelId="{28EC3654-34F0-BA49-BE5D-F133932FD548}" type="presParOf" srcId="{89E2F18D-13C6-784C-8CD9-CBF32D9EF33B}" destId="{FC8055F7-09DE-D94E-913D-886281A513AC}" srcOrd="1" destOrd="0" presId="urn:microsoft.com/office/officeart/2008/layout/LinedList"/>
    <dgm:cxn modelId="{333142D0-81BA-8F4F-B184-990E66A35AD4}" type="presParOf" srcId="{EF098B1B-A6AF-5A49-A021-CA79B194D082}" destId="{124F1D82-1DCB-8041-A5AF-C48DF13FE177}" srcOrd="6" destOrd="0" presId="urn:microsoft.com/office/officeart/2008/layout/LinedList"/>
    <dgm:cxn modelId="{A2864798-6867-C847-86AF-5FF1D00428EF}" type="presParOf" srcId="{EF098B1B-A6AF-5A49-A021-CA79B194D082}" destId="{2592DA9D-05ED-D741-86E5-1D1515B4B214}" srcOrd="7" destOrd="0" presId="urn:microsoft.com/office/officeart/2008/layout/LinedList"/>
    <dgm:cxn modelId="{09A9835A-810A-A749-959A-A69996F8F26B}" type="presParOf" srcId="{2592DA9D-05ED-D741-86E5-1D1515B4B214}" destId="{DE7EACD5-BD4F-3C49-9183-83365DA85190}" srcOrd="0" destOrd="0" presId="urn:microsoft.com/office/officeart/2008/layout/LinedList"/>
    <dgm:cxn modelId="{B96CD6ED-19A2-5D4D-BCF5-31AAB9B2085C}" type="presParOf" srcId="{2592DA9D-05ED-D741-86E5-1D1515B4B214}" destId="{EBA551A7-115F-8C43-9005-925FBB842A67}" srcOrd="1" destOrd="0" presId="urn:microsoft.com/office/officeart/2008/layout/LinedList"/>
    <dgm:cxn modelId="{131CC05D-E931-554B-8A85-F2B32A4D8AA3}" type="presParOf" srcId="{EF098B1B-A6AF-5A49-A021-CA79B194D082}" destId="{99133D4F-67D6-D944-B84E-473B49C3339C}" srcOrd="8" destOrd="0" presId="urn:microsoft.com/office/officeart/2008/layout/LinedList"/>
    <dgm:cxn modelId="{3174C51C-1D82-1840-9AB8-AFB1F81E7612}" type="presParOf" srcId="{EF098B1B-A6AF-5A49-A021-CA79B194D082}" destId="{ED25E189-716F-CD48-B905-C78A33979091}" srcOrd="9" destOrd="0" presId="urn:microsoft.com/office/officeart/2008/layout/LinedList"/>
    <dgm:cxn modelId="{39D4AAB9-122C-0949-8EA5-A3DC5D159F91}" type="presParOf" srcId="{ED25E189-716F-CD48-B905-C78A33979091}" destId="{FDE7A38D-C6D8-8C4B-95BD-3A3524FB7574}" srcOrd="0" destOrd="0" presId="urn:microsoft.com/office/officeart/2008/layout/LinedList"/>
    <dgm:cxn modelId="{FB719857-3CE5-BE4C-9484-5755A1D3D35D}" type="presParOf" srcId="{ED25E189-716F-CD48-B905-C78A33979091}" destId="{8670BB18-418C-1A4A-BD31-109E2EC560AC}" srcOrd="1" destOrd="0" presId="urn:microsoft.com/office/officeart/2008/layout/LinedList"/>
    <dgm:cxn modelId="{3E1A7030-96A2-A943-A7BA-0F555E27D85E}" type="presParOf" srcId="{EF098B1B-A6AF-5A49-A021-CA79B194D082}" destId="{F81C93C1-FC32-434E-B180-2BF398465C3F}" srcOrd="10" destOrd="0" presId="urn:microsoft.com/office/officeart/2008/layout/LinedList"/>
    <dgm:cxn modelId="{8F161783-7BDF-BD4D-ABBD-0663B9933B09}" type="presParOf" srcId="{EF098B1B-A6AF-5A49-A021-CA79B194D082}" destId="{999B1224-3FEE-9240-83F4-7F945A18C25E}" srcOrd="11" destOrd="0" presId="urn:microsoft.com/office/officeart/2008/layout/LinedList"/>
    <dgm:cxn modelId="{F87185BE-4574-9F45-AC88-41716F8BF8C2}" type="presParOf" srcId="{999B1224-3FEE-9240-83F4-7F945A18C25E}" destId="{FDA42CFA-28E5-B746-828D-BF915894AEC4}" srcOrd="0" destOrd="0" presId="urn:microsoft.com/office/officeart/2008/layout/LinedList"/>
    <dgm:cxn modelId="{C0556CC6-AC52-DF42-A50A-3B45F4DE6A49}" type="presParOf" srcId="{999B1224-3FEE-9240-83F4-7F945A18C25E}" destId="{E94C0BD0-A7E9-A146-9389-C18274484450}" srcOrd="1" destOrd="0" presId="urn:microsoft.com/office/officeart/2008/layout/LinedList"/>
    <dgm:cxn modelId="{11C25AD1-5AA9-4B4A-B849-0D0309BD61E5}" type="presParOf" srcId="{EF098B1B-A6AF-5A49-A021-CA79B194D082}" destId="{CCB67B94-D7DB-C04E-BEF5-FFEFA72A07EE}" srcOrd="12" destOrd="0" presId="urn:microsoft.com/office/officeart/2008/layout/LinedList"/>
    <dgm:cxn modelId="{532C11C2-5A11-E041-8ED2-C82759D46106}" type="presParOf" srcId="{EF098B1B-A6AF-5A49-A021-CA79B194D082}" destId="{946EC7F3-D89E-C649-8E39-D1D1B1EAF8B4}" srcOrd="13" destOrd="0" presId="urn:microsoft.com/office/officeart/2008/layout/LinedList"/>
    <dgm:cxn modelId="{900FC9CD-5DF1-AF4F-811E-983625DEEBDF}" type="presParOf" srcId="{946EC7F3-D89E-C649-8E39-D1D1B1EAF8B4}" destId="{4DAF4DDC-DFF4-344E-9CFC-24153DDEA587}" srcOrd="0" destOrd="0" presId="urn:microsoft.com/office/officeart/2008/layout/LinedList"/>
    <dgm:cxn modelId="{04FB201F-F379-7F42-9112-F8770654C425}" type="presParOf" srcId="{946EC7F3-D89E-C649-8E39-D1D1B1EAF8B4}" destId="{408C8FA1-D755-2A44-812D-CE8659178120}" srcOrd="1" destOrd="0" presId="urn:microsoft.com/office/officeart/2008/layout/LinedList"/>
    <dgm:cxn modelId="{AE7A62BC-D13D-164D-AFC7-E2453B433A3C}" type="presParOf" srcId="{EF098B1B-A6AF-5A49-A021-CA79B194D082}" destId="{B47F8B6C-1894-4741-AE47-66196B37517B}" srcOrd="14" destOrd="0" presId="urn:microsoft.com/office/officeart/2008/layout/LinedList"/>
    <dgm:cxn modelId="{F6C1FD5F-E0E5-CB45-A6F6-1475B7553ABD}" type="presParOf" srcId="{EF098B1B-A6AF-5A49-A021-CA79B194D082}" destId="{99A136DA-397B-C347-9CA6-03450AF4E0CC}" srcOrd="15" destOrd="0" presId="urn:microsoft.com/office/officeart/2008/layout/LinedList"/>
    <dgm:cxn modelId="{EE2A02F5-A2CC-4C48-B4F5-FE48884EBDDF}" type="presParOf" srcId="{99A136DA-397B-C347-9CA6-03450AF4E0CC}" destId="{C1FA2BE2-D5A6-0F49-9B4E-3D5346F65D5C}" srcOrd="0" destOrd="0" presId="urn:microsoft.com/office/officeart/2008/layout/LinedList"/>
    <dgm:cxn modelId="{1F06FAB1-1BBC-B446-893A-4DE82C86954F}" type="presParOf" srcId="{99A136DA-397B-C347-9CA6-03450AF4E0CC}" destId="{94183587-BEC1-A54D-ABB0-AF198B3BAF8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937FB5F-DB34-4B7E-A88E-BA56A18174FE}"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6BDA802E-24EB-4043-A96C-50E3E776615B}">
      <dgm:prSet/>
      <dgm:spPr/>
      <dgm:t>
        <a:bodyPr/>
        <a:lstStyle/>
        <a:p>
          <a:r>
            <a:rPr lang="en-US" b="1" dirty="0"/>
            <a:t>Leadership Development:</a:t>
          </a:r>
        </a:p>
      </dgm:t>
    </dgm:pt>
    <dgm:pt modelId="{5EA5074D-5668-43CC-9C3E-60EF6C1859C0}" type="parTrans" cxnId="{4EADB4DF-0711-4601-879D-72C70950CCC6}">
      <dgm:prSet/>
      <dgm:spPr/>
      <dgm:t>
        <a:bodyPr/>
        <a:lstStyle/>
        <a:p>
          <a:endParaRPr lang="en-US"/>
        </a:p>
      </dgm:t>
    </dgm:pt>
    <dgm:pt modelId="{F7CF0DCE-58AC-4853-9E0C-9161008293B0}" type="sibTrans" cxnId="{4EADB4DF-0711-4601-879D-72C70950CCC6}">
      <dgm:prSet/>
      <dgm:spPr/>
      <dgm:t>
        <a:bodyPr/>
        <a:lstStyle/>
        <a:p>
          <a:endParaRPr lang="en-US"/>
        </a:p>
      </dgm:t>
    </dgm:pt>
    <dgm:pt modelId="{8036424C-8338-42EB-9B8F-5DD594E1E7E8}">
      <dgm:prSet/>
      <dgm:spPr/>
      <dgm:t>
        <a:bodyPr/>
        <a:lstStyle/>
        <a:p>
          <a:r>
            <a:rPr lang="en-US" dirty="0"/>
            <a:t>– Train managers in cultural communication and hygiene leadership </a:t>
          </a:r>
          <a:r>
            <a:rPr lang="en-GB" i="1" dirty="0"/>
            <a:t>(Goleman, 1995).</a:t>
          </a:r>
          <a:endParaRPr lang="en-US" dirty="0"/>
        </a:p>
      </dgm:t>
    </dgm:pt>
    <dgm:pt modelId="{4F2A8C24-873D-4693-BF83-60C18B66F279}" type="parTrans" cxnId="{E5813AB8-9192-4EA0-937A-9AA67CB086B2}">
      <dgm:prSet/>
      <dgm:spPr/>
      <dgm:t>
        <a:bodyPr/>
        <a:lstStyle/>
        <a:p>
          <a:endParaRPr lang="en-US"/>
        </a:p>
      </dgm:t>
    </dgm:pt>
    <dgm:pt modelId="{3647E2C4-90DF-4642-9A16-DD038366969B}" type="sibTrans" cxnId="{E5813AB8-9192-4EA0-937A-9AA67CB086B2}">
      <dgm:prSet/>
      <dgm:spPr/>
      <dgm:t>
        <a:bodyPr/>
        <a:lstStyle/>
        <a:p>
          <a:endParaRPr lang="en-US"/>
        </a:p>
      </dgm:t>
    </dgm:pt>
    <dgm:pt modelId="{7275287F-F927-45BC-8D1E-ED332D166DC7}">
      <dgm:prSet/>
      <dgm:spPr/>
      <dgm:t>
        <a:bodyPr/>
        <a:lstStyle/>
        <a:p>
          <a:r>
            <a:rPr lang="en-US"/>
            <a:t>– Gary should lead by example.</a:t>
          </a:r>
        </a:p>
      </dgm:t>
    </dgm:pt>
    <dgm:pt modelId="{50D0D8AA-3C11-4C31-AEFB-D51CE4E1416B}" type="parTrans" cxnId="{A809296D-B739-4820-9B9C-21C827E8E6B9}">
      <dgm:prSet/>
      <dgm:spPr/>
      <dgm:t>
        <a:bodyPr/>
        <a:lstStyle/>
        <a:p>
          <a:endParaRPr lang="en-US"/>
        </a:p>
      </dgm:t>
    </dgm:pt>
    <dgm:pt modelId="{DBDEACB6-E4B5-4B9A-9EB9-8D0C6D306C46}" type="sibTrans" cxnId="{A809296D-B739-4820-9B9C-21C827E8E6B9}">
      <dgm:prSet/>
      <dgm:spPr/>
      <dgm:t>
        <a:bodyPr/>
        <a:lstStyle/>
        <a:p>
          <a:endParaRPr lang="en-US"/>
        </a:p>
      </dgm:t>
    </dgm:pt>
    <dgm:pt modelId="{ED345229-D853-44BE-9159-96CCC8CF9A1C}">
      <dgm:prSet/>
      <dgm:spPr/>
      <dgm:t>
        <a:bodyPr/>
        <a:lstStyle/>
        <a:p>
          <a:r>
            <a:rPr lang="en-US" b="1" dirty="0"/>
            <a:t>Physical and Cultural Improvements:</a:t>
          </a:r>
        </a:p>
      </dgm:t>
    </dgm:pt>
    <dgm:pt modelId="{6A3E68F0-A6B7-45E8-AE78-60B20DAEE8E2}" type="parTrans" cxnId="{8552BF7C-787E-42FB-9FC8-16B126B9D8C5}">
      <dgm:prSet/>
      <dgm:spPr/>
      <dgm:t>
        <a:bodyPr/>
        <a:lstStyle/>
        <a:p>
          <a:endParaRPr lang="en-US"/>
        </a:p>
      </dgm:t>
    </dgm:pt>
    <dgm:pt modelId="{D59AAB3E-9E84-444B-9FFC-A4466B728817}" type="sibTrans" cxnId="{8552BF7C-787E-42FB-9FC8-16B126B9D8C5}">
      <dgm:prSet/>
      <dgm:spPr/>
      <dgm:t>
        <a:bodyPr/>
        <a:lstStyle/>
        <a:p>
          <a:endParaRPr lang="en-US"/>
        </a:p>
      </dgm:t>
    </dgm:pt>
    <dgm:pt modelId="{8AC577A8-23B8-4E49-BC97-0B7C1890098B}">
      <dgm:prSet/>
      <dgm:spPr/>
      <dgm:t>
        <a:bodyPr/>
        <a:lstStyle/>
        <a:p>
          <a:r>
            <a:rPr lang="en-US"/>
            <a:t>– Reduce noise during briefings.</a:t>
          </a:r>
        </a:p>
      </dgm:t>
    </dgm:pt>
    <dgm:pt modelId="{06D26E79-EE45-47B6-84F0-49C22BE52502}" type="parTrans" cxnId="{E0305E7A-B055-4165-BFD8-1B7FEFDD7CFB}">
      <dgm:prSet/>
      <dgm:spPr/>
      <dgm:t>
        <a:bodyPr/>
        <a:lstStyle/>
        <a:p>
          <a:endParaRPr lang="en-US"/>
        </a:p>
      </dgm:t>
    </dgm:pt>
    <dgm:pt modelId="{3610C148-35B3-46AA-B327-C881574563D0}" type="sibTrans" cxnId="{E0305E7A-B055-4165-BFD8-1B7FEFDD7CFB}">
      <dgm:prSet/>
      <dgm:spPr/>
      <dgm:t>
        <a:bodyPr/>
        <a:lstStyle/>
        <a:p>
          <a:endParaRPr lang="en-US"/>
        </a:p>
      </dgm:t>
    </dgm:pt>
    <dgm:pt modelId="{518E234E-03BE-45B9-B4DE-CA34A3A47C23}">
      <dgm:prSet/>
      <dgm:spPr/>
      <dgm:t>
        <a:bodyPr/>
        <a:lstStyle/>
        <a:p>
          <a:r>
            <a:rPr lang="en-US"/>
            <a:t>– Encourage cultural awareness and teamwork.</a:t>
          </a:r>
        </a:p>
      </dgm:t>
    </dgm:pt>
    <dgm:pt modelId="{5977118E-2B68-4D35-AC63-B9ED2C33DF83}" type="parTrans" cxnId="{88EEA390-7BC2-4D2A-BF3E-611AF5AC6AA3}">
      <dgm:prSet/>
      <dgm:spPr/>
      <dgm:t>
        <a:bodyPr/>
        <a:lstStyle/>
        <a:p>
          <a:endParaRPr lang="en-US"/>
        </a:p>
      </dgm:t>
    </dgm:pt>
    <dgm:pt modelId="{5766ACC3-2674-45FA-84D2-EA3291ABEE65}" type="sibTrans" cxnId="{88EEA390-7BC2-4D2A-BF3E-611AF5AC6AA3}">
      <dgm:prSet/>
      <dgm:spPr/>
      <dgm:t>
        <a:bodyPr/>
        <a:lstStyle/>
        <a:p>
          <a:endParaRPr lang="en-US"/>
        </a:p>
      </dgm:t>
    </dgm:pt>
    <dgm:pt modelId="{0FC2DA8E-67E7-4640-8D95-63F80E526210}" type="pres">
      <dgm:prSet presAssocID="{5937FB5F-DB34-4B7E-A88E-BA56A18174FE}" presName="vert0" presStyleCnt="0">
        <dgm:presLayoutVars>
          <dgm:dir/>
          <dgm:animOne val="branch"/>
          <dgm:animLvl val="lvl"/>
        </dgm:presLayoutVars>
      </dgm:prSet>
      <dgm:spPr/>
    </dgm:pt>
    <dgm:pt modelId="{9B66284D-81AA-5046-A888-CB36ED57947F}" type="pres">
      <dgm:prSet presAssocID="{6BDA802E-24EB-4043-A96C-50E3E776615B}" presName="thickLine" presStyleLbl="alignNode1" presStyleIdx="0" presStyleCnt="6"/>
      <dgm:spPr/>
    </dgm:pt>
    <dgm:pt modelId="{E505CFBC-7729-6E4E-8CA0-70F9CA55382A}" type="pres">
      <dgm:prSet presAssocID="{6BDA802E-24EB-4043-A96C-50E3E776615B}" presName="horz1" presStyleCnt="0"/>
      <dgm:spPr/>
    </dgm:pt>
    <dgm:pt modelId="{C3F36A55-9761-6B4D-A03A-259093B955A5}" type="pres">
      <dgm:prSet presAssocID="{6BDA802E-24EB-4043-A96C-50E3E776615B}" presName="tx1" presStyleLbl="revTx" presStyleIdx="0" presStyleCnt="6"/>
      <dgm:spPr/>
    </dgm:pt>
    <dgm:pt modelId="{4027AFFC-3CAC-EF40-8E33-90D139B2EEFB}" type="pres">
      <dgm:prSet presAssocID="{6BDA802E-24EB-4043-A96C-50E3E776615B}" presName="vert1" presStyleCnt="0"/>
      <dgm:spPr/>
    </dgm:pt>
    <dgm:pt modelId="{4B0AD401-B12E-A34D-8762-90B345542FDB}" type="pres">
      <dgm:prSet presAssocID="{8036424C-8338-42EB-9B8F-5DD594E1E7E8}" presName="thickLine" presStyleLbl="alignNode1" presStyleIdx="1" presStyleCnt="6"/>
      <dgm:spPr/>
    </dgm:pt>
    <dgm:pt modelId="{FF72D8A9-8335-B74F-997B-138FA99F0BA1}" type="pres">
      <dgm:prSet presAssocID="{8036424C-8338-42EB-9B8F-5DD594E1E7E8}" presName="horz1" presStyleCnt="0"/>
      <dgm:spPr/>
    </dgm:pt>
    <dgm:pt modelId="{FE53AD3F-5EC4-2F48-8CA7-D71C62EE3396}" type="pres">
      <dgm:prSet presAssocID="{8036424C-8338-42EB-9B8F-5DD594E1E7E8}" presName="tx1" presStyleLbl="revTx" presStyleIdx="1" presStyleCnt="6"/>
      <dgm:spPr/>
    </dgm:pt>
    <dgm:pt modelId="{D0947F96-C43D-8A42-9480-06C0E530FC2E}" type="pres">
      <dgm:prSet presAssocID="{8036424C-8338-42EB-9B8F-5DD594E1E7E8}" presName="vert1" presStyleCnt="0"/>
      <dgm:spPr/>
    </dgm:pt>
    <dgm:pt modelId="{C5E50021-5FA6-384F-B20A-311EB62E7F85}" type="pres">
      <dgm:prSet presAssocID="{7275287F-F927-45BC-8D1E-ED332D166DC7}" presName="thickLine" presStyleLbl="alignNode1" presStyleIdx="2" presStyleCnt="6"/>
      <dgm:spPr/>
    </dgm:pt>
    <dgm:pt modelId="{29B7B150-08D5-204D-88AD-232FAF894CFF}" type="pres">
      <dgm:prSet presAssocID="{7275287F-F927-45BC-8D1E-ED332D166DC7}" presName="horz1" presStyleCnt="0"/>
      <dgm:spPr/>
    </dgm:pt>
    <dgm:pt modelId="{92BA6AF0-9A10-D144-AB7D-A80E92DE9287}" type="pres">
      <dgm:prSet presAssocID="{7275287F-F927-45BC-8D1E-ED332D166DC7}" presName="tx1" presStyleLbl="revTx" presStyleIdx="2" presStyleCnt="6"/>
      <dgm:spPr/>
    </dgm:pt>
    <dgm:pt modelId="{9BF71115-4AB9-2A48-B6B3-F18B20E179DA}" type="pres">
      <dgm:prSet presAssocID="{7275287F-F927-45BC-8D1E-ED332D166DC7}" presName="vert1" presStyleCnt="0"/>
      <dgm:spPr/>
    </dgm:pt>
    <dgm:pt modelId="{DCE7FB5D-3046-1649-999E-F3B2639B5F72}" type="pres">
      <dgm:prSet presAssocID="{ED345229-D853-44BE-9159-96CCC8CF9A1C}" presName="thickLine" presStyleLbl="alignNode1" presStyleIdx="3" presStyleCnt="6"/>
      <dgm:spPr/>
    </dgm:pt>
    <dgm:pt modelId="{5C1AFCB2-2806-AA40-ACEF-7AD28B6852B0}" type="pres">
      <dgm:prSet presAssocID="{ED345229-D853-44BE-9159-96CCC8CF9A1C}" presName="horz1" presStyleCnt="0"/>
      <dgm:spPr/>
    </dgm:pt>
    <dgm:pt modelId="{41DB5311-F68C-984F-AEC8-A990F5AC7924}" type="pres">
      <dgm:prSet presAssocID="{ED345229-D853-44BE-9159-96CCC8CF9A1C}" presName="tx1" presStyleLbl="revTx" presStyleIdx="3" presStyleCnt="6"/>
      <dgm:spPr/>
    </dgm:pt>
    <dgm:pt modelId="{7DFEC59B-B0F2-C940-9EF7-FFEC87D9BA4D}" type="pres">
      <dgm:prSet presAssocID="{ED345229-D853-44BE-9159-96CCC8CF9A1C}" presName="vert1" presStyleCnt="0"/>
      <dgm:spPr/>
    </dgm:pt>
    <dgm:pt modelId="{A5B3A2B8-B9AC-DC49-9888-E1642B1F2F8B}" type="pres">
      <dgm:prSet presAssocID="{8AC577A8-23B8-4E49-BC97-0B7C1890098B}" presName="thickLine" presStyleLbl="alignNode1" presStyleIdx="4" presStyleCnt="6"/>
      <dgm:spPr/>
    </dgm:pt>
    <dgm:pt modelId="{DC526D85-2B3A-9F4C-879B-8747DBFB5AD2}" type="pres">
      <dgm:prSet presAssocID="{8AC577A8-23B8-4E49-BC97-0B7C1890098B}" presName="horz1" presStyleCnt="0"/>
      <dgm:spPr/>
    </dgm:pt>
    <dgm:pt modelId="{63A026D0-5612-2245-BE5F-4A0B979223C5}" type="pres">
      <dgm:prSet presAssocID="{8AC577A8-23B8-4E49-BC97-0B7C1890098B}" presName="tx1" presStyleLbl="revTx" presStyleIdx="4" presStyleCnt="6"/>
      <dgm:spPr/>
    </dgm:pt>
    <dgm:pt modelId="{ED06C21B-483D-CE46-9809-BC5424CA639B}" type="pres">
      <dgm:prSet presAssocID="{8AC577A8-23B8-4E49-BC97-0B7C1890098B}" presName="vert1" presStyleCnt="0"/>
      <dgm:spPr/>
    </dgm:pt>
    <dgm:pt modelId="{2A127DE8-3F1E-B24D-BB45-F69C7D930091}" type="pres">
      <dgm:prSet presAssocID="{518E234E-03BE-45B9-B4DE-CA34A3A47C23}" presName="thickLine" presStyleLbl="alignNode1" presStyleIdx="5" presStyleCnt="6"/>
      <dgm:spPr/>
    </dgm:pt>
    <dgm:pt modelId="{4F213164-1870-6745-8B7E-9700FCACAD27}" type="pres">
      <dgm:prSet presAssocID="{518E234E-03BE-45B9-B4DE-CA34A3A47C23}" presName="horz1" presStyleCnt="0"/>
      <dgm:spPr/>
    </dgm:pt>
    <dgm:pt modelId="{E8B1FF17-A855-FD45-B0F2-1B22244AB20C}" type="pres">
      <dgm:prSet presAssocID="{518E234E-03BE-45B9-B4DE-CA34A3A47C23}" presName="tx1" presStyleLbl="revTx" presStyleIdx="5" presStyleCnt="6"/>
      <dgm:spPr/>
    </dgm:pt>
    <dgm:pt modelId="{7375C2B8-B611-D244-BCFC-46D544249D75}" type="pres">
      <dgm:prSet presAssocID="{518E234E-03BE-45B9-B4DE-CA34A3A47C23}" presName="vert1" presStyleCnt="0"/>
      <dgm:spPr/>
    </dgm:pt>
  </dgm:ptLst>
  <dgm:cxnLst>
    <dgm:cxn modelId="{260ABC06-776C-CB4C-A0DC-D799EA9DA327}" type="presOf" srcId="{8036424C-8338-42EB-9B8F-5DD594E1E7E8}" destId="{FE53AD3F-5EC4-2F48-8CA7-D71C62EE3396}" srcOrd="0" destOrd="0" presId="urn:microsoft.com/office/officeart/2008/layout/LinedList"/>
    <dgm:cxn modelId="{22736E3F-9FBA-D746-95B4-7AEA9F02A41A}" type="presOf" srcId="{7275287F-F927-45BC-8D1E-ED332D166DC7}" destId="{92BA6AF0-9A10-D144-AB7D-A80E92DE9287}" srcOrd="0" destOrd="0" presId="urn:microsoft.com/office/officeart/2008/layout/LinedList"/>
    <dgm:cxn modelId="{E0CDDE6C-D0E8-614B-B82C-53A880781D3A}" type="presOf" srcId="{5937FB5F-DB34-4B7E-A88E-BA56A18174FE}" destId="{0FC2DA8E-67E7-4640-8D95-63F80E526210}" srcOrd="0" destOrd="0" presId="urn:microsoft.com/office/officeart/2008/layout/LinedList"/>
    <dgm:cxn modelId="{A809296D-B739-4820-9B9C-21C827E8E6B9}" srcId="{5937FB5F-DB34-4B7E-A88E-BA56A18174FE}" destId="{7275287F-F927-45BC-8D1E-ED332D166DC7}" srcOrd="2" destOrd="0" parTransId="{50D0D8AA-3C11-4C31-AEFB-D51CE4E1416B}" sibTransId="{DBDEACB6-E4B5-4B9A-9EB9-8D0C6D306C46}"/>
    <dgm:cxn modelId="{E0305E7A-B055-4165-BFD8-1B7FEFDD7CFB}" srcId="{5937FB5F-DB34-4B7E-A88E-BA56A18174FE}" destId="{8AC577A8-23B8-4E49-BC97-0B7C1890098B}" srcOrd="4" destOrd="0" parTransId="{06D26E79-EE45-47B6-84F0-49C22BE52502}" sibTransId="{3610C148-35B3-46AA-B327-C881574563D0}"/>
    <dgm:cxn modelId="{8552BF7C-787E-42FB-9FC8-16B126B9D8C5}" srcId="{5937FB5F-DB34-4B7E-A88E-BA56A18174FE}" destId="{ED345229-D853-44BE-9159-96CCC8CF9A1C}" srcOrd="3" destOrd="0" parTransId="{6A3E68F0-A6B7-45E8-AE78-60B20DAEE8E2}" sibTransId="{D59AAB3E-9E84-444B-9FFC-A4466B728817}"/>
    <dgm:cxn modelId="{97881386-30C4-0746-96FB-E1FAB36D2781}" type="presOf" srcId="{ED345229-D853-44BE-9159-96CCC8CF9A1C}" destId="{41DB5311-F68C-984F-AEC8-A990F5AC7924}" srcOrd="0" destOrd="0" presId="urn:microsoft.com/office/officeart/2008/layout/LinedList"/>
    <dgm:cxn modelId="{88EEA390-7BC2-4D2A-BF3E-611AF5AC6AA3}" srcId="{5937FB5F-DB34-4B7E-A88E-BA56A18174FE}" destId="{518E234E-03BE-45B9-B4DE-CA34A3A47C23}" srcOrd="5" destOrd="0" parTransId="{5977118E-2B68-4D35-AC63-B9ED2C33DF83}" sibTransId="{5766ACC3-2674-45FA-84D2-EA3291ABEE65}"/>
    <dgm:cxn modelId="{E5813AB8-9192-4EA0-937A-9AA67CB086B2}" srcId="{5937FB5F-DB34-4B7E-A88E-BA56A18174FE}" destId="{8036424C-8338-42EB-9B8F-5DD594E1E7E8}" srcOrd="1" destOrd="0" parTransId="{4F2A8C24-873D-4693-BF83-60C18B66F279}" sibTransId="{3647E2C4-90DF-4642-9A16-DD038366969B}"/>
    <dgm:cxn modelId="{84C65ADC-DEB9-4245-913A-BF1B428F64E0}" type="presOf" srcId="{6BDA802E-24EB-4043-A96C-50E3E776615B}" destId="{C3F36A55-9761-6B4D-A03A-259093B955A5}" srcOrd="0" destOrd="0" presId="urn:microsoft.com/office/officeart/2008/layout/LinedList"/>
    <dgm:cxn modelId="{4EADB4DF-0711-4601-879D-72C70950CCC6}" srcId="{5937FB5F-DB34-4B7E-A88E-BA56A18174FE}" destId="{6BDA802E-24EB-4043-A96C-50E3E776615B}" srcOrd="0" destOrd="0" parTransId="{5EA5074D-5668-43CC-9C3E-60EF6C1859C0}" sibTransId="{F7CF0DCE-58AC-4853-9E0C-9161008293B0}"/>
    <dgm:cxn modelId="{141BCCE4-2779-214E-BDAC-713E750D8A61}" type="presOf" srcId="{518E234E-03BE-45B9-B4DE-CA34A3A47C23}" destId="{E8B1FF17-A855-FD45-B0F2-1B22244AB20C}" srcOrd="0" destOrd="0" presId="urn:microsoft.com/office/officeart/2008/layout/LinedList"/>
    <dgm:cxn modelId="{D332F3FA-CA1E-A049-B557-4701404373D9}" type="presOf" srcId="{8AC577A8-23B8-4E49-BC97-0B7C1890098B}" destId="{63A026D0-5612-2245-BE5F-4A0B979223C5}" srcOrd="0" destOrd="0" presId="urn:microsoft.com/office/officeart/2008/layout/LinedList"/>
    <dgm:cxn modelId="{007728C1-FD9F-E24E-AE02-55735EFCAAC1}" type="presParOf" srcId="{0FC2DA8E-67E7-4640-8D95-63F80E526210}" destId="{9B66284D-81AA-5046-A888-CB36ED57947F}" srcOrd="0" destOrd="0" presId="urn:microsoft.com/office/officeart/2008/layout/LinedList"/>
    <dgm:cxn modelId="{78E100A8-88F9-7B44-8E5F-EDE93A6F4A16}" type="presParOf" srcId="{0FC2DA8E-67E7-4640-8D95-63F80E526210}" destId="{E505CFBC-7729-6E4E-8CA0-70F9CA55382A}" srcOrd="1" destOrd="0" presId="urn:microsoft.com/office/officeart/2008/layout/LinedList"/>
    <dgm:cxn modelId="{EC416359-A123-BE42-AE16-197983915165}" type="presParOf" srcId="{E505CFBC-7729-6E4E-8CA0-70F9CA55382A}" destId="{C3F36A55-9761-6B4D-A03A-259093B955A5}" srcOrd="0" destOrd="0" presId="urn:microsoft.com/office/officeart/2008/layout/LinedList"/>
    <dgm:cxn modelId="{B9F30906-0117-844A-A4E9-65C2B3C7A37A}" type="presParOf" srcId="{E505CFBC-7729-6E4E-8CA0-70F9CA55382A}" destId="{4027AFFC-3CAC-EF40-8E33-90D139B2EEFB}" srcOrd="1" destOrd="0" presId="urn:microsoft.com/office/officeart/2008/layout/LinedList"/>
    <dgm:cxn modelId="{1CAEA312-972A-FC4F-B7B1-9A6AAF6BB377}" type="presParOf" srcId="{0FC2DA8E-67E7-4640-8D95-63F80E526210}" destId="{4B0AD401-B12E-A34D-8762-90B345542FDB}" srcOrd="2" destOrd="0" presId="urn:microsoft.com/office/officeart/2008/layout/LinedList"/>
    <dgm:cxn modelId="{24DF6515-1498-E644-A91A-01B00BF5968C}" type="presParOf" srcId="{0FC2DA8E-67E7-4640-8D95-63F80E526210}" destId="{FF72D8A9-8335-B74F-997B-138FA99F0BA1}" srcOrd="3" destOrd="0" presId="urn:microsoft.com/office/officeart/2008/layout/LinedList"/>
    <dgm:cxn modelId="{C9C83BBA-44F6-9E4C-AF28-F75D3EF5A66E}" type="presParOf" srcId="{FF72D8A9-8335-B74F-997B-138FA99F0BA1}" destId="{FE53AD3F-5EC4-2F48-8CA7-D71C62EE3396}" srcOrd="0" destOrd="0" presId="urn:microsoft.com/office/officeart/2008/layout/LinedList"/>
    <dgm:cxn modelId="{759F2DDC-5CBB-FD4A-8BEA-D1B1F172C951}" type="presParOf" srcId="{FF72D8A9-8335-B74F-997B-138FA99F0BA1}" destId="{D0947F96-C43D-8A42-9480-06C0E530FC2E}" srcOrd="1" destOrd="0" presId="urn:microsoft.com/office/officeart/2008/layout/LinedList"/>
    <dgm:cxn modelId="{AFBEAF89-F394-4F42-8CED-54711D204A27}" type="presParOf" srcId="{0FC2DA8E-67E7-4640-8D95-63F80E526210}" destId="{C5E50021-5FA6-384F-B20A-311EB62E7F85}" srcOrd="4" destOrd="0" presId="urn:microsoft.com/office/officeart/2008/layout/LinedList"/>
    <dgm:cxn modelId="{49906792-9934-0C4B-8A14-00F6689A8BE3}" type="presParOf" srcId="{0FC2DA8E-67E7-4640-8D95-63F80E526210}" destId="{29B7B150-08D5-204D-88AD-232FAF894CFF}" srcOrd="5" destOrd="0" presId="urn:microsoft.com/office/officeart/2008/layout/LinedList"/>
    <dgm:cxn modelId="{D6B4427E-43F1-7146-B62F-8E7754BF3D60}" type="presParOf" srcId="{29B7B150-08D5-204D-88AD-232FAF894CFF}" destId="{92BA6AF0-9A10-D144-AB7D-A80E92DE9287}" srcOrd="0" destOrd="0" presId="urn:microsoft.com/office/officeart/2008/layout/LinedList"/>
    <dgm:cxn modelId="{3EB6B22D-171B-7240-ABD9-F6E627C566EE}" type="presParOf" srcId="{29B7B150-08D5-204D-88AD-232FAF894CFF}" destId="{9BF71115-4AB9-2A48-B6B3-F18B20E179DA}" srcOrd="1" destOrd="0" presId="urn:microsoft.com/office/officeart/2008/layout/LinedList"/>
    <dgm:cxn modelId="{4D682344-6D99-D247-8692-00CC9D70C721}" type="presParOf" srcId="{0FC2DA8E-67E7-4640-8D95-63F80E526210}" destId="{DCE7FB5D-3046-1649-999E-F3B2639B5F72}" srcOrd="6" destOrd="0" presId="urn:microsoft.com/office/officeart/2008/layout/LinedList"/>
    <dgm:cxn modelId="{B6AE3D69-00F3-3A46-9ED3-5B60924073C0}" type="presParOf" srcId="{0FC2DA8E-67E7-4640-8D95-63F80E526210}" destId="{5C1AFCB2-2806-AA40-ACEF-7AD28B6852B0}" srcOrd="7" destOrd="0" presId="urn:microsoft.com/office/officeart/2008/layout/LinedList"/>
    <dgm:cxn modelId="{409B46AD-E0C0-5946-BB0B-555F89801557}" type="presParOf" srcId="{5C1AFCB2-2806-AA40-ACEF-7AD28B6852B0}" destId="{41DB5311-F68C-984F-AEC8-A990F5AC7924}" srcOrd="0" destOrd="0" presId="urn:microsoft.com/office/officeart/2008/layout/LinedList"/>
    <dgm:cxn modelId="{D465A990-5049-9442-BC0E-86E743252115}" type="presParOf" srcId="{5C1AFCB2-2806-AA40-ACEF-7AD28B6852B0}" destId="{7DFEC59B-B0F2-C940-9EF7-FFEC87D9BA4D}" srcOrd="1" destOrd="0" presId="urn:microsoft.com/office/officeart/2008/layout/LinedList"/>
    <dgm:cxn modelId="{2F2C226E-9ECA-014A-9F62-FF151190B44C}" type="presParOf" srcId="{0FC2DA8E-67E7-4640-8D95-63F80E526210}" destId="{A5B3A2B8-B9AC-DC49-9888-E1642B1F2F8B}" srcOrd="8" destOrd="0" presId="urn:microsoft.com/office/officeart/2008/layout/LinedList"/>
    <dgm:cxn modelId="{2F2A7B8B-4D12-8245-A5DA-26238D509ACE}" type="presParOf" srcId="{0FC2DA8E-67E7-4640-8D95-63F80E526210}" destId="{DC526D85-2B3A-9F4C-879B-8747DBFB5AD2}" srcOrd="9" destOrd="0" presId="urn:microsoft.com/office/officeart/2008/layout/LinedList"/>
    <dgm:cxn modelId="{BE9F33DF-DCF5-864B-9E0E-3D32E6E89B58}" type="presParOf" srcId="{DC526D85-2B3A-9F4C-879B-8747DBFB5AD2}" destId="{63A026D0-5612-2245-BE5F-4A0B979223C5}" srcOrd="0" destOrd="0" presId="urn:microsoft.com/office/officeart/2008/layout/LinedList"/>
    <dgm:cxn modelId="{923A1492-014A-894F-95AB-38E6F3CB6627}" type="presParOf" srcId="{DC526D85-2B3A-9F4C-879B-8747DBFB5AD2}" destId="{ED06C21B-483D-CE46-9809-BC5424CA639B}" srcOrd="1" destOrd="0" presId="urn:microsoft.com/office/officeart/2008/layout/LinedList"/>
    <dgm:cxn modelId="{81BDA57A-F225-E742-A0EF-17492011B90F}" type="presParOf" srcId="{0FC2DA8E-67E7-4640-8D95-63F80E526210}" destId="{2A127DE8-3F1E-B24D-BB45-F69C7D930091}" srcOrd="10" destOrd="0" presId="urn:microsoft.com/office/officeart/2008/layout/LinedList"/>
    <dgm:cxn modelId="{14865F93-239F-6E4C-A461-576FCFB06A5B}" type="presParOf" srcId="{0FC2DA8E-67E7-4640-8D95-63F80E526210}" destId="{4F213164-1870-6745-8B7E-9700FCACAD27}" srcOrd="11" destOrd="0" presId="urn:microsoft.com/office/officeart/2008/layout/LinedList"/>
    <dgm:cxn modelId="{7AD56AA3-236D-574F-A21E-5B0D866BF54A}" type="presParOf" srcId="{4F213164-1870-6745-8B7E-9700FCACAD27}" destId="{E8B1FF17-A855-FD45-B0F2-1B22244AB20C}" srcOrd="0" destOrd="0" presId="urn:microsoft.com/office/officeart/2008/layout/LinedList"/>
    <dgm:cxn modelId="{78C93038-6725-8C4C-B728-CF7522EA79EE}" type="presParOf" srcId="{4F213164-1870-6745-8B7E-9700FCACAD27}" destId="{7375C2B8-B611-D244-BCFC-46D544249D7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3991555-F92F-4377-AF3C-358EB284D0D3}"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766CB7DD-36F4-4AC9-8AAE-358E99563746}">
      <dgm:prSet/>
      <dgm:spPr/>
      <dgm:t>
        <a:bodyPr/>
        <a:lstStyle/>
        <a:p>
          <a:r>
            <a:rPr lang="en-US" dirty="0"/>
            <a:t>Communication breakdown is the main reason for Flight Foods’ quality problems.</a:t>
          </a:r>
        </a:p>
      </dgm:t>
    </dgm:pt>
    <dgm:pt modelId="{EF1981C9-6246-418B-A977-FCB97D583314}" type="parTrans" cxnId="{A19EB114-FD50-41C8-A4F1-266BEF0A42CE}">
      <dgm:prSet/>
      <dgm:spPr/>
      <dgm:t>
        <a:bodyPr/>
        <a:lstStyle/>
        <a:p>
          <a:endParaRPr lang="en-US"/>
        </a:p>
      </dgm:t>
    </dgm:pt>
    <dgm:pt modelId="{9CAE7667-ABBB-493D-B4BD-D29A7DF25002}" type="sibTrans" cxnId="{A19EB114-FD50-41C8-A4F1-266BEF0A42CE}">
      <dgm:prSet/>
      <dgm:spPr/>
      <dgm:t>
        <a:bodyPr/>
        <a:lstStyle/>
        <a:p>
          <a:endParaRPr lang="en-US"/>
        </a:p>
      </dgm:t>
    </dgm:pt>
    <dgm:pt modelId="{28394727-D974-4C1B-9E36-C0BF861A85D2}">
      <dgm:prSet/>
      <dgm:spPr/>
      <dgm:t>
        <a:bodyPr/>
        <a:lstStyle/>
        <a:p>
          <a:r>
            <a:rPr lang="en-US" dirty="0"/>
            <a:t>Barriers: language, culture, noise, and poor leadership.</a:t>
          </a:r>
        </a:p>
      </dgm:t>
    </dgm:pt>
    <dgm:pt modelId="{AAE445E1-2B42-4657-9B07-17CE18E0E667}" type="parTrans" cxnId="{2222BEC6-DAB6-4DE9-8F93-9FAE5911A452}">
      <dgm:prSet/>
      <dgm:spPr/>
      <dgm:t>
        <a:bodyPr/>
        <a:lstStyle/>
        <a:p>
          <a:endParaRPr lang="en-US"/>
        </a:p>
      </dgm:t>
    </dgm:pt>
    <dgm:pt modelId="{A431DEF3-68D4-4DEE-9176-8AEA5C63F39A}" type="sibTrans" cxnId="{2222BEC6-DAB6-4DE9-8F93-9FAE5911A452}">
      <dgm:prSet/>
      <dgm:spPr/>
      <dgm:t>
        <a:bodyPr/>
        <a:lstStyle/>
        <a:p>
          <a:endParaRPr lang="en-US"/>
        </a:p>
      </dgm:t>
    </dgm:pt>
    <dgm:pt modelId="{A0A6DBDE-DA42-4B5B-BAFE-78348731C54B}">
      <dgm:prSet/>
      <dgm:spPr/>
      <dgm:t>
        <a:bodyPr/>
        <a:lstStyle/>
        <a:p>
          <a:r>
            <a:rPr lang="en-GB" dirty="0"/>
            <a:t>Shannon &amp; Weaver’s model shows where messages fail</a:t>
          </a:r>
          <a:endParaRPr lang="en-US" dirty="0"/>
        </a:p>
      </dgm:t>
    </dgm:pt>
    <dgm:pt modelId="{A7906806-0602-42C3-96A9-D9A83AD0A54F}" type="parTrans" cxnId="{9950AC65-AE52-492E-8BCB-27F95A13A24A}">
      <dgm:prSet/>
      <dgm:spPr/>
      <dgm:t>
        <a:bodyPr/>
        <a:lstStyle/>
        <a:p>
          <a:endParaRPr lang="en-US"/>
        </a:p>
      </dgm:t>
    </dgm:pt>
    <dgm:pt modelId="{61649EB4-34C4-42BE-98B0-55793E930A82}" type="sibTrans" cxnId="{9950AC65-AE52-492E-8BCB-27F95A13A24A}">
      <dgm:prSet/>
      <dgm:spPr/>
      <dgm:t>
        <a:bodyPr/>
        <a:lstStyle/>
        <a:p>
          <a:endParaRPr lang="en-US"/>
        </a:p>
      </dgm:t>
    </dgm:pt>
    <dgm:pt modelId="{72D8EC7D-ACB7-41E3-B663-D5B4ADF24C0B}">
      <dgm:prSet/>
      <dgm:spPr/>
      <dgm:t>
        <a:bodyPr/>
        <a:lstStyle/>
        <a:p>
          <a:r>
            <a:rPr lang="en-US" dirty="0"/>
            <a:t>Implementing training, feedback, and leadership solutions will improve quality and safety.</a:t>
          </a:r>
        </a:p>
      </dgm:t>
    </dgm:pt>
    <dgm:pt modelId="{F50C9050-D7B5-4BAE-AE9D-B21589CFF801}" type="parTrans" cxnId="{45DA0866-C6DA-48B8-A0D4-31F13D49C3CA}">
      <dgm:prSet/>
      <dgm:spPr/>
      <dgm:t>
        <a:bodyPr/>
        <a:lstStyle/>
        <a:p>
          <a:endParaRPr lang="en-US"/>
        </a:p>
      </dgm:t>
    </dgm:pt>
    <dgm:pt modelId="{0D1E229C-2DD6-4617-A28C-817BB66EBAE6}" type="sibTrans" cxnId="{45DA0866-C6DA-48B8-A0D4-31F13D49C3CA}">
      <dgm:prSet/>
      <dgm:spPr/>
      <dgm:t>
        <a:bodyPr/>
        <a:lstStyle/>
        <a:p>
          <a:endParaRPr lang="en-US"/>
        </a:p>
      </dgm:t>
    </dgm:pt>
    <dgm:pt modelId="{71B042A0-44CD-BE45-B71A-BF79032F9C07}" type="pres">
      <dgm:prSet presAssocID="{B3991555-F92F-4377-AF3C-358EB284D0D3}" presName="vert0" presStyleCnt="0">
        <dgm:presLayoutVars>
          <dgm:dir/>
          <dgm:animOne val="branch"/>
          <dgm:animLvl val="lvl"/>
        </dgm:presLayoutVars>
      </dgm:prSet>
      <dgm:spPr/>
    </dgm:pt>
    <dgm:pt modelId="{CE7A305B-E165-614C-90C0-9ED5FCEEE005}" type="pres">
      <dgm:prSet presAssocID="{766CB7DD-36F4-4AC9-8AAE-358E99563746}" presName="thickLine" presStyleLbl="alignNode1" presStyleIdx="0" presStyleCnt="4"/>
      <dgm:spPr/>
    </dgm:pt>
    <dgm:pt modelId="{2E6876B7-45F2-1C41-B278-033CC7E116A6}" type="pres">
      <dgm:prSet presAssocID="{766CB7DD-36F4-4AC9-8AAE-358E99563746}" presName="horz1" presStyleCnt="0"/>
      <dgm:spPr/>
    </dgm:pt>
    <dgm:pt modelId="{A937B89D-69A6-ED4D-9A00-3A8CA3279CB2}" type="pres">
      <dgm:prSet presAssocID="{766CB7DD-36F4-4AC9-8AAE-358E99563746}" presName="tx1" presStyleLbl="revTx" presStyleIdx="0" presStyleCnt="4"/>
      <dgm:spPr/>
    </dgm:pt>
    <dgm:pt modelId="{BA30883E-AD4D-464D-8180-AF4F40DE3F0A}" type="pres">
      <dgm:prSet presAssocID="{766CB7DD-36F4-4AC9-8AAE-358E99563746}" presName="vert1" presStyleCnt="0"/>
      <dgm:spPr/>
    </dgm:pt>
    <dgm:pt modelId="{4369215F-EAFE-E642-B4FA-98B92C00CD7F}" type="pres">
      <dgm:prSet presAssocID="{28394727-D974-4C1B-9E36-C0BF861A85D2}" presName="thickLine" presStyleLbl="alignNode1" presStyleIdx="1" presStyleCnt="4"/>
      <dgm:spPr/>
    </dgm:pt>
    <dgm:pt modelId="{F23E7142-1E3C-F949-A7CF-E109ABA77334}" type="pres">
      <dgm:prSet presAssocID="{28394727-D974-4C1B-9E36-C0BF861A85D2}" presName="horz1" presStyleCnt="0"/>
      <dgm:spPr/>
    </dgm:pt>
    <dgm:pt modelId="{3C11D779-13A5-EF4C-82A6-D6EB3647292C}" type="pres">
      <dgm:prSet presAssocID="{28394727-D974-4C1B-9E36-C0BF861A85D2}" presName="tx1" presStyleLbl="revTx" presStyleIdx="1" presStyleCnt="4"/>
      <dgm:spPr/>
    </dgm:pt>
    <dgm:pt modelId="{DACEBCAD-9822-B64A-8738-014AD645C87F}" type="pres">
      <dgm:prSet presAssocID="{28394727-D974-4C1B-9E36-C0BF861A85D2}" presName="vert1" presStyleCnt="0"/>
      <dgm:spPr/>
    </dgm:pt>
    <dgm:pt modelId="{D0A79850-A824-044C-9C34-61C11C036B0F}" type="pres">
      <dgm:prSet presAssocID="{A0A6DBDE-DA42-4B5B-BAFE-78348731C54B}" presName="thickLine" presStyleLbl="alignNode1" presStyleIdx="2" presStyleCnt="4"/>
      <dgm:spPr/>
    </dgm:pt>
    <dgm:pt modelId="{25DF643A-CDD5-B649-95DD-92B4C8ED8100}" type="pres">
      <dgm:prSet presAssocID="{A0A6DBDE-DA42-4B5B-BAFE-78348731C54B}" presName="horz1" presStyleCnt="0"/>
      <dgm:spPr/>
    </dgm:pt>
    <dgm:pt modelId="{928B3936-F6CC-6545-A290-910F624903B4}" type="pres">
      <dgm:prSet presAssocID="{A0A6DBDE-DA42-4B5B-BAFE-78348731C54B}" presName="tx1" presStyleLbl="revTx" presStyleIdx="2" presStyleCnt="4"/>
      <dgm:spPr/>
    </dgm:pt>
    <dgm:pt modelId="{083D99F1-E83A-3F4B-B8C0-E61578A66A11}" type="pres">
      <dgm:prSet presAssocID="{A0A6DBDE-DA42-4B5B-BAFE-78348731C54B}" presName="vert1" presStyleCnt="0"/>
      <dgm:spPr/>
    </dgm:pt>
    <dgm:pt modelId="{DA0BC1B2-96C5-3742-B19F-2A70C5426F2A}" type="pres">
      <dgm:prSet presAssocID="{72D8EC7D-ACB7-41E3-B663-D5B4ADF24C0B}" presName="thickLine" presStyleLbl="alignNode1" presStyleIdx="3" presStyleCnt="4"/>
      <dgm:spPr/>
    </dgm:pt>
    <dgm:pt modelId="{7D31CFF8-0CE5-2D4E-9336-3A9FA8173A4A}" type="pres">
      <dgm:prSet presAssocID="{72D8EC7D-ACB7-41E3-B663-D5B4ADF24C0B}" presName="horz1" presStyleCnt="0"/>
      <dgm:spPr/>
    </dgm:pt>
    <dgm:pt modelId="{5D385BEC-C851-674A-9668-552BD9B2260E}" type="pres">
      <dgm:prSet presAssocID="{72D8EC7D-ACB7-41E3-B663-D5B4ADF24C0B}" presName="tx1" presStyleLbl="revTx" presStyleIdx="3" presStyleCnt="4"/>
      <dgm:spPr/>
    </dgm:pt>
    <dgm:pt modelId="{D99C8873-016B-0644-8013-9B324A8BB034}" type="pres">
      <dgm:prSet presAssocID="{72D8EC7D-ACB7-41E3-B663-D5B4ADF24C0B}" presName="vert1" presStyleCnt="0"/>
      <dgm:spPr/>
    </dgm:pt>
  </dgm:ptLst>
  <dgm:cxnLst>
    <dgm:cxn modelId="{A19EB114-FD50-41C8-A4F1-266BEF0A42CE}" srcId="{B3991555-F92F-4377-AF3C-358EB284D0D3}" destId="{766CB7DD-36F4-4AC9-8AAE-358E99563746}" srcOrd="0" destOrd="0" parTransId="{EF1981C9-6246-418B-A977-FCB97D583314}" sibTransId="{9CAE7667-ABBB-493D-B4BD-D29A7DF25002}"/>
    <dgm:cxn modelId="{BDA72F3E-72A3-3149-8857-10A00AD4C272}" type="presOf" srcId="{766CB7DD-36F4-4AC9-8AAE-358E99563746}" destId="{A937B89D-69A6-ED4D-9A00-3A8CA3279CB2}" srcOrd="0" destOrd="0" presId="urn:microsoft.com/office/officeart/2008/layout/LinedList"/>
    <dgm:cxn modelId="{05434060-B649-7940-B000-FE25BCA47888}" type="presOf" srcId="{A0A6DBDE-DA42-4B5B-BAFE-78348731C54B}" destId="{928B3936-F6CC-6545-A290-910F624903B4}" srcOrd="0" destOrd="0" presId="urn:microsoft.com/office/officeart/2008/layout/LinedList"/>
    <dgm:cxn modelId="{07694D65-45F9-CB4D-93AA-AFDAE514D377}" type="presOf" srcId="{72D8EC7D-ACB7-41E3-B663-D5B4ADF24C0B}" destId="{5D385BEC-C851-674A-9668-552BD9B2260E}" srcOrd="0" destOrd="0" presId="urn:microsoft.com/office/officeart/2008/layout/LinedList"/>
    <dgm:cxn modelId="{9950AC65-AE52-492E-8BCB-27F95A13A24A}" srcId="{B3991555-F92F-4377-AF3C-358EB284D0D3}" destId="{A0A6DBDE-DA42-4B5B-BAFE-78348731C54B}" srcOrd="2" destOrd="0" parTransId="{A7906806-0602-42C3-96A9-D9A83AD0A54F}" sibTransId="{61649EB4-34C4-42BE-98B0-55793E930A82}"/>
    <dgm:cxn modelId="{45DA0866-C6DA-48B8-A0D4-31F13D49C3CA}" srcId="{B3991555-F92F-4377-AF3C-358EB284D0D3}" destId="{72D8EC7D-ACB7-41E3-B663-D5B4ADF24C0B}" srcOrd="3" destOrd="0" parTransId="{F50C9050-D7B5-4BAE-AE9D-B21589CFF801}" sibTransId="{0D1E229C-2DD6-4617-A28C-817BB66EBAE6}"/>
    <dgm:cxn modelId="{456B977C-9831-924A-8C35-12B7945AAE62}" type="presOf" srcId="{28394727-D974-4C1B-9E36-C0BF861A85D2}" destId="{3C11D779-13A5-EF4C-82A6-D6EB3647292C}" srcOrd="0" destOrd="0" presId="urn:microsoft.com/office/officeart/2008/layout/LinedList"/>
    <dgm:cxn modelId="{2222BEC6-DAB6-4DE9-8F93-9FAE5911A452}" srcId="{B3991555-F92F-4377-AF3C-358EB284D0D3}" destId="{28394727-D974-4C1B-9E36-C0BF861A85D2}" srcOrd="1" destOrd="0" parTransId="{AAE445E1-2B42-4657-9B07-17CE18E0E667}" sibTransId="{A431DEF3-68D4-4DEE-9176-8AEA5C63F39A}"/>
    <dgm:cxn modelId="{484DA1EC-A10F-4045-976B-22B0067F6310}" type="presOf" srcId="{B3991555-F92F-4377-AF3C-358EB284D0D3}" destId="{71B042A0-44CD-BE45-B71A-BF79032F9C07}" srcOrd="0" destOrd="0" presId="urn:microsoft.com/office/officeart/2008/layout/LinedList"/>
    <dgm:cxn modelId="{03A958B1-DF0A-A241-930D-73A7FEFF2674}" type="presParOf" srcId="{71B042A0-44CD-BE45-B71A-BF79032F9C07}" destId="{CE7A305B-E165-614C-90C0-9ED5FCEEE005}" srcOrd="0" destOrd="0" presId="urn:microsoft.com/office/officeart/2008/layout/LinedList"/>
    <dgm:cxn modelId="{B0A913B0-06D0-2348-AA91-F040CB8F8DCD}" type="presParOf" srcId="{71B042A0-44CD-BE45-B71A-BF79032F9C07}" destId="{2E6876B7-45F2-1C41-B278-033CC7E116A6}" srcOrd="1" destOrd="0" presId="urn:microsoft.com/office/officeart/2008/layout/LinedList"/>
    <dgm:cxn modelId="{8229CA01-1A75-654E-AC3C-777247CF20FF}" type="presParOf" srcId="{2E6876B7-45F2-1C41-B278-033CC7E116A6}" destId="{A937B89D-69A6-ED4D-9A00-3A8CA3279CB2}" srcOrd="0" destOrd="0" presId="urn:microsoft.com/office/officeart/2008/layout/LinedList"/>
    <dgm:cxn modelId="{0E693C42-8D5E-174B-86D8-F991B37B75BE}" type="presParOf" srcId="{2E6876B7-45F2-1C41-B278-033CC7E116A6}" destId="{BA30883E-AD4D-464D-8180-AF4F40DE3F0A}" srcOrd="1" destOrd="0" presId="urn:microsoft.com/office/officeart/2008/layout/LinedList"/>
    <dgm:cxn modelId="{53CBADE3-F457-154D-BD90-462896940648}" type="presParOf" srcId="{71B042A0-44CD-BE45-B71A-BF79032F9C07}" destId="{4369215F-EAFE-E642-B4FA-98B92C00CD7F}" srcOrd="2" destOrd="0" presId="urn:microsoft.com/office/officeart/2008/layout/LinedList"/>
    <dgm:cxn modelId="{1A12488B-9104-FF4F-8FE6-5665764D2265}" type="presParOf" srcId="{71B042A0-44CD-BE45-B71A-BF79032F9C07}" destId="{F23E7142-1E3C-F949-A7CF-E109ABA77334}" srcOrd="3" destOrd="0" presId="urn:microsoft.com/office/officeart/2008/layout/LinedList"/>
    <dgm:cxn modelId="{B8E97E97-EEC6-3248-8732-6B65CDA2FF96}" type="presParOf" srcId="{F23E7142-1E3C-F949-A7CF-E109ABA77334}" destId="{3C11D779-13A5-EF4C-82A6-D6EB3647292C}" srcOrd="0" destOrd="0" presId="urn:microsoft.com/office/officeart/2008/layout/LinedList"/>
    <dgm:cxn modelId="{DABC26FF-1C13-5348-82D3-B2A800C548F0}" type="presParOf" srcId="{F23E7142-1E3C-F949-A7CF-E109ABA77334}" destId="{DACEBCAD-9822-B64A-8738-014AD645C87F}" srcOrd="1" destOrd="0" presId="urn:microsoft.com/office/officeart/2008/layout/LinedList"/>
    <dgm:cxn modelId="{4DDFCA6A-EF62-384C-ABE2-45F8D955E945}" type="presParOf" srcId="{71B042A0-44CD-BE45-B71A-BF79032F9C07}" destId="{D0A79850-A824-044C-9C34-61C11C036B0F}" srcOrd="4" destOrd="0" presId="urn:microsoft.com/office/officeart/2008/layout/LinedList"/>
    <dgm:cxn modelId="{A138537D-EDE1-4247-A3FD-E324676A31F9}" type="presParOf" srcId="{71B042A0-44CD-BE45-B71A-BF79032F9C07}" destId="{25DF643A-CDD5-B649-95DD-92B4C8ED8100}" srcOrd="5" destOrd="0" presId="urn:microsoft.com/office/officeart/2008/layout/LinedList"/>
    <dgm:cxn modelId="{D3934C4B-C70F-3548-95A2-180805B30DEE}" type="presParOf" srcId="{25DF643A-CDD5-B649-95DD-92B4C8ED8100}" destId="{928B3936-F6CC-6545-A290-910F624903B4}" srcOrd="0" destOrd="0" presId="urn:microsoft.com/office/officeart/2008/layout/LinedList"/>
    <dgm:cxn modelId="{1C673D92-037E-364D-A8F0-761D9024F76D}" type="presParOf" srcId="{25DF643A-CDD5-B649-95DD-92B4C8ED8100}" destId="{083D99F1-E83A-3F4B-B8C0-E61578A66A11}" srcOrd="1" destOrd="0" presId="urn:microsoft.com/office/officeart/2008/layout/LinedList"/>
    <dgm:cxn modelId="{407827D7-B848-3C4F-ABB0-ED80833D6638}" type="presParOf" srcId="{71B042A0-44CD-BE45-B71A-BF79032F9C07}" destId="{DA0BC1B2-96C5-3742-B19F-2A70C5426F2A}" srcOrd="6" destOrd="0" presId="urn:microsoft.com/office/officeart/2008/layout/LinedList"/>
    <dgm:cxn modelId="{2D47B0A6-6D25-4D42-BA49-D10C1667080D}" type="presParOf" srcId="{71B042A0-44CD-BE45-B71A-BF79032F9C07}" destId="{7D31CFF8-0CE5-2D4E-9336-3A9FA8173A4A}" srcOrd="7" destOrd="0" presId="urn:microsoft.com/office/officeart/2008/layout/LinedList"/>
    <dgm:cxn modelId="{CE11F47F-B67F-D549-A89F-6C2D69549A7E}" type="presParOf" srcId="{7D31CFF8-0CE5-2D4E-9336-3A9FA8173A4A}" destId="{5D385BEC-C851-674A-9668-552BD9B2260E}" srcOrd="0" destOrd="0" presId="urn:microsoft.com/office/officeart/2008/layout/LinedList"/>
    <dgm:cxn modelId="{D2831C25-FEA1-5443-8674-259FA34E8419}" type="presParOf" srcId="{7D31CFF8-0CE5-2D4E-9336-3A9FA8173A4A}" destId="{D99C8873-016B-0644-8013-9B324A8BB03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3991555-F92F-4377-AF3C-358EB284D0D3}" type="doc">
      <dgm:prSet loTypeId="urn:microsoft.com/office/officeart/2018/2/layout/IconVerticalSolidList" loCatId="icon" qsTypeId="urn:microsoft.com/office/officeart/2005/8/quickstyle/simple1" qsCatId="simple" csTypeId="urn:microsoft.com/office/officeart/2018/5/colors/Iconchunking_neutralbg_colorful2" csCatId="colorful" phldr="1"/>
      <dgm:spPr/>
      <dgm:t>
        <a:bodyPr/>
        <a:lstStyle/>
        <a:p>
          <a:endParaRPr lang="en-US"/>
        </a:p>
      </dgm:t>
    </dgm:pt>
    <dgm:pt modelId="{766CB7DD-36F4-4AC9-8AAE-358E99563746}">
      <dgm:prSet custT="1"/>
      <dgm:spPr/>
      <dgm:t>
        <a:bodyPr/>
        <a:lstStyle/>
        <a:p>
          <a:pPr>
            <a:lnSpc>
              <a:spcPct val="100000"/>
            </a:lnSpc>
          </a:pPr>
          <a:r>
            <a:rPr lang="en-GB" sz="3600" dirty="0"/>
            <a:t>Thank you for listening. </a:t>
          </a:r>
        </a:p>
        <a:p>
          <a:pPr>
            <a:lnSpc>
              <a:spcPct val="100000"/>
            </a:lnSpc>
          </a:pPr>
          <a:r>
            <a:rPr lang="en-GB" sz="3600" dirty="0"/>
            <a:t>We welcome any questions</a:t>
          </a:r>
          <a:endParaRPr lang="en-US" sz="3600" dirty="0"/>
        </a:p>
      </dgm:t>
    </dgm:pt>
    <dgm:pt modelId="{EF1981C9-6246-418B-A977-FCB97D583314}" type="parTrans" cxnId="{A19EB114-FD50-41C8-A4F1-266BEF0A42CE}">
      <dgm:prSet/>
      <dgm:spPr/>
      <dgm:t>
        <a:bodyPr/>
        <a:lstStyle/>
        <a:p>
          <a:endParaRPr lang="en-US"/>
        </a:p>
      </dgm:t>
    </dgm:pt>
    <dgm:pt modelId="{9CAE7667-ABBB-493D-B4BD-D29A7DF25002}" type="sibTrans" cxnId="{A19EB114-FD50-41C8-A4F1-266BEF0A42CE}">
      <dgm:prSet/>
      <dgm:spPr/>
      <dgm:t>
        <a:bodyPr/>
        <a:lstStyle/>
        <a:p>
          <a:endParaRPr lang="en-US"/>
        </a:p>
      </dgm:t>
    </dgm:pt>
    <dgm:pt modelId="{8CCB6774-C293-4308-9523-3CC6AE699F25}" type="pres">
      <dgm:prSet presAssocID="{B3991555-F92F-4377-AF3C-358EB284D0D3}" presName="root" presStyleCnt="0">
        <dgm:presLayoutVars>
          <dgm:dir/>
          <dgm:resizeHandles val="exact"/>
        </dgm:presLayoutVars>
      </dgm:prSet>
      <dgm:spPr/>
    </dgm:pt>
    <dgm:pt modelId="{1D203D9F-65E1-41C7-A168-024659062FDB}" type="pres">
      <dgm:prSet presAssocID="{766CB7DD-36F4-4AC9-8AAE-358E99563746}" presName="compNode" presStyleCnt="0"/>
      <dgm:spPr/>
    </dgm:pt>
    <dgm:pt modelId="{6A49C32A-E01C-4733-8A3C-0EAB5281148B}" type="pres">
      <dgm:prSet presAssocID="{766CB7DD-36F4-4AC9-8AAE-358E99563746}" presName="bgRect" presStyleLbl="bgShp" presStyleIdx="0" presStyleCnt="1" custLinFactNeighborX="-345" custLinFactNeighborY="-1713"/>
      <dgm:spPr/>
    </dgm:pt>
    <dgm:pt modelId="{DD993D2F-7BC7-4672-B60B-F4A429F5242F}" type="pres">
      <dgm:prSet presAssocID="{766CB7DD-36F4-4AC9-8AAE-358E99563746}" presName="iconRect" presStyleLbl="node1" presStyleIdx="0" presStyleCnt="1" custScaleX="175556" custScaleY="17645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miling Face with No Fill"/>
        </a:ext>
      </dgm:extLst>
    </dgm:pt>
    <dgm:pt modelId="{BBF1EDED-B1B5-4169-9BF9-3904174AEE67}" type="pres">
      <dgm:prSet presAssocID="{766CB7DD-36F4-4AC9-8AAE-358E99563746}" presName="spaceRect" presStyleCnt="0"/>
      <dgm:spPr/>
    </dgm:pt>
    <dgm:pt modelId="{A8DCAC04-C910-4B51-AF23-4DD7E44ED11E}" type="pres">
      <dgm:prSet presAssocID="{766CB7DD-36F4-4AC9-8AAE-358E99563746}" presName="parTx" presStyleLbl="revTx" presStyleIdx="0" presStyleCnt="1">
        <dgm:presLayoutVars>
          <dgm:chMax val="0"/>
          <dgm:chPref val="0"/>
        </dgm:presLayoutVars>
      </dgm:prSet>
      <dgm:spPr/>
    </dgm:pt>
  </dgm:ptLst>
  <dgm:cxnLst>
    <dgm:cxn modelId="{A19EB114-FD50-41C8-A4F1-266BEF0A42CE}" srcId="{B3991555-F92F-4377-AF3C-358EB284D0D3}" destId="{766CB7DD-36F4-4AC9-8AAE-358E99563746}" srcOrd="0" destOrd="0" parTransId="{EF1981C9-6246-418B-A977-FCB97D583314}" sibTransId="{9CAE7667-ABBB-493D-B4BD-D29A7DF25002}"/>
    <dgm:cxn modelId="{8E6CE385-D9F7-A84B-BD41-D4BD7290474C}" type="presOf" srcId="{B3991555-F92F-4377-AF3C-358EB284D0D3}" destId="{8CCB6774-C293-4308-9523-3CC6AE699F25}" srcOrd="0" destOrd="0" presId="urn:microsoft.com/office/officeart/2018/2/layout/IconVerticalSolidList"/>
    <dgm:cxn modelId="{3C92F49D-78A6-1B48-B0AE-B636D1FC3ED3}" type="presOf" srcId="{766CB7DD-36F4-4AC9-8AAE-358E99563746}" destId="{A8DCAC04-C910-4B51-AF23-4DD7E44ED11E}" srcOrd="0" destOrd="0" presId="urn:microsoft.com/office/officeart/2018/2/layout/IconVerticalSolidList"/>
    <dgm:cxn modelId="{14DDB013-FBB9-B04D-A4F9-AA73992026A1}" type="presParOf" srcId="{8CCB6774-C293-4308-9523-3CC6AE699F25}" destId="{1D203D9F-65E1-41C7-A168-024659062FDB}" srcOrd="0" destOrd="0" presId="urn:microsoft.com/office/officeart/2018/2/layout/IconVerticalSolidList"/>
    <dgm:cxn modelId="{54595583-CC73-E54C-91C0-E9201450B94E}" type="presParOf" srcId="{1D203D9F-65E1-41C7-A168-024659062FDB}" destId="{6A49C32A-E01C-4733-8A3C-0EAB5281148B}" srcOrd="0" destOrd="0" presId="urn:microsoft.com/office/officeart/2018/2/layout/IconVerticalSolidList"/>
    <dgm:cxn modelId="{FEE0A75E-66D3-864A-B020-7CFB17DEC668}" type="presParOf" srcId="{1D203D9F-65E1-41C7-A168-024659062FDB}" destId="{DD993D2F-7BC7-4672-B60B-F4A429F5242F}" srcOrd="1" destOrd="0" presId="urn:microsoft.com/office/officeart/2018/2/layout/IconVerticalSolidList"/>
    <dgm:cxn modelId="{99130A01-8711-574A-807B-C36EC71E86A4}" type="presParOf" srcId="{1D203D9F-65E1-41C7-A168-024659062FDB}" destId="{BBF1EDED-B1B5-4169-9BF9-3904174AEE67}" srcOrd="2" destOrd="0" presId="urn:microsoft.com/office/officeart/2018/2/layout/IconVerticalSolidList"/>
    <dgm:cxn modelId="{3384705C-B210-9B42-BFE7-863C1CFAA3E4}" type="presParOf" srcId="{1D203D9F-65E1-41C7-A168-024659062FDB}" destId="{A8DCAC04-C910-4B51-AF23-4DD7E44ED11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8AF79A-4A9F-0742-A1DC-8B2408D0E7E3}">
      <dsp:nvSpPr>
        <dsp:cNvPr id="0" name=""/>
        <dsp:cNvSpPr/>
      </dsp:nvSpPr>
      <dsp:spPr>
        <a:xfrm>
          <a:off x="0" y="675"/>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D3726D-376D-A24C-B80E-8FAEE592E0DE}">
      <dsp:nvSpPr>
        <dsp:cNvPr id="0" name=""/>
        <dsp:cNvSpPr/>
      </dsp:nvSpPr>
      <dsp:spPr>
        <a:xfrm>
          <a:off x="0" y="675"/>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Communication in business ensures information is clearly exchanged to achieve goals.</a:t>
          </a:r>
        </a:p>
      </dsp:txBody>
      <dsp:txXfrm>
        <a:off x="0" y="675"/>
        <a:ext cx="5175384" cy="790684"/>
      </dsp:txXfrm>
    </dsp:sp>
    <dsp:sp modelId="{B7E0B35D-2CE4-0C44-AE00-9973B95E9EFB}">
      <dsp:nvSpPr>
        <dsp:cNvPr id="0" name=""/>
        <dsp:cNvSpPr/>
      </dsp:nvSpPr>
      <dsp:spPr>
        <a:xfrm>
          <a:off x="0" y="791359"/>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02EDCD-5FEC-F443-9E19-10B0203F1721}">
      <dsp:nvSpPr>
        <dsp:cNvPr id="0" name=""/>
        <dsp:cNvSpPr/>
      </dsp:nvSpPr>
      <dsp:spPr>
        <a:xfrm>
          <a:off x="0" y="791359"/>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In this presentation, we will:</a:t>
          </a:r>
        </a:p>
      </dsp:txBody>
      <dsp:txXfrm>
        <a:off x="0" y="791359"/>
        <a:ext cx="5175384" cy="790684"/>
      </dsp:txXfrm>
    </dsp:sp>
    <dsp:sp modelId="{5EDCEA44-9FE2-EC44-8591-2D6F3B7A0BFA}">
      <dsp:nvSpPr>
        <dsp:cNvPr id="0" name=""/>
        <dsp:cNvSpPr/>
      </dsp:nvSpPr>
      <dsp:spPr>
        <a:xfrm>
          <a:off x="0" y="1582044"/>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8E89CE-BFFF-7A44-97E5-C13613C9619C}">
      <dsp:nvSpPr>
        <dsp:cNvPr id="0" name=""/>
        <dsp:cNvSpPr/>
      </dsp:nvSpPr>
      <dsp:spPr>
        <a:xfrm>
          <a:off x="0" y="1582044"/>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Explain communication in business</a:t>
          </a:r>
        </a:p>
      </dsp:txBody>
      <dsp:txXfrm>
        <a:off x="0" y="1582044"/>
        <a:ext cx="5175384" cy="790684"/>
      </dsp:txXfrm>
    </dsp:sp>
    <dsp:sp modelId="{F638BCD1-818C-C84C-9AEA-3AE96531A999}">
      <dsp:nvSpPr>
        <dsp:cNvPr id="0" name=""/>
        <dsp:cNvSpPr/>
      </dsp:nvSpPr>
      <dsp:spPr>
        <a:xfrm>
          <a:off x="0" y="2372728"/>
          <a:ext cx="517538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3DFCC66-FDE6-0343-856A-B5A54E6216A3}">
      <dsp:nvSpPr>
        <dsp:cNvPr id="0" name=""/>
        <dsp:cNvSpPr/>
      </dsp:nvSpPr>
      <dsp:spPr>
        <a:xfrm>
          <a:off x="0" y="2372728"/>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Summarise the Flight Foods Ltd case study</a:t>
          </a:r>
        </a:p>
      </dsp:txBody>
      <dsp:txXfrm>
        <a:off x="0" y="2372728"/>
        <a:ext cx="5175384" cy="790684"/>
      </dsp:txXfrm>
    </dsp:sp>
    <dsp:sp modelId="{CB263F78-620E-7245-8595-8B312B9EA52A}">
      <dsp:nvSpPr>
        <dsp:cNvPr id="0" name=""/>
        <dsp:cNvSpPr/>
      </dsp:nvSpPr>
      <dsp:spPr>
        <a:xfrm>
          <a:off x="0" y="3163412"/>
          <a:ext cx="5175384"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BF3D59A-4857-B14F-BE54-A26F2E74E0E7}">
      <dsp:nvSpPr>
        <dsp:cNvPr id="0" name=""/>
        <dsp:cNvSpPr/>
      </dsp:nvSpPr>
      <dsp:spPr>
        <a:xfrm>
          <a:off x="0" y="3163412"/>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Identify communication barriers</a:t>
          </a:r>
        </a:p>
      </dsp:txBody>
      <dsp:txXfrm>
        <a:off x="0" y="3163412"/>
        <a:ext cx="5175384" cy="790684"/>
      </dsp:txXfrm>
    </dsp:sp>
    <dsp:sp modelId="{E0F7200A-B451-9544-923D-B4F638046676}">
      <dsp:nvSpPr>
        <dsp:cNvPr id="0" name=""/>
        <dsp:cNvSpPr/>
      </dsp:nvSpPr>
      <dsp:spPr>
        <a:xfrm>
          <a:off x="0" y="3954096"/>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00FDA8-833C-C04E-BB6A-0BF4163937DF}">
      <dsp:nvSpPr>
        <dsp:cNvPr id="0" name=""/>
        <dsp:cNvSpPr/>
      </dsp:nvSpPr>
      <dsp:spPr>
        <a:xfrm>
          <a:off x="0" y="3954096"/>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Apply communication theories</a:t>
          </a:r>
        </a:p>
      </dsp:txBody>
      <dsp:txXfrm>
        <a:off x="0" y="3954096"/>
        <a:ext cx="5175384" cy="790684"/>
      </dsp:txXfrm>
    </dsp:sp>
    <dsp:sp modelId="{6978FEDF-5CBF-3C42-846B-7E1AB2B95DB3}">
      <dsp:nvSpPr>
        <dsp:cNvPr id="0" name=""/>
        <dsp:cNvSpPr/>
      </dsp:nvSpPr>
      <dsp:spPr>
        <a:xfrm>
          <a:off x="0" y="4744781"/>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FD18FC-09E6-1E48-9566-85BA7CC9B227}">
      <dsp:nvSpPr>
        <dsp:cNvPr id="0" name=""/>
        <dsp:cNvSpPr/>
      </dsp:nvSpPr>
      <dsp:spPr>
        <a:xfrm>
          <a:off x="0" y="4744781"/>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Suggest strategies to overcome these barriers</a:t>
          </a:r>
        </a:p>
      </dsp:txBody>
      <dsp:txXfrm>
        <a:off x="0" y="4744781"/>
        <a:ext cx="5175384" cy="79068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9CA897-C357-7148-892D-23FD1365F3EF}">
      <dsp:nvSpPr>
        <dsp:cNvPr id="0" name=""/>
        <dsp:cNvSpPr/>
      </dsp:nvSpPr>
      <dsp:spPr>
        <a:xfrm>
          <a:off x="0" y="675"/>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723393-300A-7245-9E81-1F3BF8EC39A4}">
      <dsp:nvSpPr>
        <dsp:cNvPr id="0" name=""/>
        <dsp:cNvSpPr/>
      </dsp:nvSpPr>
      <dsp:spPr>
        <a:xfrm>
          <a:off x="0" y="675"/>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Company: </a:t>
          </a:r>
          <a:br>
            <a:rPr lang="en-US" sz="1500" kern="1200" dirty="0"/>
          </a:br>
          <a:r>
            <a:rPr lang="en-US" sz="1500" kern="1200" dirty="0"/>
            <a:t>Flight Foods Ltd – produces ready meals for airlines.</a:t>
          </a:r>
        </a:p>
      </dsp:txBody>
      <dsp:txXfrm>
        <a:off x="0" y="675"/>
        <a:ext cx="5175384" cy="790684"/>
      </dsp:txXfrm>
    </dsp:sp>
    <dsp:sp modelId="{538322A9-C7A8-2248-A7BF-1758F96EB741}">
      <dsp:nvSpPr>
        <dsp:cNvPr id="0" name=""/>
        <dsp:cNvSpPr/>
      </dsp:nvSpPr>
      <dsp:spPr>
        <a:xfrm>
          <a:off x="0" y="791359"/>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92FED5-E9FC-E044-A945-B9451522C22F}">
      <dsp:nvSpPr>
        <dsp:cNvPr id="0" name=""/>
        <dsp:cNvSpPr/>
      </dsp:nvSpPr>
      <dsp:spPr>
        <a:xfrm>
          <a:off x="0" y="791359"/>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Goal: </a:t>
          </a:r>
          <a:br>
            <a:rPr lang="en-US" sz="1500" kern="1200" dirty="0"/>
          </a:br>
          <a:r>
            <a:rPr lang="en-US" sz="1500" kern="1200" dirty="0"/>
            <a:t>Increase market share but losing customers due to poor food hygiene.</a:t>
          </a:r>
        </a:p>
      </dsp:txBody>
      <dsp:txXfrm>
        <a:off x="0" y="791359"/>
        <a:ext cx="5175384" cy="790684"/>
      </dsp:txXfrm>
    </dsp:sp>
    <dsp:sp modelId="{ECB48EE6-3689-2C4F-A6F3-B9BB8FFB9B84}">
      <dsp:nvSpPr>
        <dsp:cNvPr id="0" name=""/>
        <dsp:cNvSpPr/>
      </dsp:nvSpPr>
      <dsp:spPr>
        <a:xfrm>
          <a:off x="0" y="1582044"/>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7A5709-A4C2-4044-AC6F-6A10972C82A4}">
      <dsp:nvSpPr>
        <dsp:cNvPr id="0" name=""/>
        <dsp:cNvSpPr/>
      </dsp:nvSpPr>
      <dsp:spPr>
        <a:xfrm>
          <a:off x="0" y="1582044"/>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Problems:</a:t>
          </a:r>
        </a:p>
      </dsp:txBody>
      <dsp:txXfrm>
        <a:off x="0" y="1582044"/>
        <a:ext cx="5175384" cy="790684"/>
      </dsp:txXfrm>
    </dsp:sp>
    <dsp:sp modelId="{0C417B14-2DBF-CB46-A3CB-2F58C58AFBD3}">
      <dsp:nvSpPr>
        <dsp:cNvPr id="0" name=""/>
        <dsp:cNvSpPr/>
      </dsp:nvSpPr>
      <dsp:spPr>
        <a:xfrm>
          <a:off x="0" y="2372728"/>
          <a:ext cx="517538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F88BF6-A563-4244-847E-2E35B3334957}">
      <dsp:nvSpPr>
        <dsp:cNvPr id="0" name=""/>
        <dsp:cNvSpPr/>
      </dsp:nvSpPr>
      <dsp:spPr>
        <a:xfrm>
          <a:off x="0" y="2372728"/>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a:t>
          </a:r>
          <a:r>
            <a:rPr lang="en-GB" sz="1500" kern="1200" dirty="0"/>
            <a:t> Undercooked meals, poor packaging, contamination (Flight Foods Ltd., 2025)</a:t>
          </a:r>
          <a:endParaRPr lang="en-US" sz="1500" kern="1200" dirty="0"/>
        </a:p>
      </dsp:txBody>
      <dsp:txXfrm>
        <a:off x="0" y="2372728"/>
        <a:ext cx="5175384" cy="790684"/>
      </dsp:txXfrm>
    </dsp:sp>
    <dsp:sp modelId="{3619075C-9056-F242-A785-09D5192AA4C4}">
      <dsp:nvSpPr>
        <dsp:cNvPr id="0" name=""/>
        <dsp:cNvSpPr/>
      </dsp:nvSpPr>
      <dsp:spPr>
        <a:xfrm>
          <a:off x="0" y="3163412"/>
          <a:ext cx="5175384"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49D88-1498-C84A-868B-7BCC15DDD45A}">
      <dsp:nvSpPr>
        <dsp:cNvPr id="0" name=""/>
        <dsp:cNvSpPr/>
      </dsp:nvSpPr>
      <dsp:spPr>
        <a:xfrm>
          <a:off x="0" y="3163412"/>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 Untrained, multicultural workforce (5 groups, ages 16–60).</a:t>
          </a:r>
        </a:p>
      </dsp:txBody>
      <dsp:txXfrm>
        <a:off x="0" y="3163412"/>
        <a:ext cx="5175384" cy="790684"/>
      </dsp:txXfrm>
    </dsp:sp>
    <dsp:sp modelId="{D8784F81-E747-ED48-B5BC-DC247A93E3AB}">
      <dsp:nvSpPr>
        <dsp:cNvPr id="0" name=""/>
        <dsp:cNvSpPr/>
      </dsp:nvSpPr>
      <dsp:spPr>
        <a:xfrm>
          <a:off x="0" y="3954096"/>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C34CC76-D65D-6542-AD15-2E90680523DE}">
      <dsp:nvSpPr>
        <dsp:cNvPr id="0" name=""/>
        <dsp:cNvSpPr/>
      </dsp:nvSpPr>
      <dsp:spPr>
        <a:xfrm>
          <a:off x="0" y="3954096"/>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 Outdated, noisy machinery.</a:t>
          </a:r>
        </a:p>
      </dsp:txBody>
      <dsp:txXfrm>
        <a:off x="0" y="3954096"/>
        <a:ext cx="5175384" cy="790684"/>
      </dsp:txXfrm>
    </dsp:sp>
    <dsp:sp modelId="{D48FE4F8-45ED-9443-A360-112D8C8A66AC}">
      <dsp:nvSpPr>
        <dsp:cNvPr id="0" name=""/>
        <dsp:cNvSpPr/>
      </dsp:nvSpPr>
      <dsp:spPr>
        <a:xfrm>
          <a:off x="0" y="4744781"/>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8BC9CD-82BA-E84C-A813-3A4FC208F1E8}">
      <dsp:nvSpPr>
        <dsp:cNvPr id="0" name=""/>
        <dsp:cNvSpPr/>
      </dsp:nvSpPr>
      <dsp:spPr>
        <a:xfrm>
          <a:off x="0" y="4744781"/>
          <a:ext cx="5175384"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rtl="0">
            <a:lnSpc>
              <a:spcPct val="90000"/>
            </a:lnSpc>
            <a:spcBef>
              <a:spcPct val="0"/>
            </a:spcBef>
            <a:spcAft>
              <a:spcPct val="35000"/>
            </a:spcAft>
            <a:buNone/>
          </a:pPr>
          <a:r>
            <a:rPr lang="en-US" sz="1500" kern="1200" dirty="0"/>
            <a:t>– Lack of training and clear procedures.</a:t>
          </a:r>
        </a:p>
      </dsp:txBody>
      <dsp:txXfrm>
        <a:off x="0" y="4744781"/>
        <a:ext cx="5175384" cy="790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45F556-B9F7-9D48-9A75-67CF6C0F52FC}">
      <dsp:nvSpPr>
        <dsp:cNvPr id="0" name=""/>
        <dsp:cNvSpPr/>
      </dsp:nvSpPr>
      <dsp:spPr>
        <a:xfrm>
          <a:off x="0" y="675"/>
          <a:ext cx="5175384"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822550-BBFA-6E4C-A6C8-CD24A5F1D8F4}">
      <dsp:nvSpPr>
        <dsp:cNvPr id="0" name=""/>
        <dsp:cNvSpPr/>
      </dsp:nvSpPr>
      <dsp:spPr>
        <a:xfrm>
          <a:off x="0" y="675"/>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mn-lt"/>
            </a:rPr>
            <a:t>Language barriers – employees have limited English  </a:t>
          </a:r>
          <a:r>
            <a:rPr lang="en-GB" sz="2200" kern="1200" dirty="0">
              <a:latin typeface="+mn-lt"/>
            </a:rPr>
            <a:t>(Hofstede, 2011).</a:t>
          </a:r>
          <a:endParaRPr lang="en-US" sz="2200" kern="1200" dirty="0">
            <a:latin typeface="+mn-lt"/>
          </a:endParaRPr>
        </a:p>
      </dsp:txBody>
      <dsp:txXfrm>
        <a:off x="0" y="675"/>
        <a:ext cx="5175384" cy="1106957"/>
      </dsp:txXfrm>
    </dsp:sp>
    <dsp:sp modelId="{61F441D8-E638-924E-8E13-D49FCDFF881C}">
      <dsp:nvSpPr>
        <dsp:cNvPr id="0" name=""/>
        <dsp:cNvSpPr/>
      </dsp:nvSpPr>
      <dsp:spPr>
        <a:xfrm>
          <a:off x="0" y="1107633"/>
          <a:ext cx="5175384"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B849A8-AE4E-E744-A7BB-801AE0AA5A04}">
      <dsp:nvSpPr>
        <dsp:cNvPr id="0" name=""/>
        <dsp:cNvSpPr/>
      </dsp:nvSpPr>
      <dsp:spPr>
        <a:xfrm>
          <a:off x="0" y="1107633"/>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mn-lt"/>
            </a:rPr>
            <a:t>Cultural differences – diverse values and work habits.</a:t>
          </a:r>
        </a:p>
      </dsp:txBody>
      <dsp:txXfrm>
        <a:off x="0" y="1107633"/>
        <a:ext cx="5175384" cy="1106957"/>
      </dsp:txXfrm>
    </dsp:sp>
    <dsp:sp modelId="{BAD40B85-6F7E-C34E-8CB5-154E21294B85}">
      <dsp:nvSpPr>
        <dsp:cNvPr id="0" name=""/>
        <dsp:cNvSpPr/>
      </dsp:nvSpPr>
      <dsp:spPr>
        <a:xfrm>
          <a:off x="0" y="2214591"/>
          <a:ext cx="5175384"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519A46-7C5D-4F4F-93FA-824594EC2B76}">
      <dsp:nvSpPr>
        <dsp:cNvPr id="0" name=""/>
        <dsp:cNvSpPr/>
      </dsp:nvSpPr>
      <dsp:spPr>
        <a:xfrm>
          <a:off x="0" y="2214591"/>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latin typeface="+mn-lt"/>
            </a:rPr>
            <a:t>Physical barriers – noisy, busy factory floor.</a:t>
          </a:r>
        </a:p>
      </dsp:txBody>
      <dsp:txXfrm>
        <a:off x="0" y="2214591"/>
        <a:ext cx="5175384" cy="1106957"/>
      </dsp:txXfrm>
    </dsp:sp>
    <dsp:sp modelId="{6BC17D30-C311-024A-937E-23F7C8424EED}">
      <dsp:nvSpPr>
        <dsp:cNvPr id="0" name=""/>
        <dsp:cNvSpPr/>
      </dsp:nvSpPr>
      <dsp:spPr>
        <a:xfrm>
          <a:off x="0" y="3321549"/>
          <a:ext cx="5175384"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302718-D756-DA4F-A001-4771CDE50D35}">
      <dsp:nvSpPr>
        <dsp:cNvPr id="0" name=""/>
        <dsp:cNvSpPr/>
      </dsp:nvSpPr>
      <dsp:spPr>
        <a:xfrm>
          <a:off x="0" y="3321549"/>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Lack of feedback – Gary gives orders, limited two-way communication </a:t>
          </a:r>
          <a:r>
            <a:rPr lang="en-GB" sz="2200" kern="1200" dirty="0"/>
            <a:t>(Goleman, 1995).</a:t>
          </a:r>
          <a:endParaRPr lang="en-US" sz="2200" kern="1200" dirty="0"/>
        </a:p>
      </dsp:txBody>
      <dsp:txXfrm>
        <a:off x="0" y="3321549"/>
        <a:ext cx="5175384" cy="1106957"/>
      </dsp:txXfrm>
    </dsp:sp>
    <dsp:sp modelId="{36FF073C-060F-E040-A7CA-E67876F064E9}">
      <dsp:nvSpPr>
        <dsp:cNvPr id="0" name=""/>
        <dsp:cNvSpPr/>
      </dsp:nvSpPr>
      <dsp:spPr>
        <a:xfrm>
          <a:off x="0" y="4428507"/>
          <a:ext cx="5175384"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24038D-459B-A64D-A9A6-0F4496281F85}">
      <dsp:nvSpPr>
        <dsp:cNvPr id="0" name=""/>
        <dsp:cNvSpPr/>
      </dsp:nvSpPr>
      <dsp:spPr>
        <a:xfrm>
          <a:off x="0" y="4428507"/>
          <a:ext cx="5175384"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Leadership and training gaps – inconsistent supervision, poor role modeling.</a:t>
          </a:r>
        </a:p>
      </dsp:txBody>
      <dsp:txXfrm>
        <a:off x="0" y="4428507"/>
        <a:ext cx="5175384"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08E8E-89D6-F940-B78C-40D2551467BB}">
      <dsp:nvSpPr>
        <dsp:cNvPr id="0" name=""/>
        <dsp:cNvSpPr/>
      </dsp:nvSpPr>
      <dsp:spPr>
        <a:xfrm>
          <a:off x="0" y="671"/>
          <a:ext cx="469773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B7CAE1-7A16-E340-8BD1-083E17B19A4D}">
      <dsp:nvSpPr>
        <dsp:cNvPr id="0" name=""/>
        <dsp:cNvSpPr/>
      </dsp:nvSpPr>
      <dsp:spPr>
        <a:xfrm>
          <a:off x="0" y="671"/>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Model: Sender → Message → Channel → Receiver → Feedback.</a:t>
          </a:r>
        </a:p>
      </dsp:txBody>
      <dsp:txXfrm>
        <a:off x="0" y="671"/>
        <a:ext cx="4697730" cy="786192"/>
      </dsp:txXfrm>
    </dsp:sp>
    <dsp:sp modelId="{2E52B671-9AD2-AD49-A820-679145A952F1}">
      <dsp:nvSpPr>
        <dsp:cNvPr id="0" name=""/>
        <dsp:cNvSpPr/>
      </dsp:nvSpPr>
      <dsp:spPr>
        <a:xfrm>
          <a:off x="0" y="786863"/>
          <a:ext cx="469773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8F506E-5680-3B40-8EE9-01B1C8149809}">
      <dsp:nvSpPr>
        <dsp:cNvPr id="0" name=""/>
        <dsp:cNvSpPr/>
      </dsp:nvSpPr>
      <dsp:spPr>
        <a:xfrm>
          <a:off x="0" y="786863"/>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'Noise' disrupts message transfer </a:t>
          </a:r>
          <a:r>
            <a:rPr lang="en-GB" sz="2200" kern="1200" dirty="0"/>
            <a:t>(Shannon and Weaver, 1949)</a:t>
          </a:r>
          <a:r>
            <a:rPr lang="en-US" sz="2200" kern="1200" dirty="0"/>
            <a:t>. </a:t>
          </a:r>
        </a:p>
      </dsp:txBody>
      <dsp:txXfrm>
        <a:off x="0" y="786863"/>
        <a:ext cx="4697730" cy="786192"/>
      </dsp:txXfrm>
    </dsp:sp>
    <dsp:sp modelId="{9D398B6C-CEF2-1849-BBAA-BA76641C89C5}">
      <dsp:nvSpPr>
        <dsp:cNvPr id="0" name=""/>
        <dsp:cNvSpPr/>
      </dsp:nvSpPr>
      <dsp:spPr>
        <a:xfrm>
          <a:off x="0" y="1573055"/>
          <a:ext cx="469773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7EFF0D2-AB78-A748-93EB-5E9CB0879AF6}">
      <dsp:nvSpPr>
        <dsp:cNvPr id="0" name=""/>
        <dsp:cNvSpPr/>
      </dsp:nvSpPr>
      <dsp:spPr>
        <a:xfrm>
          <a:off x="0" y="1573055"/>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1" kern="1200" dirty="0"/>
            <a:t>Application to case:</a:t>
          </a:r>
        </a:p>
      </dsp:txBody>
      <dsp:txXfrm>
        <a:off x="0" y="1573055"/>
        <a:ext cx="4697730" cy="786192"/>
      </dsp:txXfrm>
    </dsp:sp>
    <dsp:sp modelId="{9AA46BA9-9685-E64E-8B8B-B88A511C37CD}">
      <dsp:nvSpPr>
        <dsp:cNvPr id="0" name=""/>
        <dsp:cNvSpPr/>
      </dsp:nvSpPr>
      <dsp:spPr>
        <a:xfrm>
          <a:off x="0" y="2359247"/>
          <a:ext cx="469773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96701A-A466-424B-9A16-B0E25CAAAE9E}">
      <dsp:nvSpPr>
        <dsp:cNvPr id="0" name=""/>
        <dsp:cNvSpPr/>
      </dsp:nvSpPr>
      <dsp:spPr>
        <a:xfrm>
          <a:off x="0" y="2359247"/>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Sender: Gary</a:t>
          </a:r>
        </a:p>
      </dsp:txBody>
      <dsp:txXfrm>
        <a:off x="0" y="2359247"/>
        <a:ext cx="4697730" cy="786192"/>
      </dsp:txXfrm>
    </dsp:sp>
    <dsp:sp modelId="{65156BEF-88B3-1B4D-90D9-BFF91DEBE063}">
      <dsp:nvSpPr>
        <dsp:cNvPr id="0" name=""/>
        <dsp:cNvSpPr/>
      </dsp:nvSpPr>
      <dsp:spPr>
        <a:xfrm>
          <a:off x="0" y="3145440"/>
          <a:ext cx="4697730"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9927402-7088-C142-81E1-71AEE7E7B628}">
      <dsp:nvSpPr>
        <dsp:cNvPr id="0" name=""/>
        <dsp:cNvSpPr/>
      </dsp:nvSpPr>
      <dsp:spPr>
        <a:xfrm>
          <a:off x="0" y="3145440"/>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Message: Hygiene and safety instructions</a:t>
          </a:r>
        </a:p>
      </dsp:txBody>
      <dsp:txXfrm>
        <a:off x="0" y="3145440"/>
        <a:ext cx="4697730" cy="786192"/>
      </dsp:txXfrm>
    </dsp:sp>
    <dsp:sp modelId="{D3E9EF9E-A8A8-1E4F-AA55-4E2E4ACD313A}">
      <dsp:nvSpPr>
        <dsp:cNvPr id="0" name=""/>
        <dsp:cNvSpPr/>
      </dsp:nvSpPr>
      <dsp:spPr>
        <a:xfrm>
          <a:off x="0" y="3931632"/>
          <a:ext cx="469773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C7D896-AC66-AA41-B170-10CF1DBE3020}">
      <dsp:nvSpPr>
        <dsp:cNvPr id="0" name=""/>
        <dsp:cNvSpPr/>
      </dsp:nvSpPr>
      <dsp:spPr>
        <a:xfrm>
          <a:off x="0" y="3931632"/>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Noise: Language, culture, and factory noise</a:t>
          </a:r>
        </a:p>
      </dsp:txBody>
      <dsp:txXfrm>
        <a:off x="0" y="3931632"/>
        <a:ext cx="4697730" cy="786192"/>
      </dsp:txXfrm>
    </dsp:sp>
    <dsp:sp modelId="{ED25D0B1-D10E-1D45-92D4-2EFF40EAB685}">
      <dsp:nvSpPr>
        <dsp:cNvPr id="0" name=""/>
        <dsp:cNvSpPr/>
      </dsp:nvSpPr>
      <dsp:spPr>
        <a:xfrm>
          <a:off x="0" y="4717824"/>
          <a:ext cx="469773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529EEE-34F0-8D49-8CDF-CB20AD90E784}">
      <dsp:nvSpPr>
        <dsp:cNvPr id="0" name=""/>
        <dsp:cNvSpPr/>
      </dsp:nvSpPr>
      <dsp:spPr>
        <a:xfrm>
          <a:off x="0" y="4717824"/>
          <a:ext cx="4697730" cy="7861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 Feedback missing – misunderstanding occurs.</a:t>
          </a:r>
        </a:p>
      </dsp:txBody>
      <dsp:txXfrm>
        <a:off x="0" y="4717824"/>
        <a:ext cx="4697730" cy="7861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028D5F-FE87-164C-A0DC-00EA3821D748}">
      <dsp:nvSpPr>
        <dsp:cNvPr id="0" name=""/>
        <dsp:cNvSpPr/>
      </dsp:nvSpPr>
      <dsp:spPr>
        <a:xfrm>
          <a:off x="0" y="0"/>
          <a:ext cx="394335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77DE6B-E2A2-894F-AF3F-3374CB15F9CE}">
      <dsp:nvSpPr>
        <dsp:cNvPr id="0" name=""/>
        <dsp:cNvSpPr/>
      </dsp:nvSpPr>
      <dsp:spPr>
        <a:xfrm>
          <a:off x="0" y="0"/>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Training and Education:</a:t>
          </a:r>
        </a:p>
      </dsp:txBody>
      <dsp:txXfrm>
        <a:off x="0" y="0"/>
        <a:ext cx="3943350" cy="688085"/>
      </dsp:txXfrm>
    </dsp:sp>
    <dsp:sp modelId="{DE82FD4E-BA39-0F47-8BAC-091473B6B883}">
      <dsp:nvSpPr>
        <dsp:cNvPr id="0" name=""/>
        <dsp:cNvSpPr/>
      </dsp:nvSpPr>
      <dsp:spPr>
        <a:xfrm>
          <a:off x="0" y="688085"/>
          <a:ext cx="3943350" cy="0"/>
        </a:xfrm>
        <a:prstGeom prst="line">
          <a:avLst/>
        </a:prstGeom>
        <a:solidFill>
          <a:schemeClr val="accent5">
            <a:hueOff val="-1419125"/>
            <a:satOff val="5687"/>
            <a:lumOff val="1233"/>
            <a:alphaOff val="0"/>
          </a:schemeClr>
        </a:solidFill>
        <a:ln w="25400" cap="flat" cmpd="sng" algn="ctr">
          <a:solidFill>
            <a:schemeClr val="accent5">
              <a:hueOff val="-1419125"/>
              <a:satOff val="5687"/>
              <a:lumOff val="123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76C330-F946-1E40-A5EE-1D81B64BE548}">
      <dsp:nvSpPr>
        <dsp:cNvPr id="0" name=""/>
        <dsp:cNvSpPr/>
      </dsp:nvSpPr>
      <dsp:spPr>
        <a:xfrm>
          <a:off x="0" y="688085"/>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Provide formal hygiene training before starting work.</a:t>
          </a:r>
        </a:p>
      </dsp:txBody>
      <dsp:txXfrm>
        <a:off x="0" y="688085"/>
        <a:ext cx="3943350" cy="688085"/>
      </dsp:txXfrm>
    </dsp:sp>
    <dsp:sp modelId="{209242E7-82B0-D140-9B1E-C3FD0C3D3167}">
      <dsp:nvSpPr>
        <dsp:cNvPr id="0" name=""/>
        <dsp:cNvSpPr/>
      </dsp:nvSpPr>
      <dsp:spPr>
        <a:xfrm>
          <a:off x="0" y="1376171"/>
          <a:ext cx="3943350" cy="0"/>
        </a:xfrm>
        <a:prstGeom prst="line">
          <a:avLst/>
        </a:prstGeom>
        <a:solidFill>
          <a:schemeClr val="accent5">
            <a:hueOff val="-2838251"/>
            <a:satOff val="11375"/>
            <a:lumOff val="2465"/>
            <a:alphaOff val="0"/>
          </a:schemeClr>
        </a:solidFill>
        <a:ln w="25400" cap="flat" cmpd="sng" algn="ctr">
          <a:solidFill>
            <a:schemeClr val="accent5">
              <a:hueOff val="-2838251"/>
              <a:satOff val="11375"/>
              <a:lumOff val="246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787923-2880-364C-BD13-715DDCFE2BCF}">
      <dsp:nvSpPr>
        <dsp:cNvPr id="0" name=""/>
        <dsp:cNvSpPr/>
      </dsp:nvSpPr>
      <dsp:spPr>
        <a:xfrm>
          <a:off x="0" y="1376171"/>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Ongoing refresher courses using demonstrations </a:t>
          </a:r>
          <a:r>
            <a:rPr lang="en-GB" sz="1700" kern="1200" dirty="0"/>
            <a:t>(Robbins and Judge, 2019).</a:t>
          </a:r>
          <a:endParaRPr lang="en-US" sz="1700" kern="1200" dirty="0"/>
        </a:p>
      </dsp:txBody>
      <dsp:txXfrm>
        <a:off x="0" y="1376171"/>
        <a:ext cx="3943350" cy="688085"/>
      </dsp:txXfrm>
    </dsp:sp>
    <dsp:sp modelId="{124F1D82-1DCB-8041-A5AF-C48DF13FE177}">
      <dsp:nvSpPr>
        <dsp:cNvPr id="0" name=""/>
        <dsp:cNvSpPr/>
      </dsp:nvSpPr>
      <dsp:spPr>
        <a:xfrm>
          <a:off x="0" y="2064257"/>
          <a:ext cx="3943350" cy="0"/>
        </a:xfrm>
        <a:prstGeom prst="line">
          <a:avLst/>
        </a:prstGeom>
        <a:solidFill>
          <a:schemeClr val="accent5">
            <a:hueOff val="-4257376"/>
            <a:satOff val="17062"/>
            <a:lumOff val="3698"/>
            <a:alphaOff val="0"/>
          </a:schemeClr>
        </a:solidFill>
        <a:ln w="25400" cap="flat" cmpd="sng" algn="ctr">
          <a:solidFill>
            <a:schemeClr val="accent5">
              <a:hueOff val="-4257376"/>
              <a:satOff val="17062"/>
              <a:lumOff val="36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E7EACD5-BD4F-3C49-9183-83365DA85190}">
      <dsp:nvSpPr>
        <dsp:cNvPr id="0" name=""/>
        <dsp:cNvSpPr/>
      </dsp:nvSpPr>
      <dsp:spPr>
        <a:xfrm>
          <a:off x="0" y="2064257"/>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Language Support:</a:t>
          </a:r>
        </a:p>
      </dsp:txBody>
      <dsp:txXfrm>
        <a:off x="0" y="2064257"/>
        <a:ext cx="3943350" cy="688085"/>
      </dsp:txXfrm>
    </dsp:sp>
    <dsp:sp modelId="{99133D4F-67D6-D944-B84E-473B49C3339C}">
      <dsp:nvSpPr>
        <dsp:cNvPr id="0" name=""/>
        <dsp:cNvSpPr/>
      </dsp:nvSpPr>
      <dsp:spPr>
        <a:xfrm>
          <a:off x="0" y="2752343"/>
          <a:ext cx="3943350" cy="0"/>
        </a:xfrm>
        <a:prstGeom prst="line">
          <a:avLst/>
        </a:prstGeom>
        <a:solidFill>
          <a:schemeClr val="accent5">
            <a:hueOff val="-5676501"/>
            <a:satOff val="22749"/>
            <a:lumOff val="4930"/>
            <a:alphaOff val="0"/>
          </a:schemeClr>
        </a:solidFill>
        <a:ln w="25400" cap="flat" cmpd="sng" algn="ctr">
          <a:solidFill>
            <a:schemeClr val="accent5">
              <a:hueOff val="-5676501"/>
              <a:satOff val="22749"/>
              <a:lumOff val="493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E7A38D-C6D8-8C4B-95BD-3A3524FB7574}">
      <dsp:nvSpPr>
        <dsp:cNvPr id="0" name=""/>
        <dsp:cNvSpPr/>
      </dsp:nvSpPr>
      <dsp:spPr>
        <a:xfrm>
          <a:off x="0" y="2752343"/>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Use pictograms, multilingual posters, and translations.</a:t>
          </a:r>
        </a:p>
      </dsp:txBody>
      <dsp:txXfrm>
        <a:off x="0" y="2752343"/>
        <a:ext cx="3943350" cy="688085"/>
      </dsp:txXfrm>
    </dsp:sp>
    <dsp:sp modelId="{F81C93C1-FC32-434E-B180-2BF398465C3F}">
      <dsp:nvSpPr>
        <dsp:cNvPr id="0" name=""/>
        <dsp:cNvSpPr/>
      </dsp:nvSpPr>
      <dsp:spPr>
        <a:xfrm>
          <a:off x="0" y="3440430"/>
          <a:ext cx="3943350" cy="0"/>
        </a:xfrm>
        <a:prstGeom prst="line">
          <a:avLst/>
        </a:prstGeom>
        <a:solidFill>
          <a:schemeClr val="accent5">
            <a:hueOff val="-7095626"/>
            <a:satOff val="28436"/>
            <a:lumOff val="6163"/>
            <a:alphaOff val="0"/>
          </a:schemeClr>
        </a:solidFill>
        <a:ln w="25400" cap="flat" cmpd="sng" algn="ctr">
          <a:solidFill>
            <a:schemeClr val="accent5">
              <a:hueOff val="-7095626"/>
              <a:satOff val="28436"/>
              <a:lumOff val="61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A42CFA-28E5-B746-828D-BF915894AEC4}">
      <dsp:nvSpPr>
        <dsp:cNvPr id="0" name=""/>
        <dsp:cNvSpPr/>
      </dsp:nvSpPr>
      <dsp:spPr>
        <a:xfrm>
          <a:off x="0" y="3440429"/>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Hire multilingual supervisors </a:t>
          </a:r>
          <a:r>
            <a:rPr lang="en-GB" sz="1700" kern="1200" dirty="0"/>
            <a:t>(Hofstede, 2011).</a:t>
          </a:r>
          <a:endParaRPr lang="en-US" sz="1700" kern="1200" dirty="0"/>
        </a:p>
      </dsp:txBody>
      <dsp:txXfrm>
        <a:off x="0" y="3440429"/>
        <a:ext cx="3943350" cy="688085"/>
      </dsp:txXfrm>
    </dsp:sp>
    <dsp:sp modelId="{CCB67B94-D7DB-C04E-BEF5-FFEFA72A07EE}">
      <dsp:nvSpPr>
        <dsp:cNvPr id="0" name=""/>
        <dsp:cNvSpPr/>
      </dsp:nvSpPr>
      <dsp:spPr>
        <a:xfrm>
          <a:off x="0" y="4128515"/>
          <a:ext cx="3943350" cy="0"/>
        </a:xfrm>
        <a:prstGeom prst="line">
          <a:avLst/>
        </a:prstGeom>
        <a:solidFill>
          <a:schemeClr val="accent5">
            <a:hueOff val="-8514751"/>
            <a:satOff val="34124"/>
            <a:lumOff val="7395"/>
            <a:alphaOff val="0"/>
          </a:schemeClr>
        </a:solidFill>
        <a:ln w="25400" cap="flat" cmpd="sng" algn="ctr">
          <a:solidFill>
            <a:schemeClr val="accent5">
              <a:hueOff val="-8514751"/>
              <a:satOff val="34124"/>
              <a:lumOff val="739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AF4DDC-DFF4-344E-9CFC-24153DDEA587}">
      <dsp:nvSpPr>
        <dsp:cNvPr id="0" name=""/>
        <dsp:cNvSpPr/>
      </dsp:nvSpPr>
      <dsp:spPr>
        <a:xfrm>
          <a:off x="0" y="4128515"/>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b="1" kern="1200" dirty="0"/>
            <a:t>Improve Feedback:</a:t>
          </a:r>
        </a:p>
      </dsp:txBody>
      <dsp:txXfrm>
        <a:off x="0" y="4128515"/>
        <a:ext cx="3943350" cy="688085"/>
      </dsp:txXfrm>
    </dsp:sp>
    <dsp:sp modelId="{B47F8B6C-1894-4741-AE47-66196B37517B}">
      <dsp:nvSpPr>
        <dsp:cNvPr id="0" name=""/>
        <dsp:cNvSpPr/>
      </dsp:nvSpPr>
      <dsp:spPr>
        <a:xfrm>
          <a:off x="0" y="4816601"/>
          <a:ext cx="3943350" cy="0"/>
        </a:xfrm>
        <a:prstGeom prst="line">
          <a:avLst/>
        </a:prstGeom>
        <a:solidFill>
          <a:schemeClr val="accent5">
            <a:hueOff val="-9933876"/>
            <a:satOff val="39811"/>
            <a:lumOff val="8628"/>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FA2BE2-D5A6-0F49-9B4E-3D5346F65D5C}">
      <dsp:nvSpPr>
        <dsp:cNvPr id="0" name=""/>
        <dsp:cNvSpPr/>
      </dsp:nvSpPr>
      <dsp:spPr>
        <a:xfrm>
          <a:off x="0" y="4816601"/>
          <a:ext cx="3943350" cy="688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dirty="0"/>
            <a:t>– Daily briefings and Q&amp;A sessions.</a:t>
          </a:r>
        </a:p>
      </dsp:txBody>
      <dsp:txXfrm>
        <a:off x="0" y="4816601"/>
        <a:ext cx="3943350" cy="6880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6284D-81AA-5046-A888-CB36ED57947F}">
      <dsp:nvSpPr>
        <dsp:cNvPr id="0" name=""/>
        <dsp:cNvSpPr/>
      </dsp:nvSpPr>
      <dsp:spPr>
        <a:xfrm>
          <a:off x="0" y="2687"/>
          <a:ext cx="469773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F36A55-9761-6B4D-A03A-259093B955A5}">
      <dsp:nvSpPr>
        <dsp:cNvPr id="0" name=""/>
        <dsp:cNvSpPr/>
      </dsp:nvSpPr>
      <dsp:spPr>
        <a:xfrm>
          <a:off x="0" y="2687"/>
          <a:ext cx="469773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Leadership Development:</a:t>
          </a:r>
        </a:p>
      </dsp:txBody>
      <dsp:txXfrm>
        <a:off x="0" y="2687"/>
        <a:ext cx="4697730" cy="916552"/>
      </dsp:txXfrm>
    </dsp:sp>
    <dsp:sp modelId="{4B0AD401-B12E-A34D-8762-90B345542FDB}">
      <dsp:nvSpPr>
        <dsp:cNvPr id="0" name=""/>
        <dsp:cNvSpPr/>
      </dsp:nvSpPr>
      <dsp:spPr>
        <a:xfrm>
          <a:off x="0" y="919239"/>
          <a:ext cx="4697730"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E53AD3F-5EC4-2F48-8CA7-D71C62EE3396}">
      <dsp:nvSpPr>
        <dsp:cNvPr id="0" name=""/>
        <dsp:cNvSpPr/>
      </dsp:nvSpPr>
      <dsp:spPr>
        <a:xfrm>
          <a:off x="0" y="919239"/>
          <a:ext cx="469773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dirty="0"/>
            <a:t>– Train managers in cultural communication and hygiene leadership </a:t>
          </a:r>
          <a:r>
            <a:rPr lang="en-GB" sz="2000" i="1" kern="1200" dirty="0"/>
            <a:t>(Goleman, 1995).</a:t>
          </a:r>
          <a:endParaRPr lang="en-US" sz="2000" kern="1200" dirty="0"/>
        </a:p>
      </dsp:txBody>
      <dsp:txXfrm>
        <a:off x="0" y="919239"/>
        <a:ext cx="4697730" cy="916552"/>
      </dsp:txXfrm>
    </dsp:sp>
    <dsp:sp modelId="{C5E50021-5FA6-384F-B20A-311EB62E7F85}">
      <dsp:nvSpPr>
        <dsp:cNvPr id="0" name=""/>
        <dsp:cNvSpPr/>
      </dsp:nvSpPr>
      <dsp:spPr>
        <a:xfrm>
          <a:off x="0" y="1835791"/>
          <a:ext cx="469773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BA6AF0-9A10-D144-AB7D-A80E92DE9287}">
      <dsp:nvSpPr>
        <dsp:cNvPr id="0" name=""/>
        <dsp:cNvSpPr/>
      </dsp:nvSpPr>
      <dsp:spPr>
        <a:xfrm>
          <a:off x="0" y="1835791"/>
          <a:ext cx="469773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Gary should lead by example.</a:t>
          </a:r>
        </a:p>
      </dsp:txBody>
      <dsp:txXfrm>
        <a:off x="0" y="1835791"/>
        <a:ext cx="4697730" cy="916552"/>
      </dsp:txXfrm>
    </dsp:sp>
    <dsp:sp modelId="{DCE7FB5D-3046-1649-999E-F3B2639B5F72}">
      <dsp:nvSpPr>
        <dsp:cNvPr id="0" name=""/>
        <dsp:cNvSpPr/>
      </dsp:nvSpPr>
      <dsp:spPr>
        <a:xfrm>
          <a:off x="0" y="2752344"/>
          <a:ext cx="4697730"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B5311-F68C-984F-AEC8-A990F5AC7924}">
      <dsp:nvSpPr>
        <dsp:cNvPr id="0" name=""/>
        <dsp:cNvSpPr/>
      </dsp:nvSpPr>
      <dsp:spPr>
        <a:xfrm>
          <a:off x="0" y="2752344"/>
          <a:ext cx="469773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b="1" kern="1200" dirty="0"/>
            <a:t>Physical and Cultural Improvements:</a:t>
          </a:r>
        </a:p>
      </dsp:txBody>
      <dsp:txXfrm>
        <a:off x="0" y="2752344"/>
        <a:ext cx="4697730" cy="916552"/>
      </dsp:txXfrm>
    </dsp:sp>
    <dsp:sp modelId="{A5B3A2B8-B9AC-DC49-9888-E1642B1F2F8B}">
      <dsp:nvSpPr>
        <dsp:cNvPr id="0" name=""/>
        <dsp:cNvSpPr/>
      </dsp:nvSpPr>
      <dsp:spPr>
        <a:xfrm>
          <a:off x="0" y="3668896"/>
          <a:ext cx="4697730" cy="0"/>
        </a:xfrm>
        <a:prstGeom prst="line">
          <a:avLst/>
        </a:prstGeom>
        <a:solidFill>
          <a:schemeClr val="accent6">
            <a:hueOff val="0"/>
            <a:satOff val="0"/>
            <a:lumOff val="0"/>
            <a:alphaOff val="0"/>
          </a:schemeClr>
        </a:solidFill>
        <a:ln w="254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A026D0-5612-2245-BE5F-4A0B979223C5}">
      <dsp:nvSpPr>
        <dsp:cNvPr id="0" name=""/>
        <dsp:cNvSpPr/>
      </dsp:nvSpPr>
      <dsp:spPr>
        <a:xfrm>
          <a:off x="0" y="3668896"/>
          <a:ext cx="469773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Reduce noise during briefings.</a:t>
          </a:r>
        </a:p>
      </dsp:txBody>
      <dsp:txXfrm>
        <a:off x="0" y="3668896"/>
        <a:ext cx="4697730" cy="916552"/>
      </dsp:txXfrm>
    </dsp:sp>
    <dsp:sp modelId="{2A127DE8-3F1E-B24D-BB45-F69C7D930091}">
      <dsp:nvSpPr>
        <dsp:cNvPr id="0" name=""/>
        <dsp:cNvSpPr/>
      </dsp:nvSpPr>
      <dsp:spPr>
        <a:xfrm>
          <a:off x="0" y="4585448"/>
          <a:ext cx="469773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8B1FF17-A855-FD45-B0F2-1B22244AB20C}">
      <dsp:nvSpPr>
        <dsp:cNvPr id="0" name=""/>
        <dsp:cNvSpPr/>
      </dsp:nvSpPr>
      <dsp:spPr>
        <a:xfrm>
          <a:off x="0" y="4585448"/>
          <a:ext cx="4697730" cy="916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US" sz="2000" kern="1200"/>
            <a:t>– Encourage cultural awareness and teamwork.</a:t>
          </a:r>
        </a:p>
      </dsp:txBody>
      <dsp:txXfrm>
        <a:off x="0" y="4585448"/>
        <a:ext cx="4697730" cy="91655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A305B-E165-614C-90C0-9ED5FCEEE005}">
      <dsp:nvSpPr>
        <dsp:cNvPr id="0" name=""/>
        <dsp:cNvSpPr/>
      </dsp:nvSpPr>
      <dsp:spPr>
        <a:xfrm>
          <a:off x="0" y="0"/>
          <a:ext cx="469773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37B89D-69A6-ED4D-9A00-3A8CA3279CB2}">
      <dsp:nvSpPr>
        <dsp:cNvPr id="0" name=""/>
        <dsp:cNvSpPr/>
      </dsp:nvSpPr>
      <dsp:spPr>
        <a:xfrm>
          <a:off x="0" y="0"/>
          <a:ext cx="469773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Communication breakdown is the main reason for Flight Foods’ quality problems.</a:t>
          </a:r>
        </a:p>
      </dsp:txBody>
      <dsp:txXfrm>
        <a:off x="0" y="0"/>
        <a:ext cx="4697730" cy="1376171"/>
      </dsp:txXfrm>
    </dsp:sp>
    <dsp:sp modelId="{4369215F-EAFE-E642-B4FA-98B92C00CD7F}">
      <dsp:nvSpPr>
        <dsp:cNvPr id="0" name=""/>
        <dsp:cNvSpPr/>
      </dsp:nvSpPr>
      <dsp:spPr>
        <a:xfrm>
          <a:off x="0" y="1376171"/>
          <a:ext cx="469773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C11D779-13A5-EF4C-82A6-D6EB3647292C}">
      <dsp:nvSpPr>
        <dsp:cNvPr id="0" name=""/>
        <dsp:cNvSpPr/>
      </dsp:nvSpPr>
      <dsp:spPr>
        <a:xfrm>
          <a:off x="0" y="1376171"/>
          <a:ext cx="469773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Barriers: language, culture, noise, and poor leadership.</a:t>
          </a:r>
        </a:p>
      </dsp:txBody>
      <dsp:txXfrm>
        <a:off x="0" y="1376171"/>
        <a:ext cx="4697730" cy="1376171"/>
      </dsp:txXfrm>
    </dsp:sp>
    <dsp:sp modelId="{D0A79850-A824-044C-9C34-61C11C036B0F}">
      <dsp:nvSpPr>
        <dsp:cNvPr id="0" name=""/>
        <dsp:cNvSpPr/>
      </dsp:nvSpPr>
      <dsp:spPr>
        <a:xfrm>
          <a:off x="0" y="2752343"/>
          <a:ext cx="469773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B3936-F6CC-6545-A290-910F624903B4}">
      <dsp:nvSpPr>
        <dsp:cNvPr id="0" name=""/>
        <dsp:cNvSpPr/>
      </dsp:nvSpPr>
      <dsp:spPr>
        <a:xfrm>
          <a:off x="0" y="2752343"/>
          <a:ext cx="469773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Shannon &amp; Weaver’s model shows where messages fail</a:t>
          </a:r>
          <a:endParaRPr lang="en-US" sz="2600" kern="1200" dirty="0"/>
        </a:p>
      </dsp:txBody>
      <dsp:txXfrm>
        <a:off x="0" y="2752343"/>
        <a:ext cx="4697730" cy="1376171"/>
      </dsp:txXfrm>
    </dsp:sp>
    <dsp:sp modelId="{DA0BC1B2-96C5-3742-B19F-2A70C5426F2A}">
      <dsp:nvSpPr>
        <dsp:cNvPr id="0" name=""/>
        <dsp:cNvSpPr/>
      </dsp:nvSpPr>
      <dsp:spPr>
        <a:xfrm>
          <a:off x="0" y="4128515"/>
          <a:ext cx="4697730"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385BEC-C851-674A-9668-552BD9B2260E}">
      <dsp:nvSpPr>
        <dsp:cNvPr id="0" name=""/>
        <dsp:cNvSpPr/>
      </dsp:nvSpPr>
      <dsp:spPr>
        <a:xfrm>
          <a:off x="0" y="4128515"/>
          <a:ext cx="4697730" cy="13761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dirty="0"/>
            <a:t>Implementing training, feedback, and leadership solutions will improve quality and safety.</a:t>
          </a:r>
        </a:p>
      </dsp:txBody>
      <dsp:txXfrm>
        <a:off x="0" y="4128515"/>
        <a:ext cx="4697730" cy="13761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49C32A-E01C-4733-8A3C-0EAB5281148B}">
      <dsp:nvSpPr>
        <dsp:cNvPr id="0" name=""/>
        <dsp:cNvSpPr/>
      </dsp:nvSpPr>
      <dsp:spPr>
        <a:xfrm>
          <a:off x="0" y="1312608"/>
          <a:ext cx="7886700" cy="167492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993D2F-7BC7-4672-B60B-F4A429F5242F}">
      <dsp:nvSpPr>
        <dsp:cNvPr id="0" name=""/>
        <dsp:cNvSpPr/>
      </dsp:nvSpPr>
      <dsp:spPr>
        <a:xfrm>
          <a:off x="158650" y="1366007"/>
          <a:ext cx="1617235" cy="16255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CAC04-C910-4B51-AF23-4DD7E44ED11E}">
      <dsp:nvSpPr>
        <dsp:cNvPr id="0" name=""/>
        <dsp:cNvSpPr/>
      </dsp:nvSpPr>
      <dsp:spPr>
        <a:xfrm>
          <a:off x="1934536" y="1341300"/>
          <a:ext cx="5952163" cy="16749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263" tIns="177263" rIns="177263" bIns="177263" numCol="1" spcCol="1270" anchor="ctr" anchorCtr="0">
          <a:noAutofit/>
        </a:bodyPr>
        <a:lstStyle/>
        <a:p>
          <a:pPr marL="0" lvl="0" indent="0" algn="l" defTabSz="1600200">
            <a:lnSpc>
              <a:spcPct val="100000"/>
            </a:lnSpc>
            <a:spcBef>
              <a:spcPct val="0"/>
            </a:spcBef>
            <a:spcAft>
              <a:spcPct val="35000"/>
            </a:spcAft>
            <a:buNone/>
          </a:pPr>
          <a:r>
            <a:rPr lang="en-GB" sz="3600" kern="1200" dirty="0"/>
            <a:t>Thank you for listening. </a:t>
          </a:r>
        </a:p>
        <a:p>
          <a:pPr marL="0" lvl="0" indent="0" algn="l" defTabSz="1600200">
            <a:lnSpc>
              <a:spcPct val="100000"/>
            </a:lnSpc>
            <a:spcBef>
              <a:spcPct val="0"/>
            </a:spcBef>
            <a:spcAft>
              <a:spcPct val="35000"/>
            </a:spcAft>
            <a:buNone/>
          </a:pPr>
          <a:r>
            <a:rPr lang="en-GB" sz="3600" kern="1200" dirty="0"/>
            <a:t>We welcome any questions</a:t>
          </a:r>
          <a:endParaRPr lang="en-US" sz="3600" kern="1200" dirty="0"/>
        </a:p>
      </dsp:txBody>
      <dsp:txXfrm>
        <a:off x="1934536" y="1341300"/>
        <a:ext cx="5952163" cy="16749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A4B344-996A-4446-888C-075AB48053D1}" type="datetimeFigureOut">
              <a:rPr lang="en-US" smtClean="0"/>
              <a:t>11/10/25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783AF9-0C8A-D046-8785-B78F7511E91D}" type="slidenum">
              <a:rPr lang="en-US" smtClean="0"/>
              <a:t>‹#›</a:t>
            </a:fld>
            <a:endParaRPr lang="en-US"/>
          </a:p>
        </p:txBody>
      </p:sp>
    </p:spTree>
    <p:extLst>
      <p:ext uri="{BB962C8B-B14F-4D97-AF65-F5344CB8AC3E}">
        <p14:creationId xmlns:p14="http://schemas.microsoft.com/office/powerpoint/2010/main" val="15038679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0783AF9-0C8A-D046-8785-B78F7511E91D}" type="slidenum">
              <a:rPr lang="en-US" smtClean="0"/>
              <a:t>1</a:t>
            </a:fld>
            <a:endParaRPr lang="en-US"/>
          </a:p>
        </p:txBody>
      </p:sp>
    </p:spTree>
    <p:extLst>
      <p:ext uri="{BB962C8B-B14F-4D97-AF65-F5344CB8AC3E}">
        <p14:creationId xmlns:p14="http://schemas.microsoft.com/office/powerpoint/2010/main" val="1719512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0783AF9-0C8A-D046-8785-B78F7511E91D}" type="slidenum">
              <a:rPr lang="en-US" smtClean="0"/>
              <a:t>4</a:t>
            </a:fld>
            <a:endParaRPr lang="en-US"/>
          </a:p>
        </p:txBody>
      </p:sp>
    </p:spTree>
    <p:extLst>
      <p:ext uri="{BB962C8B-B14F-4D97-AF65-F5344CB8AC3E}">
        <p14:creationId xmlns:p14="http://schemas.microsoft.com/office/powerpoint/2010/main" val="10556455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11/10/25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646037" y="739978"/>
            <a:ext cx="4001197" cy="3004145"/>
          </a:xfrm>
        </p:spPr>
        <p:txBody>
          <a:bodyPr>
            <a:normAutofit/>
          </a:bodyPr>
          <a:lstStyle/>
          <a:p>
            <a:r>
              <a:rPr lang="en-GB" b="1" dirty="0"/>
              <a:t>Communication Barriers and Solutions at Flight Foods Ltd</a:t>
            </a:r>
            <a:endParaRPr lang="en-GB" b="1" dirty="0">
              <a:ea typeface="Calibri"/>
              <a:cs typeface="Calibri"/>
            </a:endParaRPr>
          </a:p>
        </p:txBody>
      </p:sp>
      <p:sp>
        <p:nvSpPr>
          <p:cNvPr id="3" name="Subtitle 2"/>
          <p:cNvSpPr>
            <a:spLocks noGrp="1"/>
          </p:cNvSpPr>
          <p:nvPr>
            <p:ph type="subTitle" idx="1"/>
          </p:nvPr>
        </p:nvSpPr>
        <p:spPr>
          <a:xfrm>
            <a:off x="4646036" y="3836197"/>
            <a:ext cx="4001198" cy="2189214"/>
          </a:xfrm>
        </p:spPr>
        <p:txBody>
          <a:bodyPr vert="horz" lIns="91440" tIns="45720" rIns="91440" bIns="45720" rtlCol="0" anchor="t">
            <a:normAutofit/>
          </a:bodyPr>
          <a:lstStyle/>
          <a:p>
            <a:pPr>
              <a:lnSpc>
                <a:spcPct val="90000"/>
              </a:lnSpc>
            </a:pPr>
            <a:r>
              <a:rPr lang="en-GB" sz="1000" b="1" dirty="0"/>
              <a:t>Effective Teamworking &amp; Communications (LCLM4003)</a:t>
            </a:r>
            <a:endParaRPr lang="en-GB" sz="1000" b="1" dirty="0">
              <a:ea typeface="Calibri"/>
              <a:cs typeface="Calibri"/>
            </a:endParaRPr>
          </a:p>
          <a:p>
            <a:pPr>
              <a:lnSpc>
                <a:spcPct val="90000"/>
              </a:lnSpc>
            </a:pPr>
            <a:endParaRPr lang="en-GB" sz="1000" b="1" dirty="0">
              <a:ea typeface="Calibri"/>
              <a:cs typeface="Calibri"/>
            </a:endParaRPr>
          </a:p>
          <a:p>
            <a:pPr>
              <a:lnSpc>
                <a:spcPct val="90000"/>
              </a:lnSpc>
            </a:pPr>
            <a:r>
              <a:rPr lang="en-GB" sz="1000" b="1" dirty="0"/>
              <a:t>Group Members:</a:t>
            </a:r>
            <a:endParaRPr lang="en-GB" sz="1000" b="1" dirty="0">
              <a:ea typeface="Calibri"/>
              <a:cs typeface="Calibri"/>
            </a:endParaRPr>
          </a:p>
          <a:p>
            <a:pPr>
              <a:lnSpc>
                <a:spcPct val="90000"/>
              </a:lnSpc>
            </a:pPr>
            <a:r>
              <a:rPr lang="en-GB" sz="1000" b="1" dirty="0"/>
              <a:t>1. Asam Rashid – 2441027</a:t>
            </a:r>
            <a:endParaRPr lang="en-GB" sz="1000" b="1" dirty="0">
              <a:ea typeface="Calibri"/>
              <a:cs typeface="Calibri"/>
            </a:endParaRPr>
          </a:p>
          <a:p>
            <a:pPr>
              <a:lnSpc>
                <a:spcPct val="90000"/>
              </a:lnSpc>
            </a:pPr>
            <a:r>
              <a:rPr lang="en-GB" sz="1000" b="1" dirty="0"/>
              <a:t>2. </a:t>
            </a:r>
            <a:r>
              <a:rPr lang="en-GB" sz="1000" b="1" dirty="0" err="1"/>
              <a:t>Salaha</a:t>
            </a:r>
            <a:r>
              <a:rPr lang="en-GB" sz="1000" b="1" dirty="0"/>
              <a:t> Begum  – 2433612</a:t>
            </a:r>
            <a:endParaRPr lang="en-GB" sz="1000" b="1" dirty="0">
              <a:ea typeface="Calibri"/>
              <a:cs typeface="Calibri"/>
            </a:endParaRPr>
          </a:p>
          <a:p>
            <a:pPr>
              <a:lnSpc>
                <a:spcPct val="90000"/>
              </a:lnSpc>
            </a:pPr>
            <a:r>
              <a:rPr lang="en-GB" sz="1000" b="1" dirty="0"/>
              <a:t>3. Luciana De Lara Franco – 2431984</a:t>
            </a:r>
            <a:endParaRPr lang="en-GB" sz="1000" b="1" dirty="0">
              <a:ea typeface="Calibri"/>
              <a:cs typeface="Calibri"/>
            </a:endParaRPr>
          </a:p>
          <a:p>
            <a:pPr>
              <a:lnSpc>
                <a:spcPct val="90000"/>
              </a:lnSpc>
            </a:pPr>
            <a:r>
              <a:rPr lang="en-GB" sz="1000" b="1" dirty="0"/>
              <a:t>4. Rais Miah– 2440087</a:t>
            </a:r>
            <a:endParaRPr lang="en-GB" sz="1000" b="1" dirty="0">
              <a:ea typeface="Calibri"/>
              <a:cs typeface="Calibri"/>
            </a:endParaRPr>
          </a:p>
          <a:p>
            <a:pPr>
              <a:lnSpc>
                <a:spcPct val="90000"/>
              </a:lnSpc>
            </a:pPr>
            <a:endParaRPr lang="en-GB" sz="1000" b="1" dirty="0">
              <a:ea typeface="Calibri"/>
              <a:cs typeface="Calibri"/>
            </a:endParaRPr>
          </a:p>
          <a:p>
            <a:pPr>
              <a:lnSpc>
                <a:spcPct val="90000"/>
              </a:lnSpc>
            </a:pPr>
            <a:r>
              <a:rPr lang="en-GB" sz="1000" b="1" dirty="0"/>
              <a:t>Lecturer: Yohan Mendis</a:t>
            </a:r>
            <a:br>
              <a:rPr lang="en-GB" sz="1000" b="1" dirty="0"/>
            </a:br>
            <a:r>
              <a:rPr lang="en-GB" sz="1000" b="1" dirty="0"/>
              <a:t>Date: 13</a:t>
            </a:r>
            <a:r>
              <a:rPr lang="en-GB" sz="1000" b="1" baseline="30000" dirty="0"/>
              <a:t>th</a:t>
            </a:r>
            <a:r>
              <a:rPr lang="en-GB" sz="1000" b="1" dirty="0"/>
              <a:t> November 2025</a:t>
            </a:r>
            <a:endParaRPr lang="en-GB" sz="1000" b="1" dirty="0">
              <a:ea typeface="Calibri"/>
              <a:cs typeface="Calibri"/>
            </a:endParaRPr>
          </a:p>
        </p:txBody>
      </p:sp>
      <p:sp>
        <p:nvSpPr>
          <p:cNvPr id="18" name="Freeform: Shape 1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7896" y="1"/>
            <a:ext cx="866357"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Shape 19">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261789" y="0"/>
            <a:ext cx="1303050"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19805"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161135"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73320" y="5717906"/>
            <a:ext cx="1328707"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descr="Plane in red circle">
            <a:extLst>
              <a:ext uri="{FF2B5EF4-FFF2-40B4-BE49-F238E27FC236}">
                <a16:creationId xmlns:a16="http://schemas.microsoft.com/office/drawing/2014/main" id="{437E7403-6018-26FE-D3B2-22BE38BAB313}"/>
              </a:ext>
            </a:extLst>
          </p:cNvPr>
          <p:cNvPicPr>
            <a:picLocks noChangeAspect="1"/>
          </p:cNvPicPr>
          <p:nvPr/>
        </p:nvPicPr>
        <p:blipFill>
          <a:blip r:embed="rId3"/>
          <a:srcRect l="23350" r="24151" b="1"/>
          <a:stretch>
            <a:fillRect/>
          </a:stretch>
        </p:blipFill>
        <p:spPr>
          <a:xfrm>
            <a:off x="473880" y="598720"/>
            <a:ext cx="3883686"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28" name="Freeform: Shape 27">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390384" y="6258756"/>
            <a:ext cx="1174455"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8E1121-ACB3-DF50-0A19-5F07A9DD3E88}"/>
              </a:ext>
            </a:extLst>
          </p:cNvPr>
          <p:cNvSpPr>
            <a:spLocks noGrp="1"/>
          </p:cNvSpPr>
          <p:nvPr>
            <p:ph type="title"/>
          </p:nvPr>
        </p:nvSpPr>
        <p:spPr>
          <a:xfrm>
            <a:off x="630936" y="548640"/>
            <a:ext cx="2700645" cy="5431536"/>
          </a:xfrm>
        </p:spPr>
        <p:txBody>
          <a:bodyPr>
            <a:normAutofit/>
          </a:bodyPr>
          <a:lstStyle/>
          <a:p>
            <a:r>
              <a:rPr lang="en-GB" sz="4700" b="1" dirty="0"/>
              <a:t> Content</a:t>
            </a:r>
            <a:br>
              <a:rPr lang="en-GB" sz="4700" b="1" dirty="0"/>
            </a:br>
            <a:endParaRPr lang="en-GB" sz="47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B48C56-FAFA-7749-8AC0-CE0C446DB46E}"/>
              </a:ext>
            </a:extLst>
          </p:cNvPr>
          <p:cNvSpPr>
            <a:spLocks noGrp="1"/>
          </p:cNvSpPr>
          <p:nvPr>
            <p:ph idx="1"/>
          </p:nvPr>
        </p:nvSpPr>
        <p:spPr>
          <a:xfrm>
            <a:off x="3844813" y="552091"/>
            <a:ext cx="4668251" cy="5431536"/>
          </a:xfrm>
        </p:spPr>
        <p:txBody>
          <a:bodyPr anchor="ctr">
            <a:normAutofit/>
          </a:bodyPr>
          <a:lstStyle/>
          <a:p>
            <a:pPr>
              <a:lnSpc>
                <a:spcPct val="90000"/>
              </a:lnSpc>
            </a:pPr>
            <a:r>
              <a:rPr lang="en-GB" sz="1600" b="1" dirty="0"/>
              <a:t>Introduction</a:t>
            </a:r>
            <a:br>
              <a:rPr lang="en-GB" sz="1600" dirty="0"/>
            </a:br>
            <a:r>
              <a:rPr lang="en-GB" sz="1600" i="1" dirty="0"/>
              <a:t>Purpose and overview of the presentation</a:t>
            </a:r>
            <a:endParaRPr lang="en-GB" sz="1600" dirty="0"/>
          </a:p>
          <a:p>
            <a:pPr>
              <a:lnSpc>
                <a:spcPct val="90000"/>
              </a:lnSpc>
            </a:pPr>
            <a:r>
              <a:rPr lang="en-GB" sz="1600" b="1" dirty="0"/>
              <a:t>Summary of Case Study</a:t>
            </a:r>
            <a:br>
              <a:rPr lang="en-GB" sz="1600" dirty="0"/>
            </a:br>
            <a:r>
              <a:rPr lang="en-GB" sz="1600" i="1" dirty="0"/>
              <a:t>Background of Flight Foods Ltd and key challenges</a:t>
            </a:r>
            <a:endParaRPr lang="en-GB" sz="1600" dirty="0"/>
          </a:p>
          <a:p>
            <a:pPr>
              <a:lnSpc>
                <a:spcPct val="90000"/>
              </a:lnSpc>
            </a:pPr>
            <a:r>
              <a:rPr lang="en-GB" sz="1600" b="1" dirty="0"/>
              <a:t>Communication Barriers</a:t>
            </a:r>
            <a:br>
              <a:rPr lang="en-GB" sz="1600" dirty="0"/>
            </a:br>
            <a:r>
              <a:rPr lang="en-GB" sz="1600" i="1" dirty="0"/>
              <a:t>Language, cultural, physical, and leadership issues</a:t>
            </a:r>
            <a:endParaRPr lang="en-GB" sz="1600" dirty="0"/>
          </a:p>
          <a:p>
            <a:pPr>
              <a:lnSpc>
                <a:spcPct val="90000"/>
              </a:lnSpc>
            </a:pPr>
            <a:r>
              <a:rPr lang="en-GB" sz="1600" b="1" dirty="0"/>
              <a:t>Theoretical Frameworks</a:t>
            </a:r>
            <a:br>
              <a:rPr lang="en-GB" sz="1600" dirty="0"/>
            </a:br>
            <a:r>
              <a:rPr lang="en-GB" sz="1600" i="1" dirty="0"/>
              <a:t>Shannon &amp; Weaver</a:t>
            </a:r>
            <a:endParaRPr lang="en-GB" sz="1600" dirty="0"/>
          </a:p>
          <a:p>
            <a:pPr>
              <a:lnSpc>
                <a:spcPct val="90000"/>
              </a:lnSpc>
            </a:pPr>
            <a:r>
              <a:rPr lang="en-GB" sz="1600" b="1" dirty="0"/>
              <a:t>Strategies to Overcome Barriers – Part 1</a:t>
            </a:r>
            <a:br>
              <a:rPr lang="en-GB" sz="1600" dirty="0"/>
            </a:br>
            <a:r>
              <a:rPr lang="en-GB" sz="1600" i="1" dirty="0"/>
              <a:t>Training, language support, and feedback improvement</a:t>
            </a:r>
            <a:endParaRPr lang="en-GB" sz="1600" dirty="0"/>
          </a:p>
          <a:p>
            <a:pPr>
              <a:lnSpc>
                <a:spcPct val="90000"/>
              </a:lnSpc>
            </a:pPr>
            <a:r>
              <a:rPr lang="en-GB" sz="1600" b="1" dirty="0"/>
              <a:t>Strategies to Overcome Barriers – Part 2</a:t>
            </a:r>
            <a:br>
              <a:rPr lang="en-GB" sz="1600" dirty="0"/>
            </a:br>
            <a:r>
              <a:rPr lang="en-GB" sz="1600" i="1" dirty="0"/>
              <a:t>Leadership development and cultural awareness</a:t>
            </a:r>
            <a:endParaRPr lang="en-GB" sz="1600" dirty="0"/>
          </a:p>
          <a:p>
            <a:pPr>
              <a:lnSpc>
                <a:spcPct val="90000"/>
              </a:lnSpc>
            </a:pPr>
            <a:r>
              <a:rPr lang="en-GB" sz="1600" b="1" dirty="0"/>
              <a:t>Conclusion</a:t>
            </a:r>
            <a:br>
              <a:rPr lang="en-GB" sz="1600" dirty="0"/>
            </a:br>
            <a:r>
              <a:rPr lang="en-GB" sz="1600" i="1" dirty="0"/>
              <a:t>Summary of findings and recommended actions</a:t>
            </a:r>
            <a:endParaRPr lang="en-GB" sz="1600" dirty="0"/>
          </a:p>
          <a:p>
            <a:pPr>
              <a:lnSpc>
                <a:spcPct val="90000"/>
              </a:lnSpc>
            </a:pPr>
            <a:r>
              <a:rPr lang="en-GB" sz="1600" b="1" dirty="0"/>
              <a:t>References</a:t>
            </a:r>
            <a:br>
              <a:rPr lang="en-GB" sz="1600" dirty="0"/>
            </a:br>
            <a:r>
              <a:rPr lang="en-GB" sz="1600" i="1" dirty="0"/>
              <a:t>Academic sources and communication models cited</a:t>
            </a:r>
            <a:endParaRPr lang="en-GB" sz="1600" dirty="0"/>
          </a:p>
          <a:p>
            <a:pPr>
              <a:lnSpc>
                <a:spcPct val="90000"/>
              </a:lnSpc>
            </a:pPr>
            <a:endParaRPr lang="en-GB" sz="1600"/>
          </a:p>
        </p:txBody>
      </p:sp>
    </p:spTree>
    <p:extLst>
      <p:ext uri="{BB962C8B-B14F-4D97-AF65-F5344CB8AC3E}">
        <p14:creationId xmlns:p14="http://schemas.microsoft.com/office/powerpoint/2010/main" val="22251021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CF80B6-3CFB-28C6-83EA-ACBFC71CFF48}"/>
              </a:ext>
            </a:extLst>
          </p:cNvPr>
          <p:cNvSpPr>
            <a:spLocks noGrp="1"/>
          </p:cNvSpPr>
          <p:nvPr>
            <p:ph type="title"/>
          </p:nvPr>
        </p:nvSpPr>
        <p:spPr>
          <a:xfrm>
            <a:off x="480060" y="325369"/>
            <a:ext cx="3276451" cy="1956841"/>
          </a:xfrm>
        </p:spPr>
        <p:txBody>
          <a:bodyPr anchor="b">
            <a:normAutofit/>
          </a:bodyPr>
          <a:lstStyle/>
          <a:p>
            <a:r>
              <a:rPr lang="en-GB" sz="4300" b="1" dirty="0">
                <a:ea typeface="Calibri"/>
                <a:cs typeface="Calibri"/>
              </a:rPr>
              <a:t>Introduction</a:t>
            </a:r>
            <a:r>
              <a:rPr lang="en-GB" sz="4300" dirty="0">
                <a:ea typeface="Calibri"/>
                <a:cs typeface="Calibri"/>
              </a:rPr>
              <a:t> </a:t>
            </a:r>
            <a:endParaRPr lang="en-GB" sz="4300" dirty="0"/>
          </a:p>
        </p:txBody>
      </p:sp>
      <p:sp>
        <p:nvSpPr>
          <p:cNvPr id="2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40E1F0D-6070-18F2-B65C-B10DCFCCCA5D}"/>
              </a:ext>
            </a:extLst>
          </p:cNvPr>
          <p:cNvSpPr>
            <a:spLocks noGrp="1"/>
          </p:cNvSpPr>
          <p:nvPr>
            <p:ph idx="1"/>
          </p:nvPr>
        </p:nvSpPr>
        <p:spPr>
          <a:xfrm>
            <a:off x="480060" y="2872899"/>
            <a:ext cx="3182691" cy="3320668"/>
          </a:xfrm>
        </p:spPr>
        <p:txBody>
          <a:bodyPr vert="horz" lIns="91440" tIns="45720" rIns="91440" bIns="45720" rtlCol="0" anchor="t">
            <a:normAutofit/>
          </a:bodyPr>
          <a:lstStyle/>
          <a:p>
            <a:pPr marL="0" indent="0">
              <a:lnSpc>
                <a:spcPct val="90000"/>
              </a:lnSpc>
              <a:buNone/>
            </a:pPr>
            <a:r>
              <a:rPr lang="en-GB" sz="1800" dirty="0">
                <a:ea typeface="+mn-lt"/>
                <a:cs typeface="+mn-lt"/>
              </a:rPr>
              <a:t>Good morning,
Today we will present our analysis of communication problems at Flight Foods Ltd.  We will examine the issues within the company’s communication system and explore how communication theories explain them.  Finally, we will discuss potential solutions.</a:t>
            </a:r>
          </a:p>
        </p:txBody>
      </p:sp>
      <p:pic>
        <p:nvPicPr>
          <p:cNvPr id="4" name="Picture 3" descr="An airplane on a flag&#10;&#10;AI-generated content may be incorrect.">
            <a:extLst>
              <a:ext uri="{FF2B5EF4-FFF2-40B4-BE49-F238E27FC236}">
                <a16:creationId xmlns:a16="http://schemas.microsoft.com/office/drawing/2014/main" id="{791FE712-388B-F7FA-4ADE-F9D69D22C72C}"/>
              </a:ext>
            </a:extLst>
          </p:cNvPr>
          <p:cNvPicPr>
            <a:picLocks noChangeAspect="1"/>
          </p:cNvPicPr>
          <p:nvPr/>
        </p:nvPicPr>
        <p:blipFill>
          <a:blip r:embed="rId2"/>
          <a:srcRect l="23325" r="24016" b="1"/>
          <a:stretch>
            <a:fillRect/>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20066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47650" y="640823"/>
            <a:ext cx="2991376" cy="5543392"/>
          </a:xfrm>
        </p:spPr>
        <p:txBody>
          <a:bodyPr anchor="ctr">
            <a:normAutofit/>
          </a:bodyPr>
          <a:lstStyle/>
          <a:p>
            <a:r>
              <a:rPr lang="en-GB" sz="4000" b="1" dirty="0">
                <a:ea typeface="+mj-lt"/>
                <a:cs typeface="+mj-lt"/>
              </a:rPr>
              <a:t>Overview of Presentation</a:t>
            </a:r>
            <a:endParaRPr lang="en-US" b="1" dirty="0"/>
          </a:p>
        </p:txBody>
      </p:sp>
      <p:sp>
        <p:nvSpPr>
          <p:cNvPr id="2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2">
            <a:extLst>
              <a:ext uri="{FF2B5EF4-FFF2-40B4-BE49-F238E27FC236}">
                <a16:creationId xmlns:a16="http://schemas.microsoft.com/office/drawing/2014/main" id="{4605FE7B-9D22-B1BA-B95B-CFE98E613F88}"/>
              </a:ext>
            </a:extLst>
          </p:cNvPr>
          <p:cNvGraphicFramePr>
            <a:graphicFrameLocks noGrp="1"/>
          </p:cNvGraphicFramePr>
          <p:nvPr>
            <p:ph idx="1"/>
            <p:extLst>
              <p:ext uri="{D42A27DB-BD31-4B8C-83A1-F6EECF244321}">
                <p14:modId xmlns:p14="http://schemas.microsoft.com/office/powerpoint/2010/main" val="4002648547"/>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76250" y="640823"/>
            <a:ext cx="2563994" cy="5583148"/>
          </a:xfrm>
        </p:spPr>
        <p:txBody>
          <a:bodyPr anchor="ctr">
            <a:normAutofit/>
          </a:bodyPr>
          <a:lstStyle/>
          <a:p>
            <a:r>
              <a:rPr lang="en-GB" sz="4700" b="1" dirty="0"/>
              <a:t>Summary of Case Study</a:t>
            </a:r>
            <a:endParaRPr lang="en-GB" sz="4700" b="1" dirty="0">
              <a:ea typeface="Calibri"/>
              <a:cs typeface="Calibri"/>
            </a:endParaRPr>
          </a:p>
        </p:txBody>
      </p:sp>
      <p:sp>
        <p:nvSpPr>
          <p:cNvPr id="49"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A48F1FC8-2D61-7248-6E4A-0D1CDC0F36D0}"/>
              </a:ext>
            </a:extLst>
          </p:cNvPr>
          <p:cNvGraphicFramePr>
            <a:graphicFrameLocks noGrp="1"/>
          </p:cNvGraphicFramePr>
          <p:nvPr>
            <p:ph idx="1"/>
            <p:extLst>
              <p:ext uri="{D42A27DB-BD31-4B8C-83A1-F6EECF244321}">
                <p14:modId xmlns:p14="http://schemas.microsoft.com/office/powerpoint/2010/main" val="3420455626"/>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68137" y="640823"/>
            <a:ext cx="3080828" cy="5543392"/>
          </a:xfrm>
        </p:spPr>
        <p:txBody>
          <a:bodyPr anchor="ctr">
            <a:normAutofit/>
          </a:bodyPr>
          <a:lstStyle/>
          <a:p>
            <a:r>
              <a:rPr lang="en-GB" sz="3200" b="1" dirty="0"/>
              <a:t>Communication Barriers</a:t>
            </a:r>
            <a:endParaRPr lang="en-GB" sz="3200" b="1" dirty="0">
              <a:ea typeface="Calibri"/>
              <a:cs typeface="Calibri"/>
            </a:endParaRPr>
          </a:p>
        </p:txBody>
      </p:sp>
      <p:sp>
        <p:nvSpPr>
          <p:cNvPr id="3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F6F7ECD4-A763-6F3A-870E-A22A19DE3714}"/>
              </a:ext>
            </a:extLst>
          </p:cNvPr>
          <p:cNvGraphicFramePr>
            <a:graphicFrameLocks noGrp="1"/>
          </p:cNvGraphicFramePr>
          <p:nvPr>
            <p:ph idx="1"/>
            <p:extLst>
              <p:ext uri="{D42A27DB-BD31-4B8C-83A1-F6EECF244321}">
                <p14:modId xmlns:p14="http://schemas.microsoft.com/office/powerpoint/2010/main" val="484148984"/>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9"/>
            <a:ext cx="2530602" cy="5567891"/>
          </a:xfrm>
        </p:spPr>
        <p:txBody>
          <a:bodyPr>
            <a:normAutofit/>
          </a:bodyPr>
          <a:lstStyle/>
          <a:p>
            <a:pPr>
              <a:lnSpc>
                <a:spcPct val="90000"/>
              </a:lnSpc>
            </a:pPr>
            <a:r>
              <a:rPr lang="en-GB" sz="3600" b="1" dirty="0"/>
              <a:t>Theoretical Framework: Shannon and Weaver Model</a:t>
            </a:r>
          </a:p>
        </p:txBody>
      </p:sp>
      <p:graphicFrame>
        <p:nvGraphicFramePr>
          <p:cNvPr id="15" name="Content Placeholder 2">
            <a:extLst>
              <a:ext uri="{FF2B5EF4-FFF2-40B4-BE49-F238E27FC236}">
                <a16:creationId xmlns:a16="http://schemas.microsoft.com/office/drawing/2014/main" id="{CF87D82B-5295-DF23-DF13-68BFD2A63E97}"/>
              </a:ext>
            </a:extLst>
          </p:cNvPr>
          <p:cNvGraphicFramePr>
            <a:graphicFrameLocks noGrp="1"/>
          </p:cNvGraphicFramePr>
          <p:nvPr>
            <p:ph idx="1"/>
            <p:extLst>
              <p:ext uri="{D42A27DB-BD31-4B8C-83A1-F6EECF244321}">
                <p14:modId xmlns:p14="http://schemas.microsoft.com/office/powerpoint/2010/main" val="4166724888"/>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5628E5CB-913B-4378-97CE-18C9F6410C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8"/>
            <a:ext cx="3647136" cy="5569291"/>
          </a:xfrm>
        </p:spPr>
        <p:txBody>
          <a:bodyPr>
            <a:normAutofit/>
          </a:bodyPr>
          <a:lstStyle/>
          <a:p>
            <a:r>
              <a:rPr lang="en-GB" sz="4000" b="1" dirty="0"/>
              <a:t>Strategies to Overcome Barriers </a:t>
            </a:r>
            <a:br>
              <a:rPr lang="en-GB" sz="4000" b="1" dirty="0"/>
            </a:br>
            <a:r>
              <a:rPr lang="en-GB" sz="4000" b="1" dirty="0"/>
              <a:t>(Part 1)</a:t>
            </a:r>
          </a:p>
        </p:txBody>
      </p:sp>
      <p:graphicFrame>
        <p:nvGraphicFramePr>
          <p:cNvPr id="5" name="Content Placeholder 2">
            <a:extLst>
              <a:ext uri="{FF2B5EF4-FFF2-40B4-BE49-F238E27FC236}">
                <a16:creationId xmlns:a16="http://schemas.microsoft.com/office/drawing/2014/main" id="{13956748-62C3-90FD-F664-57D5AB356A56}"/>
              </a:ext>
            </a:extLst>
          </p:cNvPr>
          <p:cNvGraphicFramePr>
            <a:graphicFrameLocks noGrp="1"/>
          </p:cNvGraphicFramePr>
          <p:nvPr>
            <p:ph idx="1"/>
            <p:extLst>
              <p:ext uri="{D42A27DB-BD31-4B8C-83A1-F6EECF244321}">
                <p14:modId xmlns:p14="http://schemas.microsoft.com/office/powerpoint/2010/main" val="2678118586"/>
              </p:ext>
            </p:extLst>
          </p:nvPr>
        </p:nvGraphicFramePr>
        <p:xfrm>
          <a:off x="4574286" y="621792"/>
          <a:ext cx="394335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9"/>
            <a:ext cx="2530602" cy="5567891"/>
          </a:xfrm>
        </p:spPr>
        <p:txBody>
          <a:bodyPr>
            <a:normAutofit/>
          </a:bodyPr>
          <a:lstStyle/>
          <a:p>
            <a:r>
              <a:rPr lang="en-GB" sz="4000" b="1" dirty="0"/>
              <a:t>Strategies to Overcome Barriers (Part 2)</a:t>
            </a:r>
          </a:p>
        </p:txBody>
      </p:sp>
      <p:graphicFrame>
        <p:nvGraphicFramePr>
          <p:cNvPr id="5" name="Content Placeholder 2">
            <a:extLst>
              <a:ext uri="{FF2B5EF4-FFF2-40B4-BE49-F238E27FC236}">
                <a16:creationId xmlns:a16="http://schemas.microsoft.com/office/drawing/2014/main" id="{DACA0EBC-D0DB-E6E3-FD42-70CCA203F19B}"/>
              </a:ext>
            </a:extLst>
          </p:cNvPr>
          <p:cNvGraphicFramePr>
            <a:graphicFrameLocks noGrp="1"/>
          </p:cNvGraphicFramePr>
          <p:nvPr>
            <p:ph idx="1"/>
            <p:extLst>
              <p:ext uri="{D42A27DB-BD31-4B8C-83A1-F6EECF244321}">
                <p14:modId xmlns:p14="http://schemas.microsoft.com/office/powerpoint/2010/main" val="3646647569"/>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8650" y="557189"/>
            <a:ext cx="2530602" cy="5567891"/>
          </a:xfrm>
        </p:spPr>
        <p:txBody>
          <a:bodyPr>
            <a:normAutofit/>
          </a:bodyPr>
          <a:lstStyle/>
          <a:p>
            <a:r>
              <a:rPr lang="en-GB" sz="3800" b="1" dirty="0"/>
              <a:t>Conclusion</a:t>
            </a:r>
          </a:p>
        </p:txBody>
      </p:sp>
      <p:graphicFrame>
        <p:nvGraphicFramePr>
          <p:cNvPr id="5" name="Content Placeholder 2">
            <a:extLst>
              <a:ext uri="{FF2B5EF4-FFF2-40B4-BE49-F238E27FC236}">
                <a16:creationId xmlns:a16="http://schemas.microsoft.com/office/drawing/2014/main" id="{C1A17DD6-3C71-4165-1A02-4314A5B75625}"/>
              </a:ext>
            </a:extLst>
          </p:cNvPr>
          <p:cNvGraphicFramePr>
            <a:graphicFrameLocks noGrp="1"/>
          </p:cNvGraphicFramePr>
          <p:nvPr>
            <p:ph idx="1"/>
            <p:extLst>
              <p:ext uri="{D42A27DB-BD31-4B8C-83A1-F6EECF244321}">
                <p14:modId xmlns:p14="http://schemas.microsoft.com/office/powerpoint/2010/main" val="3445447097"/>
              </p:ext>
            </p:extLst>
          </p:nvPr>
        </p:nvGraphicFramePr>
        <p:xfrm>
          <a:off x="3819906" y="620392"/>
          <a:ext cx="469773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0AB7F08-C6E4-0691-0815-4FD4E59AA414}"/>
            </a:ext>
          </a:extLst>
        </p:cNvPr>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71BBDF0-5D7C-23C3-2B04-2310ED22D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BDA1B0-D5F8-9C56-CC22-A18245B6327F}"/>
              </a:ext>
            </a:extLst>
          </p:cNvPr>
          <p:cNvSpPr>
            <a:spLocks noGrp="1"/>
          </p:cNvSpPr>
          <p:nvPr>
            <p:ph type="title"/>
          </p:nvPr>
        </p:nvSpPr>
        <p:spPr>
          <a:xfrm>
            <a:off x="630936" y="548640"/>
            <a:ext cx="2700645" cy="5431536"/>
          </a:xfrm>
        </p:spPr>
        <p:txBody>
          <a:bodyPr>
            <a:normAutofit/>
          </a:bodyPr>
          <a:lstStyle/>
          <a:p>
            <a:r>
              <a:rPr lang="en-GB" sz="4300" b="1" dirty="0"/>
              <a:t>References</a:t>
            </a:r>
          </a:p>
        </p:txBody>
      </p:sp>
      <p:sp>
        <p:nvSpPr>
          <p:cNvPr id="17" name="sketch line">
            <a:extLst>
              <a:ext uri="{FF2B5EF4-FFF2-40B4-BE49-F238E27FC236}">
                <a16:creationId xmlns:a16="http://schemas.microsoft.com/office/drawing/2014/main" id="{6904E5F7-F0CB-BD1D-5520-660241864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4CDD3EB-1DC1-8EF1-7A53-E6EB62F3DC39}"/>
              </a:ext>
            </a:extLst>
          </p:cNvPr>
          <p:cNvSpPr>
            <a:spLocks noGrp="1"/>
          </p:cNvSpPr>
          <p:nvPr>
            <p:ph idx="1"/>
          </p:nvPr>
        </p:nvSpPr>
        <p:spPr>
          <a:xfrm>
            <a:off x="3844813" y="552091"/>
            <a:ext cx="4668251" cy="5431536"/>
          </a:xfrm>
        </p:spPr>
        <p:txBody>
          <a:bodyPr anchor="ctr">
            <a:normAutofit lnSpcReduction="10000"/>
          </a:bodyPr>
          <a:lstStyle/>
          <a:p>
            <a:pPr marL="0" indent="0">
              <a:buNone/>
            </a:pPr>
            <a:r>
              <a:rPr lang="en-GB" sz="1900" dirty="0">
                <a:ea typeface="+mn-lt"/>
                <a:cs typeface="+mn-lt"/>
              </a:rPr>
              <a:t>Shannon, C.E. and Weaver, W., 1949. The Mathematical Theory of Communication. University of Illinois Press.</a:t>
            </a:r>
            <a:endParaRPr lang="en-GB" sz="1900" i="1" dirty="0">
              <a:ea typeface="Calibri"/>
              <a:cs typeface="Calibri"/>
            </a:endParaRPr>
          </a:p>
          <a:p>
            <a:pPr marL="0" indent="0">
              <a:buNone/>
            </a:pPr>
            <a:endParaRPr lang="en-GB" sz="1900" dirty="0">
              <a:ea typeface="+mn-lt"/>
              <a:cs typeface="+mn-lt"/>
            </a:endParaRPr>
          </a:p>
          <a:p>
            <a:pPr marL="0" indent="0">
              <a:buNone/>
            </a:pPr>
            <a:r>
              <a:rPr lang="en-GB" sz="1900" dirty="0">
                <a:ea typeface="+mn-lt"/>
                <a:cs typeface="+mn-lt"/>
              </a:rPr>
              <a:t>Flight Foods Ltd., 2025. Case Study: Flight Foods Ltd. Module materials.</a:t>
            </a:r>
            <a:br>
              <a:rPr lang="en-GB" sz="1900" dirty="0">
                <a:ea typeface="+mn-lt"/>
                <a:cs typeface="+mn-lt"/>
              </a:rPr>
            </a:br>
            <a:br>
              <a:rPr lang="en-GB" sz="1900" dirty="0">
                <a:ea typeface="+mn-lt"/>
                <a:cs typeface="+mn-lt"/>
              </a:rPr>
            </a:br>
            <a:r>
              <a:rPr lang="en-GB" sz="1900" dirty="0">
                <a:ea typeface="+mn-lt"/>
                <a:cs typeface="+mn-lt"/>
              </a:rPr>
              <a:t>Hofstede, G., 2011. </a:t>
            </a:r>
            <a:r>
              <a:rPr lang="en-GB" sz="1900" dirty="0" err="1">
                <a:ea typeface="+mn-lt"/>
                <a:cs typeface="+mn-lt"/>
              </a:rPr>
              <a:t>Dimensionalizing</a:t>
            </a:r>
            <a:r>
              <a:rPr lang="en-GB" sz="1900" dirty="0">
                <a:ea typeface="+mn-lt"/>
                <a:cs typeface="+mn-lt"/>
              </a:rPr>
              <a:t> Cultures. Online Readings in Psychology and Culture.</a:t>
            </a:r>
            <a:br>
              <a:rPr lang="en-GB" sz="1900" dirty="0">
                <a:ea typeface="+mn-lt"/>
                <a:cs typeface="+mn-lt"/>
              </a:rPr>
            </a:br>
            <a:endParaRPr lang="en-GB" sz="1900" dirty="0">
              <a:ea typeface="+mn-lt"/>
              <a:cs typeface="+mn-lt"/>
            </a:endParaRPr>
          </a:p>
          <a:p>
            <a:pPr marL="0" indent="0">
              <a:buNone/>
            </a:pPr>
            <a:r>
              <a:rPr lang="en-GB" sz="1900" dirty="0">
                <a:ea typeface="+mn-lt"/>
                <a:cs typeface="+mn-lt"/>
              </a:rPr>
              <a:t>Goleman, D., 1995. Emotional Intelligence. Bantam Books.</a:t>
            </a:r>
            <a:br>
              <a:rPr lang="en-GB" sz="1900" dirty="0">
                <a:ea typeface="+mn-lt"/>
                <a:cs typeface="+mn-lt"/>
              </a:rPr>
            </a:br>
            <a:endParaRPr lang="en-GB" sz="1900" dirty="0">
              <a:ea typeface="+mn-lt"/>
              <a:cs typeface="+mn-lt"/>
            </a:endParaRPr>
          </a:p>
          <a:p>
            <a:pPr marL="0" indent="0">
              <a:buNone/>
            </a:pPr>
            <a:r>
              <a:rPr lang="en-GB" sz="1900" dirty="0">
                <a:ea typeface="+mn-lt"/>
                <a:cs typeface="+mn-lt"/>
              </a:rPr>
              <a:t>Robbins, S.P. and Judge, T.A., 2019. Organizational </a:t>
            </a:r>
            <a:r>
              <a:rPr lang="en-GB" sz="1900" dirty="0" err="1">
                <a:ea typeface="+mn-lt"/>
                <a:cs typeface="+mn-lt"/>
              </a:rPr>
              <a:t>Behavior</a:t>
            </a:r>
            <a:r>
              <a:rPr lang="en-GB" sz="1900" dirty="0">
                <a:ea typeface="+mn-lt"/>
                <a:cs typeface="+mn-lt"/>
              </a:rPr>
              <a:t>. 18th ed. Pearson.</a:t>
            </a:r>
          </a:p>
          <a:p>
            <a:pPr marL="0" indent="0">
              <a:buNone/>
            </a:pPr>
            <a:endParaRPr lang="en-GB" sz="1900" dirty="0">
              <a:ea typeface="Calibri"/>
              <a:cs typeface="Calibri"/>
            </a:endParaRPr>
          </a:p>
          <a:p>
            <a:pPr marL="0" indent="0">
              <a:buNone/>
            </a:pPr>
            <a:r>
              <a:rPr lang="en-GB" sz="1900" dirty="0">
                <a:ea typeface="+mn-lt"/>
                <a:cs typeface="+mn-lt"/>
              </a:rPr>
              <a:t>These are the main references we used to support our analysis.</a:t>
            </a:r>
            <a:endParaRPr lang="en-GB" dirty="0"/>
          </a:p>
        </p:txBody>
      </p:sp>
      <p:sp>
        <p:nvSpPr>
          <p:cNvPr id="4" name="TextBox 3">
            <a:extLst>
              <a:ext uri="{FF2B5EF4-FFF2-40B4-BE49-F238E27FC236}">
                <a16:creationId xmlns:a16="http://schemas.microsoft.com/office/drawing/2014/main" id="{64D30F6C-D913-EDB0-BFED-1755805FD2D9}"/>
              </a:ext>
            </a:extLst>
          </p:cNvPr>
          <p:cNvSpPr txBox="1"/>
          <p:nvPr/>
        </p:nvSpPr>
        <p:spPr>
          <a:xfrm>
            <a:off x="3581400" y="3725333"/>
            <a:ext cx="184731" cy="369332"/>
          </a:xfrm>
          <a:prstGeom prst="rect">
            <a:avLst/>
          </a:prstGeom>
          <a:noFill/>
        </p:spPr>
        <p:txBody>
          <a:bodyPr wrap="none" rtlCol="0">
            <a:spAutoFit/>
          </a:bodyPr>
          <a:lstStyle/>
          <a:p>
            <a:endParaRPr lang="en-US" dirty="0"/>
          </a:p>
        </p:txBody>
      </p:sp>
      <p:sp>
        <p:nvSpPr>
          <p:cNvPr id="5" name="TextBox 4">
            <a:extLst>
              <a:ext uri="{FF2B5EF4-FFF2-40B4-BE49-F238E27FC236}">
                <a16:creationId xmlns:a16="http://schemas.microsoft.com/office/drawing/2014/main" id="{95E97229-54C5-CDA4-FB0E-BE6B4C971048}"/>
              </a:ext>
            </a:extLst>
          </p:cNvPr>
          <p:cNvSpPr txBox="1"/>
          <p:nvPr/>
        </p:nvSpPr>
        <p:spPr>
          <a:xfrm rot="3800748">
            <a:off x="3598333" y="3378200"/>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339697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137C30-2E11-AF01-9EDF-2B9E5AB36144}"/>
            </a:ext>
          </a:extLst>
        </p:cNvPr>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35281-5C10-9FF3-25C1-FF5150C12E1E}"/>
              </a:ext>
            </a:extLst>
          </p:cNvPr>
          <p:cNvSpPr>
            <a:spLocks noGrp="1"/>
          </p:cNvSpPr>
          <p:nvPr>
            <p:ph type="title"/>
          </p:nvPr>
        </p:nvSpPr>
        <p:spPr>
          <a:xfrm>
            <a:off x="630936" y="256032"/>
            <a:ext cx="7879842" cy="1014984"/>
          </a:xfrm>
        </p:spPr>
        <p:txBody>
          <a:bodyPr anchor="b">
            <a:normAutofit/>
          </a:bodyPr>
          <a:lstStyle/>
          <a:p>
            <a:endParaRPr lang="en-GB" dirty="0"/>
          </a:p>
        </p:txBody>
      </p:sp>
      <p:sp>
        <p:nvSpPr>
          <p:cNvPr id="25" name="Rectangle 2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464" y="1634502"/>
            <a:ext cx="7838694"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7" name="Rectangle 2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30936" y="1538176"/>
            <a:ext cx="1405092"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AA14D2C-73F6-D051-5F5F-1B85D4DE52C0}"/>
              </a:ext>
            </a:extLst>
          </p:cNvPr>
          <p:cNvGraphicFramePr>
            <a:graphicFrameLocks noGrp="1"/>
          </p:cNvGraphicFramePr>
          <p:nvPr>
            <p:ph idx="1"/>
            <p:extLst>
              <p:ext uri="{D42A27DB-BD31-4B8C-83A1-F6EECF244321}">
                <p14:modId xmlns:p14="http://schemas.microsoft.com/office/powerpoint/2010/main" val="2117672126"/>
              </p:ext>
            </p:extLst>
          </p:nvPr>
        </p:nvGraphicFramePr>
        <p:xfrm>
          <a:off x="628650" y="1926266"/>
          <a:ext cx="78867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886760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44e9db3-fc30-4fe7-a3aa-560bcdbfffab"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9983AA28B97F54389BFDFA1C3F96937" ma:contentTypeVersion="5" ma:contentTypeDescription="Create a new document." ma:contentTypeScope="" ma:versionID="52ca5bc3d5f03d89948607774177e78a">
  <xsd:schema xmlns:xsd="http://www.w3.org/2001/XMLSchema" xmlns:xs="http://www.w3.org/2001/XMLSchema" xmlns:p="http://schemas.microsoft.com/office/2006/metadata/properties" xmlns:ns3="244e9db3-fc30-4fe7-a3aa-560bcdbfffab" targetNamespace="http://schemas.microsoft.com/office/2006/metadata/properties" ma:root="true" ma:fieldsID="94e400a40560c1163a185fe466cedecd" ns3:_="">
    <xsd:import namespace="244e9db3-fc30-4fe7-a3aa-560bcdbfffa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44e9db3-fc30-4fe7-a3aa-560bcdbfffa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3E6386-66A8-46A2-9099-025C6F9A1B7B}">
  <ds:schemaRefs>
    <ds:schemaRef ds:uri="244e9db3-fc30-4fe7-a3aa-560bcdbfffab"/>
    <ds:schemaRef ds:uri="http://schemas.microsoft.com/office/2006/documentManagement/types"/>
    <ds:schemaRef ds:uri="http://purl.org/dc/terms/"/>
    <ds:schemaRef ds:uri="http://purl.org/dc/dcmitype/"/>
    <ds:schemaRef ds:uri="http://schemas.microsoft.com/office/infopath/2007/PartnerControls"/>
    <ds:schemaRef ds:uri="http://schemas.microsoft.com/office/2006/metadata/properties"/>
    <ds:schemaRef ds:uri="http://purl.org/dc/elements/1.1/"/>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E52D38C-72B4-4BFE-A526-A25EF1E2223C}">
  <ds:schemaRefs>
    <ds:schemaRef ds:uri="244e9db3-fc30-4fe7-a3aa-560bcdbfffa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1A397145-46BC-4D73-8F4F-277D7E4428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196</TotalTime>
  <Words>723</Words>
  <Application>Microsoft Macintosh PowerPoint</Application>
  <PresentationFormat>On-screen Show (4:3)</PresentationFormat>
  <Paragraphs>84</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Calibri</vt:lpstr>
      <vt:lpstr>Office Theme</vt:lpstr>
      <vt:lpstr>Communication Barriers and Solutions at Flight Foods Ltd</vt:lpstr>
      <vt:lpstr> Content </vt:lpstr>
      <vt:lpstr>Introduction </vt:lpstr>
      <vt:lpstr>Overview of Presentation</vt:lpstr>
      <vt:lpstr>Summary of Case Study</vt:lpstr>
      <vt:lpstr>Communication Barriers</vt:lpstr>
      <vt:lpstr>Theoretical Framework: Shannon and Weaver Model</vt:lpstr>
      <vt:lpstr>Strategies to Overcome Barriers  (Part 1)</vt:lpstr>
      <vt:lpstr>Strategies to Overcome Barriers (Part 2)</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Asam Rashid (2441027)</cp:lastModifiedBy>
  <cp:revision>102</cp:revision>
  <dcterms:created xsi:type="dcterms:W3CDTF">2013-01-27T09:14:16Z</dcterms:created>
  <dcterms:modified xsi:type="dcterms:W3CDTF">2025-11-10T01:34:43Z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0x01010039983AA28B97F54389BFDFA1C3F96937</vt:lpwstr>
  </property>
</Properties>
</file>