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101" d="100"/>
          <a:sy n="101" d="100"/>
        </p:scale>
        <p:origin x="94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 Burcea (2246403)" userId="946bf4d3-9390-4809-a70d-e97c62ce142b" providerId="ADAL" clId="{54D6A309-6A7F-4E8B-87E1-EDA88FBCC578}"/>
    <pc:docChg chg="custSel addSld delSld modSld">
      <pc:chgData name="Stefan Burcea (2246403)" userId="946bf4d3-9390-4809-a70d-e97c62ce142b" providerId="ADAL" clId="{54D6A309-6A7F-4E8B-87E1-EDA88FBCC578}" dt="2025-11-26T13:37:41.024" v="43" actId="47"/>
      <pc:docMkLst>
        <pc:docMk/>
      </pc:docMkLst>
      <pc:sldChg chg="modSp del mod">
        <pc:chgData name="Stefan Burcea (2246403)" userId="946bf4d3-9390-4809-a70d-e97c62ce142b" providerId="ADAL" clId="{54D6A309-6A7F-4E8B-87E1-EDA88FBCC578}" dt="2025-11-26T13:37:41.024" v="43" actId="47"/>
        <pc:sldMkLst>
          <pc:docMk/>
          <pc:sldMk cId="0" sldId="256"/>
        </pc:sldMkLst>
        <pc:spChg chg="mod">
          <ac:chgData name="Stefan Burcea (2246403)" userId="946bf4d3-9390-4809-a70d-e97c62ce142b" providerId="ADAL" clId="{54D6A309-6A7F-4E8B-87E1-EDA88FBCC578}" dt="2025-11-26T13:16:16.752" v="6" actId="27636"/>
          <ac:spMkLst>
            <pc:docMk/>
            <pc:sldMk cId="0" sldId="256"/>
            <ac:spMk id="2" creationId="{00000000-0000-0000-0000-000000000000}"/>
          </ac:spMkLst>
        </pc:spChg>
      </pc:sldChg>
      <pc:sldChg chg="delSp mod">
        <pc:chgData name="Stefan Burcea (2246403)" userId="946bf4d3-9390-4809-a70d-e97c62ce142b" providerId="ADAL" clId="{54D6A309-6A7F-4E8B-87E1-EDA88FBCC578}" dt="2025-11-26T13:17:20.668" v="8" actId="478"/>
        <pc:sldMkLst>
          <pc:docMk/>
          <pc:sldMk cId="0" sldId="257"/>
        </pc:sldMkLst>
        <pc:spChg chg="del">
          <ac:chgData name="Stefan Burcea (2246403)" userId="946bf4d3-9390-4809-a70d-e97c62ce142b" providerId="ADAL" clId="{54D6A309-6A7F-4E8B-87E1-EDA88FBCC578}" dt="2025-11-26T13:17:20.668" v="8" actId="478"/>
          <ac:spMkLst>
            <pc:docMk/>
            <pc:sldMk cId="0" sldId="257"/>
            <ac:spMk id="4" creationId="{00000000-0000-0000-0000-000000000000}"/>
          </ac:spMkLst>
        </pc:spChg>
      </pc:sldChg>
      <pc:sldChg chg="delSp modSp mod">
        <pc:chgData name="Stefan Burcea (2246403)" userId="946bf4d3-9390-4809-a70d-e97c62ce142b" providerId="ADAL" clId="{54D6A309-6A7F-4E8B-87E1-EDA88FBCC578}" dt="2025-11-26T13:17:33.409" v="10" actId="478"/>
        <pc:sldMkLst>
          <pc:docMk/>
          <pc:sldMk cId="0" sldId="258"/>
        </pc:sldMkLst>
        <pc:spChg chg="del mod">
          <ac:chgData name="Stefan Burcea (2246403)" userId="946bf4d3-9390-4809-a70d-e97c62ce142b" providerId="ADAL" clId="{54D6A309-6A7F-4E8B-87E1-EDA88FBCC578}" dt="2025-11-26T13:17:33.409" v="10" actId="478"/>
          <ac:spMkLst>
            <pc:docMk/>
            <pc:sldMk cId="0" sldId="258"/>
            <ac:spMk id="4" creationId="{00000000-0000-0000-0000-000000000000}"/>
          </ac:spMkLst>
        </pc:spChg>
      </pc:sldChg>
      <pc:sldChg chg="delSp modSp mod">
        <pc:chgData name="Stefan Burcea (2246403)" userId="946bf4d3-9390-4809-a70d-e97c62ce142b" providerId="ADAL" clId="{54D6A309-6A7F-4E8B-87E1-EDA88FBCC578}" dt="2025-11-26T13:17:40.124" v="12" actId="478"/>
        <pc:sldMkLst>
          <pc:docMk/>
          <pc:sldMk cId="0" sldId="259"/>
        </pc:sldMkLst>
        <pc:spChg chg="del mod">
          <ac:chgData name="Stefan Burcea (2246403)" userId="946bf4d3-9390-4809-a70d-e97c62ce142b" providerId="ADAL" clId="{54D6A309-6A7F-4E8B-87E1-EDA88FBCC578}" dt="2025-11-26T13:17:40.124" v="12" actId="478"/>
          <ac:spMkLst>
            <pc:docMk/>
            <pc:sldMk cId="0" sldId="259"/>
            <ac:spMk id="4" creationId="{00000000-0000-0000-0000-000000000000}"/>
          </ac:spMkLst>
        </pc:spChg>
      </pc:sldChg>
      <pc:sldChg chg="delSp modSp mod">
        <pc:chgData name="Stefan Burcea (2246403)" userId="946bf4d3-9390-4809-a70d-e97c62ce142b" providerId="ADAL" clId="{54D6A309-6A7F-4E8B-87E1-EDA88FBCC578}" dt="2025-11-26T13:18:20.336" v="15" actId="478"/>
        <pc:sldMkLst>
          <pc:docMk/>
          <pc:sldMk cId="0" sldId="260"/>
        </pc:sldMkLst>
        <pc:spChg chg="mod">
          <ac:chgData name="Stefan Burcea (2246403)" userId="946bf4d3-9390-4809-a70d-e97c62ce142b" providerId="ADAL" clId="{54D6A309-6A7F-4E8B-87E1-EDA88FBCC578}" dt="2025-11-26T13:18:12.606" v="13" actId="12"/>
          <ac:spMkLst>
            <pc:docMk/>
            <pc:sldMk cId="0" sldId="260"/>
            <ac:spMk id="3" creationId="{00000000-0000-0000-0000-000000000000}"/>
          </ac:spMkLst>
        </pc:spChg>
        <pc:spChg chg="del mod">
          <ac:chgData name="Stefan Burcea (2246403)" userId="946bf4d3-9390-4809-a70d-e97c62ce142b" providerId="ADAL" clId="{54D6A309-6A7F-4E8B-87E1-EDA88FBCC578}" dt="2025-11-26T13:18:20.336" v="15" actId="478"/>
          <ac:spMkLst>
            <pc:docMk/>
            <pc:sldMk cId="0" sldId="260"/>
            <ac:spMk id="4" creationId="{00000000-0000-0000-0000-000000000000}"/>
          </ac:spMkLst>
        </pc:spChg>
      </pc:sldChg>
      <pc:sldChg chg="delSp modSp mod">
        <pc:chgData name="Stefan Burcea (2246403)" userId="946bf4d3-9390-4809-a70d-e97c62ce142b" providerId="ADAL" clId="{54D6A309-6A7F-4E8B-87E1-EDA88FBCC578}" dt="2025-11-26T13:19:29.942" v="17" actId="478"/>
        <pc:sldMkLst>
          <pc:docMk/>
          <pc:sldMk cId="0" sldId="261"/>
        </pc:sldMkLst>
        <pc:spChg chg="mod">
          <ac:chgData name="Stefan Burcea (2246403)" userId="946bf4d3-9390-4809-a70d-e97c62ce142b" providerId="ADAL" clId="{54D6A309-6A7F-4E8B-87E1-EDA88FBCC578}" dt="2025-11-26T13:19:00.567" v="16" actId="12"/>
          <ac:spMkLst>
            <pc:docMk/>
            <pc:sldMk cId="0" sldId="261"/>
            <ac:spMk id="3" creationId="{00000000-0000-0000-0000-000000000000}"/>
          </ac:spMkLst>
        </pc:spChg>
        <pc:spChg chg="del">
          <ac:chgData name="Stefan Burcea (2246403)" userId="946bf4d3-9390-4809-a70d-e97c62ce142b" providerId="ADAL" clId="{54D6A309-6A7F-4E8B-87E1-EDA88FBCC578}" dt="2025-11-26T13:19:29.942" v="17" actId="478"/>
          <ac:spMkLst>
            <pc:docMk/>
            <pc:sldMk cId="0" sldId="261"/>
            <ac:spMk id="4" creationId="{00000000-0000-0000-0000-000000000000}"/>
          </ac:spMkLst>
        </pc:spChg>
      </pc:sldChg>
      <pc:sldChg chg="delSp modSp mod">
        <pc:chgData name="Stefan Burcea (2246403)" userId="946bf4d3-9390-4809-a70d-e97c62ce142b" providerId="ADAL" clId="{54D6A309-6A7F-4E8B-87E1-EDA88FBCC578}" dt="2025-11-26T13:25:16.603" v="26" actId="12"/>
        <pc:sldMkLst>
          <pc:docMk/>
          <pc:sldMk cId="0" sldId="262"/>
        </pc:sldMkLst>
        <pc:spChg chg="mod">
          <ac:chgData name="Stefan Burcea (2246403)" userId="946bf4d3-9390-4809-a70d-e97c62ce142b" providerId="ADAL" clId="{54D6A309-6A7F-4E8B-87E1-EDA88FBCC578}" dt="2025-11-26T13:25:16.603" v="26" actId="12"/>
          <ac:spMkLst>
            <pc:docMk/>
            <pc:sldMk cId="0" sldId="262"/>
            <ac:spMk id="3" creationId="{00000000-0000-0000-0000-000000000000}"/>
          </ac:spMkLst>
        </pc:spChg>
        <pc:spChg chg="del">
          <ac:chgData name="Stefan Burcea (2246403)" userId="946bf4d3-9390-4809-a70d-e97c62ce142b" providerId="ADAL" clId="{54D6A309-6A7F-4E8B-87E1-EDA88FBCC578}" dt="2025-11-26T13:19:36.172" v="18" actId="478"/>
          <ac:spMkLst>
            <pc:docMk/>
            <pc:sldMk cId="0" sldId="262"/>
            <ac:spMk id="4" creationId="{00000000-0000-0000-0000-000000000000}"/>
          </ac:spMkLst>
        </pc:spChg>
      </pc:sldChg>
      <pc:sldChg chg="delSp modSp mod">
        <pc:chgData name="Stefan Burcea (2246403)" userId="946bf4d3-9390-4809-a70d-e97c62ce142b" providerId="ADAL" clId="{54D6A309-6A7F-4E8B-87E1-EDA88FBCC578}" dt="2025-11-26T13:25:28.622" v="27" actId="12"/>
        <pc:sldMkLst>
          <pc:docMk/>
          <pc:sldMk cId="0" sldId="263"/>
        </pc:sldMkLst>
        <pc:spChg chg="mod">
          <ac:chgData name="Stefan Burcea (2246403)" userId="946bf4d3-9390-4809-a70d-e97c62ce142b" providerId="ADAL" clId="{54D6A309-6A7F-4E8B-87E1-EDA88FBCC578}" dt="2025-11-26T13:25:28.622" v="27" actId="12"/>
          <ac:spMkLst>
            <pc:docMk/>
            <pc:sldMk cId="0" sldId="263"/>
            <ac:spMk id="3" creationId="{00000000-0000-0000-0000-000000000000}"/>
          </ac:spMkLst>
        </pc:spChg>
        <pc:spChg chg="del mod">
          <ac:chgData name="Stefan Burcea (2246403)" userId="946bf4d3-9390-4809-a70d-e97c62ce142b" providerId="ADAL" clId="{54D6A309-6A7F-4E8B-87E1-EDA88FBCC578}" dt="2025-11-26T13:19:56.428" v="20" actId="478"/>
          <ac:spMkLst>
            <pc:docMk/>
            <pc:sldMk cId="0" sldId="263"/>
            <ac:spMk id="4" creationId="{00000000-0000-0000-0000-000000000000}"/>
          </ac:spMkLst>
        </pc:spChg>
      </pc:sldChg>
      <pc:sldChg chg="delSp modSp mod">
        <pc:chgData name="Stefan Burcea (2246403)" userId="946bf4d3-9390-4809-a70d-e97c62ce142b" providerId="ADAL" clId="{54D6A309-6A7F-4E8B-87E1-EDA88FBCC578}" dt="2025-11-26T13:25:55.428" v="28" actId="12"/>
        <pc:sldMkLst>
          <pc:docMk/>
          <pc:sldMk cId="0" sldId="264"/>
        </pc:sldMkLst>
        <pc:spChg chg="mod">
          <ac:chgData name="Stefan Burcea (2246403)" userId="946bf4d3-9390-4809-a70d-e97c62ce142b" providerId="ADAL" clId="{54D6A309-6A7F-4E8B-87E1-EDA88FBCC578}" dt="2025-11-26T13:25:55.428" v="28" actId="12"/>
          <ac:spMkLst>
            <pc:docMk/>
            <pc:sldMk cId="0" sldId="264"/>
            <ac:spMk id="3" creationId="{00000000-0000-0000-0000-000000000000}"/>
          </ac:spMkLst>
        </pc:spChg>
        <pc:spChg chg="del mod">
          <ac:chgData name="Stefan Burcea (2246403)" userId="946bf4d3-9390-4809-a70d-e97c62ce142b" providerId="ADAL" clId="{54D6A309-6A7F-4E8B-87E1-EDA88FBCC578}" dt="2025-11-26T13:20:05.279" v="22" actId="478"/>
          <ac:spMkLst>
            <pc:docMk/>
            <pc:sldMk cId="0" sldId="264"/>
            <ac:spMk id="4" creationId="{00000000-0000-0000-0000-000000000000}"/>
          </ac:spMkLst>
        </pc:spChg>
      </pc:sldChg>
      <pc:sldChg chg="delSp modSp mod">
        <pc:chgData name="Stefan Burcea (2246403)" userId="946bf4d3-9390-4809-a70d-e97c62ce142b" providerId="ADAL" clId="{54D6A309-6A7F-4E8B-87E1-EDA88FBCC578}" dt="2025-11-26T13:26:17.693" v="29" actId="12"/>
        <pc:sldMkLst>
          <pc:docMk/>
          <pc:sldMk cId="0" sldId="265"/>
        </pc:sldMkLst>
        <pc:spChg chg="mod">
          <ac:chgData name="Stefan Burcea (2246403)" userId="946bf4d3-9390-4809-a70d-e97c62ce142b" providerId="ADAL" clId="{54D6A309-6A7F-4E8B-87E1-EDA88FBCC578}" dt="2025-11-26T13:26:17.693" v="29" actId="12"/>
          <ac:spMkLst>
            <pc:docMk/>
            <pc:sldMk cId="0" sldId="265"/>
            <ac:spMk id="3" creationId="{00000000-0000-0000-0000-000000000000}"/>
          </ac:spMkLst>
        </pc:spChg>
        <pc:spChg chg="del">
          <ac:chgData name="Stefan Burcea (2246403)" userId="946bf4d3-9390-4809-a70d-e97c62ce142b" providerId="ADAL" clId="{54D6A309-6A7F-4E8B-87E1-EDA88FBCC578}" dt="2025-11-26T13:20:19.536" v="23" actId="478"/>
          <ac:spMkLst>
            <pc:docMk/>
            <pc:sldMk cId="0" sldId="265"/>
            <ac:spMk id="4" creationId="{00000000-0000-0000-0000-000000000000}"/>
          </ac:spMkLst>
        </pc:spChg>
      </pc:sldChg>
      <pc:sldChg chg="delSp modSp mod">
        <pc:chgData name="Stefan Burcea (2246403)" userId="946bf4d3-9390-4809-a70d-e97c62ce142b" providerId="ADAL" clId="{54D6A309-6A7F-4E8B-87E1-EDA88FBCC578}" dt="2025-11-26T13:20:27.849" v="25" actId="478"/>
        <pc:sldMkLst>
          <pc:docMk/>
          <pc:sldMk cId="0" sldId="266"/>
        </pc:sldMkLst>
        <pc:spChg chg="del mod">
          <ac:chgData name="Stefan Burcea (2246403)" userId="946bf4d3-9390-4809-a70d-e97c62ce142b" providerId="ADAL" clId="{54D6A309-6A7F-4E8B-87E1-EDA88FBCC578}" dt="2025-11-26T13:20:27.849" v="25" actId="478"/>
          <ac:spMkLst>
            <pc:docMk/>
            <pc:sldMk cId="0" sldId="266"/>
            <ac:spMk id="4" creationId="{00000000-0000-0000-0000-000000000000}"/>
          </ac:spMkLst>
        </pc:spChg>
      </pc:sldChg>
      <pc:sldChg chg="modSp new mod">
        <pc:chgData name="Stefan Burcea (2246403)" userId="946bf4d3-9390-4809-a70d-e97c62ce142b" providerId="ADAL" clId="{54D6A309-6A7F-4E8B-87E1-EDA88FBCC578}" dt="2025-11-26T13:16:25.728" v="7"/>
        <pc:sldMkLst>
          <pc:docMk/>
          <pc:sldMk cId="3492803949" sldId="267"/>
        </pc:sldMkLst>
        <pc:spChg chg="mod">
          <ac:chgData name="Stefan Burcea (2246403)" userId="946bf4d3-9390-4809-a70d-e97c62ce142b" providerId="ADAL" clId="{54D6A309-6A7F-4E8B-87E1-EDA88FBCC578}" dt="2025-11-26T13:16:07.802" v="4" actId="27636"/>
          <ac:spMkLst>
            <pc:docMk/>
            <pc:sldMk cId="3492803949" sldId="267"/>
            <ac:spMk id="2" creationId="{AFC29604-7D7F-8436-EFA2-AE1AFA228FAA}"/>
          </ac:spMkLst>
        </pc:spChg>
        <pc:spChg chg="mod">
          <ac:chgData name="Stefan Burcea (2246403)" userId="946bf4d3-9390-4809-a70d-e97c62ce142b" providerId="ADAL" clId="{54D6A309-6A7F-4E8B-87E1-EDA88FBCC578}" dt="2025-11-26T13:16:25.728" v="7"/>
          <ac:spMkLst>
            <pc:docMk/>
            <pc:sldMk cId="3492803949" sldId="267"/>
            <ac:spMk id="3" creationId="{0FC3CE94-A577-66AF-5112-B27D584D435B}"/>
          </ac:spMkLst>
        </pc:spChg>
      </pc:sldChg>
      <pc:sldChg chg="modSp new mod">
        <pc:chgData name="Stefan Burcea (2246403)" userId="946bf4d3-9390-4809-a70d-e97c62ce142b" providerId="ADAL" clId="{54D6A309-6A7F-4E8B-87E1-EDA88FBCC578}" dt="2025-11-26T13:36:10.810" v="42" actId="20577"/>
        <pc:sldMkLst>
          <pc:docMk/>
          <pc:sldMk cId="920281005" sldId="268"/>
        </pc:sldMkLst>
        <pc:spChg chg="mod">
          <ac:chgData name="Stefan Burcea (2246403)" userId="946bf4d3-9390-4809-a70d-e97c62ce142b" providerId="ADAL" clId="{54D6A309-6A7F-4E8B-87E1-EDA88FBCC578}" dt="2025-11-26T13:36:10.810" v="42" actId="20577"/>
          <ac:spMkLst>
            <pc:docMk/>
            <pc:sldMk cId="920281005" sldId="268"/>
            <ac:spMk id="2" creationId="{729520E7-CEBE-0009-6487-9E468ABDC319}"/>
          </ac:spMkLst>
        </pc:spChg>
        <pc:spChg chg="mod">
          <ac:chgData name="Stefan Burcea (2246403)" userId="946bf4d3-9390-4809-a70d-e97c62ce142b" providerId="ADAL" clId="{54D6A309-6A7F-4E8B-87E1-EDA88FBCC578}" dt="2025-11-26T13:35:56.929" v="32" actId="27636"/>
          <ac:spMkLst>
            <pc:docMk/>
            <pc:sldMk cId="920281005" sldId="268"/>
            <ac:spMk id="3" creationId="{3CFA101B-4342-CA54-691D-67DEB88B2F3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CB97CA-9E29-474C-96E6-BA51E255ABA3}" type="datetimeFigureOut">
              <a:rPr lang="en-RO" smtClean="0"/>
              <a:t>11/26/2025</a:t>
            </a:fld>
            <a:endParaRPr lang="en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429F6C-2BDF-664B-A446-E9D5D86DECA8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759828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AI was used only as support, not for full authorship.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EPS and why it matters. Link it to digital transformation in the NHS.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staff roles changed and why training is needed.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Highlight improvements and risks in service delivery.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EPS impacts convenience, safety, and digital exclusion.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community-level effects like access and sustainability.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 the disadvantages clearly.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Give realistic improvement solutions.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Wrap up main points stressing balance of benefits and challenges.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Mention that full references are available in the written assignment.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29604-7D7F-8436-EFA2-AE1AFA228F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Digital Transformation in the Health and Care Professions (BMHP6026)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C3CE94-A577-66AF-5112-B27D584D43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Component 2 Assessment</a:t>
            </a:r>
          </a:p>
          <a:p>
            <a:r>
              <a:rPr lang="en-GB" dirty="0"/>
              <a:t>Stefan Burcea – Student ID: 2246403</a:t>
            </a:r>
          </a:p>
        </p:txBody>
      </p:sp>
    </p:spTree>
    <p:extLst>
      <p:ext uri="{BB962C8B-B14F-4D97-AF65-F5344CB8AC3E}">
        <p14:creationId xmlns:p14="http://schemas.microsoft.com/office/powerpoint/2010/main" val="3492803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Use of AI Acknowledgement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This presentation was developed with assistance from AI tools for structuring and </a:t>
            </a:r>
            <a:r>
              <a:rPr dirty="0" err="1"/>
              <a:t>summarising</a:t>
            </a:r>
            <a:r>
              <a:rPr dirty="0"/>
              <a:t> the content. All work has been reviewed and edited to meet academic integrity standards.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EPS = Electronic Prescription Service.</a:t>
            </a:r>
          </a:p>
          <a:p>
            <a:r>
              <a:t>• Introduced in 2005, widely used by 2019.</a:t>
            </a:r>
          </a:p>
          <a:p>
            <a:r>
              <a:t>• Reduces errors, improves access, supports remote care.</a:t>
            </a:r>
          </a:p>
          <a:p>
            <a:r>
              <a:t>• Became essential during COVID-19.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Workforce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Reduces admin workload.</a:t>
            </a:r>
          </a:p>
          <a:p>
            <a:r>
              <a:t>• Fewer handwriting errors.</a:t>
            </a:r>
          </a:p>
          <a:p>
            <a:r>
              <a:t>• Requires digital training.</a:t>
            </a:r>
          </a:p>
          <a:p>
            <a:r>
              <a:t>• Dependence on IT systems increased.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Service Delivery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Faster and more efficient service delivery.</a:t>
            </a:r>
          </a:p>
          <a:p>
            <a:pPr marL="0" indent="0">
              <a:buNone/>
            </a:pPr>
            <a:r>
              <a:rPr dirty="0"/>
              <a:t>• Pharmacies prepare medication early.</a:t>
            </a:r>
          </a:p>
          <a:p>
            <a:pPr marL="0" indent="0">
              <a:buNone/>
            </a:pPr>
            <a:r>
              <a:rPr dirty="0"/>
              <a:t>• Integration with NHS App &amp; SCR.</a:t>
            </a:r>
          </a:p>
          <a:p>
            <a:pPr marL="0" indent="0">
              <a:buNone/>
            </a:pPr>
            <a:r>
              <a:rPr dirty="0"/>
              <a:t>• Vulnerable to system outages.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Patients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Patients enjoy convenience and safety.</a:t>
            </a:r>
          </a:p>
          <a:p>
            <a:pPr marL="0" indent="0">
              <a:buNone/>
            </a:pPr>
            <a:r>
              <a:rPr dirty="0"/>
              <a:t>• Better medication management.</a:t>
            </a:r>
          </a:p>
          <a:p>
            <a:pPr marL="0" indent="0">
              <a:buNone/>
            </a:pPr>
            <a:r>
              <a:rPr dirty="0"/>
              <a:t>• Digital literacy issues persist.</a:t>
            </a:r>
          </a:p>
          <a:p>
            <a:pPr marL="0" indent="0">
              <a:buNone/>
            </a:pPr>
            <a:r>
              <a:rPr dirty="0"/>
              <a:t>• Data privacy concerns exist.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Community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Better access in rural areas.</a:t>
            </a:r>
          </a:p>
          <a:p>
            <a:pPr marL="0" indent="0">
              <a:buNone/>
            </a:pPr>
            <a:r>
              <a:rPr dirty="0"/>
              <a:t>• Supports public health monitoring.</a:t>
            </a:r>
          </a:p>
          <a:p>
            <a:pPr marL="0" indent="0">
              <a:buNone/>
            </a:pPr>
            <a:r>
              <a:rPr dirty="0"/>
              <a:t>• Reduces paper waste.</a:t>
            </a:r>
          </a:p>
          <a:p>
            <a:pPr marL="0" indent="0">
              <a:buNone/>
            </a:pPr>
            <a:r>
              <a:rPr dirty="0"/>
              <a:t>• Digital inequalities remain.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Challenges of the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System downtime risks.</a:t>
            </a:r>
          </a:p>
          <a:p>
            <a:pPr marL="0" indent="0">
              <a:buNone/>
            </a:pPr>
            <a:r>
              <a:rPr dirty="0"/>
              <a:t>• Data protection concerns.</a:t>
            </a:r>
          </a:p>
          <a:p>
            <a:pPr marL="0" indent="0">
              <a:buNone/>
            </a:pPr>
            <a:r>
              <a:rPr dirty="0"/>
              <a:t>• Uneven digital literacy.</a:t>
            </a:r>
          </a:p>
          <a:p>
            <a:pPr marL="0" indent="0">
              <a:buNone/>
            </a:pPr>
            <a:r>
              <a:rPr dirty="0"/>
              <a:t>• Infrastructure gaps across regions.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Invest in IT and cyber security.</a:t>
            </a:r>
          </a:p>
          <a:p>
            <a:pPr marL="0" indent="0">
              <a:buNone/>
            </a:pPr>
            <a:r>
              <a:rPr dirty="0"/>
              <a:t>• Provide digital literacy training.</a:t>
            </a:r>
          </a:p>
          <a:p>
            <a:pPr marL="0" indent="0">
              <a:buNone/>
            </a:pPr>
            <a:r>
              <a:rPr dirty="0"/>
              <a:t>• Ensure digital inclusion.</a:t>
            </a:r>
          </a:p>
          <a:p>
            <a:pPr marL="0" indent="0">
              <a:buNone/>
            </a:pPr>
            <a:r>
              <a:rPr dirty="0"/>
              <a:t>• Strengthen backup systems.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• EPS improved safety, convenience, accuracy.</a:t>
            </a:r>
          </a:p>
          <a:p>
            <a:pPr marL="0" indent="0">
              <a:buNone/>
            </a:pPr>
            <a:r>
              <a:rPr dirty="0"/>
              <a:t>• Challenges still exist: digital exclusion, outages.</a:t>
            </a:r>
          </a:p>
          <a:p>
            <a:pPr marL="0" indent="0">
              <a:buNone/>
            </a:pPr>
            <a:r>
              <a:rPr dirty="0"/>
              <a:t>• Continued investment is required.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Alquraini et al. (2021)</a:t>
            </a:r>
          </a:p>
          <a:p>
            <a:r>
              <a:t>Bates et al. (2021)</a:t>
            </a:r>
          </a:p>
          <a:p>
            <a:r>
              <a:t>House of Commons Health Committee (2021)</a:t>
            </a:r>
          </a:p>
          <a:p>
            <a:r>
              <a:t>ICO (2022)</a:t>
            </a:r>
          </a:p>
          <a:p>
            <a:r>
              <a:t>NHS Confederation (2020)</a:t>
            </a:r>
          </a:p>
          <a:p>
            <a:r>
              <a:t>NHS Digital (2023)</a:t>
            </a:r>
          </a:p>
          <a:p>
            <a:r>
              <a:t>NHS England (2022)</a:t>
            </a:r>
          </a:p>
          <a:p>
            <a:r>
              <a:t>ONS (2023)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520E7-CEBE-0009-6487-9E468ABDC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A101B-4342-CA54-691D-67DEB88B2F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en-GB" dirty="0" err="1">
                <a:solidFill>
                  <a:srgbClr val="000000"/>
                </a:solidFill>
                <a:effectLst/>
              </a:rPr>
              <a:t>Alquraini</a:t>
            </a:r>
            <a:r>
              <a:rPr lang="en-GB" dirty="0">
                <a:solidFill>
                  <a:srgbClr val="000000"/>
                </a:solidFill>
                <a:effectLst/>
              </a:rPr>
              <a:t>, H., </a:t>
            </a:r>
            <a:r>
              <a:rPr lang="en-GB" dirty="0" err="1">
                <a:solidFill>
                  <a:srgbClr val="000000"/>
                </a:solidFill>
                <a:effectLst/>
              </a:rPr>
              <a:t>Alhashem</a:t>
            </a:r>
            <a:r>
              <a:rPr lang="en-GB" dirty="0">
                <a:solidFill>
                  <a:srgbClr val="000000"/>
                </a:solidFill>
                <a:effectLst/>
              </a:rPr>
              <a:t>, A., and </a:t>
            </a:r>
            <a:r>
              <a:rPr lang="en-GB" dirty="0" err="1">
                <a:solidFill>
                  <a:srgbClr val="000000"/>
                </a:solidFill>
                <a:effectLst/>
              </a:rPr>
              <a:t>Alharkan</a:t>
            </a:r>
            <a:r>
              <a:rPr lang="en-GB" dirty="0">
                <a:solidFill>
                  <a:srgbClr val="000000"/>
                </a:solidFill>
                <a:effectLst/>
              </a:rPr>
              <a:t>, I. (2021) ‘The impact of electronic prescribing on patient safety and healthcare efficiency’, Journal of Health Informatics, 14(3), pp. 212–226.</a:t>
            </a:r>
          </a:p>
          <a:p>
            <a:pPr algn="l"/>
            <a:r>
              <a:rPr lang="en-GB" dirty="0">
                <a:solidFill>
                  <a:srgbClr val="000000"/>
                </a:solidFill>
                <a:effectLst/>
              </a:rPr>
              <a:t>Bates, D. W., Cohen, M., </a:t>
            </a:r>
            <a:r>
              <a:rPr lang="en-GB" dirty="0" err="1">
                <a:solidFill>
                  <a:srgbClr val="000000"/>
                </a:solidFill>
                <a:effectLst/>
              </a:rPr>
              <a:t>Leape</a:t>
            </a:r>
            <a:r>
              <a:rPr lang="en-GB" dirty="0">
                <a:solidFill>
                  <a:srgbClr val="000000"/>
                </a:solidFill>
                <a:effectLst/>
              </a:rPr>
              <a:t>, L. and Campbell, M. (2021) ‘The role of electronic prescribing systems in improving medication safety’, British Medical Journal (BMJ), 372(4), pp. 134–140.</a:t>
            </a:r>
          </a:p>
          <a:p>
            <a:pPr algn="l"/>
            <a:r>
              <a:rPr lang="en-GB" dirty="0">
                <a:solidFill>
                  <a:srgbClr val="000000"/>
                </a:solidFill>
                <a:effectLst/>
              </a:rPr>
              <a:t>House of Commons Health Committee (2021) Digital Transformation in the NHS: Report of the Health Committee. London: UK Parliament.</a:t>
            </a:r>
          </a:p>
          <a:p>
            <a:pPr algn="l"/>
            <a:r>
              <a:rPr lang="en-GB" dirty="0">
                <a:solidFill>
                  <a:srgbClr val="000000"/>
                </a:solidFill>
                <a:effectLst/>
              </a:rPr>
              <a:t>ICO (Information Commissioner’s Office) (2022) Data protection and digital health. Available at: https://ico.org.uk (Accessed: 3 November 2025).</a:t>
            </a:r>
          </a:p>
          <a:p>
            <a:pPr algn="l"/>
            <a:r>
              <a:rPr lang="en-GB" dirty="0">
                <a:solidFill>
                  <a:srgbClr val="000000"/>
                </a:solidFill>
                <a:effectLst/>
              </a:rPr>
              <a:t>NHS Confederation (2020) Delivering a Digital NHS: Lessons from the Electronic Prescription Service. London: NHS Confederation.</a:t>
            </a:r>
          </a:p>
          <a:p>
            <a:pPr algn="l"/>
            <a:r>
              <a:rPr lang="en-GB" dirty="0">
                <a:solidFill>
                  <a:srgbClr val="000000"/>
                </a:solidFill>
                <a:effectLst/>
              </a:rPr>
              <a:t>NHS Digital (2023) Electronic Prescription Service (EPS) Overview. Available at: https:</a:t>
            </a:r>
            <a:r>
              <a:rPr lang="en-GB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References</a:t>
            </a:r>
            <a:r>
              <a:rPr lang="en-GB" dirty="0">
                <a:solidFill>
                  <a:srgbClr val="000000"/>
                </a:solidFill>
                <a:effectLst/>
              </a:rPr>
              <a:t>//digital.nhs.uk/services/electronic-prescription-service (Accessed: 5 November 2025).</a:t>
            </a:r>
          </a:p>
          <a:p>
            <a:pPr algn="l"/>
            <a:r>
              <a:rPr lang="en-GB" dirty="0">
                <a:solidFill>
                  <a:srgbClr val="000000"/>
                </a:solidFill>
                <a:effectLst/>
              </a:rPr>
              <a:t>NHS England (2022) Digital Transformation Strategy 2022–2025. London: NHS England.</a:t>
            </a:r>
          </a:p>
          <a:p>
            <a:pPr algn="l"/>
            <a:r>
              <a:rPr lang="en-GB" dirty="0">
                <a:solidFill>
                  <a:srgbClr val="000000"/>
                </a:solidFill>
                <a:effectLst/>
              </a:rPr>
              <a:t>ONS (Office for National Statistics) (2023) Internet access and digital inclusion in Great Britain: 2023. London: 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281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664</Words>
  <Application>Microsoft Office PowerPoint</Application>
  <PresentationFormat>On-screen Show (4:3)</PresentationFormat>
  <Paragraphs>72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Segoe UI</vt:lpstr>
      <vt:lpstr>Office Theme</vt:lpstr>
      <vt:lpstr>Digital Transformation in the Health and Care Professions (BMHP6026)</vt:lpstr>
      <vt:lpstr>Use of AI Acknowledgement</vt:lpstr>
      <vt:lpstr>Introduction</vt:lpstr>
      <vt:lpstr>Impact on Workforce</vt:lpstr>
      <vt:lpstr>Impact on Service Delivery</vt:lpstr>
      <vt:lpstr>Impact on Patients</vt:lpstr>
      <vt:lpstr>Impact on Community</vt:lpstr>
      <vt:lpstr>Challenges of the Innovation</vt:lpstr>
      <vt:lpstr>Recommendations</vt:lpstr>
      <vt:lpstr>Conclusion</vt:lpstr>
      <vt:lpstr>References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Transformation in the Health and Care Professions (BMHP6026) Component 2 Assessment Stefan Burcea – Student ID: 2246403</dc:title>
  <dc:subject/>
  <dc:creator/>
  <cp:keywords/>
  <dc:description>generated using python-pptx</dc:description>
  <cp:lastModifiedBy>Stefan Burcea (2246403)</cp:lastModifiedBy>
  <cp:revision>2</cp:revision>
  <dcterms:created xsi:type="dcterms:W3CDTF">2013-01-27T09:14:16Z</dcterms:created>
  <dcterms:modified xsi:type="dcterms:W3CDTF">2025-11-26T13:37:44Z</dcterms:modified>
  <cp:category/>
</cp:coreProperties>
</file>