
<file path=[Content_Types].xml><?xml version="1.0" encoding="utf-8"?>
<Types xmlns="http://schemas.openxmlformats.org/package/2006/content-types">
  <Default Extension="fntdata" ContentType="application/x-fontdata"/>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ppt/metadata" ContentType="application/binary"/>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48" r:id="rId1"/>
  </p:sldMasterIdLst>
  <p:notesMasterIdLst>
    <p:notesMasterId r:id="rId16"/>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Lst>
  <p:sldSz cx="14630400" cy="8229600"/>
  <p:notesSz cx="8229600" cy="14630400"/>
  <p:embeddedFontLst>
    <p:embeddedFont>
      <p:font typeface="Lato" panose="020F0502020204030203" pitchFamily="34" charset="0"/>
      <p:regular r:id="rId17"/>
      <p:bold r:id="rId18"/>
      <p:italic r:id="rId19"/>
      <p:boldItalic r:id="rId20"/>
    </p:embeddedFont>
    <p:embeddedFont>
      <p:font typeface="Raleway" pitchFamily="2" charset="0"/>
      <p:regular r:id="rId21"/>
      <p:bold r:id="rId22"/>
      <p:italic r:id="rId23"/>
      <p:boldItalic r:id="rId24"/>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GoogleSlidesCustomDataVersion2">
      <go:slidesCustomData xmlns:go="http://customooxmlschemas.google.com/"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xmlns="" r:id="rId27" roundtripDataSignature="AMtx7mhX8f5Fwcqwp4CTropPpcLuJ3aWTg=="/>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65" d="100"/>
          <a:sy n="65" d="100"/>
        </p:scale>
        <p:origin x="830" y="5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2.fntdata"/><Relationship Id="rId3" Type="http://schemas.openxmlformats.org/officeDocument/2006/relationships/slide" Target="slides/slide2.xml"/><Relationship Id="rId21" Type="http://schemas.openxmlformats.org/officeDocument/2006/relationships/font" Target="fonts/font5.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1.fntdata"/><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font" Target="fonts/font4.fntdata"/><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8.fntdata"/><Relationship Id="rId32"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7.fntdata"/><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font" Target="fonts/font3.fntdata"/><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6.fntdata"/><Relationship Id="rId27" Type="http://customschemas.google.com/relationships/presentationmetadata" Target="metadata"/><Relationship Id="rId30"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ihaela Narcisa Sava" userId="8dbe5601bb774bd1" providerId="LiveId" clId="{03CA250F-98CC-4490-BBF5-0B54BF092E67}"/>
    <pc:docChg chg="modSld">
      <pc:chgData name="Mihaela Narcisa Sava" userId="8dbe5601bb774bd1" providerId="LiveId" clId="{03CA250F-98CC-4490-BBF5-0B54BF092E67}" dt="2026-02-06T00:36:54.938" v="26" actId="20577"/>
      <pc:docMkLst>
        <pc:docMk/>
      </pc:docMkLst>
      <pc:sldChg chg="modSp mod">
        <pc:chgData name="Mihaela Narcisa Sava" userId="8dbe5601bb774bd1" providerId="LiveId" clId="{03CA250F-98CC-4490-BBF5-0B54BF092E67}" dt="2026-02-06T00:36:54.938" v="26" actId="20577"/>
        <pc:sldMkLst>
          <pc:docMk/>
          <pc:sldMk cId="0" sldId="256"/>
        </pc:sldMkLst>
        <pc:spChg chg="mod">
          <ac:chgData name="Mihaela Narcisa Sava" userId="8dbe5601bb774bd1" providerId="LiveId" clId="{03CA250F-98CC-4490-BBF5-0B54BF092E67}" dt="2026-02-06T00:36:54.938" v="26" actId="20577"/>
          <ac:spMkLst>
            <pc:docMk/>
            <pc:sldMk cId="0" sldId="256"/>
            <ac:spMk id="123"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1371850" y="1097275"/>
            <a:ext cx="5486650" cy="54864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822950" y="6949425"/>
            <a:ext cx="6583675" cy="6583675"/>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8"/>
        <p:cNvGrpSpPr/>
        <p:nvPr/>
      </p:nvGrpSpPr>
      <p:grpSpPr>
        <a:xfrm>
          <a:off x="0" y="0"/>
          <a:ext cx="0" cy="0"/>
          <a:chOff x="0" y="0"/>
          <a:chExt cx="0" cy="0"/>
        </a:xfrm>
      </p:grpSpPr>
      <p:sp>
        <p:nvSpPr>
          <p:cNvPr id="119" name="Google Shape;119;p1:notes"/>
          <p:cNvSpPr>
            <a:spLocks noGrp="1" noRot="1" noChangeAspect="1"/>
          </p:cNvSpPr>
          <p:nvPr>
            <p:ph type="sldImg" idx="2"/>
          </p:nvPr>
        </p:nvSpPr>
        <p:spPr>
          <a:xfrm>
            <a:off x="-1166813" y="0"/>
            <a:ext cx="5334001" cy="3000375"/>
          </a:xfrm>
          <a:custGeom>
            <a:avLst/>
            <a:gdLst/>
            <a:ahLst/>
            <a:cxnLst/>
            <a:rect l="l" t="t" r="r" b="b"/>
            <a:pathLst>
              <a:path w="120000" h="120000" extrusionOk="0">
                <a:moveTo>
                  <a:pt x="0" y="0"/>
                </a:moveTo>
                <a:lnTo>
                  <a:pt x="120000" y="0"/>
                </a:lnTo>
                <a:lnTo>
                  <a:pt x="120000" y="120000"/>
                </a:lnTo>
                <a:lnTo>
                  <a:pt x="0" y="120000"/>
                </a:lnTo>
                <a:close/>
              </a:path>
            </a:pathLst>
          </a:custGeom>
          <a:noFill/>
          <a:ln>
            <a:noFill/>
          </a:ln>
        </p:spPr>
      </p:sp>
      <p:sp>
        <p:nvSpPr>
          <p:cNvPr id="120" name="Google Shape;120;p1:notes"/>
          <p:cNvSpPr txBox="1">
            <a:spLocks noGrp="1"/>
          </p:cNvSpPr>
          <p:nvPr>
            <p:ph type="body" idx="1"/>
          </p:nvPr>
        </p:nvSpPr>
        <p:spPr>
          <a:xfrm>
            <a:off x="0" y="0"/>
            <a:ext cx="3000000" cy="3000000"/>
          </a:xfrm>
          <a:prstGeom prst="rect">
            <a:avLst/>
          </a:prstGeom>
          <a:no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200">
              <a:solidFill>
                <a:schemeClr val="dk1"/>
              </a:solidFill>
              <a:latin typeface="Calibri"/>
              <a:ea typeface="Calibri"/>
              <a:cs typeface="Calibri"/>
              <a:sym typeface="Calibri"/>
            </a:endParaRPr>
          </a:p>
        </p:txBody>
      </p:sp>
      <p:sp>
        <p:nvSpPr>
          <p:cNvPr id="121" name="Google Shape;121;p1:notes"/>
          <p:cNvSpPr txBox="1">
            <a:spLocks noGrp="1"/>
          </p:cNvSpPr>
          <p:nvPr>
            <p:ph type="sldNum" idx="12"/>
          </p:nvPr>
        </p:nvSpPr>
        <p:spPr>
          <a:xfrm>
            <a:off x="0" y="0"/>
            <a:ext cx="3000000" cy="3000000"/>
          </a:xfrm>
          <a:prstGeom prst="rect">
            <a:avLst/>
          </a:prstGeom>
          <a:noFill/>
          <a:ln>
            <a:noFill/>
          </a:ln>
        </p:spPr>
        <p:txBody>
          <a:bodyPr spcFirstLastPara="1" wrap="square" lIns="91425" tIns="45700" rIns="91425" bIns="45700" anchor="t" anchorCtr="0">
            <a:noAutofit/>
          </a:bodyPr>
          <a:lstStyle/>
          <a:p>
            <a:pPr marL="0" marR="0" lvl="0" indent="0" algn="l" rtl="0">
              <a:spcBef>
                <a:spcPts val="0"/>
              </a:spcBef>
              <a:spcAft>
                <a:spcPts val="0"/>
              </a:spcAft>
              <a:buNone/>
            </a:pPr>
            <a:fld id="{00000000-1234-1234-1234-123412341234}" type="slidenum">
              <a:rPr lang="en-GB" sz="1800" b="0" i="0" u="none" strike="noStrike" cap="none">
                <a:solidFill>
                  <a:schemeClr val="dk1"/>
                </a:solidFill>
                <a:latin typeface="Calibri"/>
                <a:ea typeface="Calibri"/>
                <a:cs typeface="Calibri"/>
                <a:sym typeface="Calibri"/>
              </a:rPr>
              <a:t>1</a:t>
            </a:fld>
            <a:endParaRPr sz="1800">
              <a:solidFill>
                <a:schemeClr val="dk1"/>
              </a:solidFill>
              <a:latin typeface="Calibri"/>
              <a:ea typeface="Calibri"/>
              <a:cs typeface="Calibri"/>
              <a:sym typeface="Calibri"/>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4"/>
        <p:cNvGrpSpPr/>
        <p:nvPr/>
      </p:nvGrpSpPr>
      <p:grpSpPr>
        <a:xfrm>
          <a:off x="0" y="0"/>
          <a:ext cx="0" cy="0"/>
          <a:chOff x="0" y="0"/>
          <a:chExt cx="0" cy="0"/>
        </a:xfrm>
      </p:grpSpPr>
      <p:sp>
        <p:nvSpPr>
          <p:cNvPr id="125" name="Google Shape;125;p2:notes"/>
          <p:cNvSpPr>
            <a:spLocks noGrp="1" noRot="1" noChangeAspect="1"/>
          </p:cNvSpPr>
          <p:nvPr>
            <p:ph type="sldImg" idx="2"/>
          </p:nvPr>
        </p:nvSpPr>
        <p:spPr>
          <a:xfrm>
            <a:off x="0" y="0"/>
            <a:ext cx="3000000" cy="3000000"/>
          </a:xfrm>
          <a:custGeom>
            <a:avLst/>
            <a:gdLst/>
            <a:ahLst/>
            <a:cxnLst/>
            <a:rect l="l" t="t" r="r" b="b"/>
            <a:pathLst>
              <a:path w="120000" h="120000" extrusionOk="0">
                <a:moveTo>
                  <a:pt x="0" y="0"/>
                </a:moveTo>
                <a:lnTo>
                  <a:pt x="120000" y="0"/>
                </a:lnTo>
                <a:lnTo>
                  <a:pt x="120000" y="120000"/>
                </a:lnTo>
                <a:lnTo>
                  <a:pt x="0" y="120000"/>
                </a:lnTo>
                <a:close/>
              </a:path>
            </a:pathLst>
          </a:custGeom>
          <a:noFill/>
          <a:ln>
            <a:noFill/>
          </a:ln>
        </p:spPr>
      </p:sp>
      <p:sp>
        <p:nvSpPr>
          <p:cNvPr id="126" name="Google Shape;126;p2:notes"/>
          <p:cNvSpPr txBox="1">
            <a:spLocks noGrp="1"/>
          </p:cNvSpPr>
          <p:nvPr>
            <p:ph type="body" idx="1"/>
          </p:nvPr>
        </p:nvSpPr>
        <p:spPr>
          <a:xfrm>
            <a:off x="0" y="0"/>
            <a:ext cx="3000000" cy="3000000"/>
          </a:xfrm>
          <a:prstGeom prst="rect">
            <a:avLst/>
          </a:prstGeom>
          <a:no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chemeClr val="dk1"/>
              </a:buClr>
              <a:buSzPts val="1800"/>
              <a:buFont typeface="Times New Roman"/>
              <a:buNone/>
            </a:pPr>
            <a:r>
              <a:rPr lang="en-GB" sz="1800">
                <a:solidFill>
                  <a:schemeClr val="dk1"/>
                </a:solidFill>
                <a:latin typeface="Times New Roman"/>
                <a:ea typeface="Times New Roman"/>
                <a:cs typeface="Times New Roman"/>
                <a:sym typeface="Times New Roman"/>
              </a:rPr>
              <a:t>The presentation will critically review the concept of integrating health, wellbeing and sustainable development in the context of health and social care sector, and specifically how this concept influences the delivery of services. These ideas are not being considered as independent or optional issues but are being incorporated more and more into policy frames, governance systems and also within professional practise. It is important to know their interactions to assess the effectiveness and sustainability of modern health and social care systems.</a:t>
            </a:r>
            <a:endParaRPr/>
          </a:p>
          <a:p>
            <a:pPr marL="0" marR="0" lvl="0" indent="0" algn="l" rtl="0">
              <a:spcBef>
                <a:spcPts val="0"/>
              </a:spcBef>
              <a:spcAft>
                <a:spcPts val="0"/>
              </a:spcAft>
              <a:buNone/>
            </a:pPr>
            <a:endParaRPr sz="1200">
              <a:solidFill>
                <a:schemeClr val="dk1"/>
              </a:solidFill>
              <a:latin typeface="Calibri"/>
              <a:ea typeface="Calibri"/>
              <a:cs typeface="Calibri"/>
              <a:sym typeface="Calibri"/>
            </a:endParaRPr>
          </a:p>
        </p:txBody>
      </p:sp>
      <p:sp>
        <p:nvSpPr>
          <p:cNvPr id="127" name="Google Shape;127;p2:notes"/>
          <p:cNvSpPr txBox="1">
            <a:spLocks noGrp="1"/>
          </p:cNvSpPr>
          <p:nvPr>
            <p:ph type="sldNum" idx="12"/>
          </p:nvPr>
        </p:nvSpPr>
        <p:spPr>
          <a:xfrm>
            <a:off x="0" y="0"/>
            <a:ext cx="3000000" cy="3000000"/>
          </a:xfrm>
          <a:prstGeom prst="rect">
            <a:avLst/>
          </a:prstGeom>
          <a:noFill/>
          <a:ln>
            <a:noFill/>
          </a:ln>
        </p:spPr>
        <p:txBody>
          <a:bodyPr spcFirstLastPara="1" wrap="square" lIns="91425" tIns="45700" rIns="91425" bIns="45700" anchor="t" anchorCtr="0">
            <a:noAutofit/>
          </a:bodyPr>
          <a:lstStyle/>
          <a:p>
            <a:pPr marL="0" marR="0" lvl="0" indent="0" algn="l" rtl="0">
              <a:spcBef>
                <a:spcPts val="0"/>
              </a:spcBef>
              <a:spcAft>
                <a:spcPts val="0"/>
              </a:spcAft>
              <a:buNone/>
            </a:pPr>
            <a:fld id="{00000000-1234-1234-1234-123412341234}" type="slidenum">
              <a:rPr lang="en-GB" sz="1800">
                <a:solidFill>
                  <a:schemeClr val="dk1"/>
                </a:solidFill>
                <a:latin typeface="Calibri"/>
                <a:ea typeface="Calibri"/>
                <a:cs typeface="Calibri"/>
                <a:sym typeface="Calibri"/>
              </a:rPr>
              <a:t>2</a:t>
            </a:fld>
            <a:endParaRPr sz="1800">
              <a:solidFill>
                <a:schemeClr val="dk1"/>
              </a:solidFill>
              <a:latin typeface="Calibri"/>
              <a:ea typeface="Calibri"/>
              <a:cs typeface="Calibri"/>
              <a:sym typeface="Calibri"/>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2"/>
        <p:cNvGrpSpPr/>
        <p:nvPr/>
      </p:nvGrpSpPr>
      <p:grpSpPr>
        <a:xfrm>
          <a:off x="0" y="0"/>
          <a:ext cx="0" cy="0"/>
          <a:chOff x="0" y="0"/>
          <a:chExt cx="0" cy="0"/>
        </a:xfrm>
      </p:grpSpPr>
      <p:sp>
        <p:nvSpPr>
          <p:cNvPr id="133" name="Google Shape;133;p3:notes"/>
          <p:cNvSpPr>
            <a:spLocks noGrp="1" noRot="1" noChangeAspect="1"/>
          </p:cNvSpPr>
          <p:nvPr>
            <p:ph type="sldImg" idx="2"/>
          </p:nvPr>
        </p:nvSpPr>
        <p:spPr>
          <a:xfrm>
            <a:off x="0" y="0"/>
            <a:ext cx="3000000" cy="3000000"/>
          </a:xfrm>
          <a:custGeom>
            <a:avLst/>
            <a:gdLst/>
            <a:ahLst/>
            <a:cxnLst/>
            <a:rect l="l" t="t" r="r" b="b"/>
            <a:pathLst>
              <a:path w="120000" h="120000" extrusionOk="0">
                <a:moveTo>
                  <a:pt x="0" y="0"/>
                </a:moveTo>
                <a:lnTo>
                  <a:pt x="120000" y="0"/>
                </a:lnTo>
                <a:lnTo>
                  <a:pt x="120000" y="120000"/>
                </a:lnTo>
                <a:lnTo>
                  <a:pt x="0" y="120000"/>
                </a:lnTo>
                <a:close/>
              </a:path>
            </a:pathLst>
          </a:custGeom>
          <a:noFill/>
          <a:ln>
            <a:noFill/>
          </a:ln>
        </p:spPr>
      </p:sp>
      <p:sp>
        <p:nvSpPr>
          <p:cNvPr id="134" name="Google Shape;134;p3:notes"/>
          <p:cNvSpPr txBox="1">
            <a:spLocks noGrp="1"/>
          </p:cNvSpPr>
          <p:nvPr>
            <p:ph type="body" idx="1"/>
          </p:nvPr>
        </p:nvSpPr>
        <p:spPr>
          <a:xfrm>
            <a:off x="0" y="0"/>
            <a:ext cx="3000000" cy="3000000"/>
          </a:xfrm>
          <a:prstGeom prst="rect">
            <a:avLst/>
          </a:prstGeom>
          <a:no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chemeClr val="dk1"/>
              </a:buClr>
              <a:buSzPts val="1800"/>
              <a:buFont typeface="Times New Roman"/>
              <a:buNone/>
            </a:pPr>
            <a:r>
              <a:rPr lang="en-GB" sz="1800">
                <a:solidFill>
                  <a:schemeClr val="dk1"/>
                </a:solidFill>
                <a:latin typeface="Times New Roman"/>
                <a:ea typeface="Times New Roman"/>
                <a:cs typeface="Times New Roman"/>
                <a:sym typeface="Times New Roman"/>
              </a:rPr>
              <a:t>Health is broadly thought to be a condition of physical, mental, and social wellbeing and not merely the lack disease. Such definition represents a break with the narrower biomedical thinking to a more holistic view of human functioning. Wellbeing is based on this but focuses on the holistic approach encompassing emotional, psychological, and social aspects of life. When applied to health, sustainable development can be described as the ability to satisfy the present health demands without causing a disadvantage to future generations by exhausting resources or increasing disparities (Glasby, 2017).</a:t>
            </a:r>
            <a:endParaRPr/>
          </a:p>
          <a:p>
            <a:pPr marL="0" marR="0" lvl="0" indent="0" algn="l" rtl="0">
              <a:spcBef>
                <a:spcPts val="0"/>
              </a:spcBef>
              <a:spcAft>
                <a:spcPts val="0"/>
              </a:spcAft>
              <a:buNone/>
            </a:pPr>
            <a:endParaRPr sz="1200">
              <a:solidFill>
                <a:schemeClr val="dk1"/>
              </a:solidFill>
              <a:latin typeface="Calibri"/>
              <a:ea typeface="Calibri"/>
              <a:cs typeface="Calibri"/>
              <a:sym typeface="Calibri"/>
            </a:endParaRPr>
          </a:p>
        </p:txBody>
      </p:sp>
      <p:sp>
        <p:nvSpPr>
          <p:cNvPr id="135" name="Google Shape;135;p3:notes"/>
          <p:cNvSpPr txBox="1">
            <a:spLocks noGrp="1"/>
          </p:cNvSpPr>
          <p:nvPr>
            <p:ph type="sldNum" idx="12"/>
          </p:nvPr>
        </p:nvSpPr>
        <p:spPr>
          <a:xfrm>
            <a:off x="0" y="0"/>
            <a:ext cx="3000000" cy="3000000"/>
          </a:xfrm>
          <a:prstGeom prst="rect">
            <a:avLst/>
          </a:prstGeom>
          <a:noFill/>
          <a:ln>
            <a:noFill/>
          </a:ln>
        </p:spPr>
        <p:txBody>
          <a:bodyPr spcFirstLastPara="1" wrap="square" lIns="91425" tIns="45700" rIns="91425" bIns="45700" anchor="t" anchorCtr="0">
            <a:noAutofit/>
          </a:bodyPr>
          <a:lstStyle/>
          <a:p>
            <a:pPr marL="0" marR="0" lvl="0" indent="0" algn="l" rtl="0">
              <a:spcBef>
                <a:spcPts val="0"/>
              </a:spcBef>
              <a:spcAft>
                <a:spcPts val="0"/>
              </a:spcAft>
              <a:buNone/>
            </a:pPr>
            <a:fld id="{00000000-1234-1234-1234-123412341234}" type="slidenum">
              <a:rPr lang="en-GB" sz="1800">
                <a:solidFill>
                  <a:schemeClr val="dk1"/>
                </a:solidFill>
                <a:latin typeface="Calibri"/>
                <a:ea typeface="Calibri"/>
                <a:cs typeface="Calibri"/>
                <a:sym typeface="Calibri"/>
              </a:rPr>
              <a:t>3</a:t>
            </a:fld>
            <a:endParaRPr sz="1800">
              <a:solidFill>
                <a:schemeClr val="dk1"/>
              </a:solidFill>
              <a:latin typeface="Calibri"/>
              <a:ea typeface="Calibri"/>
              <a:cs typeface="Calibri"/>
              <a:sym typeface="Calibri"/>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7"/>
        <p:cNvGrpSpPr/>
        <p:nvPr/>
      </p:nvGrpSpPr>
      <p:grpSpPr>
        <a:xfrm>
          <a:off x="0" y="0"/>
          <a:ext cx="0" cy="0"/>
          <a:chOff x="0" y="0"/>
          <a:chExt cx="0" cy="0"/>
        </a:xfrm>
      </p:grpSpPr>
      <p:sp>
        <p:nvSpPr>
          <p:cNvPr id="148" name="Google Shape;148;p4:notes"/>
          <p:cNvSpPr>
            <a:spLocks noGrp="1" noRot="1" noChangeAspect="1"/>
          </p:cNvSpPr>
          <p:nvPr>
            <p:ph type="sldImg" idx="2"/>
          </p:nvPr>
        </p:nvSpPr>
        <p:spPr>
          <a:xfrm>
            <a:off x="0" y="0"/>
            <a:ext cx="3000000" cy="3000000"/>
          </a:xfrm>
          <a:custGeom>
            <a:avLst/>
            <a:gdLst/>
            <a:ahLst/>
            <a:cxnLst/>
            <a:rect l="l" t="t" r="r" b="b"/>
            <a:pathLst>
              <a:path w="120000" h="120000" extrusionOk="0">
                <a:moveTo>
                  <a:pt x="0" y="0"/>
                </a:moveTo>
                <a:lnTo>
                  <a:pt x="120000" y="0"/>
                </a:lnTo>
                <a:lnTo>
                  <a:pt x="120000" y="120000"/>
                </a:lnTo>
                <a:lnTo>
                  <a:pt x="0" y="120000"/>
                </a:lnTo>
                <a:close/>
              </a:path>
            </a:pathLst>
          </a:custGeom>
          <a:noFill/>
          <a:ln>
            <a:noFill/>
          </a:ln>
        </p:spPr>
      </p:sp>
      <p:sp>
        <p:nvSpPr>
          <p:cNvPr id="149" name="Google Shape;149;p4:notes"/>
          <p:cNvSpPr txBox="1">
            <a:spLocks noGrp="1"/>
          </p:cNvSpPr>
          <p:nvPr>
            <p:ph type="body" idx="1"/>
          </p:nvPr>
        </p:nvSpPr>
        <p:spPr>
          <a:xfrm>
            <a:off x="0" y="0"/>
            <a:ext cx="3000000" cy="3000000"/>
          </a:xfrm>
          <a:prstGeom prst="rect">
            <a:avLst/>
          </a:prstGeom>
          <a:no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chemeClr val="dk1"/>
              </a:buClr>
              <a:buSzPts val="1800"/>
              <a:buFont typeface="Times New Roman"/>
              <a:buNone/>
            </a:pPr>
            <a:r>
              <a:rPr lang="en-GB" sz="1800">
                <a:solidFill>
                  <a:schemeClr val="dk1"/>
                </a:solidFill>
                <a:latin typeface="Times New Roman"/>
                <a:ea typeface="Times New Roman"/>
                <a:cs typeface="Times New Roman"/>
                <a:sym typeface="Times New Roman"/>
              </a:rPr>
              <a:t>The increased significance of such concepts is directly correlated with shifting requirements in the population. The growing populations of the aged, chronic and increasing health challenges, and growing mental health demands have put a strain on health systems traditionally based on acute, episodic health care. Best practise engagement with wellbeing and sustainability is coming to be considered a requirement and not an extravagance. It has been shown that prevention-centred systems, continuity of care, and social support have better long-term outcomes compared to fragmented care models (Kelly et al., 2020).</a:t>
            </a:r>
            <a:endParaRPr/>
          </a:p>
          <a:p>
            <a:pPr marL="0" marR="0" lvl="0" indent="0" algn="l" rtl="0">
              <a:spcBef>
                <a:spcPts val="0"/>
              </a:spcBef>
              <a:spcAft>
                <a:spcPts val="0"/>
              </a:spcAft>
              <a:buNone/>
            </a:pPr>
            <a:endParaRPr sz="1200">
              <a:solidFill>
                <a:schemeClr val="dk1"/>
              </a:solidFill>
              <a:latin typeface="Calibri"/>
              <a:ea typeface="Calibri"/>
              <a:cs typeface="Calibri"/>
              <a:sym typeface="Calibri"/>
            </a:endParaRPr>
          </a:p>
        </p:txBody>
      </p:sp>
      <p:sp>
        <p:nvSpPr>
          <p:cNvPr id="150" name="Google Shape;150;p4:notes"/>
          <p:cNvSpPr txBox="1">
            <a:spLocks noGrp="1"/>
          </p:cNvSpPr>
          <p:nvPr>
            <p:ph type="sldNum" idx="12"/>
          </p:nvPr>
        </p:nvSpPr>
        <p:spPr>
          <a:xfrm>
            <a:off x="0" y="0"/>
            <a:ext cx="3000000" cy="3000000"/>
          </a:xfrm>
          <a:prstGeom prst="rect">
            <a:avLst/>
          </a:prstGeom>
          <a:noFill/>
          <a:ln>
            <a:noFill/>
          </a:ln>
        </p:spPr>
        <p:txBody>
          <a:bodyPr spcFirstLastPara="1" wrap="square" lIns="91425" tIns="45700" rIns="91425" bIns="45700" anchor="t" anchorCtr="0">
            <a:noAutofit/>
          </a:bodyPr>
          <a:lstStyle/>
          <a:p>
            <a:pPr marL="0" marR="0" lvl="0" indent="0" algn="l" rtl="0">
              <a:spcBef>
                <a:spcPts val="0"/>
              </a:spcBef>
              <a:spcAft>
                <a:spcPts val="0"/>
              </a:spcAft>
              <a:buNone/>
            </a:pPr>
            <a:fld id="{00000000-1234-1234-1234-123412341234}" type="slidenum">
              <a:rPr lang="en-GB" sz="1800">
                <a:solidFill>
                  <a:schemeClr val="dk1"/>
                </a:solidFill>
                <a:latin typeface="Calibri"/>
                <a:ea typeface="Calibri"/>
                <a:cs typeface="Calibri"/>
                <a:sym typeface="Calibri"/>
              </a:rPr>
              <a:t>4</a:t>
            </a:fld>
            <a:endParaRPr sz="1800">
              <a:solidFill>
                <a:schemeClr val="dk1"/>
              </a:solidFill>
              <a:latin typeface="Calibri"/>
              <a:ea typeface="Calibri"/>
              <a:cs typeface="Calibri"/>
              <a:sym typeface="Calibri"/>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6"/>
        <p:cNvGrpSpPr/>
        <p:nvPr/>
      </p:nvGrpSpPr>
      <p:grpSpPr>
        <a:xfrm>
          <a:off x="0" y="0"/>
          <a:ext cx="0" cy="0"/>
          <a:chOff x="0" y="0"/>
          <a:chExt cx="0" cy="0"/>
        </a:xfrm>
      </p:grpSpPr>
      <p:sp>
        <p:nvSpPr>
          <p:cNvPr id="167" name="Google Shape;167;p5:notes"/>
          <p:cNvSpPr>
            <a:spLocks noGrp="1" noRot="1" noChangeAspect="1"/>
          </p:cNvSpPr>
          <p:nvPr>
            <p:ph type="sldImg" idx="2"/>
          </p:nvPr>
        </p:nvSpPr>
        <p:spPr>
          <a:xfrm>
            <a:off x="0" y="0"/>
            <a:ext cx="3000000" cy="3000000"/>
          </a:xfrm>
          <a:custGeom>
            <a:avLst/>
            <a:gdLst/>
            <a:ahLst/>
            <a:cxnLst/>
            <a:rect l="l" t="t" r="r" b="b"/>
            <a:pathLst>
              <a:path w="120000" h="120000" extrusionOk="0">
                <a:moveTo>
                  <a:pt x="0" y="0"/>
                </a:moveTo>
                <a:lnTo>
                  <a:pt x="120000" y="0"/>
                </a:lnTo>
                <a:lnTo>
                  <a:pt x="120000" y="120000"/>
                </a:lnTo>
                <a:lnTo>
                  <a:pt x="0" y="120000"/>
                </a:lnTo>
                <a:close/>
              </a:path>
            </a:pathLst>
          </a:custGeom>
          <a:noFill/>
          <a:ln>
            <a:noFill/>
          </a:ln>
        </p:spPr>
      </p:sp>
      <p:sp>
        <p:nvSpPr>
          <p:cNvPr id="168" name="Google Shape;168;p5:notes"/>
          <p:cNvSpPr txBox="1">
            <a:spLocks noGrp="1"/>
          </p:cNvSpPr>
          <p:nvPr>
            <p:ph type="body" idx="1"/>
          </p:nvPr>
        </p:nvSpPr>
        <p:spPr>
          <a:xfrm>
            <a:off x="0" y="0"/>
            <a:ext cx="3000000" cy="3000000"/>
          </a:xfrm>
          <a:prstGeom prst="rect">
            <a:avLst/>
          </a:prstGeom>
          <a:no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chemeClr val="dk1"/>
              </a:buClr>
              <a:buSzPts val="1800"/>
              <a:buFont typeface="Times New Roman"/>
              <a:buNone/>
            </a:pPr>
            <a:r>
              <a:rPr lang="en-GB" sz="1800">
                <a:solidFill>
                  <a:schemeClr val="dk1"/>
                </a:solidFill>
                <a:latin typeface="Times New Roman"/>
                <a:ea typeface="Times New Roman"/>
                <a:cs typeface="Times New Roman"/>
                <a:sym typeface="Times New Roman"/>
              </a:rPr>
              <a:t>An important attribute of integration is the embracing of holistic health and wellbeing. Integrated care aims at co-ordinating services across health and social care boundaries as it acknowledges that people have health problems in complicated social settings. Studies of models of integrated care show that when services collaborate, they yield positive physical and mental health results, especially in individuals with chronic illnesses (Hellstern et al., 2025). But integration also demands great change in the organisation, such as collective responsibility and congruent funding mechanisms.</a:t>
            </a:r>
            <a:endParaRPr/>
          </a:p>
          <a:p>
            <a:pPr marL="0" marR="0" lvl="0" indent="0" algn="l" rtl="0">
              <a:spcBef>
                <a:spcPts val="0"/>
              </a:spcBef>
              <a:spcAft>
                <a:spcPts val="0"/>
              </a:spcAft>
              <a:buNone/>
            </a:pPr>
            <a:endParaRPr sz="1200">
              <a:solidFill>
                <a:schemeClr val="dk1"/>
              </a:solidFill>
              <a:latin typeface="Calibri"/>
              <a:ea typeface="Calibri"/>
              <a:cs typeface="Calibri"/>
              <a:sym typeface="Calibri"/>
            </a:endParaRPr>
          </a:p>
        </p:txBody>
      </p:sp>
      <p:sp>
        <p:nvSpPr>
          <p:cNvPr id="169" name="Google Shape;169;p5:notes"/>
          <p:cNvSpPr txBox="1">
            <a:spLocks noGrp="1"/>
          </p:cNvSpPr>
          <p:nvPr>
            <p:ph type="sldNum" idx="12"/>
          </p:nvPr>
        </p:nvSpPr>
        <p:spPr>
          <a:xfrm>
            <a:off x="0" y="0"/>
            <a:ext cx="3000000" cy="3000000"/>
          </a:xfrm>
          <a:prstGeom prst="rect">
            <a:avLst/>
          </a:prstGeom>
          <a:noFill/>
          <a:ln>
            <a:noFill/>
          </a:ln>
        </p:spPr>
        <p:txBody>
          <a:bodyPr spcFirstLastPara="1" wrap="square" lIns="91425" tIns="45700" rIns="91425" bIns="45700" anchor="t" anchorCtr="0">
            <a:noAutofit/>
          </a:bodyPr>
          <a:lstStyle/>
          <a:p>
            <a:pPr marL="0" marR="0" lvl="0" indent="0" algn="l" rtl="0">
              <a:spcBef>
                <a:spcPts val="0"/>
              </a:spcBef>
              <a:spcAft>
                <a:spcPts val="0"/>
              </a:spcAft>
              <a:buNone/>
            </a:pPr>
            <a:fld id="{00000000-1234-1234-1234-123412341234}" type="slidenum">
              <a:rPr lang="en-GB" sz="1800">
                <a:solidFill>
                  <a:schemeClr val="dk1"/>
                </a:solidFill>
                <a:latin typeface="Calibri"/>
                <a:ea typeface="Calibri"/>
                <a:cs typeface="Calibri"/>
                <a:sym typeface="Calibri"/>
              </a:rPr>
              <a:t>5</a:t>
            </a:fld>
            <a:endParaRPr sz="1800">
              <a:solidFill>
                <a:schemeClr val="dk1"/>
              </a:solidFill>
              <a:latin typeface="Calibri"/>
              <a:ea typeface="Calibri"/>
              <a:cs typeface="Calibri"/>
              <a:sym typeface="Calibri"/>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1"/>
        <p:cNvGrpSpPr/>
        <p:nvPr/>
      </p:nvGrpSpPr>
      <p:grpSpPr>
        <a:xfrm>
          <a:off x="0" y="0"/>
          <a:ext cx="0" cy="0"/>
          <a:chOff x="0" y="0"/>
          <a:chExt cx="0" cy="0"/>
        </a:xfrm>
      </p:grpSpPr>
      <p:sp>
        <p:nvSpPr>
          <p:cNvPr id="182" name="Google Shape;182;p6:notes"/>
          <p:cNvSpPr>
            <a:spLocks noGrp="1" noRot="1" noChangeAspect="1"/>
          </p:cNvSpPr>
          <p:nvPr>
            <p:ph type="sldImg" idx="2"/>
          </p:nvPr>
        </p:nvSpPr>
        <p:spPr>
          <a:xfrm>
            <a:off x="0" y="0"/>
            <a:ext cx="3000000" cy="3000000"/>
          </a:xfrm>
          <a:custGeom>
            <a:avLst/>
            <a:gdLst/>
            <a:ahLst/>
            <a:cxnLst/>
            <a:rect l="l" t="t" r="r" b="b"/>
            <a:pathLst>
              <a:path w="120000" h="120000" extrusionOk="0">
                <a:moveTo>
                  <a:pt x="0" y="0"/>
                </a:moveTo>
                <a:lnTo>
                  <a:pt x="120000" y="0"/>
                </a:lnTo>
                <a:lnTo>
                  <a:pt x="120000" y="120000"/>
                </a:lnTo>
                <a:lnTo>
                  <a:pt x="0" y="120000"/>
                </a:lnTo>
                <a:close/>
              </a:path>
            </a:pathLst>
          </a:custGeom>
          <a:noFill/>
          <a:ln>
            <a:noFill/>
          </a:ln>
        </p:spPr>
      </p:sp>
      <p:sp>
        <p:nvSpPr>
          <p:cNvPr id="183" name="Google Shape;183;p6:notes"/>
          <p:cNvSpPr txBox="1">
            <a:spLocks noGrp="1"/>
          </p:cNvSpPr>
          <p:nvPr>
            <p:ph type="body" idx="1"/>
          </p:nvPr>
        </p:nvSpPr>
        <p:spPr>
          <a:xfrm>
            <a:off x="0" y="0"/>
            <a:ext cx="3000000" cy="3000000"/>
          </a:xfrm>
          <a:prstGeom prst="rect">
            <a:avLst/>
          </a:prstGeom>
          <a:no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chemeClr val="dk1"/>
              </a:buClr>
              <a:buSzPts val="1800"/>
              <a:buFont typeface="Times New Roman"/>
              <a:buNone/>
            </a:pPr>
            <a:r>
              <a:rPr lang="en-GB" sz="1800">
                <a:solidFill>
                  <a:schemeClr val="dk1"/>
                </a:solidFill>
                <a:latin typeface="Times New Roman"/>
                <a:ea typeface="Times New Roman"/>
                <a:cs typeface="Times New Roman"/>
                <a:sym typeface="Times New Roman"/>
              </a:rPr>
              <a:t>The theoretical views assist in the manner in which integration is required. The conventional biomedical models put more emphasis on the physiological process and clinical intervention. Although useful in acute illness, the model is not able to tackle psychological distress or social determinants of health. Contrarily, social and psychological models are aware of how environment, relationships, and behaviour affect health outcomes. Integrated approaches utilise both of these viewpoints to offer more holistic care responsive to more complex needs (Henderson et al., 2021).</a:t>
            </a:r>
            <a:endParaRPr/>
          </a:p>
          <a:p>
            <a:pPr marL="0" marR="0" lvl="0" indent="0" algn="l" rtl="0">
              <a:spcBef>
                <a:spcPts val="0"/>
              </a:spcBef>
              <a:spcAft>
                <a:spcPts val="0"/>
              </a:spcAft>
              <a:buNone/>
            </a:pPr>
            <a:endParaRPr sz="1200">
              <a:solidFill>
                <a:schemeClr val="dk1"/>
              </a:solidFill>
              <a:latin typeface="Calibri"/>
              <a:ea typeface="Calibri"/>
              <a:cs typeface="Calibri"/>
              <a:sym typeface="Calibri"/>
            </a:endParaRPr>
          </a:p>
        </p:txBody>
      </p:sp>
      <p:sp>
        <p:nvSpPr>
          <p:cNvPr id="184" name="Google Shape;184;p6:notes"/>
          <p:cNvSpPr txBox="1">
            <a:spLocks noGrp="1"/>
          </p:cNvSpPr>
          <p:nvPr>
            <p:ph type="sldNum" idx="12"/>
          </p:nvPr>
        </p:nvSpPr>
        <p:spPr>
          <a:xfrm>
            <a:off x="0" y="0"/>
            <a:ext cx="3000000" cy="3000000"/>
          </a:xfrm>
          <a:prstGeom prst="rect">
            <a:avLst/>
          </a:prstGeom>
          <a:noFill/>
          <a:ln>
            <a:noFill/>
          </a:ln>
        </p:spPr>
        <p:txBody>
          <a:bodyPr spcFirstLastPara="1" wrap="square" lIns="91425" tIns="45700" rIns="91425" bIns="45700" anchor="t" anchorCtr="0">
            <a:noAutofit/>
          </a:bodyPr>
          <a:lstStyle/>
          <a:p>
            <a:pPr marL="0" marR="0" lvl="0" indent="0" algn="l" rtl="0">
              <a:spcBef>
                <a:spcPts val="0"/>
              </a:spcBef>
              <a:spcAft>
                <a:spcPts val="0"/>
              </a:spcAft>
              <a:buNone/>
            </a:pPr>
            <a:fld id="{00000000-1234-1234-1234-123412341234}" type="slidenum">
              <a:rPr lang="en-GB" sz="1800">
                <a:solidFill>
                  <a:schemeClr val="dk1"/>
                </a:solidFill>
                <a:latin typeface="Calibri"/>
                <a:ea typeface="Calibri"/>
                <a:cs typeface="Calibri"/>
                <a:sym typeface="Calibri"/>
              </a:rPr>
              <a:t>6</a:t>
            </a:fld>
            <a:endParaRPr sz="1800">
              <a:solidFill>
                <a:schemeClr val="dk1"/>
              </a:solidFill>
              <a:latin typeface="Calibri"/>
              <a:ea typeface="Calibri"/>
              <a:cs typeface="Calibri"/>
              <a:sym typeface="Calibri"/>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9"/>
        <p:cNvGrpSpPr/>
        <p:nvPr/>
      </p:nvGrpSpPr>
      <p:grpSpPr>
        <a:xfrm>
          <a:off x="0" y="0"/>
          <a:ext cx="0" cy="0"/>
          <a:chOff x="0" y="0"/>
          <a:chExt cx="0" cy="0"/>
        </a:xfrm>
      </p:grpSpPr>
      <p:sp>
        <p:nvSpPr>
          <p:cNvPr id="190" name="Google Shape;190;p7:notes"/>
          <p:cNvSpPr>
            <a:spLocks noGrp="1" noRot="1" noChangeAspect="1"/>
          </p:cNvSpPr>
          <p:nvPr>
            <p:ph type="sldImg" idx="2"/>
          </p:nvPr>
        </p:nvSpPr>
        <p:spPr>
          <a:xfrm>
            <a:off x="0" y="0"/>
            <a:ext cx="3000000" cy="3000000"/>
          </a:xfrm>
          <a:custGeom>
            <a:avLst/>
            <a:gdLst/>
            <a:ahLst/>
            <a:cxnLst/>
            <a:rect l="l" t="t" r="r" b="b"/>
            <a:pathLst>
              <a:path w="120000" h="120000" extrusionOk="0">
                <a:moveTo>
                  <a:pt x="0" y="0"/>
                </a:moveTo>
                <a:lnTo>
                  <a:pt x="120000" y="0"/>
                </a:lnTo>
                <a:lnTo>
                  <a:pt x="120000" y="120000"/>
                </a:lnTo>
                <a:lnTo>
                  <a:pt x="0" y="120000"/>
                </a:lnTo>
                <a:close/>
              </a:path>
            </a:pathLst>
          </a:custGeom>
          <a:noFill/>
          <a:ln>
            <a:noFill/>
          </a:ln>
        </p:spPr>
      </p:sp>
      <p:sp>
        <p:nvSpPr>
          <p:cNvPr id="191" name="Google Shape;191;p7:notes"/>
          <p:cNvSpPr txBox="1">
            <a:spLocks noGrp="1"/>
          </p:cNvSpPr>
          <p:nvPr>
            <p:ph type="body" idx="1"/>
          </p:nvPr>
        </p:nvSpPr>
        <p:spPr>
          <a:xfrm>
            <a:off x="0" y="0"/>
            <a:ext cx="3000000" cy="3000000"/>
          </a:xfrm>
          <a:prstGeom prst="rect">
            <a:avLst/>
          </a:prstGeom>
          <a:no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chemeClr val="dk1"/>
              </a:buClr>
              <a:buSzPts val="1800"/>
              <a:buFont typeface="Times New Roman"/>
              <a:buNone/>
            </a:pPr>
            <a:r>
              <a:rPr lang="en-GB" sz="1800">
                <a:solidFill>
                  <a:schemeClr val="dk1"/>
                </a:solidFill>
                <a:latin typeface="Times New Roman"/>
                <a:ea typeface="Times New Roman"/>
                <a:cs typeface="Times New Roman"/>
                <a:sym typeface="Times New Roman"/>
              </a:rPr>
              <a:t>The role of policy and governance is very vital in determining the actualisation of integration in practise. In England, schemes like Better Care Fund were aimed at encouraging the combined effort of health and social care organisations. Assessments of such undertakings, nonetheless, point at intractable issues, such as ambiguity in governance set-ups, cyclical funding, and conflicting organisational interests (Harlock, Caels and Marczak, 2020).</a:t>
            </a:r>
            <a:endParaRPr/>
          </a:p>
          <a:p>
            <a:pPr marL="0" marR="0" lvl="0" indent="0" algn="l" rtl="0">
              <a:spcBef>
                <a:spcPts val="0"/>
              </a:spcBef>
              <a:spcAft>
                <a:spcPts val="0"/>
              </a:spcAft>
              <a:buNone/>
            </a:pPr>
            <a:endParaRPr sz="1200">
              <a:solidFill>
                <a:schemeClr val="dk1"/>
              </a:solidFill>
              <a:latin typeface="Calibri"/>
              <a:ea typeface="Calibri"/>
              <a:cs typeface="Calibri"/>
              <a:sym typeface="Calibri"/>
            </a:endParaRPr>
          </a:p>
        </p:txBody>
      </p:sp>
      <p:sp>
        <p:nvSpPr>
          <p:cNvPr id="192" name="Google Shape;192;p7:notes"/>
          <p:cNvSpPr txBox="1">
            <a:spLocks noGrp="1"/>
          </p:cNvSpPr>
          <p:nvPr>
            <p:ph type="sldNum" idx="12"/>
          </p:nvPr>
        </p:nvSpPr>
        <p:spPr>
          <a:xfrm>
            <a:off x="0" y="0"/>
            <a:ext cx="3000000" cy="3000000"/>
          </a:xfrm>
          <a:prstGeom prst="rect">
            <a:avLst/>
          </a:prstGeom>
          <a:noFill/>
          <a:ln>
            <a:noFill/>
          </a:ln>
        </p:spPr>
        <p:txBody>
          <a:bodyPr spcFirstLastPara="1" wrap="square" lIns="91425" tIns="45700" rIns="91425" bIns="45700" anchor="t" anchorCtr="0">
            <a:noAutofit/>
          </a:bodyPr>
          <a:lstStyle/>
          <a:p>
            <a:pPr marL="0" marR="0" lvl="0" indent="0" algn="l" rtl="0">
              <a:spcBef>
                <a:spcPts val="0"/>
              </a:spcBef>
              <a:spcAft>
                <a:spcPts val="0"/>
              </a:spcAft>
              <a:buNone/>
            </a:pPr>
            <a:fld id="{00000000-1234-1234-1234-123412341234}" type="slidenum">
              <a:rPr lang="en-GB" sz="1800">
                <a:solidFill>
                  <a:schemeClr val="dk1"/>
                </a:solidFill>
                <a:latin typeface="Calibri"/>
                <a:ea typeface="Calibri"/>
                <a:cs typeface="Calibri"/>
                <a:sym typeface="Calibri"/>
              </a:rPr>
              <a:t>7</a:t>
            </a:fld>
            <a:endParaRPr sz="1800">
              <a:solidFill>
                <a:schemeClr val="dk1"/>
              </a:solidFill>
              <a:latin typeface="Calibri"/>
              <a:ea typeface="Calibri"/>
              <a:cs typeface="Calibri"/>
              <a:sym typeface="Calibri"/>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8"/>
        <p:cNvGrpSpPr/>
        <p:nvPr/>
      </p:nvGrpSpPr>
      <p:grpSpPr>
        <a:xfrm>
          <a:off x="0" y="0"/>
          <a:ext cx="0" cy="0"/>
          <a:chOff x="0" y="0"/>
          <a:chExt cx="0" cy="0"/>
        </a:xfrm>
      </p:grpSpPr>
      <p:sp>
        <p:nvSpPr>
          <p:cNvPr id="209" name="Google Shape;209;p8:notes"/>
          <p:cNvSpPr>
            <a:spLocks noGrp="1" noRot="1" noChangeAspect="1"/>
          </p:cNvSpPr>
          <p:nvPr>
            <p:ph type="sldImg" idx="2"/>
          </p:nvPr>
        </p:nvSpPr>
        <p:spPr>
          <a:xfrm>
            <a:off x="0" y="0"/>
            <a:ext cx="3000000" cy="3000000"/>
          </a:xfrm>
          <a:custGeom>
            <a:avLst/>
            <a:gdLst/>
            <a:ahLst/>
            <a:cxnLst/>
            <a:rect l="l" t="t" r="r" b="b"/>
            <a:pathLst>
              <a:path w="120000" h="120000" extrusionOk="0">
                <a:moveTo>
                  <a:pt x="0" y="0"/>
                </a:moveTo>
                <a:lnTo>
                  <a:pt x="120000" y="0"/>
                </a:lnTo>
                <a:lnTo>
                  <a:pt x="120000" y="120000"/>
                </a:lnTo>
                <a:lnTo>
                  <a:pt x="0" y="120000"/>
                </a:lnTo>
                <a:close/>
              </a:path>
            </a:pathLst>
          </a:custGeom>
          <a:noFill/>
          <a:ln>
            <a:noFill/>
          </a:ln>
        </p:spPr>
      </p:sp>
      <p:sp>
        <p:nvSpPr>
          <p:cNvPr id="210" name="Google Shape;210;p8:notes"/>
          <p:cNvSpPr txBox="1">
            <a:spLocks noGrp="1"/>
          </p:cNvSpPr>
          <p:nvPr>
            <p:ph type="body" idx="1"/>
          </p:nvPr>
        </p:nvSpPr>
        <p:spPr>
          <a:xfrm>
            <a:off x="0" y="0"/>
            <a:ext cx="3000000" cy="3000000"/>
          </a:xfrm>
          <a:prstGeom prst="rect">
            <a:avLst/>
          </a:prstGeom>
          <a:no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chemeClr val="dk1"/>
              </a:buClr>
              <a:buSzPts val="1800"/>
              <a:buFont typeface="Times New Roman"/>
              <a:buNone/>
            </a:pPr>
            <a:r>
              <a:rPr lang="en-GB" sz="1800">
                <a:solidFill>
                  <a:schemeClr val="dk1"/>
                </a:solidFill>
                <a:latin typeface="Times New Roman"/>
                <a:ea typeface="Times New Roman"/>
                <a:cs typeface="Times New Roman"/>
                <a:sym typeface="Times New Roman"/>
              </a:rPr>
              <a:t>Integration efforts can either succeed or fail in service delivery. The purpose of community-based services, integrated care pathways and multidisciplinary teams is to bring the person-centred care nearer to the home. Community health and social care integration evidence indicate an increase in continuity of care and patient satisfaction, but the results are unequal across areas (Henderson et al., 2021). This implies that integration is not a one-fit solution but must be adapted to local situations.</a:t>
            </a:r>
            <a:endParaRPr/>
          </a:p>
          <a:p>
            <a:pPr marL="0" marR="0" lvl="0" indent="0" algn="l" rtl="0">
              <a:spcBef>
                <a:spcPts val="0"/>
              </a:spcBef>
              <a:spcAft>
                <a:spcPts val="0"/>
              </a:spcAft>
              <a:buNone/>
            </a:pPr>
            <a:endParaRPr sz="1200">
              <a:solidFill>
                <a:schemeClr val="dk1"/>
              </a:solidFill>
              <a:latin typeface="Calibri"/>
              <a:ea typeface="Calibri"/>
              <a:cs typeface="Calibri"/>
              <a:sym typeface="Calibri"/>
            </a:endParaRPr>
          </a:p>
        </p:txBody>
      </p:sp>
      <p:sp>
        <p:nvSpPr>
          <p:cNvPr id="211" name="Google Shape;211;p8:notes"/>
          <p:cNvSpPr txBox="1">
            <a:spLocks noGrp="1"/>
          </p:cNvSpPr>
          <p:nvPr>
            <p:ph type="sldNum" idx="12"/>
          </p:nvPr>
        </p:nvSpPr>
        <p:spPr>
          <a:xfrm>
            <a:off x="0" y="0"/>
            <a:ext cx="3000000" cy="3000000"/>
          </a:xfrm>
          <a:prstGeom prst="rect">
            <a:avLst/>
          </a:prstGeom>
          <a:noFill/>
          <a:ln>
            <a:noFill/>
          </a:ln>
        </p:spPr>
        <p:txBody>
          <a:bodyPr spcFirstLastPara="1" wrap="square" lIns="91425" tIns="45700" rIns="91425" bIns="45700" anchor="t" anchorCtr="0">
            <a:noAutofit/>
          </a:bodyPr>
          <a:lstStyle/>
          <a:p>
            <a:pPr marL="0" marR="0" lvl="0" indent="0" algn="l" rtl="0">
              <a:spcBef>
                <a:spcPts val="0"/>
              </a:spcBef>
              <a:spcAft>
                <a:spcPts val="0"/>
              </a:spcAft>
              <a:buNone/>
            </a:pPr>
            <a:fld id="{00000000-1234-1234-1234-123412341234}" type="slidenum">
              <a:rPr lang="en-GB" sz="1800">
                <a:solidFill>
                  <a:schemeClr val="dk1"/>
                </a:solidFill>
                <a:latin typeface="Calibri"/>
                <a:ea typeface="Calibri"/>
                <a:cs typeface="Calibri"/>
                <a:sym typeface="Calibri"/>
              </a:rPr>
              <a:t>8</a:t>
            </a:fld>
            <a:endParaRPr sz="1800">
              <a:solidFill>
                <a:schemeClr val="dk1"/>
              </a:solidFill>
              <a:latin typeface="Calibri"/>
              <a:ea typeface="Calibri"/>
              <a:cs typeface="Calibri"/>
              <a:sym typeface="Calibri"/>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3"/>
        <p:cNvGrpSpPr/>
        <p:nvPr/>
      </p:nvGrpSpPr>
      <p:grpSpPr>
        <a:xfrm>
          <a:off x="0" y="0"/>
          <a:ext cx="0" cy="0"/>
          <a:chOff x="0" y="0"/>
          <a:chExt cx="0" cy="0"/>
        </a:xfrm>
      </p:grpSpPr>
      <p:sp>
        <p:nvSpPr>
          <p:cNvPr id="224" name="Google Shape;224;p9:notes"/>
          <p:cNvSpPr>
            <a:spLocks noGrp="1" noRot="1" noChangeAspect="1"/>
          </p:cNvSpPr>
          <p:nvPr>
            <p:ph type="sldImg" idx="2"/>
          </p:nvPr>
        </p:nvSpPr>
        <p:spPr>
          <a:xfrm>
            <a:off x="0" y="0"/>
            <a:ext cx="3000000" cy="3000000"/>
          </a:xfrm>
          <a:custGeom>
            <a:avLst/>
            <a:gdLst/>
            <a:ahLst/>
            <a:cxnLst/>
            <a:rect l="l" t="t" r="r" b="b"/>
            <a:pathLst>
              <a:path w="120000" h="120000" extrusionOk="0">
                <a:moveTo>
                  <a:pt x="0" y="0"/>
                </a:moveTo>
                <a:lnTo>
                  <a:pt x="120000" y="0"/>
                </a:lnTo>
                <a:lnTo>
                  <a:pt x="120000" y="120000"/>
                </a:lnTo>
                <a:lnTo>
                  <a:pt x="0" y="120000"/>
                </a:lnTo>
                <a:close/>
              </a:path>
            </a:pathLst>
          </a:custGeom>
          <a:noFill/>
          <a:ln>
            <a:noFill/>
          </a:ln>
        </p:spPr>
      </p:sp>
      <p:sp>
        <p:nvSpPr>
          <p:cNvPr id="225" name="Google Shape;225;p9:notes"/>
          <p:cNvSpPr txBox="1">
            <a:spLocks noGrp="1"/>
          </p:cNvSpPr>
          <p:nvPr>
            <p:ph type="body" idx="1"/>
          </p:nvPr>
        </p:nvSpPr>
        <p:spPr>
          <a:xfrm>
            <a:off x="0" y="0"/>
            <a:ext cx="3000000" cy="3000000"/>
          </a:xfrm>
          <a:prstGeom prst="rect">
            <a:avLst/>
          </a:prstGeom>
          <a:no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chemeClr val="dk1"/>
              </a:buClr>
              <a:buSzPts val="1800"/>
              <a:buFont typeface="Times New Roman"/>
              <a:buNone/>
            </a:pPr>
            <a:r>
              <a:rPr lang="en-GB" sz="1800">
                <a:solidFill>
                  <a:schemeClr val="dk1"/>
                </a:solidFill>
                <a:latin typeface="Times New Roman"/>
                <a:ea typeface="Times New Roman"/>
                <a:cs typeface="Times New Roman"/>
                <a:sym typeface="Times New Roman"/>
              </a:rPr>
              <a:t>The relationship between wellbeing and sustainable development is also reflected in the public health initiatives. The healthy lifestyle, mental wellbeing, and early intervention campaigns aim to lower the future pressure of health services. Such efforts are indicative of a realisation that population health is determined by more social and environmental determinants than healthcare does. Health and social care professionals have been found to utilise empathy and relational practise in order to increase patient engagement and wellbeing, which underlies the efficacy of preventive strategies (Moudatsou et al., 2020).</a:t>
            </a:r>
            <a:endParaRPr/>
          </a:p>
          <a:p>
            <a:pPr marL="0" marR="0" lvl="0" indent="0" algn="l" rtl="0">
              <a:spcBef>
                <a:spcPts val="0"/>
              </a:spcBef>
              <a:spcAft>
                <a:spcPts val="0"/>
              </a:spcAft>
              <a:buNone/>
            </a:pPr>
            <a:endParaRPr sz="1200">
              <a:solidFill>
                <a:schemeClr val="dk1"/>
              </a:solidFill>
              <a:latin typeface="Calibri"/>
              <a:ea typeface="Calibri"/>
              <a:cs typeface="Calibri"/>
              <a:sym typeface="Calibri"/>
            </a:endParaRPr>
          </a:p>
        </p:txBody>
      </p:sp>
      <p:sp>
        <p:nvSpPr>
          <p:cNvPr id="226" name="Google Shape;226;p9:notes"/>
          <p:cNvSpPr txBox="1">
            <a:spLocks noGrp="1"/>
          </p:cNvSpPr>
          <p:nvPr>
            <p:ph type="sldNum" idx="12"/>
          </p:nvPr>
        </p:nvSpPr>
        <p:spPr>
          <a:xfrm>
            <a:off x="0" y="0"/>
            <a:ext cx="3000000" cy="3000000"/>
          </a:xfrm>
          <a:prstGeom prst="rect">
            <a:avLst/>
          </a:prstGeom>
          <a:noFill/>
          <a:ln>
            <a:noFill/>
          </a:ln>
        </p:spPr>
        <p:txBody>
          <a:bodyPr spcFirstLastPara="1" wrap="square" lIns="91425" tIns="45700" rIns="91425" bIns="45700" anchor="t" anchorCtr="0">
            <a:noAutofit/>
          </a:bodyPr>
          <a:lstStyle/>
          <a:p>
            <a:pPr marL="0" marR="0" lvl="0" indent="0" algn="l" rtl="0">
              <a:spcBef>
                <a:spcPts val="0"/>
              </a:spcBef>
              <a:spcAft>
                <a:spcPts val="0"/>
              </a:spcAft>
              <a:buNone/>
            </a:pPr>
            <a:fld id="{00000000-1234-1234-1234-123412341234}" type="slidenum">
              <a:rPr lang="en-GB" sz="1800">
                <a:solidFill>
                  <a:schemeClr val="dk1"/>
                </a:solidFill>
                <a:latin typeface="Calibri"/>
                <a:ea typeface="Calibri"/>
                <a:cs typeface="Calibri"/>
                <a:sym typeface="Calibri"/>
              </a:rPr>
              <a:t>9</a:t>
            </a:fld>
            <a:endParaRPr sz="1800">
              <a:solidFill>
                <a:schemeClr val="dk1"/>
              </a:solidFill>
              <a:latin typeface="Calibri"/>
              <a:ea typeface="Calibri"/>
              <a:cs typeface="Calibri"/>
              <a:sym typeface="Calibri"/>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4"/>
        <p:cNvGrpSpPr/>
        <p:nvPr/>
      </p:nvGrpSpPr>
      <p:grpSpPr>
        <a:xfrm>
          <a:off x="0" y="0"/>
          <a:ext cx="0" cy="0"/>
          <a:chOff x="0" y="0"/>
          <a:chExt cx="0" cy="0"/>
        </a:xfrm>
      </p:grpSpPr>
      <p:sp>
        <p:nvSpPr>
          <p:cNvPr id="245" name="Google Shape;245;p10:notes"/>
          <p:cNvSpPr>
            <a:spLocks noGrp="1" noRot="1" noChangeAspect="1"/>
          </p:cNvSpPr>
          <p:nvPr>
            <p:ph type="sldImg" idx="2"/>
          </p:nvPr>
        </p:nvSpPr>
        <p:spPr>
          <a:xfrm>
            <a:off x="0" y="0"/>
            <a:ext cx="3000000" cy="3000000"/>
          </a:xfrm>
          <a:custGeom>
            <a:avLst/>
            <a:gdLst/>
            <a:ahLst/>
            <a:cxnLst/>
            <a:rect l="l" t="t" r="r" b="b"/>
            <a:pathLst>
              <a:path w="120000" h="120000" extrusionOk="0">
                <a:moveTo>
                  <a:pt x="0" y="0"/>
                </a:moveTo>
                <a:lnTo>
                  <a:pt x="120000" y="0"/>
                </a:lnTo>
                <a:lnTo>
                  <a:pt x="120000" y="120000"/>
                </a:lnTo>
                <a:lnTo>
                  <a:pt x="0" y="120000"/>
                </a:lnTo>
                <a:close/>
              </a:path>
            </a:pathLst>
          </a:custGeom>
          <a:noFill/>
          <a:ln>
            <a:noFill/>
          </a:ln>
        </p:spPr>
      </p:sp>
      <p:sp>
        <p:nvSpPr>
          <p:cNvPr id="246" name="Google Shape;246;p10:notes"/>
          <p:cNvSpPr txBox="1">
            <a:spLocks noGrp="1"/>
          </p:cNvSpPr>
          <p:nvPr>
            <p:ph type="body" idx="1"/>
          </p:nvPr>
        </p:nvSpPr>
        <p:spPr>
          <a:xfrm>
            <a:off x="0" y="0"/>
            <a:ext cx="3000000" cy="3000000"/>
          </a:xfrm>
          <a:prstGeom prst="rect">
            <a:avLst/>
          </a:prstGeom>
          <a:no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chemeClr val="dk1"/>
              </a:buClr>
              <a:buSzPts val="1800"/>
              <a:buFont typeface="Times New Roman"/>
              <a:buNone/>
            </a:pPr>
            <a:r>
              <a:rPr lang="en-GB" sz="1800">
                <a:solidFill>
                  <a:schemeClr val="dk1"/>
                </a:solidFill>
                <a:latin typeface="Times New Roman"/>
                <a:ea typeface="Times New Roman"/>
                <a:cs typeface="Times New Roman"/>
                <a:sym typeface="Times New Roman"/>
              </a:rPr>
              <a:t>Access and equity are the core issues of integrated and sustainable health systems. New types of differences still exist in both health outcomes and service access, and are usually related to socioeconomic status, ethnicity, and geography. Policy analysis allows noting that the unequal access to care still poses a threat to the wellbeing even in the settings where universal provision is the core principle (Ndugga and Artiga, 2021). To deal with these disparities, there should be specific interventions as well as general services.</a:t>
            </a:r>
            <a:endParaRPr/>
          </a:p>
          <a:p>
            <a:pPr marL="0" marR="0" lvl="0" indent="0" algn="l" rtl="0">
              <a:spcBef>
                <a:spcPts val="0"/>
              </a:spcBef>
              <a:spcAft>
                <a:spcPts val="0"/>
              </a:spcAft>
              <a:buNone/>
            </a:pPr>
            <a:endParaRPr sz="1200">
              <a:solidFill>
                <a:schemeClr val="dk1"/>
              </a:solidFill>
              <a:latin typeface="Calibri"/>
              <a:ea typeface="Calibri"/>
              <a:cs typeface="Calibri"/>
              <a:sym typeface="Calibri"/>
            </a:endParaRPr>
          </a:p>
        </p:txBody>
      </p:sp>
      <p:sp>
        <p:nvSpPr>
          <p:cNvPr id="247" name="Google Shape;247;p10:notes"/>
          <p:cNvSpPr txBox="1">
            <a:spLocks noGrp="1"/>
          </p:cNvSpPr>
          <p:nvPr>
            <p:ph type="sldNum" idx="12"/>
          </p:nvPr>
        </p:nvSpPr>
        <p:spPr>
          <a:xfrm>
            <a:off x="0" y="0"/>
            <a:ext cx="3000000" cy="3000000"/>
          </a:xfrm>
          <a:prstGeom prst="rect">
            <a:avLst/>
          </a:prstGeom>
          <a:noFill/>
          <a:ln>
            <a:noFill/>
          </a:ln>
        </p:spPr>
        <p:txBody>
          <a:bodyPr spcFirstLastPara="1" wrap="square" lIns="91425" tIns="45700" rIns="91425" bIns="45700" anchor="t" anchorCtr="0">
            <a:noAutofit/>
          </a:bodyPr>
          <a:lstStyle/>
          <a:p>
            <a:pPr marL="0" marR="0" lvl="0" indent="0" algn="l" rtl="0">
              <a:spcBef>
                <a:spcPts val="0"/>
              </a:spcBef>
              <a:spcAft>
                <a:spcPts val="0"/>
              </a:spcAft>
              <a:buNone/>
            </a:pPr>
            <a:fld id="{00000000-1234-1234-1234-123412341234}" type="slidenum">
              <a:rPr lang="en-GB" sz="1800">
                <a:solidFill>
                  <a:schemeClr val="dk1"/>
                </a:solidFill>
                <a:latin typeface="Calibri"/>
                <a:ea typeface="Calibri"/>
                <a:cs typeface="Calibri"/>
                <a:sym typeface="Calibri"/>
              </a:rPr>
              <a:t>10</a:t>
            </a:fld>
            <a:endParaRPr sz="1800">
              <a:solidFill>
                <a:schemeClr val="dk1"/>
              </a:solidFill>
              <a:latin typeface="Calibri"/>
              <a:ea typeface="Calibri"/>
              <a:cs typeface="Calibri"/>
              <a:sym typeface="Calibri"/>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0"/>
        <p:cNvGrpSpPr/>
        <p:nvPr/>
      </p:nvGrpSpPr>
      <p:grpSpPr>
        <a:xfrm>
          <a:off x="0" y="0"/>
          <a:ext cx="0" cy="0"/>
          <a:chOff x="0" y="0"/>
          <a:chExt cx="0" cy="0"/>
        </a:xfrm>
      </p:grpSpPr>
      <p:sp>
        <p:nvSpPr>
          <p:cNvPr id="271" name="Google Shape;271;p11:notes"/>
          <p:cNvSpPr>
            <a:spLocks noGrp="1" noRot="1" noChangeAspect="1"/>
          </p:cNvSpPr>
          <p:nvPr>
            <p:ph type="sldImg" idx="2"/>
          </p:nvPr>
        </p:nvSpPr>
        <p:spPr>
          <a:xfrm>
            <a:off x="0" y="0"/>
            <a:ext cx="3000000" cy="3000000"/>
          </a:xfrm>
          <a:custGeom>
            <a:avLst/>
            <a:gdLst/>
            <a:ahLst/>
            <a:cxnLst/>
            <a:rect l="l" t="t" r="r" b="b"/>
            <a:pathLst>
              <a:path w="120000" h="120000" extrusionOk="0">
                <a:moveTo>
                  <a:pt x="0" y="0"/>
                </a:moveTo>
                <a:lnTo>
                  <a:pt x="120000" y="0"/>
                </a:lnTo>
                <a:lnTo>
                  <a:pt x="120000" y="120000"/>
                </a:lnTo>
                <a:lnTo>
                  <a:pt x="0" y="120000"/>
                </a:lnTo>
                <a:close/>
              </a:path>
            </a:pathLst>
          </a:custGeom>
          <a:noFill/>
          <a:ln>
            <a:noFill/>
          </a:ln>
        </p:spPr>
      </p:sp>
      <p:sp>
        <p:nvSpPr>
          <p:cNvPr id="272" name="Google Shape;272;p11:notes"/>
          <p:cNvSpPr txBox="1">
            <a:spLocks noGrp="1"/>
          </p:cNvSpPr>
          <p:nvPr>
            <p:ph type="body" idx="1"/>
          </p:nvPr>
        </p:nvSpPr>
        <p:spPr>
          <a:xfrm>
            <a:off x="0" y="0"/>
            <a:ext cx="3000000" cy="3000000"/>
          </a:xfrm>
          <a:prstGeom prst="rect">
            <a:avLst/>
          </a:prstGeom>
          <a:no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chemeClr val="dk1"/>
              </a:buClr>
              <a:buSzPts val="1800"/>
              <a:buFont typeface="Times New Roman"/>
              <a:buNone/>
            </a:pPr>
            <a:r>
              <a:rPr lang="en-GB" sz="1800">
                <a:solidFill>
                  <a:schemeClr val="dk1"/>
                </a:solidFill>
                <a:latin typeface="Times New Roman"/>
                <a:ea typeface="Times New Roman"/>
                <a:cs typeface="Times New Roman"/>
                <a:sym typeface="Times New Roman"/>
              </a:rPr>
              <a:t>The need to address health inequities is not recent, and their continuity makes some of the strategies current particularly questionable. Housing, employment and education are structural factors that have a great impact on health outcomes. The determinants are critical to be comprehended and overcome in order to attain sustainable changes in population health (Lavizzo-Mourey, Besser and Williams, 2021). The concept of integrated care models that access community resources is in a better position to address these challenges.</a:t>
            </a:r>
            <a:endParaRPr/>
          </a:p>
          <a:p>
            <a:pPr marL="0" marR="0" lvl="0" indent="0" algn="l" rtl="0">
              <a:spcBef>
                <a:spcPts val="0"/>
              </a:spcBef>
              <a:spcAft>
                <a:spcPts val="0"/>
              </a:spcAft>
              <a:buNone/>
            </a:pPr>
            <a:endParaRPr sz="1200">
              <a:solidFill>
                <a:schemeClr val="dk1"/>
              </a:solidFill>
              <a:latin typeface="Calibri"/>
              <a:ea typeface="Calibri"/>
              <a:cs typeface="Calibri"/>
              <a:sym typeface="Calibri"/>
            </a:endParaRPr>
          </a:p>
        </p:txBody>
      </p:sp>
      <p:sp>
        <p:nvSpPr>
          <p:cNvPr id="273" name="Google Shape;273;p11:notes"/>
          <p:cNvSpPr txBox="1">
            <a:spLocks noGrp="1"/>
          </p:cNvSpPr>
          <p:nvPr>
            <p:ph type="sldNum" idx="12"/>
          </p:nvPr>
        </p:nvSpPr>
        <p:spPr>
          <a:xfrm>
            <a:off x="0" y="0"/>
            <a:ext cx="3000000" cy="3000000"/>
          </a:xfrm>
          <a:prstGeom prst="rect">
            <a:avLst/>
          </a:prstGeom>
          <a:noFill/>
          <a:ln>
            <a:noFill/>
          </a:ln>
        </p:spPr>
        <p:txBody>
          <a:bodyPr spcFirstLastPara="1" wrap="square" lIns="91425" tIns="45700" rIns="91425" bIns="45700" anchor="t" anchorCtr="0">
            <a:noAutofit/>
          </a:bodyPr>
          <a:lstStyle/>
          <a:p>
            <a:pPr marL="0" marR="0" lvl="0" indent="0" algn="l" rtl="0">
              <a:spcBef>
                <a:spcPts val="0"/>
              </a:spcBef>
              <a:spcAft>
                <a:spcPts val="0"/>
              </a:spcAft>
              <a:buNone/>
            </a:pPr>
            <a:fld id="{00000000-1234-1234-1234-123412341234}" type="slidenum">
              <a:rPr lang="en-GB" sz="1800">
                <a:solidFill>
                  <a:schemeClr val="dk1"/>
                </a:solidFill>
                <a:latin typeface="Calibri"/>
                <a:ea typeface="Calibri"/>
                <a:cs typeface="Calibri"/>
                <a:sym typeface="Calibri"/>
              </a:rPr>
              <a:t>11</a:t>
            </a:fld>
            <a:endParaRPr sz="1800">
              <a:solidFill>
                <a:schemeClr val="dk1"/>
              </a:solidFill>
              <a:latin typeface="Calibri"/>
              <a:ea typeface="Calibri"/>
              <a:cs typeface="Calibri"/>
              <a:sym typeface="Calibri"/>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92"/>
        <p:cNvGrpSpPr/>
        <p:nvPr/>
      </p:nvGrpSpPr>
      <p:grpSpPr>
        <a:xfrm>
          <a:off x="0" y="0"/>
          <a:ext cx="0" cy="0"/>
          <a:chOff x="0" y="0"/>
          <a:chExt cx="0" cy="0"/>
        </a:xfrm>
      </p:grpSpPr>
      <p:sp>
        <p:nvSpPr>
          <p:cNvPr id="293" name="Google Shape;293;p12:notes"/>
          <p:cNvSpPr>
            <a:spLocks noGrp="1" noRot="1" noChangeAspect="1"/>
          </p:cNvSpPr>
          <p:nvPr>
            <p:ph type="sldImg" idx="2"/>
          </p:nvPr>
        </p:nvSpPr>
        <p:spPr>
          <a:xfrm>
            <a:off x="0" y="0"/>
            <a:ext cx="3000000" cy="3000000"/>
          </a:xfrm>
          <a:custGeom>
            <a:avLst/>
            <a:gdLst/>
            <a:ahLst/>
            <a:cxnLst/>
            <a:rect l="l" t="t" r="r" b="b"/>
            <a:pathLst>
              <a:path w="120000" h="120000" extrusionOk="0">
                <a:moveTo>
                  <a:pt x="0" y="0"/>
                </a:moveTo>
                <a:lnTo>
                  <a:pt x="120000" y="0"/>
                </a:lnTo>
                <a:lnTo>
                  <a:pt x="120000" y="120000"/>
                </a:lnTo>
                <a:lnTo>
                  <a:pt x="0" y="120000"/>
                </a:lnTo>
                <a:close/>
              </a:path>
            </a:pathLst>
          </a:custGeom>
          <a:noFill/>
          <a:ln>
            <a:noFill/>
          </a:ln>
        </p:spPr>
      </p:sp>
      <p:sp>
        <p:nvSpPr>
          <p:cNvPr id="294" name="Google Shape;294;p12:notes"/>
          <p:cNvSpPr txBox="1">
            <a:spLocks noGrp="1"/>
          </p:cNvSpPr>
          <p:nvPr>
            <p:ph type="body" idx="1"/>
          </p:nvPr>
        </p:nvSpPr>
        <p:spPr>
          <a:xfrm>
            <a:off x="0" y="0"/>
            <a:ext cx="3000000" cy="3000000"/>
          </a:xfrm>
          <a:prstGeom prst="rect">
            <a:avLst/>
          </a:prstGeom>
          <a:noFill/>
          <a:ln>
            <a:noFill/>
          </a:ln>
        </p:spPr>
        <p:txBody>
          <a:bodyPr spcFirstLastPara="1" wrap="square" lIns="91425" tIns="45700" rIns="91425" bIns="45700" anchor="t" anchorCtr="0">
            <a:noAutofit/>
          </a:bodyPr>
          <a:lstStyle/>
          <a:p>
            <a:pPr marL="0" marR="0" lvl="0" indent="0" algn="just" rtl="0">
              <a:lnSpc>
                <a:spcPct val="150000"/>
              </a:lnSpc>
              <a:spcBef>
                <a:spcPts val="0"/>
              </a:spcBef>
              <a:spcAft>
                <a:spcPts val="0"/>
              </a:spcAft>
              <a:buNone/>
            </a:pPr>
            <a:r>
              <a:rPr lang="en-GB" sz="1800">
                <a:solidFill>
                  <a:schemeClr val="dk1"/>
                </a:solidFill>
                <a:latin typeface="Times New Roman"/>
                <a:ea typeface="Times New Roman"/>
                <a:cs typeface="Times New Roman"/>
                <a:sym typeface="Times New Roman"/>
              </a:rPr>
              <a:t>Digital health technologies are both an opportunity and a threat as far as equity is concerned. Although digital tools can enhance access and efficiency, it has been shown that they can also create inequalities in those with low digital literacy or access to technology (Yao and Zhang, 2022). It has shown that there is a necessity to implement it carefully, which is in line with wellbeing and sustainability.</a:t>
            </a:r>
            <a:endParaRPr/>
          </a:p>
          <a:p>
            <a:pPr marL="0" marR="0" lvl="0" indent="0" algn="just" rtl="0">
              <a:lnSpc>
                <a:spcPct val="150000"/>
              </a:lnSpc>
              <a:spcBef>
                <a:spcPts val="600"/>
              </a:spcBef>
              <a:spcAft>
                <a:spcPts val="0"/>
              </a:spcAft>
              <a:buNone/>
            </a:pPr>
            <a:r>
              <a:rPr lang="en-GB" sz="1800">
                <a:solidFill>
                  <a:schemeClr val="dk1"/>
                </a:solidFill>
                <a:latin typeface="Times New Roman"/>
                <a:ea typeface="Times New Roman"/>
                <a:cs typeface="Times New Roman"/>
                <a:sym typeface="Times New Roman"/>
              </a:rPr>
              <a:t>In terms of sustainability, the governance systems are becoming more and more focused on the environmental, social, and organisational responsibility in healthcare. The objective of sustainable health systems is to relax between quality care, financial and environmental limits. ESG-informed practises promote long-term planning and responsibility, but it is still difficult to apply these ideas to practise (Candio, 2024).</a:t>
            </a:r>
            <a:endParaRPr/>
          </a:p>
          <a:p>
            <a:pPr marL="0" marR="0" lvl="0" indent="0" algn="l" rtl="0">
              <a:spcBef>
                <a:spcPts val="600"/>
              </a:spcBef>
              <a:spcAft>
                <a:spcPts val="0"/>
              </a:spcAft>
              <a:buNone/>
            </a:pPr>
            <a:endParaRPr sz="1200">
              <a:solidFill>
                <a:schemeClr val="dk1"/>
              </a:solidFill>
              <a:latin typeface="Calibri"/>
              <a:ea typeface="Calibri"/>
              <a:cs typeface="Calibri"/>
              <a:sym typeface="Calibri"/>
            </a:endParaRPr>
          </a:p>
        </p:txBody>
      </p:sp>
      <p:sp>
        <p:nvSpPr>
          <p:cNvPr id="295" name="Google Shape;295;p12:notes"/>
          <p:cNvSpPr txBox="1">
            <a:spLocks noGrp="1"/>
          </p:cNvSpPr>
          <p:nvPr>
            <p:ph type="sldNum" idx="12"/>
          </p:nvPr>
        </p:nvSpPr>
        <p:spPr>
          <a:xfrm>
            <a:off x="0" y="0"/>
            <a:ext cx="3000000" cy="3000000"/>
          </a:xfrm>
          <a:prstGeom prst="rect">
            <a:avLst/>
          </a:prstGeom>
          <a:noFill/>
          <a:ln>
            <a:noFill/>
          </a:ln>
        </p:spPr>
        <p:txBody>
          <a:bodyPr spcFirstLastPara="1" wrap="square" lIns="91425" tIns="45700" rIns="91425" bIns="45700" anchor="t" anchorCtr="0">
            <a:noAutofit/>
          </a:bodyPr>
          <a:lstStyle/>
          <a:p>
            <a:pPr marL="0" marR="0" lvl="0" indent="0" algn="l" rtl="0">
              <a:spcBef>
                <a:spcPts val="0"/>
              </a:spcBef>
              <a:spcAft>
                <a:spcPts val="0"/>
              </a:spcAft>
              <a:buNone/>
            </a:pPr>
            <a:fld id="{00000000-1234-1234-1234-123412341234}" type="slidenum">
              <a:rPr lang="en-GB" sz="1800">
                <a:solidFill>
                  <a:schemeClr val="dk1"/>
                </a:solidFill>
                <a:latin typeface="Calibri"/>
                <a:ea typeface="Calibri"/>
                <a:cs typeface="Calibri"/>
                <a:sym typeface="Calibri"/>
              </a:rPr>
              <a:t>12</a:t>
            </a:fld>
            <a:endParaRPr sz="1800">
              <a:solidFill>
                <a:schemeClr val="dk1"/>
              </a:solidFill>
              <a:latin typeface="Calibri"/>
              <a:ea typeface="Calibri"/>
              <a:cs typeface="Calibri"/>
              <a:sym typeface="Calibri"/>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08"/>
        <p:cNvGrpSpPr/>
        <p:nvPr/>
      </p:nvGrpSpPr>
      <p:grpSpPr>
        <a:xfrm>
          <a:off x="0" y="0"/>
          <a:ext cx="0" cy="0"/>
          <a:chOff x="0" y="0"/>
          <a:chExt cx="0" cy="0"/>
        </a:xfrm>
      </p:grpSpPr>
      <p:sp>
        <p:nvSpPr>
          <p:cNvPr id="309" name="Google Shape;309;p13:notes"/>
          <p:cNvSpPr>
            <a:spLocks noGrp="1" noRot="1" noChangeAspect="1"/>
          </p:cNvSpPr>
          <p:nvPr>
            <p:ph type="sldImg" idx="2"/>
          </p:nvPr>
        </p:nvSpPr>
        <p:spPr>
          <a:xfrm>
            <a:off x="0" y="0"/>
            <a:ext cx="3000000" cy="3000000"/>
          </a:xfrm>
          <a:custGeom>
            <a:avLst/>
            <a:gdLst/>
            <a:ahLst/>
            <a:cxnLst/>
            <a:rect l="l" t="t" r="r" b="b"/>
            <a:pathLst>
              <a:path w="120000" h="120000" extrusionOk="0">
                <a:moveTo>
                  <a:pt x="0" y="0"/>
                </a:moveTo>
                <a:lnTo>
                  <a:pt x="120000" y="0"/>
                </a:lnTo>
                <a:lnTo>
                  <a:pt x="120000" y="120000"/>
                </a:lnTo>
                <a:lnTo>
                  <a:pt x="0" y="120000"/>
                </a:lnTo>
                <a:close/>
              </a:path>
            </a:pathLst>
          </a:custGeom>
          <a:noFill/>
          <a:ln>
            <a:noFill/>
          </a:ln>
        </p:spPr>
      </p:sp>
      <p:sp>
        <p:nvSpPr>
          <p:cNvPr id="310" name="Google Shape;310;p13:notes"/>
          <p:cNvSpPr txBox="1">
            <a:spLocks noGrp="1"/>
          </p:cNvSpPr>
          <p:nvPr>
            <p:ph type="body" idx="1"/>
          </p:nvPr>
        </p:nvSpPr>
        <p:spPr>
          <a:xfrm>
            <a:off x="0" y="0"/>
            <a:ext cx="3000000" cy="3000000"/>
          </a:xfrm>
          <a:prstGeom prst="rect">
            <a:avLst/>
          </a:prstGeom>
          <a:no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chemeClr val="dk1"/>
              </a:buClr>
              <a:buSzPts val="1800"/>
              <a:buFont typeface="Times New Roman"/>
              <a:buNone/>
            </a:pPr>
            <a:r>
              <a:rPr lang="en-GB" sz="1800">
                <a:solidFill>
                  <a:schemeClr val="dk1"/>
                </a:solidFill>
                <a:latin typeface="Times New Roman"/>
                <a:ea typeface="Times New Roman"/>
                <a:cs typeface="Times New Roman"/>
                <a:sym typeface="Times New Roman"/>
              </a:rPr>
              <a:t>To summarise, health, wellbeing, and sustainable development have become an inseparable part of the modern health and social care. As the policy frameworks embrace the holistic and integrated approaches, there are still major challenges in governance, equity and implementation. It is also indicated that coherent policy, sufficient resources, and focus on social determinants can enhance the results of integrated models. These issues need to be addressed to develop effective, equitable and long-term sustainable health systems.</a:t>
            </a:r>
            <a:endParaRPr/>
          </a:p>
          <a:p>
            <a:pPr marL="0" marR="0" lvl="0" indent="0" algn="l" rtl="0">
              <a:spcBef>
                <a:spcPts val="0"/>
              </a:spcBef>
              <a:spcAft>
                <a:spcPts val="0"/>
              </a:spcAft>
              <a:buNone/>
            </a:pPr>
            <a:endParaRPr sz="1200">
              <a:solidFill>
                <a:schemeClr val="dk1"/>
              </a:solidFill>
              <a:latin typeface="Calibri"/>
              <a:ea typeface="Calibri"/>
              <a:cs typeface="Calibri"/>
              <a:sym typeface="Calibri"/>
            </a:endParaRPr>
          </a:p>
        </p:txBody>
      </p:sp>
      <p:sp>
        <p:nvSpPr>
          <p:cNvPr id="311" name="Google Shape;311;p13:notes"/>
          <p:cNvSpPr txBox="1">
            <a:spLocks noGrp="1"/>
          </p:cNvSpPr>
          <p:nvPr>
            <p:ph type="sldNum" idx="12"/>
          </p:nvPr>
        </p:nvSpPr>
        <p:spPr>
          <a:xfrm>
            <a:off x="0" y="0"/>
            <a:ext cx="3000000" cy="3000000"/>
          </a:xfrm>
          <a:prstGeom prst="rect">
            <a:avLst/>
          </a:prstGeom>
          <a:noFill/>
          <a:ln>
            <a:noFill/>
          </a:ln>
        </p:spPr>
        <p:txBody>
          <a:bodyPr spcFirstLastPara="1" wrap="square" lIns="91425" tIns="45700" rIns="91425" bIns="45700" anchor="t" anchorCtr="0">
            <a:noAutofit/>
          </a:bodyPr>
          <a:lstStyle/>
          <a:p>
            <a:pPr marL="0" marR="0" lvl="0" indent="0" algn="l" rtl="0">
              <a:spcBef>
                <a:spcPts val="0"/>
              </a:spcBef>
              <a:spcAft>
                <a:spcPts val="0"/>
              </a:spcAft>
              <a:buNone/>
            </a:pPr>
            <a:fld id="{00000000-1234-1234-1234-123412341234}" type="slidenum">
              <a:rPr lang="en-GB" sz="1800">
                <a:solidFill>
                  <a:schemeClr val="dk1"/>
                </a:solidFill>
                <a:latin typeface="Calibri"/>
                <a:ea typeface="Calibri"/>
                <a:cs typeface="Calibri"/>
                <a:sym typeface="Calibri"/>
              </a:rPr>
              <a:t>13</a:t>
            </a:fld>
            <a:endParaRPr sz="1800">
              <a:solidFill>
                <a:schemeClr val="dk1"/>
              </a:solidFill>
              <a:latin typeface="Calibri"/>
              <a:ea typeface="Calibri"/>
              <a:cs typeface="Calibri"/>
              <a:sym typeface="Calibri"/>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15"/>
        <p:cNvGrpSpPr/>
        <p:nvPr/>
      </p:nvGrpSpPr>
      <p:grpSpPr>
        <a:xfrm>
          <a:off x="0" y="0"/>
          <a:ext cx="0" cy="0"/>
          <a:chOff x="0" y="0"/>
          <a:chExt cx="0" cy="0"/>
        </a:xfrm>
      </p:grpSpPr>
      <p:sp>
        <p:nvSpPr>
          <p:cNvPr id="316" name="Google Shape;316;p14:notes"/>
          <p:cNvSpPr>
            <a:spLocks noGrp="1" noRot="1" noChangeAspect="1"/>
          </p:cNvSpPr>
          <p:nvPr>
            <p:ph type="sldImg" idx="2"/>
          </p:nvPr>
        </p:nvSpPr>
        <p:spPr>
          <a:xfrm>
            <a:off x="0" y="0"/>
            <a:ext cx="3000000" cy="3000000"/>
          </a:xfrm>
          <a:custGeom>
            <a:avLst/>
            <a:gdLst/>
            <a:ahLst/>
            <a:cxnLst/>
            <a:rect l="l" t="t" r="r" b="b"/>
            <a:pathLst>
              <a:path w="120000" h="120000" extrusionOk="0">
                <a:moveTo>
                  <a:pt x="0" y="0"/>
                </a:moveTo>
                <a:lnTo>
                  <a:pt x="120000" y="0"/>
                </a:lnTo>
                <a:lnTo>
                  <a:pt x="120000" y="120000"/>
                </a:lnTo>
                <a:lnTo>
                  <a:pt x="0" y="120000"/>
                </a:lnTo>
                <a:close/>
              </a:path>
            </a:pathLst>
          </a:custGeom>
          <a:noFill/>
          <a:ln>
            <a:noFill/>
          </a:ln>
        </p:spPr>
      </p:sp>
      <p:sp>
        <p:nvSpPr>
          <p:cNvPr id="317" name="Google Shape;317;p14:notes"/>
          <p:cNvSpPr txBox="1">
            <a:spLocks noGrp="1"/>
          </p:cNvSpPr>
          <p:nvPr>
            <p:ph type="body" idx="1"/>
          </p:nvPr>
        </p:nvSpPr>
        <p:spPr>
          <a:xfrm>
            <a:off x="0" y="0"/>
            <a:ext cx="3000000" cy="3000000"/>
          </a:xfrm>
          <a:prstGeom prst="rect">
            <a:avLst/>
          </a:prstGeom>
          <a:noFill/>
          <a:ln>
            <a:noFill/>
          </a:ln>
        </p:spPr>
        <p:txBody>
          <a:bodyPr spcFirstLastPara="1" wrap="square" lIns="91425" tIns="45700" rIns="91425" bIns="45700" anchor="t" anchorCtr="0">
            <a:noAutofit/>
          </a:bodyPr>
          <a:lstStyle/>
          <a:p>
            <a:pPr marL="0" marR="0" lvl="0" indent="0" algn="just" rtl="0">
              <a:lnSpc>
                <a:spcPct val="150000"/>
              </a:lnSpc>
              <a:spcBef>
                <a:spcPts val="0"/>
              </a:spcBef>
              <a:spcAft>
                <a:spcPts val="0"/>
              </a:spcAft>
              <a:buNone/>
            </a:pPr>
            <a:r>
              <a:rPr lang="en-GB" sz="1800">
                <a:solidFill>
                  <a:schemeClr val="dk1"/>
                </a:solidFill>
                <a:latin typeface="Times New Roman"/>
                <a:ea typeface="Times New Roman"/>
                <a:cs typeface="Times New Roman"/>
                <a:sym typeface="Times New Roman"/>
              </a:rPr>
              <a:t>Candio, P. (2024) </a:t>
            </a:r>
            <a:r>
              <a:rPr lang="en-GB" sz="1800" i="1">
                <a:solidFill>
                  <a:schemeClr val="dk1"/>
                </a:solidFill>
                <a:latin typeface="Times New Roman"/>
                <a:ea typeface="Times New Roman"/>
                <a:cs typeface="Times New Roman"/>
                <a:sym typeface="Times New Roman"/>
              </a:rPr>
              <a:t>Sustainability and corporate performance in health care: ESG implications for the European industry</a:t>
            </a:r>
            <a:r>
              <a:rPr lang="en-GB" sz="1800">
                <a:solidFill>
                  <a:schemeClr val="dk1"/>
                </a:solidFill>
                <a:latin typeface="Times New Roman"/>
                <a:ea typeface="Times New Roman"/>
                <a:cs typeface="Times New Roman"/>
                <a:sym typeface="Times New Roman"/>
              </a:rPr>
              <a:t>. Cham: Springer.</a:t>
            </a:r>
            <a:endParaRPr/>
          </a:p>
          <a:p>
            <a:pPr marL="0" marR="0" lvl="0" indent="0" algn="just" rtl="0">
              <a:lnSpc>
                <a:spcPct val="150000"/>
              </a:lnSpc>
              <a:spcBef>
                <a:spcPts val="600"/>
              </a:spcBef>
              <a:spcAft>
                <a:spcPts val="0"/>
              </a:spcAft>
              <a:buNone/>
            </a:pPr>
            <a:r>
              <a:rPr lang="en-GB" sz="1800">
                <a:solidFill>
                  <a:schemeClr val="dk1"/>
                </a:solidFill>
                <a:latin typeface="Times New Roman"/>
                <a:ea typeface="Times New Roman"/>
                <a:cs typeface="Times New Roman"/>
                <a:sym typeface="Times New Roman"/>
              </a:rPr>
              <a:t>Glasby, J. (2017) </a:t>
            </a:r>
            <a:r>
              <a:rPr lang="en-GB" sz="1800" i="1">
                <a:solidFill>
                  <a:schemeClr val="dk1"/>
                </a:solidFill>
                <a:latin typeface="Times New Roman"/>
                <a:ea typeface="Times New Roman"/>
                <a:cs typeface="Times New Roman"/>
                <a:sym typeface="Times New Roman"/>
              </a:rPr>
              <a:t>Understanding health and social care</a:t>
            </a:r>
            <a:r>
              <a:rPr lang="en-GB" sz="1800">
                <a:solidFill>
                  <a:schemeClr val="dk1"/>
                </a:solidFill>
                <a:latin typeface="Times New Roman"/>
                <a:ea typeface="Times New Roman"/>
                <a:cs typeface="Times New Roman"/>
                <a:sym typeface="Times New Roman"/>
              </a:rPr>
              <a:t>. Bristol: Policy Press.</a:t>
            </a:r>
            <a:endParaRPr/>
          </a:p>
          <a:p>
            <a:pPr marL="0" marR="0" lvl="0" indent="0" algn="just" rtl="0">
              <a:lnSpc>
                <a:spcPct val="150000"/>
              </a:lnSpc>
              <a:spcBef>
                <a:spcPts val="600"/>
              </a:spcBef>
              <a:spcAft>
                <a:spcPts val="0"/>
              </a:spcAft>
              <a:buNone/>
            </a:pPr>
            <a:r>
              <a:rPr lang="en-GB" sz="1800">
                <a:solidFill>
                  <a:schemeClr val="dk1"/>
                </a:solidFill>
                <a:latin typeface="Times New Roman"/>
                <a:ea typeface="Times New Roman"/>
                <a:cs typeface="Times New Roman"/>
                <a:sym typeface="Times New Roman"/>
              </a:rPr>
              <a:t>Harlock, J., Caiels, J. and Marczak, J. (2020) ‘Challenges in integrating health and social care: the Better Care Fund in England’, </a:t>
            </a:r>
            <a:r>
              <a:rPr lang="en-GB" sz="1800" i="1">
                <a:solidFill>
                  <a:schemeClr val="dk1"/>
                </a:solidFill>
                <a:latin typeface="Times New Roman"/>
                <a:ea typeface="Times New Roman"/>
                <a:cs typeface="Times New Roman"/>
                <a:sym typeface="Times New Roman"/>
              </a:rPr>
              <a:t>Journal of Health Services Research &amp; Policy</a:t>
            </a:r>
            <a:r>
              <a:rPr lang="en-GB" sz="1800">
                <a:solidFill>
                  <a:schemeClr val="dk1"/>
                </a:solidFill>
                <a:latin typeface="Times New Roman"/>
                <a:ea typeface="Times New Roman"/>
                <a:cs typeface="Times New Roman"/>
                <a:sym typeface="Times New Roman"/>
              </a:rPr>
              <a:t>, 25(2), pp. 86–93.</a:t>
            </a:r>
            <a:endParaRPr/>
          </a:p>
          <a:p>
            <a:pPr marL="0" marR="0" lvl="0" indent="0" algn="just" rtl="0">
              <a:lnSpc>
                <a:spcPct val="150000"/>
              </a:lnSpc>
              <a:spcBef>
                <a:spcPts val="600"/>
              </a:spcBef>
              <a:spcAft>
                <a:spcPts val="0"/>
              </a:spcAft>
              <a:buNone/>
            </a:pPr>
            <a:r>
              <a:rPr lang="en-GB" sz="1800">
                <a:solidFill>
                  <a:schemeClr val="dk1"/>
                </a:solidFill>
                <a:latin typeface="Times New Roman"/>
                <a:ea typeface="Times New Roman"/>
                <a:cs typeface="Times New Roman"/>
                <a:sym typeface="Times New Roman"/>
              </a:rPr>
              <a:t>Hellstern, R.B., Lamson, A.L., Jensen, J.F., Martin, M.P. and Hylock, R.H. (2025) ‘Physical and mental health outcomes of integrated care’, </a:t>
            </a:r>
            <a:r>
              <a:rPr lang="en-GB" sz="1800" i="1">
                <a:solidFill>
                  <a:schemeClr val="dk1"/>
                </a:solidFill>
                <a:latin typeface="Times New Roman"/>
                <a:ea typeface="Times New Roman"/>
                <a:cs typeface="Times New Roman"/>
                <a:sym typeface="Times New Roman"/>
              </a:rPr>
              <a:t>Families, Systems, &amp; Health</a:t>
            </a:r>
            <a:r>
              <a:rPr lang="en-GB" sz="1800">
                <a:solidFill>
                  <a:schemeClr val="dk1"/>
                </a:solidFill>
                <a:latin typeface="Times New Roman"/>
                <a:ea typeface="Times New Roman"/>
                <a:cs typeface="Times New Roman"/>
                <a:sym typeface="Times New Roman"/>
              </a:rPr>
              <a:t>.</a:t>
            </a:r>
            <a:endParaRPr/>
          </a:p>
          <a:p>
            <a:pPr marL="0" marR="0" lvl="0" indent="0" algn="just" rtl="0">
              <a:lnSpc>
                <a:spcPct val="150000"/>
              </a:lnSpc>
              <a:spcBef>
                <a:spcPts val="600"/>
              </a:spcBef>
              <a:spcAft>
                <a:spcPts val="0"/>
              </a:spcAft>
              <a:buNone/>
            </a:pPr>
            <a:r>
              <a:rPr lang="en-GB" sz="1800">
                <a:solidFill>
                  <a:schemeClr val="dk1"/>
                </a:solidFill>
                <a:latin typeface="Times New Roman"/>
                <a:ea typeface="Times New Roman"/>
                <a:cs typeface="Times New Roman"/>
                <a:sym typeface="Times New Roman"/>
              </a:rPr>
              <a:t>Henderson, L., Bain, H., Allan, E. and Kennedy, C. (2021) ‘Integrated health and social care in the community’, </a:t>
            </a:r>
            <a:r>
              <a:rPr lang="en-GB" sz="1800" i="1">
                <a:solidFill>
                  <a:schemeClr val="dk1"/>
                </a:solidFill>
                <a:latin typeface="Times New Roman"/>
                <a:ea typeface="Times New Roman"/>
                <a:cs typeface="Times New Roman"/>
                <a:sym typeface="Times New Roman"/>
              </a:rPr>
              <a:t>Health &amp; Social Care in the Community</a:t>
            </a:r>
            <a:r>
              <a:rPr lang="en-GB" sz="1800">
                <a:solidFill>
                  <a:schemeClr val="dk1"/>
                </a:solidFill>
                <a:latin typeface="Times New Roman"/>
                <a:ea typeface="Times New Roman"/>
                <a:cs typeface="Times New Roman"/>
                <a:sym typeface="Times New Roman"/>
              </a:rPr>
              <a:t>, 29(4), pp. 1145–1168.</a:t>
            </a:r>
            <a:endParaRPr/>
          </a:p>
          <a:p>
            <a:pPr marL="0" marR="0" lvl="0" indent="0" algn="just" rtl="0">
              <a:lnSpc>
                <a:spcPct val="150000"/>
              </a:lnSpc>
              <a:spcBef>
                <a:spcPts val="600"/>
              </a:spcBef>
              <a:spcAft>
                <a:spcPts val="0"/>
              </a:spcAft>
              <a:buNone/>
            </a:pPr>
            <a:r>
              <a:rPr lang="en-GB" sz="1800">
                <a:solidFill>
                  <a:schemeClr val="dk1"/>
                </a:solidFill>
                <a:latin typeface="Times New Roman"/>
                <a:ea typeface="Times New Roman"/>
                <a:cs typeface="Times New Roman"/>
                <a:sym typeface="Times New Roman"/>
              </a:rPr>
              <a:t>Kelly, L., Harlock, J., Peters, M., Fitzpatrick, R. and Crocker, H. (2020) ‘Measures for the integration of health and social care services for long-term health conditions’, </a:t>
            </a:r>
            <a:r>
              <a:rPr lang="en-GB" sz="1800" i="1">
                <a:solidFill>
                  <a:schemeClr val="dk1"/>
                </a:solidFill>
                <a:latin typeface="Times New Roman"/>
                <a:ea typeface="Times New Roman"/>
                <a:cs typeface="Times New Roman"/>
                <a:sym typeface="Times New Roman"/>
              </a:rPr>
              <a:t>BMC Health Services Research</a:t>
            </a:r>
            <a:r>
              <a:rPr lang="en-GB" sz="1800">
                <a:solidFill>
                  <a:schemeClr val="dk1"/>
                </a:solidFill>
                <a:latin typeface="Times New Roman"/>
                <a:ea typeface="Times New Roman"/>
                <a:cs typeface="Times New Roman"/>
                <a:sym typeface="Times New Roman"/>
              </a:rPr>
              <a:t>, 20(1), p. 358.</a:t>
            </a:r>
            <a:endParaRPr/>
          </a:p>
          <a:p>
            <a:pPr marL="0" marR="0" lvl="0" indent="0" algn="just" rtl="0">
              <a:lnSpc>
                <a:spcPct val="150000"/>
              </a:lnSpc>
              <a:spcBef>
                <a:spcPts val="600"/>
              </a:spcBef>
              <a:spcAft>
                <a:spcPts val="0"/>
              </a:spcAft>
              <a:buNone/>
            </a:pPr>
            <a:r>
              <a:rPr lang="en-GB" sz="1800">
                <a:solidFill>
                  <a:schemeClr val="dk1"/>
                </a:solidFill>
                <a:latin typeface="Times New Roman"/>
                <a:ea typeface="Times New Roman"/>
                <a:cs typeface="Times New Roman"/>
                <a:sym typeface="Times New Roman"/>
              </a:rPr>
              <a:t>Lavizzo-Mourey, R.J., Besser, R.E. and Williams, D.R. (2021) ‘Understanding and mitigating health inequities—past, current, and future directions’, </a:t>
            </a:r>
            <a:r>
              <a:rPr lang="en-GB" sz="1800" i="1">
                <a:solidFill>
                  <a:schemeClr val="dk1"/>
                </a:solidFill>
                <a:latin typeface="Times New Roman"/>
                <a:ea typeface="Times New Roman"/>
                <a:cs typeface="Times New Roman"/>
                <a:sym typeface="Times New Roman"/>
              </a:rPr>
              <a:t>New England Journal of Medicine</a:t>
            </a:r>
            <a:r>
              <a:rPr lang="en-GB" sz="1800">
                <a:solidFill>
                  <a:schemeClr val="dk1"/>
                </a:solidFill>
                <a:latin typeface="Times New Roman"/>
                <a:ea typeface="Times New Roman"/>
                <a:cs typeface="Times New Roman"/>
                <a:sym typeface="Times New Roman"/>
              </a:rPr>
              <a:t>, 384(18), pp. 1681–1684.</a:t>
            </a:r>
            <a:endParaRPr/>
          </a:p>
          <a:p>
            <a:pPr marL="0" marR="0" lvl="0" indent="0" algn="just" rtl="0">
              <a:lnSpc>
                <a:spcPct val="150000"/>
              </a:lnSpc>
              <a:spcBef>
                <a:spcPts val="600"/>
              </a:spcBef>
              <a:spcAft>
                <a:spcPts val="0"/>
              </a:spcAft>
              <a:buNone/>
            </a:pPr>
            <a:r>
              <a:rPr lang="en-GB" sz="1800">
                <a:solidFill>
                  <a:schemeClr val="dk1"/>
                </a:solidFill>
                <a:latin typeface="Times New Roman"/>
                <a:ea typeface="Times New Roman"/>
                <a:cs typeface="Times New Roman"/>
                <a:sym typeface="Times New Roman"/>
              </a:rPr>
              <a:t>Moudatsou, M., Stavropoulou, A., Philalithis, A. and Koukouli, S. (2020) ‘The role of empathy in health and social care professionals’, </a:t>
            </a:r>
            <a:r>
              <a:rPr lang="en-GB" sz="1800" i="1">
                <a:solidFill>
                  <a:schemeClr val="dk1"/>
                </a:solidFill>
                <a:latin typeface="Times New Roman"/>
                <a:ea typeface="Times New Roman"/>
                <a:cs typeface="Times New Roman"/>
                <a:sym typeface="Times New Roman"/>
              </a:rPr>
              <a:t>Healthcare</a:t>
            </a:r>
            <a:r>
              <a:rPr lang="en-GB" sz="1800">
                <a:solidFill>
                  <a:schemeClr val="dk1"/>
                </a:solidFill>
                <a:latin typeface="Times New Roman"/>
                <a:ea typeface="Times New Roman"/>
                <a:cs typeface="Times New Roman"/>
                <a:sym typeface="Times New Roman"/>
              </a:rPr>
              <a:t>, 8(1), p. 26.</a:t>
            </a:r>
            <a:endParaRPr/>
          </a:p>
          <a:p>
            <a:pPr marL="0" marR="0" lvl="0" indent="0" algn="just" rtl="0">
              <a:lnSpc>
                <a:spcPct val="150000"/>
              </a:lnSpc>
              <a:spcBef>
                <a:spcPts val="600"/>
              </a:spcBef>
              <a:spcAft>
                <a:spcPts val="0"/>
              </a:spcAft>
              <a:buNone/>
            </a:pPr>
            <a:r>
              <a:rPr lang="en-GB" sz="1800">
                <a:solidFill>
                  <a:schemeClr val="dk1"/>
                </a:solidFill>
                <a:latin typeface="Times New Roman"/>
                <a:ea typeface="Times New Roman"/>
                <a:cs typeface="Times New Roman"/>
                <a:sym typeface="Times New Roman"/>
              </a:rPr>
              <a:t>Ndugga, N. and Artiga, S. (2021) ‘Disparities in health and health care: five key questions and answers’, </a:t>
            </a:r>
            <a:r>
              <a:rPr lang="en-GB" sz="1800" i="1">
                <a:solidFill>
                  <a:schemeClr val="dk1"/>
                </a:solidFill>
                <a:latin typeface="Times New Roman"/>
                <a:ea typeface="Times New Roman"/>
                <a:cs typeface="Times New Roman"/>
                <a:sym typeface="Times New Roman"/>
              </a:rPr>
              <a:t>Kaiser Family Foundation</a:t>
            </a:r>
            <a:r>
              <a:rPr lang="en-GB" sz="1800">
                <a:solidFill>
                  <a:schemeClr val="dk1"/>
                </a:solidFill>
                <a:latin typeface="Times New Roman"/>
                <a:ea typeface="Times New Roman"/>
                <a:cs typeface="Times New Roman"/>
                <a:sym typeface="Times New Roman"/>
              </a:rPr>
              <a:t>, 11(1), p. 4.</a:t>
            </a:r>
            <a:endParaRPr/>
          </a:p>
          <a:p>
            <a:pPr marL="0" marR="0" lvl="0" indent="0" algn="just" rtl="0">
              <a:lnSpc>
                <a:spcPct val="150000"/>
              </a:lnSpc>
              <a:spcBef>
                <a:spcPts val="600"/>
              </a:spcBef>
              <a:spcAft>
                <a:spcPts val="0"/>
              </a:spcAft>
              <a:buNone/>
            </a:pPr>
            <a:r>
              <a:rPr lang="en-GB" sz="1800">
                <a:solidFill>
                  <a:schemeClr val="dk1"/>
                </a:solidFill>
                <a:latin typeface="Times New Roman"/>
                <a:ea typeface="Times New Roman"/>
                <a:cs typeface="Times New Roman"/>
                <a:sym typeface="Times New Roman"/>
              </a:rPr>
              <a:t>Yao, R. and Zhang, W. (2022) ‘Inequities in health care services caused by the adoption of digital health technologies: scoping review’, </a:t>
            </a:r>
            <a:r>
              <a:rPr lang="en-GB" sz="1800" i="1">
                <a:solidFill>
                  <a:schemeClr val="dk1"/>
                </a:solidFill>
                <a:latin typeface="Times New Roman"/>
                <a:ea typeface="Times New Roman"/>
                <a:cs typeface="Times New Roman"/>
                <a:sym typeface="Times New Roman"/>
              </a:rPr>
              <a:t>Journal of Medical Internet Research</a:t>
            </a:r>
            <a:r>
              <a:rPr lang="en-GB" sz="1800">
                <a:solidFill>
                  <a:schemeClr val="dk1"/>
                </a:solidFill>
                <a:latin typeface="Times New Roman"/>
                <a:ea typeface="Times New Roman"/>
                <a:cs typeface="Times New Roman"/>
                <a:sym typeface="Times New Roman"/>
              </a:rPr>
              <a:t>, 24(3), e34144.</a:t>
            </a:r>
            <a:endParaRPr/>
          </a:p>
          <a:p>
            <a:pPr marL="0" marR="0" lvl="0" indent="0" algn="l" rtl="0">
              <a:spcBef>
                <a:spcPts val="600"/>
              </a:spcBef>
              <a:spcAft>
                <a:spcPts val="0"/>
              </a:spcAft>
              <a:buNone/>
            </a:pPr>
            <a:endParaRPr sz="1200">
              <a:solidFill>
                <a:schemeClr val="dk1"/>
              </a:solidFill>
              <a:latin typeface="Calibri"/>
              <a:ea typeface="Calibri"/>
              <a:cs typeface="Calibri"/>
              <a:sym typeface="Calibri"/>
            </a:endParaRPr>
          </a:p>
        </p:txBody>
      </p:sp>
      <p:sp>
        <p:nvSpPr>
          <p:cNvPr id="318" name="Google Shape;318;p14:notes"/>
          <p:cNvSpPr txBox="1">
            <a:spLocks noGrp="1"/>
          </p:cNvSpPr>
          <p:nvPr>
            <p:ph type="sldNum" idx="12"/>
          </p:nvPr>
        </p:nvSpPr>
        <p:spPr>
          <a:xfrm>
            <a:off x="0" y="0"/>
            <a:ext cx="3000000" cy="3000000"/>
          </a:xfrm>
          <a:prstGeom prst="rect">
            <a:avLst/>
          </a:prstGeom>
          <a:noFill/>
          <a:ln>
            <a:noFill/>
          </a:ln>
        </p:spPr>
        <p:txBody>
          <a:bodyPr spcFirstLastPara="1" wrap="square" lIns="91425" tIns="45700" rIns="91425" bIns="45700" anchor="t" anchorCtr="0">
            <a:noAutofit/>
          </a:bodyPr>
          <a:lstStyle/>
          <a:p>
            <a:pPr marL="0" marR="0" lvl="0" indent="0" algn="l" rtl="0">
              <a:spcBef>
                <a:spcPts val="0"/>
              </a:spcBef>
              <a:spcAft>
                <a:spcPts val="0"/>
              </a:spcAft>
              <a:buNone/>
            </a:pPr>
            <a:fld id="{00000000-1234-1234-1234-123412341234}" type="slidenum">
              <a:rPr lang="en-GB" sz="1800">
                <a:solidFill>
                  <a:schemeClr val="dk1"/>
                </a:solidFill>
                <a:latin typeface="Calibri"/>
                <a:ea typeface="Calibri"/>
                <a:cs typeface="Calibri"/>
                <a:sym typeface="Calibri"/>
              </a:rPr>
              <a:t>14</a:t>
            </a:fld>
            <a:endParaRPr sz="1800">
              <a:solidFill>
                <a:schemeClr val="dk1"/>
              </a:solidFill>
              <a:latin typeface="Calibri"/>
              <a:ea typeface="Calibri"/>
              <a:cs typeface="Calibri"/>
              <a:sym typeface="Calibri"/>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bg>
      <p:bgPr>
        <a:solidFill>
          <a:schemeClr val="lt2"/>
        </a:solidFill>
        <a:effectLst/>
      </p:bgPr>
    </p:bg>
    <p:spTree>
      <p:nvGrpSpPr>
        <p:cNvPr id="1" name="Shape 9"/>
        <p:cNvGrpSpPr/>
        <p:nvPr/>
      </p:nvGrpSpPr>
      <p:grpSpPr>
        <a:xfrm>
          <a:off x="0" y="0"/>
          <a:ext cx="0" cy="0"/>
          <a:chOff x="0" y="0"/>
          <a:chExt cx="0" cy="0"/>
        </a:xfrm>
      </p:grpSpPr>
      <p:sp>
        <p:nvSpPr>
          <p:cNvPr id="10" name="Google Shape;10;g3bfc9777939_0_675"/>
          <p:cNvSpPr/>
          <p:nvPr/>
        </p:nvSpPr>
        <p:spPr>
          <a:xfrm>
            <a:off x="0" y="0"/>
            <a:ext cx="14630400" cy="780600"/>
          </a:xfrm>
          <a:prstGeom prst="rect">
            <a:avLst/>
          </a:prstGeom>
          <a:solidFill>
            <a:schemeClr val="lt1"/>
          </a:solidFill>
          <a:ln>
            <a:noFill/>
          </a:ln>
        </p:spPr>
        <p:txBody>
          <a:bodyPr spcFirstLastPara="1" wrap="square" lIns="146275" tIns="146275" rIns="146275" bIns="146275" anchor="ctr" anchorCtr="0">
            <a:noAutofit/>
          </a:bodyPr>
          <a:lstStyle/>
          <a:p>
            <a:pPr marL="0" lvl="0" indent="0" algn="l" rtl="0">
              <a:spcBef>
                <a:spcPts val="0"/>
              </a:spcBef>
              <a:spcAft>
                <a:spcPts val="0"/>
              </a:spcAft>
              <a:buNone/>
            </a:pPr>
            <a:endParaRPr/>
          </a:p>
        </p:txBody>
      </p:sp>
      <p:grpSp>
        <p:nvGrpSpPr>
          <p:cNvPr id="11" name="Google Shape;11;g3bfc9777939_0_675"/>
          <p:cNvGrpSpPr/>
          <p:nvPr/>
        </p:nvGrpSpPr>
        <p:grpSpPr>
          <a:xfrm>
            <a:off x="1328810" y="1906009"/>
            <a:ext cx="1193264" cy="73322"/>
            <a:chOff x="4580561" y="2589004"/>
            <a:chExt cx="1064464" cy="25200"/>
          </a:xfrm>
        </p:grpSpPr>
        <p:sp>
          <p:nvSpPr>
            <p:cNvPr id="12" name="Google Shape;12;g3bfc9777939_0_675"/>
            <p:cNvSpPr/>
            <p:nvPr/>
          </p:nvSpPr>
          <p:spPr>
            <a:xfrm rot="-5400000">
              <a:off x="5366325" y="2335504"/>
              <a:ext cx="25200" cy="532200"/>
            </a:xfrm>
            <a:prstGeom prst="rect">
              <a:avLst/>
            </a:prstGeom>
            <a:solidFill>
              <a:schemeClr val="accent3"/>
            </a:solidFill>
            <a:ln>
              <a:noFill/>
            </a:ln>
          </p:spPr>
          <p:txBody>
            <a:bodyPr spcFirstLastPara="1" wrap="square" lIns="146275" tIns="146275" rIns="146275" bIns="146275" anchor="ctr" anchorCtr="0">
              <a:noAutofit/>
            </a:bodyPr>
            <a:lstStyle/>
            <a:p>
              <a:pPr marL="0" lvl="0" indent="0" algn="l" rtl="0">
                <a:spcBef>
                  <a:spcPts val="0"/>
                </a:spcBef>
                <a:spcAft>
                  <a:spcPts val="0"/>
                </a:spcAft>
                <a:buNone/>
              </a:pPr>
              <a:endParaRPr/>
            </a:p>
          </p:txBody>
        </p:sp>
        <p:sp>
          <p:nvSpPr>
            <p:cNvPr id="13" name="Google Shape;13;g3bfc9777939_0_675"/>
            <p:cNvSpPr/>
            <p:nvPr/>
          </p:nvSpPr>
          <p:spPr>
            <a:xfrm rot="-5400000">
              <a:off x="4836311" y="2333254"/>
              <a:ext cx="25200" cy="536700"/>
            </a:xfrm>
            <a:prstGeom prst="rect">
              <a:avLst/>
            </a:prstGeom>
            <a:solidFill>
              <a:schemeClr val="dk1"/>
            </a:solidFill>
            <a:ln>
              <a:noFill/>
            </a:ln>
          </p:spPr>
          <p:txBody>
            <a:bodyPr spcFirstLastPara="1" wrap="square" lIns="146275" tIns="146275" rIns="146275" bIns="146275" anchor="ctr" anchorCtr="0">
              <a:noAutofit/>
            </a:bodyPr>
            <a:lstStyle/>
            <a:p>
              <a:pPr marL="0" lvl="0" indent="0" algn="l" rtl="0">
                <a:spcBef>
                  <a:spcPts val="0"/>
                </a:spcBef>
                <a:spcAft>
                  <a:spcPts val="0"/>
                </a:spcAft>
                <a:buNone/>
              </a:pPr>
              <a:endParaRPr/>
            </a:p>
          </p:txBody>
        </p:sp>
      </p:grpSp>
      <p:sp>
        <p:nvSpPr>
          <p:cNvPr id="14" name="Google Shape;14;g3bfc9777939_0_675"/>
          <p:cNvSpPr txBox="1">
            <a:spLocks noGrp="1"/>
          </p:cNvSpPr>
          <p:nvPr>
            <p:ph type="ctrTitle"/>
          </p:nvPr>
        </p:nvSpPr>
        <p:spPr>
          <a:xfrm>
            <a:off x="1167120" y="2115920"/>
            <a:ext cx="12300900" cy="2663400"/>
          </a:xfrm>
          <a:prstGeom prst="rect">
            <a:avLst/>
          </a:prstGeom>
        </p:spPr>
        <p:txBody>
          <a:bodyPr spcFirstLastPara="1" wrap="square" lIns="146275" tIns="146275" rIns="146275" bIns="146275" anchor="t" anchorCtr="0">
            <a:normAutofit/>
          </a:bodyPr>
          <a:lstStyle>
            <a:lvl1pPr lvl="0">
              <a:spcBef>
                <a:spcPts val="0"/>
              </a:spcBef>
              <a:spcAft>
                <a:spcPts val="0"/>
              </a:spcAft>
              <a:buSzPts val="6700"/>
              <a:buNone/>
              <a:defRPr sz="6700"/>
            </a:lvl1pPr>
            <a:lvl2pPr lvl="1">
              <a:spcBef>
                <a:spcPts val="0"/>
              </a:spcBef>
              <a:spcAft>
                <a:spcPts val="0"/>
              </a:spcAft>
              <a:buSzPts val="6700"/>
              <a:buNone/>
              <a:defRPr sz="6700"/>
            </a:lvl2pPr>
            <a:lvl3pPr lvl="2">
              <a:spcBef>
                <a:spcPts val="0"/>
              </a:spcBef>
              <a:spcAft>
                <a:spcPts val="0"/>
              </a:spcAft>
              <a:buSzPts val="6700"/>
              <a:buNone/>
              <a:defRPr sz="6700"/>
            </a:lvl3pPr>
            <a:lvl4pPr lvl="3">
              <a:spcBef>
                <a:spcPts val="0"/>
              </a:spcBef>
              <a:spcAft>
                <a:spcPts val="0"/>
              </a:spcAft>
              <a:buSzPts val="6700"/>
              <a:buNone/>
              <a:defRPr sz="6700"/>
            </a:lvl4pPr>
            <a:lvl5pPr lvl="4">
              <a:spcBef>
                <a:spcPts val="0"/>
              </a:spcBef>
              <a:spcAft>
                <a:spcPts val="0"/>
              </a:spcAft>
              <a:buSzPts val="6700"/>
              <a:buNone/>
              <a:defRPr sz="6700"/>
            </a:lvl5pPr>
            <a:lvl6pPr lvl="5">
              <a:spcBef>
                <a:spcPts val="0"/>
              </a:spcBef>
              <a:spcAft>
                <a:spcPts val="0"/>
              </a:spcAft>
              <a:buSzPts val="6700"/>
              <a:buNone/>
              <a:defRPr sz="6700"/>
            </a:lvl6pPr>
            <a:lvl7pPr lvl="6">
              <a:spcBef>
                <a:spcPts val="0"/>
              </a:spcBef>
              <a:spcAft>
                <a:spcPts val="0"/>
              </a:spcAft>
              <a:buSzPts val="6700"/>
              <a:buNone/>
              <a:defRPr sz="6700"/>
            </a:lvl7pPr>
            <a:lvl8pPr lvl="7">
              <a:spcBef>
                <a:spcPts val="0"/>
              </a:spcBef>
              <a:spcAft>
                <a:spcPts val="0"/>
              </a:spcAft>
              <a:buSzPts val="6700"/>
              <a:buNone/>
              <a:defRPr sz="6700"/>
            </a:lvl8pPr>
            <a:lvl9pPr lvl="8">
              <a:spcBef>
                <a:spcPts val="0"/>
              </a:spcBef>
              <a:spcAft>
                <a:spcPts val="0"/>
              </a:spcAft>
              <a:buSzPts val="6700"/>
              <a:buNone/>
              <a:defRPr sz="6700"/>
            </a:lvl9pPr>
          </a:lstStyle>
          <a:p>
            <a:endParaRPr/>
          </a:p>
        </p:txBody>
      </p:sp>
      <p:sp>
        <p:nvSpPr>
          <p:cNvPr id="15" name="Google Shape;15;g3bfc9777939_0_675"/>
          <p:cNvSpPr txBox="1">
            <a:spLocks noGrp="1"/>
          </p:cNvSpPr>
          <p:nvPr>
            <p:ph type="subTitle" idx="1"/>
          </p:nvPr>
        </p:nvSpPr>
        <p:spPr>
          <a:xfrm>
            <a:off x="1167404" y="5076640"/>
            <a:ext cx="12300900" cy="865800"/>
          </a:xfrm>
          <a:prstGeom prst="rect">
            <a:avLst/>
          </a:prstGeom>
        </p:spPr>
        <p:txBody>
          <a:bodyPr spcFirstLastPara="1" wrap="square" lIns="146275" tIns="146275" rIns="146275" bIns="146275" anchor="t" anchorCtr="0">
            <a:normAutofit/>
          </a:bodyPr>
          <a:lstStyle>
            <a:lvl1pPr lvl="0">
              <a:lnSpc>
                <a:spcPct val="100000"/>
              </a:lnSpc>
              <a:spcBef>
                <a:spcPts val="0"/>
              </a:spcBef>
              <a:spcAft>
                <a:spcPts val="0"/>
              </a:spcAft>
              <a:buSzPts val="2600"/>
              <a:buNone/>
              <a:defRPr sz="2600"/>
            </a:lvl1pPr>
            <a:lvl2pPr lvl="1">
              <a:lnSpc>
                <a:spcPct val="100000"/>
              </a:lnSpc>
              <a:spcBef>
                <a:spcPts val="0"/>
              </a:spcBef>
              <a:spcAft>
                <a:spcPts val="0"/>
              </a:spcAft>
              <a:buSzPts val="2600"/>
              <a:buNone/>
              <a:defRPr sz="2600"/>
            </a:lvl2pPr>
            <a:lvl3pPr lvl="2">
              <a:lnSpc>
                <a:spcPct val="100000"/>
              </a:lnSpc>
              <a:spcBef>
                <a:spcPts val="0"/>
              </a:spcBef>
              <a:spcAft>
                <a:spcPts val="0"/>
              </a:spcAft>
              <a:buSzPts val="2600"/>
              <a:buNone/>
              <a:defRPr sz="2600"/>
            </a:lvl3pPr>
            <a:lvl4pPr lvl="3">
              <a:lnSpc>
                <a:spcPct val="100000"/>
              </a:lnSpc>
              <a:spcBef>
                <a:spcPts val="0"/>
              </a:spcBef>
              <a:spcAft>
                <a:spcPts val="0"/>
              </a:spcAft>
              <a:buSzPts val="2600"/>
              <a:buNone/>
              <a:defRPr sz="2600"/>
            </a:lvl4pPr>
            <a:lvl5pPr lvl="4">
              <a:lnSpc>
                <a:spcPct val="100000"/>
              </a:lnSpc>
              <a:spcBef>
                <a:spcPts val="0"/>
              </a:spcBef>
              <a:spcAft>
                <a:spcPts val="0"/>
              </a:spcAft>
              <a:buSzPts val="2600"/>
              <a:buNone/>
              <a:defRPr sz="2600"/>
            </a:lvl5pPr>
            <a:lvl6pPr lvl="5">
              <a:lnSpc>
                <a:spcPct val="100000"/>
              </a:lnSpc>
              <a:spcBef>
                <a:spcPts val="0"/>
              </a:spcBef>
              <a:spcAft>
                <a:spcPts val="0"/>
              </a:spcAft>
              <a:buSzPts val="2600"/>
              <a:buNone/>
              <a:defRPr sz="2600"/>
            </a:lvl6pPr>
            <a:lvl7pPr lvl="6">
              <a:lnSpc>
                <a:spcPct val="100000"/>
              </a:lnSpc>
              <a:spcBef>
                <a:spcPts val="0"/>
              </a:spcBef>
              <a:spcAft>
                <a:spcPts val="0"/>
              </a:spcAft>
              <a:buSzPts val="2600"/>
              <a:buNone/>
              <a:defRPr sz="2600"/>
            </a:lvl7pPr>
            <a:lvl8pPr lvl="7">
              <a:lnSpc>
                <a:spcPct val="100000"/>
              </a:lnSpc>
              <a:spcBef>
                <a:spcPts val="0"/>
              </a:spcBef>
              <a:spcAft>
                <a:spcPts val="0"/>
              </a:spcAft>
              <a:buSzPts val="2600"/>
              <a:buNone/>
              <a:defRPr sz="2600"/>
            </a:lvl8pPr>
            <a:lvl9pPr lvl="8">
              <a:lnSpc>
                <a:spcPct val="100000"/>
              </a:lnSpc>
              <a:spcBef>
                <a:spcPts val="0"/>
              </a:spcBef>
              <a:spcAft>
                <a:spcPts val="0"/>
              </a:spcAft>
              <a:buSzPts val="2600"/>
              <a:buNone/>
              <a:defRPr sz="2600"/>
            </a:lvl9pPr>
          </a:lstStyle>
          <a:p>
            <a:endParaRPr/>
          </a:p>
        </p:txBody>
      </p:sp>
      <p:sp>
        <p:nvSpPr>
          <p:cNvPr id="16" name="Google Shape;16;g3bfc9777939_0_675"/>
          <p:cNvSpPr txBox="1">
            <a:spLocks noGrp="1"/>
          </p:cNvSpPr>
          <p:nvPr>
            <p:ph type="sldNum" idx="12"/>
          </p:nvPr>
        </p:nvSpPr>
        <p:spPr>
          <a:xfrm>
            <a:off x="13658084" y="7599761"/>
            <a:ext cx="877800" cy="629700"/>
          </a:xfrm>
          <a:prstGeom prst="rect">
            <a:avLst/>
          </a:prstGeom>
        </p:spPr>
        <p:txBody>
          <a:bodyPr spcFirstLastPara="1" wrap="square" lIns="146275" tIns="146275" rIns="146275" bIns="14627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bg>
      <p:bgPr>
        <a:solidFill>
          <a:schemeClr val="dk1"/>
        </a:solidFill>
        <a:effectLst/>
      </p:bgPr>
    </p:bg>
    <p:spTree>
      <p:nvGrpSpPr>
        <p:cNvPr id="1" name="Shape 17"/>
        <p:cNvGrpSpPr/>
        <p:nvPr/>
      </p:nvGrpSpPr>
      <p:grpSpPr>
        <a:xfrm>
          <a:off x="0" y="0"/>
          <a:ext cx="0" cy="0"/>
          <a:chOff x="0" y="0"/>
          <a:chExt cx="0" cy="0"/>
        </a:xfrm>
      </p:grpSpPr>
      <p:grpSp>
        <p:nvGrpSpPr>
          <p:cNvPr id="18" name="Google Shape;18;g3bfc9777939_0_683"/>
          <p:cNvGrpSpPr/>
          <p:nvPr/>
        </p:nvGrpSpPr>
        <p:grpSpPr>
          <a:xfrm>
            <a:off x="1328810" y="1906009"/>
            <a:ext cx="1193264" cy="73322"/>
            <a:chOff x="4580561" y="2589004"/>
            <a:chExt cx="1064464" cy="25200"/>
          </a:xfrm>
        </p:grpSpPr>
        <p:sp>
          <p:nvSpPr>
            <p:cNvPr id="19" name="Google Shape;19;g3bfc9777939_0_683"/>
            <p:cNvSpPr/>
            <p:nvPr/>
          </p:nvSpPr>
          <p:spPr>
            <a:xfrm rot="-5400000">
              <a:off x="5366325" y="2335504"/>
              <a:ext cx="25200" cy="532200"/>
            </a:xfrm>
            <a:prstGeom prst="rect">
              <a:avLst/>
            </a:prstGeom>
            <a:solidFill>
              <a:schemeClr val="lt1"/>
            </a:solidFill>
            <a:ln>
              <a:noFill/>
            </a:ln>
          </p:spPr>
          <p:txBody>
            <a:bodyPr spcFirstLastPara="1" wrap="square" lIns="146275" tIns="146275" rIns="146275" bIns="146275" anchor="ctr" anchorCtr="0">
              <a:noAutofit/>
            </a:bodyPr>
            <a:lstStyle/>
            <a:p>
              <a:pPr marL="0" lvl="0" indent="0" algn="l" rtl="0">
                <a:spcBef>
                  <a:spcPts val="0"/>
                </a:spcBef>
                <a:spcAft>
                  <a:spcPts val="0"/>
                </a:spcAft>
                <a:buNone/>
              </a:pPr>
              <a:endParaRPr/>
            </a:p>
          </p:txBody>
        </p:sp>
        <p:sp>
          <p:nvSpPr>
            <p:cNvPr id="20" name="Google Shape;20;g3bfc9777939_0_683"/>
            <p:cNvSpPr/>
            <p:nvPr/>
          </p:nvSpPr>
          <p:spPr>
            <a:xfrm rot="-5400000">
              <a:off x="4836311" y="2333254"/>
              <a:ext cx="25200" cy="536700"/>
            </a:xfrm>
            <a:prstGeom prst="rect">
              <a:avLst/>
            </a:prstGeom>
            <a:solidFill>
              <a:schemeClr val="lt1"/>
            </a:solidFill>
            <a:ln>
              <a:noFill/>
            </a:ln>
          </p:spPr>
          <p:txBody>
            <a:bodyPr spcFirstLastPara="1" wrap="square" lIns="146275" tIns="146275" rIns="146275" bIns="146275" anchor="ctr" anchorCtr="0">
              <a:noAutofit/>
            </a:bodyPr>
            <a:lstStyle/>
            <a:p>
              <a:pPr marL="0" lvl="0" indent="0" algn="l" rtl="0">
                <a:spcBef>
                  <a:spcPts val="0"/>
                </a:spcBef>
                <a:spcAft>
                  <a:spcPts val="0"/>
                </a:spcAft>
                <a:buNone/>
              </a:pPr>
              <a:endParaRPr/>
            </a:p>
          </p:txBody>
        </p:sp>
      </p:grpSp>
      <p:sp>
        <p:nvSpPr>
          <p:cNvPr id="21" name="Google Shape;21;g3bfc9777939_0_683"/>
          <p:cNvSpPr txBox="1">
            <a:spLocks noGrp="1"/>
          </p:cNvSpPr>
          <p:nvPr>
            <p:ph type="title"/>
          </p:nvPr>
        </p:nvSpPr>
        <p:spPr>
          <a:xfrm>
            <a:off x="1167120" y="2115920"/>
            <a:ext cx="12301500" cy="2429700"/>
          </a:xfrm>
          <a:prstGeom prst="rect">
            <a:avLst/>
          </a:prstGeom>
        </p:spPr>
        <p:txBody>
          <a:bodyPr spcFirstLastPara="1" wrap="square" lIns="146275" tIns="146275" rIns="146275" bIns="146275" anchor="t" anchorCtr="0">
            <a:normAutofit/>
          </a:bodyPr>
          <a:lstStyle>
            <a:lvl1pPr lvl="0">
              <a:spcBef>
                <a:spcPts val="0"/>
              </a:spcBef>
              <a:spcAft>
                <a:spcPts val="0"/>
              </a:spcAft>
              <a:buClr>
                <a:schemeClr val="lt1"/>
              </a:buClr>
              <a:buSzPts val="5800"/>
              <a:buNone/>
              <a:defRPr sz="5800">
                <a:solidFill>
                  <a:schemeClr val="lt1"/>
                </a:solidFill>
              </a:defRPr>
            </a:lvl1pPr>
            <a:lvl2pPr lvl="1">
              <a:spcBef>
                <a:spcPts val="0"/>
              </a:spcBef>
              <a:spcAft>
                <a:spcPts val="0"/>
              </a:spcAft>
              <a:buClr>
                <a:schemeClr val="lt1"/>
              </a:buClr>
              <a:buSzPts val="5800"/>
              <a:buNone/>
              <a:defRPr sz="5800">
                <a:solidFill>
                  <a:schemeClr val="lt1"/>
                </a:solidFill>
              </a:defRPr>
            </a:lvl2pPr>
            <a:lvl3pPr lvl="2">
              <a:spcBef>
                <a:spcPts val="0"/>
              </a:spcBef>
              <a:spcAft>
                <a:spcPts val="0"/>
              </a:spcAft>
              <a:buClr>
                <a:schemeClr val="lt1"/>
              </a:buClr>
              <a:buSzPts val="5800"/>
              <a:buNone/>
              <a:defRPr sz="5800">
                <a:solidFill>
                  <a:schemeClr val="lt1"/>
                </a:solidFill>
              </a:defRPr>
            </a:lvl3pPr>
            <a:lvl4pPr lvl="3">
              <a:spcBef>
                <a:spcPts val="0"/>
              </a:spcBef>
              <a:spcAft>
                <a:spcPts val="0"/>
              </a:spcAft>
              <a:buClr>
                <a:schemeClr val="lt1"/>
              </a:buClr>
              <a:buSzPts val="5800"/>
              <a:buNone/>
              <a:defRPr sz="5800">
                <a:solidFill>
                  <a:schemeClr val="lt1"/>
                </a:solidFill>
              </a:defRPr>
            </a:lvl4pPr>
            <a:lvl5pPr lvl="4">
              <a:spcBef>
                <a:spcPts val="0"/>
              </a:spcBef>
              <a:spcAft>
                <a:spcPts val="0"/>
              </a:spcAft>
              <a:buClr>
                <a:schemeClr val="lt1"/>
              </a:buClr>
              <a:buSzPts val="5800"/>
              <a:buNone/>
              <a:defRPr sz="5800">
                <a:solidFill>
                  <a:schemeClr val="lt1"/>
                </a:solidFill>
              </a:defRPr>
            </a:lvl5pPr>
            <a:lvl6pPr lvl="5">
              <a:spcBef>
                <a:spcPts val="0"/>
              </a:spcBef>
              <a:spcAft>
                <a:spcPts val="0"/>
              </a:spcAft>
              <a:buClr>
                <a:schemeClr val="lt1"/>
              </a:buClr>
              <a:buSzPts val="5800"/>
              <a:buNone/>
              <a:defRPr sz="5800">
                <a:solidFill>
                  <a:schemeClr val="lt1"/>
                </a:solidFill>
              </a:defRPr>
            </a:lvl6pPr>
            <a:lvl7pPr lvl="6">
              <a:spcBef>
                <a:spcPts val="0"/>
              </a:spcBef>
              <a:spcAft>
                <a:spcPts val="0"/>
              </a:spcAft>
              <a:buClr>
                <a:schemeClr val="lt1"/>
              </a:buClr>
              <a:buSzPts val="5800"/>
              <a:buNone/>
              <a:defRPr sz="5800">
                <a:solidFill>
                  <a:schemeClr val="lt1"/>
                </a:solidFill>
              </a:defRPr>
            </a:lvl7pPr>
            <a:lvl8pPr lvl="7">
              <a:spcBef>
                <a:spcPts val="0"/>
              </a:spcBef>
              <a:spcAft>
                <a:spcPts val="0"/>
              </a:spcAft>
              <a:buClr>
                <a:schemeClr val="lt1"/>
              </a:buClr>
              <a:buSzPts val="5800"/>
              <a:buNone/>
              <a:defRPr sz="5800">
                <a:solidFill>
                  <a:schemeClr val="lt1"/>
                </a:solidFill>
              </a:defRPr>
            </a:lvl8pPr>
            <a:lvl9pPr lvl="8">
              <a:spcBef>
                <a:spcPts val="0"/>
              </a:spcBef>
              <a:spcAft>
                <a:spcPts val="0"/>
              </a:spcAft>
              <a:buClr>
                <a:schemeClr val="lt1"/>
              </a:buClr>
              <a:buSzPts val="5800"/>
              <a:buNone/>
              <a:defRPr sz="5800">
                <a:solidFill>
                  <a:schemeClr val="lt1"/>
                </a:solidFill>
              </a:defRPr>
            </a:lvl9pPr>
          </a:lstStyle>
          <a:p>
            <a:endParaRPr/>
          </a:p>
        </p:txBody>
      </p:sp>
      <p:sp>
        <p:nvSpPr>
          <p:cNvPr id="22" name="Google Shape;22;g3bfc9777939_0_683"/>
          <p:cNvSpPr txBox="1">
            <a:spLocks noGrp="1"/>
          </p:cNvSpPr>
          <p:nvPr>
            <p:ph type="sldNum" idx="12"/>
          </p:nvPr>
        </p:nvSpPr>
        <p:spPr>
          <a:xfrm>
            <a:off x="13658084" y="7599761"/>
            <a:ext cx="877800" cy="629700"/>
          </a:xfrm>
          <a:prstGeom prst="rect">
            <a:avLst/>
          </a:prstGeom>
        </p:spPr>
        <p:txBody>
          <a:bodyPr spcFirstLastPara="1" wrap="square" lIns="146275" tIns="146275" rIns="146275" bIns="146275" anchor="ctr" anchorCtr="0">
            <a:norm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23"/>
        <p:cNvGrpSpPr/>
        <p:nvPr/>
      </p:nvGrpSpPr>
      <p:grpSpPr>
        <a:xfrm>
          <a:off x="0" y="0"/>
          <a:ext cx="0" cy="0"/>
          <a:chOff x="0" y="0"/>
          <a:chExt cx="0" cy="0"/>
        </a:xfrm>
      </p:grpSpPr>
      <p:sp>
        <p:nvSpPr>
          <p:cNvPr id="24" name="Google Shape;24;g3bfc9777939_0_689"/>
          <p:cNvSpPr/>
          <p:nvPr/>
        </p:nvSpPr>
        <p:spPr>
          <a:xfrm>
            <a:off x="0" y="0"/>
            <a:ext cx="14630400" cy="780600"/>
          </a:xfrm>
          <a:prstGeom prst="rect">
            <a:avLst/>
          </a:prstGeom>
          <a:solidFill>
            <a:schemeClr val="lt2"/>
          </a:solidFill>
          <a:ln>
            <a:noFill/>
          </a:ln>
        </p:spPr>
        <p:txBody>
          <a:bodyPr spcFirstLastPara="1" wrap="square" lIns="146275" tIns="146275" rIns="146275" bIns="146275" anchor="ctr" anchorCtr="0">
            <a:noAutofit/>
          </a:bodyPr>
          <a:lstStyle/>
          <a:p>
            <a:pPr marL="0" lvl="0" indent="0" algn="l" rtl="0">
              <a:spcBef>
                <a:spcPts val="0"/>
              </a:spcBef>
              <a:spcAft>
                <a:spcPts val="0"/>
              </a:spcAft>
              <a:buNone/>
            </a:pPr>
            <a:endParaRPr/>
          </a:p>
        </p:txBody>
      </p:sp>
      <p:grpSp>
        <p:nvGrpSpPr>
          <p:cNvPr id="25" name="Google Shape;25;g3bfc9777939_0_689"/>
          <p:cNvGrpSpPr/>
          <p:nvPr/>
        </p:nvGrpSpPr>
        <p:grpSpPr>
          <a:xfrm>
            <a:off x="1328810" y="1906009"/>
            <a:ext cx="1193264" cy="73322"/>
            <a:chOff x="4580561" y="2589004"/>
            <a:chExt cx="1064464" cy="25200"/>
          </a:xfrm>
        </p:grpSpPr>
        <p:sp>
          <p:nvSpPr>
            <p:cNvPr id="26" name="Google Shape;26;g3bfc9777939_0_689"/>
            <p:cNvSpPr/>
            <p:nvPr/>
          </p:nvSpPr>
          <p:spPr>
            <a:xfrm rot="-5400000">
              <a:off x="5366325" y="2335504"/>
              <a:ext cx="25200" cy="532200"/>
            </a:xfrm>
            <a:prstGeom prst="rect">
              <a:avLst/>
            </a:prstGeom>
            <a:solidFill>
              <a:schemeClr val="accent3"/>
            </a:solidFill>
            <a:ln>
              <a:noFill/>
            </a:ln>
          </p:spPr>
          <p:txBody>
            <a:bodyPr spcFirstLastPara="1" wrap="square" lIns="146275" tIns="146275" rIns="146275" bIns="146275" anchor="ctr" anchorCtr="0">
              <a:noAutofit/>
            </a:bodyPr>
            <a:lstStyle/>
            <a:p>
              <a:pPr marL="0" lvl="0" indent="0" algn="l" rtl="0">
                <a:spcBef>
                  <a:spcPts val="0"/>
                </a:spcBef>
                <a:spcAft>
                  <a:spcPts val="0"/>
                </a:spcAft>
                <a:buNone/>
              </a:pPr>
              <a:endParaRPr/>
            </a:p>
          </p:txBody>
        </p:sp>
        <p:sp>
          <p:nvSpPr>
            <p:cNvPr id="27" name="Google Shape;27;g3bfc9777939_0_689"/>
            <p:cNvSpPr/>
            <p:nvPr/>
          </p:nvSpPr>
          <p:spPr>
            <a:xfrm rot="-5400000">
              <a:off x="4836311" y="2333254"/>
              <a:ext cx="25200" cy="536700"/>
            </a:xfrm>
            <a:prstGeom prst="rect">
              <a:avLst/>
            </a:prstGeom>
            <a:solidFill>
              <a:schemeClr val="dk1"/>
            </a:solidFill>
            <a:ln>
              <a:noFill/>
            </a:ln>
          </p:spPr>
          <p:txBody>
            <a:bodyPr spcFirstLastPara="1" wrap="square" lIns="146275" tIns="146275" rIns="146275" bIns="146275" anchor="ctr" anchorCtr="0">
              <a:noAutofit/>
            </a:bodyPr>
            <a:lstStyle/>
            <a:p>
              <a:pPr marL="0" lvl="0" indent="0" algn="l" rtl="0">
                <a:spcBef>
                  <a:spcPts val="0"/>
                </a:spcBef>
                <a:spcAft>
                  <a:spcPts val="0"/>
                </a:spcAft>
                <a:buNone/>
              </a:pPr>
              <a:endParaRPr/>
            </a:p>
          </p:txBody>
        </p:sp>
      </p:grpSp>
      <p:sp>
        <p:nvSpPr>
          <p:cNvPr id="28" name="Google Shape;28;g3bfc9777939_0_689"/>
          <p:cNvSpPr txBox="1">
            <a:spLocks noGrp="1"/>
          </p:cNvSpPr>
          <p:nvPr>
            <p:ph type="title"/>
          </p:nvPr>
        </p:nvSpPr>
        <p:spPr>
          <a:xfrm>
            <a:off x="1167120" y="2109840"/>
            <a:ext cx="12301800" cy="856200"/>
          </a:xfrm>
          <a:prstGeom prst="rect">
            <a:avLst/>
          </a:prstGeom>
        </p:spPr>
        <p:txBody>
          <a:bodyPr spcFirstLastPara="1" wrap="square" lIns="146275" tIns="146275" rIns="146275" bIns="146275" anchor="t" anchorCtr="0">
            <a:normAutofit/>
          </a:bodyPr>
          <a:lstStyle>
            <a:lvl1pPr lvl="0">
              <a:spcBef>
                <a:spcPts val="0"/>
              </a:spcBef>
              <a:spcAft>
                <a:spcPts val="0"/>
              </a:spcAft>
              <a:buSzPts val="4200"/>
              <a:buNone/>
              <a:defRPr sz="4200"/>
            </a:lvl1pPr>
            <a:lvl2pPr lvl="1">
              <a:spcBef>
                <a:spcPts val="0"/>
              </a:spcBef>
              <a:spcAft>
                <a:spcPts val="0"/>
              </a:spcAft>
              <a:buSzPts val="4200"/>
              <a:buNone/>
              <a:defRPr sz="4200"/>
            </a:lvl2pPr>
            <a:lvl3pPr lvl="2">
              <a:spcBef>
                <a:spcPts val="0"/>
              </a:spcBef>
              <a:spcAft>
                <a:spcPts val="0"/>
              </a:spcAft>
              <a:buSzPts val="4200"/>
              <a:buNone/>
              <a:defRPr sz="4200"/>
            </a:lvl3pPr>
            <a:lvl4pPr lvl="3">
              <a:spcBef>
                <a:spcPts val="0"/>
              </a:spcBef>
              <a:spcAft>
                <a:spcPts val="0"/>
              </a:spcAft>
              <a:buSzPts val="4200"/>
              <a:buNone/>
              <a:defRPr sz="4200"/>
            </a:lvl4pPr>
            <a:lvl5pPr lvl="4">
              <a:spcBef>
                <a:spcPts val="0"/>
              </a:spcBef>
              <a:spcAft>
                <a:spcPts val="0"/>
              </a:spcAft>
              <a:buSzPts val="4200"/>
              <a:buNone/>
              <a:defRPr sz="4200"/>
            </a:lvl5pPr>
            <a:lvl6pPr lvl="5">
              <a:spcBef>
                <a:spcPts val="0"/>
              </a:spcBef>
              <a:spcAft>
                <a:spcPts val="0"/>
              </a:spcAft>
              <a:buSzPts val="4200"/>
              <a:buNone/>
              <a:defRPr sz="4200"/>
            </a:lvl6pPr>
            <a:lvl7pPr lvl="6">
              <a:spcBef>
                <a:spcPts val="0"/>
              </a:spcBef>
              <a:spcAft>
                <a:spcPts val="0"/>
              </a:spcAft>
              <a:buSzPts val="4200"/>
              <a:buNone/>
              <a:defRPr sz="4200"/>
            </a:lvl7pPr>
            <a:lvl8pPr lvl="7">
              <a:spcBef>
                <a:spcPts val="0"/>
              </a:spcBef>
              <a:spcAft>
                <a:spcPts val="0"/>
              </a:spcAft>
              <a:buSzPts val="4200"/>
              <a:buNone/>
              <a:defRPr sz="4200"/>
            </a:lvl8pPr>
            <a:lvl9pPr lvl="8">
              <a:spcBef>
                <a:spcPts val="0"/>
              </a:spcBef>
              <a:spcAft>
                <a:spcPts val="0"/>
              </a:spcAft>
              <a:buSzPts val="4200"/>
              <a:buNone/>
              <a:defRPr sz="4200"/>
            </a:lvl9pPr>
          </a:lstStyle>
          <a:p>
            <a:endParaRPr/>
          </a:p>
        </p:txBody>
      </p:sp>
      <p:sp>
        <p:nvSpPr>
          <p:cNvPr id="29" name="Google Shape;29;g3bfc9777939_0_689"/>
          <p:cNvSpPr txBox="1">
            <a:spLocks noGrp="1"/>
          </p:cNvSpPr>
          <p:nvPr>
            <p:ph type="body" idx="1"/>
          </p:nvPr>
        </p:nvSpPr>
        <p:spPr>
          <a:xfrm>
            <a:off x="1167120" y="3326200"/>
            <a:ext cx="12301800" cy="3617700"/>
          </a:xfrm>
          <a:prstGeom prst="rect">
            <a:avLst/>
          </a:prstGeom>
        </p:spPr>
        <p:txBody>
          <a:bodyPr spcFirstLastPara="1" wrap="square" lIns="146275" tIns="146275" rIns="146275" bIns="146275" anchor="t" anchorCtr="0">
            <a:normAutofit/>
          </a:bodyPr>
          <a:lstStyle>
            <a:lvl1pPr marL="457200" lvl="0" indent="-361950">
              <a:spcBef>
                <a:spcPts val="0"/>
              </a:spcBef>
              <a:spcAft>
                <a:spcPts val="0"/>
              </a:spcAft>
              <a:buSzPts val="2100"/>
              <a:buChar char="●"/>
              <a:defRPr/>
            </a:lvl1pPr>
            <a:lvl2pPr marL="914400" lvl="1" indent="-342900">
              <a:spcBef>
                <a:spcPts val="0"/>
              </a:spcBef>
              <a:spcAft>
                <a:spcPts val="0"/>
              </a:spcAft>
              <a:buSzPts val="1800"/>
              <a:buChar char="○"/>
              <a:defRPr/>
            </a:lvl2pPr>
            <a:lvl3pPr marL="1371600" lvl="2" indent="-342900">
              <a:spcBef>
                <a:spcPts val="0"/>
              </a:spcBef>
              <a:spcAft>
                <a:spcPts val="0"/>
              </a:spcAft>
              <a:buSzPts val="1800"/>
              <a:buChar char="■"/>
              <a:defRPr/>
            </a:lvl3pPr>
            <a:lvl4pPr marL="1828800" lvl="3" indent="-342900">
              <a:spcBef>
                <a:spcPts val="0"/>
              </a:spcBef>
              <a:spcAft>
                <a:spcPts val="0"/>
              </a:spcAft>
              <a:buSzPts val="1800"/>
              <a:buChar char="●"/>
              <a:defRPr/>
            </a:lvl4pPr>
            <a:lvl5pPr marL="2286000" lvl="4" indent="-342900">
              <a:spcBef>
                <a:spcPts val="0"/>
              </a:spcBef>
              <a:spcAft>
                <a:spcPts val="0"/>
              </a:spcAft>
              <a:buSzPts val="1800"/>
              <a:buChar char="○"/>
              <a:defRPr/>
            </a:lvl5pPr>
            <a:lvl6pPr marL="2743200" lvl="5" indent="-342900">
              <a:spcBef>
                <a:spcPts val="0"/>
              </a:spcBef>
              <a:spcAft>
                <a:spcPts val="0"/>
              </a:spcAft>
              <a:buSzPts val="1800"/>
              <a:buChar char="■"/>
              <a:defRPr/>
            </a:lvl6pPr>
            <a:lvl7pPr marL="3200400" lvl="6" indent="-342900">
              <a:spcBef>
                <a:spcPts val="0"/>
              </a:spcBef>
              <a:spcAft>
                <a:spcPts val="0"/>
              </a:spcAft>
              <a:buSzPts val="1800"/>
              <a:buChar char="●"/>
              <a:defRPr/>
            </a:lvl7pPr>
            <a:lvl8pPr marL="3657600" lvl="7" indent="-342900">
              <a:spcBef>
                <a:spcPts val="0"/>
              </a:spcBef>
              <a:spcAft>
                <a:spcPts val="0"/>
              </a:spcAft>
              <a:buSzPts val="1800"/>
              <a:buChar char="○"/>
              <a:defRPr/>
            </a:lvl8pPr>
            <a:lvl9pPr marL="4114800" lvl="8" indent="-342900">
              <a:spcBef>
                <a:spcPts val="0"/>
              </a:spcBef>
              <a:spcAft>
                <a:spcPts val="0"/>
              </a:spcAft>
              <a:buSzPts val="1800"/>
              <a:buChar char="■"/>
              <a:defRPr/>
            </a:lvl9pPr>
          </a:lstStyle>
          <a:p>
            <a:endParaRPr/>
          </a:p>
        </p:txBody>
      </p:sp>
      <p:sp>
        <p:nvSpPr>
          <p:cNvPr id="30" name="Google Shape;30;g3bfc9777939_0_689"/>
          <p:cNvSpPr txBox="1">
            <a:spLocks noGrp="1"/>
          </p:cNvSpPr>
          <p:nvPr>
            <p:ph type="sldNum" idx="12"/>
          </p:nvPr>
        </p:nvSpPr>
        <p:spPr>
          <a:xfrm>
            <a:off x="13658084" y="7599761"/>
            <a:ext cx="877800" cy="629700"/>
          </a:xfrm>
          <a:prstGeom prst="rect">
            <a:avLst/>
          </a:prstGeom>
        </p:spPr>
        <p:txBody>
          <a:bodyPr spcFirstLastPara="1" wrap="square" lIns="146275" tIns="146275" rIns="146275" bIns="14627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31"/>
        <p:cNvGrpSpPr/>
        <p:nvPr/>
      </p:nvGrpSpPr>
      <p:grpSpPr>
        <a:xfrm>
          <a:off x="0" y="0"/>
          <a:ext cx="0" cy="0"/>
          <a:chOff x="0" y="0"/>
          <a:chExt cx="0" cy="0"/>
        </a:xfrm>
      </p:grpSpPr>
      <p:sp>
        <p:nvSpPr>
          <p:cNvPr id="32" name="Google Shape;32;g3bfc9777939_0_697"/>
          <p:cNvSpPr/>
          <p:nvPr/>
        </p:nvSpPr>
        <p:spPr>
          <a:xfrm>
            <a:off x="0" y="0"/>
            <a:ext cx="14630400" cy="780600"/>
          </a:xfrm>
          <a:prstGeom prst="rect">
            <a:avLst/>
          </a:prstGeom>
          <a:solidFill>
            <a:schemeClr val="lt2"/>
          </a:solidFill>
          <a:ln>
            <a:noFill/>
          </a:ln>
        </p:spPr>
        <p:txBody>
          <a:bodyPr spcFirstLastPara="1" wrap="square" lIns="146275" tIns="146275" rIns="146275" bIns="146275" anchor="ctr" anchorCtr="0">
            <a:noAutofit/>
          </a:bodyPr>
          <a:lstStyle/>
          <a:p>
            <a:pPr marL="0" lvl="0" indent="0" algn="l" rtl="0">
              <a:spcBef>
                <a:spcPts val="0"/>
              </a:spcBef>
              <a:spcAft>
                <a:spcPts val="0"/>
              </a:spcAft>
              <a:buNone/>
            </a:pPr>
            <a:endParaRPr/>
          </a:p>
        </p:txBody>
      </p:sp>
      <p:grpSp>
        <p:nvGrpSpPr>
          <p:cNvPr id="33" name="Google Shape;33;g3bfc9777939_0_697"/>
          <p:cNvGrpSpPr/>
          <p:nvPr/>
        </p:nvGrpSpPr>
        <p:grpSpPr>
          <a:xfrm>
            <a:off x="1328810" y="1906009"/>
            <a:ext cx="1193264" cy="73322"/>
            <a:chOff x="4580561" y="2589004"/>
            <a:chExt cx="1064464" cy="25200"/>
          </a:xfrm>
        </p:grpSpPr>
        <p:sp>
          <p:nvSpPr>
            <p:cNvPr id="34" name="Google Shape;34;g3bfc9777939_0_697"/>
            <p:cNvSpPr/>
            <p:nvPr/>
          </p:nvSpPr>
          <p:spPr>
            <a:xfrm rot="-5400000">
              <a:off x="5366325" y="2335504"/>
              <a:ext cx="25200" cy="532200"/>
            </a:xfrm>
            <a:prstGeom prst="rect">
              <a:avLst/>
            </a:prstGeom>
            <a:solidFill>
              <a:schemeClr val="accent3"/>
            </a:solidFill>
            <a:ln>
              <a:noFill/>
            </a:ln>
          </p:spPr>
          <p:txBody>
            <a:bodyPr spcFirstLastPara="1" wrap="square" lIns="146275" tIns="146275" rIns="146275" bIns="146275" anchor="ctr" anchorCtr="0">
              <a:noAutofit/>
            </a:bodyPr>
            <a:lstStyle/>
            <a:p>
              <a:pPr marL="0" lvl="0" indent="0" algn="l" rtl="0">
                <a:spcBef>
                  <a:spcPts val="0"/>
                </a:spcBef>
                <a:spcAft>
                  <a:spcPts val="0"/>
                </a:spcAft>
                <a:buNone/>
              </a:pPr>
              <a:endParaRPr/>
            </a:p>
          </p:txBody>
        </p:sp>
        <p:sp>
          <p:nvSpPr>
            <p:cNvPr id="35" name="Google Shape;35;g3bfc9777939_0_697"/>
            <p:cNvSpPr/>
            <p:nvPr/>
          </p:nvSpPr>
          <p:spPr>
            <a:xfrm rot="-5400000">
              <a:off x="4836311" y="2333254"/>
              <a:ext cx="25200" cy="536700"/>
            </a:xfrm>
            <a:prstGeom prst="rect">
              <a:avLst/>
            </a:prstGeom>
            <a:solidFill>
              <a:schemeClr val="dk1"/>
            </a:solidFill>
            <a:ln>
              <a:noFill/>
            </a:ln>
          </p:spPr>
          <p:txBody>
            <a:bodyPr spcFirstLastPara="1" wrap="square" lIns="146275" tIns="146275" rIns="146275" bIns="146275" anchor="ctr" anchorCtr="0">
              <a:noAutofit/>
            </a:bodyPr>
            <a:lstStyle/>
            <a:p>
              <a:pPr marL="0" lvl="0" indent="0" algn="l" rtl="0">
                <a:spcBef>
                  <a:spcPts val="0"/>
                </a:spcBef>
                <a:spcAft>
                  <a:spcPts val="0"/>
                </a:spcAft>
                <a:buNone/>
              </a:pPr>
              <a:endParaRPr/>
            </a:p>
          </p:txBody>
        </p:sp>
      </p:grpSp>
      <p:sp>
        <p:nvSpPr>
          <p:cNvPr id="36" name="Google Shape;36;g3bfc9777939_0_697"/>
          <p:cNvSpPr txBox="1">
            <a:spLocks noGrp="1"/>
          </p:cNvSpPr>
          <p:nvPr>
            <p:ph type="title"/>
          </p:nvPr>
        </p:nvSpPr>
        <p:spPr>
          <a:xfrm>
            <a:off x="1167120" y="2109840"/>
            <a:ext cx="12301500" cy="856200"/>
          </a:xfrm>
          <a:prstGeom prst="rect">
            <a:avLst/>
          </a:prstGeom>
        </p:spPr>
        <p:txBody>
          <a:bodyPr spcFirstLastPara="1" wrap="square" lIns="146275" tIns="146275" rIns="146275" bIns="146275" anchor="t" anchorCtr="0">
            <a:normAutofit/>
          </a:bodyPr>
          <a:lstStyle>
            <a:lvl1pPr lvl="0">
              <a:spcBef>
                <a:spcPts val="0"/>
              </a:spcBef>
              <a:spcAft>
                <a:spcPts val="0"/>
              </a:spcAft>
              <a:buSzPts val="4200"/>
              <a:buNone/>
              <a:defRPr sz="4200"/>
            </a:lvl1pPr>
            <a:lvl2pPr lvl="1">
              <a:spcBef>
                <a:spcPts val="0"/>
              </a:spcBef>
              <a:spcAft>
                <a:spcPts val="0"/>
              </a:spcAft>
              <a:buSzPts val="4200"/>
              <a:buNone/>
              <a:defRPr sz="4200"/>
            </a:lvl2pPr>
            <a:lvl3pPr lvl="2">
              <a:spcBef>
                <a:spcPts val="0"/>
              </a:spcBef>
              <a:spcAft>
                <a:spcPts val="0"/>
              </a:spcAft>
              <a:buSzPts val="4200"/>
              <a:buNone/>
              <a:defRPr sz="4200"/>
            </a:lvl3pPr>
            <a:lvl4pPr lvl="3">
              <a:spcBef>
                <a:spcPts val="0"/>
              </a:spcBef>
              <a:spcAft>
                <a:spcPts val="0"/>
              </a:spcAft>
              <a:buSzPts val="4200"/>
              <a:buNone/>
              <a:defRPr sz="4200"/>
            </a:lvl4pPr>
            <a:lvl5pPr lvl="4">
              <a:spcBef>
                <a:spcPts val="0"/>
              </a:spcBef>
              <a:spcAft>
                <a:spcPts val="0"/>
              </a:spcAft>
              <a:buSzPts val="4200"/>
              <a:buNone/>
              <a:defRPr sz="4200"/>
            </a:lvl5pPr>
            <a:lvl6pPr lvl="5">
              <a:spcBef>
                <a:spcPts val="0"/>
              </a:spcBef>
              <a:spcAft>
                <a:spcPts val="0"/>
              </a:spcAft>
              <a:buSzPts val="4200"/>
              <a:buNone/>
              <a:defRPr sz="4200"/>
            </a:lvl6pPr>
            <a:lvl7pPr lvl="6">
              <a:spcBef>
                <a:spcPts val="0"/>
              </a:spcBef>
              <a:spcAft>
                <a:spcPts val="0"/>
              </a:spcAft>
              <a:buSzPts val="4200"/>
              <a:buNone/>
              <a:defRPr sz="4200"/>
            </a:lvl7pPr>
            <a:lvl8pPr lvl="7">
              <a:spcBef>
                <a:spcPts val="0"/>
              </a:spcBef>
              <a:spcAft>
                <a:spcPts val="0"/>
              </a:spcAft>
              <a:buSzPts val="4200"/>
              <a:buNone/>
              <a:defRPr sz="4200"/>
            </a:lvl8pPr>
            <a:lvl9pPr lvl="8">
              <a:spcBef>
                <a:spcPts val="0"/>
              </a:spcBef>
              <a:spcAft>
                <a:spcPts val="0"/>
              </a:spcAft>
              <a:buSzPts val="4200"/>
              <a:buNone/>
              <a:defRPr sz="4200"/>
            </a:lvl9pPr>
          </a:lstStyle>
          <a:p>
            <a:endParaRPr/>
          </a:p>
        </p:txBody>
      </p:sp>
      <p:sp>
        <p:nvSpPr>
          <p:cNvPr id="37" name="Google Shape;37;g3bfc9777939_0_697"/>
          <p:cNvSpPr txBox="1">
            <a:spLocks noGrp="1"/>
          </p:cNvSpPr>
          <p:nvPr>
            <p:ph type="body" idx="1"/>
          </p:nvPr>
        </p:nvSpPr>
        <p:spPr>
          <a:xfrm>
            <a:off x="1166920" y="3326200"/>
            <a:ext cx="6039000" cy="3617700"/>
          </a:xfrm>
          <a:prstGeom prst="rect">
            <a:avLst/>
          </a:prstGeom>
        </p:spPr>
        <p:txBody>
          <a:bodyPr spcFirstLastPara="1" wrap="square" lIns="146275" tIns="146275" rIns="146275" bIns="146275" anchor="t" anchorCtr="0">
            <a:normAutofit/>
          </a:bodyPr>
          <a:lstStyle>
            <a:lvl1pPr marL="457200" lvl="0" indent="-361950">
              <a:spcBef>
                <a:spcPts val="0"/>
              </a:spcBef>
              <a:spcAft>
                <a:spcPts val="0"/>
              </a:spcAft>
              <a:buSzPts val="2100"/>
              <a:buChar char="●"/>
              <a:defRPr/>
            </a:lvl1pPr>
            <a:lvl2pPr marL="914400" lvl="1" indent="-342900">
              <a:spcBef>
                <a:spcPts val="0"/>
              </a:spcBef>
              <a:spcAft>
                <a:spcPts val="0"/>
              </a:spcAft>
              <a:buSzPts val="1800"/>
              <a:buChar char="○"/>
              <a:defRPr/>
            </a:lvl2pPr>
            <a:lvl3pPr marL="1371600" lvl="2" indent="-342900">
              <a:spcBef>
                <a:spcPts val="0"/>
              </a:spcBef>
              <a:spcAft>
                <a:spcPts val="0"/>
              </a:spcAft>
              <a:buSzPts val="1800"/>
              <a:buChar char="■"/>
              <a:defRPr/>
            </a:lvl3pPr>
            <a:lvl4pPr marL="1828800" lvl="3" indent="-342900">
              <a:spcBef>
                <a:spcPts val="0"/>
              </a:spcBef>
              <a:spcAft>
                <a:spcPts val="0"/>
              </a:spcAft>
              <a:buSzPts val="1800"/>
              <a:buChar char="●"/>
              <a:defRPr/>
            </a:lvl4pPr>
            <a:lvl5pPr marL="2286000" lvl="4" indent="-342900">
              <a:spcBef>
                <a:spcPts val="0"/>
              </a:spcBef>
              <a:spcAft>
                <a:spcPts val="0"/>
              </a:spcAft>
              <a:buSzPts val="1800"/>
              <a:buChar char="○"/>
              <a:defRPr/>
            </a:lvl5pPr>
            <a:lvl6pPr marL="2743200" lvl="5" indent="-342900">
              <a:spcBef>
                <a:spcPts val="0"/>
              </a:spcBef>
              <a:spcAft>
                <a:spcPts val="0"/>
              </a:spcAft>
              <a:buSzPts val="1800"/>
              <a:buChar char="■"/>
              <a:defRPr/>
            </a:lvl6pPr>
            <a:lvl7pPr marL="3200400" lvl="6" indent="-342900">
              <a:spcBef>
                <a:spcPts val="0"/>
              </a:spcBef>
              <a:spcAft>
                <a:spcPts val="0"/>
              </a:spcAft>
              <a:buSzPts val="1800"/>
              <a:buChar char="●"/>
              <a:defRPr/>
            </a:lvl7pPr>
            <a:lvl8pPr marL="3657600" lvl="7" indent="-342900">
              <a:spcBef>
                <a:spcPts val="0"/>
              </a:spcBef>
              <a:spcAft>
                <a:spcPts val="0"/>
              </a:spcAft>
              <a:buSzPts val="1800"/>
              <a:buChar char="○"/>
              <a:defRPr/>
            </a:lvl8pPr>
            <a:lvl9pPr marL="4114800" lvl="8" indent="-342900">
              <a:spcBef>
                <a:spcPts val="0"/>
              </a:spcBef>
              <a:spcAft>
                <a:spcPts val="0"/>
              </a:spcAft>
              <a:buSzPts val="1800"/>
              <a:buChar char="■"/>
              <a:defRPr/>
            </a:lvl9pPr>
          </a:lstStyle>
          <a:p>
            <a:endParaRPr/>
          </a:p>
        </p:txBody>
      </p:sp>
      <p:sp>
        <p:nvSpPr>
          <p:cNvPr id="38" name="Google Shape;38;g3bfc9777939_0_697"/>
          <p:cNvSpPr txBox="1">
            <a:spLocks noGrp="1"/>
          </p:cNvSpPr>
          <p:nvPr>
            <p:ph type="body" idx="2"/>
          </p:nvPr>
        </p:nvSpPr>
        <p:spPr>
          <a:xfrm>
            <a:off x="7429766" y="3326200"/>
            <a:ext cx="6039000" cy="3617700"/>
          </a:xfrm>
          <a:prstGeom prst="rect">
            <a:avLst/>
          </a:prstGeom>
        </p:spPr>
        <p:txBody>
          <a:bodyPr spcFirstLastPara="1" wrap="square" lIns="146275" tIns="146275" rIns="146275" bIns="146275" anchor="t" anchorCtr="0">
            <a:normAutofit/>
          </a:bodyPr>
          <a:lstStyle>
            <a:lvl1pPr marL="457200" lvl="0" indent="-361950">
              <a:spcBef>
                <a:spcPts val="0"/>
              </a:spcBef>
              <a:spcAft>
                <a:spcPts val="0"/>
              </a:spcAft>
              <a:buSzPts val="2100"/>
              <a:buChar char="●"/>
              <a:defRPr/>
            </a:lvl1pPr>
            <a:lvl2pPr marL="914400" lvl="1" indent="-342900">
              <a:spcBef>
                <a:spcPts val="0"/>
              </a:spcBef>
              <a:spcAft>
                <a:spcPts val="0"/>
              </a:spcAft>
              <a:buSzPts val="1800"/>
              <a:buChar char="○"/>
              <a:defRPr/>
            </a:lvl2pPr>
            <a:lvl3pPr marL="1371600" lvl="2" indent="-342900">
              <a:spcBef>
                <a:spcPts val="0"/>
              </a:spcBef>
              <a:spcAft>
                <a:spcPts val="0"/>
              </a:spcAft>
              <a:buSzPts val="1800"/>
              <a:buChar char="■"/>
              <a:defRPr/>
            </a:lvl3pPr>
            <a:lvl4pPr marL="1828800" lvl="3" indent="-342900">
              <a:spcBef>
                <a:spcPts val="0"/>
              </a:spcBef>
              <a:spcAft>
                <a:spcPts val="0"/>
              </a:spcAft>
              <a:buSzPts val="1800"/>
              <a:buChar char="●"/>
              <a:defRPr/>
            </a:lvl4pPr>
            <a:lvl5pPr marL="2286000" lvl="4" indent="-342900">
              <a:spcBef>
                <a:spcPts val="0"/>
              </a:spcBef>
              <a:spcAft>
                <a:spcPts val="0"/>
              </a:spcAft>
              <a:buSzPts val="1800"/>
              <a:buChar char="○"/>
              <a:defRPr/>
            </a:lvl5pPr>
            <a:lvl6pPr marL="2743200" lvl="5" indent="-342900">
              <a:spcBef>
                <a:spcPts val="0"/>
              </a:spcBef>
              <a:spcAft>
                <a:spcPts val="0"/>
              </a:spcAft>
              <a:buSzPts val="1800"/>
              <a:buChar char="■"/>
              <a:defRPr/>
            </a:lvl6pPr>
            <a:lvl7pPr marL="3200400" lvl="6" indent="-342900">
              <a:spcBef>
                <a:spcPts val="0"/>
              </a:spcBef>
              <a:spcAft>
                <a:spcPts val="0"/>
              </a:spcAft>
              <a:buSzPts val="1800"/>
              <a:buChar char="●"/>
              <a:defRPr/>
            </a:lvl7pPr>
            <a:lvl8pPr marL="3657600" lvl="7" indent="-342900">
              <a:spcBef>
                <a:spcPts val="0"/>
              </a:spcBef>
              <a:spcAft>
                <a:spcPts val="0"/>
              </a:spcAft>
              <a:buSzPts val="1800"/>
              <a:buChar char="○"/>
              <a:defRPr/>
            </a:lvl8pPr>
            <a:lvl9pPr marL="4114800" lvl="8" indent="-342900">
              <a:spcBef>
                <a:spcPts val="0"/>
              </a:spcBef>
              <a:spcAft>
                <a:spcPts val="0"/>
              </a:spcAft>
              <a:buSzPts val="1800"/>
              <a:buChar char="■"/>
              <a:defRPr/>
            </a:lvl9pPr>
          </a:lstStyle>
          <a:p>
            <a:endParaRPr/>
          </a:p>
        </p:txBody>
      </p:sp>
      <p:sp>
        <p:nvSpPr>
          <p:cNvPr id="39" name="Google Shape;39;g3bfc9777939_0_697"/>
          <p:cNvSpPr txBox="1">
            <a:spLocks noGrp="1"/>
          </p:cNvSpPr>
          <p:nvPr>
            <p:ph type="sldNum" idx="12"/>
          </p:nvPr>
        </p:nvSpPr>
        <p:spPr>
          <a:xfrm>
            <a:off x="13658084" y="7599761"/>
            <a:ext cx="877800" cy="629700"/>
          </a:xfrm>
          <a:prstGeom prst="rect">
            <a:avLst/>
          </a:prstGeom>
        </p:spPr>
        <p:txBody>
          <a:bodyPr spcFirstLastPara="1" wrap="square" lIns="146275" tIns="146275" rIns="146275" bIns="14627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40"/>
        <p:cNvGrpSpPr/>
        <p:nvPr/>
      </p:nvGrpSpPr>
      <p:grpSpPr>
        <a:xfrm>
          <a:off x="0" y="0"/>
          <a:ext cx="0" cy="0"/>
          <a:chOff x="0" y="0"/>
          <a:chExt cx="0" cy="0"/>
        </a:xfrm>
      </p:grpSpPr>
      <p:sp>
        <p:nvSpPr>
          <p:cNvPr id="41" name="Google Shape;41;g3bfc9777939_0_706"/>
          <p:cNvSpPr/>
          <p:nvPr/>
        </p:nvSpPr>
        <p:spPr>
          <a:xfrm>
            <a:off x="0" y="0"/>
            <a:ext cx="14630400" cy="780600"/>
          </a:xfrm>
          <a:prstGeom prst="rect">
            <a:avLst/>
          </a:prstGeom>
          <a:solidFill>
            <a:schemeClr val="lt2"/>
          </a:solidFill>
          <a:ln>
            <a:noFill/>
          </a:ln>
        </p:spPr>
        <p:txBody>
          <a:bodyPr spcFirstLastPara="1" wrap="square" lIns="146275" tIns="146275" rIns="146275" bIns="146275" anchor="ctr" anchorCtr="0">
            <a:noAutofit/>
          </a:bodyPr>
          <a:lstStyle/>
          <a:p>
            <a:pPr marL="0" lvl="0" indent="0" algn="l" rtl="0">
              <a:spcBef>
                <a:spcPts val="0"/>
              </a:spcBef>
              <a:spcAft>
                <a:spcPts val="0"/>
              </a:spcAft>
              <a:buNone/>
            </a:pPr>
            <a:endParaRPr/>
          </a:p>
        </p:txBody>
      </p:sp>
      <p:grpSp>
        <p:nvGrpSpPr>
          <p:cNvPr id="42" name="Google Shape;42;g3bfc9777939_0_706"/>
          <p:cNvGrpSpPr/>
          <p:nvPr/>
        </p:nvGrpSpPr>
        <p:grpSpPr>
          <a:xfrm>
            <a:off x="1328810" y="1906009"/>
            <a:ext cx="1193264" cy="73322"/>
            <a:chOff x="4580561" y="2589004"/>
            <a:chExt cx="1064464" cy="25200"/>
          </a:xfrm>
        </p:grpSpPr>
        <p:sp>
          <p:nvSpPr>
            <p:cNvPr id="43" name="Google Shape;43;g3bfc9777939_0_706"/>
            <p:cNvSpPr/>
            <p:nvPr/>
          </p:nvSpPr>
          <p:spPr>
            <a:xfrm rot="-5400000">
              <a:off x="5366325" y="2335504"/>
              <a:ext cx="25200" cy="532200"/>
            </a:xfrm>
            <a:prstGeom prst="rect">
              <a:avLst/>
            </a:prstGeom>
            <a:solidFill>
              <a:schemeClr val="accent3"/>
            </a:solidFill>
            <a:ln>
              <a:noFill/>
            </a:ln>
          </p:spPr>
          <p:txBody>
            <a:bodyPr spcFirstLastPara="1" wrap="square" lIns="146275" tIns="146275" rIns="146275" bIns="146275" anchor="ctr" anchorCtr="0">
              <a:noAutofit/>
            </a:bodyPr>
            <a:lstStyle/>
            <a:p>
              <a:pPr marL="0" lvl="0" indent="0" algn="l" rtl="0">
                <a:spcBef>
                  <a:spcPts val="0"/>
                </a:spcBef>
                <a:spcAft>
                  <a:spcPts val="0"/>
                </a:spcAft>
                <a:buNone/>
              </a:pPr>
              <a:endParaRPr/>
            </a:p>
          </p:txBody>
        </p:sp>
        <p:sp>
          <p:nvSpPr>
            <p:cNvPr id="44" name="Google Shape;44;g3bfc9777939_0_706"/>
            <p:cNvSpPr/>
            <p:nvPr/>
          </p:nvSpPr>
          <p:spPr>
            <a:xfrm rot="-5400000">
              <a:off x="4836311" y="2333254"/>
              <a:ext cx="25200" cy="536700"/>
            </a:xfrm>
            <a:prstGeom prst="rect">
              <a:avLst/>
            </a:prstGeom>
            <a:solidFill>
              <a:schemeClr val="dk1"/>
            </a:solidFill>
            <a:ln>
              <a:noFill/>
            </a:ln>
          </p:spPr>
          <p:txBody>
            <a:bodyPr spcFirstLastPara="1" wrap="square" lIns="146275" tIns="146275" rIns="146275" bIns="146275" anchor="ctr" anchorCtr="0">
              <a:noAutofit/>
            </a:bodyPr>
            <a:lstStyle/>
            <a:p>
              <a:pPr marL="0" lvl="0" indent="0" algn="l" rtl="0">
                <a:spcBef>
                  <a:spcPts val="0"/>
                </a:spcBef>
                <a:spcAft>
                  <a:spcPts val="0"/>
                </a:spcAft>
                <a:buNone/>
              </a:pPr>
              <a:endParaRPr/>
            </a:p>
          </p:txBody>
        </p:sp>
      </p:grpSp>
      <p:sp>
        <p:nvSpPr>
          <p:cNvPr id="45" name="Google Shape;45;g3bfc9777939_0_706"/>
          <p:cNvSpPr txBox="1">
            <a:spLocks noGrp="1"/>
          </p:cNvSpPr>
          <p:nvPr>
            <p:ph type="title"/>
          </p:nvPr>
        </p:nvSpPr>
        <p:spPr>
          <a:xfrm>
            <a:off x="1167120" y="2109840"/>
            <a:ext cx="12301500" cy="856200"/>
          </a:xfrm>
          <a:prstGeom prst="rect">
            <a:avLst/>
          </a:prstGeom>
        </p:spPr>
        <p:txBody>
          <a:bodyPr spcFirstLastPara="1" wrap="square" lIns="146275" tIns="146275" rIns="146275" bIns="146275" anchor="t" anchorCtr="0">
            <a:normAutofit/>
          </a:bodyPr>
          <a:lstStyle>
            <a:lvl1pPr lvl="0">
              <a:spcBef>
                <a:spcPts val="0"/>
              </a:spcBef>
              <a:spcAft>
                <a:spcPts val="0"/>
              </a:spcAft>
              <a:buSzPts val="4200"/>
              <a:buNone/>
              <a:defRPr sz="4200"/>
            </a:lvl1pPr>
            <a:lvl2pPr lvl="1">
              <a:spcBef>
                <a:spcPts val="0"/>
              </a:spcBef>
              <a:spcAft>
                <a:spcPts val="0"/>
              </a:spcAft>
              <a:buSzPts val="4200"/>
              <a:buNone/>
              <a:defRPr sz="4200"/>
            </a:lvl2pPr>
            <a:lvl3pPr lvl="2">
              <a:spcBef>
                <a:spcPts val="0"/>
              </a:spcBef>
              <a:spcAft>
                <a:spcPts val="0"/>
              </a:spcAft>
              <a:buSzPts val="4200"/>
              <a:buNone/>
              <a:defRPr sz="4200"/>
            </a:lvl3pPr>
            <a:lvl4pPr lvl="3">
              <a:spcBef>
                <a:spcPts val="0"/>
              </a:spcBef>
              <a:spcAft>
                <a:spcPts val="0"/>
              </a:spcAft>
              <a:buSzPts val="4200"/>
              <a:buNone/>
              <a:defRPr sz="4200"/>
            </a:lvl4pPr>
            <a:lvl5pPr lvl="4">
              <a:spcBef>
                <a:spcPts val="0"/>
              </a:spcBef>
              <a:spcAft>
                <a:spcPts val="0"/>
              </a:spcAft>
              <a:buSzPts val="4200"/>
              <a:buNone/>
              <a:defRPr sz="4200"/>
            </a:lvl5pPr>
            <a:lvl6pPr lvl="5">
              <a:spcBef>
                <a:spcPts val="0"/>
              </a:spcBef>
              <a:spcAft>
                <a:spcPts val="0"/>
              </a:spcAft>
              <a:buSzPts val="4200"/>
              <a:buNone/>
              <a:defRPr sz="4200"/>
            </a:lvl6pPr>
            <a:lvl7pPr lvl="6">
              <a:spcBef>
                <a:spcPts val="0"/>
              </a:spcBef>
              <a:spcAft>
                <a:spcPts val="0"/>
              </a:spcAft>
              <a:buSzPts val="4200"/>
              <a:buNone/>
              <a:defRPr sz="4200"/>
            </a:lvl7pPr>
            <a:lvl8pPr lvl="7">
              <a:spcBef>
                <a:spcPts val="0"/>
              </a:spcBef>
              <a:spcAft>
                <a:spcPts val="0"/>
              </a:spcAft>
              <a:buSzPts val="4200"/>
              <a:buNone/>
              <a:defRPr sz="4200"/>
            </a:lvl8pPr>
            <a:lvl9pPr lvl="8">
              <a:spcBef>
                <a:spcPts val="0"/>
              </a:spcBef>
              <a:spcAft>
                <a:spcPts val="0"/>
              </a:spcAft>
              <a:buSzPts val="4200"/>
              <a:buNone/>
              <a:defRPr sz="4200"/>
            </a:lvl9pPr>
          </a:lstStyle>
          <a:p>
            <a:endParaRPr/>
          </a:p>
        </p:txBody>
      </p:sp>
      <p:sp>
        <p:nvSpPr>
          <p:cNvPr id="46" name="Google Shape;46;g3bfc9777939_0_706"/>
          <p:cNvSpPr txBox="1">
            <a:spLocks noGrp="1"/>
          </p:cNvSpPr>
          <p:nvPr>
            <p:ph type="sldNum" idx="12"/>
          </p:nvPr>
        </p:nvSpPr>
        <p:spPr>
          <a:xfrm>
            <a:off x="13658084" y="7599761"/>
            <a:ext cx="877800" cy="629700"/>
          </a:xfrm>
          <a:prstGeom prst="rect">
            <a:avLst/>
          </a:prstGeom>
        </p:spPr>
        <p:txBody>
          <a:bodyPr spcFirstLastPara="1" wrap="square" lIns="146275" tIns="146275" rIns="146275" bIns="14627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47"/>
        <p:cNvGrpSpPr/>
        <p:nvPr/>
      </p:nvGrpSpPr>
      <p:grpSpPr>
        <a:xfrm>
          <a:off x="0" y="0"/>
          <a:ext cx="0" cy="0"/>
          <a:chOff x="0" y="0"/>
          <a:chExt cx="0" cy="0"/>
        </a:xfrm>
      </p:grpSpPr>
      <p:sp>
        <p:nvSpPr>
          <p:cNvPr id="48" name="Google Shape;48;g3bfc9777939_0_713"/>
          <p:cNvSpPr/>
          <p:nvPr/>
        </p:nvSpPr>
        <p:spPr>
          <a:xfrm>
            <a:off x="0" y="0"/>
            <a:ext cx="14630400" cy="780600"/>
          </a:xfrm>
          <a:prstGeom prst="rect">
            <a:avLst/>
          </a:prstGeom>
          <a:solidFill>
            <a:schemeClr val="lt2"/>
          </a:solidFill>
          <a:ln>
            <a:noFill/>
          </a:ln>
        </p:spPr>
        <p:txBody>
          <a:bodyPr spcFirstLastPara="1" wrap="square" lIns="146275" tIns="146275" rIns="146275" bIns="146275" anchor="ctr" anchorCtr="0">
            <a:noAutofit/>
          </a:bodyPr>
          <a:lstStyle/>
          <a:p>
            <a:pPr marL="0" lvl="0" indent="0" algn="l" rtl="0">
              <a:spcBef>
                <a:spcPts val="0"/>
              </a:spcBef>
              <a:spcAft>
                <a:spcPts val="0"/>
              </a:spcAft>
              <a:buNone/>
            </a:pPr>
            <a:endParaRPr/>
          </a:p>
        </p:txBody>
      </p:sp>
      <p:grpSp>
        <p:nvGrpSpPr>
          <p:cNvPr id="49" name="Google Shape;49;g3bfc9777939_0_713"/>
          <p:cNvGrpSpPr/>
          <p:nvPr/>
        </p:nvGrpSpPr>
        <p:grpSpPr>
          <a:xfrm>
            <a:off x="1328810" y="1906009"/>
            <a:ext cx="1193264" cy="73322"/>
            <a:chOff x="4580561" y="2589004"/>
            <a:chExt cx="1064464" cy="25200"/>
          </a:xfrm>
        </p:grpSpPr>
        <p:sp>
          <p:nvSpPr>
            <p:cNvPr id="50" name="Google Shape;50;g3bfc9777939_0_713"/>
            <p:cNvSpPr/>
            <p:nvPr/>
          </p:nvSpPr>
          <p:spPr>
            <a:xfrm rot="-5400000">
              <a:off x="5366325" y="2335504"/>
              <a:ext cx="25200" cy="532200"/>
            </a:xfrm>
            <a:prstGeom prst="rect">
              <a:avLst/>
            </a:prstGeom>
            <a:solidFill>
              <a:schemeClr val="accent3"/>
            </a:solidFill>
            <a:ln>
              <a:noFill/>
            </a:ln>
          </p:spPr>
          <p:txBody>
            <a:bodyPr spcFirstLastPara="1" wrap="square" lIns="146275" tIns="146275" rIns="146275" bIns="146275" anchor="ctr" anchorCtr="0">
              <a:noAutofit/>
            </a:bodyPr>
            <a:lstStyle/>
            <a:p>
              <a:pPr marL="0" lvl="0" indent="0" algn="l" rtl="0">
                <a:spcBef>
                  <a:spcPts val="0"/>
                </a:spcBef>
                <a:spcAft>
                  <a:spcPts val="0"/>
                </a:spcAft>
                <a:buNone/>
              </a:pPr>
              <a:endParaRPr/>
            </a:p>
          </p:txBody>
        </p:sp>
        <p:sp>
          <p:nvSpPr>
            <p:cNvPr id="51" name="Google Shape;51;g3bfc9777939_0_713"/>
            <p:cNvSpPr/>
            <p:nvPr/>
          </p:nvSpPr>
          <p:spPr>
            <a:xfrm rot="-5400000">
              <a:off x="4836311" y="2333254"/>
              <a:ext cx="25200" cy="536700"/>
            </a:xfrm>
            <a:prstGeom prst="rect">
              <a:avLst/>
            </a:prstGeom>
            <a:solidFill>
              <a:schemeClr val="dk1"/>
            </a:solidFill>
            <a:ln>
              <a:noFill/>
            </a:ln>
          </p:spPr>
          <p:txBody>
            <a:bodyPr spcFirstLastPara="1" wrap="square" lIns="146275" tIns="146275" rIns="146275" bIns="146275" anchor="ctr" anchorCtr="0">
              <a:noAutofit/>
            </a:bodyPr>
            <a:lstStyle/>
            <a:p>
              <a:pPr marL="0" lvl="0" indent="0" algn="l" rtl="0">
                <a:spcBef>
                  <a:spcPts val="0"/>
                </a:spcBef>
                <a:spcAft>
                  <a:spcPts val="0"/>
                </a:spcAft>
                <a:buNone/>
              </a:pPr>
              <a:endParaRPr/>
            </a:p>
          </p:txBody>
        </p:sp>
      </p:grpSp>
      <p:sp>
        <p:nvSpPr>
          <p:cNvPr id="52" name="Google Shape;52;g3bfc9777939_0_713"/>
          <p:cNvSpPr txBox="1">
            <a:spLocks noGrp="1"/>
          </p:cNvSpPr>
          <p:nvPr>
            <p:ph type="title"/>
          </p:nvPr>
        </p:nvSpPr>
        <p:spPr>
          <a:xfrm>
            <a:off x="1168000" y="2109840"/>
            <a:ext cx="5281500" cy="2210400"/>
          </a:xfrm>
          <a:prstGeom prst="rect">
            <a:avLst/>
          </a:prstGeom>
        </p:spPr>
        <p:txBody>
          <a:bodyPr spcFirstLastPara="1" wrap="square" lIns="146275" tIns="146275" rIns="146275" bIns="146275" anchor="t" anchorCtr="0">
            <a:normAutofit/>
          </a:bodyPr>
          <a:lstStyle>
            <a:lvl1pPr lvl="0">
              <a:spcBef>
                <a:spcPts val="0"/>
              </a:spcBef>
              <a:spcAft>
                <a:spcPts val="0"/>
              </a:spcAft>
              <a:buSzPts val="4200"/>
              <a:buNone/>
              <a:defRPr sz="4200"/>
            </a:lvl1pPr>
            <a:lvl2pPr lvl="1">
              <a:spcBef>
                <a:spcPts val="0"/>
              </a:spcBef>
              <a:spcAft>
                <a:spcPts val="0"/>
              </a:spcAft>
              <a:buSzPts val="4200"/>
              <a:buNone/>
              <a:defRPr sz="4200"/>
            </a:lvl2pPr>
            <a:lvl3pPr lvl="2">
              <a:spcBef>
                <a:spcPts val="0"/>
              </a:spcBef>
              <a:spcAft>
                <a:spcPts val="0"/>
              </a:spcAft>
              <a:buSzPts val="4200"/>
              <a:buNone/>
              <a:defRPr sz="4200"/>
            </a:lvl3pPr>
            <a:lvl4pPr lvl="3">
              <a:spcBef>
                <a:spcPts val="0"/>
              </a:spcBef>
              <a:spcAft>
                <a:spcPts val="0"/>
              </a:spcAft>
              <a:buSzPts val="4200"/>
              <a:buNone/>
              <a:defRPr sz="4200"/>
            </a:lvl4pPr>
            <a:lvl5pPr lvl="4">
              <a:spcBef>
                <a:spcPts val="0"/>
              </a:spcBef>
              <a:spcAft>
                <a:spcPts val="0"/>
              </a:spcAft>
              <a:buSzPts val="4200"/>
              <a:buNone/>
              <a:defRPr sz="4200"/>
            </a:lvl5pPr>
            <a:lvl6pPr lvl="5">
              <a:spcBef>
                <a:spcPts val="0"/>
              </a:spcBef>
              <a:spcAft>
                <a:spcPts val="0"/>
              </a:spcAft>
              <a:buSzPts val="4200"/>
              <a:buNone/>
              <a:defRPr sz="4200"/>
            </a:lvl6pPr>
            <a:lvl7pPr lvl="6">
              <a:spcBef>
                <a:spcPts val="0"/>
              </a:spcBef>
              <a:spcAft>
                <a:spcPts val="0"/>
              </a:spcAft>
              <a:buSzPts val="4200"/>
              <a:buNone/>
              <a:defRPr sz="4200"/>
            </a:lvl7pPr>
            <a:lvl8pPr lvl="7">
              <a:spcBef>
                <a:spcPts val="0"/>
              </a:spcBef>
              <a:spcAft>
                <a:spcPts val="0"/>
              </a:spcAft>
              <a:buSzPts val="4200"/>
              <a:buNone/>
              <a:defRPr sz="4200"/>
            </a:lvl8pPr>
            <a:lvl9pPr lvl="8">
              <a:spcBef>
                <a:spcPts val="0"/>
              </a:spcBef>
              <a:spcAft>
                <a:spcPts val="0"/>
              </a:spcAft>
              <a:buSzPts val="4200"/>
              <a:buNone/>
              <a:defRPr sz="4200"/>
            </a:lvl9pPr>
          </a:lstStyle>
          <a:p>
            <a:endParaRPr/>
          </a:p>
        </p:txBody>
      </p:sp>
      <p:sp>
        <p:nvSpPr>
          <p:cNvPr id="53" name="Google Shape;53;g3bfc9777939_0_713"/>
          <p:cNvSpPr txBox="1">
            <a:spLocks noGrp="1"/>
          </p:cNvSpPr>
          <p:nvPr>
            <p:ph type="body" idx="1"/>
          </p:nvPr>
        </p:nvSpPr>
        <p:spPr>
          <a:xfrm>
            <a:off x="1153960" y="4450760"/>
            <a:ext cx="5281500" cy="2556000"/>
          </a:xfrm>
          <a:prstGeom prst="rect">
            <a:avLst/>
          </a:prstGeom>
        </p:spPr>
        <p:txBody>
          <a:bodyPr spcFirstLastPara="1" wrap="square" lIns="146275" tIns="146275" rIns="146275" bIns="146275" anchor="t" anchorCtr="0">
            <a:normAutofit/>
          </a:bodyPr>
          <a:lstStyle>
            <a:lvl1pPr marL="457200" lvl="0" indent="-361950">
              <a:spcBef>
                <a:spcPts val="0"/>
              </a:spcBef>
              <a:spcAft>
                <a:spcPts val="0"/>
              </a:spcAft>
              <a:buSzPts val="2100"/>
              <a:buChar char="●"/>
              <a:defRPr/>
            </a:lvl1pPr>
            <a:lvl2pPr marL="914400" lvl="1" indent="-342900">
              <a:spcBef>
                <a:spcPts val="0"/>
              </a:spcBef>
              <a:spcAft>
                <a:spcPts val="0"/>
              </a:spcAft>
              <a:buSzPts val="1800"/>
              <a:buChar char="○"/>
              <a:defRPr/>
            </a:lvl2pPr>
            <a:lvl3pPr marL="1371600" lvl="2" indent="-342900">
              <a:spcBef>
                <a:spcPts val="0"/>
              </a:spcBef>
              <a:spcAft>
                <a:spcPts val="0"/>
              </a:spcAft>
              <a:buSzPts val="1800"/>
              <a:buChar char="■"/>
              <a:defRPr/>
            </a:lvl3pPr>
            <a:lvl4pPr marL="1828800" lvl="3" indent="-342900">
              <a:spcBef>
                <a:spcPts val="0"/>
              </a:spcBef>
              <a:spcAft>
                <a:spcPts val="0"/>
              </a:spcAft>
              <a:buSzPts val="1800"/>
              <a:buChar char="●"/>
              <a:defRPr/>
            </a:lvl4pPr>
            <a:lvl5pPr marL="2286000" lvl="4" indent="-342900">
              <a:spcBef>
                <a:spcPts val="0"/>
              </a:spcBef>
              <a:spcAft>
                <a:spcPts val="0"/>
              </a:spcAft>
              <a:buSzPts val="1800"/>
              <a:buChar char="○"/>
              <a:defRPr/>
            </a:lvl5pPr>
            <a:lvl6pPr marL="2743200" lvl="5" indent="-342900">
              <a:spcBef>
                <a:spcPts val="0"/>
              </a:spcBef>
              <a:spcAft>
                <a:spcPts val="0"/>
              </a:spcAft>
              <a:buSzPts val="1800"/>
              <a:buChar char="■"/>
              <a:defRPr/>
            </a:lvl6pPr>
            <a:lvl7pPr marL="3200400" lvl="6" indent="-342900">
              <a:spcBef>
                <a:spcPts val="0"/>
              </a:spcBef>
              <a:spcAft>
                <a:spcPts val="0"/>
              </a:spcAft>
              <a:buSzPts val="1800"/>
              <a:buChar char="●"/>
              <a:defRPr/>
            </a:lvl7pPr>
            <a:lvl8pPr marL="3657600" lvl="7" indent="-342900">
              <a:spcBef>
                <a:spcPts val="0"/>
              </a:spcBef>
              <a:spcAft>
                <a:spcPts val="0"/>
              </a:spcAft>
              <a:buSzPts val="1800"/>
              <a:buChar char="○"/>
              <a:defRPr/>
            </a:lvl8pPr>
            <a:lvl9pPr marL="4114800" lvl="8" indent="-342900">
              <a:spcBef>
                <a:spcPts val="0"/>
              </a:spcBef>
              <a:spcAft>
                <a:spcPts val="0"/>
              </a:spcAft>
              <a:buSzPts val="1800"/>
              <a:buChar char="■"/>
              <a:defRPr/>
            </a:lvl9pPr>
          </a:lstStyle>
          <a:p>
            <a:endParaRPr/>
          </a:p>
        </p:txBody>
      </p:sp>
      <p:sp>
        <p:nvSpPr>
          <p:cNvPr id="54" name="Google Shape;54;g3bfc9777939_0_713"/>
          <p:cNvSpPr txBox="1">
            <a:spLocks noGrp="1"/>
          </p:cNvSpPr>
          <p:nvPr>
            <p:ph type="sldNum" idx="12"/>
          </p:nvPr>
        </p:nvSpPr>
        <p:spPr>
          <a:xfrm>
            <a:off x="13658084" y="7599761"/>
            <a:ext cx="877800" cy="629700"/>
          </a:xfrm>
          <a:prstGeom prst="rect">
            <a:avLst/>
          </a:prstGeom>
        </p:spPr>
        <p:txBody>
          <a:bodyPr spcFirstLastPara="1" wrap="square" lIns="146275" tIns="146275" rIns="146275" bIns="14627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bg>
      <p:bgPr>
        <a:solidFill>
          <a:schemeClr val="accent3"/>
        </a:solidFill>
        <a:effectLst/>
      </p:bgPr>
    </p:bg>
    <p:spTree>
      <p:nvGrpSpPr>
        <p:cNvPr id="1" name="Shape 55"/>
        <p:cNvGrpSpPr/>
        <p:nvPr/>
      </p:nvGrpSpPr>
      <p:grpSpPr>
        <a:xfrm>
          <a:off x="0" y="0"/>
          <a:ext cx="0" cy="0"/>
          <a:chOff x="0" y="0"/>
          <a:chExt cx="0" cy="0"/>
        </a:xfrm>
      </p:grpSpPr>
      <p:grpSp>
        <p:nvGrpSpPr>
          <p:cNvPr id="56" name="Google Shape;56;g3bfc9777939_0_721"/>
          <p:cNvGrpSpPr/>
          <p:nvPr/>
        </p:nvGrpSpPr>
        <p:grpSpPr>
          <a:xfrm>
            <a:off x="1328810" y="6670608"/>
            <a:ext cx="1193264" cy="73322"/>
            <a:chOff x="4580561" y="2589004"/>
            <a:chExt cx="1064464" cy="25200"/>
          </a:xfrm>
        </p:grpSpPr>
        <p:sp>
          <p:nvSpPr>
            <p:cNvPr id="57" name="Google Shape;57;g3bfc9777939_0_721"/>
            <p:cNvSpPr/>
            <p:nvPr/>
          </p:nvSpPr>
          <p:spPr>
            <a:xfrm rot="-5400000">
              <a:off x="5366325" y="2335504"/>
              <a:ext cx="25200" cy="532200"/>
            </a:xfrm>
            <a:prstGeom prst="rect">
              <a:avLst/>
            </a:prstGeom>
            <a:solidFill>
              <a:schemeClr val="lt1"/>
            </a:solidFill>
            <a:ln>
              <a:noFill/>
            </a:ln>
          </p:spPr>
          <p:txBody>
            <a:bodyPr spcFirstLastPara="1" wrap="square" lIns="146275" tIns="146275" rIns="146275" bIns="146275" anchor="ctr" anchorCtr="0">
              <a:noAutofit/>
            </a:bodyPr>
            <a:lstStyle/>
            <a:p>
              <a:pPr marL="0" lvl="0" indent="0" algn="l" rtl="0">
                <a:spcBef>
                  <a:spcPts val="0"/>
                </a:spcBef>
                <a:spcAft>
                  <a:spcPts val="0"/>
                </a:spcAft>
                <a:buNone/>
              </a:pPr>
              <a:endParaRPr/>
            </a:p>
          </p:txBody>
        </p:sp>
        <p:sp>
          <p:nvSpPr>
            <p:cNvPr id="58" name="Google Shape;58;g3bfc9777939_0_721"/>
            <p:cNvSpPr/>
            <p:nvPr/>
          </p:nvSpPr>
          <p:spPr>
            <a:xfrm rot="-5400000">
              <a:off x="4836311" y="2333254"/>
              <a:ext cx="25200" cy="536700"/>
            </a:xfrm>
            <a:prstGeom prst="rect">
              <a:avLst/>
            </a:prstGeom>
            <a:solidFill>
              <a:schemeClr val="lt1"/>
            </a:solidFill>
            <a:ln>
              <a:noFill/>
            </a:ln>
          </p:spPr>
          <p:txBody>
            <a:bodyPr spcFirstLastPara="1" wrap="square" lIns="146275" tIns="146275" rIns="146275" bIns="146275" anchor="ctr" anchorCtr="0">
              <a:noAutofit/>
            </a:bodyPr>
            <a:lstStyle/>
            <a:p>
              <a:pPr marL="0" lvl="0" indent="0" algn="l" rtl="0">
                <a:spcBef>
                  <a:spcPts val="0"/>
                </a:spcBef>
                <a:spcAft>
                  <a:spcPts val="0"/>
                </a:spcAft>
                <a:buNone/>
              </a:pPr>
              <a:endParaRPr/>
            </a:p>
          </p:txBody>
        </p:sp>
      </p:grpSp>
      <p:sp>
        <p:nvSpPr>
          <p:cNvPr id="59" name="Google Shape;59;g3bfc9777939_0_721"/>
          <p:cNvSpPr txBox="1">
            <a:spLocks noGrp="1"/>
          </p:cNvSpPr>
          <p:nvPr>
            <p:ph type="title"/>
          </p:nvPr>
        </p:nvSpPr>
        <p:spPr>
          <a:xfrm>
            <a:off x="1167120" y="1382880"/>
            <a:ext cx="11233800" cy="4776000"/>
          </a:xfrm>
          <a:prstGeom prst="rect">
            <a:avLst/>
          </a:prstGeom>
        </p:spPr>
        <p:txBody>
          <a:bodyPr spcFirstLastPara="1" wrap="square" lIns="146275" tIns="146275" rIns="146275" bIns="146275" anchor="ctr" anchorCtr="0">
            <a:normAutofit/>
          </a:bodyPr>
          <a:lstStyle>
            <a:lvl1pPr lvl="0">
              <a:spcBef>
                <a:spcPts val="0"/>
              </a:spcBef>
              <a:spcAft>
                <a:spcPts val="0"/>
              </a:spcAft>
              <a:buClr>
                <a:schemeClr val="lt1"/>
              </a:buClr>
              <a:buSzPts val="5800"/>
              <a:buNone/>
              <a:defRPr sz="5800">
                <a:solidFill>
                  <a:schemeClr val="lt1"/>
                </a:solidFill>
              </a:defRPr>
            </a:lvl1pPr>
            <a:lvl2pPr lvl="1">
              <a:spcBef>
                <a:spcPts val="0"/>
              </a:spcBef>
              <a:spcAft>
                <a:spcPts val="0"/>
              </a:spcAft>
              <a:buClr>
                <a:schemeClr val="lt1"/>
              </a:buClr>
              <a:buSzPts val="5800"/>
              <a:buNone/>
              <a:defRPr sz="5800">
                <a:solidFill>
                  <a:schemeClr val="lt1"/>
                </a:solidFill>
              </a:defRPr>
            </a:lvl2pPr>
            <a:lvl3pPr lvl="2">
              <a:spcBef>
                <a:spcPts val="0"/>
              </a:spcBef>
              <a:spcAft>
                <a:spcPts val="0"/>
              </a:spcAft>
              <a:buClr>
                <a:schemeClr val="lt1"/>
              </a:buClr>
              <a:buSzPts val="5800"/>
              <a:buNone/>
              <a:defRPr sz="5800">
                <a:solidFill>
                  <a:schemeClr val="lt1"/>
                </a:solidFill>
              </a:defRPr>
            </a:lvl3pPr>
            <a:lvl4pPr lvl="3">
              <a:spcBef>
                <a:spcPts val="0"/>
              </a:spcBef>
              <a:spcAft>
                <a:spcPts val="0"/>
              </a:spcAft>
              <a:buClr>
                <a:schemeClr val="lt1"/>
              </a:buClr>
              <a:buSzPts val="5800"/>
              <a:buNone/>
              <a:defRPr sz="5800">
                <a:solidFill>
                  <a:schemeClr val="lt1"/>
                </a:solidFill>
              </a:defRPr>
            </a:lvl4pPr>
            <a:lvl5pPr lvl="4">
              <a:spcBef>
                <a:spcPts val="0"/>
              </a:spcBef>
              <a:spcAft>
                <a:spcPts val="0"/>
              </a:spcAft>
              <a:buClr>
                <a:schemeClr val="lt1"/>
              </a:buClr>
              <a:buSzPts val="5800"/>
              <a:buNone/>
              <a:defRPr sz="5800">
                <a:solidFill>
                  <a:schemeClr val="lt1"/>
                </a:solidFill>
              </a:defRPr>
            </a:lvl5pPr>
            <a:lvl6pPr lvl="5">
              <a:spcBef>
                <a:spcPts val="0"/>
              </a:spcBef>
              <a:spcAft>
                <a:spcPts val="0"/>
              </a:spcAft>
              <a:buClr>
                <a:schemeClr val="lt1"/>
              </a:buClr>
              <a:buSzPts val="5800"/>
              <a:buNone/>
              <a:defRPr sz="5800">
                <a:solidFill>
                  <a:schemeClr val="lt1"/>
                </a:solidFill>
              </a:defRPr>
            </a:lvl6pPr>
            <a:lvl7pPr lvl="6">
              <a:spcBef>
                <a:spcPts val="0"/>
              </a:spcBef>
              <a:spcAft>
                <a:spcPts val="0"/>
              </a:spcAft>
              <a:buClr>
                <a:schemeClr val="lt1"/>
              </a:buClr>
              <a:buSzPts val="5800"/>
              <a:buNone/>
              <a:defRPr sz="5800">
                <a:solidFill>
                  <a:schemeClr val="lt1"/>
                </a:solidFill>
              </a:defRPr>
            </a:lvl7pPr>
            <a:lvl8pPr lvl="7">
              <a:spcBef>
                <a:spcPts val="0"/>
              </a:spcBef>
              <a:spcAft>
                <a:spcPts val="0"/>
              </a:spcAft>
              <a:buClr>
                <a:schemeClr val="lt1"/>
              </a:buClr>
              <a:buSzPts val="5800"/>
              <a:buNone/>
              <a:defRPr sz="5800">
                <a:solidFill>
                  <a:schemeClr val="lt1"/>
                </a:solidFill>
              </a:defRPr>
            </a:lvl8pPr>
            <a:lvl9pPr lvl="8">
              <a:spcBef>
                <a:spcPts val="0"/>
              </a:spcBef>
              <a:spcAft>
                <a:spcPts val="0"/>
              </a:spcAft>
              <a:buClr>
                <a:schemeClr val="lt1"/>
              </a:buClr>
              <a:buSzPts val="5800"/>
              <a:buNone/>
              <a:defRPr sz="5800">
                <a:solidFill>
                  <a:schemeClr val="lt1"/>
                </a:solidFill>
              </a:defRPr>
            </a:lvl9pPr>
          </a:lstStyle>
          <a:p>
            <a:endParaRPr/>
          </a:p>
        </p:txBody>
      </p:sp>
      <p:sp>
        <p:nvSpPr>
          <p:cNvPr id="60" name="Google Shape;60;g3bfc9777939_0_721"/>
          <p:cNvSpPr txBox="1">
            <a:spLocks noGrp="1"/>
          </p:cNvSpPr>
          <p:nvPr>
            <p:ph type="sldNum" idx="12"/>
          </p:nvPr>
        </p:nvSpPr>
        <p:spPr>
          <a:xfrm>
            <a:off x="13658084" y="7599761"/>
            <a:ext cx="877800" cy="629700"/>
          </a:xfrm>
          <a:prstGeom prst="rect">
            <a:avLst/>
          </a:prstGeom>
        </p:spPr>
        <p:txBody>
          <a:bodyPr spcFirstLastPara="1" wrap="square" lIns="146275" tIns="146275" rIns="146275" bIns="146275" anchor="ctr" anchorCtr="0">
            <a:norm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61"/>
        <p:cNvGrpSpPr/>
        <p:nvPr/>
      </p:nvGrpSpPr>
      <p:grpSpPr>
        <a:xfrm>
          <a:off x="0" y="0"/>
          <a:ext cx="0" cy="0"/>
          <a:chOff x="0" y="0"/>
          <a:chExt cx="0" cy="0"/>
        </a:xfrm>
      </p:grpSpPr>
      <p:sp>
        <p:nvSpPr>
          <p:cNvPr id="62" name="Google Shape;62;g3bfc9777939_0_727"/>
          <p:cNvSpPr/>
          <p:nvPr/>
        </p:nvSpPr>
        <p:spPr>
          <a:xfrm>
            <a:off x="0" y="0"/>
            <a:ext cx="7315200" cy="8229600"/>
          </a:xfrm>
          <a:prstGeom prst="rect">
            <a:avLst/>
          </a:prstGeom>
          <a:solidFill>
            <a:schemeClr val="lt2"/>
          </a:solidFill>
          <a:ln>
            <a:noFill/>
          </a:ln>
        </p:spPr>
        <p:txBody>
          <a:bodyPr spcFirstLastPara="1" wrap="square" lIns="146275" tIns="146275" rIns="146275" bIns="146275" anchor="ctr" anchorCtr="0">
            <a:noAutofit/>
          </a:bodyPr>
          <a:lstStyle/>
          <a:p>
            <a:pPr marL="0" lvl="0" indent="0" algn="l" rtl="0">
              <a:spcBef>
                <a:spcPts val="0"/>
              </a:spcBef>
              <a:spcAft>
                <a:spcPts val="0"/>
              </a:spcAft>
              <a:buNone/>
            </a:pPr>
            <a:endParaRPr/>
          </a:p>
        </p:txBody>
      </p:sp>
      <p:grpSp>
        <p:nvGrpSpPr>
          <p:cNvPr id="63" name="Google Shape;63;g3bfc9777939_0_727"/>
          <p:cNvGrpSpPr/>
          <p:nvPr/>
        </p:nvGrpSpPr>
        <p:grpSpPr>
          <a:xfrm>
            <a:off x="1328810" y="1906009"/>
            <a:ext cx="1193264" cy="73322"/>
            <a:chOff x="4580561" y="2589004"/>
            <a:chExt cx="1064464" cy="25200"/>
          </a:xfrm>
        </p:grpSpPr>
        <p:sp>
          <p:nvSpPr>
            <p:cNvPr id="64" name="Google Shape;64;g3bfc9777939_0_727"/>
            <p:cNvSpPr/>
            <p:nvPr/>
          </p:nvSpPr>
          <p:spPr>
            <a:xfrm rot="-5400000">
              <a:off x="5366325" y="2335504"/>
              <a:ext cx="25200" cy="532200"/>
            </a:xfrm>
            <a:prstGeom prst="rect">
              <a:avLst/>
            </a:prstGeom>
            <a:solidFill>
              <a:schemeClr val="accent3"/>
            </a:solidFill>
            <a:ln>
              <a:noFill/>
            </a:ln>
          </p:spPr>
          <p:txBody>
            <a:bodyPr spcFirstLastPara="1" wrap="square" lIns="146275" tIns="146275" rIns="146275" bIns="146275" anchor="ctr" anchorCtr="0">
              <a:noAutofit/>
            </a:bodyPr>
            <a:lstStyle/>
            <a:p>
              <a:pPr marL="0" lvl="0" indent="0" algn="l" rtl="0">
                <a:spcBef>
                  <a:spcPts val="0"/>
                </a:spcBef>
                <a:spcAft>
                  <a:spcPts val="0"/>
                </a:spcAft>
                <a:buNone/>
              </a:pPr>
              <a:endParaRPr/>
            </a:p>
          </p:txBody>
        </p:sp>
        <p:sp>
          <p:nvSpPr>
            <p:cNvPr id="65" name="Google Shape;65;g3bfc9777939_0_727"/>
            <p:cNvSpPr/>
            <p:nvPr/>
          </p:nvSpPr>
          <p:spPr>
            <a:xfrm rot="-5400000">
              <a:off x="4836311" y="2333254"/>
              <a:ext cx="25200" cy="536700"/>
            </a:xfrm>
            <a:prstGeom prst="rect">
              <a:avLst/>
            </a:prstGeom>
            <a:solidFill>
              <a:schemeClr val="dk1"/>
            </a:solidFill>
            <a:ln>
              <a:noFill/>
            </a:ln>
          </p:spPr>
          <p:txBody>
            <a:bodyPr spcFirstLastPara="1" wrap="square" lIns="146275" tIns="146275" rIns="146275" bIns="146275" anchor="ctr" anchorCtr="0">
              <a:noAutofit/>
            </a:bodyPr>
            <a:lstStyle/>
            <a:p>
              <a:pPr marL="0" lvl="0" indent="0" algn="l" rtl="0">
                <a:spcBef>
                  <a:spcPts val="0"/>
                </a:spcBef>
                <a:spcAft>
                  <a:spcPts val="0"/>
                </a:spcAft>
                <a:buNone/>
              </a:pPr>
              <a:endParaRPr/>
            </a:p>
          </p:txBody>
        </p:sp>
      </p:grpSp>
      <p:sp>
        <p:nvSpPr>
          <p:cNvPr id="66" name="Google Shape;66;g3bfc9777939_0_727"/>
          <p:cNvSpPr txBox="1">
            <a:spLocks noGrp="1"/>
          </p:cNvSpPr>
          <p:nvPr>
            <p:ph type="title"/>
          </p:nvPr>
        </p:nvSpPr>
        <p:spPr>
          <a:xfrm>
            <a:off x="1168000" y="2109840"/>
            <a:ext cx="5281500" cy="2699400"/>
          </a:xfrm>
          <a:prstGeom prst="rect">
            <a:avLst/>
          </a:prstGeom>
        </p:spPr>
        <p:txBody>
          <a:bodyPr spcFirstLastPara="1" wrap="square" lIns="146275" tIns="146275" rIns="146275" bIns="146275" anchor="t" anchorCtr="0">
            <a:normAutofit/>
          </a:bodyPr>
          <a:lstStyle>
            <a:lvl1pPr lvl="0">
              <a:spcBef>
                <a:spcPts val="0"/>
              </a:spcBef>
              <a:spcAft>
                <a:spcPts val="0"/>
              </a:spcAft>
              <a:buSzPts val="4200"/>
              <a:buNone/>
              <a:defRPr sz="4200"/>
            </a:lvl1pPr>
            <a:lvl2pPr lvl="1">
              <a:spcBef>
                <a:spcPts val="0"/>
              </a:spcBef>
              <a:spcAft>
                <a:spcPts val="0"/>
              </a:spcAft>
              <a:buSzPts val="4200"/>
              <a:buNone/>
              <a:defRPr sz="4200"/>
            </a:lvl2pPr>
            <a:lvl3pPr lvl="2">
              <a:spcBef>
                <a:spcPts val="0"/>
              </a:spcBef>
              <a:spcAft>
                <a:spcPts val="0"/>
              </a:spcAft>
              <a:buSzPts val="4200"/>
              <a:buNone/>
              <a:defRPr sz="4200"/>
            </a:lvl3pPr>
            <a:lvl4pPr lvl="3">
              <a:spcBef>
                <a:spcPts val="0"/>
              </a:spcBef>
              <a:spcAft>
                <a:spcPts val="0"/>
              </a:spcAft>
              <a:buSzPts val="4200"/>
              <a:buNone/>
              <a:defRPr sz="4200"/>
            </a:lvl4pPr>
            <a:lvl5pPr lvl="4">
              <a:spcBef>
                <a:spcPts val="0"/>
              </a:spcBef>
              <a:spcAft>
                <a:spcPts val="0"/>
              </a:spcAft>
              <a:buSzPts val="4200"/>
              <a:buNone/>
              <a:defRPr sz="4200"/>
            </a:lvl5pPr>
            <a:lvl6pPr lvl="5">
              <a:spcBef>
                <a:spcPts val="0"/>
              </a:spcBef>
              <a:spcAft>
                <a:spcPts val="0"/>
              </a:spcAft>
              <a:buSzPts val="4200"/>
              <a:buNone/>
              <a:defRPr sz="4200"/>
            </a:lvl6pPr>
            <a:lvl7pPr lvl="6">
              <a:spcBef>
                <a:spcPts val="0"/>
              </a:spcBef>
              <a:spcAft>
                <a:spcPts val="0"/>
              </a:spcAft>
              <a:buSzPts val="4200"/>
              <a:buNone/>
              <a:defRPr sz="4200"/>
            </a:lvl7pPr>
            <a:lvl8pPr lvl="7">
              <a:spcBef>
                <a:spcPts val="0"/>
              </a:spcBef>
              <a:spcAft>
                <a:spcPts val="0"/>
              </a:spcAft>
              <a:buSzPts val="4200"/>
              <a:buNone/>
              <a:defRPr sz="4200"/>
            </a:lvl8pPr>
            <a:lvl9pPr lvl="8">
              <a:spcBef>
                <a:spcPts val="0"/>
              </a:spcBef>
              <a:spcAft>
                <a:spcPts val="0"/>
              </a:spcAft>
              <a:buSzPts val="4200"/>
              <a:buNone/>
              <a:defRPr sz="4200"/>
            </a:lvl9pPr>
          </a:lstStyle>
          <a:p>
            <a:endParaRPr/>
          </a:p>
        </p:txBody>
      </p:sp>
      <p:sp>
        <p:nvSpPr>
          <p:cNvPr id="67" name="Google Shape;67;g3bfc9777939_0_727"/>
          <p:cNvSpPr txBox="1">
            <a:spLocks noGrp="1"/>
          </p:cNvSpPr>
          <p:nvPr>
            <p:ph type="subTitle" idx="1"/>
          </p:nvPr>
        </p:nvSpPr>
        <p:spPr>
          <a:xfrm>
            <a:off x="1159920" y="5058440"/>
            <a:ext cx="5281500" cy="1214400"/>
          </a:xfrm>
          <a:prstGeom prst="rect">
            <a:avLst/>
          </a:prstGeom>
        </p:spPr>
        <p:txBody>
          <a:bodyPr spcFirstLastPara="1" wrap="square" lIns="146275" tIns="146275" rIns="146275" bIns="146275" anchor="t" anchorCtr="0">
            <a:normAutofit/>
          </a:bodyPr>
          <a:lstStyle>
            <a:lvl1pPr lvl="0">
              <a:lnSpc>
                <a:spcPct val="100000"/>
              </a:lnSpc>
              <a:spcBef>
                <a:spcPts val="0"/>
              </a:spcBef>
              <a:spcAft>
                <a:spcPts val="0"/>
              </a:spcAft>
              <a:buSzPts val="2600"/>
              <a:buNone/>
              <a:defRPr sz="2600"/>
            </a:lvl1pPr>
            <a:lvl2pPr lvl="1">
              <a:lnSpc>
                <a:spcPct val="100000"/>
              </a:lnSpc>
              <a:spcBef>
                <a:spcPts val="0"/>
              </a:spcBef>
              <a:spcAft>
                <a:spcPts val="0"/>
              </a:spcAft>
              <a:buSzPts val="2600"/>
              <a:buNone/>
              <a:defRPr sz="2600"/>
            </a:lvl2pPr>
            <a:lvl3pPr lvl="2">
              <a:lnSpc>
                <a:spcPct val="100000"/>
              </a:lnSpc>
              <a:spcBef>
                <a:spcPts val="0"/>
              </a:spcBef>
              <a:spcAft>
                <a:spcPts val="0"/>
              </a:spcAft>
              <a:buSzPts val="2600"/>
              <a:buNone/>
              <a:defRPr sz="2600"/>
            </a:lvl3pPr>
            <a:lvl4pPr lvl="3">
              <a:lnSpc>
                <a:spcPct val="100000"/>
              </a:lnSpc>
              <a:spcBef>
                <a:spcPts val="0"/>
              </a:spcBef>
              <a:spcAft>
                <a:spcPts val="0"/>
              </a:spcAft>
              <a:buSzPts val="2600"/>
              <a:buNone/>
              <a:defRPr sz="2600"/>
            </a:lvl4pPr>
            <a:lvl5pPr lvl="4">
              <a:lnSpc>
                <a:spcPct val="100000"/>
              </a:lnSpc>
              <a:spcBef>
                <a:spcPts val="0"/>
              </a:spcBef>
              <a:spcAft>
                <a:spcPts val="0"/>
              </a:spcAft>
              <a:buSzPts val="2600"/>
              <a:buNone/>
              <a:defRPr sz="2600"/>
            </a:lvl5pPr>
            <a:lvl6pPr lvl="5">
              <a:lnSpc>
                <a:spcPct val="100000"/>
              </a:lnSpc>
              <a:spcBef>
                <a:spcPts val="0"/>
              </a:spcBef>
              <a:spcAft>
                <a:spcPts val="0"/>
              </a:spcAft>
              <a:buSzPts val="2600"/>
              <a:buNone/>
              <a:defRPr sz="2600"/>
            </a:lvl6pPr>
            <a:lvl7pPr lvl="6">
              <a:lnSpc>
                <a:spcPct val="100000"/>
              </a:lnSpc>
              <a:spcBef>
                <a:spcPts val="0"/>
              </a:spcBef>
              <a:spcAft>
                <a:spcPts val="0"/>
              </a:spcAft>
              <a:buSzPts val="2600"/>
              <a:buNone/>
              <a:defRPr sz="2600"/>
            </a:lvl7pPr>
            <a:lvl8pPr lvl="7">
              <a:lnSpc>
                <a:spcPct val="100000"/>
              </a:lnSpc>
              <a:spcBef>
                <a:spcPts val="0"/>
              </a:spcBef>
              <a:spcAft>
                <a:spcPts val="0"/>
              </a:spcAft>
              <a:buSzPts val="2600"/>
              <a:buNone/>
              <a:defRPr sz="2600"/>
            </a:lvl8pPr>
            <a:lvl9pPr lvl="8">
              <a:lnSpc>
                <a:spcPct val="100000"/>
              </a:lnSpc>
              <a:spcBef>
                <a:spcPts val="0"/>
              </a:spcBef>
              <a:spcAft>
                <a:spcPts val="0"/>
              </a:spcAft>
              <a:buSzPts val="2600"/>
              <a:buNone/>
              <a:defRPr sz="2600"/>
            </a:lvl9pPr>
          </a:lstStyle>
          <a:p>
            <a:endParaRPr/>
          </a:p>
        </p:txBody>
      </p:sp>
      <p:sp>
        <p:nvSpPr>
          <p:cNvPr id="68" name="Google Shape;68;g3bfc9777939_0_727"/>
          <p:cNvSpPr txBox="1">
            <a:spLocks noGrp="1"/>
          </p:cNvSpPr>
          <p:nvPr>
            <p:ph type="body" idx="2"/>
          </p:nvPr>
        </p:nvSpPr>
        <p:spPr>
          <a:xfrm>
            <a:off x="8278760" y="2164200"/>
            <a:ext cx="5399100" cy="4840800"/>
          </a:xfrm>
          <a:prstGeom prst="rect">
            <a:avLst/>
          </a:prstGeom>
        </p:spPr>
        <p:txBody>
          <a:bodyPr spcFirstLastPara="1" wrap="square" lIns="146275" tIns="146275" rIns="146275" bIns="146275" anchor="t" anchorCtr="0">
            <a:normAutofit/>
          </a:bodyPr>
          <a:lstStyle>
            <a:lvl1pPr marL="457200" lvl="0" indent="-361950">
              <a:spcBef>
                <a:spcPts val="0"/>
              </a:spcBef>
              <a:spcAft>
                <a:spcPts val="0"/>
              </a:spcAft>
              <a:buSzPts val="2100"/>
              <a:buChar char="●"/>
              <a:defRPr/>
            </a:lvl1pPr>
            <a:lvl2pPr marL="914400" lvl="1" indent="-342900">
              <a:spcBef>
                <a:spcPts val="0"/>
              </a:spcBef>
              <a:spcAft>
                <a:spcPts val="0"/>
              </a:spcAft>
              <a:buSzPts val="1800"/>
              <a:buChar char="○"/>
              <a:defRPr/>
            </a:lvl2pPr>
            <a:lvl3pPr marL="1371600" lvl="2" indent="-342900">
              <a:spcBef>
                <a:spcPts val="0"/>
              </a:spcBef>
              <a:spcAft>
                <a:spcPts val="0"/>
              </a:spcAft>
              <a:buSzPts val="1800"/>
              <a:buChar char="■"/>
              <a:defRPr/>
            </a:lvl3pPr>
            <a:lvl4pPr marL="1828800" lvl="3" indent="-342900">
              <a:spcBef>
                <a:spcPts val="0"/>
              </a:spcBef>
              <a:spcAft>
                <a:spcPts val="0"/>
              </a:spcAft>
              <a:buSzPts val="1800"/>
              <a:buChar char="●"/>
              <a:defRPr/>
            </a:lvl4pPr>
            <a:lvl5pPr marL="2286000" lvl="4" indent="-342900">
              <a:spcBef>
                <a:spcPts val="0"/>
              </a:spcBef>
              <a:spcAft>
                <a:spcPts val="0"/>
              </a:spcAft>
              <a:buSzPts val="1800"/>
              <a:buChar char="○"/>
              <a:defRPr/>
            </a:lvl5pPr>
            <a:lvl6pPr marL="2743200" lvl="5" indent="-342900">
              <a:spcBef>
                <a:spcPts val="0"/>
              </a:spcBef>
              <a:spcAft>
                <a:spcPts val="0"/>
              </a:spcAft>
              <a:buSzPts val="1800"/>
              <a:buChar char="■"/>
              <a:defRPr/>
            </a:lvl6pPr>
            <a:lvl7pPr marL="3200400" lvl="6" indent="-342900">
              <a:spcBef>
                <a:spcPts val="0"/>
              </a:spcBef>
              <a:spcAft>
                <a:spcPts val="0"/>
              </a:spcAft>
              <a:buSzPts val="1800"/>
              <a:buChar char="●"/>
              <a:defRPr/>
            </a:lvl7pPr>
            <a:lvl8pPr marL="3657600" lvl="7" indent="-342900">
              <a:spcBef>
                <a:spcPts val="0"/>
              </a:spcBef>
              <a:spcAft>
                <a:spcPts val="0"/>
              </a:spcAft>
              <a:buSzPts val="1800"/>
              <a:buChar char="○"/>
              <a:defRPr/>
            </a:lvl8pPr>
            <a:lvl9pPr marL="4114800" lvl="8" indent="-342900">
              <a:spcBef>
                <a:spcPts val="0"/>
              </a:spcBef>
              <a:spcAft>
                <a:spcPts val="0"/>
              </a:spcAft>
              <a:buSzPts val="1800"/>
              <a:buChar char="■"/>
              <a:defRPr/>
            </a:lvl9pPr>
          </a:lstStyle>
          <a:p>
            <a:endParaRPr/>
          </a:p>
        </p:txBody>
      </p:sp>
      <p:sp>
        <p:nvSpPr>
          <p:cNvPr id="69" name="Google Shape;69;g3bfc9777939_0_727"/>
          <p:cNvSpPr txBox="1">
            <a:spLocks noGrp="1"/>
          </p:cNvSpPr>
          <p:nvPr>
            <p:ph type="sldNum" idx="12"/>
          </p:nvPr>
        </p:nvSpPr>
        <p:spPr>
          <a:xfrm>
            <a:off x="13658084" y="7599761"/>
            <a:ext cx="877800" cy="629700"/>
          </a:xfrm>
          <a:prstGeom prst="rect">
            <a:avLst/>
          </a:prstGeom>
        </p:spPr>
        <p:txBody>
          <a:bodyPr spcFirstLastPara="1" wrap="square" lIns="146275" tIns="146275" rIns="146275" bIns="14627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70"/>
        <p:cNvGrpSpPr/>
        <p:nvPr/>
      </p:nvGrpSpPr>
      <p:grpSpPr>
        <a:xfrm>
          <a:off x="0" y="0"/>
          <a:ext cx="0" cy="0"/>
          <a:chOff x="0" y="0"/>
          <a:chExt cx="0" cy="0"/>
        </a:xfrm>
      </p:grpSpPr>
      <p:sp>
        <p:nvSpPr>
          <p:cNvPr id="71" name="Google Shape;71;g3bfc9777939_0_736"/>
          <p:cNvSpPr txBox="1">
            <a:spLocks noGrp="1"/>
          </p:cNvSpPr>
          <p:nvPr>
            <p:ph type="body" idx="1"/>
          </p:nvPr>
        </p:nvSpPr>
        <p:spPr>
          <a:xfrm>
            <a:off x="1159920" y="6996082"/>
            <a:ext cx="12315900" cy="736800"/>
          </a:xfrm>
          <a:prstGeom prst="rect">
            <a:avLst/>
          </a:prstGeom>
        </p:spPr>
        <p:txBody>
          <a:bodyPr spcFirstLastPara="1" wrap="square" lIns="146275" tIns="146275" rIns="146275" bIns="146275" anchor="ctr" anchorCtr="0">
            <a:normAutofit/>
          </a:bodyPr>
          <a:lstStyle>
            <a:lvl1pPr marL="457200" lvl="0" indent="-228600">
              <a:lnSpc>
                <a:spcPct val="100000"/>
              </a:lnSpc>
              <a:spcBef>
                <a:spcPts val="0"/>
              </a:spcBef>
              <a:spcAft>
                <a:spcPts val="0"/>
              </a:spcAft>
              <a:buSzPts val="2100"/>
              <a:buNone/>
              <a:defRPr/>
            </a:lvl1pPr>
          </a:lstStyle>
          <a:p>
            <a:endParaRPr/>
          </a:p>
        </p:txBody>
      </p:sp>
      <p:sp>
        <p:nvSpPr>
          <p:cNvPr id="72" name="Google Shape;72;g3bfc9777939_0_736"/>
          <p:cNvSpPr txBox="1">
            <a:spLocks noGrp="1"/>
          </p:cNvSpPr>
          <p:nvPr>
            <p:ph type="sldNum" idx="12"/>
          </p:nvPr>
        </p:nvSpPr>
        <p:spPr>
          <a:xfrm>
            <a:off x="13658084" y="7599761"/>
            <a:ext cx="877800" cy="629700"/>
          </a:xfrm>
          <a:prstGeom prst="rect">
            <a:avLst/>
          </a:prstGeom>
        </p:spPr>
        <p:txBody>
          <a:bodyPr spcFirstLastPara="1" wrap="square" lIns="146275" tIns="146275" rIns="146275" bIns="14627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bg>
      <p:bgPr>
        <a:solidFill>
          <a:schemeClr val="dk1"/>
        </a:solidFill>
        <a:effectLst/>
      </p:bgPr>
    </p:bg>
    <p:spTree>
      <p:nvGrpSpPr>
        <p:cNvPr id="1" name="Shape 73"/>
        <p:cNvGrpSpPr/>
        <p:nvPr/>
      </p:nvGrpSpPr>
      <p:grpSpPr>
        <a:xfrm>
          <a:off x="0" y="0"/>
          <a:ext cx="0" cy="0"/>
          <a:chOff x="0" y="0"/>
          <a:chExt cx="0" cy="0"/>
        </a:xfrm>
      </p:grpSpPr>
      <p:grpSp>
        <p:nvGrpSpPr>
          <p:cNvPr id="74" name="Google Shape;74;g3bfc9777939_0_739"/>
          <p:cNvGrpSpPr/>
          <p:nvPr/>
        </p:nvGrpSpPr>
        <p:grpSpPr>
          <a:xfrm>
            <a:off x="1328810" y="6670608"/>
            <a:ext cx="1193264" cy="73322"/>
            <a:chOff x="4580561" y="2589004"/>
            <a:chExt cx="1064464" cy="25200"/>
          </a:xfrm>
        </p:grpSpPr>
        <p:sp>
          <p:nvSpPr>
            <p:cNvPr id="75" name="Google Shape;75;g3bfc9777939_0_739"/>
            <p:cNvSpPr/>
            <p:nvPr/>
          </p:nvSpPr>
          <p:spPr>
            <a:xfrm rot="-5400000">
              <a:off x="5366325" y="2335504"/>
              <a:ext cx="25200" cy="532200"/>
            </a:xfrm>
            <a:prstGeom prst="rect">
              <a:avLst/>
            </a:prstGeom>
            <a:solidFill>
              <a:schemeClr val="lt1"/>
            </a:solidFill>
            <a:ln>
              <a:noFill/>
            </a:ln>
          </p:spPr>
          <p:txBody>
            <a:bodyPr spcFirstLastPara="1" wrap="square" lIns="146275" tIns="146275" rIns="146275" bIns="146275" anchor="ctr" anchorCtr="0">
              <a:noAutofit/>
            </a:bodyPr>
            <a:lstStyle/>
            <a:p>
              <a:pPr marL="0" lvl="0" indent="0" algn="l" rtl="0">
                <a:spcBef>
                  <a:spcPts val="0"/>
                </a:spcBef>
                <a:spcAft>
                  <a:spcPts val="0"/>
                </a:spcAft>
                <a:buNone/>
              </a:pPr>
              <a:endParaRPr/>
            </a:p>
          </p:txBody>
        </p:sp>
        <p:sp>
          <p:nvSpPr>
            <p:cNvPr id="76" name="Google Shape;76;g3bfc9777939_0_739"/>
            <p:cNvSpPr/>
            <p:nvPr/>
          </p:nvSpPr>
          <p:spPr>
            <a:xfrm rot="-5400000">
              <a:off x="4836311" y="2333254"/>
              <a:ext cx="25200" cy="536700"/>
            </a:xfrm>
            <a:prstGeom prst="rect">
              <a:avLst/>
            </a:prstGeom>
            <a:solidFill>
              <a:schemeClr val="lt1"/>
            </a:solidFill>
            <a:ln>
              <a:noFill/>
            </a:ln>
          </p:spPr>
          <p:txBody>
            <a:bodyPr spcFirstLastPara="1" wrap="square" lIns="146275" tIns="146275" rIns="146275" bIns="146275" anchor="ctr" anchorCtr="0">
              <a:noAutofit/>
            </a:bodyPr>
            <a:lstStyle/>
            <a:p>
              <a:pPr marL="0" lvl="0" indent="0" algn="l" rtl="0">
                <a:spcBef>
                  <a:spcPts val="0"/>
                </a:spcBef>
                <a:spcAft>
                  <a:spcPts val="0"/>
                </a:spcAft>
                <a:buNone/>
              </a:pPr>
              <a:endParaRPr/>
            </a:p>
          </p:txBody>
        </p:sp>
      </p:grpSp>
      <p:sp>
        <p:nvSpPr>
          <p:cNvPr id="77" name="Google Shape;77;g3bfc9777939_0_739"/>
          <p:cNvSpPr txBox="1">
            <a:spLocks noGrp="1"/>
          </p:cNvSpPr>
          <p:nvPr>
            <p:ph type="title" hasCustomPrompt="1"/>
          </p:nvPr>
        </p:nvSpPr>
        <p:spPr>
          <a:xfrm>
            <a:off x="1167120" y="1174320"/>
            <a:ext cx="12301500" cy="1991400"/>
          </a:xfrm>
          <a:prstGeom prst="rect">
            <a:avLst/>
          </a:prstGeom>
        </p:spPr>
        <p:txBody>
          <a:bodyPr spcFirstLastPara="1" wrap="square" lIns="146275" tIns="146275" rIns="146275" bIns="146275" anchor="t" anchorCtr="0">
            <a:normAutofit/>
          </a:bodyPr>
          <a:lstStyle>
            <a:lvl1pPr lvl="0">
              <a:spcBef>
                <a:spcPts val="0"/>
              </a:spcBef>
              <a:spcAft>
                <a:spcPts val="0"/>
              </a:spcAft>
              <a:buClr>
                <a:schemeClr val="lt1"/>
              </a:buClr>
              <a:buSzPts val="12800"/>
              <a:buNone/>
              <a:defRPr sz="12800">
                <a:solidFill>
                  <a:schemeClr val="lt1"/>
                </a:solidFill>
              </a:defRPr>
            </a:lvl1pPr>
            <a:lvl2pPr lvl="1">
              <a:spcBef>
                <a:spcPts val="0"/>
              </a:spcBef>
              <a:spcAft>
                <a:spcPts val="0"/>
              </a:spcAft>
              <a:buClr>
                <a:schemeClr val="lt1"/>
              </a:buClr>
              <a:buSzPts val="12800"/>
              <a:buNone/>
              <a:defRPr sz="12800">
                <a:solidFill>
                  <a:schemeClr val="lt1"/>
                </a:solidFill>
              </a:defRPr>
            </a:lvl2pPr>
            <a:lvl3pPr lvl="2">
              <a:spcBef>
                <a:spcPts val="0"/>
              </a:spcBef>
              <a:spcAft>
                <a:spcPts val="0"/>
              </a:spcAft>
              <a:buClr>
                <a:schemeClr val="lt1"/>
              </a:buClr>
              <a:buSzPts val="12800"/>
              <a:buNone/>
              <a:defRPr sz="12800">
                <a:solidFill>
                  <a:schemeClr val="lt1"/>
                </a:solidFill>
              </a:defRPr>
            </a:lvl3pPr>
            <a:lvl4pPr lvl="3">
              <a:spcBef>
                <a:spcPts val="0"/>
              </a:spcBef>
              <a:spcAft>
                <a:spcPts val="0"/>
              </a:spcAft>
              <a:buClr>
                <a:schemeClr val="lt1"/>
              </a:buClr>
              <a:buSzPts val="12800"/>
              <a:buNone/>
              <a:defRPr sz="12800">
                <a:solidFill>
                  <a:schemeClr val="lt1"/>
                </a:solidFill>
              </a:defRPr>
            </a:lvl4pPr>
            <a:lvl5pPr lvl="4">
              <a:spcBef>
                <a:spcPts val="0"/>
              </a:spcBef>
              <a:spcAft>
                <a:spcPts val="0"/>
              </a:spcAft>
              <a:buClr>
                <a:schemeClr val="lt1"/>
              </a:buClr>
              <a:buSzPts val="12800"/>
              <a:buNone/>
              <a:defRPr sz="12800">
                <a:solidFill>
                  <a:schemeClr val="lt1"/>
                </a:solidFill>
              </a:defRPr>
            </a:lvl5pPr>
            <a:lvl6pPr lvl="5">
              <a:spcBef>
                <a:spcPts val="0"/>
              </a:spcBef>
              <a:spcAft>
                <a:spcPts val="0"/>
              </a:spcAft>
              <a:buClr>
                <a:schemeClr val="lt1"/>
              </a:buClr>
              <a:buSzPts val="12800"/>
              <a:buNone/>
              <a:defRPr sz="12800">
                <a:solidFill>
                  <a:schemeClr val="lt1"/>
                </a:solidFill>
              </a:defRPr>
            </a:lvl6pPr>
            <a:lvl7pPr lvl="6">
              <a:spcBef>
                <a:spcPts val="0"/>
              </a:spcBef>
              <a:spcAft>
                <a:spcPts val="0"/>
              </a:spcAft>
              <a:buClr>
                <a:schemeClr val="lt1"/>
              </a:buClr>
              <a:buSzPts val="12800"/>
              <a:buNone/>
              <a:defRPr sz="12800">
                <a:solidFill>
                  <a:schemeClr val="lt1"/>
                </a:solidFill>
              </a:defRPr>
            </a:lvl7pPr>
            <a:lvl8pPr lvl="7">
              <a:spcBef>
                <a:spcPts val="0"/>
              </a:spcBef>
              <a:spcAft>
                <a:spcPts val="0"/>
              </a:spcAft>
              <a:buClr>
                <a:schemeClr val="lt1"/>
              </a:buClr>
              <a:buSzPts val="12800"/>
              <a:buNone/>
              <a:defRPr sz="12800">
                <a:solidFill>
                  <a:schemeClr val="lt1"/>
                </a:solidFill>
              </a:defRPr>
            </a:lvl8pPr>
            <a:lvl9pPr lvl="8">
              <a:spcBef>
                <a:spcPts val="0"/>
              </a:spcBef>
              <a:spcAft>
                <a:spcPts val="0"/>
              </a:spcAft>
              <a:buClr>
                <a:schemeClr val="lt1"/>
              </a:buClr>
              <a:buSzPts val="12800"/>
              <a:buNone/>
              <a:defRPr sz="12800">
                <a:solidFill>
                  <a:schemeClr val="lt1"/>
                </a:solidFill>
              </a:defRPr>
            </a:lvl9pPr>
          </a:lstStyle>
          <a:p>
            <a:r>
              <a:t>xx%</a:t>
            </a:r>
          </a:p>
        </p:txBody>
      </p:sp>
      <p:sp>
        <p:nvSpPr>
          <p:cNvPr id="78" name="Google Shape;78;g3bfc9777939_0_739"/>
          <p:cNvSpPr txBox="1">
            <a:spLocks noGrp="1"/>
          </p:cNvSpPr>
          <p:nvPr>
            <p:ph type="body" idx="1"/>
          </p:nvPr>
        </p:nvSpPr>
        <p:spPr>
          <a:xfrm>
            <a:off x="1167120" y="3636621"/>
            <a:ext cx="12301500" cy="2528700"/>
          </a:xfrm>
          <a:prstGeom prst="rect">
            <a:avLst/>
          </a:prstGeom>
        </p:spPr>
        <p:txBody>
          <a:bodyPr spcFirstLastPara="1" wrap="square" lIns="146275" tIns="146275" rIns="146275" bIns="146275" anchor="t" anchorCtr="0">
            <a:normAutofit/>
          </a:bodyPr>
          <a:lstStyle>
            <a:lvl1pPr marL="457200" lvl="0" indent="-361950">
              <a:spcBef>
                <a:spcPts val="0"/>
              </a:spcBef>
              <a:spcAft>
                <a:spcPts val="0"/>
              </a:spcAft>
              <a:buClr>
                <a:schemeClr val="lt1"/>
              </a:buClr>
              <a:buSzPts val="2100"/>
              <a:buChar char="●"/>
              <a:defRPr>
                <a:solidFill>
                  <a:schemeClr val="lt1"/>
                </a:solidFill>
              </a:defRPr>
            </a:lvl1pPr>
            <a:lvl2pPr marL="914400" lvl="1" indent="-342900">
              <a:spcBef>
                <a:spcPts val="0"/>
              </a:spcBef>
              <a:spcAft>
                <a:spcPts val="0"/>
              </a:spcAft>
              <a:buClr>
                <a:schemeClr val="lt1"/>
              </a:buClr>
              <a:buSzPts val="1800"/>
              <a:buChar char="○"/>
              <a:defRPr>
                <a:solidFill>
                  <a:schemeClr val="lt1"/>
                </a:solidFill>
              </a:defRPr>
            </a:lvl2pPr>
            <a:lvl3pPr marL="1371600" lvl="2" indent="-342900">
              <a:spcBef>
                <a:spcPts val="0"/>
              </a:spcBef>
              <a:spcAft>
                <a:spcPts val="0"/>
              </a:spcAft>
              <a:buClr>
                <a:schemeClr val="lt1"/>
              </a:buClr>
              <a:buSzPts val="1800"/>
              <a:buChar char="■"/>
              <a:defRPr>
                <a:solidFill>
                  <a:schemeClr val="lt1"/>
                </a:solidFill>
              </a:defRPr>
            </a:lvl3pPr>
            <a:lvl4pPr marL="1828800" lvl="3" indent="-342900">
              <a:spcBef>
                <a:spcPts val="0"/>
              </a:spcBef>
              <a:spcAft>
                <a:spcPts val="0"/>
              </a:spcAft>
              <a:buClr>
                <a:schemeClr val="lt1"/>
              </a:buClr>
              <a:buSzPts val="1800"/>
              <a:buChar char="●"/>
              <a:defRPr>
                <a:solidFill>
                  <a:schemeClr val="lt1"/>
                </a:solidFill>
              </a:defRPr>
            </a:lvl4pPr>
            <a:lvl5pPr marL="2286000" lvl="4" indent="-342900">
              <a:spcBef>
                <a:spcPts val="0"/>
              </a:spcBef>
              <a:spcAft>
                <a:spcPts val="0"/>
              </a:spcAft>
              <a:buClr>
                <a:schemeClr val="lt1"/>
              </a:buClr>
              <a:buSzPts val="1800"/>
              <a:buChar char="○"/>
              <a:defRPr>
                <a:solidFill>
                  <a:schemeClr val="lt1"/>
                </a:solidFill>
              </a:defRPr>
            </a:lvl5pPr>
            <a:lvl6pPr marL="2743200" lvl="5" indent="-342900">
              <a:spcBef>
                <a:spcPts val="0"/>
              </a:spcBef>
              <a:spcAft>
                <a:spcPts val="0"/>
              </a:spcAft>
              <a:buClr>
                <a:schemeClr val="lt1"/>
              </a:buClr>
              <a:buSzPts val="1800"/>
              <a:buChar char="■"/>
              <a:defRPr>
                <a:solidFill>
                  <a:schemeClr val="lt1"/>
                </a:solidFill>
              </a:defRPr>
            </a:lvl6pPr>
            <a:lvl7pPr marL="3200400" lvl="6" indent="-342900">
              <a:spcBef>
                <a:spcPts val="0"/>
              </a:spcBef>
              <a:spcAft>
                <a:spcPts val="0"/>
              </a:spcAft>
              <a:buClr>
                <a:schemeClr val="lt1"/>
              </a:buClr>
              <a:buSzPts val="1800"/>
              <a:buChar char="●"/>
              <a:defRPr>
                <a:solidFill>
                  <a:schemeClr val="lt1"/>
                </a:solidFill>
              </a:defRPr>
            </a:lvl7pPr>
            <a:lvl8pPr marL="3657600" lvl="7" indent="-342900">
              <a:spcBef>
                <a:spcPts val="0"/>
              </a:spcBef>
              <a:spcAft>
                <a:spcPts val="0"/>
              </a:spcAft>
              <a:buClr>
                <a:schemeClr val="lt1"/>
              </a:buClr>
              <a:buSzPts val="1800"/>
              <a:buChar char="○"/>
              <a:defRPr>
                <a:solidFill>
                  <a:schemeClr val="lt1"/>
                </a:solidFill>
              </a:defRPr>
            </a:lvl8pPr>
            <a:lvl9pPr marL="4114800" lvl="8" indent="-342900">
              <a:spcBef>
                <a:spcPts val="0"/>
              </a:spcBef>
              <a:spcAft>
                <a:spcPts val="0"/>
              </a:spcAft>
              <a:buClr>
                <a:schemeClr val="lt1"/>
              </a:buClr>
              <a:buSzPts val="1800"/>
              <a:buChar char="■"/>
              <a:defRPr>
                <a:solidFill>
                  <a:schemeClr val="lt1"/>
                </a:solidFill>
              </a:defRPr>
            </a:lvl9pPr>
          </a:lstStyle>
          <a:p>
            <a:endParaRPr/>
          </a:p>
        </p:txBody>
      </p:sp>
      <p:sp>
        <p:nvSpPr>
          <p:cNvPr id="79" name="Google Shape;79;g3bfc9777939_0_739"/>
          <p:cNvSpPr txBox="1">
            <a:spLocks noGrp="1"/>
          </p:cNvSpPr>
          <p:nvPr>
            <p:ph type="sldNum" idx="12"/>
          </p:nvPr>
        </p:nvSpPr>
        <p:spPr>
          <a:xfrm>
            <a:off x="13658084" y="7599761"/>
            <a:ext cx="877800" cy="629700"/>
          </a:xfrm>
          <a:prstGeom prst="rect">
            <a:avLst/>
          </a:prstGeom>
        </p:spPr>
        <p:txBody>
          <a:bodyPr spcFirstLastPara="1" wrap="square" lIns="146275" tIns="146275" rIns="146275" bIns="146275" anchor="ctr" anchorCtr="0">
            <a:norm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80"/>
        <p:cNvGrpSpPr/>
        <p:nvPr/>
      </p:nvGrpSpPr>
      <p:grpSpPr>
        <a:xfrm>
          <a:off x="0" y="0"/>
          <a:ext cx="0" cy="0"/>
          <a:chOff x="0" y="0"/>
          <a:chExt cx="0" cy="0"/>
        </a:xfrm>
      </p:grpSpPr>
      <p:sp>
        <p:nvSpPr>
          <p:cNvPr id="81" name="Google Shape;81;g3bfc9777939_0_746"/>
          <p:cNvSpPr txBox="1">
            <a:spLocks noGrp="1"/>
          </p:cNvSpPr>
          <p:nvPr>
            <p:ph type="sldNum" idx="12"/>
          </p:nvPr>
        </p:nvSpPr>
        <p:spPr>
          <a:xfrm>
            <a:off x="13658084" y="7599761"/>
            <a:ext cx="877800" cy="629700"/>
          </a:xfrm>
          <a:prstGeom prst="rect">
            <a:avLst/>
          </a:prstGeom>
        </p:spPr>
        <p:txBody>
          <a:bodyPr spcFirstLastPara="1" wrap="square" lIns="146275" tIns="146275" rIns="146275" bIns="14627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Slide 1 master">
  <p:cSld name="Slide 1 master">
    <p:spTree>
      <p:nvGrpSpPr>
        <p:cNvPr id="1" name="Shape 82"/>
        <p:cNvGrpSpPr/>
        <p:nvPr/>
      </p:nvGrpSpPr>
      <p:grpSpPr>
        <a:xfrm>
          <a:off x="0" y="0"/>
          <a:ext cx="0" cy="0"/>
          <a:chOff x="0" y="0"/>
          <a:chExt cx="0" cy="0"/>
        </a:xfrm>
      </p:grpSpPr>
      <p:sp>
        <p:nvSpPr>
          <p:cNvPr id="83" name="Google Shape;83;g3bfc9777939_0_748"/>
          <p:cNvSpPr/>
          <p:nvPr/>
        </p:nvSpPr>
        <p:spPr>
          <a:xfrm>
            <a:off x="0" y="0"/>
            <a:ext cx="14630400" cy="8229600"/>
          </a:xfrm>
          <a:prstGeom prst="rect">
            <a:avLst/>
          </a:pr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 name="Google Shape;84;g3bfc9777939_0_748"/>
          <p:cNvSpPr/>
          <p:nvPr/>
        </p:nvSpPr>
        <p:spPr>
          <a:xfrm>
            <a:off x="0" y="0"/>
            <a:ext cx="14630400" cy="8229600"/>
          </a:xfrm>
          <a:prstGeom prst="rect">
            <a:avLst/>
          </a:pr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Slide 2 master">
  <p:cSld name="Slide 2 master">
    <p:spTree>
      <p:nvGrpSpPr>
        <p:cNvPr id="1" name="Shape 85"/>
        <p:cNvGrpSpPr/>
        <p:nvPr/>
      </p:nvGrpSpPr>
      <p:grpSpPr>
        <a:xfrm>
          <a:off x="0" y="0"/>
          <a:ext cx="0" cy="0"/>
          <a:chOff x="0" y="0"/>
          <a:chExt cx="0" cy="0"/>
        </a:xfrm>
      </p:grpSpPr>
      <p:sp>
        <p:nvSpPr>
          <p:cNvPr id="86" name="Google Shape;86;g3bfc9777939_0_751"/>
          <p:cNvSpPr/>
          <p:nvPr/>
        </p:nvSpPr>
        <p:spPr>
          <a:xfrm>
            <a:off x="0" y="0"/>
            <a:ext cx="14630400" cy="8229600"/>
          </a:xfrm>
          <a:prstGeom prst="rect">
            <a:avLst/>
          </a:pr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 name="Google Shape;87;g3bfc9777939_0_751"/>
          <p:cNvSpPr/>
          <p:nvPr/>
        </p:nvSpPr>
        <p:spPr>
          <a:xfrm>
            <a:off x="0" y="0"/>
            <a:ext cx="14630400" cy="8229600"/>
          </a:xfrm>
          <a:prstGeom prst="rect">
            <a:avLst/>
          </a:pr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Slide 3 master">
  <p:cSld name="Slide 3 master">
    <p:spTree>
      <p:nvGrpSpPr>
        <p:cNvPr id="1" name="Shape 88"/>
        <p:cNvGrpSpPr/>
        <p:nvPr/>
      </p:nvGrpSpPr>
      <p:grpSpPr>
        <a:xfrm>
          <a:off x="0" y="0"/>
          <a:ext cx="0" cy="0"/>
          <a:chOff x="0" y="0"/>
          <a:chExt cx="0" cy="0"/>
        </a:xfrm>
      </p:grpSpPr>
      <p:sp>
        <p:nvSpPr>
          <p:cNvPr id="89" name="Google Shape;89;g3bfc9777939_0_754"/>
          <p:cNvSpPr/>
          <p:nvPr/>
        </p:nvSpPr>
        <p:spPr>
          <a:xfrm>
            <a:off x="0" y="0"/>
            <a:ext cx="14630400" cy="8229600"/>
          </a:xfrm>
          <a:prstGeom prst="rect">
            <a:avLst/>
          </a:pr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 name="Google Shape;90;g3bfc9777939_0_754"/>
          <p:cNvSpPr/>
          <p:nvPr/>
        </p:nvSpPr>
        <p:spPr>
          <a:xfrm>
            <a:off x="0" y="0"/>
            <a:ext cx="14630400" cy="8229600"/>
          </a:xfrm>
          <a:prstGeom prst="rect">
            <a:avLst/>
          </a:pr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Slide 4 master">
  <p:cSld name="Slide 4 master">
    <p:spTree>
      <p:nvGrpSpPr>
        <p:cNvPr id="1" name="Shape 91"/>
        <p:cNvGrpSpPr/>
        <p:nvPr/>
      </p:nvGrpSpPr>
      <p:grpSpPr>
        <a:xfrm>
          <a:off x="0" y="0"/>
          <a:ext cx="0" cy="0"/>
          <a:chOff x="0" y="0"/>
          <a:chExt cx="0" cy="0"/>
        </a:xfrm>
      </p:grpSpPr>
      <p:sp>
        <p:nvSpPr>
          <p:cNvPr id="92" name="Google Shape;92;g3bfc9777939_0_757"/>
          <p:cNvSpPr/>
          <p:nvPr/>
        </p:nvSpPr>
        <p:spPr>
          <a:xfrm>
            <a:off x="0" y="0"/>
            <a:ext cx="14630400" cy="8229600"/>
          </a:xfrm>
          <a:prstGeom prst="rect">
            <a:avLst/>
          </a:pr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 name="Google Shape;93;g3bfc9777939_0_757"/>
          <p:cNvSpPr/>
          <p:nvPr/>
        </p:nvSpPr>
        <p:spPr>
          <a:xfrm>
            <a:off x="0" y="0"/>
            <a:ext cx="14630400" cy="8229600"/>
          </a:xfrm>
          <a:prstGeom prst="rect">
            <a:avLst/>
          </a:pr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matchingName="Slide 5 master">
  <p:cSld name="Slide 5 master">
    <p:spTree>
      <p:nvGrpSpPr>
        <p:cNvPr id="1" name="Shape 94"/>
        <p:cNvGrpSpPr/>
        <p:nvPr/>
      </p:nvGrpSpPr>
      <p:grpSpPr>
        <a:xfrm>
          <a:off x="0" y="0"/>
          <a:ext cx="0" cy="0"/>
          <a:chOff x="0" y="0"/>
          <a:chExt cx="0" cy="0"/>
        </a:xfrm>
      </p:grpSpPr>
      <p:sp>
        <p:nvSpPr>
          <p:cNvPr id="95" name="Google Shape;95;g3bfc9777939_0_760"/>
          <p:cNvSpPr/>
          <p:nvPr/>
        </p:nvSpPr>
        <p:spPr>
          <a:xfrm>
            <a:off x="0" y="0"/>
            <a:ext cx="14630400" cy="8229600"/>
          </a:xfrm>
          <a:prstGeom prst="rect">
            <a:avLst/>
          </a:pr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 name="Google Shape;96;g3bfc9777939_0_760"/>
          <p:cNvSpPr/>
          <p:nvPr/>
        </p:nvSpPr>
        <p:spPr>
          <a:xfrm>
            <a:off x="0" y="0"/>
            <a:ext cx="14630400" cy="8229600"/>
          </a:xfrm>
          <a:prstGeom prst="rect">
            <a:avLst/>
          </a:pr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matchingName="Slide 6 master">
  <p:cSld name="Slide 6 master">
    <p:spTree>
      <p:nvGrpSpPr>
        <p:cNvPr id="1" name="Shape 97"/>
        <p:cNvGrpSpPr/>
        <p:nvPr/>
      </p:nvGrpSpPr>
      <p:grpSpPr>
        <a:xfrm>
          <a:off x="0" y="0"/>
          <a:ext cx="0" cy="0"/>
          <a:chOff x="0" y="0"/>
          <a:chExt cx="0" cy="0"/>
        </a:xfrm>
      </p:grpSpPr>
      <p:sp>
        <p:nvSpPr>
          <p:cNvPr id="98" name="Google Shape;98;g3bfc9777939_0_763"/>
          <p:cNvSpPr/>
          <p:nvPr/>
        </p:nvSpPr>
        <p:spPr>
          <a:xfrm>
            <a:off x="0" y="0"/>
            <a:ext cx="14630400" cy="8229600"/>
          </a:xfrm>
          <a:prstGeom prst="rect">
            <a:avLst/>
          </a:pr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 name="Google Shape;99;g3bfc9777939_0_763"/>
          <p:cNvSpPr/>
          <p:nvPr/>
        </p:nvSpPr>
        <p:spPr>
          <a:xfrm>
            <a:off x="0" y="0"/>
            <a:ext cx="14630400" cy="8229600"/>
          </a:xfrm>
          <a:prstGeom prst="rect">
            <a:avLst/>
          </a:pr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matchingName="Slide 7 master">
  <p:cSld name="Slide 7 master">
    <p:spTree>
      <p:nvGrpSpPr>
        <p:cNvPr id="1" name="Shape 100"/>
        <p:cNvGrpSpPr/>
        <p:nvPr/>
      </p:nvGrpSpPr>
      <p:grpSpPr>
        <a:xfrm>
          <a:off x="0" y="0"/>
          <a:ext cx="0" cy="0"/>
          <a:chOff x="0" y="0"/>
          <a:chExt cx="0" cy="0"/>
        </a:xfrm>
      </p:grpSpPr>
      <p:sp>
        <p:nvSpPr>
          <p:cNvPr id="101" name="Google Shape;101;g3bfc9777939_0_766"/>
          <p:cNvSpPr/>
          <p:nvPr/>
        </p:nvSpPr>
        <p:spPr>
          <a:xfrm>
            <a:off x="0" y="0"/>
            <a:ext cx="14630400" cy="8229600"/>
          </a:xfrm>
          <a:prstGeom prst="rect">
            <a:avLst/>
          </a:pr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 name="Google Shape;102;g3bfc9777939_0_766"/>
          <p:cNvSpPr/>
          <p:nvPr/>
        </p:nvSpPr>
        <p:spPr>
          <a:xfrm>
            <a:off x="0" y="0"/>
            <a:ext cx="14630400" cy="8229600"/>
          </a:xfrm>
          <a:prstGeom prst="rect">
            <a:avLst/>
          </a:pr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matchingName="Slide 8 master">
  <p:cSld name="Slide 8 master">
    <p:spTree>
      <p:nvGrpSpPr>
        <p:cNvPr id="1" name="Shape 103"/>
        <p:cNvGrpSpPr/>
        <p:nvPr/>
      </p:nvGrpSpPr>
      <p:grpSpPr>
        <a:xfrm>
          <a:off x="0" y="0"/>
          <a:ext cx="0" cy="0"/>
          <a:chOff x="0" y="0"/>
          <a:chExt cx="0" cy="0"/>
        </a:xfrm>
      </p:grpSpPr>
      <p:sp>
        <p:nvSpPr>
          <p:cNvPr id="104" name="Google Shape;104;g3bfc9777939_0_769"/>
          <p:cNvSpPr/>
          <p:nvPr/>
        </p:nvSpPr>
        <p:spPr>
          <a:xfrm>
            <a:off x="0" y="0"/>
            <a:ext cx="14630400" cy="8229600"/>
          </a:xfrm>
          <a:prstGeom prst="rect">
            <a:avLst/>
          </a:pr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 name="Google Shape;105;g3bfc9777939_0_769"/>
          <p:cNvSpPr/>
          <p:nvPr/>
        </p:nvSpPr>
        <p:spPr>
          <a:xfrm>
            <a:off x="0" y="0"/>
            <a:ext cx="14630400" cy="8229600"/>
          </a:xfrm>
          <a:prstGeom prst="rect">
            <a:avLst/>
          </a:pr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matchingName="Slide 9 master">
  <p:cSld name="Slide 9 master">
    <p:spTree>
      <p:nvGrpSpPr>
        <p:cNvPr id="1" name="Shape 106"/>
        <p:cNvGrpSpPr/>
        <p:nvPr/>
      </p:nvGrpSpPr>
      <p:grpSpPr>
        <a:xfrm>
          <a:off x="0" y="0"/>
          <a:ext cx="0" cy="0"/>
          <a:chOff x="0" y="0"/>
          <a:chExt cx="0" cy="0"/>
        </a:xfrm>
      </p:grpSpPr>
      <p:sp>
        <p:nvSpPr>
          <p:cNvPr id="107" name="Google Shape;107;g3bfc9777939_0_772"/>
          <p:cNvSpPr/>
          <p:nvPr/>
        </p:nvSpPr>
        <p:spPr>
          <a:xfrm>
            <a:off x="0" y="0"/>
            <a:ext cx="14630400" cy="8229600"/>
          </a:xfrm>
          <a:prstGeom prst="rect">
            <a:avLst/>
          </a:pr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 name="Google Shape;108;g3bfc9777939_0_772"/>
          <p:cNvSpPr/>
          <p:nvPr/>
        </p:nvSpPr>
        <p:spPr>
          <a:xfrm>
            <a:off x="0" y="0"/>
            <a:ext cx="14630400" cy="8229600"/>
          </a:xfrm>
          <a:prstGeom prst="rect">
            <a:avLst/>
          </a:pr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matchingName="Slide 10 master">
  <p:cSld name="Slide 10 master">
    <p:spTree>
      <p:nvGrpSpPr>
        <p:cNvPr id="1" name="Shape 109"/>
        <p:cNvGrpSpPr/>
        <p:nvPr/>
      </p:nvGrpSpPr>
      <p:grpSpPr>
        <a:xfrm>
          <a:off x="0" y="0"/>
          <a:ext cx="0" cy="0"/>
          <a:chOff x="0" y="0"/>
          <a:chExt cx="0" cy="0"/>
        </a:xfrm>
      </p:grpSpPr>
      <p:sp>
        <p:nvSpPr>
          <p:cNvPr id="110" name="Google Shape;110;g3bfc9777939_0_775"/>
          <p:cNvSpPr/>
          <p:nvPr/>
        </p:nvSpPr>
        <p:spPr>
          <a:xfrm>
            <a:off x="0" y="0"/>
            <a:ext cx="14630400" cy="8229600"/>
          </a:xfrm>
          <a:prstGeom prst="rect">
            <a:avLst/>
          </a:pr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 name="Google Shape;111;g3bfc9777939_0_775"/>
          <p:cNvSpPr/>
          <p:nvPr/>
        </p:nvSpPr>
        <p:spPr>
          <a:xfrm>
            <a:off x="0" y="0"/>
            <a:ext cx="14630400" cy="8229600"/>
          </a:xfrm>
          <a:prstGeom prst="rect">
            <a:avLst/>
          </a:pr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matchingName="Slide 11 master">
  <p:cSld name="Slide 11 master">
    <p:spTree>
      <p:nvGrpSpPr>
        <p:cNvPr id="1" name="Shape 112"/>
        <p:cNvGrpSpPr/>
        <p:nvPr/>
      </p:nvGrpSpPr>
      <p:grpSpPr>
        <a:xfrm>
          <a:off x="0" y="0"/>
          <a:ext cx="0" cy="0"/>
          <a:chOff x="0" y="0"/>
          <a:chExt cx="0" cy="0"/>
        </a:xfrm>
      </p:grpSpPr>
      <p:sp>
        <p:nvSpPr>
          <p:cNvPr id="113" name="Google Shape;113;g3bfc9777939_0_778"/>
          <p:cNvSpPr/>
          <p:nvPr/>
        </p:nvSpPr>
        <p:spPr>
          <a:xfrm>
            <a:off x="0" y="0"/>
            <a:ext cx="14630400" cy="8229600"/>
          </a:xfrm>
          <a:prstGeom prst="rect">
            <a:avLst/>
          </a:pr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 name="Google Shape;114;g3bfc9777939_0_778"/>
          <p:cNvSpPr/>
          <p:nvPr/>
        </p:nvSpPr>
        <p:spPr>
          <a:xfrm>
            <a:off x="0" y="0"/>
            <a:ext cx="14630400" cy="8229600"/>
          </a:xfrm>
          <a:prstGeom prst="rect">
            <a:avLst/>
          </a:pr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matchingName="Slide 12 master">
  <p:cSld name="Slide 12 master">
    <p:spTree>
      <p:nvGrpSpPr>
        <p:cNvPr id="1" name="Shape 115"/>
        <p:cNvGrpSpPr/>
        <p:nvPr/>
      </p:nvGrpSpPr>
      <p:grpSpPr>
        <a:xfrm>
          <a:off x="0" y="0"/>
          <a:ext cx="0" cy="0"/>
          <a:chOff x="0" y="0"/>
          <a:chExt cx="0" cy="0"/>
        </a:xfrm>
      </p:grpSpPr>
      <p:sp>
        <p:nvSpPr>
          <p:cNvPr id="116" name="Google Shape;116;g3bfc9777939_0_781"/>
          <p:cNvSpPr/>
          <p:nvPr/>
        </p:nvSpPr>
        <p:spPr>
          <a:xfrm>
            <a:off x="0" y="0"/>
            <a:ext cx="14630400" cy="8229600"/>
          </a:xfrm>
          <a:prstGeom prst="rect">
            <a:avLst/>
          </a:pr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 name="Google Shape;117;g3bfc9777939_0_781"/>
          <p:cNvSpPr/>
          <p:nvPr/>
        </p:nvSpPr>
        <p:spPr>
          <a:xfrm>
            <a:off x="0" y="0"/>
            <a:ext cx="14630400" cy="8229600"/>
          </a:xfrm>
          <a:prstGeom prst="rect">
            <a:avLst/>
          </a:pr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theme" Target="../theme/theme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treamline">
    <p:bg>
      <p:bgPr>
        <a:solidFill>
          <a:schemeClr val="lt1"/>
        </a:solidFill>
        <a:effectLst/>
      </p:bgPr>
    </p:bg>
    <p:spTree>
      <p:nvGrpSpPr>
        <p:cNvPr id="1" name="Shape 5"/>
        <p:cNvGrpSpPr/>
        <p:nvPr/>
      </p:nvGrpSpPr>
      <p:grpSpPr>
        <a:xfrm>
          <a:off x="0" y="0"/>
          <a:ext cx="0" cy="0"/>
          <a:chOff x="0" y="0"/>
          <a:chExt cx="0" cy="0"/>
        </a:xfrm>
      </p:grpSpPr>
      <p:sp>
        <p:nvSpPr>
          <p:cNvPr id="6" name="Google Shape;6;g3bfc9777939_0_671"/>
          <p:cNvSpPr txBox="1">
            <a:spLocks noGrp="1"/>
          </p:cNvSpPr>
          <p:nvPr>
            <p:ph type="title"/>
          </p:nvPr>
        </p:nvSpPr>
        <p:spPr>
          <a:xfrm>
            <a:off x="498720" y="712040"/>
            <a:ext cx="13632900" cy="916200"/>
          </a:xfrm>
          <a:prstGeom prst="rect">
            <a:avLst/>
          </a:prstGeom>
          <a:noFill/>
          <a:ln>
            <a:noFill/>
          </a:ln>
        </p:spPr>
        <p:txBody>
          <a:bodyPr spcFirstLastPara="1" wrap="square" lIns="146275" tIns="146275" rIns="146275" bIns="146275" anchor="t" anchorCtr="0">
            <a:normAutofit/>
          </a:bodyPr>
          <a:lstStyle>
            <a:lvl1pPr lvl="0">
              <a:spcBef>
                <a:spcPts val="0"/>
              </a:spcBef>
              <a:spcAft>
                <a:spcPts val="0"/>
              </a:spcAft>
              <a:buClr>
                <a:schemeClr val="dk2"/>
              </a:buClr>
              <a:buSzPts val="4500"/>
              <a:buFont typeface="Raleway"/>
              <a:buNone/>
              <a:defRPr sz="4500" b="1">
                <a:solidFill>
                  <a:schemeClr val="dk2"/>
                </a:solidFill>
                <a:latin typeface="Raleway"/>
                <a:ea typeface="Raleway"/>
                <a:cs typeface="Raleway"/>
                <a:sym typeface="Raleway"/>
              </a:defRPr>
            </a:lvl1pPr>
            <a:lvl2pPr lvl="1">
              <a:spcBef>
                <a:spcPts val="0"/>
              </a:spcBef>
              <a:spcAft>
                <a:spcPts val="0"/>
              </a:spcAft>
              <a:buClr>
                <a:schemeClr val="dk2"/>
              </a:buClr>
              <a:buSzPts val="4500"/>
              <a:buFont typeface="Raleway"/>
              <a:buNone/>
              <a:defRPr sz="4500" b="1">
                <a:solidFill>
                  <a:schemeClr val="dk2"/>
                </a:solidFill>
                <a:latin typeface="Raleway"/>
                <a:ea typeface="Raleway"/>
                <a:cs typeface="Raleway"/>
                <a:sym typeface="Raleway"/>
              </a:defRPr>
            </a:lvl2pPr>
            <a:lvl3pPr lvl="2">
              <a:spcBef>
                <a:spcPts val="0"/>
              </a:spcBef>
              <a:spcAft>
                <a:spcPts val="0"/>
              </a:spcAft>
              <a:buClr>
                <a:schemeClr val="dk2"/>
              </a:buClr>
              <a:buSzPts val="4500"/>
              <a:buFont typeface="Raleway"/>
              <a:buNone/>
              <a:defRPr sz="4500" b="1">
                <a:solidFill>
                  <a:schemeClr val="dk2"/>
                </a:solidFill>
                <a:latin typeface="Raleway"/>
                <a:ea typeface="Raleway"/>
                <a:cs typeface="Raleway"/>
                <a:sym typeface="Raleway"/>
              </a:defRPr>
            </a:lvl3pPr>
            <a:lvl4pPr lvl="3">
              <a:spcBef>
                <a:spcPts val="0"/>
              </a:spcBef>
              <a:spcAft>
                <a:spcPts val="0"/>
              </a:spcAft>
              <a:buClr>
                <a:schemeClr val="dk2"/>
              </a:buClr>
              <a:buSzPts val="4500"/>
              <a:buFont typeface="Raleway"/>
              <a:buNone/>
              <a:defRPr sz="4500" b="1">
                <a:solidFill>
                  <a:schemeClr val="dk2"/>
                </a:solidFill>
                <a:latin typeface="Raleway"/>
                <a:ea typeface="Raleway"/>
                <a:cs typeface="Raleway"/>
                <a:sym typeface="Raleway"/>
              </a:defRPr>
            </a:lvl4pPr>
            <a:lvl5pPr lvl="4">
              <a:spcBef>
                <a:spcPts val="0"/>
              </a:spcBef>
              <a:spcAft>
                <a:spcPts val="0"/>
              </a:spcAft>
              <a:buClr>
                <a:schemeClr val="dk2"/>
              </a:buClr>
              <a:buSzPts val="4500"/>
              <a:buFont typeface="Raleway"/>
              <a:buNone/>
              <a:defRPr sz="4500" b="1">
                <a:solidFill>
                  <a:schemeClr val="dk2"/>
                </a:solidFill>
                <a:latin typeface="Raleway"/>
                <a:ea typeface="Raleway"/>
                <a:cs typeface="Raleway"/>
                <a:sym typeface="Raleway"/>
              </a:defRPr>
            </a:lvl5pPr>
            <a:lvl6pPr lvl="5">
              <a:spcBef>
                <a:spcPts val="0"/>
              </a:spcBef>
              <a:spcAft>
                <a:spcPts val="0"/>
              </a:spcAft>
              <a:buClr>
                <a:schemeClr val="dk2"/>
              </a:buClr>
              <a:buSzPts val="4500"/>
              <a:buFont typeface="Raleway"/>
              <a:buNone/>
              <a:defRPr sz="4500" b="1">
                <a:solidFill>
                  <a:schemeClr val="dk2"/>
                </a:solidFill>
                <a:latin typeface="Raleway"/>
                <a:ea typeface="Raleway"/>
                <a:cs typeface="Raleway"/>
                <a:sym typeface="Raleway"/>
              </a:defRPr>
            </a:lvl6pPr>
            <a:lvl7pPr lvl="6">
              <a:spcBef>
                <a:spcPts val="0"/>
              </a:spcBef>
              <a:spcAft>
                <a:spcPts val="0"/>
              </a:spcAft>
              <a:buClr>
                <a:schemeClr val="dk2"/>
              </a:buClr>
              <a:buSzPts val="4500"/>
              <a:buFont typeface="Raleway"/>
              <a:buNone/>
              <a:defRPr sz="4500" b="1">
                <a:solidFill>
                  <a:schemeClr val="dk2"/>
                </a:solidFill>
                <a:latin typeface="Raleway"/>
                <a:ea typeface="Raleway"/>
                <a:cs typeface="Raleway"/>
                <a:sym typeface="Raleway"/>
              </a:defRPr>
            </a:lvl7pPr>
            <a:lvl8pPr lvl="7">
              <a:spcBef>
                <a:spcPts val="0"/>
              </a:spcBef>
              <a:spcAft>
                <a:spcPts val="0"/>
              </a:spcAft>
              <a:buClr>
                <a:schemeClr val="dk2"/>
              </a:buClr>
              <a:buSzPts val="4500"/>
              <a:buFont typeface="Raleway"/>
              <a:buNone/>
              <a:defRPr sz="4500" b="1">
                <a:solidFill>
                  <a:schemeClr val="dk2"/>
                </a:solidFill>
                <a:latin typeface="Raleway"/>
                <a:ea typeface="Raleway"/>
                <a:cs typeface="Raleway"/>
                <a:sym typeface="Raleway"/>
              </a:defRPr>
            </a:lvl8pPr>
            <a:lvl9pPr lvl="8">
              <a:spcBef>
                <a:spcPts val="0"/>
              </a:spcBef>
              <a:spcAft>
                <a:spcPts val="0"/>
              </a:spcAft>
              <a:buClr>
                <a:schemeClr val="dk2"/>
              </a:buClr>
              <a:buSzPts val="4500"/>
              <a:buFont typeface="Raleway"/>
              <a:buNone/>
              <a:defRPr sz="4500" b="1">
                <a:solidFill>
                  <a:schemeClr val="dk2"/>
                </a:solidFill>
                <a:latin typeface="Raleway"/>
                <a:ea typeface="Raleway"/>
                <a:cs typeface="Raleway"/>
                <a:sym typeface="Raleway"/>
              </a:defRPr>
            </a:lvl9pPr>
          </a:lstStyle>
          <a:p>
            <a:endParaRPr/>
          </a:p>
        </p:txBody>
      </p:sp>
      <p:sp>
        <p:nvSpPr>
          <p:cNvPr id="7" name="Google Shape;7;g3bfc9777939_0_671"/>
          <p:cNvSpPr txBox="1">
            <a:spLocks noGrp="1"/>
          </p:cNvSpPr>
          <p:nvPr>
            <p:ph type="body" idx="1"/>
          </p:nvPr>
        </p:nvSpPr>
        <p:spPr>
          <a:xfrm>
            <a:off x="498720" y="1843960"/>
            <a:ext cx="13632900" cy="5466300"/>
          </a:xfrm>
          <a:prstGeom prst="rect">
            <a:avLst/>
          </a:prstGeom>
          <a:noFill/>
          <a:ln>
            <a:noFill/>
          </a:ln>
        </p:spPr>
        <p:txBody>
          <a:bodyPr spcFirstLastPara="1" wrap="square" lIns="146275" tIns="146275" rIns="146275" bIns="146275" anchor="t" anchorCtr="0">
            <a:normAutofit/>
          </a:bodyPr>
          <a:lstStyle>
            <a:lvl1pPr marL="457200" lvl="0" indent="-361950">
              <a:lnSpc>
                <a:spcPct val="115000"/>
              </a:lnSpc>
              <a:spcBef>
                <a:spcPts val="0"/>
              </a:spcBef>
              <a:spcAft>
                <a:spcPts val="0"/>
              </a:spcAft>
              <a:buClr>
                <a:schemeClr val="accent1"/>
              </a:buClr>
              <a:buSzPts val="2100"/>
              <a:buFont typeface="Lato"/>
              <a:buChar char="●"/>
              <a:defRPr sz="2100">
                <a:solidFill>
                  <a:schemeClr val="accent1"/>
                </a:solidFill>
                <a:latin typeface="Lato"/>
                <a:ea typeface="Lato"/>
                <a:cs typeface="Lato"/>
                <a:sym typeface="Lato"/>
              </a:defRPr>
            </a:lvl1pPr>
            <a:lvl2pPr marL="914400" lvl="1" indent="-342900">
              <a:lnSpc>
                <a:spcPct val="115000"/>
              </a:lnSpc>
              <a:spcBef>
                <a:spcPts val="0"/>
              </a:spcBef>
              <a:spcAft>
                <a:spcPts val="0"/>
              </a:spcAft>
              <a:buClr>
                <a:schemeClr val="accent1"/>
              </a:buClr>
              <a:buSzPts val="1800"/>
              <a:buFont typeface="Lato"/>
              <a:buChar char="○"/>
              <a:defRPr sz="1800">
                <a:solidFill>
                  <a:schemeClr val="accent1"/>
                </a:solidFill>
                <a:latin typeface="Lato"/>
                <a:ea typeface="Lato"/>
                <a:cs typeface="Lato"/>
                <a:sym typeface="Lato"/>
              </a:defRPr>
            </a:lvl2pPr>
            <a:lvl3pPr marL="1371600" lvl="2" indent="-342900">
              <a:lnSpc>
                <a:spcPct val="115000"/>
              </a:lnSpc>
              <a:spcBef>
                <a:spcPts val="0"/>
              </a:spcBef>
              <a:spcAft>
                <a:spcPts val="0"/>
              </a:spcAft>
              <a:buClr>
                <a:schemeClr val="accent1"/>
              </a:buClr>
              <a:buSzPts val="1800"/>
              <a:buFont typeface="Lato"/>
              <a:buChar char="■"/>
              <a:defRPr sz="1800">
                <a:solidFill>
                  <a:schemeClr val="accent1"/>
                </a:solidFill>
                <a:latin typeface="Lato"/>
                <a:ea typeface="Lato"/>
                <a:cs typeface="Lato"/>
                <a:sym typeface="Lato"/>
              </a:defRPr>
            </a:lvl3pPr>
            <a:lvl4pPr marL="1828800" lvl="3" indent="-342900">
              <a:lnSpc>
                <a:spcPct val="115000"/>
              </a:lnSpc>
              <a:spcBef>
                <a:spcPts val="0"/>
              </a:spcBef>
              <a:spcAft>
                <a:spcPts val="0"/>
              </a:spcAft>
              <a:buClr>
                <a:schemeClr val="accent1"/>
              </a:buClr>
              <a:buSzPts val="1800"/>
              <a:buFont typeface="Lato"/>
              <a:buChar char="●"/>
              <a:defRPr sz="1800">
                <a:solidFill>
                  <a:schemeClr val="accent1"/>
                </a:solidFill>
                <a:latin typeface="Lato"/>
                <a:ea typeface="Lato"/>
                <a:cs typeface="Lato"/>
                <a:sym typeface="Lato"/>
              </a:defRPr>
            </a:lvl4pPr>
            <a:lvl5pPr marL="2286000" lvl="4" indent="-342900">
              <a:lnSpc>
                <a:spcPct val="115000"/>
              </a:lnSpc>
              <a:spcBef>
                <a:spcPts val="0"/>
              </a:spcBef>
              <a:spcAft>
                <a:spcPts val="0"/>
              </a:spcAft>
              <a:buClr>
                <a:schemeClr val="accent1"/>
              </a:buClr>
              <a:buSzPts val="1800"/>
              <a:buFont typeface="Lato"/>
              <a:buChar char="○"/>
              <a:defRPr sz="1800">
                <a:solidFill>
                  <a:schemeClr val="accent1"/>
                </a:solidFill>
                <a:latin typeface="Lato"/>
                <a:ea typeface="Lato"/>
                <a:cs typeface="Lato"/>
                <a:sym typeface="Lato"/>
              </a:defRPr>
            </a:lvl5pPr>
            <a:lvl6pPr marL="2743200" lvl="5" indent="-342900">
              <a:lnSpc>
                <a:spcPct val="115000"/>
              </a:lnSpc>
              <a:spcBef>
                <a:spcPts val="0"/>
              </a:spcBef>
              <a:spcAft>
                <a:spcPts val="0"/>
              </a:spcAft>
              <a:buClr>
                <a:schemeClr val="accent1"/>
              </a:buClr>
              <a:buSzPts val="1800"/>
              <a:buFont typeface="Lato"/>
              <a:buChar char="■"/>
              <a:defRPr sz="1800">
                <a:solidFill>
                  <a:schemeClr val="accent1"/>
                </a:solidFill>
                <a:latin typeface="Lato"/>
                <a:ea typeface="Lato"/>
                <a:cs typeface="Lato"/>
                <a:sym typeface="Lato"/>
              </a:defRPr>
            </a:lvl6pPr>
            <a:lvl7pPr marL="3200400" lvl="6" indent="-342900">
              <a:lnSpc>
                <a:spcPct val="115000"/>
              </a:lnSpc>
              <a:spcBef>
                <a:spcPts val="0"/>
              </a:spcBef>
              <a:spcAft>
                <a:spcPts val="0"/>
              </a:spcAft>
              <a:buClr>
                <a:schemeClr val="accent1"/>
              </a:buClr>
              <a:buSzPts val="1800"/>
              <a:buFont typeface="Lato"/>
              <a:buChar char="●"/>
              <a:defRPr sz="1800">
                <a:solidFill>
                  <a:schemeClr val="accent1"/>
                </a:solidFill>
                <a:latin typeface="Lato"/>
                <a:ea typeface="Lato"/>
                <a:cs typeface="Lato"/>
                <a:sym typeface="Lato"/>
              </a:defRPr>
            </a:lvl7pPr>
            <a:lvl8pPr marL="3657600" lvl="7" indent="-342900">
              <a:lnSpc>
                <a:spcPct val="115000"/>
              </a:lnSpc>
              <a:spcBef>
                <a:spcPts val="0"/>
              </a:spcBef>
              <a:spcAft>
                <a:spcPts val="0"/>
              </a:spcAft>
              <a:buClr>
                <a:schemeClr val="accent1"/>
              </a:buClr>
              <a:buSzPts val="1800"/>
              <a:buFont typeface="Lato"/>
              <a:buChar char="○"/>
              <a:defRPr sz="1800">
                <a:solidFill>
                  <a:schemeClr val="accent1"/>
                </a:solidFill>
                <a:latin typeface="Lato"/>
                <a:ea typeface="Lato"/>
                <a:cs typeface="Lato"/>
                <a:sym typeface="Lato"/>
              </a:defRPr>
            </a:lvl8pPr>
            <a:lvl9pPr marL="4114800" lvl="8" indent="-342900">
              <a:lnSpc>
                <a:spcPct val="115000"/>
              </a:lnSpc>
              <a:spcBef>
                <a:spcPts val="0"/>
              </a:spcBef>
              <a:spcAft>
                <a:spcPts val="0"/>
              </a:spcAft>
              <a:buClr>
                <a:schemeClr val="accent1"/>
              </a:buClr>
              <a:buSzPts val="1800"/>
              <a:buFont typeface="Lato"/>
              <a:buChar char="■"/>
              <a:defRPr sz="1800">
                <a:solidFill>
                  <a:schemeClr val="accent1"/>
                </a:solidFill>
                <a:latin typeface="Lato"/>
                <a:ea typeface="Lato"/>
                <a:cs typeface="Lato"/>
                <a:sym typeface="Lato"/>
              </a:defRPr>
            </a:lvl9pPr>
          </a:lstStyle>
          <a:p>
            <a:endParaRPr/>
          </a:p>
        </p:txBody>
      </p:sp>
      <p:sp>
        <p:nvSpPr>
          <p:cNvPr id="8" name="Google Shape;8;g3bfc9777939_0_671"/>
          <p:cNvSpPr txBox="1">
            <a:spLocks noGrp="1"/>
          </p:cNvSpPr>
          <p:nvPr>
            <p:ph type="sldNum" idx="12"/>
          </p:nvPr>
        </p:nvSpPr>
        <p:spPr>
          <a:xfrm>
            <a:off x="13658084" y="7599761"/>
            <a:ext cx="877800" cy="629700"/>
          </a:xfrm>
          <a:prstGeom prst="rect">
            <a:avLst/>
          </a:prstGeom>
          <a:noFill/>
          <a:ln>
            <a:noFill/>
          </a:ln>
        </p:spPr>
        <p:txBody>
          <a:bodyPr spcFirstLastPara="1" wrap="square" lIns="146275" tIns="146275" rIns="146275" bIns="146275" anchor="ctr" anchorCtr="0">
            <a:normAutofit/>
          </a:bodyPr>
          <a:lstStyle>
            <a:lvl1pPr lvl="0" algn="r">
              <a:buNone/>
              <a:defRPr sz="1600">
                <a:solidFill>
                  <a:schemeClr val="accent1"/>
                </a:solidFill>
                <a:latin typeface="Lato"/>
                <a:ea typeface="Lato"/>
                <a:cs typeface="Lato"/>
                <a:sym typeface="Lato"/>
              </a:defRPr>
            </a:lvl1pPr>
            <a:lvl2pPr lvl="1" algn="r">
              <a:buNone/>
              <a:defRPr sz="1600">
                <a:solidFill>
                  <a:schemeClr val="accent1"/>
                </a:solidFill>
                <a:latin typeface="Lato"/>
                <a:ea typeface="Lato"/>
                <a:cs typeface="Lato"/>
                <a:sym typeface="Lato"/>
              </a:defRPr>
            </a:lvl2pPr>
            <a:lvl3pPr lvl="2" algn="r">
              <a:buNone/>
              <a:defRPr sz="1600">
                <a:solidFill>
                  <a:schemeClr val="accent1"/>
                </a:solidFill>
                <a:latin typeface="Lato"/>
                <a:ea typeface="Lato"/>
                <a:cs typeface="Lato"/>
                <a:sym typeface="Lato"/>
              </a:defRPr>
            </a:lvl3pPr>
            <a:lvl4pPr lvl="3" algn="r">
              <a:buNone/>
              <a:defRPr sz="1600">
                <a:solidFill>
                  <a:schemeClr val="accent1"/>
                </a:solidFill>
                <a:latin typeface="Lato"/>
                <a:ea typeface="Lato"/>
                <a:cs typeface="Lato"/>
                <a:sym typeface="Lato"/>
              </a:defRPr>
            </a:lvl4pPr>
            <a:lvl5pPr lvl="4" algn="r">
              <a:buNone/>
              <a:defRPr sz="1600">
                <a:solidFill>
                  <a:schemeClr val="accent1"/>
                </a:solidFill>
                <a:latin typeface="Lato"/>
                <a:ea typeface="Lato"/>
                <a:cs typeface="Lato"/>
                <a:sym typeface="Lato"/>
              </a:defRPr>
            </a:lvl5pPr>
            <a:lvl6pPr lvl="5" algn="r">
              <a:buNone/>
              <a:defRPr sz="1600">
                <a:solidFill>
                  <a:schemeClr val="accent1"/>
                </a:solidFill>
                <a:latin typeface="Lato"/>
                <a:ea typeface="Lato"/>
                <a:cs typeface="Lato"/>
                <a:sym typeface="Lato"/>
              </a:defRPr>
            </a:lvl6pPr>
            <a:lvl7pPr lvl="6" algn="r">
              <a:buNone/>
              <a:defRPr sz="1600">
                <a:solidFill>
                  <a:schemeClr val="accent1"/>
                </a:solidFill>
                <a:latin typeface="Lato"/>
                <a:ea typeface="Lato"/>
                <a:cs typeface="Lato"/>
                <a:sym typeface="Lato"/>
              </a:defRPr>
            </a:lvl7pPr>
            <a:lvl8pPr lvl="7" algn="r">
              <a:buNone/>
              <a:defRPr sz="1600">
                <a:solidFill>
                  <a:schemeClr val="accent1"/>
                </a:solidFill>
                <a:latin typeface="Lato"/>
                <a:ea typeface="Lato"/>
                <a:cs typeface="Lato"/>
                <a:sym typeface="Lato"/>
              </a:defRPr>
            </a:lvl8pPr>
            <a:lvl9pPr lvl="8" algn="r">
              <a:buNone/>
              <a:defRPr sz="1600">
                <a:solidFill>
                  <a:schemeClr val="accent1"/>
                </a:solidFill>
                <a:latin typeface="Lato"/>
                <a:ea typeface="Lato"/>
                <a:cs typeface="Lato"/>
                <a:sym typeface="Lato"/>
              </a:defRPr>
            </a:lvl9pPr>
          </a:lstStyle>
          <a:p>
            <a:pPr marL="0" lvl="0" indent="0" algn="r" rtl="0">
              <a:spcBef>
                <a:spcPts val="0"/>
              </a:spcBef>
              <a:spcAft>
                <a:spcPts val="0"/>
              </a:spcAft>
              <a:buNone/>
            </a:pPr>
            <a:fld id="{00000000-1234-1234-1234-123412341234}" type="slidenum">
              <a:rPr lang="en-GB"/>
              <a:t>‹#›</a:t>
            </a:fld>
            <a:endParaRPr/>
          </a:p>
        </p:txBody>
      </p: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 id="2147483666" r:id="rId18"/>
    <p:sldLayoutId id="2147483667" r:id="rId19"/>
    <p:sldLayoutId id="2147483668" r:id="rId20"/>
    <p:sldLayoutId id="2147483669" r:id="rId21"/>
    <p:sldLayoutId id="2147483670" r:id="rId22"/>
    <p:sldLayoutId id="2147483671" r:id="rId23"/>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14.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15.xml"/><Relationship Id="rId5" Type="http://schemas.openxmlformats.org/officeDocument/2006/relationships/image" Target="../media/image5.png"/><Relationship Id="rId4" Type="http://schemas.openxmlformats.org/officeDocument/2006/relationships/image" Target="../media/image4.png"/></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16.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17.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8.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9.xml"/><Relationship Id="rId1" Type="http://schemas.openxmlformats.org/officeDocument/2006/relationships/slideLayout" Target="../slideLayouts/slideLayout19.xml"/><Relationship Id="rId4" Type="http://schemas.openxmlformats.org/officeDocument/2006/relationships/image" Target="../media/image9.png"/></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0.xml"/><Relationship Id="rId1" Type="http://schemas.openxmlformats.org/officeDocument/2006/relationships/slideLayout" Target="../slideLayouts/slideLayout20.xml"/></Relationships>
</file>

<file path=ppt/slides/_rels/slide1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1.xml"/><Relationship Id="rId1" Type="http://schemas.openxmlformats.org/officeDocument/2006/relationships/slideLayout" Target="../slideLayouts/slideLayout21.xml"/><Relationship Id="rId4" Type="http://schemas.openxmlformats.org/officeDocument/2006/relationships/image" Target="../media/image11.png"/></Relationships>
</file>

<file path=ppt/slides/_rels/slide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2.xml"/><Relationship Id="rId1" Type="http://schemas.openxmlformats.org/officeDocument/2006/relationships/slideLayout" Target="../slideLayouts/slideLayout2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3.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122"/>
        <p:cNvGrpSpPr/>
        <p:nvPr/>
      </p:nvGrpSpPr>
      <p:grpSpPr>
        <a:xfrm>
          <a:off x="0" y="0"/>
          <a:ext cx="0" cy="0"/>
          <a:chOff x="0" y="0"/>
          <a:chExt cx="0" cy="0"/>
        </a:xfrm>
      </p:grpSpPr>
      <p:sp>
        <p:nvSpPr>
          <p:cNvPr id="123" name="Google Shape;123;p1"/>
          <p:cNvSpPr txBox="1"/>
          <p:nvPr/>
        </p:nvSpPr>
        <p:spPr>
          <a:xfrm>
            <a:off x="2374900" y="1498699"/>
            <a:ext cx="9880600" cy="5232202"/>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GB" sz="3200" b="1" i="0" u="none" strike="noStrike" cap="none" dirty="0">
                <a:solidFill>
                  <a:schemeClr val="dk1"/>
                </a:solidFill>
                <a:latin typeface="Times New Roman"/>
                <a:ea typeface="Times New Roman"/>
                <a:cs typeface="Times New Roman"/>
                <a:sym typeface="Times New Roman"/>
              </a:rPr>
              <a:t>BMHP6030</a:t>
            </a:r>
            <a:endParaRPr sz="1800" b="0" i="0" u="none" strike="noStrike" cap="none" dirty="0">
              <a:solidFill>
                <a:schemeClr val="dk1"/>
              </a:solidFill>
              <a:latin typeface="Times New Roman"/>
              <a:ea typeface="Times New Roman"/>
              <a:cs typeface="Times New Roman"/>
              <a:sym typeface="Times New Roman"/>
            </a:endParaRPr>
          </a:p>
          <a:p>
            <a:pPr marL="0" marR="0" lvl="0" indent="0" algn="ctr" rtl="0">
              <a:spcBef>
                <a:spcPts val="600"/>
              </a:spcBef>
              <a:spcAft>
                <a:spcPts val="0"/>
              </a:spcAft>
              <a:buNone/>
            </a:pPr>
            <a:r>
              <a:rPr lang="en-GB" sz="3200" b="1" i="0" u="none" strike="noStrike" cap="none" dirty="0">
                <a:solidFill>
                  <a:schemeClr val="dk1"/>
                </a:solidFill>
                <a:latin typeface="Times New Roman"/>
                <a:ea typeface="Times New Roman"/>
                <a:cs typeface="Times New Roman"/>
                <a:sym typeface="Times New Roman"/>
              </a:rPr>
              <a:t>Health, Wellbeing and Sustainable Development</a:t>
            </a:r>
            <a:endParaRPr sz="1800" b="0" i="0" u="none" strike="noStrike" cap="none" dirty="0">
              <a:solidFill>
                <a:schemeClr val="dk1"/>
              </a:solidFill>
              <a:latin typeface="Times New Roman"/>
              <a:ea typeface="Times New Roman"/>
              <a:cs typeface="Times New Roman"/>
              <a:sym typeface="Times New Roman"/>
            </a:endParaRPr>
          </a:p>
          <a:p>
            <a:pPr marL="0" marR="0" lvl="0" indent="0" algn="ctr" rtl="0">
              <a:spcBef>
                <a:spcPts val="600"/>
              </a:spcBef>
              <a:spcAft>
                <a:spcPts val="0"/>
              </a:spcAft>
              <a:buNone/>
            </a:pPr>
            <a:r>
              <a:rPr lang="en-GB" sz="2400" b="1" i="0" u="none" strike="noStrike" cap="none" dirty="0">
                <a:solidFill>
                  <a:schemeClr val="dk1"/>
                </a:solidFill>
                <a:latin typeface="Times New Roman"/>
                <a:ea typeface="Times New Roman"/>
                <a:cs typeface="Times New Roman"/>
                <a:sym typeface="Times New Roman"/>
              </a:rPr>
              <a:t> </a:t>
            </a:r>
            <a:endParaRPr sz="1800" b="0" i="0" u="none" strike="noStrike" cap="none" dirty="0">
              <a:solidFill>
                <a:schemeClr val="dk1"/>
              </a:solidFill>
              <a:latin typeface="Times New Roman"/>
              <a:ea typeface="Times New Roman"/>
              <a:cs typeface="Times New Roman"/>
              <a:sym typeface="Times New Roman"/>
            </a:endParaRPr>
          </a:p>
          <a:p>
            <a:pPr marL="0" marR="0" lvl="0" indent="0" algn="ctr" rtl="0">
              <a:spcBef>
                <a:spcPts val="600"/>
              </a:spcBef>
              <a:spcAft>
                <a:spcPts val="0"/>
              </a:spcAft>
              <a:buNone/>
            </a:pPr>
            <a:r>
              <a:rPr lang="en-GB" sz="2400" b="1" i="0" u="none" strike="noStrike" cap="none" dirty="0">
                <a:solidFill>
                  <a:schemeClr val="dk1"/>
                </a:solidFill>
                <a:latin typeface="Times New Roman"/>
                <a:ea typeface="Times New Roman"/>
                <a:cs typeface="Times New Roman"/>
                <a:sym typeface="Times New Roman"/>
              </a:rPr>
              <a:t> </a:t>
            </a:r>
            <a:endParaRPr sz="1800" b="0" i="0" u="none" strike="noStrike" cap="none" dirty="0">
              <a:solidFill>
                <a:schemeClr val="dk1"/>
              </a:solidFill>
              <a:latin typeface="Times New Roman"/>
              <a:ea typeface="Times New Roman"/>
              <a:cs typeface="Times New Roman"/>
              <a:sym typeface="Times New Roman"/>
            </a:endParaRPr>
          </a:p>
          <a:p>
            <a:pPr marL="0" marR="0" lvl="0" indent="0" algn="ctr" rtl="0">
              <a:spcBef>
                <a:spcPts val="600"/>
              </a:spcBef>
              <a:spcAft>
                <a:spcPts val="0"/>
              </a:spcAft>
              <a:buNone/>
            </a:pPr>
            <a:r>
              <a:rPr lang="en-GB" sz="2800" b="1" i="0" u="none" strike="noStrike" cap="none" dirty="0">
                <a:solidFill>
                  <a:schemeClr val="dk1"/>
                </a:solidFill>
                <a:latin typeface="Times New Roman"/>
                <a:ea typeface="Times New Roman"/>
                <a:cs typeface="Times New Roman"/>
                <a:sym typeface="Times New Roman"/>
              </a:rPr>
              <a:t>Assessment: Component 1 – Presentation</a:t>
            </a:r>
            <a:endParaRPr sz="1800" b="0" i="0" u="none" strike="noStrike" cap="none" dirty="0">
              <a:solidFill>
                <a:schemeClr val="dk1"/>
              </a:solidFill>
              <a:latin typeface="Times New Roman"/>
              <a:ea typeface="Times New Roman"/>
              <a:cs typeface="Times New Roman"/>
              <a:sym typeface="Times New Roman"/>
            </a:endParaRPr>
          </a:p>
          <a:p>
            <a:pPr marL="0" marR="0" lvl="0" indent="0" algn="ctr" rtl="0">
              <a:spcBef>
                <a:spcPts val="600"/>
              </a:spcBef>
              <a:spcAft>
                <a:spcPts val="0"/>
              </a:spcAft>
              <a:buNone/>
            </a:pPr>
            <a:r>
              <a:rPr lang="en-GB" sz="2400" b="1" i="0" u="none" strike="noStrike" cap="none" dirty="0">
                <a:solidFill>
                  <a:schemeClr val="dk1"/>
                </a:solidFill>
                <a:latin typeface="Times New Roman"/>
                <a:ea typeface="Times New Roman"/>
                <a:cs typeface="Times New Roman"/>
                <a:sym typeface="Times New Roman"/>
              </a:rPr>
              <a:t> </a:t>
            </a:r>
            <a:endParaRPr sz="1800" b="0" i="0" u="none" strike="noStrike" cap="none" dirty="0">
              <a:solidFill>
                <a:schemeClr val="dk1"/>
              </a:solidFill>
              <a:latin typeface="Times New Roman"/>
              <a:ea typeface="Times New Roman"/>
              <a:cs typeface="Times New Roman"/>
              <a:sym typeface="Times New Roman"/>
            </a:endParaRPr>
          </a:p>
          <a:p>
            <a:pPr marL="0" marR="0" lvl="0" indent="0" algn="ctr" rtl="0">
              <a:spcBef>
                <a:spcPts val="600"/>
              </a:spcBef>
              <a:spcAft>
                <a:spcPts val="0"/>
              </a:spcAft>
              <a:buNone/>
            </a:pPr>
            <a:r>
              <a:rPr lang="en-GB" sz="2400" b="1" i="0" u="none" strike="noStrike" cap="none" dirty="0">
                <a:solidFill>
                  <a:schemeClr val="dk1"/>
                </a:solidFill>
                <a:latin typeface="Times New Roman"/>
                <a:ea typeface="Times New Roman"/>
                <a:cs typeface="Times New Roman"/>
                <a:sym typeface="Times New Roman"/>
              </a:rPr>
              <a:t>Programme: BSc (Hons) Health and Social Care</a:t>
            </a:r>
            <a:endParaRPr sz="1800" b="0" i="0" u="none" strike="noStrike" cap="none" dirty="0">
              <a:solidFill>
                <a:schemeClr val="dk1"/>
              </a:solidFill>
              <a:latin typeface="Times New Roman"/>
              <a:ea typeface="Times New Roman"/>
              <a:cs typeface="Times New Roman"/>
              <a:sym typeface="Times New Roman"/>
            </a:endParaRPr>
          </a:p>
          <a:p>
            <a:pPr marL="0" marR="0" lvl="0" indent="0" algn="ctr" rtl="0">
              <a:spcBef>
                <a:spcPts val="600"/>
              </a:spcBef>
              <a:spcAft>
                <a:spcPts val="0"/>
              </a:spcAft>
              <a:buNone/>
            </a:pPr>
            <a:r>
              <a:rPr lang="en-GB" sz="2400" b="1" i="0" u="none" strike="noStrike" cap="none" dirty="0">
                <a:solidFill>
                  <a:schemeClr val="dk1"/>
                </a:solidFill>
                <a:latin typeface="Times New Roman"/>
                <a:ea typeface="Times New Roman"/>
                <a:cs typeface="Times New Roman"/>
                <a:sym typeface="Times New Roman"/>
              </a:rPr>
              <a:t> </a:t>
            </a:r>
            <a:endParaRPr sz="1800" b="0" i="0" u="none" strike="noStrike" cap="none" dirty="0">
              <a:solidFill>
                <a:schemeClr val="dk1"/>
              </a:solidFill>
              <a:latin typeface="Times New Roman"/>
              <a:ea typeface="Times New Roman"/>
              <a:cs typeface="Times New Roman"/>
              <a:sym typeface="Times New Roman"/>
            </a:endParaRPr>
          </a:p>
          <a:p>
            <a:pPr marL="0" marR="0" lvl="0" indent="0" algn="ctr" rtl="0">
              <a:spcBef>
                <a:spcPts val="600"/>
              </a:spcBef>
              <a:spcAft>
                <a:spcPts val="0"/>
              </a:spcAft>
              <a:buNone/>
            </a:pPr>
            <a:r>
              <a:rPr lang="en-GB" sz="2400" b="1" i="0" u="none" strike="noStrike" cap="none" dirty="0">
                <a:solidFill>
                  <a:schemeClr val="dk1"/>
                </a:solidFill>
                <a:latin typeface="Times New Roman"/>
                <a:ea typeface="Times New Roman"/>
                <a:cs typeface="Times New Roman"/>
                <a:sym typeface="Times New Roman"/>
              </a:rPr>
              <a:t> </a:t>
            </a:r>
            <a:endParaRPr sz="1800" b="0" i="0" u="none" strike="noStrike" cap="none" dirty="0">
              <a:solidFill>
                <a:schemeClr val="dk1"/>
              </a:solidFill>
              <a:latin typeface="Times New Roman"/>
              <a:ea typeface="Times New Roman"/>
              <a:cs typeface="Times New Roman"/>
              <a:sym typeface="Times New Roman"/>
            </a:endParaRPr>
          </a:p>
          <a:p>
            <a:pPr marL="0" marR="0" lvl="0" indent="0" algn="ctr" rtl="0">
              <a:spcBef>
                <a:spcPts val="600"/>
              </a:spcBef>
              <a:spcAft>
                <a:spcPts val="0"/>
              </a:spcAft>
              <a:buNone/>
            </a:pPr>
            <a:r>
              <a:rPr lang="en-GB" sz="2400" b="1" i="0" u="none" strike="noStrike" cap="none" dirty="0">
                <a:solidFill>
                  <a:schemeClr val="dk1"/>
                </a:solidFill>
                <a:latin typeface="Times New Roman"/>
                <a:ea typeface="Times New Roman"/>
                <a:cs typeface="Times New Roman"/>
                <a:sym typeface="Times New Roman"/>
              </a:rPr>
              <a:t>Student Name: Petru Sava</a:t>
            </a:r>
            <a:endParaRPr sz="1800" b="0" i="0" u="none" strike="noStrike" cap="none" dirty="0">
              <a:solidFill>
                <a:schemeClr val="dk1"/>
              </a:solidFill>
              <a:latin typeface="Times New Roman"/>
              <a:ea typeface="Times New Roman"/>
              <a:cs typeface="Times New Roman"/>
              <a:sym typeface="Times New Roman"/>
            </a:endParaRPr>
          </a:p>
          <a:p>
            <a:pPr marL="0" marR="0" lvl="0" indent="0" algn="ctr" rtl="0">
              <a:spcBef>
                <a:spcPts val="600"/>
              </a:spcBef>
              <a:spcAft>
                <a:spcPts val="0"/>
              </a:spcAft>
              <a:buNone/>
            </a:pPr>
            <a:r>
              <a:rPr lang="en-GB" sz="2400" b="1" i="0" u="none" strike="noStrike" cap="none" dirty="0">
                <a:solidFill>
                  <a:schemeClr val="dk1"/>
                </a:solidFill>
                <a:latin typeface="Times New Roman"/>
                <a:ea typeface="Times New Roman"/>
                <a:cs typeface="Times New Roman"/>
                <a:sym typeface="Times New Roman"/>
              </a:rPr>
              <a:t>Student </a:t>
            </a:r>
            <a:r>
              <a:rPr lang="en-GB" sz="2400" b="1" i="0" u="none" strike="noStrike" cap="none">
                <a:solidFill>
                  <a:schemeClr val="dk1"/>
                </a:solidFill>
                <a:latin typeface="Times New Roman"/>
                <a:ea typeface="Times New Roman"/>
                <a:cs typeface="Times New Roman"/>
                <a:sym typeface="Times New Roman"/>
              </a:rPr>
              <a:t>ID: 2217311</a:t>
            </a:r>
            <a:endParaRPr sz="1800" b="0" i="0" u="none" strike="noStrike" cap="none" dirty="0">
              <a:solidFill>
                <a:schemeClr val="dk1"/>
              </a:solidFill>
              <a:latin typeface="Times New Roman"/>
              <a:ea typeface="Times New Roman"/>
              <a:cs typeface="Times New Roman"/>
              <a:sym typeface="Times New Roman"/>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128"/>
        <p:cNvGrpSpPr/>
        <p:nvPr/>
      </p:nvGrpSpPr>
      <p:grpSpPr>
        <a:xfrm>
          <a:off x="0" y="0"/>
          <a:ext cx="0" cy="0"/>
          <a:chOff x="0" y="0"/>
          <a:chExt cx="0" cy="0"/>
        </a:xfrm>
      </p:grpSpPr>
      <p:sp>
        <p:nvSpPr>
          <p:cNvPr id="129" name="Google Shape;129;p2"/>
          <p:cNvSpPr/>
          <p:nvPr/>
        </p:nvSpPr>
        <p:spPr>
          <a:xfrm>
            <a:off x="793789" y="1528643"/>
            <a:ext cx="7556421" cy="701913"/>
          </a:xfrm>
          <a:prstGeom prst="rect">
            <a:avLst/>
          </a:prstGeom>
          <a:noFill/>
          <a:ln>
            <a:noFill/>
          </a:ln>
        </p:spPr>
        <p:txBody>
          <a:bodyPr spcFirstLastPara="1" wrap="square" lIns="0" tIns="0" rIns="0" bIns="0" anchor="t" anchorCtr="0">
            <a:noAutofit/>
          </a:bodyPr>
          <a:lstStyle/>
          <a:p>
            <a:pPr marL="0" marR="0" lvl="0" indent="0" algn="l" rtl="0">
              <a:lnSpc>
                <a:spcPct val="134722"/>
              </a:lnSpc>
              <a:spcBef>
                <a:spcPts val="0"/>
              </a:spcBef>
              <a:spcAft>
                <a:spcPts val="0"/>
              </a:spcAft>
              <a:buClr>
                <a:srgbClr val="0D1D45"/>
              </a:buClr>
              <a:buSzPts val="3600"/>
              <a:buFont typeface="Arial"/>
              <a:buNone/>
            </a:pPr>
            <a:r>
              <a:rPr lang="en-GB" sz="3600" b="1">
                <a:solidFill>
                  <a:srgbClr val="0D1D45"/>
                </a:solidFill>
                <a:latin typeface="Arial"/>
                <a:ea typeface="Arial"/>
                <a:cs typeface="Arial"/>
                <a:sym typeface="Arial"/>
              </a:rPr>
              <a:t>Introduction</a:t>
            </a:r>
            <a:endParaRPr sz="3600" b="1">
              <a:solidFill>
                <a:schemeClr val="dk1"/>
              </a:solidFill>
              <a:latin typeface="Arial"/>
              <a:ea typeface="Arial"/>
              <a:cs typeface="Arial"/>
              <a:sym typeface="Arial"/>
            </a:endParaRPr>
          </a:p>
        </p:txBody>
      </p:sp>
      <p:sp>
        <p:nvSpPr>
          <p:cNvPr id="130" name="Google Shape;130;p2"/>
          <p:cNvSpPr/>
          <p:nvPr/>
        </p:nvSpPr>
        <p:spPr>
          <a:xfrm>
            <a:off x="793789" y="2863750"/>
            <a:ext cx="7556421" cy="3486250"/>
          </a:xfrm>
          <a:prstGeom prst="rect">
            <a:avLst/>
          </a:prstGeom>
          <a:noFill/>
          <a:ln>
            <a:noFill/>
          </a:ln>
        </p:spPr>
        <p:txBody>
          <a:bodyPr spcFirstLastPara="1" wrap="square" lIns="0" tIns="0" rIns="0" bIns="0" anchor="t" anchorCtr="0">
            <a:noAutofit/>
          </a:bodyPr>
          <a:lstStyle/>
          <a:p>
            <a:pPr marL="0" marR="0" lvl="0" indent="0" algn="just" rtl="0">
              <a:lnSpc>
                <a:spcPct val="150000"/>
              </a:lnSpc>
              <a:spcBef>
                <a:spcPts val="0"/>
              </a:spcBef>
              <a:spcAft>
                <a:spcPts val="0"/>
              </a:spcAft>
              <a:buClr>
                <a:srgbClr val="000000"/>
              </a:buClr>
              <a:buSzPts val="2000"/>
              <a:buFont typeface="Arial"/>
              <a:buNone/>
            </a:pPr>
            <a:r>
              <a:rPr lang="en-GB" sz="2000">
                <a:solidFill>
                  <a:srgbClr val="000000"/>
                </a:solidFill>
                <a:latin typeface="Arial"/>
                <a:ea typeface="Arial"/>
                <a:cs typeface="Arial"/>
                <a:sym typeface="Arial"/>
              </a:rPr>
              <a:t>This presentation critically reviews the integration of health, wellbeing, and sustainable development within the health and social care sector. </a:t>
            </a:r>
            <a:endParaRPr/>
          </a:p>
          <a:p>
            <a:pPr marL="0" marR="0" lvl="0" indent="0" algn="just" rtl="0">
              <a:lnSpc>
                <a:spcPct val="150000"/>
              </a:lnSpc>
              <a:spcBef>
                <a:spcPts val="0"/>
              </a:spcBef>
              <a:spcAft>
                <a:spcPts val="0"/>
              </a:spcAft>
              <a:buClr>
                <a:srgbClr val="000000"/>
              </a:buClr>
              <a:buSzPts val="2000"/>
              <a:buFont typeface="Arial"/>
              <a:buNone/>
            </a:pPr>
            <a:r>
              <a:rPr lang="en-GB" sz="2000">
                <a:solidFill>
                  <a:srgbClr val="000000"/>
                </a:solidFill>
                <a:latin typeface="Arial"/>
                <a:ea typeface="Arial"/>
                <a:cs typeface="Arial"/>
                <a:sym typeface="Arial"/>
              </a:rPr>
              <a:t>It explores how these concepts influence the delivery of services and shape modern policy and professional practice. </a:t>
            </a:r>
            <a:endParaRPr/>
          </a:p>
          <a:p>
            <a:pPr marL="0" marR="0" lvl="0" indent="0" algn="just" rtl="0">
              <a:lnSpc>
                <a:spcPct val="150000"/>
              </a:lnSpc>
              <a:spcBef>
                <a:spcPts val="0"/>
              </a:spcBef>
              <a:spcAft>
                <a:spcPts val="0"/>
              </a:spcAft>
              <a:buClr>
                <a:srgbClr val="000000"/>
              </a:buClr>
              <a:buSzPts val="2000"/>
              <a:buFont typeface="Arial"/>
              <a:buNone/>
            </a:pPr>
            <a:r>
              <a:rPr lang="en-GB" sz="2000">
                <a:solidFill>
                  <a:srgbClr val="000000"/>
                </a:solidFill>
                <a:latin typeface="Arial"/>
                <a:ea typeface="Arial"/>
                <a:cs typeface="Arial"/>
                <a:sym typeface="Arial"/>
              </a:rPr>
              <a:t>Understanding their interaction is essential for evaluating the effectiveness and long-term sustainability of health systems.</a:t>
            </a:r>
            <a:endParaRPr sz="2000">
              <a:solidFill>
                <a:schemeClr val="dk1"/>
              </a:solidFill>
              <a:latin typeface="Arial"/>
              <a:ea typeface="Arial"/>
              <a:cs typeface="Arial"/>
              <a:sym typeface="Arial"/>
            </a:endParaRPr>
          </a:p>
        </p:txBody>
      </p:sp>
      <p:pic>
        <p:nvPicPr>
          <p:cNvPr id="131" name="Google Shape;131;p2"/>
          <p:cNvPicPr preferRelativeResize="0"/>
          <p:nvPr/>
        </p:nvPicPr>
        <p:blipFill rotWithShape="1">
          <a:blip r:embed="rId3">
            <a:alphaModFix/>
          </a:blip>
          <a:srcRect/>
          <a:stretch/>
        </p:blipFill>
        <p:spPr>
          <a:xfrm>
            <a:off x="9118482" y="0"/>
            <a:ext cx="5511918" cy="8229600"/>
          </a:xfrm>
          <a:prstGeom prst="rect">
            <a:avLst/>
          </a:prstGeom>
          <a:noFill/>
          <a:ln>
            <a:noFill/>
          </a:ln>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36"/>
        <p:cNvGrpSpPr/>
        <p:nvPr/>
      </p:nvGrpSpPr>
      <p:grpSpPr>
        <a:xfrm>
          <a:off x="0" y="0"/>
          <a:ext cx="0" cy="0"/>
          <a:chOff x="0" y="0"/>
          <a:chExt cx="0" cy="0"/>
        </a:xfrm>
      </p:grpSpPr>
      <p:sp>
        <p:nvSpPr>
          <p:cNvPr id="137" name="Google Shape;137;p3"/>
          <p:cNvSpPr/>
          <p:nvPr/>
        </p:nvSpPr>
        <p:spPr>
          <a:xfrm>
            <a:off x="793790" y="1966476"/>
            <a:ext cx="11275219" cy="620078"/>
          </a:xfrm>
          <a:prstGeom prst="rect">
            <a:avLst/>
          </a:prstGeom>
          <a:noFill/>
          <a:ln>
            <a:noFill/>
          </a:ln>
        </p:spPr>
        <p:txBody>
          <a:bodyPr spcFirstLastPara="1" wrap="square" lIns="0" tIns="0" rIns="0" bIns="0" anchor="t" anchorCtr="0">
            <a:noAutofit/>
          </a:bodyPr>
          <a:lstStyle/>
          <a:p>
            <a:pPr marL="0" marR="0" lvl="0" indent="0" algn="l" rtl="0">
              <a:lnSpc>
                <a:spcPct val="134722"/>
              </a:lnSpc>
              <a:spcBef>
                <a:spcPts val="0"/>
              </a:spcBef>
              <a:spcAft>
                <a:spcPts val="0"/>
              </a:spcAft>
              <a:buClr>
                <a:srgbClr val="0D1D45"/>
              </a:buClr>
              <a:buSzPts val="3600"/>
              <a:buFont typeface="Arial"/>
              <a:buNone/>
            </a:pPr>
            <a:r>
              <a:rPr lang="en-GB" sz="3600" b="1">
                <a:solidFill>
                  <a:srgbClr val="0D1D45"/>
                </a:solidFill>
                <a:latin typeface="Arial"/>
                <a:ea typeface="Arial"/>
                <a:cs typeface="Arial"/>
                <a:sym typeface="Arial"/>
              </a:rPr>
              <a:t>Defining Health, Wellbeing, and Sustainable Development</a:t>
            </a:r>
            <a:endParaRPr sz="3600" b="1">
              <a:solidFill>
                <a:schemeClr val="dk1"/>
              </a:solidFill>
              <a:latin typeface="Arial"/>
              <a:ea typeface="Arial"/>
              <a:cs typeface="Arial"/>
              <a:sym typeface="Arial"/>
            </a:endParaRPr>
          </a:p>
        </p:txBody>
      </p:sp>
      <p:sp>
        <p:nvSpPr>
          <p:cNvPr id="138" name="Google Shape;138;p3"/>
          <p:cNvSpPr/>
          <p:nvPr/>
        </p:nvSpPr>
        <p:spPr>
          <a:xfrm>
            <a:off x="793790" y="3567589"/>
            <a:ext cx="4215289" cy="2111335"/>
          </a:xfrm>
          <a:prstGeom prst="roundRect">
            <a:avLst>
              <a:gd name="adj" fmla="val 3948"/>
            </a:avLst>
          </a:prstGeom>
          <a:solidFill>
            <a:srgbClr val="CCE8FF"/>
          </a:solidFill>
          <a:ln w="9525" cap="flat" cmpd="sng">
            <a:solidFill>
              <a:srgbClr val="B2CEE5"/>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 name="Google Shape;139;p3"/>
          <p:cNvSpPr/>
          <p:nvPr/>
        </p:nvSpPr>
        <p:spPr>
          <a:xfrm>
            <a:off x="999768" y="3773567"/>
            <a:ext cx="2480905" cy="310158"/>
          </a:xfrm>
          <a:prstGeom prst="rect">
            <a:avLst/>
          </a:prstGeom>
          <a:noFill/>
          <a:ln>
            <a:noFill/>
          </a:ln>
        </p:spPr>
        <p:txBody>
          <a:bodyPr spcFirstLastPara="1" wrap="square" lIns="0" tIns="0" rIns="0" bIns="0" anchor="t" anchorCtr="0">
            <a:noAutofit/>
          </a:bodyPr>
          <a:lstStyle/>
          <a:p>
            <a:pPr marL="0" marR="0" lvl="0" indent="0" algn="l" rtl="0">
              <a:lnSpc>
                <a:spcPct val="123076"/>
              </a:lnSpc>
              <a:spcBef>
                <a:spcPts val="0"/>
              </a:spcBef>
              <a:spcAft>
                <a:spcPts val="0"/>
              </a:spcAft>
              <a:buClr>
                <a:srgbClr val="000000"/>
              </a:buClr>
              <a:buSzPts val="1950"/>
              <a:buFont typeface="Arial"/>
              <a:buNone/>
            </a:pPr>
            <a:r>
              <a:rPr lang="en-GB" sz="1950">
                <a:solidFill>
                  <a:srgbClr val="000000"/>
                </a:solidFill>
                <a:latin typeface="Arial"/>
                <a:ea typeface="Arial"/>
                <a:cs typeface="Arial"/>
                <a:sym typeface="Arial"/>
              </a:rPr>
              <a:t>Health</a:t>
            </a:r>
            <a:endParaRPr sz="1950">
              <a:solidFill>
                <a:schemeClr val="dk1"/>
              </a:solidFill>
              <a:latin typeface="Arial"/>
              <a:ea typeface="Arial"/>
              <a:cs typeface="Arial"/>
              <a:sym typeface="Arial"/>
            </a:endParaRPr>
          </a:p>
        </p:txBody>
      </p:sp>
      <p:sp>
        <p:nvSpPr>
          <p:cNvPr id="140" name="Google Shape;140;p3"/>
          <p:cNvSpPr/>
          <p:nvPr/>
        </p:nvSpPr>
        <p:spPr>
          <a:xfrm>
            <a:off x="999768" y="4202787"/>
            <a:ext cx="3803333" cy="952619"/>
          </a:xfrm>
          <a:prstGeom prst="rect">
            <a:avLst/>
          </a:prstGeom>
          <a:noFill/>
          <a:ln>
            <a:noFill/>
          </a:ln>
        </p:spPr>
        <p:txBody>
          <a:bodyPr spcFirstLastPara="1" wrap="square" lIns="0" tIns="0" rIns="0" bIns="0" anchor="t" anchorCtr="0">
            <a:noAutofit/>
          </a:bodyPr>
          <a:lstStyle/>
          <a:p>
            <a:pPr marL="0" marR="0" lvl="0" indent="0" algn="l" rtl="0">
              <a:lnSpc>
                <a:spcPct val="161290"/>
              </a:lnSpc>
              <a:spcBef>
                <a:spcPts val="0"/>
              </a:spcBef>
              <a:spcAft>
                <a:spcPts val="0"/>
              </a:spcAft>
              <a:buClr>
                <a:srgbClr val="000000"/>
              </a:buClr>
              <a:buSzPts val="1550"/>
              <a:buFont typeface="Arial"/>
              <a:buNone/>
            </a:pPr>
            <a:r>
              <a:rPr lang="en-GB" sz="1550">
                <a:solidFill>
                  <a:srgbClr val="000000"/>
                </a:solidFill>
                <a:latin typeface="Arial"/>
                <a:ea typeface="Arial"/>
                <a:cs typeface="Arial"/>
                <a:sym typeface="Arial"/>
              </a:rPr>
              <a:t>A state of physical, mental, and social wellbeing rather than simply the absence of disease.</a:t>
            </a:r>
            <a:endParaRPr sz="1550">
              <a:solidFill>
                <a:schemeClr val="dk1"/>
              </a:solidFill>
              <a:latin typeface="Arial"/>
              <a:ea typeface="Arial"/>
              <a:cs typeface="Arial"/>
              <a:sym typeface="Arial"/>
            </a:endParaRPr>
          </a:p>
        </p:txBody>
      </p:sp>
      <p:sp>
        <p:nvSpPr>
          <p:cNvPr id="141" name="Google Shape;141;p3"/>
          <p:cNvSpPr/>
          <p:nvPr/>
        </p:nvSpPr>
        <p:spPr>
          <a:xfrm>
            <a:off x="5207437" y="3567589"/>
            <a:ext cx="4215408" cy="2111335"/>
          </a:xfrm>
          <a:prstGeom prst="roundRect">
            <a:avLst>
              <a:gd name="adj" fmla="val 3948"/>
            </a:avLst>
          </a:prstGeom>
          <a:solidFill>
            <a:srgbClr val="CCE8FF"/>
          </a:solidFill>
          <a:ln w="9525" cap="flat" cmpd="sng">
            <a:solidFill>
              <a:srgbClr val="B2CEE5"/>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 name="Google Shape;142;p3"/>
          <p:cNvSpPr/>
          <p:nvPr/>
        </p:nvSpPr>
        <p:spPr>
          <a:xfrm>
            <a:off x="5413415" y="3773567"/>
            <a:ext cx="2480905" cy="310158"/>
          </a:xfrm>
          <a:prstGeom prst="rect">
            <a:avLst/>
          </a:prstGeom>
          <a:noFill/>
          <a:ln>
            <a:noFill/>
          </a:ln>
        </p:spPr>
        <p:txBody>
          <a:bodyPr spcFirstLastPara="1" wrap="square" lIns="0" tIns="0" rIns="0" bIns="0" anchor="t" anchorCtr="0">
            <a:noAutofit/>
          </a:bodyPr>
          <a:lstStyle/>
          <a:p>
            <a:pPr marL="0" marR="0" lvl="0" indent="0" algn="l" rtl="0">
              <a:lnSpc>
                <a:spcPct val="123076"/>
              </a:lnSpc>
              <a:spcBef>
                <a:spcPts val="0"/>
              </a:spcBef>
              <a:spcAft>
                <a:spcPts val="0"/>
              </a:spcAft>
              <a:buClr>
                <a:srgbClr val="000000"/>
              </a:buClr>
              <a:buSzPts val="1950"/>
              <a:buFont typeface="Arial"/>
              <a:buNone/>
            </a:pPr>
            <a:r>
              <a:rPr lang="en-GB" sz="1950">
                <a:solidFill>
                  <a:srgbClr val="000000"/>
                </a:solidFill>
                <a:latin typeface="Arial"/>
                <a:ea typeface="Arial"/>
                <a:cs typeface="Arial"/>
                <a:sym typeface="Arial"/>
              </a:rPr>
              <a:t>Wellbeing</a:t>
            </a:r>
            <a:endParaRPr sz="1950">
              <a:solidFill>
                <a:schemeClr val="dk1"/>
              </a:solidFill>
              <a:latin typeface="Arial"/>
              <a:ea typeface="Arial"/>
              <a:cs typeface="Arial"/>
              <a:sym typeface="Arial"/>
            </a:endParaRPr>
          </a:p>
        </p:txBody>
      </p:sp>
      <p:sp>
        <p:nvSpPr>
          <p:cNvPr id="143" name="Google Shape;143;p3"/>
          <p:cNvSpPr/>
          <p:nvPr/>
        </p:nvSpPr>
        <p:spPr>
          <a:xfrm>
            <a:off x="5413415" y="4202787"/>
            <a:ext cx="3803452" cy="635079"/>
          </a:xfrm>
          <a:prstGeom prst="rect">
            <a:avLst/>
          </a:prstGeom>
          <a:noFill/>
          <a:ln>
            <a:noFill/>
          </a:ln>
        </p:spPr>
        <p:txBody>
          <a:bodyPr spcFirstLastPara="1" wrap="square" lIns="0" tIns="0" rIns="0" bIns="0" anchor="t" anchorCtr="0">
            <a:noAutofit/>
          </a:bodyPr>
          <a:lstStyle/>
          <a:p>
            <a:pPr marL="0" marR="0" lvl="0" indent="0" algn="l" rtl="0">
              <a:lnSpc>
                <a:spcPct val="161290"/>
              </a:lnSpc>
              <a:spcBef>
                <a:spcPts val="0"/>
              </a:spcBef>
              <a:spcAft>
                <a:spcPts val="0"/>
              </a:spcAft>
              <a:buClr>
                <a:srgbClr val="000000"/>
              </a:buClr>
              <a:buSzPts val="1550"/>
              <a:buFont typeface="Arial"/>
              <a:buNone/>
            </a:pPr>
            <a:r>
              <a:rPr lang="en-GB" sz="1550">
                <a:solidFill>
                  <a:srgbClr val="000000"/>
                </a:solidFill>
                <a:latin typeface="Arial"/>
                <a:ea typeface="Arial"/>
                <a:cs typeface="Arial"/>
                <a:sym typeface="Arial"/>
              </a:rPr>
              <a:t>A holistic concept encompassing emotional, psychological, and social dimensions of life.</a:t>
            </a:r>
            <a:endParaRPr sz="1550">
              <a:solidFill>
                <a:schemeClr val="dk1"/>
              </a:solidFill>
              <a:latin typeface="Arial"/>
              <a:ea typeface="Arial"/>
              <a:cs typeface="Arial"/>
              <a:sym typeface="Arial"/>
            </a:endParaRPr>
          </a:p>
        </p:txBody>
      </p:sp>
      <p:sp>
        <p:nvSpPr>
          <p:cNvPr id="144" name="Google Shape;144;p3"/>
          <p:cNvSpPr/>
          <p:nvPr/>
        </p:nvSpPr>
        <p:spPr>
          <a:xfrm>
            <a:off x="9621200" y="3567600"/>
            <a:ext cx="4840800" cy="2111400"/>
          </a:xfrm>
          <a:prstGeom prst="roundRect">
            <a:avLst>
              <a:gd name="adj" fmla="val 3948"/>
            </a:avLst>
          </a:prstGeom>
          <a:solidFill>
            <a:srgbClr val="CCE8FF"/>
          </a:solidFill>
          <a:ln w="9525" cap="flat" cmpd="sng">
            <a:solidFill>
              <a:srgbClr val="B2CEE5"/>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 name="Google Shape;145;p3"/>
          <p:cNvSpPr/>
          <p:nvPr/>
        </p:nvSpPr>
        <p:spPr>
          <a:xfrm>
            <a:off x="9827173" y="3773575"/>
            <a:ext cx="4418100" cy="310200"/>
          </a:xfrm>
          <a:prstGeom prst="rect">
            <a:avLst/>
          </a:prstGeom>
          <a:noFill/>
          <a:ln>
            <a:noFill/>
          </a:ln>
        </p:spPr>
        <p:txBody>
          <a:bodyPr spcFirstLastPara="1" wrap="square" lIns="0" tIns="0" rIns="0" bIns="0" anchor="t" anchorCtr="0">
            <a:noAutofit/>
          </a:bodyPr>
          <a:lstStyle/>
          <a:p>
            <a:pPr marL="0" marR="0" lvl="0" indent="0" algn="l" rtl="0">
              <a:lnSpc>
                <a:spcPct val="123076"/>
              </a:lnSpc>
              <a:spcBef>
                <a:spcPts val="0"/>
              </a:spcBef>
              <a:spcAft>
                <a:spcPts val="0"/>
              </a:spcAft>
              <a:buClr>
                <a:srgbClr val="000000"/>
              </a:buClr>
              <a:buSzPts val="1950"/>
              <a:buFont typeface="Arial"/>
              <a:buNone/>
            </a:pPr>
            <a:r>
              <a:rPr lang="en-GB" sz="1950">
                <a:solidFill>
                  <a:srgbClr val="000000"/>
                </a:solidFill>
                <a:latin typeface="Arial"/>
                <a:ea typeface="Arial"/>
                <a:cs typeface="Arial"/>
                <a:sym typeface="Arial"/>
              </a:rPr>
              <a:t>Sustainable development in health</a:t>
            </a:r>
            <a:endParaRPr sz="1950">
              <a:solidFill>
                <a:schemeClr val="dk1"/>
              </a:solidFill>
              <a:latin typeface="Arial"/>
              <a:ea typeface="Arial"/>
              <a:cs typeface="Arial"/>
              <a:sym typeface="Arial"/>
            </a:endParaRPr>
          </a:p>
        </p:txBody>
      </p:sp>
      <p:sp>
        <p:nvSpPr>
          <p:cNvPr id="146" name="Google Shape;146;p3"/>
          <p:cNvSpPr/>
          <p:nvPr/>
        </p:nvSpPr>
        <p:spPr>
          <a:xfrm>
            <a:off x="9827175" y="4202837"/>
            <a:ext cx="3803400" cy="952500"/>
          </a:xfrm>
          <a:prstGeom prst="rect">
            <a:avLst/>
          </a:prstGeom>
          <a:noFill/>
          <a:ln>
            <a:noFill/>
          </a:ln>
        </p:spPr>
        <p:txBody>
          <a:bodyPr spcFirstLastPara="1" wrap="square" lIns="0" tIns="0" rIns="0" bIns="0" anchor="t" anchorCtr="0">
            <a:noAutofit/>
          </a:bodyPr>
          <a:lstStyle/>
          <a:p>
            <a:pPr marL="0" marR="0" lvl="0" indent="0" algn="l" rtl="0">
              <a:lnSpc>
                <a:spcPct val="161290"/>
              </a:lnSpc>
              <a:spcBef>
                <a:spcPts val="0"/>
              </a:spcBef>
              <a:spcAft>
                <a:spcPts val="0"/>
              </a:spcAft>
              <a:buClr>
                <a:srgbClr val="000000"/>
              </a:buClr>
              <a:buSzPts val="1550"/>
              <a:buFont typeface="Arial"/>
              <a:buNone/>
            </a:pPr>
            <a:r>
              <a:rPr lang="en-GB" sz="1550">
                <a:solidFill>
                  <a:srgbClr val="000000"/>
                </a:solidFill>
                <a:latin typeface="Arial"/>
                <a:ea typeface="Arial"/>
                <a:cs typeface="Arial"/>
                <a:sym typeface="Arial"/>
              </a:rPr>
              <a:t>Meeting present health needs without depleting resources or increasing inequalities for future generations (Glasby, 2017).</a:t>
            </a:r>
            <a:endParaRPr sz="1550">
              <a:solidFill>
                <a:schemeClr val="dk1"/>
              </a:solidFill>
              <a:latin typeface="Arial"/>
              <a:ea typeface="Arial"/>
              <a:cs typeface="Arial"/>
              <a:sym typeface="Arial"/>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51"/>
        <p:cNvGrpSpPr/>
        <p:nvPr/>
      </p:nvGrpSpPr>
      <p:grpSpPr>
        <a:xfrm>
          <a:off x="0" y="0"/>
          <a:ext cx="0" cy="0"/>
          <a:chOff x="0" y="0"/>
          <a:chExt cx="0" cy="0"/>
        </a:xfrm>
      </p:grpSpPr>
      <p:sp>
        <p:nvSpPr>
          <p:cNvPr id="152" name="Google Shape;152;p4"/>
          <p:cNvSpPr/>
          <p:nvPr/>
        </p:nvSpPr>
        <p:spPr>
          <a:xfrm>
            <a:off x="793790" y="631150"/>
            <a:ext cx="12630110" cy="620078"/>
          </a:xfrm>
          <a:prstGeom prst="rect">
            <a:avLst/>
          </a:prstGeom>
          <a:noFill/>
          <a:ln>
            <a:noFill/>
          </a:ln>
        </p:spPr>
        <p:txBody>
          <a:bodyPr spcFirstLastPara="1" wrap="square" lIns="0" tIns="0" rIns="0" bIns="0" anchor="t" anchorCtr="0">
            <a:noAutofit/>
          </a:bodyPr>
          <a:lstStyle/>
          <a:p>
            <a:pPr marL="0" marR="0" lvl="0" indent="0" algn="l" rtl="0">
              <a:lnSpc>
                <a:spcPct val="134722"/>
              </a:lnSpc>
              <a:spcBef>
                <a:spcPts val="0"/>
              </a:spcBef>
              <a:spcAft>
                <a:spcPts val="0"/>
              </a:spcAft>
              <a:buClr>
                <a:srgbClr val="0D1D45"/>
              </a:buClr>
              <a:buSzPts val="3600"/>
              <a:buFont typeface="Arial"/>
              <a:buNone/>
            </a:pPr>
            <a:r>
              <a:rPr lang="en-GB" sz="3600" b="1">
                <a:solidFill>
                  <a:srgbClr val="0D1D45"/>
                </a:solidFill>
                <a:latin typeface="Arial"/>
                <a:ea typeface="Arial"/>
                <a:cs typeface="Arial"/>
                <a:sym typeface="Arial"/>
              </a:rPr>
              <a:t>Importance of Integration in Modern Health Systems</a:t>
            </a:r>
            <a:endParaRPr sz="3600" b="1">
              <a:solidFill>
                <a:schemeClr val="dk1"/>
              </a:solidFill>
              <a:latin typeface="Arial"/>
              <a:ea typeface="Arial"/>
              <a:cs typeface="Arial"/>
              <a:sym typeface="Arial"/>
            </a:endParaRPr>
          </a:p>
        </p:txBody>
      </p:sp>
      <p:sp>
        <p:nvSpPr>
          <p:cNvPr id="153" name="Google Shape;153;p4"/>
          <p:cNvSpPr/>
          <p:nvPr/>
        </p:nvSpPr>
        <p:spPr>
          <a:xfrm>
            <a:off x="6888480" y="1975326"/>
            <a:ext cx="6955631" cy="1586032"/>
          </a:xfrm>
          <a:prstGeom prst="roundRect">
            <a:avLst>
              <a:gd name="adj" fmla="val 6918"/>
            </a:avLst>
          </a:prstGeom>
          <a:solidFill>
            <a:srgbClr val="FFFFFF"/>
          </a:solidFill>
          <a:ln w="22850" cap="flat" cmpd="sng">
            <a:solidFill>
              <a:srgbClr val="B2CEE5"/>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 name="Google Shape;154;p4"/>
          <p:cNvSpPr/>
          <p:nvPr/>
        </p:nvSpPr>
        <p:spPr>
          <a:xfrm>
            <a:off x="6865620" y="1975326"/>
            <a:ext cx="91440" cy="1586032"/>
          </a:xfrm>
          <a:prstGeom prst="roundRect">
            <a:avLst>
              <a:gd name="adj" fmla="val 91163"/>
            </a:avLst>
          </a:prstGeom>
          <a:solidFill>
            <a:srgbClr val="005CA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5" name="Google Shape;155;p4"/>
          <p:cNvSpPr/>
          <p:nvPr/>
        </p:nvSpPr>
        <p:spPr>
          <a:xfrm>
            <a:off x="7178274" y="2196550"/>
            <a:ext cx="3866700" cy="310200"/>
          </a:xfrm>
          <a:prstGeom prst="rect">
            <a:avLst/>
          </a:prstGeom>
          <a:noFill/>
          <a:ln>
            <a:noFill/>
          </a:ln>
        </p:spPr>
        <p:txBody>
          <a:bodyPr spcFirstLastPara="1" wrap="square" lIns="0" tIns="0" rIns="0" bIns="0" anchor="t" anchorCtr="0">
            <a:noAutofit/>
          </a:bodyPr>
          <a:lstStyle/>
          <a:p>
            <a:pPr marL="0" marR="0" lvl="0" indent="0" algn="l" rtl="0">
              <a:lnSpc>
                <a:spcPct val="123076"/>
              </a:lnSpc>
              <a:spcBef>
                <a:spcPts val="0"/>
              </a:spcBef>
              <a:spcAft>
                <a:spcPts val="0"/>
              </a:spcAft>
              <a:buClr>
                <a:srgbClr val="000000"/>
              </a:buClr>
              <a:buSzPts val="1950"/>
              <a:buFont typeface="Arial"/>
              <a:buNone/>
            </a:pPr>
            <a:r>
              <a:rPr lang="en-GB" sz="1950">
                <a:solidFill>
                  <a:srgbClr val="000000"/>
                </a:solidFill>
                <a:latin typeface="Arial"/>
                <a:ea typeface="Arial"/>
                <a:cs typeface="Arial"/>
                <a:sym typeface="Arial"/>
              </a:rPr>
              <a:t>Changing population needs</a:t>
            </a:r>
            <a:endParaRPr sz="1950">
              <a:solidFill>
                <a:schemeClr val="dk1"/>
              </a:solidFill>
              <a:latin typeface="Arial"/>
              <a:ea typeface="Arial"/>
              <a:cs typeface="Arial"/>
              <a:sym typeface="Arial"/>
            </a:endParaRPr>
          </a:p>
        </p:txBody>
      </p:sp>
      <p:sp>
        <p:nvSpPr>
          <p:cNvPr id="156" name="Google Shape;156;p4"/>
          <p:cNvSpPr/>
          <p:nvPr/>
        </p:nvSpPr>
        <p:spPr>
          <a:xfrm>
            <a:off x="7178278" y="2705060"/>
            <a:ext cx="6444615" cy="635079"/>
          </a:xfrm>
          <a:prstGeom prst="rect">
            <a:avLst/>
          </a:prstGeom>
          <a:noFill/>
          <a:ln>
            <a:noFill/>
          </a:ln>
        </p:spPr>
        <p:txBody>
          <a:bodyPr spcFirstLastPara="1" wrap="square" lIns="0" tIns="0" rIns="0" bIns="0" anchor="t" anchorCtr="0">
            <a:noAutofit/>
          </a:bodyPr>
          <a:lstStyle/>
          <a:p>
            <a:pPr marL="0" marR="0" lvl="0" indent="0" algn="l" rtl="0">
              <a:lnSpc>
                <a:spcPct val="161290"/>
              </a:lnSpc>
              <a:spcBef>
                <a:spcPts val="0"/>
              </a:spcBef>
              <a:spcAft>
                <a:spcPts val="0"/>
              </a:spcAft>
              <a:buClr>
                <a:srgbClr val="000000"/>
              </a:buClr>
              <a:buSzPts val="1550"/>
              <a:buFont typeface="Arial"/>
              <a:buNone/>
            </a:pPr>
            <a:r>
              <a:rPr lang="en-GB" sz="1550">
                <a:solidFill>
                  <a:srgbClr val="000000"/>
                </a:solidFill>
                <a:latin typeface="Arial"/>
                <a:ea typeface="Arial"/>
                <a:cs typeface="Arial"/>
                <a:sym typeface="Arial"/>
              </a:rPr>
              <a:t>Ageing populations, long-term conditions, and rising mental health demands.</a:t>
            </a:r>
            <a:endParaRPr sz="1550">
              <a:solidFill>
                <a:schemeClr val="dk1"/>
              </a:solidFill>
              <a:latin typeface="Arial"/>
              <a:ea typeface="Arial"/>
              <a:cs typeface="Arial"/>
              <a:sym typeface="Arial"/>
            </a:endParaRPr>
          </a:p>
        </p:txBody>
      </p:sp>
      <p:sp>
        <p:nvSpPr>
          <p:cNvPr id="157" name="Google Shape;157;p4"/>
          <p:cNvSpPr/>
          <p:nvPr/>
        </p:nvSpPr>
        <p:spPr>
          <a:xfrm>
            <a:off x="6888480" y="3759716"/>
            <a:ext cx="6955631" cy="1586032"/>
          </a:xfrm>
          <a:prstGeom prst="roundRect">
            <a:avLst>
              <a:gd name="adj" fmla="val 6918"/>
            </a:avLst>
          </a:prstGeom>
          <a:solidFill>
            <a:srgbClr val="FFFFFF"/>
          </a:solidFill>
          <a:ln w="22850" cap="flat" cmpd="sng">
            <a:solidFill>
              <a:srgbClr val="B2CEE5"/>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 name="Google Shape;158;p4"/>
          <p:cNvSpPr/>
          <p:nvPr/>
        </p:nvSpPr>
        <p:spPr>
          <a:xfrm>
            <a:off x="6865620" y="3759716"/>
            <a:ext cx="91440" cy="1586032"/>
          </a:xfrm>
          <a:prstGeom prst="roundRect">
            <a:avLst>
              <a:gd name="adj" fmla="val 91163"/>
            </a:avLst>
          </a:prstGeom>
          <a:solidFill>
            <a:srgbClr val="005CA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 name="Google Shape;159;p4"/>
          <p:cNvSpPr/>
          <p:nvPr/>
        </p:nvSpPr>
        <p:spPr>
          <a:xfrm>
            <a:off x="7178274" y="3980925"/>
            <a:ext cx="4323900" cy="310200"/>
          </a:xfrm>
          <a:prstGeom prst="rect">
            <a:avLst/>
          </a:prstGeom>
          <a:noFill/>
          <a:ln>
            <a:noFill/>
          </a:ln>
        </p:spPr>
        <p:txBody>
          <a:bodyPr spcFirstLastPara="1" wrap="square" lIns="0" tIns="0" rIns="0" bIns="0" anchor="t" anchorCtr="0">
            <a:noAutofit/>
          </a:bodyPr>
          <a:lstStyle/>
          <a:p>
            <a:pPr marL="0" marR="0" lvl="0" indent="0" algn="l" rtl="0">
              <a:lnSpc>
                <a:spcPct val="123076"/>
              </a:lnSpc>
              <a:spcBef>
                <a:spcPts val="0"/>
              </a:spcBef>
              <a:spcAft>
                <a:spcPts val="0"/>
              </a:spcAft>
              <a:buClr>
                <a:srgbClr val="000000"/>
              </a:buClr>
              <a:buSzPts val="1950"/>
              <a:buFont typeface="Arial"/>
              <a:buNone/>
            </a:pPr>
            <a:r>
              <a:rPr lang="en-GB" sz="1950">
                <a:solidFill>
                  <a:srgbClr val="000000"/>
                </a:solidFill>
                <a:latin typeface="Arial"/>
                <a:ea typeface="Arial"/>
                <a:cs typeface="Arial"/>
                <a:sym typeface="Arial"/>
              </a:rPr>
              <a:t>Limitations of traditional systems</a:t>
            </a:r>
            <a:endParaRPr sz="1950">
              <a:solidFill>
                <a:schemeClr val="dk1"/>
              </a:solidFill>
              <a:latin typeface="Arial"/>
              <a:ea typeface="Arial"/>
              <a:cs typeface="Arial"/>
              <a:sym typeface="Arial"/>
            </a:endParaRPr>
          </a:p>
        </p:txBody>
      </p:sp>
      <p:sp>
        <p:nvSpPr>
          <p:cNvPr id="160" name="Google Shape;160;p4"/>
          <p:cNvSpPr/>
          <p:nvPr/>
        </p:nvSpPr>
        <p:spPr>
          <a:xfrm>
            <a:off x="7178278" y="4489450"/>
            <a:ext cx="6444615" cy="635079"/>
          </a:xfrm>
          <a:prstGeom prst="rect">
            <a:avLst/>
          </a:prstGeom>
          <a:noFill/>
          <a:ln>
            <a:noFill/>
          </a:ln>
        </p:spPr>
        <p:txBody>
          <a:bodyPr spcFirstLastPara="1" wrap="square" lIns="0" tIns="0" rIns="0" bIns="0" anchor="t" anchorCtr="0">
            <a:noAutofit/>
          </a:bodyPr>
          <a:lstStyle/>
          <a:p>
            <a:pPr marL="0" marR="0" lvl="0" indent="0" algn="l" rtl="0">
              <a:lnSpc>
                <a:spcPct val="161290"/>
              </a:lnSpc>
              <a:spcBef>
                <a:spcPts val="0"/>
              </a:spcBef>
              <a:spcAft>
                <a:spcPts val="0"/>
              </a:spcAft>
              <a:buClr>
                <a:srgbClr val="000000"/>
              </a:buClr>
              <a:buSzPts val="1550"/>
              <a:buFont typeface="Arial"/>
              <a:buNone/>
            </a:pPr>
            <a:r>
              <a:rPr lang="en-GB" sz="1550">
                <a:solidFill>
                  <a:srgbClr val="000000"/>
                </a:solidFill>
                <a:latin typeface="Arial"/>
                <a:ea typeface="Arial"/>
                <a:cs typeface="Arial"/>
                <a:sym typeface="Arial"/>
              </a:rPr>
              <a:t>Acute and episodic care models struggle to address complex and ongoing needs.</a:t>
            </a:r>
            <a:endParaRPr sz="1550">
              <a:solidFill>
                <a:schemeClr val="dk1"/>
              </a:solidFill>
              <a:latin typeface="Arial"/>
              <a:ea typeface="Arial"/>
              <a:cs typeface="Arial"/>
              <a:sym typeface="Arial"/>
            </a:endParaRPr>
          </a:p>
        </p:txBody>
      </p:sp>
      <p:sp>
        <p:nvSpPr>
          <p:cNvPr id="161" name="Google Shape;161;p4"/>
          <p:cNvSpPr/>
          <p:nvPr/>
        </p:nvSpPr>
        <p:spPr>
          <a:xfrm>
            <a:off x="6888480" y="5544106"/>
            <a:ext cx="6955631" cy="1586032"/>
          </a:xfrm>
          <a:prstGeom prst="roundRect">
            <a:avLst>
              <a:gd name="adj" fmla="val 6918"/>
            </a:avLst>
          </a:prstGeom>
          <a:solidFill>
            <a:srgbClr val="FFFFFF"/>
          </a:solidFill>
          <a:ln w="22850" cap="flat" cmpd="sng">
            <a:solidFill>
              <a:srgbClr val="B2CEE5"/>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 name="Google Shape;162;p4"/>
          <p:cNvSpPr/>
          <p:nvPr/>
        </p:nvSpPr>
        <p:spPr>
          <a:xfrm>
            <a:off x="6865620" y="5544106"/>
            <a:ext cx="91440" cy="1586032"/>
          </a:xfrm>
          <a:prstGeom prst="roundRect">
            <a:avLst>
              <a:gd name="adj" fmla="val 91163"/>
            </a:avLst>
          </a:prstGeom>
          <a:solidFill>
            <a:srgbClr val="005CA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 name="Google Shape;163;p4"/>
          <p:cNvSpPr/>
          <p:nvPr/>
        </p:nvSpPr>
        <p:spPr>
          <a:xfrm>
            <a:off x="7178278" y="5765324"/>
            <a:ext cx="2480905" cy="310158"/>
          </a:xfrm>
          <a:prstGeom prst="rect">
            <a:avLst/>
          </a:prstGeom>
          <a:noFill/>
          <a:ln>
            <a:noFill/>
          </a:ln>
        </p:spPr>
        <p:txBody>
          <a:bodyPr spcFirstLastPara="1" wrap="square" lIns="0" tIns="0" rIns="0" bIns="0" anchor="t" anchorCtr="0">
            <a:noAutofit/>
          </a:bodyPr>
          <a:lstStyle/>
          <a:p>
            <a:pPr marL="0" marR="0" lvl="0" indent="0" algn="l" rtl="0">
              <a:lnSpc>
                <a:spcPct val="123076"/>
              </a:lnSpc>
              <a:spcBef>
                <a:spcPts val="0"/>
              </a:spcBef>
              <a:spcAft>
                <a:spcPts val="0"/>
              </a:spcAft>
              <a:buClr>
                <a:srgbClr val="000000"/>
              </a:buClr>
              <a:buSzPts val="1950"/>
              <a:buFont typeface="Arial"/>
              <a:buNone/>
            </a:pPr>
            <a:r>
              <a:rPr lang="en-GB" sz="1950">
                <a:solidFill>
                  <a:srgbClr val="000000"/>
                </a:solidFill>
                <a:latin typeface="Arial"/>
                <a:ea typeface="Arial"/>
                <a:cs typeface="Arial"/>
                <a:sym typeface="Arial"/>
              </a:rPr>
              <a:t>Value of integration</a:t>
            </a:r>
            <a:endParaRPr sz="1950">
              <a:solidFill>
                <a:schemeClr val="dk1"/>
              </a:solidFill>
              <a:latin typeface="Arial"/>
              <a:ea typeface="Arial"/>
              <a:cs typeface="Arial"/>
              <a:sym typeface="Arial"/>
            </a:endParaRPr>
          </a:p>
        </p:txBody>
      </p:sp>
      <p:sp>
        <p:nvSpPr>
          <p:cNvPr id="164" name="Google Shape;164;p4"/>
          <p:cNvSpPr/>
          <p:nvPr/>
        </p:nvSpPr>
        <p:spPr>
          <a:xfrm>
            <a:off x="7178278" y="6273840"/>
            <a:ext cx="6444615" cy="635079"/>
          </a:xfrm>
          <a:prstGeom prst="rect">
            <a:avLst/>
          </a:prstGeom>
          <a:noFill/>
          <a:ln>
            <a:noFill/>
          </a:ln>
        </p:spPr>
        <p:txBody>
          <a:bodyPr spcFirstLastPara="1" wrap="square" lIns="0" tIns="0" rIns="0" bIns="0" anchor="t" anchorCtr="0">
            <a:noAutofit/>
          </a:bodyPr>
          <a:lstStyle/>
          <a:p>
            <a:pPr marL="0" marR="0" lvl="0" indent="0" algn="l" rtl="0">
              <a:lnSpc>
                <a:spcPct val="161290"/>
              </a:lnSpc>
              <a:spcBef>
                <a:spcPts val="0"/>
              </a:spcBef>
              <a:spcAft>
                <a:spcPts val="0"/>
              </a:spcAft>
              <a:buClr>
                <a:srgbClr val="000000"/>
              </a:buClr>
              <a:buSzPts val="1550"/>
              <a:buFont typeface="Arial"/>
              <a:buNone/>
            </a:pPr>
            <a:r>
              <a:rPr lang="en-GB" sz="1550">
                <a:solidFill>
                  <a:srgbClr val="000000"/>
                </a:solidFill>
                <a:latin typeface="Arial"/>
                <a:ea typeface="Arial"/>
                <a:cs typeface="Arial"/>
                <a:sym typeface="Arial"/>
              </a:rPr>
              <a:t>Preventive and continuity-focused systems achieve better long-term outcomes than fragmented care (Kelly et al., 2020).</a:t>
            </a:r>
            <a:endParaRPr sz="1550">
              <a:solidFill>
                <a:schemeClr val="dk1"/>
              </a:solidFill>
              <a:latin typeface="Arial"/>
              <a:ea typeface="Arial"/>
              <a:cs typeface="Arial"/>
              <a:sym typeface="Arial"/>
            </a:endParaRPr>
          </a:p>
        </p:txBody>
      </p:sp>
      <p:pic>
        <p:nvPicPr>
          <p:cNvPr id="165" name="Google Shape;165;p4"/>
          <p:cNvPicPr preferRelativeResize="0"/>
          <p:nvPr/>
        </p:nvPicPr>
        <p:blipFill rotWithShape="1">
          <a:blip r:embed="rId3">
            <a:alphaModFix/>
          </a:blip>
          <a:srcRect/>
          <a:stretch/>
        </p:blipFill>
        <p:spPr>
          <a:xfrm>
            <a:off x="793790" y="1977231"/>
            <a:ext cx="5176329" cy="5152907"/>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70"/>
        <p:cNvGrpSpPr/>
        <p:nvPr/>
      </p:nvGrpSpPr>
      <p:grpSpPr>
        <a:xfrm>
          <a:off x="0" y="0"/>
          <a:ext cx="0" cy="0"/>
          <a:chOff x="0" y="0"/>
          <a:chExt cx="0" cy="0"/>
        </a:xfrm>
      </p:grpSpPr>
      <p:sp>
        <p:nvSpPr>
          <p:cNvPr id="171" name="Google Shape;171;p5"/>
          <p:cNvSpPr/>
          <p:nvPr/>
        </p:nvSpPr>
        <p:spPr>
          <a:xfrm>
            <a:off x="793790" y="2161342"/>
            <a:ext cx="8787646" cy="620078"/>
          </a:xfrm>
          <a:prstGeom prst="rect">
            <a:avLst/>
          </a:prstGeom>
          <a:noFill/>
          <a:ln>
            <a:noFill/>
          </a:ln>
        </p:spPr>
        <p:txBody>
          <a:bodyPr spcFirstLastPara="1" wrap="square" lIns="0" tIns="0" rIns="0" bIns="0" anchor="t" anchorCtr="0">
            <a:noAutofit/>
          </a:bodyPr>
          <a:lstStyle/>
          <a:p>
            <a:pPr marL="0" marR="0" lvl="0" indent="0" algn="l" rtl="0">
              <a:lnSpc>
                <a:spcPct val="124358"/>
              </a:lnSpc>
              <a:spcBef>
                <a:spcPts val="0"/>
              </a:spcBef>
              <a:spcAft>
                <a:spcPts val="0"/>
              </a:spcAft>
              <a:buClr>
                <a:srgbClr val="0D1D45"/>
              </a:buClr>
              <a:buSzPts val="3900"/>
              <a:buFont typeface="Arial"/>
              <a:buNone/>
            </a:pPr>
            <a:r>
              <a:rPr lang="en-GB" sz="3900">
                <a:solidFill>
                  <a:srgbClr val="0D1D45"/>
                </a:solidFill>
                <a:latin typeface="Arial"/>
                <a:ea typeface="Arial"/>
                <a:cs typeface="Arial"/>
                <a:sym typeface="Arial"/>
              </a:rPr>
              <a:t>Integrated Health and Wellbeing Approaches</a:t>
            </a:r>
            <a:endParaRPr sz="3900">
              <a:solidFill>
                <a:schemeClr val="dk1"/>
              </a:solidFill>
              <a:latin typeface="Arial"/>
              <a:ea typeface="Arial"/>
              <a:cs typeface="Arial"/>
              <a:sym typeface="Arial"/>
            </a:endParaRPr>
          </a:p>
        </p:txBody>
      </p:sp>
      <p:pic>
        <p:nvPicPr>
          <p:cNvPr id="172" name="Google Shape;172;p5" descr="preencoded.png"/>
          <p:cNvPicPr preferRelativeResize="0"/>
          <p:nvPr/>
        </p:nvPicPr>
        <p:blipFill rotWithShape="1">
          <a:blip r:embed="rId3">
            <a:alphaModFix/>
          </a:blip>
          <a:srcRect/>
          <a:stretch/>
        </p:blipFill>
        <p:spPr>
          <a:xfrm>
            <a:off x="793790" y="3178254"/>
            <a:ext cx="4347567" cy="793790"/>
          </a:xfrm>
          <a:prstGeom prst="rect">
            <a:avLst/>
          </a:prstGeom>
          <a:noFill/>
          <a:ln>
            <a:noFill/>
          </a:ln>
        </p:spPr>
      </p:pic>
      <p:sp>
        <p:nvSpPr>
          <p:cNvPr id="173" name="Google Shape;173;p5"/>
          <p:cNvSpPr/>
          <p:nvPr/>
        </p:nvSpPr>
        <p:spPr>
          <a:xfrm>
            <a:off x="992151" y="4170400"/>
            <a:ext cx="3652200" cy="310200"/>
          </a:xfrm>
          <a:prstGeom prst="rect">
            <a:avLst/>
          </a:prstGeom>
          <a:noFill/>
          <a:ln>
            <a:noFill/>
          </a:ln>
        </p:spPr>
        <p:txBody>
          <a:bodyPr spcFirstLastPara="1" wrap="square" lIns="0" tIns="0" rIns="0" bIns="0" anchor="t" anchorCtr="0">
            <a:noAutofit/>
          </a:bodyPr>
          <a:lstStyle/>
          <a:p>
            <a:pPr marL="0" marR="0" lvl="0" indent="0" algn="l" rtl="0">
              <a:lnSpc>
                <a:spcPct val="123076"/>
              </a:lnSpc>
              <a:spcBef>
                <a:spcPts val="0"/>
              </a:spcBef>
              <a:spcAft>
                <a:spcPts val="0"/>
              </a:spcAft>
              <a:buClr>
                <a:srgbClr val="000000"/>
              </a:buClr>
              <a:buSzPts val="1950"/>
              <a:buFont typeface="Arial"/>
              <a:buNone/>
            </a:pPr>
            <a:r>
              <a:rPr lang="en-GB" sz="1950">
                <a:solidFill>
                  <a:srgbClr val="000000"/>
                </a:solidFill>
                <a:latin typeface="Arial"/>
                <a:ea typeface="Arial"/>
                <a:cs typeface="Arial"/>
                <a:sym typeface="Arial"/>
              </a:rPr>
              <a:t>Purpose of integrated care</a:t>
            </a:r>
            <a:endParaRPr sz="1950">
              <a:solidFill>
                <a:schemeClr val="dk1"/>
              </a:solidFill>
              <a:latin typeface="Arial"/>
              <a:ea typeface="Arial"/>
              <a:cs typeface="Arial"/>
              <a:sym typeface="Arial"/>
            </a:endParaRPr>
          </a:p>
        </p:txBody>
      </p:sp>
      <p:sp>
        <p:nvSpPr>
          <p:cNvPr id="174" name="Google Shape;174;p5"/>
          <p:cNvSpPr/>
          <p:nvPr/>
        </p:nvSpPr>
        <p:spPr>
          <a:xfrm>
            <a:off x="992148" y="4599623"/>
            <a:ext cx="3950851" cy="635079"/>
          </a:xfrm>
          <a:prstGeom prst="rect">
            <a:avLst/>
          </a:prstGeom>
          <a:noFill/>
          <a:ln>
            <a:noFill/>
          </a:ln>
        </p:spPr>
        <p:txBody>
          <a:bodyPr spcFirstLastPara="1" wrap="square" lIns="0" tIns="0" rIns="0" bIns="0" anchor="t" anchorCtr="0">
            <a:noAutofit/>
          </a:bodyPr>
          <a:lstStyle/>
          <a:p>
            <a:pPr marL="0" marR="0" lvl="0" indent="0" algn="l" rtl="0">
              <a:lnSpc>
                <a:spcPct val="161290"/>
              </a:lnSpc>
              <a:spcBef>
                <a:spcPts val="0"/>
              </a:spcBef>
              <a:spcAft>
                <a:spcPts val="0"/>
              </a:spcAft>
              <a:buClr>
                <a:srgbClr val="000000"/>
              </a:buClr>
              <a:buSzPts val="1550"/>
              <a:buFont typeface="Arial"/>
              <a:buNone/>
            </a:pPr>
            <a:r>
              <a:rPr lang="en-GB" sz="1550">
                <a:solidFill>
                  <a:srgbClr val="000000"/>
                </a:solidFill>
                <a:latin typeface="Arial"/>
                <a:ea typeface="Arial"/>
                <a:cs typeface="Arial"/>
                <a:sym typeface="Arial"/>
              </a:rPr>
              <a:t>Coordination across health and social care boundaries.</a:t>
            </a:r>
            <a:endParaRPr sz="1550">
              <a:solidFill>
                <a:schemeClr val="dk1"/>
              </a:solidFill>
              <a:latin typeface="Arial"/>
              <a:ea typeface="Arial"/>
              <a:cs typeface="Arial"/>
              <a:sym typeface="Arial"/>
            </a:endParaRPr>
          </a:p>
        </p:txBody>
      </p:sp>
      <p:pic>
        <p:nvPicPr>
          <p:cNvPr id="175" name="Google Shape;175;p5" descr="preencoded.png"/>
          <p:cNvPicPr preferRelativeResize="0"/>
          <p:nvPr/>
        </p:nvPicPr>
        <p:blipFill rotWithShape="1">
          <a:blip r:embed="rId4">
            <a:alphaModFix/>
          </a:blip>
          <a:srcRect/>
          <a:stretch/>
        </p:blipFill>
        <p:spPr>
          <a:xfrm>
            <a:off x="5141357" y="3178254"/>
            <a:ext cx="4347567" cy="793790"/>
          </a:xfrm>
          <a:prstGeom prst="rect">
            <a:avLst/>
          </a:prstGeom>
          <a:noFill/>
          <a:ln>
            <a:noFill/>
          </a:ln>
        </p:spPr>
      </p:pic>
      <p:sp>
        <p:nvSpPr>
          <p:cNvPr id="176" name="Google Shape;176;p5"/>
          <p:cNvSpPr/>
          <p:nvPr/>
        </p:nvSpPr>
        <p:spPr>
          <a:xfrm>
            <a:off x="5339727" y="4170400"/>
            <a:ext cx="3652200" cy="310200"/>
          </a:xfrm>
          <a:prstGeom prst="rect">
            <a:avLst/>
          </a:prstGeom>
          <a:noFill/>
          <a:ln>
            <a:noFill/>
          </a:ln>
        </p:spPr>
        <p:txBody>
          <a:bodyPr spcFirstLastPara="1" wrap="square" lIns="0" tIns="0" rIns="0" bIns="0" anchor="t" anchorCtr="0">
            <a:noAutofit/>
          </a:bodyPr>
          <a:lstStyle/>
          <a:p>
            <a:pPr marL="0" marR="0" lvl="0" indent="0" algn="l" rtl="0">
              <a:lnSpc>
                <a:spcPct val="123076"/>
              </a:lnSpc>
              <a:spcBef>
                <a:spcPts val="0"/>
              </a:spcBef>
              <a:spcAft>
                <a:spcPts val="0"/>
              </a:spcAft>
              <a:buClr>
                <a:srgbClr val="000000"/>
              </a:buClr>
              <a:buSzPts val="1950"/>
              <a:buFont typeface="Arial"/>
              <a:buNone/>
            </a:pPr>
            <a:r>
              <a:rPr lang="en-GB" sz="1950">
                <a:solidFill>
                  <a:srgbClr val="000000"/>
                </a:solidFill>
                <a:latin typeface="Arial"/>
                <a:ea typeface="Arial"/>
                <a:cs typeface="Arial"/>
                <a:sym typeface="Arial"/>
              </a:rPr>
              <a:t>Holistic understanding of health</a:t>
            </a:r>
            <a:endParaRPr sz="1950">
              <a:solidFill>
                <a:schemeClr val="dk1"/>
              </a:solidFill>
              <a:latin typeface="Arial"/>
              <a:ea typeface="Arial"/>
              <a:cs typeface="Arial"/>
              <a:sym typeface="Arial"/>
            </a:endParaRPr>
          </a:p>
        </p:txBody>
      </p:sp>
      <p:sp>
        <p:nvSpPr>
          <p:cNvPr id="177" name="Google Shape;177;p5"/>
          <p:cNvSpPr/>
          <p:nvPr/>
        </p:nvSpPr>
        <p:spPr>
          <a:xfrm>
            <a:off x="5339715" y="4599623"/>
            <a:ext cx="3950851" cy="635079"/>
          </a:xfrm>
          <a:prstGeom prst="rect">
            <a:avLst/>
          </a:prstGeom>
          <a:noFill/>
          <a:ln>
            <a:noFill/>
          </a:ln>
        </p:spPr>
        <p:txBody>
          <a:bodyPr spcFirstLastPara="1" wrap="square" lIns="0" tIns="0" rIns="0" bIns="0" anchor="t" anchorCtr="0">
            <a:noAutofit/>
          </a:bodyPr>
          <a:lstStyle/>
          <a:p>
            <a:pPr marL="0" marR="0" lvl="0" indent="0" algn="l" rtl="0">
              <a:lnSpc>
                <a:spcPct val="161290"/>
              </a:lnSpc>
              <a:spcBef>
                <a:spcPts val="0"/>
              </a:spcBef>
              <a:spcAft>
                <a:spcPts val="0"/>
              </a:spcAft>
              <a:buClr>
                <a:srgbClr val="000000"/>
              </a:buClr>
              <a:buSzPts val="1550"/>
              <a:buFont typeface="Arial"/>
              <a:buNone/>
            </a:pPr>
            <a:r>
              <a:rPr lang="en-GB" sz="1550">
                <a:solidFill>
                  <a:srgbClr val="000000"/>
                </a:solidFill>
                <a:latin typeface="Arial"/>
                <a:ea typeface="Arial"/>
                <a:cs typeface="Arial"/>
                <a:sym typeface="Arial"/>
              </a:rPr>
              <a:t>Recognition that health problems occur within complex social contexts.</a:t>
            </a:r>
            <a:endParaRPr sz="1550">
              <a:solidFill>
                <a:schemeClr val="dk1"/>
              </a:solidFill>
              <a:latin typeface="Arial"/>
              <a:ea typeface="Arial"/>
              <a:cs typeface="Arial"/>
              <a:sym typeface="Arial"/>
            </a:endParaRPr>
          </a:p>
        </p:txBody>
      </p:sp>
      <p:pic>
        <p:nvPicPr>
          <p:cNvPr id="178" name="Google Shape;178;p5" descr="preencoded.png"/>
          <p:cNvPicPr preferRelativeResize="0"/>
          <p:nvPr/>
        </p:nvPicPr>
        <p:blipFill rotWithShape="1">
          <a:blip r:embed="rId5">
            <a:alphaModFix/>
          </a:blip>
          <a:srcRect/>
          <a:stretch/>
        </p:blipFill>
        <p:spPr>
          <a:xfrm>
            <a:off x="9488924" y="3178254"/>
            <a:ext cx="4347567" cy="793790"/>
          </a:xfrm>
          <a:prstGeom prst="rect">
            <a:avLst/>
          </a:prstGeom>
          <a:noFill/>
          <a:ln>
            <a:noFill/>
          </a:ln>
        </p:spPr>
      </p:pic>
      <p:sp>
        <p:nvSpPr>
          <p:cNvPr id="179" name="Google Shape;179;p5"/>
          <p:cNvSpPr/>
          <p:nvPr/>
        </p:nvSpPr>
        <p:spPr>
          <a:xfrm>
            <a:off x="9687272" y="4170400"/>
            <a:ext cx="3427200" cy="310200"/>
          </a:xfrm>
          <a:prstGeom prst="rect">
            <a:avLst/>
          </a:prstGeom>
          <a:noFill/>
          <a:ln>
            <a:noFill/>
          </a:ln>
        </p:spPr>
        <p:txBody>
          <a:bodyPr spcFirstLastPara="1" wrap="square" lIns="0" tIns="0" rIns="0" bIns="0" anchor="t" anchorCtr="0">
            <a:noAutofit/>
          </a:bodyPr>
          <a:lstStyle/>
          <a:p>
            <a:pPr marL="0" marR="0" lvl="0" indent="0" algn="l" rtl="0">
              <a:lnSpc>
                <a:spcPct val="123076"/>
              </a:lnSpc>
              <a:spcBef>
                <a:spcPts val="0"/>
              </a:spcBef>
              <a:spcAft>
                <a:spcPts val="0"/>
              </a:spcAft>
              <a:buClr>
                <a:srgbClr val="000000"/>
              </a:buClr>
              <a:buSzPts val="1950"/>
              <a:buFont typeface="Arial"/>
              <a:buNone/>
            </a:pPr>
            <a:r>
              <a:rPr lang="en-GB" sz="1950">
                <a:solidFill>
                  <a:srgbClr val="000000"/>
                </a:solidFill>
                <a:latin typeface="Arial"/>
                <a:ea typeface="Arial"/>
                <a:cs typeface="Arial"/>
                <a:sym typeface="Arial"/>
              </a:rPr>
              <a:t>Evidence of effectiveness</a:t>
            </a:r>
            <a:endParaRPr sz="1950">
              <a:solidFill>
                <a:schemeClr val="dk1"/>
              </a:solidFill>
              <a:latin typeface="Arial"/>
              <a:ea typeface="Arial"/>
              <a:cs typeface="Arial"/>
              <a:sym typeface="Arial"/>
            </a:endParaRPr>
          </a:p>
        </p:txBody>
      </p:sp>
      <p:sp>
        <p:nvSpPr>
          <p:cNvPr id="180" name="Google Shape;180;p5"/>
          <p:cNvSpPr/>
          <p:nvPr/>
        </p:nvSpPr>
        <p:spPr>
          <a:xfrm>
            <a:off x="9687282" y="4599623"/>
            <a:ext cx="3950851" cy="1270159"/>
          </a:xfrm>
          <a:prstGeom prst="rect">
            <a:avLst/>
          </a:prstGeom>
          <a:noFill/>
          <a:ln>
            <a:noFill/>
          </a:ln>
        </p:spPr>
        <p:txBody>
          <a:bodyPr spcFirstLastPara="1" wrap="square" lIns="0" tIns="0" rIns="0" bIns="0" anchor="t" anchorCtr="0">
            <a:noAutofit/>
          </a:bodyPr>
          <a:lstStyle/>
          <a:p>
            <a:pPr marL="0" marR="0" lvl="0" indent="0" algn="l" rtl="0">
              <a:lnSpc>
                <a:spcPct val="161290"/>
              </a:lnSpc>
              <a:spcBef>
                <a:spcPts val="0"/>
              </a:spcBef>
              <a:spcAft>
                <a:spcPts val="0"/>
              </a:spcAft>
              <a:buClr>
                <a:srgbClr val="000000"/>
              </a:buClr>
              <a:buSzPts val="1550"/>
              <a:buFont typeface="Arial"/>
              <a:buNone/>
            </a:pPr>
            <a:r>
              <a:rPr lang="en-GB" sz="1550">
                <a:solidFill>
                  <a:srgbClr val="000000"/>
                </a:solidFill>
                <a:latin typeface="Arial"/>
                <a:ea typeface="Arial"/>
                <a:cs typeface="Arial"/>
                <a:sym typeface="Arial"/>
              </a:rPr>
              <a:t>Collaborative care models improve physical and mental health outcomes, particularly for people with chronic illness (Hellstern et al., 2025).</a:t>
            </a:r>
            <a:endParaRPr sz="1550">
              <a:solidFill>
                <a:schemeClr val="dk1"/>
              </a:solidFill>
              <a:latin typeface="Arial"/>
              <a:ea typeface="Arial"/>
              <a:cs typeface="Arial"/>
              <a:sym typeface="Arial"/>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85"/>
        <p:cNvGrpSpPr/>
        <p:nvPr/>
      </p:nvGrpSpPr>
      <p:grpSpPr>
        <a:xfrm>
          <a:off x="0" y="0"/>
          <a:ext cx="0" cy="0"/>
          <a:chOff x="0" y="0"/>
          <a:chExt cx="0" cy="0"/>
        </a:xfrm>
      </p:grpSpPr>
      <p:sp>
        <p:nvSpPr>
          <p:cNvPr id="186" name="Google Shape;186;p6"/>
          <p:cNvSpPr/>
          <p:nvPr/>
        </p:nvSpPr>
        <p:spPr>
          <a:xfrm>
            <a:off x="6788190" y="2162335"/>
            <a:ext cx="7943810" cy="620078"/>
          </a:xfrm>
          <a:prstGeom prst="rect">
            <a:avLst/>
          </a:prstGeom>
          <a:noFill/>
          <a:ln>
            <a:noFill/>
          </a:ln>
        </p:spPr>
        <p:txBody>
          <a:bodyPr spcFirstLastPara="1" wrap="square" lIns="0" tIns="0" rIns="0" bIns="0" anchor="t" anchorCtr="0">
            <a:noAutofit/>
          </a:bodyPr>
          <a:lstStyle/>
          <a:p>
            <a:pPr marL="0" marR="0" lvl="0" indent="0" algn="l" rtl="0">
              <a:lnSpc>
                <a:spcPct val="134722"/>
              </a:lnSpc>
              <a:spcBef>
                <a:spcPts val="0"/>
              </a:spcBef>
              <a:spcAft>
                <a:spcPts val="0"/>
              </a:spcAft>
              <a:buClr>
                <a:srgbClr val="0D1D45"/>
              </a:buClr>
              <a:buSzPts val="3600"/>
              <a:buFont typeface="Arial"/>
              <a:buNone/>
            </a:pPr>
            <a:r>
              <a:rPr lang="en-GB" sz="3600" b="1">
                <a:solidFill>
                  <a:srgbClr val="0D1D45"/>
                </a:solidFill>
                <a:latin typeface="Arial"/>
                <a:ea typeface="Arial"/>
                <a:cs typeface="Arial"/>
                <a:sym typeface="Arial"/>
              </a:rPr>
              <a:t>Theoretical Perspectives on Health</a:t>
            </a:r>
            <a:endParaRPr sz="3600" b="1">
              <a:solidFill>
                <a:schemeClr val="dk1"/>
              </a:solidFill>
              <a:latin typeface="Arial"/>
              <a:ea typeface="Arial"/>
              <a:cs typeface="Arial"/>
              <a:sym typeface="Arial"/>
            </a:endParaRPr>
          </a:p>
        </p:txBody>
      </p:sp>
      <p:sp>
        <p:nvSpPr>
          <p:cNvPr id="187" name="Google Shape;187;p6"/>
          <p:cNvSpPr/>
          <p:nvPr/>
        </p:nvSpPr>
        <p:spPr>
          <a:xfrm>
            <a:off x="6788190" y="3596640"/>
            <a:ext cx="7550110" cy="2410460"/>
          </a:xfrm>
          <a:prstGeom prst="rect">
            <a:avLst/>
          </a:prstGeom>
          <a:noFill/>
          <a:ln>
            <a:noFill/>
          </a:ln>
        </p:spPr>
        <p:txBody>
          <a:bodyPr spcFirstLastPara="1" wrap="square" lIns="0" tIns="0" rIns="0" bIns="0" anchor="t" anchorCtr="0">
            <a:noAutofit/>
          </a:bodyPr>
          <a:lstStyle/>
          <a:p>
            <a:pPr marL="0" marR="0" lvl="0" indent="0" algn="just" rtl="0">
              <a:lnSpc>
                <a:spcPct val="150000"/>
              </a:lnSpc>
              <a:spcBef>
                <a:spcPts val="0"/>
              </a:spcBef>
              <a:spcAft>
                <a:spcPts val="0"/>
              </a:spcAft>
              <a:buClr>
                <a:srgbClr val="000000"/>
              </a:buClr>
              <a:buSzPts val="2000"/>
              <a:buFont typeface="Arial"/>
              <a:buNone/>
            </a:pPr>
            <a:r>
              <a:rPr lang="en-GB" sz="2000">
                <a:solidFill>
                  <a:srgbClr val="000000"/>
                </a:solidFill>
                <a:latin typeface="Arial"/>
                <a:ea typeface="Arial"/>
                <a:cs typeface="Arial"/>
                <a:sym typeface="Arial"/>
              </a:rPr>
              <a:t>Different theoretical models offer distinct lenses through which to understand health and illness. </a:t>
            </a:r>
            <a:endParaRPr/>
          </a:p>
          <a:p>
            <a:pPr marL="0" marR="0" lvl="0" indent="0" algn="just" rtl="0">
              <a:lnSpc>
                <a:spcPct val="150000"/>
              </a:lnSpc>
              <a:spcBef>
                <a:spcPts val="0"/>
              </a:spcBef>
              <a:spcAft>
                <a:spcPts val="0"/>
              </a:spcAft>
              <a:buClr>
                <a:srgbClr val="000000"/>
              </a:buClr>
              <a:buSzPts val="2000"/>
              <a:buFont typeface="Arial"/>
              <a:buNone/>
            </a:pPr>
            <a:r>
              <a:rPr lang="en-GB" sz="2000">
                <a:solidFill>
                  <a:srgbClr val="000000"/>
                </a:solidFill>
                <a:latin typeface="Arial"/>
                <a:ea typeface="Arial"/>
                <a:cs typeface="Arial"/>
                <a:sym typeface="Arial"/>
              </a:rPr>
              <a:t>Each perspective contributes valuable insights, but integration of approaches enables more comprehensive and person-centred care delivery.</a:t>
            </a:r>
            <a:endParaRPr sz="2000">
              <a:solidFill>
                <a:schemeClr val="dk1"/>
              </a:solidFill>
              <a:latin typeface="Arial"/>
              <a:ea typeface="Arial"/>
              <a:cs typeface="Arial"/>
              <a:sym typeface="Arial"/>
            </a:endParaRPr>
          </a:p>
        </p:txBody>
      </p:sp>
      <p:pic>
        <p:nvPicPr>
          <p:cNvPr id="188" name="Google Shape;188;p6"/>
          <p:cNvPicPr preferRelativeResize="0"/>
          <p:nvPr/>
        </p:nvPicPr>
        <p:blipFill rotWithShape="1">
          <a:blip r:embed="rId3">
            <a:alphaModFix/>
          </a:blip>
          <a:srcRect/>
          <a:stretch/>
        </p:blipFill>
        <p:spPr>
          <a:xfrm>
            <a:off x="457200" y="1403350"/>
            <a:ext cx="5669395" cy="5422900"/>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93"/>
        <p:cNvGrpSpPr/>
        <p:nvPr/>
      </p:nvGrpSpPr>
      <p:grpSpPr>
        <a:xfrm>
          <a:off x="0" y="0"/>
          <a:ext cx="0" cy="0"/>
          <a:chOff x="0" y="0"/>
          <a:chExt cx="0" cy="0"/>
        </a:xfrm>
      </p:grpSpPr>
      <p:sp>
        <p:nvSpPr>
          <p:cNvPr id="194" name="Google Shape;194;p7"/>
          <p:cNvSpPr/>
          <p:nvPr/>
        </p:nvSpPr>
        <p:spPr>
          <a:xfrm>
            <a:off x="770930" y="1776333"/>
            <a:ext cx="7763470" cy="620078"/>
          </a:xfrm>
          <a:prstGeom prst="rect">
            <a:avLst/>
          </a:prstGeom>
          <a:noFill/>
          <a:ln>
            <a:noFill/>
          </a:ln>
        </p:spPr>
        <p:txBody>
          <a:bodyPr spcFirstLastPara="1" wrap="square" lIns="0" tIns="0" rIns="0" bIns="0" anchor="t" anchorCtr="0">
            <a:noAutofit/>
          </a:bodyPr>
          <a:lstStyle/>
          <a:p>
            <a:pPr marL="0" marR="0" lvl="0" indent="0" algn="l" rtl="0">
              <a:lnSpc>
                <a:spcPct val="124358"/>
              </a:lnSpc>
              <a:spcBef>
                <a:spcPts val="0"/>
              </a:spcBef>
              <a:spcAft>
                <a:spcPts val="0"/>
              </a:spcAft>
              <a:buClr>
                <a:srgbClr val="0D1D45"/>
              </a:buClr>
              <a:buSzPts val="3900"/>
              <a:buFont typeface="Arial"/>
              <a:buNone/>
            </a:pPr>
            <a:r>
              <a:rPr lang="en-GB" sz="3900" b="1">
                <a:solidFill>
                  <a:srgbClr val="0D1D45"/>
                </a:solidFill>
                <a:latin typeface="Arial"/>
                <a:ea typeface="Arial"/>
                <a:cs typeface="Arial"/>
                <a:sym typeface="Arial"/>
              </a:rPr>
              <a:t>Policy and Governance Context</a:t>
            </a:r>
            <a:endParaRPr sz="3900" b="1">
              <a:solidFill>
                <a:schemeClr val="dk1"/>
              </a:solidFill>
              <a:latin typeface="Arial"/>
              <a:ea typeface="Arial"/>
              <a:cs typeface="Arial"/>
              <a:sym typeface="Arial"/>
            </a:endParaRPr>
          </a:p>
        </p:txBody>
      </p:sp>
      <p:grpSp>
        <p:nvGrpSpPr>
          <p:cNvPr id="195" name="Google Shape;195;p7"/>
          <p:cNvGrpSpPr/>
          <p:nvPr/>
        </p:nvGrpSpPr>
        <p:grpSpPr>
          <a:xfrm>
            <a:off x="770930" y="3288030"/>
            <a:ext cx="3677007" cy="1110020"/>
            <a:chOff x="770930" y="3288030"/>
            <a:chExt cx="3677007" cy="1110020"/>
          </a:xfrm>
        </p:grpSpPr>
        <p:sp>
          <p:nvSpPr>
            <p:cNvPr id="196" name="Google Shape;196;p7"/>
            <p:cNvSpPr/>
            <p:nvPr/>
          </p:nvSpPr>
          <p:spPr>
            <a:xfrm>
              <a:off x="770930" y="3288030"/>
              <a:ext cx="45720" cy="1110020"/>
            </a:xfrm>
            <a:prstGeom prst="rect">
              <a:avLst/>
            </a:prstGeom>
            <a:solidFill>
              <a:srgbClr val="005CA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 name="Google Shape;197;p7"/>
            <p:cNvSpPr/>
            <p:nvPr/>
          </p:nvSpPr>
          <p:spPr>
            <a:xfrm>
              <a:off x="1037868" y="3310890"/>
              <a:ext cx="2480905" cy="310158"/>
            </a:xfrm>
            <a:prstGeom prst="rect">
              <a:avLst/>
            </a:prstGeom>
            <a:noFill/>
            <a:ln>
              <a:noFill/>
            </a:ln>
          </p:spPr>
          <p:txBody>
            <a:bodyPr spcFirstLastPara="1" wrap="square" lIns="0" tIns="0" rIns="0" bIns="0" anchor="t" anchorCtr="0">
              <a:noAutofit/>
            </a:bodyPr>
            <a:lstStyle/>
            <a:p>
              <a:pPr marL="0" marR="0" lvl="0" indent="0" algn="l" rtl="0">
                <a:lnSpc>
                  <a:spcPct val="123076"/>
                </a:lnSpc>
                <a:spcBef>
                  <a:spcPts val="0"/>
                </a:spcBef>
                <a:spcAft>
                  <a:spcPts val="0"/>
                </a:spcAft>
                <a:buClr>
                  <a:srgbClr val="000000"/>
                </a:buClr>
                <a:buSzPts val="1950"/>
                <a:buFont typeface="Arial"/>
                <a:buNone/>
              </a:pPr>
              <a:r>
                <a:rPr lang="en-GB" sz="1950">
                  <a:solidFill>
                    <a:srgbClr val="000000"/>
                  </a:solidFill>
                  <a:latin typeface="Arial"/>
                  <a:ea typeface="Arial"/>
                  <a:cs typeface="Arial"/>
                  <a:sym typeface="Arial"/>
                </a:rPr>
                <a:t>Role of policy</a:t>
              </a:r>
              <a:endParaRPr sz="1950">
                <a:solidFill>
                  <a:schemeClr val="dk1"/>
                </a:solidFill>
                <a:latin typeface="Arial"/>
                <a:ea typeface="Arial"/>
                <a:cs typeface="Arial"/>
                <a:sym typeface="Arial"/>
              </a:endParaRPr>
            </a:p>
          </p:txBody>
        </p:sp>
        <p:sp>
          <p:nvSpPr>
            <p:cNvPr id="198" name="Google Shape;198;p7"/>
            <p:cNvSpPr/>
            <p:nvPr/>
          </p:nvSpPr>
          <p:spPr>
            <a:xfrm>
              <a:off x="1037868" y="3740110"/>
              <a:ext cx="3410069" cy="635079"/>
            </a:xfrm>
            <a:prstGeom prst="rect">
              <a:avLst/>
            </a:prstGeom>
            <a:noFill/>
            <a:ln>
              <a:noFill/>
            </a:ln>
          </p:spPr>
          <p:txBody>
            <a:bodyPr spcFirstLastPara="1" wrap="square" lIns="0" tIns="0" rIns="0" bIns="0" anchor="t" anchorCtr="0">
              <a:noAutofit/>
            </a:bodyPr>
            <a:lstStyle/>
            <a:p>
              <a:pPr marL="0" marR="0" lvl="0" indent="0" algn="l" rtl="0">
                <a:lnSpc>
                  <a:spcPct val="161290"/>
                </a:lnSpc>
                <a:spcBef>
                  <a:spcPts val="0"/>
                </a:spcBef>
                <a:spcAft>
                  <a:spcPts val="0"/>
                </a:spcAft>
                <a:buClr>
                  <a:srgbClr val="000000"/>
                </a:buClr>
                <a:buSzPts val="1550"/>
                <a:buFont typeface="Arial"/>
                <a:buNone/>
              </a:pPr>
              <a:r>
                <a:rPr lang="en-GB" sz="1550">
                  <a:solidFill>
                    <a:srgbClr val="000000"/>
                  </a:solidFill>
                  <a:latin typeface="Arial"/>
                  <a:ea typeface="Arial"/>
                  <a:cs typeface="Arial"/>
                  <a:sym typeface="Arial"/>
                </a:rPr>
                <a:t>Encourages joint working between health and social care organisations.</a:t>
              </a:r>
              <a:endParaRPr sz="1550">
                <a:solidFill>
                  <a:schemeClr val="dk1"/>
                </a:solidFill>
                <a:latin typeface="Arial"/>
                <a:ea typeface="Arial"/>
                <a:cs typeface="Arial"/>
                <a:sym typeface="Arial"/>
              </a:endParaRPr>
            </a:p>
          </p:txBody>
        </p:sp>
      </p:grpSp>
      <p:grpSp>
        <p:nvGrpSpPr>
          <p:cNvPr id="199" name="Google Shape;199;p7"/>
          <p:cNvGrpSpPr/>
          <p:nvPr/>
        </p:nvGrpSpPr>
        <p:grpSpPr>
          <a:xfrm>
            <a:off x="4673084" y="3288030"/>
            <a:ext cx="3677126" cy="1110020"/>
            <a:chOff x="4673084" y="3288030"/>
            <a:chExt cx="3677126" cy="1110020"/>
          </a:xfrm>
        </p:grpSpPr>
        <p:sp>
          <p:nvSpPr>
            <p:cNvPr id="200" name="Google Shape;200;p7"/>
            <p:cNvSpPr/>
            <p:nvPr/>
          </p:nvSpPr>
          <p:spPr>
            <a:xfrm>
              <a:off x="4673084" y="3288030"/>
              <a:ext cx="45720" cy="1110020"/>
            </a:xfrm>
            <a:prstGeom prst="rect">
              <a:avLst/>
            </a:prstGeom>
            <a:solidFill>
              <a:srgbClr val="005CA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 name="Google Shape;201;p7"/>
            <p:cNvSpPr/>
            <p:nvPr/>
          </p:nvSpPr>
          <p:spPr>
            <a:xfrm>
              <a:off x="4940025" y="3310900"/>
              <a:ext cx="3410100" cy="310200"/>
            </a:xfrm>
            <a:prstGeom prst="rect">
              <a:avLst/>
            </a:prstGeom>
            <a:noFill/>
            <a:ln>
              <a:noFill/>
            </a:ln>
          </p:spPr>
          <p:txBody>
            <a:bodyPr spcFirstLastPara="1" wrap="square" lIns="0" tIns="0" rIns="0" bIns="0" anchor="t" anchorCtr="0">
              <a:noAutofit/>
            </a:bodyPr>
            <a:lstStyle/>
            <a:p>
              <a:pPr marL="0" marR="0" lvl="0" indent="0" algn="l" rtl="0">
                <a:lnSpc>
                  <a:spcPct val="123076"/>
                </a:lnSpc>
                <a:spcBef>
                  <a:spcPts val="0"/>
                </a:spcBef>
                <a:spcAft>
                  <a:spcPts val="0"/>
                </a:spcAft>
                <a:buClr>
                  <a:srgbClr val="000000"/>
                </a:buClr>
                <a:buSzPts val="1950"/>
                <a:buFont typeface="Arial"/>
                <a:buNone/>
              </a:pPr>
              <a:r>
                <a:rPr lang="en-GB" sz="1950">
                  <a:solidFill>
                    <a:srgbClr val="000000"/>
                  </a:solidFill>
                  <a:latin typeface="Arial"/>
                  <a:ea typeface="Arial"/>
                  <a:cs typeface="Arial"/>
                  <a:sym typeface="Arial"/>
                </a:rPr>
                <a:t>Example of integration policy</a:t>
              </a:r>
              <a:endParaRPr sz="1950">
                <a:solidFill>
                  <a:schemeClr val="dk1"/>
                </a:solidFill>
                <a:latin typeface="Arial"/>
                <a:ea typeface="Arial"/>
                <a:cs typeface="Arial"/>
                <a:sym typeface="Arial"/>
              </a:endParaRPr>
            </a:p>
          </p:txBody>
        </p:sp>
        <p:sp>
          <p:nvSpPr>
            <p:cNvPr id="202" name="Google Shape;202;p7"/>
            <p:cNvSpPr/>
            <p:nvPr/>
          </p:nvSpPr>
          <p:spPr>
            <a:xfrm>
              <a:off x="4940022" y="3740110"/>
              <a:ext cx="3410188" cy="635079"/>
            </a:xfrm>
            <a:prstGeom prst="rect">
              <a:avLst/>
            </a:prstGeom>
            <a:noFill/>
            <a:ln>
              <a:noFill/>
            </a:ln>
          </p:spPr>
          <p:txBody>
            <a:bodyPr spcFirstLastPara="1" wrap="square" lIns="0" tIns="0" rIns="0" bIns="0" anchor="t" anchorCtr="0">
              <a:noAutofit/>
            </a:bodyPr>
            <a:lstStyle/>
            <a:p>
              <a:pPr marL="0" marR="0" lvl="0" indent="0" algn="l" rtl="0">
                <a:lnSpc>
                  <a:spcPct val="161290"/>
                </a:lnSpc>
                <a:spcBef>
                  <a:spcPts val="0"/>
                </a:spcBef>
                <a:spcAft>
                  <a:spcPts val="0"/>
                </a:spcAft>
                <a:buClr>
                  <a:srgbClr val="000000"/>
                </a:buClr>
                <a:buSzPts val="1550"/>
                <a:buFont typeface="Arial"/>
                <a:buNone/>
              </a:pPr>
              <a:r>
                <a:rPr lang="en-GB" sz="1550">
                  <a:solidFill>
                    <a:srgbClr val="000000"/>
                  </a:solidFill>
                  <a:latin typeface="Arial"/>
                  <a:ea typeface="Arial"/>
                  <a:cs typeface="Arial"/>
                  <a:sym typeface="Arial"/>
                </a:rPr>
                <a:t>The Better Care Fund aimed to reduce service fragmentation.</a:t>
              </a:r>
              <a:endParaRPr sz="1550">
                <a:solidFill>
                  <a:schemeClr val="dk1"/>
                </a:solidFill>
                <a:latin typeface="Arial"/>
                <a:ea typeface="Arial"/>
                <a:cs typeface="Arial"/>
                <a:sym typeface="Arial"/>
              </a:endParaRPr>
            </a:p>
          </p:txBody>
        </p:sp>
      </p:grpSp>
      <p:grpSp>
        <p:nvGrpSpPr>
          <p:cNvPr id="203" name="Google Shape;203;p7"/>
          <p:cNvGrpSpPr/>
          <p:nvPr/>
        </p:nvGrpSpPr>
        <p:grpSpPr>
          <a:xfrm>
            <a:off x="770930" y="5289669"/>
            <a:ext cx="7579281" cy="1110020"/>
            <a:chOff x="770930" y="4749165"/>
            <a:chExt cx="7579281" cy="1110020"/>
          </a:xfrm>
        </p:grpSpPr>
        <p:sp>
          <p:nvSpPr>
            <p:cNvPr id="204" name="Google Shape;204;p7"/>
            <p:cNvSpPr/>
            <p:nvPr/>
          </p:nvSpPr>
          <p:spPr>
            <a:xfrm>
              <a:off x="770930" y="4749165"/>
              <a:ext cx="45720" cy="1110020"/>
            </a:xfrm>
            <a:prstGeom prst="rect">
              <a:avLst/>
            </a:prstGeom>
            <a:solidFill>
              <a:srgbClr val="005CA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5" name="Google Shape;205;p7"/>
            <p:cNvSpPr/>
            <p:nvPr/>
          </p:nvSpPr>
          <p:spPr>
            <a:xfrm>
              <a:off x="1037877" y="4772021"/>
              <a:ext cx="3410100" cy="310200"/>
            </a:xfrm>
            <a:prstGeom prst="rect">
              <a:avLst/>
            </a:prstGeom>
            <a:noFill/>
            <a:ln>
              <a:noFill/>
            </a:ln>
          </p:spPr>
          <p:txBody>
            <a:bodyPr spcFirstLastPara="1" wrap="square" lIns="0" tIns="0" rIns="0" bIns="0" anchor="t" anchorCtr="0">
              <a:noAutofit/>
            </a:bodyPr>
            <a:lstStyle/>
            <a:p>
              <a:pPr marL="0" marR="0" lvl="0" indent="0" algn="l" rtl="0">
                <a:lnSpc>
                  <a:spcPct val="123076"/>
                </a:lnSpc>
                <a:spcBef>
                  <a:spcPts val="0"/>
                </a:spcBef>
                <a:spcAft>
                  <a:spcPts val="0"/>
                </a:spcAft>
                <a:buClr>
                  <a:srgbClr val="000000"/>
                </a:buClr>
                <a:buSzPts val="1950"/>
                <a:buFont typeface="Arial"/>
                <a:buNone/>
              </a:pPr>
              <a:r>
                <a:rPr lang="en-GB" sz="1950">
                  <a:solidFill>
                    <a:srgbClr val="000000"/>
                  </a:solidFill>
                  <a:latin typeface="Arial"/>
                  <a:ea typeface="Arial"/>
                  <a:cs typeface="Arial"/>
                  <a:sym typeface="Arial"/>
                </a:rPr>
                <a:t>Implementation challenges</a:t>
              </a:r>
              <a:endParaRPr sz="1950">
                <a:solidFill>
                  <a:schemeClr val="dk1"/>
                </a:solidFill>
                <a:latin typeface="Arial"/>
                <a:ea typeface="Arial"/>
                <a:cs typeface="Arial"/>
                <a:sym typeface="Arial"/>
              </a:endParaRPr>
            </a:p>
          </p:txBody>
        </p:sp>
        <p:sp>
          <p:nvSpPr>
            <p:cNvPr id="206" name="Google Shape;206;p7"/>
            <p:cNvSpPr/>
            <p:nvPr/>
          </p:nvSpPr>
          <p:spPr>
            <a:xfrm>
              <a:off x="1037868" y="5201245"/>
              <a:ext cx="7312343" cy="635079"/>
            </a:xfrm>
            <a:prstGeom prst="rect">
              <a:avLst/>
            </a:prstGeom>
            <a:noFill/>
            <a:ln>
              <a:noFill/>
            </a:ln>
          </p:spPr>
          <p:txBody>
            <a:bodyPr spcFirstLastPara="1" wrap="square" lIns="0" tIns="0" rIns="0" bIns="0" anchor="t" anchorCtr="0">
              <a:noAutofit/>
            </a:bodyPr>
            <a:lstStyle/>
            <a:p>
              <a:pPr marL="0" marR="0" lvl="0" indent="0" algn="l" rtl="0">
                <a:lnSpc>
                  <a:spcPct val="161290"/>
                </a:lnSpc>
                <a:spcBef>
                  <a:spcPts val="0"/>
                </a:spcBef>
                <a:spcAft>
                  <a:spcPts val="0"/>
                </a:spcAft>
                <a:buClr>
                  <a:srgbClr val="000000"/>
                </a:buClr>
                <a:buSzPts val="1550"/>
                <a:buFont typeface="Arial"/>
                <a:buNone/>
              </a:pPr>
              <a:r>
                <a:rPr lang="en-GB" sz="1550">
                  <a:solidFill>
                    <a:srgbClr val="000000"/>
                  </a:solidFill>
                  <a:latin typeface="Arial"/>
                  <a:ea typeface="Arial"/>
                  <a:cs typeface="Arial"/>
                  <a:sym typeface="Arial"/>
                </a:rPr>
                <a:t>Governance ambiguity, short-term funding, and competing organisational priorities (Harlock, Caiels and Marczak, 2020).</a:t>
              </a:r>
              <a:endParaRPr sz="1550">
                <a:solidFill>
                  <a:schemeClr val="dk1"/>
                </a:solidFill>
                <a:latin typeface="Arial"/>
                <a:ea typeface="Arial"/>
                <a:cs typeface="Arial"/>
                <a:sym typeface="Arial"/>
              </a:endParaRPr>
            </a:p>
          </p:txBody>
        </p:sp>
      </p:grpSp>
      <p:pic>
        <p:nvPicPr>
          <p:cNvPr id="207" name="Google Shape;207;p7"/>
          <p:cNvPicPr preferRelativeResize="0"/>
          <p:nvPr/>
        </p:nvPicPr>
        <p:blipFill rotWithShape="1">
          <a:blip r:embed="rId3">
            <a:alphaModFix/>
          </a:blip>
          <a:srcRect/>
          <a:stretch/>
        </p:blipFill>
        <p:spPr>
          <a:xfrm>
            <a:off x="9118482" y="0"/>
            <a:ext cx="5511918" cy="8229600"/>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212"/>
        <p:cNvGrpSpPr/>
        <p:nvPr/>
      </p:nvGrpSpPr>
      <p:grpSpPr>
        <a:xfrm>
          <a:off x="0" y="0"/>
          <a:ext cx="0" cy="0"/>
          <a:chOff x="0" y="0"/>
          <a:chExt cx="0" cy="0"/>
        </a:xfrm>
      </p:grpSpPr>
      <p:sp>
        <p:nvSpPr>
          <p:cNvPr id="213" name="Google Shape;213;p8"/>
          <p:cNvSpPr/>
          <p:nvPr/>
        </p:nvSpPr>
        <p:spPr>
          <a:xfrm>
            <a:off x="685463" y="1827371"/>
            <a:ext cx="7385010" cy="620078"/>
          </a:xfrm>
          <a:prstGeom prst="rect">
            <a:avLst/>
          </a:prstGeom>
          <a:noFill/>
          <a:ln>
            <a:noFill/>
          </a:ln>
        </p:spPr>
        <p:txBody>
          <a:bodyPr spcFirstLastPara="1" wrap="square" lIns="0" tIns="0" rIns="0" bIns="0" anchor="t" anchorCtr="0">
            <a:noAutofit/>
          </a:bodyPr>
          <a:lstStyle/>
          <a:p>
            <a:pPr marL="0" marR="0" lvl="0" indent="0" algn="l" rtl="0">
              <a:lnSpc>
                <a:spcPct val="124358"/>
              </a:lnSpc>
              <a:spcBef>
                <a:spcPts val="0"/>
              </a:spcBef>
              <a:spcAft>
                <a:spcPts val="0"/>
              </a:spcAft>
              <a:buClr>
                <a:srgbClr val="0D1D45"/>
              </a:buClr>
              <a:buSzPts val="3900"/>
              <a:buFont typeface="Arial"/>
              <a:buNone/>
            </a:pPr>
            <a:r>
              <a:rPr lang="en-GB" sz="3900" b="1">
                <a:solidFill>
                  <a:srgbClr val="0D1D45"/>
                </a:solidFill>
                <a:latin typeface="Arial"/>
                <a:ea typeface="Arial"/>
                <a:cs typeface="Arial"/>
                <a:sym typeface="Arial"/>
              </a:rPr>
              <a:t>Impact on Service Delivery</a:t>
            </a:r>
            <a:endParaRPr sz="3900" b="1">
              <a:solidFill>
                <a:schemeClr val="dk1"/>
              </a:solidFill>
              <a:latin typeface="Arial"/>
              <a:ea typeface="Arial"/>
              <a:cs typeface="Arial"/>
              <a:sym typeface="Arial"/>
            </a:endParaRPr>
          </a:p>
        </p:txBody>
      </p:sp>
      <p:sp>
        <p:nvSpPr>
          <p:cNvPr id="214" name="Google Shape;214;p8"/>
          <p:cNvSpPr/>
          <p:nvPr/>
        </p:nvSpPr>
        <p:spPr>
          <a:xfrm>
            <a:off x="650915" y="3239810"/>
            <a:ext cx="5212318" cy="2667595"/>
          </a:xfrm>
          <a:prstGeom prst="roundRect">
            <a:avLst>
              <a:gd name="adj" fmla="val 5357"/>
            </a:avLst>
          </a:prstGeom>
          <a:solidFill>
            <a:srgbClr val="005CA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5" name="Google Shape;215;p8"/>
          <p:cNvSpPr/>
          <p:nvPr/>
        </p:nvSpPr>
        <p:spPr>
          <a:xfrm>
            <a:off x="849273" y="3698796"/>
            <a:ext cx="4027527" cy="310158"/>
          </a:xfrm>
          <a:prstGeom prst="rect">
            <a:avLst/>
          </a:prstGeom>
          <a:noFill/>
          <a:ln>
            <a:noFill/>
          </a:ln>
        </p:spPr>
        <p:txBody>
          <a:bodyPr spcFirstLastPara="1" wrap="square" lIns="0" tIns="0" rIns="0" bIns="0" anchor="t" anchorCtr="0">
            <a:noAutofit/>
          </a:bodyPr>
          <a:lstStyle/>
          <a:p>
            <a:pPr marL="0" marR="0" lvl="0" indent="0" algn="l" rtl="0">
              <a:lnSpc>
                <a:spcPct val="100000"/>
              </a:lnSpc>
              <a:spcBef>
                <a:spcPts val="0"/>
              </a:spcBef>
              <a:spcAft>
                <a:spcPts val="0"/>
              </a:spcAft>
              <a:buClr>
                <a:srgbClr val="FFFFFF"/>
              </a:buClr>
              <a:buSzPts val="2400"/>
              <a:buFont typeface="Arial"/>
              <a:buNone/>
            </a:pPr>
            <a:r>
              <a:rPr lang="en-GB" sz="2400" b="1">
                <a:solidFill>
                  <a:srgbClr val="FFFFFF"/>
                </a:solidFill>
                <a:latin typeface="Arial"/>
                <a:ea typeface="Arial"/>
                <a:cs typeface="Arial"/>
                <a:sym typeface="Arial"/>
              </a:rPr>
              <a:t>Service delivery changes</a:t>
            </a:r>
            <a:endParaRPr sz="2400" b="1">
              <a:solidFill>
                <a:schemeClr val="dk1"/>
              </a:solidFill>
              <a:latin typeface="Arial"/>
              <a:ea typeface="Arial"/>
              <a:cs typeface="Arial"/>
              <a:sym typeface="Arial"/>
            </a:endParaRPr>
          </a:p>
        </p:txBody>
      </p:sp>
      <p:sp>
        <p:nvSpPr>
          <p:cNvPr id="216" name="Google Shape;216;p8"/>
          <p:cNvSpPr/>
          <p:nvPr/>
        </p:nvSpPr>
        <p:spPr>
          <a:xfrm>
            <a:off x="849273" y="4367729"/>
            <a:ext cx="4815602" cy="1095216"/>
          </a:xfrm>
          <a:prstGeom prst="rect">
            <a:avLst/>
          </a:prstGeom>
          <a:noFill/>
          <a:ln>
            <a:noFill/>
          </a:ln>
        </p:spPr>
        <p:txBody>
          <a:bodyPr spcFirstLastPara="1" wrap="square" lIns="0" tIns="0" rIns="0" bIns="0" anchor="t" anchorCtr="0">
            <a:noAutofit/>
          </a:bodyPr>
          <a:lstStyle/>
          <a:p>
            <a:pPr marL="0" marR="0" lvl="0" indent="0" algn="l" rtl="0">
              <a:lnSpc>
                <a:spcPct val="125000"/>
              </a:lnSpc>
              <a:spcBef>
                <a:spcPts val="0"/>
              </a:spcBef>
              <a:spcAft>
                <a:spcPts val="0"/>
              </a:spcAft>
              <a:buClr>
                <a:srgbClr val="FFFFFF"/>
              </a:buClr>
              <a:buSzPts val="2000"/>
              <a:buFont typeface="Arial"/>
              <a:buNone/>
            </a:pPr>
            <a:r>
              <a:rPr lang="en-GB" sz="2000">
                <a:solidFill>
                  <a:srgbClr val="FFFFFF"/>
                </a:solidFill>
                <a:latin typeface="Arial"/>
                <a:ea typeface="Arial"/>
                <a:cs typeface="Arial"/>
                <a:sym typeface="Arial"/>
              </a:rPr>
              <a:t>Expansion of community-based services, integrated pathways, and multidisciplinary teams.</a:t>
            </a:r>
            <a:endParaRPr sz="2000">
              <a:solidFill>
                <a:schemeClr val="dk1"/>
              </a:solidFill>
              <a:latin typeface="Arial"/>
              <a:ea typeface="Arial"/>
              <a:cs typeface="Arial"/>
              <a:sym typeface="Arial"/>
            </a:endParaRPr>
          </a:p>
        </p:txBody>
      </p:sp>
      <p:sp>
        <p:nvSpPr>
          <p:cNvPr id="217" name="Google Shape;217;p8"/>
          <p:cNvSpPr/>
          <p:nvPr/>
        </p:nvSpPr>
        <p:spPr>
          <a:xfrm>
            <a:off x="6212086" y="3463052"/>
            <a:ext cx="3716774" cy="2221111"/>
          </a:xfrm>
          <a:prstGeom prst="roundRect">
            <a:avLst>
              <a:gd name="adj" fmla="val 3753"/>
            </a:avLst>
          </a:prstGeom>
          <a:solidFill>
            <a:srgbClr val="FFFFFF"/>
          </a:solidFill>
          <a:ln w="22850" cap="flat" cmpd="sng">
            <a:solidFill>
              <a:srgbClr val="B2CEE5"/>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8" name="Google Shape;218;p8"/>
          <p:cNvSpPr/>
          <p:nvPr/>
        </p:nvSpPr>
        <p:spPr>
          <a:xfrm>
            <a:off x="6433304" y="3763923"/>
            <a:ext cx="2480905" cy="310158"/>
          </a:xfrm>
          <a:prstGeom prst="rect">
            <a:avLst/>
          </a:prstGeom>
          <a:noFill/>
          <a:ln>
            <a:noFill/>
          </a:ln>
        </p:spPr>
        <p:txBody>
          <a:bodyPr spcFirstLastPara="1" wrap="square" lIns="0" tIns="0" rIns="0" bIns="0" anchor="t" anchorCtr="0">
            <a:noAutofit/>
          </a:bodyPr>
          <a:lstStyle/>
          <a:p>
            <a:pPr marL="0" marR="0" lvl="0" indent="0" algn="l" rtl="0">
              <a:lnSpc>
                <a:spcPct val="120000"/>
              </a:lnSpc>
              <a:spcBef>
                <a:spcPts val="0"/>
              </a:spcBef>
              <a:spcAft>
                <a:spcPts val="0"/>
              </a:spcAft>
              <a:buClr>
                <a:srgbClr val="000000"/>
              </a:buClr>
              <a:buSzPts val="2000"/>
              <a:buFont typeface="Arial"/>
              <a:buNone/>
            </a:pPr>
            <a:r>
              <a:rPr lang="en-GB" sz="2000" b="1">
                <a:solidFill>
                  <a:srgbClr val="000000"/>
                </a:solidFill>
                <a:latin typeface="Arial"/>
                <a:ea typeface="Arial"/>
                <a:cs typeface="Arial"/>
                <a:sym typeface="Arial"/>
              </a:rPr>
              <a:t>Observed benefits</a:t>
            </a:r>
            <a:endParaRPr sz="2000" b="1">
              <a:solidFill>
                <a:schemeClr val="dk1"/>
              </a:solidFill>
              <a:latin typeface="Arial"/>
              <a:ea typeface="Arial"/>
              <a:cs typeface="Arial"/>
              <a:sym typeface="Arial"/>
            </a:endParaRPr>
          </a:p>
        </p:txBody>
      </p:sp>
      <p:sp>
        <p:nvSpPr>
          <p:cNvPr id="219" name="Google Shape;219;p8"/>
          <p:cNvSpPr/>
          <p:nvPr/>
        </p:nvSpPr>
        <p:spPr>
          <a:xfrm>
            <a:off x="6433304" y="4374952"/>
            <a:ext cx="3274338" cy="635079"/>
          </a:xfrm>
          <a:prstGeom prst="rect">
            <a:avLst/>
          </a:prstGeom>
          <a:noFill/>
          <a:ln>
            <a:noFill/>
          </a:ln>
        </p:spPr>
        <p:txBody>
          <a:bodyPr spcFirstLastPara="1" wrap="square" lIns="0" tIns="0" rIns="0" bIns="0" anchor="t" anchorCtr="0">
            <a:noAutofit/>
          </a:bodyPr>
          <a:lstStyle/>
          <a:p>
            <a:pPr marL="0" marR="0" lvl="0" indent="0" algn="l" rtl="0">
              <a:lnSpc>
                <a:spcPct val="125000"/>
              </a:lnSpc>
              <a:spcBef>
                <a:spcPts val="0"/>
              </a:spcBef>
              <a:spcAft>
                <a:spcPts val="0"/>
              </a:spcAft>
              <a:buClr>
                <a:srgbClr val="000000"/>
              </a:buClr>
              <a:buSzPts val="2000"/>
              <a:buFont typeface="Arial"/>
              <a:buNone/>
            </a:pPr>
            <a:r>
              <a:rPr lang="en-GB" sz="2000">
                <a:solidFill>
                  <a:srgbClr val="000000"/>
                </a:solidFill>
                <a:latin typeface="Arial"/>
                <a:ea typeface="Arial"/>
                <a:cs typeface="Arial"/>
                <a:sym typeface="Arial"/>
              </a:rPr>
              <a:t>Improved continuity of care and patient experience.</a:t>
            </a:r>
            <a:endParaRPr sz="2000">
              <a:solidFill>
                <a:schemeClr val="dk1"/>
              </a:solidFill>
              <a:latin typeface="Arial"/>
              <a:ea typeface="Arial"/>
              <a:cs typeface="Arial"/>
              <a:sym typeface="Arial"/>
            </a:endParaRPr>
          </a:p>
        </p:txBody>
      </p:sp>
      <p:sp>
        <p:nvSpPr>
          <p:cNvPr id="220" name="Google Shape;220;p8"/>
          <p:cNvSpPr/>
          <p:nvPr/>
        </p:nvSpPr>
        <p:spPr>
          <a:xfrm>
            <a:off x="10127218" y="3463052"/>
            <a:ext cx="3716893" cy="2221111"/>
          </a:xfrm>
          <a:prstGeom prst="roundRect">
            <a:avLst>
              <a:gd name="adj" fmla="val 3753"/>
            </a:avLst>
          </a:prstGeom>
          <a:solidFill>
            <a:srgbClr val="FFFFFF"/>
          </a:solidFill>
          <a:ln w="22850" cap="flat" cmpd="sng">
            <a:solidFill>
              <a:srgbClr val="B2CEE5"/>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1" name="Google Shape;221;p8"/>
          <p:cNvSpPr/>
          <p:nvPr/>
        </p:nvSpPr>
        <p:spPr>
          <a:xfrm>
            <a:off x="10348436" y="3763923"/>
            <a:ext cx="2480905" cy="310158"/>
          </a:xfrm>
          <a:prstGeom prst="rect">
            <a:avLst/>
          </a:prstGeom>
          <a:noFill/>
          <a:ln>
            <a:noFill/>
          </a:ln>
        </p:spPr>
        <p:txBody>
          <a:bodyPr spcFirstLastPara="1" wrap="square" lIns="0" tIns="0" rIns="0" bIns="0" anchor="t" anchorCtr="0">
            <a:noAutofit/>
          </a:bodyPr>
          <a:lstStyle/>
          <a:p>
            <a:pPr marL="0" marR="0" lvl="0" indent="0" algn="l" rtl="0">
              <a:lnSpc>
                <a:spcPct val="123076"/>
              </a:lnSpc>
              <a:spcBef>
                <a:spcPts val="0"/>
              </a:spcBef>
              <a:spcAft>
                <a:spcPts val="0"/>
              </a:spcAft>
              <a:buClr>
                <a:srgbClr val="000000"/>
              </a:buClr>
              <a:buSzPts val="1950"/>
              <a:buFont typeface="Arial"/>
              <a:buNone/>
            </a:pPr>
            <a:r>
              <a:rPr lang="en-GB" sz="1950" b="1">
                <a:solidFill>
                  <a:srgbClr val="000000"/>
                </a:solidFill>
                <a:latin typeface="Arial"/>
                <a:ea typeface="Arial"/>
                <a:cs typeface="Arial"/>
                <a:sym typeface="Arial"/>
              </a:rPr>
              <a:t>Ongoing variation</a:t>
            </a:r>
            <a:endParaRPr sz="1950" b="1">
              <a:solidFill>
                <a:schemeClr val="dk1"/>
              </a:solidFill>
              <a:latin typeface="Arial"/>
              <a:ea typeface="Arial"/>
              <a:cs typeface="Arial"/>
              <a:sym typeface="Arial"/>
            </a:endParaRPr>
          </a:p>
        </p:txBody>
      </p:sp>
      <p:sp>
        <p:nvSpPr>
          <p:cNvPr id="222" name="Google Shape;222;p8"/>
          <p:cNvSpPr/>
          <p:nvPr/>
        </p:nvSpPr>
        <p:spPr>
          <a:xfrm>
            <a:off x="10348436" y="4192786"/>
            <a:ext cx="3274457" cy="1270159"/>
          </a:xfrm>
          <a:prstGeom prst="rect">
            <a:avLst/>
          </a:prstGeom>
          <a:noFill/>
          <a:ln>
            <a:noFill/>
          </a:ln>
        </p:spPr>
        <p:txBody>
          <a:bodyPr spcFirstLastPara="1" wrap="square" lIns="0" tIns="0" rIns="0" bIns="0" anchor="t" anchorCtr="0">
            <a:noAutofit/>
          </a:bodyPr>
          <a:lstStyle/>
          <a:p>
            <a:pPr marL="0" marR="0" lvl="0" indent="0" algn="l" rtl="0">
              <a:lnSpc>
                <a:spcPct val="138888"/>
              </a:lnSpc>
              <a:spcBef>
                <a:spcPts val="0"/>
              </a:spcBef>
              <a:spcAft>
                <a:spcPts val="0"/>
              </a:spcAft>
              <a:buClr>
                <a:srgbClr val="000000"/>
              </a:buClr>
              <a:buSzPts val="1800"/>
              <a:buFont typeface="Arial"/>
              <a:buNone/>
            </a:pPr>
            <a:r>
              <a:rPr lang="en-GB" sz="1800">
                <a:solidFill>
                  <a:srgbClr val="000000"/>
                </a:solidFill>
                <a:latin typeface="Arial"/>
                <a:ea typeface="Arial"/>
                <a:cs typeface="Arial"/>
                <a:sym typeface="Arial"/>
              </a:rPr>
              <a:t>Differences in outcomes across regions highlight the importance of local adaptation (Henderson et al., 2021).</a:t>
            </a:r>
            <a:endParaRPr sz="1800">
              <a:solidFill>
                <a:schemeClr val="dk1"/>
              </a:solidFill>
              <a:latin typeface="Arial"/>
              <a:ea typeface="Arial"/>
              <a:cs typeface="Arial"/>
              <a:sym typeface="Arial"/>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227"/>
        <p:cNvGrpSpPr/>
        <p:nvPr/>
      </p:nvGrpSpPr>
      <p:grpSpPr>
        <a:xfrm>
          <a:off x="0" y="0"/>
          <a:ext cx="0" cy="0"/>
          <a:chOff x="0" y="0"/>
          <a:chExt cx="0" cy="0"/>
        </a:xfrm>
      </p:grpSpPr>
      <p:sp>
        <p:nvSpPr>
          <p:cNvPr id="228" name="Google Shape;228;p9"/>
          <p:cNvSpPr/>
          <p:nvPr/>
        </p:nvSpPr>
        <p:spPr>
          <a:xfrm>
            <a:off x="759658" y="1711881"/>
            <a:ext cx="8210510" cy="1000007"/>
          </a:xfrm>
          <a:prstGeom prst="rect">
            <a:avLst/>
          </a:prstGeom>
          <a:noFill/>
          <a:ln>
            <a:noFill/>
          </a:ln>
        </p:spPr>
        <p:txBody>
          <a:bodyPr spcFirstLastPara="1" wrap="square" lIns="0" tIns="0" rIns="0" bIns="0" anchor="t" anchorCtr="0">
            <a:noAutofit/>
          </a:bodyPr>
          <a:lstStyle/>
          <a:p>
            <a:pPr marL="0" marR="0" lvl="0" indent="0" algn="l" rtl="0">
              <a:lnSpc>
                <a:spcPct val="138571"/>
              </a:lnSpc>
              <a:spcBef>
                <a:spcPts val="0"/>
              </a:spcBef>
              <a:spcAft>
                <a:spcPts val="0"/>
              </a:spcAft>
              <a:buClr>
                <a:srgbClr val="0D1D45"/>
              </a:buClr>
              <a:buSzPts val="3500"/>
              <a:buFont typeface="Arial"/>
              <a:buNone/>
            </a:pPr>
            <a:r>
              <a:rPr lang="en-GB" sz="3500" b="1">
                <a:solidFill>
                  <a:srgbClr val="0D1D45"/>
                </a:solidFill>
                <a:latin typeface="Arial"/>
                <a:ea typeface="Arial"/>
                <a:cs typeface="Arial"/>
                <a:sym typeface="Arial"/>
              </a:rPr>
              <a:t>Public Health and Wellbeing Initiatives</a:t>
            </a:r>
            <a:endParaRPr sz="3500" b="1">
              <a:solidFill>
                <a:schemeClr val="dk1"/>
              </a:solidFill>
              <a:latin typeface="Arial"/>
              <a:ea typeface="Arial"/>
              <a:cs typeface="Arial"/>
              <a:sym typeface="Arial"/>
            </a:endParaRPr>
          </a:p>
        </p:txBody>
      </p:sp>
      <p:grpSp>
        <p:nvGrpSpPr>
          <p:cNvPr id="229" name="Google Shape;229;p9"/>
          <p:cNvGrpSpPr/>
          <p:nvPr/>
        </p:nvGrpSpPr>
        <p:grpSpPr>
          <a:xfrm>
            <a:off x="793790" y="3296963"/>
            <a:ext cx="7556420" cy="1498758"/>
            <a:chOff x="793790" y="3136940"/>
            <a:chExt cx="7556420" cy="1498758"/>
          </a:xfrm>
        </p:grpSpPr>
        <p:pic>
          <p:nvPicPr>
            <p:cNvPr id="230" name="Google Shape;230;p9" descr="preencoded.png"/>
            <p:cNvPicPr preferRelativeResize="0"/>
            <p:nvPr/>
          </p:nvPicPr>
          <p:blipFill rotWithShape="1">
            <a:blip r:embed="rId3">
              <a:alphaModFix/>
            </a:blip>
            <a:srcRect/>
            <a:stretch/>
          </p:blipFill>
          <p:spPr>
            <a:xfrm>
              <a:off x="793790" y="3136940"/>
              <a:ext cx="198358" cy="198358"/>
            </a:xfrm>
            <a:prstGeom prst="rect">
              <a:avLst/>
            </a:prstGeom>
            <a:noFill/>
            <a:ln>
              <a:noFill/>
            </a:ln>
          </p:spPr>
        </p:pic>
        <p:sp>
          <p:nvSpPr>
            <p:cNvPr id="231" name="Google Shape;231;p9"/>
            <p:cNvSpPr/>
            <p:nvPr/>
          </p:nvSpPr>
          <p:spPr>
            <a:xfrm>
              <a:off x="793790" y="3426500"/>
              <a:ext cx="3679031" cy="22860"/>
            </a:xfrm>
            <a:prstGeom prst="rect">
              <a:avLst/>
            </a:prstGeom>
            <a:solidFill>
              <a:srgbClr val="005CA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2" name="Google Shape;232;p9"/>
            <p:cNvSpPr/>
            <p:nvPr/>
          </p:nvSpPr>
          <p:spPr>
            <a:xfrm>
              <a:off x="793790" y="3571399"/>
              <a:ext cx="2480905" cy="310158"/>
            </a:xfrm>
            <a:prstGeom prst="rect">
              <a:avLst/>
            </a:prstGeom>
            <a:noFill/>
            <a:ln>
              <a:noFill/>
            </a:ln>
          </p:spPr>
          <p:txBody>
            <a:bodyPr spcFirstLastPara="1" wrap="square" lIns="0" tIns="0" rIns="0" bIns="0" anchor="t" anchorCtr="0">
              <a:noAutofit/>
            </a:bodyPr>
            <a:lstStyle/>
            <a:p>
              <a:pPr marL="0" marR="0" lvl="0" indent="0" algn="l" rtl="0">
                <a:lnSpc>
                  <a:spcPct val="123076"/>
                </a:lnSpc>
                <a:spcBef>
                  <a:spcPts val="0"/>
                </a:spcBef>
                <a:spcAft>
                  <a:spcPts val="0"/>
                </a:spcAft>
                <a:buClr>
                  <a:srgbClr val="000000"/>
                </a:buClr>
                <a:buSzPts val="1950"/>
                <a:buFont typeface="Arial"/>
                <a:buNone/>
              </a:pPr>
              <a:r>
                <a:rPr lang="en-GB" sz="1950">
                  <a:solidFill>
                    <a:srgbClr val="000000"/>
                  </a:solidFill>
                  <a:latin typeface="Arial"/>
                  <a:ea typeface="Arial"/>
                  <a:cs typeface="Arial"/>
                  <a:sym typeface="Arial"/>
                </a:rPr>
                <a:t>Focus of initiatives</a:t>
              </a:r>
              <a:endParaRPr sz="1950">
                <a:solidFill>
                  <a:schemeClr val="dk1"/>
                </a:solidFill>
                <a:latin typeface="Arial"/>
                <a:ea typeface="Arial"/>
                <a:cs typeface="Arial"/>
                <a:sym typeface="Arial"/>
              </a:endParaRPr>
            </a:p>
          </p:txBody>
        </p:sp>
        <p:sp>
          <p:nvSpPr>
            <p:cNvPr id="233" name="Google Shape;233;p9"/>
            <p:cNvSpPr/>
            <p:nvPr/>
          </p:nvSpPr>
          <p:spPr>
            <a:xfrm>
              <a:off x="793790" y="4000619"/>
              <a:ext cx="3679031" cy="635079"/>
            </a:xfrm>
            <a:prstGeom prst="rect">
              <a:avLst/>
            </a:prstGeom>
            <a:noFill/>
            <a:ln>
              <a:noFill/>
            </a:ln>
          </p:spPr>
          <p:txBody>
            <a:bodyPr spcFirstLastPara="1" wrap="square" lIns="0" tIns="0" rIns="0" bIns="0" anchor="t" anchorCtr="0">
              <a:noAutofit/>
            </a:bodyPr>
            <a:lstStyle/>
            <a:p>
              <a:pPr marL="0" marR="0" lvl="0" indent="0" algn="l" rtl="0">
                <a:lnSpc>
                  <a:spcPct val="161290"/>
                </a:lnSpc>
                <a:spcBef>
                  <a:spcPts val="0"/>
                </a:spcBef>
                <a:spcAft>
                  <a:spcPts val="0"/>
                </a:spcAft>
                <a:buClr>
                  <a:srgbClr val="000000"/>
                </a:buClr>
                <a:buSzPts val="1550"/>
                <a:buFont typeface="Arial"/>
                <a:buNone/>
              </a:pPr>
              <a:r>
                <a:rPr lang="en-GB" sz="1550">
                  <a:solidFill>
                    <a:srgbClr val="000000"/>
                  </a:solidFill>
                  <a:latin typeface="Arial"/>
                  <a:ea typeface="Arial"/>
                  <a:cs typeface="Arial"/>
                  <a:sym typeface="Arial"/>
                </a:rPr>
                <a:t>Healthy lifestyles, mental wellbeing, and early intervention.</a:t>
              </a:r>
              <a:endParaRPr sz="1550">
                <a:solidFill>
                  <a:schemeClr val="dk1"/>
                </a:solidFill>
                <a:latin typeface="Arial"/>
                <a:ea typeface="Arial"/>
                <a:cs typeface="Arial"/>
                <a:sym typeface="Arial"/>
              </a:endParaRPr>
            </a:p>
          </p:txBody>
        </p:sp>
        <p:pic>
          <p:nvPicPr>
            <p:cNvPr id="234" name="Google Shape;234;p9" descr="preencoded.png"/>
            <p:cNvPicPr preferRelativeResize="0"/>
            <p:nvPr/>
          </p:nvPicPr>
          <p:blipFill rotWithShape="1">
            <a:blip r:embed="rId3">
              <a:alphaModFix/>
            </a:blip>
            <a:srcRect/>
            <a:stretch/>
          </p:blipFill>
          <p:spPr>
            <a:xfrm>
              <a:off x="4671179" y="3136940"/>
              <a:ext cx="198358" cy="198358"/>
            </a:xfrm>
            <a:prstGeom prst="rect">
              <a:avLst/>
            </a:prstGeom>
            <a:noFill/>
            <a:ln>
              <a:noFill/>
            </a:ln>
          </p:spPr>
        </p:pic>
        <p:sp>
          <p:nvSpPr>
            <p:cNvPr id="235" name="Google Shape;235;p9"/>
            <p:cNvSpPr/>
            <p:nvPr/>
          </p:nvSpPr>
          <p:spPr>
            <a:xfrm>
              <a:off x="4671179" y="3426500"/>
              <a:ext cx="3679031" cy="22860"/>
            </a:xfrm>
            <a:prstGeom prst="rect">
              <a:avLst/>
            </a:prstGeom>
            <a:solidFill>
              <a:srgbClr val="005CA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6" name="Google Shape;236;p9"/>
            <p:cNvSpPr/>
            <p:nvPr/>
          </p:nvSpPr>
          <p:spPr>
            <a:xfrm>
              <a:off x="4671179" y="3571399"/>
              <a:ext cx="2480905" cy="310158"/>
            </a:xfrm>
            <a:prstGeom prst="rect">
              <a:avLst/>
            </a:prstGeom>
            <a:noFill/>
            <a:ln>
              <a:noFill/>
            </a:ln>
          </p:spPr>
          <p:txBody>
            <a:bodyPr spcFirstLastPara="1" wrap="square" lIns="0" tIns="0" rIns="0" bIns="0" anchor="t" anchorCtr="0">
              <a:noAutofit/>
            </a:bodyPr>
            <a:lstStyle/>
            <a:p>
              <a:pPr marL="0" marR="0" lvl="0" indent="0" algn="l" rtl="0">
                <a:lnSpc>
                  <a:spcPct val="123076"/>
                </a:lnSpc>
                <a:spcBef>
                  <a:spcPts val="0"/>
                </a:spcBef>
                <a:spcAft>
                  <a:spcPts val="0"/>
                </a:spcAft>
                <a:buClr>
                  <a:srgbClr val="000000"/>
                </a:buClr>
                <a:buSzPts val="1950"/>
                <a:buFont typeface="Arial"/>
                <a:buNone/>
              </a:pPr>
              <a:r>
                <a:rPr lang="en-GB" sz="1950">
                  <a:solidFill>
                    <a:srgbClr val="000000"/>
                  </a:solidFill>
                  <a:latin typeface="Arial"/>
                  <a:ea typeface="Arial"/>
                  <a:cs typeface="Arial"/>
                  <a:sym typeface="Arial"/>
                </a:rPr>
                <a:t>Link to sustainability</a:t>
              </a:r>
              <a:endParaRPr sz="1950">
                <a:solidFill>
                  <a:schemeClr val="dk1"/>
                </a:solidFill>
                <a:latin typeface="Arial"/>
                <a:ea typeface="Arial"/>
                <a:cs typeface="Arial"/>
                <a:sym typeface="Arial"/>
              </a:endParaRPr>
            </a:p>
          </p:txBody>
        </p:sp>
        <p:sp>
          <p:nvSpPr>
            <p:cNvPr id="237" name="Google Shape;237;p9"/>
            <p:cNvSpPr/>
            <p:nvPr/>
          </p:nvSpPr>
          <p:spPr>
            <a:xfrm>
              <a:off x="4671179" y="4000619"/>
              <a:ext cx="3679031" cy="635079"/>
            </a:xfrm>
            <a:prstGeom prst="rect">
              <a:avLst/>
            </a:prstGeom>
            <a:noFill/>
            <a:ln>
              <a:noFill/>
            </a:ln>
          </p:spPr>
          <p:txBody>
            <a:bodyPr spcFirstLastPara="1" wrap="square" lIns="0" tIns="0" rIns="0" bIns="0" anchor="t" anchorCtr="0">
              <a:noAutofit/>
            </a:bodyPr>
            <a:lstStyle/>
            <a:p>
              <a:pPr marL="0" marR="0" lvl="0" indent="0" algn="l" rtl="0">
                <a:lnSpc>
                  <a:spcPct val="161290"/>
                </a:lnSpc>
                <a:spcBef>
                  <a:spcPts val="0"/>
                </a:spcBef>
                <a:spcAft>
                  <a:spcPts val="0"/>
                </a:spcAft>
                <a:buClr>
                  <a:srgbClr val="000000"/>
                </a:buClr>
                <a:buSzPts val="1550"/>
                <a:buFont typeface="Arial"/>
                <a:buNone/>
              </a:pPr>
              <a:r>
                <a:rPr lang="en-GB" sz="1550">
                  <a:solidFill>
                    <a:srgbClr val="000000"/>
                  </a:solidFill>
                  <a:latin typeface="Arial"/>
                  <a:ea typeface="Arial"/>
                  <a:cs typeface="Arial"/>
                  <a:sym typeface="Arial"/>
                </a:rPr>
                <a:t>Prevention reduces long-term pressure on health services.</a:t>
              </a:r>
              <a:endParaRPr sz="1550">
                <a:solidFill>
                  <a:schemeClr val="dk1"/>
                </a:solidFill>
                <a:latin typeface="Arial"/>
                <a:ea typeface="Arial"/>
                <a:cs typeface="Arial"/>
                <a:sym typeface="Arial"/>
              </a:endParaRPr>
            </a:p>
          </p:txBody>
        </p:sp>
      </p:grpSp>
      <p:grpSp>
        <p:nvGrpSpPr>
          <p:cNvPr id="238" name="Google Shape;238;p9"/>
          <p:cNvGrpSpPr/>
          <p:nvPr/>
        </p:nvGrpSpPr>
        <p:grpSpPr>
          <a:xfrm>
            <a:off x="793789" y="5442109"/>
            <a:ext cx="7556421" cy="1498758"/>
            <a:chOff x="793790" y="5007650"/>
            <a:chExt cx="7556421" cy="1498758"/>
          </a:xfrm>
        </p:grpSpPr>
        <p:pic>
          <p:nvPicPr>
            <p:cNvPr id="239" name="Google Shape;239;p9" descr="preencoded.png"/>
            <p:cNvPicPr preferRelativeResize="0"/>
            <p:nvPr/>
          </p:nvPicPr>
          <p:blipFill rotWithShape="1">
            <a:blip r:embed="rId3">
              <a:alphaModFix/>
            </a:blip>
            <a:srcRect/>
            <a:stretch/>
          </p:blipFill>
          <p:spPr>
            <a:xfrm>
              <a:off x="793790" y="5007650"/>
              <a:ext cx="198358" cy="198358"/>
            </a:xfrm>
            <a:prstGeom prst="rect">
              <a:avLst/>
            </a:prstGeom>
            <a:noFill/>
            <a:ln>
              <a:noFill/>
            </a:ln>
          </p:spPr>
        </p:pic>
        <p:sp>
          <p:nvSpPr>
            <p:cNvPr id="240" name="Google Shape;240;p9"/>
            <p:cNvSpPr/>
            <p:nvPr/>
          </p:nvSpPr>
          <p:spPr>
            <a:xfrm>
              <a:off x="793790" y="5297210"/>
              <a:ext cx="7556421" cy="22860"/>
            </a:xfrm>
            <a:prstGeom prst="rect">
              <a:avLst/>
            </a:prstGeom>
            <a:solidFill>
              <a:srgbClr val="005CA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1" name="Google Shape;241;p9"/>
            <p:cNvSpPr/>
            <p:nvPr/>
          </p:nvSpPr>
          <p:spPr>
            <a:xfrm>
              <a:off x="793790" y="5442109"/>
              <a:ext cx="2480905" cy="310158"/>
            </a:xfrm>
            <a:prstGeom prst="rect">
              <a:avLst/>
            </a:prstGeom>
            <a:noFill/>
            <a:ln>
              <a:noFill/>
            </a:ln>
          </p:spPr>
          <p:txBody>
            <a:bodyPr spcFirstLastPara="1" wrap="square" lIns="0" tIns="0" rIns="0" bIns="0" anchor="t" anchorCtr="0">
              <a:noAutofit/>
            </a:bodyPr>
            <a:lstStyle/>
            <a:p>
              <a:pPr marL="0" marR="0" lvl="0" indent="0" algn="l" rtl="0">
                <a:lnSpc>
                  <a:spcPct val="123076"/>
                </a:lnSpc>
                <a:spcBef>
                  <a:spcPts val="0"/>
                </a:spcBef>
                <a:spcAft>
                  <a:spcPts val="0"/>
                </a:spcAft>
                <a:buClr>
                  <a:srgbClr val="000000"/>
                </a:buClr>
                <a:buSzPts val="1950"/>
                <a:buFont typeface="Arial"/>
                <a:buNone/>
              </a:pPr>
              <a:r>
                <a:rPr lang="en-GB" sz="1950">
                  <a:solidFill>
                    <a:srgbClr val="000000"/>
                  </a:solidFill>
                  <a:latin typeface="Arial"/>
                  <a:ea typeface="Arial"/>
                  <a:cs typeface="Arial"/>
                  <a:sym typeface="Arial"/>
                </a:rPr>
                <a:t>Professional practice</a:t>
              </a:r>
              <a:endParaRPr sz="1950">
                <a:solidFill>
                  <a:schemeClr val="dk1"/>
                </a:solidFill>
                <a:latin typeface="Arial"/>
                <a:ea typeface="Arial"/>
                <a:cs typeface="Arial"/>
                <a:sym typeface="Arial"/>
              </a:endParaRPr>
            </a:p>
          </p:txBody>
        </p:sp>
        <p:sp>
          <p:nvSpPr>
            <p:cNvPr id="242" name="Google Shape;242;p9"/>
            <p:cNvSpPr/>
            <p:nvPr/>
          </p:nvSpPr>
          <p:spPr>
            <a:xfrm>
              <a:off x="793790" y="5871329"/>
              <a:ext cx="7556421" cy="635079"/>
            </a:xfrm>
            <a:prstGeom prst="rect">
              <a:avLst/>
            </a:prstGeom>
            <a:noFill/>
            <a:ln>
              <a:noFill/>
            </a:ln>
          </p:spPr>
          <p:txBody>
            <a:bodyPr spcFirstLastPara="1" wrap="square" lIns="0" tIns="0" rIns="0" bIns="0" anchor="t" anchorCtr="0">
              <a:noAutofit/>
            </a:bodyPr>
            <a:lstStyle/>
            <a:p>
              <a:pPr marL="0" marR="0" lvl="0" indent="0" algn="l" rtl="0">
                <a:lnSpc>
                  <a:spcPct val="161290"/>
                </a:lnSpc>
                <a:spcBef>
                  <a:spcPts val="0"/>
                </a:spcBef>
                <a:spcAft>
                  <a:spcPts val="0"/>
                </a:spcAft>
                <a:buClr>
                  <a:srgbClr val="000000"/>
                </a:buClr>
                <a:buSzPts val="1550"/>
                <a:buFont typeface="Arial"/>
                <a:buNone/>
              </a:pPr>
              <a:r>
                <a:rPr lang="en-GB" sz="1550">
                  <a:solidFill>
                    <a:srgbClr val="000000"/>
                  </a:solidFill>
                  <a:latin typeface="Arial"/>
                  <a:ea typeface="Arial"/>
                  <a:cs typeface="Arial"/>
                  <a:sym typeface="Arial"/>
                </a:rPr>
                <a:t>Empathy and relational care improve engagement and wellbeing outcomes (Moudatsou et al., 2020).</a:t>
              </a:r>
              <a:endParaRPr sz="1550">
                <a:solidFill>
                  <a:schemeClr val="dk1"/>
                </a:solidFill>
                <a:latin typeface="Arial"/>
                <a:ea typeface="Arial"/>
                <a:cs typeface="Arial"/>
                <a:sym typeface="Arial"/>
              </a:endParaRPr>
            </a:p>
          </p:txBody>
        </p:sp>
      </p:grpSp>
      <p:pic>
        <p:nvPicPr>
          <p:cNvPr id="243" name="Google Shape;243;p9"/>
          <p:cNvPicPr preferRelativeResize="0"/>
          <p:nvPr/>
        </p:nvPicPr>
        <p:blipFill rotWithShape="1">
          <a:blip r:embed="rId4">
            <a:alphaModFix/>
          </a:blip>
          <a:srcRect/>
          <a:stretch/>
        </p:blipFill>
        <p:spPr>
          <a:xfrm>
            <a:off x="9110173" y="-5912"/>
            <a:ext cx="5520227" cy="8235512"/>
          </a:xfrm>
          <a:prstGeom prst="rect">
            <a:avLst/>
          </a:prstGeom>
          <a:noFill/>
          <a:ln>
            <a:noFill/>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248"/>
        <p:cNvGrpSpPr/>
        <p:nvPr/>
      </p:nvGrpSpPr>
      <p:grpSpPr>
        <a:xfrm>
          <a:off x="0" y="0"/>
          <a:ext cx="0" cy="0"/>
          <a:chOff x="0" y="0"/>
          <a:chExt cx="0" cy="0"/>
        </a:xfrm>
      </p:grpSpPr>
      <p:sp>
        <p:nvSpPr>
          <p:cNvPr id="249" name="Google Shape;249;p10"/>
          <p:cNvSpPr/>
          <p:nvPr/>
        </p:nvSpPr>
        <p:spPr>
          <a:xfrm>
            <a:off x="677228" y="465534"/>
            <a:ext cx="10079672" cy="528995"/>
          </a:xfrm>
          <a:prstGeom prst="rect">
            <a:avLst/>
          </a:prstGeom>
          <a:noFill/>
          <a:ln>
            <a:noFill/>
          </a:ln>
        </p:spPr>
        <p:txBody>
          <a:bodyPr spcFirstLastPara="1" wrap="square" lIns="0" tIns="0" rIns="0" bIns="0" anchor="t" anchorCtr="0">
            <a:noAutofit/>
          </a:bodyPr>
          <a:lstStyle/>
          <a:p>
            <a:pPr marL="0" marR="0" lvl="0" indent="0" algn="l" rtl="0">
              <a:lnSpc>
                <a:spcPct val="125757"/>
              </a:lnSpc>
              <a:spcBef>
                <a:spcPts val="0"/>
              </a:spcBef>
              <a:spcAft>
                <a:spcPts val="0"/>
              </a:spcAft>
              <a:buClr>
                <a:srgbClr val="0D1D45"/>
              </a:buClr>
              <a:buSzPts val="3300"/>
              <a:buFont typeface="Arial"/>
              <a:buNone/>
            </a:pPr>
            <a:r>
              <a:rPr lang="en-GB" sz="3300" b="1">
                <a:solidFill>
                  <a:srgbClr val="0D1D45"/>
                </a:solidFill>
                <a:latin typeface="Arial"/>
                <a:ea typeface="Arial"/>
                <a:cs typeface="Arial"/>
                <a:sym typeface="Arial"/>
              </a:rPr>
              <a:t>Equity and Access in Health and Social Care</a:t>
            </a:r>
            <a:endParaRPr sz="3300" b="1">
              <a:solidFill>
                <a:schemeClr val="dk1"/>
              </a:solidFill>
              <a:latin typeface="Arial"/>
              <a:ea typeface="Arial"/>
              <a:cs typeface="Arial"/>
              <a:sym typeface="Arial"/>
            </a:endParaRPr>
          </a:p>
        </p:txBody>
      </p:sp>
      <p:pic>
        <p:nvPicPr>
          <p:cNvPr id="250" name="Google Shape;250;p10" descr="preencoded.png"/>
          <p:cNvPicPr preferRelativeResize="0"/>
          <p:nvPr/>
        </p:nvPicPr>
        <p:blipFill rotWithShape="1">
          <a:blip r:embed="rId3">
            <a:alphaModFix/>
          </a:blip>
          <a:srcRect/>
          <a:stretch/>
        </p:blipFill>
        <p:spPr>
          <a:xfrm>
            <a:off x="892612" y="1373505"/>
            <a:ext cx="6000631" cy="5660588"/>
          </a:xfrm>
          <a:prstGeom prst="rect">
            <a:avLst/>
          </a:prstGeom>
          <a:noFill/>
          <a:ln>
            <a:noFill/>
          </a:ln>
        </p:spPr>
      </p:pic>
      <p:sp>
        <p:nvSpPr>
          <p:cNvPr id="251" name="Google Shape;251;p10"/>
          <p:cNvSpPr/>
          <p:nvPr/>
        </p:nvSpPr>
        <p:spPr>
          <a:xfrm>
            <a:off x="1468699" y="4953106"/>
            <a:ext cx="1904976" cy="597691"/>
          </a:xfrm>
          <a:prstGeom prst="rect">
            <a:avLst/>
          </a:prstGeom>
          <a:noFill/>
          <a:ln>
            <a:noFill/>
          </a:ln>
        </p:spPr>
        <p:txBody>
          <a:bodyPr spcFirstLastPara="1" wrap="square" lIns="0" tIns="0" rIns="0" bIns="0" anchor="t" anchorCtr="0">
            <a:noAutofit/>
          </a:bodyPr>
          <a:lstStyle/>
          <a:p>
            <a:pPr marL="0" marR="0" lvl="0" indent="0" algn="ctr" rtl="0">
              <a:lnSpc>
                <a:spcPct val="122222"/>
              </a:lnSpc>
              <a:spcBef>
                <a:spcPts val="0"/>
              </a:spcBef>
              <a:spcAft>
                <a:spcPts val="0"/>
              </a:spcAft>
              <a:buClr>
                <a:srgbClr val="FFFFFF"/>
              </a:buClr>
              <a:buSzPts val="1350"/>
              <a:buFont typeface="Arial"/>
              <a:buNone/>
            </a:pPr>
            <a:r>
              <a:rPr lang="en-GB" sz="1350">
                <a:solidFill>
                  <a:srgbClr val="FFFFFF"/>
                </a:solidFill>
                <a:latin typeface="Arial"/>
                <a:ea typeface="Arial"/>
                <a:cs typeface="Arial"/>
                <a:sym typeface="Arial"/>
              </a:rPr>
              <a:t>Persistent Inequalities</a:t>
            </a:r>
            <a:endParaRPr sz="1350">
              <a:solidFill>
                <a:schemeClr val="dk1"/>
              </a:solidFill>
              <a:latin typeface="Arial"/>
              <a:ea typeface="Arial"/>
              <a:cs typeface="Arial"/>
              <a:sym typeface="Arial"/>
            </a:endParaRPr>
          </a:p>
        </p:txBody>
      </p:sp>
      <p:sp>
        <p:nvSpPr>
          <p:cNvPr id="252" name="Google Shape;252;p10"/>
          <p:cNvSpPr/>
          <p:nvPr/>
        </p:nvSpPr>
        <p:spPr>
          <a:xfrm>
            <a:off x="1468699" y="5635802"/>
            <a:ext cx="1904976" cy="442956"/>
          </a:xfrm>
          <a:prstGeom prst="rect">
            <a:avLst/>
          </a:prstGeom>
          <a:noFill/>
          <a:ln>
            <a:noFill/>
          </a:ln>
        </p:spPr>
        <p:txBody>
          <a:bodyPr spcFirstLastPara="1" wrap="square" lIns="0" tIns="0" rIns="0" bIns="0" anchor="t" anchorCtr="0">
            <a:noAutofit/>
          </a:bodyPr>
          <a:lstStyle/>
          <a:p>
            <a:pPr marL="0" marR="0" lvl="0" indent="0" algn="ctr" rtl="0">
              <a:lnSpc>
                <a:spcPct val="119047"/>
              </a:lnSpc>
              <a:spcBef>
                <a:spcPts val="0"/>
              </a:spcBef>
              <a:spcAft>
                <a:spcPts val="0"/>
              </a:spcAft>
              <a:buClr>
                <a:srgbClr val="FFFFFF"/>
              </a:buClr>
              <a:buSzPts val="1050"/>
              <a:buFont typeface="Arial"/>
              <a:buNone/>
            </a:pPr>
            <a:r>
              <a:rPr lang="en-GB" sz="1050">
                <a:solidFill>
                  <a:srgbClr val="FFFFFF"/>
                </a:solidFill>
                <a:latin typeface="Arial"/>
                <a:ea typeface="Arial"/>
                <a:cs typeface="Arial"/>
                <a:sym typeface="Arial"/>
              </a:rPr>
              <a:t>Differences by income, ethnicity, and place.</a:t>
            </a:r>
            <a:endParaRPr sz="1050">
              <a:solidFill>
                <a:schemeClr val="dk1"/>
              </a:solidFill>
              <a:latin typeface="Arial"/>
              <a:ea typeface="Arial"/>
              <a:cs typeface="Arial"/>
              <a:sym typeface="Arial"/>
            </a:endParaRPr>
          </a:p>
        </p:txBody>
      </p:sp>
      <p:sp>
        <p:nvSpPr>
          <p:cNvPr id="253" name="Google Shape;253;p10"/>
          <p:cNvSpPr/>
          <p:nvPr/>
        </p:nvSpPr>
        <p:spPr>
          <a:xfrm>
            <a:off x="2903159" y="2228462"/>
            <a:ext cx="1904976" cy="597692"/>
          </a:xfrm>
          <a:prstGeom prst="rect">
            <a:avLst/>
          </a:prstGeom>
          <a:noFill/>
          <a:ln>
            <a:noFill/>
          </a:ln>
        </p:spPr>
        <p:txBody>
          <a:bodyPr spcFirstLastPara="1" wrap="square" lIns="0" tIns="0" rIns="0" bIns="0" anchor="t" anchorCtr="0">
            <a:noAutofit/>
          </a:bodyPr>
          <a:lstStyle/>
          <a:p>
            <a:pPr marL="0" marR="0" lvl="0" indent="0" algn="ctr" rtl="0">
              <a:lnSpc>
                <a:spcPct val="122222"/>
              </a:lnSpc>
              <a:spcBef>
                <a:spcPts val="0"/>
              </a:spcBef>
              <a:spcAft>
                <a:spcPts val="0"/>
              </a:spcAft>
              <a:buClr>
                <a:srgbClr val="FFFFFF"/>
              </a:buClr>
              <a:buSzPts val="1350"/>
              <a:buFont typeface="Arial"/>
              <a:buNone/>
            </a:pPr>
            <a:r>
              <a:rPr lang="en-GB" sz="1350">
                <a:solidFill>
                  <a:srgbClr val="FFFFFF"/>
                </a:solidFill>
                <a:latin typeface="Arial"/>
                <a:ea typeface="Arial"/>
                <a:cs typeface="Arial"/>
                <a:sym typeface="Arial"/>
              </a:rPr>
              <a:t>Impact on Wellbeing</a:t>
            </a:r>
            <a:endParaRPr sz="1350">
              <a:solidFill>
                <a:schemeClr val="dk1"/>
              </a:solidFill>
              <a:latin typeface="Arial"/>
              <a:ea typeface="Arial"/>
              <a:cs typeface="Arial"/>
              <a:sym typeface="Arial"/>
            </a:endParaRPr>
          </a:p>
        </p:txBody>
      </p:sp>
      <p:sp>
        <p:nvSpPr>
          <p:cNvPr id="254" name="Google Shape;254;p10"/>
          <p:cNvSpPr/>
          <p:nvPr/>
        </p:nvSpPr>
        <p:spPr>
          <a:xfrm>
            <a:off x="2903159" y="2911159"/>
            <a:ext cx="1904976" cy="664434"/>
          </a:xfrm>
          <a:prstGeom prst="rect">
            <a:avLst/>
          </a:prstGeom>
          <a:noFill/>
          <a:ln>
            <a:noFill/>
          </a:ln>
        </p:spPr>
        <p:txBody>
          <a:bodyPr spcFirstLastPara="1" wrap="square" lIns="0" tIns="0" rIns="0" bIns="0" anchor="t" anchorCtr="0">
            <a:noAutofit/>
          </a:bodyPr>
          <a:lstStyle/>
          <a:p>
            <a:pPr marL="0" marR="0" lvl="0" indent="0" algn="ctr" rtl="0">
              <a:lnSpc>
                <a:spcPct val="119047"/>
              </a:lnSpc>
              <a:spcBef>
                <a:spcPts val="0"/>
              </a:spcBef>
              <a:spcAft>
                <a:spcPts val="0"/>
              </a:spcAft>
              <a:buClr>
                <a:srgbClr val="FFFFFF"/>
              </a:buClr>
              <a:buSzPts val="1050"/>
              <a:buFont typeface="Arial"/>
              <a:buNone/>
            </a:pPr>
            <a:r>
              <a:rPr lang="en-GB" sz="1050">
                <a:solidFill>
                  <a:srgbClr val="FFFFFF"/>
                </a:solidFill>
                <a:latin typeface="Arial"/>
                <a:ea typeface="Arial"/>
                <a:cs typeface="Arial"/>
                <a:sym typeface="Arial"/>
              </a:rPr>
              <a:t>Unequal access undermines health sustainability.</a:t>
            </a:r>
            <a:endParaRPr sz="1050">
              <a:solidFill>
                <a:schemeClr val="dk1"/>
              </a:solidFill>
              <a:latin typeface="Arial"/>
              <a:ea typeface="Arial"/>
              <a:cs typeface="Arial"/>
              <a:sym typeface="Arial"/>
            </a:endParaRPr>
          </a:p>
        </p:txBody>
      </p:sp>
      <p:sp>
        <p:nvSpPr>
          <p:cNvPr id="255" name="Google Shape;255;p10"/>
          <p:cNvSpPr/>
          <p:nvPr/>
        </p:nvSpPr>
        <p:spPr>
          <a:xfrm>
            <a:off x="4422458" y="4991789"/>
            <a:ext cx="1904976" cy="298846"/>
          </a:xfrm>
          <a:prstGeom prst="rect">
            <a:avLst/>
          </a:prstGeom>
          <a:noFill/>
          <a:ln>
            <a:noFill/>
          </a:ln>
        </p:spPr>
        <p:txBody>
          <a:bodyPr spcFirstLastPara="1" wrap="square" lIns="0" tIns="0" rIns="0" bIns="0" anchor="t" anchorCtr="0">
            <a:noAutofit/>
          </a:bodyPr>
          <a:lstStyle/>
          <a:p>
            <a:pPr marL="0" marR="0" lvl="0" indent="0" algn="ctr" rtl="0">
              <a:lnSpc>
                <a:spcPct val="122222"/>
              </a:lnSpc>
              <a:spcBef>
                <a:spcPts val="0"/>
              </a:spcBef>
              <a:spcAft>
                <a:spcPts val="0"/>
              </a:spcAft>
              <a:buClr>
                <a:srgbClr val="FFFFFF"/>
              </a:buClr>
              <a:buSzPts val="1350"/>
              <a:buFont typeface="Arial"/>
              <a:buNone/>
            </a:pPr>
            <a:r>
              <a:rPr lang="en-GB" sz="1350">
                <a:solidFill>
                  <a:srgbClr val="FFFFFF"/>
                </a:solidFill>
                <a:latin typeface="Arial"/>
                <a:ea typeface="Arial"/>
                <a:cs typeface="Arial"/>
                <a:sym typeface="Arial"/>
              </a:rPr>
              <a:t>Policy Implication</a:t>
            </a:r>
            <a:endParaRPr sz="1350">
              <a:solidFill>
                <a:schemeClr val="dk1"/>
              </a:solidFill>
              <a:latin typeface="Arial"/>
              <a:ea typeface="Arial"/>
              <a:cs typeface="Arial"/>
              <a:sym typeface="Arial"/>
            </a:endParaRPr>
          </a:p>
        </p:txBody>
      </p:sp>
      <p:sp>
        <p:nvSpPr>
          <p:cNvPr id="256" name="Google Shape;256;p10"/>
          <p:cNvSpPr/>
          <p:nvPr/>
        </p:nvSpPr>
        <p:spPr>
          <a:xfrm>
            <a:off x="4422458" y="5375640"/>
            <a:ext cx="1904976" cy="664434"/>
          </a:xfrm>
          <a:prstGeom prst="rect">
            <a:avLst/>
          </a:prstGeom>
          <a:noFill/>
          <a:ln>
            <a:noFill/>
          </a:ln>
        </p:spPr>
        <p:txBody>
          <a:bodyPr spcFirstLastPara="1" wrap="square" lIns="0" tIns="0" rIns="0" bIns="0" anchor="t" anchorCtr="0">
            <a:noAutofit/>
          </a:bodyPr>
          <a:lstStyle/>
          <a:p>
            <a:pPr marL="0" marR="0" lvl="0" indent="0" algn="ctr" rtl="0">
              <a:lnSpc>
                <a:spcPct val="119047"/>
              </a:lnSpc>
              <a:spcBef>
                <a:spcPts val="0"/>
              </a:spcBef>
              <a:spcAft>
                <a:spcPts val="0"/>
              </a:spcAft>
              <a:buClr>
                <a:srgbClr val="FFFFFF"/>
              </a:buClr>
              <a:buSzPts val="1050"/>
              <a:buFont typeface="Arial"/>
              <a:buNone/>
            </a:pPr>
            <a:r>
              <a:rPr lang="en-GB" sz="1050">
                <a:solidFill>
                  <a:srgbClr val="FFFFFF"/>
                </a:solidFill>
                <a:latin typeface="Arial"/>
                <a:ea typeface="Arial"/>
                <a:cs typeface="Arial"/>
                <a:sym typeface="Arial"/>
              </a:rPr>
              <a:t>Targeted measures alongside universal provision.</a:t>
            </a:r>
            <a:endParaRPr sz="1050">
              <a:solidFill>
                <a:schemeClr val="dk1"/>
              </a:solidFill>
              <a:latin typeface="Arial"/>
              <a:ea typeface="Arial"/>
              <a:cs typeface="Arial"/>
              <a:sym typeface="Arial"/>
            </a:endParaRPr>
          </a:p>
        </p:txBody>
      </p:sp>
      <p:sp>
        <p:nvSpPr>
          <p:cNvPr id="257" name="Google Shape;257;p10"/>
          <p:cNvSpPr/>
          <p:nvPr/>
        </p:nvSpPr>
        <p:spPr>
          <a:xfrm>
            <a:off x="677228" y="7196495"/>
            <a:ext cx="6431399" cy="501968"/>
          </a:xfrm>
          <a:prstGeom prst="rect">
            <a:avLst/>
          </a:prstGeom>
          <a:noFill/>
          <a:ln>
            <a:noFill/>
          </a:ln>
        </p:spPr>
        <p:txBody>
          <a:bodyPr spcFirstLastPara="1" wrap="square" lIns="0" tIns="0" rIns="0" bIns="0" anchor="t" anchorCtr="0">
            <a:noAutofit/>
          </a:bodyPr>
          <a:lstStyle/>
          <a:p>
            <a:pPr marL="0" marR="0" lvl="0" indent="0" algn="l" rtl="0">
              <a:lnSpc>
                <a:spcPct val="150000"/>
              </a:lnSpc>
              <a:spcBef>
                <a:spcPts val="0"/>
              </a:spcBef>
              <a:spcAft>
                <a:spcPts val="0"/>
              </a:spcAft>
              <a:buClr>
                <a:srgbClr val="000000"/>
              </a:buClr>
              <a:buSzPts val="1300"/>
              <a:buFont typeface="Arial"/>
              <a:buNone/>
            </a:pPr>
            <a:r>
              <a:rPr lang="en-GB" sz="1300">
                <a:solidFill>
                  <a:srgbClr val="000000"/>
                </a:solidFill>
                <a:latin typeface="Arial"/>
                <a:ea typeface="Arial"/>
                <a:cs typeface="Arial"/>
                <a:sym typeface="Arial"/>
              </a:rPr>
              <a:t>Addressing inequalities requires understanding how multiple factors interact to create barriers to health and wellbeing (Ndugga and Artiga, 2021).</a:t>
            </a:r>
            <a:endParaRPr sz="1300">
              <a:solidFill>
                <a:schemeClr val="dk1"/>
              </a:solidFill>
              <a:latin typeface="Arial"/>
              <a:ea typeface="Arial"/>
              <a:cs typeface="Arial"/>
              <a:sym typeface="Arial"/>
            </a:endParaRPr>
          </a:p>
        </p:txBody>
      </p:sp>
      <p:grpSp>
        <p:nvGrpSpPr>
          <p:cNvPr id="258" name="Google Shape;258;p10"/>
          <p:cNvGrpSpPr/>
          <p:nvPr/>
        </p:nvGrpSpPr>
        <p:grpSpPr>
          <a:xfrm>
            <a:off x="7529393" y="1411605"/>
            <a:ext cx="6431400" cy="882849"/>
            <a:chOff x="7529393" y="1373505"/>
            <a:chExt cx="6431400" cy="882849"/>
          </a:xfrm>
        </p:grpSpPr>
        <p:sp>
          <p:nvSpPr>
            <p:cNvPr id="259" name="Google Shape;259;p10"/>
            <p:cNvSpPr/>
            <p:nvPr/>
          </p:nvSpPr>
          <p:spPr>
            <a:xfrm>
              <a:off x="7783354" y="1373505"/>
              <a:ext cx="6177439" cy="250984"/>
            </a:xfrm>
            <a:prstGeom prst="rect">
              <a:avLst/>
            </a:prstGeom>
            <a:noFill/>
            <a:ln>
              <a:noFill/>
            </a:ln>
          </p:spPr>
          <p:txBody>
            <a:bodyPr spcFirstLastPara="1" wrap="square" lIns="0" tIns="0" rIns="0" bIns="0" anchor="t" anchorCtr="0">
              <a:noAutofit/>
            </a:bodyPr>
            <a:lstStyle/>
            <a:p>
              <a:pPr marL="0" marR="0" lvl="0" indent="0" algn="l" rtl="0">
                <a:lnSpc>
                  <a:spcPct val="139285"/>
                </a:lnSpc>
                <a:spcBef>
                  <a:spcPts val="0"/>
                </a:spcBef>
                <a:spcAft>
                  <a:spcPts val="0"/>
                </a:spcAft>
                <a:buClr>
                  <a:srgbClr val="000000"/>
                </a:buClr>
                <a:buSzPts val="1400"/>
                <a:buFont typeface="Arial"/>
                <a:buNone/>
              </a:pPr>
              <a:r>
                <a:rPr lang="en-GB" sz="1400" b="1">
                  <a:solidFill>
                    <a:srgbClr val="000000"/>
                  </a:solidFill>
                  <a:latin typeface="Arial"/>
                  <a:ea typeface="Arial"/>
                  <a:cs typeface="Arial"/>
                  <a:sym typeface="Arial"/>
                </a:rPr>
                <a:t>Persistent inequalities</a:t>
              </a:r>
              <a:endParaRPr sz="1400">
                <a:solidFill>
                  <a:schemeClr val="dk1"/>
                </a:solidFill>
                <a:latin typeface="Arial"/>
                <a:ea typeface="Arial"/>
                <a:cs typeface="Arial"/>
                <a:sym typeface="Arial"/>
              </a:endParaRPr>
            </a:p>
          </p:txBody>
        </p:sp>
        <p:sp>
          <p:nvSpPr>
            <p:cNvPr id="260" name="Google Shape;260;p10"/>
            <p:cNvSpPr/>
            <p:nvPr/>
          </p:nvSpPr>
          <p:spPr>
            <a:xfrm>
              <a:off x="7783354" y="1754386"/>
              <a:ext cx="6177439" cy="501968"/>
            </a:xfrm>
            <a:prstGeom prst="rect">
              <a:avLst/>
            </a:prstGeom>
            <a:noFill/>
            <a:ln>
              <a:noFill/>
            </a:ln>
          </p:spPr>
          <p:txBody>
            <a:bodyPr spcFirstLastPara="1" wrap="square" lIns="0" tIns="0" rIns="0" bIns="0" anchor="t" anchorCtr="0">
              <a:noAutofit/>
            </a:bodyPr>
            <a:lstStyle/>
            <a:p>
              <a:pPr marL="0" marR="0" lvl="0" indent="0" algn="l" rtl="0">
                <a:lnSpc>
                  <a:spcPct val="139285"/>
                </a:lnSpc>
                <a:spcBef>
                  <a:spcPts val="0"/>
                </a:spcBef>
                <a:spcAft>
                  <a:spcPts val="0"/>
                </a:spcAft>
                <a:buClr>
                  <a:srgbClr val="000000"/>
                </a:buClr>
                <a:buSzPts val="1400"/>
                <a:buFont typeface="Arial"/>
                <a:buNone/>
              </a:pPr>
              <a:r>
                <a:rPr lang="en-GB" sz="1400">
                  <a:solidFill>
                    <a:srgbClr val="000000"/>
                  </a:solidFill>
                  <a:latin typeface="Arial"/>
                  <a:ea typeface="Arial"/>
                  <a:cs typeface="Arial"/>
                  <a:sym typeface="Arial"/>
                </a:rPr>
                <a:t>Differences in health outcomes and access linked to socioeconomic status, ethnicity, and geography.</a:t>
              </a:r>
              <a:endParaRPr sz="1400">
                <a:solidFill>
                  <a:schemeClr val="dk1"/>
                </a:solidFill>
                <a:latin typeface="Arial"/>
                <a:ea typeface="Arial"/>
                <a:cs typeface="Arial"/>
                <a:sym typeface="Arial"/>
              </a:endParaRPr>
            </a:p>
          </p:txBody>
        </p:sp>
        <p:sp>
          <p:nvSpPr>
            <p:cNvPr id="261" name="Google Shape;261;p10"/>
            <p:cNvSpPr/>
            <p:nvPr/>
          </p:nvSpPr>
          <p:spPr>
            <a:xfrm>
              <a:off x="7529393" y="1373505"/>
              <a:ext cx="22860" cy="882848"/>
            </a:xfrm>
            <a:prstGeom prst="rect">
              <a:avLst/>
            </a:prstGeom>
            <a:solidFill>
              <a:srgbClr val="005CA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62" name="Google Shape;262;p10"/>
          <p:cNvGrpSpPr/>
          <p:nvPr/>
        </p:nvGrpSpPr>
        <p:grpSpPr>
          <a:xfrm>
            <a:off x="7529393" y="2787055"/>
            <a:ext cx="6431400" cy="631865"/>
            <a:chOff x="7529393" y="2418755"/>
            <a:chExt cx="6431400" cy="631865"/>
          </a:xfrm>
        </p:grpSpPr>
        <p:sp>
          <p:nvSpPr>
            <p:cNvPr id="263" name="Google Shape;263;p10"/>
            <p:cNvSpPr/>
            <p:nvPr/>
          </p:nvSpPr>
          <p:spPr>
            <a:xfrm>
              <a:off x="7783354" y="2418755"/>
              <a:ext cx="6177439" cy="250984"/>
            </a:xfrm>
            <a:prstGeom prst="rect">
              <a:avLst/>
            </a:prstGeom>
            <a:noFill/>
            <a:ln>
              <a:noFill/>
            </a:ln>
          </p:spPr>
          <p:txBody>
            <a:bodyPr spcFirstLastPara="1" wrap="square" lIns="0" tIns="0" rIns="0" bIns="0" anchor="t" anchorCtr="0">
              <a:noAutofit/>
            </a:bodyPr>
            <a:lstStyle/>
            <a:p>
              <a:pPr marL="0" marR="0" lvl="0" indent="0" algn="l" rtl="0">
                <a:lnSpc>
                  <a:spcPct val="139285"/>
                </a:lnSpc>
                <a:spcBef>
                  <a:spcPts val="0"/>
                </a:spcBef>
                <a:spcAft>
                  <a:spcPts val="0"/>
                </a:spcAft>
                <a:buClr>
                  <a:srgbClr val="000000"/>
                </a:buClr>
                <a:buSzPts val="1400"/>
                <a:buFont typeface="Arial"/>
                <a:buNone/>
              </a:pPr>
              <a:r>
                <a:rPr lang="en-GB" sz="1400" b="1">
                  <a:solidFill>
                    <a:srgbClr val="000000"/>
                  </a:solidFill>
                  <a:latin typeface="Arial"/>
                  <a:ea typeface="Arial"/>
                  <a:cs typeface="Arial"/>
                  <a:sym typeface="Arial"/>
                </a:rPr>
                <a:t>Impact on wellbeing</a:t>
              </a:r>
              <a:endParaRPr sz="1400">
                <a:solidFill>
                  <a:schemeClr val="dk1"/>
                </a:solidFill>
                <a:latin typeface="Arial"/>
                <a:ea typeface="Arial"/>
                <a:cs typeface="Arial"/>
                <a:sym typeface="Arial"/>
              </a:endParaRPr>
            </a:p>
          </p:txBody>
        </p:sp>
        <p:sp>
          <p:nvSpPr>
            <p:cNvPr id="264" name="Google Shape;264;p10"/>
            <p:cNvSpPr/>
            <p:nvPr/>
          </p:nvSpPr>
          <p:spPr>
            <a:xfrm>
              <a:off x="7783354" y="2799636"/>
              <a:ext cx="6177439" cy="250984"/>
            </a:xfrm>
            <a:prstGeom prst="rect">
              <a:avLst/>
            </a:prstGeom>
            <a:noFill/>
            <a:ln>
              <a:noFill/>
            </a:ln>
          </p:spPr>
          <p:txBody>
            <a:bodyPr spcFirstLastPara="1" wrap="square" lIns="0" tIns="0" rIns="0" bIns="0" anchor="t" anchorCtr="0">
              <a:noAutofit/>
            </a:bodyPr>
            <a:lstStyle/>
            <a:p>
              <a:pPr marL="0" marR="0" lvl="0" indent="0" algn="l" rtl="0">
                <a:lnSpc>
                  <a:spcPct val="139285"/>
                </a:lnSpc>
                <a:spcBef>
                  <a:spcPts val="0"/>
                </a:spcBef>
                <a:spcAft>
                  <a:spcPts val="0"/>
                </a:spcAft>
                <a:buClr>
                  <a:srgbClr val="000000"/>
                </a:buClr>
                <a:buSzPts val="1400"/>
                <a:buFont typeface="Arial"/>
                <a:buNone/>
              </a:pPr>
              <a:r>
                <a:rPr lang="en-GB" sz="1400">
                  <a:solidFill>
                    <a:srgbClr val="000000"/>
                  </a:solidFill>
                  <a:latin typeface="Arial"/>
                  <a:ea typeface="Arial"/>
                  <a:cs typeface="Arial"/>
                  <a:sym typeface="Arial"/>
                </a:rPr>
                <a:t>Unequal access undermines sustainability even in universal systems.</a:t>
              </a:r>
              <a:endParaRPr sz="1400">
                <a:solidFill>
                  <a:schemeClr val="dk1"/>
                </a:solidFill>
                <a:latin typeface="Arial"/>
                <a:ea typeface="Arial"/>
                <a:cs typeface="Arial"/>
                <a:sym typeface="Arial"/>
              </a:endParaRPr>
            </a:p>
          </p:txBody>
        </p:sp>
        <p:sp>
          <p:nvSpPr>
            <p:cNvPr id="265" name="Google Shape;265;p10"/>
            <p:cNvSpPr/>
            <p:nvPr/>
          </p:nvSpPr>
          <p:spPr>
            <a:xfrm>
              <a:off x="7529393" y="2418755"/>
              <a:ext cx="22860" cy="631865"/>
            </a:xfrm>
            <a:prstGeom prst="rect">
              <a:avLst/>
            </a:prstGeom>
            <a:solidFill>
              <a:srgbClr val="005CA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66" name="Google Shape;266;p10"/>
          <p:cNvGrpSpPr/>
          <p:nvPr/>
        </p:nvGrpSpPr>
        <p:grpSpPr>
          <a:xfrm>
            <a:off x="7529393" y="3949621"/>
            <a:ext cx="6431400" cy="882849"/>
            <a:chOff x="7529393" y="3213021"/>
            <a:chExt cx="6431400" cy="882849"/>
          </a:xfrm>
        </p:grpSpPr>
        <p:sp>
          <p:nvSpPr>
            <p:cNvPr id="267" name="Google Shape;267;p10"/>
            <p:cNvSpPr/>
            <p:nvPr/>
          </p:nvSpPr>
          <p:spPr>
            <a:xfrm>
              <a:off x="7783354" y="3213021"/>
              <a:ext cx="6177439" cy="250984"/>
            </a:xfrm>
            <a:prstGeom prst="rect">
              <a:avLst/>
            </a:prstGeom>
            <a:noFill/>
            <a:ln>
              <a:noFill/>
            </a:ln>
          </p:spPr>
          <p:txBody>
            <a:bodyPr spcFirstLastPara="1" wrap="square" lIns="0" tIns="0" rIns="0" bIns="0" anchor="t" anchorCtr="0">
              <a:noAutofit/>
            </a:bodyPr>
            <a:lstStyle/>
            <a:p>
              <a:pPr marL="0" marR="0" lvl="0" indent="0" algn="l" rtl="0">
                <a:lnSpc>
                  <a:spcPct val="139285"/>
                </a:lnSpc>
                <a:spcBef>
                  <a:spcPts val="0"/>
                </a:spcBef>
                <a:spcAft>
                  <a:spcPts val="0"/>
                </a:spcAft>
                <a:buClr>
                  <a:srgbClr val="000000"/>
                </a:buClr>
                <a:buSzPts val="1400"/>
                <a:buFont typeface="Arial"/>
                <a:buNone/>
              </a:pPr>
              <a:r>
                <a:rPr lang="en-GB" sz="1400" b="1">
                  <a:solidFill>
                    <a:srgbClr val="000000"/>
                  </a:solidFill>
                  <a:latin typeface="Arial"/>
                  <a:ea typeface="Arial"/>
                  <a:cs typeface="Arial"/>
                  <a:sym typeface="Arial"/>
                </a:rPr>
                <a:t>Policy implication</a:t>
              </a:r>
              <a:endParaRPr sz="1400">
                <a:solidFill>
                  <a:schemeClr val="dk1"/>
                </a:solidFill>
                <a:latin typeface="Arial"/>
                <a:ea typeface="Arial"/>
                <a:cs typeface="Arial"/>
                <a:sym typeface="Arial"/>
              </a:endParaRPr>
            </a:p>
          </p:txBody>
        </p:sp>
        <p:sp>
          <p:nvSpPr>
            <p:cNvPr id="268" name="Google Shape;268;p10"/>
            <p:cNvSpPr/>
            <p:nvPr/>
          </p:nvSpPr>
          <p:spPr>
            <a:xfrm>
              <a:off x="7783354" y="3593902"/>
              <a:ext cx="6177439" cy="501968"/>
            </a:xfrm>
            <a:prstGeom prst="rect">
              <a:avLst/>
            </a:prstGeom>
            <a:noFill/>
            <a:ln>
              <a:noFill/>
            </a:ln>
          </p:spPr>
          <p:txBody>
            <a:bodyPr spcFirstLastPara="1" wrap="square" lIns="0" tIns="0" rIns="0" bIns="0" anchor="t" anchorCtr="0">
              <a:noAutofit/>
            </a:bodyPr>
            <a:lstStyle/>
            <a:p>
              <a:pPr marL="0" marR="0" lvl="0" indent="0" algn="l" rtl="0">
                <a:lnSpc>
                  <a:spcPct val="139285"/>
                </a:lnSpc>
                <a:spcBef>
                  <a:spcPts val="0"/>
                </a:spcBef>
                <a:spcAft>
                  <a:spcPts val="0"/>
                </a:spcAft>
                <a:buClr>
                  <a:srgbClr val="000000"/>
                </a:buClr>
                <a:buSzPts val="1400"/>
                <a:buFont typeface="Arial"/>
                <a:buNone/>
              </a:pPr>
              <a:r>
                <a:rPr lang="en-GB" sz="1400">
                  <a:solidFill>
                    <a:srgbClr val="000000"/>
                  </a:solidFill>
                  <a:latin typeface="Arial"/>
                  <a:ea typeface="Arial"/>
                  <a:cs typeface="Arial"/>
                  <a:sym typeface="Arial"/>
                </a:rPr>
                <a:t>Targeted interventions are required alongside universal provision (Ndugga and Artiga, 2021).</a:t>
              </a:r>
              <a:endParaRPr sz="1400">
                <a:solidFill>
                  <a:schemeClr val="dk1"/>
                </a:solidFill>
                <a:latin typeface="Arial"/>
                <a:ea typeface="Arial"/>
                <a:cs typeface="Arial"/>
                <a:sym typeface="Arial"/>
              </a:endParaRPr>
            </a:p>
          </p:txBody>
        </p:sp>
        <p:sp>
          <p:nvSpPr>
            <p:cNvPr id="269" name="Google Shape;269;p10"/>
            <p:cNvSpPr/>
            <p:nvPr/>
          </p:nvSpPr>
          <p:spPr>
            <a:xfrm>
              <a:off x="7529393" y="3213021"/>
              <a:ext cx="22860" cy="882848"/>
            </a:xfrm>
            <a:prstGeom prst="rect">
              <a:avLst/>
            </a:prstGeom>
            <a:solidFill>
              <a:srgbClr val="005CA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274"/>
        <p:cNvGrpSpPr/>
        <p:nvPr/>
      </p:nvGrpSpPr>
      <p:grpSpPr>
        <a:xfrm>
          <a:off x="0" y="0"/>
          <a:ext cx="0" cy="0"/>
          <a:chOff x="0" y="0"/>
          <a:chExt cx="0" cy="0"/>
        </a:xfrm>
      </p:grpSpPr>
      <p:sp>
        <p:nvSpPr>
          <p:cNvPr id="275" name="Google Shape;275;p11"/>
          <p:cNvSpPr/>
          <p:nvPr/>
        </p:nvSpPr>
        <p:spPr>
          <a:xfrm>
            <a:off x="6280189" y="1571982"/>
            <a:ext cx="7350443" cy="620078"/>
          </a:xfrm>
          <a:prstGeom prst="rect">
            <a:avLst/>
          </a:prstGeom>
          <a:noFill/>
          <a:ln>
            <a:noFill/>
          </a:ln>
        </p:spPr>
        <p:txBody>
          <a:bodyPr spcFirstLastPara="1" wrap="square" lIns="0" tIns="0" rIns="0" bIns="0" anchor="t" anchorCtr="0">
            <a:noAutofit/>
          </a:bodyPr>
          <a:lstStyle/>
          <a:p>
            <a:pPr marL="0" marR="0" lvl="0" indent="0" algn="l" rtl="0">
              <a:lnSpc>
                <a:spcPct val="124358"/>
              </a:lnSpc>
              <a:spcBef>
                <a:spcPts val="0"/>
              </a:spcBef>
              <a:spcAft>
                <a:spcPts val="0"/>
              </a:spcAft>
              <a:buClr>
                <a:srgbClr val="0D1D45"/>
              </a:buClr>
              <a:buSzPts val="3900"/>
              <a:buFont typeface="Arial"/>
              <a:buNone/>
            </a:pPr>
            <a:r>
              <a:rPr lang="en-GB" sz="3900" b="1">
                <a:solidFill>
                  <a:srgbClr val="0D1D45"/>
                </a:solidFill>
                <a:latin typeface="Arial"/>
                <a:ea typeface="Arial"/>
                <a:cs typeface="Arial"/>
                <a:sym typeface="Arial"/>
              </a:rPr>
              <a:t>Addressing Health Inequalities</a:t>
            </a:r>
            <a:endParaRPr sz="3900" b="1">
              <a:solidFill>
                <a:schemeClr val="dk1"/>
              </a:solidFill>
              <a:latin typeface="Arial"/>
              <a:ea typeface="Arial"/>
              <a:cs typeface="Arial"/>
              <a:sym typeface="Arial"/>
            </a:endParaRPr>
          </a:p>
        </p:txBody>
      </p:sp>
      <p:sp>
        <p:nvSpPr>
          <p:cNvPr id="276" name="Google Shape;276;p11"/>
          <p:cNvSpPr/>
          <p:nvPr/>
        </p:nvSpPr>
        <p:spPr>
          <a:xfrm>
            <a:off x="6280200" y="2489725"/>
            <a:ext cx="2386500" cy="4368300"/>
          </a:xfrm>
          <a:prstGeom prst="roundRect">
            <a:avLst>
              <a:gd name="adj" fmla="val 3493"/>
            </a:avLst>
          </a:prstGeom>
          <a:solidFill>
            <a:srgbClr val="CCE8FF"/>
          </a:solidFill>
          <a:ln w="9525" cap="flat" cmpd="sng">
            <a:solidFill>
              <a:srgbClr val="B2CEE5"/>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7" name="Google Shape;277;p11"/>
          <p:cNvSpPr/>
          <p:nvPr/>
        </p:nvSpPr>
        <p:spPr>
          <a:xfrm>
            <a:off x="6486168" y="2695694"/>
            <a:ext cx="595313" cy="595313"/>
          </a:xfrm>
          <a:prstGeom prst="roundRect">
            <a:avLst>
              <a:gd name="adj" fmla="val 15358451"/>
            </a:avLst>
          </a:prstGeom>
          <a:solidFill>
            <a:srgbClr val="005CA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278" name="Google Shape;278;p11" descr="preencoded.png"/>
          <p:cNvPicPr preferRelativeResize="0"/>
          <p:nvPr/>
        </p:nvPicPr>
        <p:blipFill rotWithShape="1">
          <a:blip r:embed="rId3">
            <a:alphaModFix/>
          </a:blip>
          <a:srcRect/>
          <a:stretch/>
        </p:blipFill>
        <p:spPr>
          <a:xfrm>
            <a:off x="6649879" y="2859286"/>
            <a:ext cx="267891" cy="267891"/>
          </a:xfrm>
          <a:prstGeom prst="rect">
            <a:avLst/>
          </a:prstGeom>
          <a:noFill/>
          <a:ln>
            <a:noFill/>
          </a:ln>
        </p:spPr>
      </p:pic>
      <p:sp>
        <p:nvSpPr>
          <p:cNvPr id="279" name="Google Shape;279;p11"/>
          <p:cNvSpPr/>
          <p:nvPr/>
        </p:nvSpPr>
        <p:spPr>
          <a:xfrm>
            <a:off x="6486168" y="3489365"/>
            <a:ext cx="1974532" cy="620316"/>
          </a:xfrm>
          <a:prstGeom prst="rect">
            <a:avLst/>
          </a:prstGeom>
          <a:noFill/>
          <a:ln>
            <a:noFill/>
          </a:ln>
        </p:spPr>
        <p:txBody>
          <a:bodyPr spcFirstLastPara="1" wrap="square" lIns="0" tIns="0" rIns="0" bIns="0" anchor="t" anchorCtr="0">
            <a:noAutofit/>
          </a:bodyPr>
          <a:lstStyle/>
          <a:p>
            <a:pPr marL="0" marR="0" lvl="0" indent="0" algn="l" rtl="0">
              <a:lnSpc>
                <a:spcPct val="123076"/>
              </a:lnSpc>
              <a:spcBef>
                <a:spcPts val="0"/>
              </a:spcBef>
              <a:spcAft>
                <a:spcPts val="0"/>
              </a:spcAft>
              <a:buClr>
                <a:srgbClr val="000000"/>
              </a:buClr>
              <a:buSzPts val="1950"/>
              <a:buFont typeface="Arial"/>
              <a:buNone/>
            </a:pPr>
            <a:r>
              <a:rPr lang="en-GB" sz="1950">
                <a:solidFill>
                  <a:srgbClr val="000000"/>
                </a:solidFill>
                <a:latin typeface="Arial"/>
                <a:ea typeface="Arial"/>
                <a:cs typeface="Arial"/>
                <a:sym typeface="Arial"/>
              </a:rPr>
              <a:t>Structural determinants</a:t>
            </a:r>
            <a:endParaRPr sz="1950">
              <a:solidFill>
                <a:schemeClr val="dk1"/>
              </a:solidFill>
              <a:latin typeface="Arial"/>
              <a:ea typeface="Arial"/>
              <a:cs typeface="Arial"/>
              <a:sym typeface="Arial"/>
            </a:endParaRPr>
          </a:p>
        </p:txBody>
      </p:sp>
      <p:sp>
        <p:nvSpPr>
          <p:cNvPr id="280" name="Google Shape;280;p11"/>
          <p:cNvSpPr/>
          <p:nvPr/>
        </p:nvSpPr>
        <p:spPr>
          <a:xfrm>
            <a:off x="6486168" y="4228743"/>
            <a:ext cx="1974532" cy="1270159"/>
          </a:xfrm>
          <a:prstGeom prst="rect">
            <a:avLst/>
          </a:prstGeom>
          <a:noFill/>
          <a:ln>
            <a:noFill/>
          </a:ln>
        </p:spPr>
        <p:txBody>
          <a:bodyPr spcFirstLastPara="1" wrap="square" lIns="0" tIns="0" rIns="0" bIns="0" anchor="t" anchorCtr="0">
            <a:noAutofit/>
          </a:bodyPr>
          <a:lstStyle/>
          <a:p>
            <a:pPr marL="0" marR="0" lvl="0" indent="0" algn="l" rtl="0">
              <a:lnSpc>
                <a:spcPct val="161290"/>
              </a:lnSpc>
              <a:spcBef>
                <a:spcPts val="0"/>
              </a:spcBef>
              <a:spcAft>
                <a:spcPts val="0"/>
              </a:spcAft>
              <a:buClr>
                <a:srgbClr val="000000"/>
              </a:buClr>
              <a:buSzPts val="1550"/>
              <a:buFont typeface="Arial"/>
              <a:buNone/>
            </a:pPr>
            <a:r>
              <a:rPr lang="en-GB" sz="1550">
                <a:solidFill>
                  <a:srgbClr val="000000"/>
                </a:solidFill>
                <a:latin typeface="Arial"/>
                <a:ea typeface="Arial"/>
                <a:cs typeface="Arial"/>
                <a:sym typeface="Arial"/>
              </a:rPr>
              <a:t>Housing, employment, and education strongly influence health outcomes.</a:t>
            </a:r>
            <a:endParaRPr sz="1550">
              <a:solidFill>
                <a:schemeClr val="dk1"/>
              </a:solidFill>
              <a:latin typeface="Arial"/>
              <a:ea typeface="Arial"/>
              <a:cs typeface="Arial"/>
              <a:sym typeface="Arial"/>
            </a:endParaRPr>
          </a:p>
        </p:txBody>
      </p:sp>
      <p:sp>
        <p:nvSpPr>
          <p:cNvPr id="281" name="Google Shape;281;p11"/>
          <p:cNvSpPr/>
          <p:nvPr/>
        </p:nvSpPr>
        <p:spPr>
          <a:xfrm>
            <a:off x="8865025" y="2489725"/>
            <a:ext cx="2386500" cy="4368300"/>
          </a:xfrm>
          <a:prstGeom prst="roundRect">
            <a:avLst>
              <a:gd name="adj" fmla="val 3493"/>
            </a:avLst>
          </a:prstGeom>
          <a:solidFill>
            <a:srgbClr val="CCE8FF"/>
          </a:solidFill>
          <a:ln w="9525" cap="flat" cmpd="sng">
            <a:solidFill>
              <a:srgbClr val="B2CEE5"/>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2" name="Google Shape;282;p11"/>
          <p:cNvSpPr/>
          <p:nvPr/>
        </p:nvSpPr>
        <p:spPr>
          <a:xfrm>
            <a:off x="9071015" y="2695694"/>
            <a:ext cx="595313" cy="595313"/>
          </a:xfrm>
          <a:prstGeom prst="roundRect">
            <a:avLst>
              <a:gd name="adj" fmla="val 15358451"/>
            </a:avLst>
          </a:prstGeom>
          <a:solidFill>
            <a:srgbClr val="005CA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283" name="Google Shape;283;p11" descr="preencoded.png"/>
          <p:cNvPicPr preferRelativeResize="0"/>
          <p:nvPr/>
        </p:nvPicPr>
        <p:blipFill rotWithShape="1">
          <a:blip r:embed="rId3">
            <a:alphaModFix/>
          </a:blip>
          <a:srcRect/>
          <a:stretch/>
        </p:blipFill>
        <p:spPr>
          <a:xfrm>
            <a:off x="9234726" y="2859286"/>
            <a:ext cx="267891" cy="267891"/>
          </a:xfrm>
          <a:prstGeom prst="rect">
            <a:avLst/>
          </a:prstGeom>
          <a:noFill/>
          <a:ln>
            <a:noFill/>
          </a:ln>
        </p:spPr>
      </p:pic>
      <p:sp>
        <p:nvSpPr>
          <p:cNvPr id="284" name="Google Shape;284;p11"/>
          <p:cNvSpPr/>
          <p:nvPr/>
        </p:nvSpPr>
        <p:spPr>
          <a:xfrm>
            <a:off x="9071015" y="3489365"/>
            <a:ext cx="1974652" cy="620316"/>
          </a:xfrm>
          <a:prstGeom prst="rect">
            <a:avLst/>
          </a:prstGeom>
          <a:noFill/>
          <a:ln>
            <a:noFill/>
          </a:ln>
        </p:spPr>
        <p:txBody>
          <a:bodyPr spcFirstLastPara="1" wrap="square" lIns="0" tIns="0" rIns="0" bIns="0" anchor="t" anchorCtr="0">
            <a:noAutofit/>
          </a:bodyPr>
          <a:lstStyle/>
          <a:p>
            <a:pPr marL="0" marR="0" lvl="0" indent="0" algn="l" rtl="0">
              <a:lnSpc>
                <a:spcPct val="123076"/>
              </a:lnSpc>
              <a:spcBef>
                <a:spcPts val="0"/>
              </a:spcBef>
              <a:spcAft>
                <a:spcPts val="0"/>
              </a:spcAft>
              <a:buClr>
                <a:srgbClr val="000000"/>
              </a:buClr>
              <a:buSzPts val="1950"/>
              <a:buFont typeface="Arial"/>
              <a:buNone/>
            </a:pPr>
            <a:r>
              <a:rPr lang="en-GB" sz="1950">
                <a:solidFill>
                  <a:srgbClr val="000000"/>
                </a:solidFill>
                <a:latin typeface="Arial"/>
                <a:ea typeface="Arial"/>
                <a:cs typeface="Arial"/>
                <a:sym typeface="Arial"/>
              </a:rPr>
              <a:t>Limitations of current strategies</a:t>
            </a:r>
            <a:endParaRPr sz="1950">
              <a:solidFill>
                <a:schemeClr val="dk1"/>
              </a:solidFill>
              <a:latin typeface="Arial"/>
              <a:ea typeface="Arial"/>
              <a:cs typeface="Arial"/>
              <a:sym typeface="Arial"/>
            </a:endParaRPr>
          </a:p>
        </p:txBody>
      </p:sp>
      <p:sp>
        <p:nvSpPr>
          <p:cNvPr id="285" name="Google Shape;285;p11"/>
          <p:cNvSpPr/>
          <p:nvPr/>
        </p:nvSpPr>
        <p:spPr>
          <a:xfrm>
            <a:off x="9071015" y="4228743"/>
            <a:ext cx="1974652" cy="952619"/>
          </a:xfrm>
          <a:prstGeom prst="rect">
            <a:avLst/>
          </a:prstGeom>
          <a:noFill/>
          <a:ln>
            <a:noFill/>
          </a:ln>
        </p:spPr>
        <p:txBody>
          <a:bodyPr spcFirstLastPara="1" wrap="square" lIns="0" tIns="0" rIns="0" bIns="0" anchor="t" anchorCtr="0">
            <a:noAutofit/>
          </a:bodyPr>
          <a:lstStyle/>
          <a:p>
            <a:pPr marL="0" marR="0" lvl="0" indent="0" algn="l" rtl="0">
              <a:lnSpc>
                <a:spcPct val="161290"/>
              </a:lnSpc>
              <a:spcBef>
                <a:spcPts val="0"/>
              </a:spcBef>
              <a:spcAft>
                <a:spcPts val="0"/>
              </a:spcAft>
              <a:buClr>
                <a:srgbClr val="000000"/>
              </a:buClr>
              <a:buSzPts val="1550"/>
              <a:buFont typeface="Arial"/>
              <a:buNone/>
            </a:pPr>
            <a:r>
              <a:rPr lang="en-GB" sz="1550">
                <a:solidFill>
                  <a:srgbClr val="000000"/>
                </a:solidFill>
                <a:latin typeface="Arial"/>
                <a:ea typeface="Arial"/>
                <a:cs typeface="Arial"/>
                <a:sym typeface="Arial"/>
              </a:rPr>
              <a:t>Continued inequalities raise concerns about policy effectiveness.</a:t>
            </a:r>
            <a:endParaRPr sz="1550">
              <a:solidFill>
                <a:schemeClr val="dk1"/>
              </a:solidFill>
              <a:latin typeface="Arial"/>
              <a:ea typeface="Arial"/>
              <a:cs typeface="Arial"/>
              <a:sym typeface="Arial"/>
            </a:endParaRPr>
          </a:p>
        </p:txBody>
      </p:sp>
      <p:sp>
        <p:nvSpPr>
          <p:cNvPr id="286" name="Google Shape;286;p11"/>
          <p:cNvSpPr/>
          <p:nvPr/>
        </p:nvSpPr>
        <p:spPr>
          <a:xfrm>
            <a:off x="11450000" y="2489725"/>
            <a:ext cx="2386500" cy="4368300"/>
          </a:xfrm>
          <a:prstGeom prst="roundRect">
            <a:avLst>
              <a:gd name="adj" fmla="val 3493"/>
            </a:avLst>
          </a:prstGeom>
          <a:solidFill>
            <a:srgbClr val="CCE8FF"/>
          </a:solidFill>
          <a:ln w="9525" cap="flat" cmpd="sng">
            <a:solidFill>
              <a:srgbClr val="B2CEE5"/>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7" name="Google Shape;287;p11"/>
          <p:cNvSpPr/>
          <p:nvPr/>
        </p:nvSpPr>
        <p:spPr>
          <a:xfrm>
            <a:off x="11655981" y="2695694"/>
            <a:ext cx="595313" cy="595313"/>
          </a:xfrm>
          <a:prstGeom prst="roundRect">
            <a:avLst>
              <a:gd name="adj" fmla="val 15358451"/>
            </a:avLst>
          </a:prstGeom>
          <a:solidFill>
            <a:srgbClr val="005CA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288" name="Google Shape;288;p11" descr="preencoded.png"/>
          <p:cNvPicPr preferRelativeResize="0"/>
          <p:nvPr/>
        </p:nvPicPr>
        <p:blipFill rotWithShape="1">
          <a:blip r:embed="rId3">
            <a:alphaModFix/>
          </a:blip>
          <a:srcRect/>
          <a:stretch/>
        </p:blipFill>
        <p:spPr>
          <a:xfrm>
            <a:off x="11819692" y="2859286"/>
            <a:ext cx="267891" cy="267891"/>
          </a:xfrm>
          <a:prstGeom prst="rect">
            <a:avLst/>
          </a:prstGeom>
          <a:noFill/>
          <a:ln>
            <a:noFill/>
          </a:ln>
        </p:spPr>
      </p:pic>
      <p:sp>
        <p:nvSpPr>
          <p:cNvPr id="289" name="Google Shape;289;p11"/>
          <p:cNvSpPr/>
          <p:nvPr/>
        </p:nvSpPr>
        <p:spPr>
          <a:xfrm>
            <a:off x="11655981" y="3489365"/>
            <a:ext cx="1974652" cy="620316"/>
          </a:xfrm>
          <a:prstGeom prst="rect">
            <a:avLst/>
          </a:prstGeom>
          <a:noFill/>
          <a:ln>
            <a:noFill/>
          </a:ln>
        </p:spPr>
        <p:txBody>
          <a:bodyPr spcFirstLastPara="1" wrap="square" lIns="0" tIns="0" rIns="0" bIns="0" anchor="t" anchorCtr="0">
            <a:noAutofit/>
          </a:bodyPr>
          <a:lstStyle/>
          <a:p>
            <a:pPr marL="0" marR="0" lvl="0" indent="0" algn="l" rtl="0">
              <a:lnSpc>
                <a:spcPct val="123076"/>
              </a:lnSpc>
              <a:spcBef>
                <a:spcPts val="0"/>
              </a:spcBef>
              <a:spcAft>
                <a:spcPts val="0"/>
              </a:spcAft>
              <a:buClr>
                <a:srgbClr val="000000"/>
              </a:buClr>
              <a:buSzPts val="1950"/>
              <a:buFont typeface="Arial"/>
              <a:buNone/>
            </a:pPr>
            <a:r>
              <a:rPr lang="en-GB" sz="1950">
                <a:solidFill>
                  <a:srgbClr val="000000"/>
                </a:solidFill>
                <a:latin typeface="Arial"/>
                <a:ea typeface="Arial"/>
                <a:cs typeface="Arial"/>
                <a:sym typeface="Arial"/>
              </a:rPr>
              <a:t>Role of integrated care</a:t>
            </a:r>
            <a:endParaRPr sz="1950">
              <a:solidFill>
                <a:schemeClr val="dk1"/>
              </a:solidFill>
              <a:latin typeface="Arial"/>
              <a:ea typeface="Arial"/>
              <a:cs typeface="Arial"/>
              <a:sym typeface="Arial"/>
            </a:endParaRPr>
          </a:p>
        </p:txBody>
      </p:sp>
      <p:sp>
        <p:nvSpPr>
          <p:cNvPr id="290" name="Google Shape;290;p11"/>
          <p:cNvSpPr/>
          <p:nvPr/>
        </p:nvSpPr>
        <p:spPr>
          <a:xfrm>
            <a:off x="11655981" y="4228743"/>
            <a:ext cx="1974652" cy="2222778"/>
          </a:xfrm>
          <a:prstGeom prst="rect">
            <a:avLst/>
          </a:prstGeom>
          <a:noFill/>
          <a:ln>
            <a:noFill/>
          </a:ln>
        </p:spPr>
        <p:txBody>
          <a:bodyPr spcFirstLastPara="1" wrap="square" lIns="0" tIns="0" rIns="0" bIns="0" anchor="t" anchorCtr="0">
            <a:noAutofit/>
          </a:bodyPr>
          <a:lstStyle/>
          <a:p>
            <a:pPr marL="0" marR="0" lvl="0" indent="0" algn="l" rtl="0">
              <a:lnSpc>
                <a:spcPct val="161290"/>
              </a:lnSpc>
              <a:spcBef>
                <a:spcPts val="0"/>
              </a:spcBef>
              <a:spcAft>
                <a:spcPts val="0"/>
              </a:spcAft>
              <a:buClr>
                <a:srgbClr val="000000"/>
              </a:buClr>
              <a:buSzPts val="1550"/>
              <a:buFont typeface="Arial"/>
              <a:buNone/>
            </a:pPr>
            <a:r>
              <a:rPr lang="en-GB" sz="1550">
                <a:solidFill>
                  <a:srgbClr val="000000"/>
                </a:solidFill>
                <a:latin typeface="Arial"/>
                <a:ea typeface="Arial"/>
                <a:cs typeface="Arial"/>
                <a:sym typeface="Arial"/>
              </a:rPr>
              <a:t>Community-linked models are better positioned to address structural challenges (Lavizzo-Mourey, Besser and Williams, 2021).</a:t>
            </a:r>
            <a:endParaRPr sz="1550">
              <a:solidFill>
                <a:schemeClr val="dk1"/>
              </a:solidFill>
              <a:latin typeface="Arial"/>
              <a:ea typeface="Arial"/>
              <a:cs typeface="Arial"/>
              <a:sym typeface="Arial"/>
            </a:endParaRPr>
          </a:p>
        </p:txBody>
      </p:sp>
      <p:pic>
        <p:nvPicPr>
          <p:cNvPr id="291" name="Google Shape;291;p11"/>
          <p:cNvPicPr preferRelativeResize="0"/>
          <p:nvPr/>
        </p:nvPicPr>
        <p:blipFill rotWithShape="1">
          <a:blip r:embed="rId4">
            <a:alphaModFix/>
          </a:blip>
          <a:srcRect/>
          <a:stretch/>
        </p:blipFill>
        <p:spPr>
          <a:xfrm>
            <a:off x="-9287" y="0"/>
            <a:ext cx="5516125" cy="8229600"/>
          </a:xfrm>
          <a:prstGeom prst="rect">
            <a:avLst/>
          </a:prstGeom>
          <a:noFill/>
          <a:ln>
            <a:noFill/>
          </a:ln>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296"/>
        <p:cNvGrpSpPr/>
        <p:nvPr/>
      </p:nvGrpSpPr>
      <p:grpSpPr>
        <a:xfrm>
          <a:off x="0" y="0"/>
          <a:ext cx="0" cy="0"/>
          <a:chOff x="0" y="0"/>
          <a:chExt cx="0" cy="0"/>
        </a:xfrm>
      </p:grpSpPr>
      <p:sp>
        <p:nvSpPr>
          <p:cNvPr id="297" name="Google Shape;297;p12"/>
          <p:cNvSpPr/>
          <p:nvPr/>
        </p:nvSpPr>
        <p:spPr>
          <a:xfrm>
            <a:off x="793790" y="631150"/>
            <a:ext cx="11042610" cy="620078"/>
          </a:xfrm>
          <a:prstGeom prst="rect">
            <a:avLst/>
          </a:prstGeom>
          <a:noFill/>
          <a:ln>
            <a:noFill/>
          </a:ln>
        </p:spPr>
        <p:txBody>
          <a:bodyPr spcFirstLastPara="1" wrap="square" lIns="0" tIns="0" rIns="0" bIns="0" anchor="t" anchorCtr="0">
            <a:noAutofit/>
          </a:bodyPr>
          <a:lstStyle/>
          <a:p>
            <a:pPr marL="0" marR="0" lvl="0" indent="0" algn="l" rtl="0">
              <a:lnSpc>
                <a:spcPct val="124358"/>
              </a:lnSpc>
              <a:spcBef>
                <a:spcPts val="0"/>
              </a:spcBef>
              <a:spcAft>
                <a:spcPts val="0"/>
              </a:spcAft>
              <a:buClr>
                <a:srgbClr val="0D1D45"/>
              </a:buClr>
              <a:buSzPts val="3900"/>
              <a:buFont typeface="Arial"/>
              <a:buNone/>
            </a:pPr>
            <a:r>
              <a:rPr lang="en-GB" sz="3900" b="1">
                <a:solidFill>
                  <a:srgbClr val="0D1D45"/>
                </a:solidFill>
                <a:latin typeface="Arial"/>
                <a:ea typeface="Arial"/>
                <a:cs typeface="Arial"/>
                <a:sym typeface="Arial"/>
              </a:rPr>
              <a:t>Digital Health and Sustainable Development</a:t>
            </a:r>
            <a:endParaRPr sz="3900" b="1">
              <a:solidFill>
                <a:schemeClr val="dk1"/>
              </a:solidFill>
              <a:latin typeface="Arial"/>
              <a:ea typeface="Arial"/>
              <a:cs typeface="Arial"/>
              <a:sym typeface="Arial"/>
            </a:endParaRPr>
          </a:p>
        </p:txBody>
      </p:sp>
      <p:sp>
        <p:nvSpPr>
          <p:cNvPr id="298" name="Google Shape;298;p12"/>
          <p:cNvSpPr/>
          <p:nvPr/>
        </p:nvSpPr>
        <p:spPr>
          <a:xfrm>
            <a:off x="770930" y="2076926"/>
            <a:ext cx="7001351" cy="45720"/>
          </a:xfrm>
          <a:prstGeom prst="rect">
            <a:avLst/>
          </a:prstGeom>
          <a:solidFill>
            <a:srgbClr val="005CA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9" name="Google Shape;299;p12"/>
          <p:cNvSpPr/>
          <p:nvPr/>
        </p:nvSpPr>
        <p:spPr>
          <a:xfrm>
            <a:off x="793804" y="2321000"/>
            <a:ext cx="4163100" cy="310200"/>
          </a:xfrm>
          <a:prstGeom prst="rect">
            <a:avLst/>
          </a:prstGeom>
          <a:noFill/>
          <a:ln>
            <a:noFill/>
          </a:ln>
        </p:spPr>
        <p:txBody>
          <a:bodyPr spcFirstLastPara="1" wrap="square" lIns="0" tIns="0" rIns="0" bIns="0" anchor="t" anchorCtr="0">
            <a:noAutofit/>
          </a:bodyPr>
          <a:lstStyle/>
          <a:p>
            <a:pPr marL="0" marR="0" lvl="0" indent="0" algn="l" rtl="0">
              <a:lnSpc>
                <a:spcPct val="123076"/>
              </a:lnSpc>
              <a:spcBef>
                <a:spcPts val="0"/>
              </a:spcBef>
              <a:spcAft>
                <a:spcPts val="0"/>
              </a:spcAft>
              <a:buClr>
                <a:schemeClr val="dk1"/>
              </a:buClr>
              <a:buSzPts val="1950"/>
              <a:buFont typeface="Arial"/>
              <a:buNone/>
            </a:pPr>
            <a:r>
              <a:rPr lang="en-GB" sz="1950" b="1">
                <a:solidFill>
                  <a:schemeClr val="dk1"/>
                </a:solidFill>
                <a:latin typeface="Arial"/>
                <a:ea typeface="Arial"/>
                <a:cs typeface="Arial"/>
                <a:sym typeface="Arial"/>
              </a:rPr>
              <a:t>Opportunities of digital health</a:t>
            </a:r>
            <a:endParaRPr sz="1950" b="1">
              <a:solidFill>
                <a:schemeClr val="dk1"/>
              </a:solidFill>
              <a:latin typeface="Arial"/>
              <a:ea typeface="Arial"/>
              <a:cs typeface="Arial"/>
              <a:sym typeface="Arial"/>
            </a:endParaRPr>
          </a:p>
        </p:txBody>
      </p:sp>
      <p:sp>
        <p:nvSpPr>
          <p:cNvPr id="300" name="Google Shape;300;p12"/>
          <p:cNvSpPr/>
          <p:nvPr/>
        </p:nvSpPr>
        <p:spPr>
          <a:xfrm>
            <a:off x="793790" y="2829520"/>
            <a:ext cx="6955631" cy="317540"/>
          </a:xfrm>
          <a:prstGeom prst="rect">
            <a:avLst/>
          </a:prstGeom>
          <a:noFill/>
          <a:ln>
            <a:noFill/>
          </a:ln>
        </p:spPr>
        <p:txBody>
          <a:bodyPr spcFirstLastPara="1" wrap="square" lIns="0" tIns="0" rIns="0" bIns="0" anchor="t" anchorCtr="0">
            <a:noAutofit/>
          </a:bodyPr>
          <a:lstStyle/>
          <a:p>
            <a:pPr marL="0" marR="0" lvl="0" indent="0" algn="l" rtl="0">
              <a:lnSpc>
                <a:spcPct val="161290"/>
              </a:lnSpc>
              <a:spcBef>
                <a:spcPts val="0"/>
              </a:spcBef>
              <a:spcAft>
                <a:spcPts val="0"/>
              </a:spcAft>
              <a:buClr>
                <a:srgbClr val="000000"/>
              </a:buClr>
              <a:buSzPts val="1550"/>
              <a:buFont typeface="Arial"/>
              <a:buNone/>
            </a:pPr>
            <a:r>
              <a:rPr lang="en-GB" sz="1550">
                <a:solidFill>
                  <a:srgbClr val="000000"/>
                </a:solidFill>
                <a:latin typeface="Arial"/>
                <a:ea typeface="Arial"/>
                <a:cs typeface="Arial"/>
                <a:sym typeface="Arial"/>
              </a:rPr>
              <a:t>Improved access, efficiency, and service delivery.</a:t>
            </a:r>
            <a:endParaRPr sz="1550">
              <a:solidFill>
                <a:schemeClr val="dk1"/>
              </a:solidFill>
              <a:latin typeface="Arial"/>
              <a:ea typeface="Arial"/>
              <a:cs typeface="Arial"/>
              <a:sym typeface="Arial"/>
            </a:endParaRPr>
          </a:p>
        </p:txBody>
      </p:sp>
      <p:sp>
        <p:nvSpPr>
          <p:cNvPr id="301" name="Google Shape;301;p12"/>
          <p:cNvSpPr/>
          <p:nvPr/>
        </p:nvSpPr>
        <p:spPr>
          <a:xfrm>
            <a:off x="770930" y="3543895"/>
            <a:ext cx="7001351" cy="45720"/>
          </a:xfrm>
          <a:prstGeom prst="rect">
            <a:avLst/>
          </a:prstGeom>
          <a:solidFill>
            <a:srgbClr val="005CA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2" name="Google Shape;302;p12"/>
          <p:cNvSpPr/>
          <p:nvPr/>
        </p:nvSpPr>
        <p:spPr>
          <a:xfrm>
            <a:off x="793790" y="3787973"/>
            <a:ext cx="2480905" cy="310158"/>
          </a:xfrm>
          <a:prstGeom prst="rect">
            <a:avLst/>
          </a:prstGeom>
          <a:noFill/>
          <a:ln>
            <a:noFill/>
          </a:ln>
        </p:spPr>
        <p:txBody>
          <a:bodyPr spcFirstLastPara="1" wrap="square" lIns="0" tIns="0" rIns="0" bIns="0" anchor="t" anchorCtr="0">
            <a:noAutofit/>
          </a:bodyPr>
          <a:lstStyle/>
          <a:p>
            <a:pPr marL="0" marR="0" lvl="0" indent="0" algn="l" rtl="0">
              <a:lnSpc>
                <a:spcPct val="123076"/>
              </a:lnSpc>
              <a:spcBef>
                <a:spcPts val="0"/>
              </a:spcBef>
              <a:spcAft>
                <a:spcPts val="0"/>
              </a:spcAft>
              <a:buClr>
                <a:schemeClr val="dk1"/>
              </a:buClr>
              <a:buSzPts val="1950"/>
              <a:buFont typeface="Arial"/>
              <a:buNone/>
            </a:pPr>
            <a:r>
              <a:rPr lang="en-GB" sz="1950" b="1">
                <a:solidFill>
                  <a:schemeClr val="dk1"/>
                </a:solidFill>
                <a:latin typeface="Arial"/>
                <a:ea typeface="Arial"/>
                <a:cs typeface="Arial"/>
                <a:sym typeface="Arial"/>
              </a:rPr>
              <a:t>Equity risks</a:t>
            </a:r>
            <a:endParaRPr sz="1950" b="1">
              <a:solidFill>
                <a:schemeClr val="dk1"/>
              </a:solidFill>
              <a:latin typeface="Arial"/>
              <a:ea typeface="Arial"/>
              <a:cs typeface="Arial"/>
              <a:sym typeface="Arial"/>
            </a:endParaRPr>
          </a:p>
        </p:txBody>
      </p:sp>
      <p:sp>
        <p:nvSpPr>
          <p:cNvPr id="303" name="Google Shape;303;p12"/>
          <p:cNvSpPr/>
          <p:nvPr/>
        </p:nvSpPr>
        <p:spPr>
          <a:xfrm>
            <a:off x="793790" y="4296489"/>
            <a:ext cx="6955631" cy="635079"/>
          </a:xfrm>
          <a:prstGeom prst="rect">
            <a:avLst/>
          </a:prstGeom>
          <a:noFill/>
          <a:ln>
            <a:noFill/>
          </a:ln>
        </p:spPr>
        <p:txBody>
          <a:bodyPr spcFirstLastPara="1" wrap="square" lIns="0" tIns="0" rIns="0" bIns="0" anchor="t" anchorCtr="0">
            <a:noAutofit/>
          </a:bodyPr>
          <a:lstStyle/>
          <a:p>
            <a:pPr marL="0" marR="0" lvl="0" indent="0" algn="l" rtl="0">
              <a:lnSpc>
                <a:spcPct val="161290"/>
              </a:lnSpc>
              <a:spcBef>
                <a:spcPts val="0"/>
              </a:spcBef>
              <a:spcAft>
                <a:spcPts val="0"/>
              </a:spcAft>
              <a:buClr>
                <a:srgbClr val="000000"/>
              </a:buClr>
              <a:buSzPts val="1550"/>
              <a:buFont typeface="Arial"/>
              <a:buNone/>
            </a:pPr>
            <a:r>
              <a:rPr lang="en-GB" sz="1550">
                <a:solidFill>
                  <a:srgbClr val="000000"/>
                </a:solidFill>
                <a:latin typeface="Arial"/>
                <a:ea typeface="Arial"/>
                <a:cs typeface="Arial"/>
                <a:sym typeface="Arial"/>
              </a:rPr>
              <a:t>Digital exclusion for individuals with limited access or digital literacy (Yao and Zhang, 2022).</a:t>
            </a:r>
            <a:endParaRPr sz="1550">
              <a:solidFill>
                <a:schemeClr val="dk1"/>
              </a:solidFill>
              <a:latin typeface="Arial"/>
              <a:ea typeface="Arial"/>
              <a:cs typeface="Arial"/>
              <a:sym typeface="Arial"/>
            </a:endParaRPr>
          </a:p>
        </p:txBody>
      </p:sp>
      <p:sp>
        <p:nvSpPr>
          <p:cNvPr id="304" name="Google Shape;304;p12"/>
          <p:cNvSpPr/>
          <p:nvPr/>
        </p:nvSpPr>
        <p:spPr>
          <a:xfrm>
            <a:off x="770930" y="5328404"/>
            <a:ext cx="7001351" cy="45720"/>
          </a:xfrm>
          <a:prstGeom prst="rect">
            <a:avLst/>
          </a:prstGeom>
          <a:solidFill>
            <a:srgbClr val="005CA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5" name="Google Shape;305;p12"/>
          <p:cNvSpPr/>
          <p:nvPr/>
        </p:nvSpPr>
        <p:spPr>
          <a:xfrm>
            <a:off x="793805" y="5572475"/>
            <a:ext cx="3754200" cy="310200"/>
          </a:xfrm>
          <a:prstGeom prst="rect">
            <a:avLst/>
          </a:prstGeom>
          <a:noFill/>
          <a:ln>
            <a:noFill/>
          </a:ln>
        </p:spPr>
        <p:txBody>
          <a:bodyPr spcFirstLastPara="1" wrap="square" lIns="0" tIns="0" rIns="0" bIns="0" anchor="t" anchorCtr="0">
            <a:noAutofit/>
          </a:bodyPr>
          <a:lstStyle/>
          <a:p>
            <a:pPr marL="0" marR="0" lvl="0" indent="0" algn="l" rtl="0">
              <a:lnSpc>
                <a:spcPct val="123076"/>
              </a:lnSpc>
              <a:spcBef>
                <a:spcPts val="0"/>
              </a:spcBef>
              <a:spcAft>
                <a:spcPts val="0"/>
              </a:spcAft>
              <a:buClr>
                <a:schemeClr val="dk1"/>
              </a:buClr>
              <a:buSzPts val="1950"/>
              <a:buFont typeface="Arial"/>
              <a:buNone/>
            </a:pPr>
            <a:r>
              <a:rPr lang="en-GB" sz="1950" b="1">
                <a:solidFill>
                  <a:schemeClr val="dk1"/>
                </a:solidFill>
                <a:latin typeface="Arial"/>
                <a:ea typeface="Arial"/>
                <a:cs typeface="Arial"/>
                <a:sym typeface="Arial"/>
              </a:rPr>
              <a:t>Sustainability perspective</a:t>
            </a:r>
            <a:endParaRPr sz="1950" b="1">
              <a:solidFill>
                <a:schemeClr val="dk1"/>
              </a:solidFill>
              <a:latin typeface="Arial"/>
              <a:ea typeface="Arial"/>
              <a:cs typeface="Arial"/>
              <a:sym typeface="Arial"/>
            </a:endParaRPr>
          </a:p>
        </p:txBody>
      </p:sp>
      <p:sp>
        <p:nvSpPr>
          <p:cNvPr id="306" name="Google Shape;306;p12"/>
          <p:cNvSpPr/>
          <p:nvPr/>
        </p:nvSpPr>
        <p:spPr>
          <a:xfrm>
            <a:off x="793790" y="6080998"/>
            <a:ext cx="6955631" cy="635079"/>
          </a:xfrm>
          <a:prstGeom prst="rect">
            <a:avLst/>
          </a:prstGeom>
          <a:noFill/>
          <a:ln>
            <a:noFill/>
          </a:ln>
        </p:spPr>
        <p:txBody>
          <a:bodyPr spcFirstLastPara="1" wrap="square" lIns="0" tIns="0" rIns="0" bIns="0" anchor="t" anchorCtr="0">
            <a:noAutofit/>
          </a:bodyPr>
          <a:lstStyle/>
          <a:p>
            <a:pPr marL="0" marR="0" lvl="0" indent="0" algn="l" rtl="0">
              <a:lnSpc>
                <a:spcPct val="161290"/>
              </a:lnSpc>
              <a:spcBef>
                <a:spcPts val="0"/>
              </a:spcBef>
              <a:spcAft>
                <a:spcPts val="0"/>
              </a:spcAft>
              <a:buClr>
                <a:srgbClr val="000000"/>
              </a:buClr>
              <a:buSzPts val="1550"/>
              <a:buFont typeface="Arial"/>
              <a:buNone/>
            </a:pPr>
            <a:r>
              <a:rPr lang="en-GB" sz="1550">
                <a:solidFill>
                  <a:srgbClr val="000000"/>
                </a:solidFill>
                <a:latin typeface="Arial"/>
                <a:ea typeface="Arial"/>
                <a:cs typeface="Arial"/>
                <a:sym typeface="Arial"/>
              </a:rPr>
              <a:t>ESG-informed governance supports long-term responsibility, though practical application remains challenging (Candio, 2024).</a:t>
            </a:r>
            <a:endParaRPr sz="1550">
              <a:solidFill>
                <a:schemeClr val="dk1"/>
              </a:solidFill>
              <a:latin typeface="Arial"/>
              <a:ea typeface="Arial"/>
              <a:cs typeface="Arial"/>
              <a:sym typeface="Arial"/>
            </a:endParaRPr>
          </a:p>
        </p:txBody>
      </p:sp>
      <p:pic>
        <p:nvPicPr>
          <p:cNvPr id="307" name="Google Shape;307;p12"/>
          <p:cNvPicPr preferRelativeResize="0"/>
          <p:nvPr/>
        </p:nvPicPr>
        <p:blipFill rotWithShape="1">
          <a:blip r:embed="rId3">
            <a:alphaModFix/>
          </a:blip>
          <a:srcRect/>
          <a:stretch/>
        </p:blipFill>
        <p:spPr>
          <a:xfrm>
            <a:off x="8425299" y="1794748"/>
            <a:ext cx="5113338" cy="5148281"/>
          </a:xfrm>
          <a:prstGeom prst="rect">
            <a:avLst/>
          </a:prstGeom>
          <a:noFill/>
          <a:ln>
            <a:noFill/>
          </a:ln>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312"/>
        <p:cNvGrpSpPr/>
        <p:nvPr/>
      </p:nvGrpSpPr>
      <p:grpSpPr>
        <a:xfrm>
          <a:off x="0" y="0"/>
          <a:ext cx="0" cy="0"/>
          <a:chOff x="0" y="0"/>
          <a:chExt cx="0" cy="0"/>
        </a:xfrm>
      </p:grpSpPr>
      <p:sp>
        <p:nvSpPr>
          <p:cNvPr id="313" name="Google Shape;313;p13"/>
          <p:cNvSpPr/>
          <p:nvPr/>
        </p:nvSpPr>
        <p:spPr>
          <a:xfrm>
            <a:off x="1349395" y="1702753"/>
            <a:ext cx="4961811" cy="620078"/>
          </a:xfrm>
          <a:prstGeom prst="rect">
            <a:avLst/>
          </a:prstGeom>
          <a:noFill/>
          <a:ln>
            <a:noFill/>
          </a:ln>
        </p:spPr>
        <p:txBody>
          <a:bodyPr spcFirstLastPara="1" wrap="square" lIns="0" tIns="0" rIns="0" bIns="0" anchor="t" anchorCtr="0">
            <a:noAutofit/>
          </a:bodyPr>
          <a:lstStyle/>
          <a:p>
            <a:pPr marL="0" marR="0" lvl="0" indent="0" algn="l" rtl="0">
              <a:lnSpc>
                <a:spcPct val="124358"/>
              </a:lnSpc>
              <a:spcBef>
                <a:spcPts val="0"/>
              </a:spcBef>
              <a:spcAft>
                <a:spcPts val="0"/>
              </a:spcAft>
              <a:buClr>
                <a:srgbClr val="0D1D45"/>
              </a:buClr>
              <a:buSzPts val="3900"/>
              <a:buFont typeface="Arial"/>
              <a:buNone/>
            </a:pPr>
            <a:r>
              <a:rPr lang="en-GB" sz="3900" b="1">
                <a:solidFill>
                  <a:srgbClr val="0D1D45"/>
                </a:solidFill>
                <a:latin typeface="Arial"/>
                <a:ea typeface="Arial"/>
                <a:cs typeface="Arial"/>
                <a:sym typeface="Arial"/>
              </a:rPr>
              <a:t>Conclusion</a:t>
            </a:r>
            <a:endParaRPr sz="3900" b="1">
              <a:solidFill>
                <a:schemeClr val="dk1"/>
              </a:solidFill>
              <a:latin typeface="Arial"/>
              <a:ea typeface="Arial"/>
              <a:cs typeface="Arial"/>
              <a:sym typeface="Arial"/>
            </a:endParaRPr>
          </a:p>
        </p:txBody>
      </p:sp>
      <p:sp>
        <p:nvSpPr>
          <p:cNvPr id="314" name="Google Shape;314;p13"/>
          <p:cNvSpPr/>
          <p:nvPr/>
        </p:nvSpPr>
        <p:spPr>
          <a:xfrm>
            <a:off x="1349395" y="3126065"/>
            <a:ext cx="11931610" cy="2550835"/>
          </a:xfrm>
          <a:prstGeom prst="rect">
            <a:avLst/>
          </a:prstGeom>
          <a:noFill/>
          <a:ln>
            <a:noFill/>
          </a:ln>
        </p:spPr>
        <p:txBody>
          <a:bodyPr spcFirstLastPara="1" wrap="square" lIns="0" tIns="0" rIns="0" bIns="0" anchor="t" anchorCtr="0">
            <a:noAutofit/>
          </a:bodyPr>
          <a:lstStyle/>
          <a:p>
            <a:pPr marL="0" marR="0" lvl="0" indent="0" algn="just" rtl="0">
              <a:lnSpc>
                <a:spcPct val="150000"/>
              </a:lnSpc>
              <a:spcBef>
                <a:spcPts val="0"/>
              </a:spcBef>
              <a:spcAft>
                <a:spcPts val="0"/>
              </a:spcAft>
              <a:buClr>
                <a:schemeClr val="dk1"/>
              </a:buClr>
              <a:buSzPts val="2400"/>
              <a:buFont typeface="Arial"/>
              <a:buNone/>
            </a:pPr>
            <a:r>
              <a:rPr lang="en-GB" sz="2400">
                <a:solidFill>
                  <a:schemeClr val="dk1"/>
                </a:solidFill>
                <a:latin typeface="Arial"/>
                <a:ea typeface="Arial"/>
                <a:cs typeface="Arial"/>
                <a:sym typeface="Arial"/>
              </a:rPr>
              <a:t>The integration of health, wellbeing, and sustainable development is now central to health and social care systems. Although policy frameworks support holistic approaches, challenges in governance, equity, and implementation remain.</a:t>
            </a:r>
            <a:endParaRPr/>
          </a:p>
          <a:p>
            <a:pPr marL="0" marR="0" lvl="0" indent="0" algn="just" rtl="0">
              <a:lnSpc>
                <a:spcPct val="150000"/>
              </a:lnSpc>
              <a:spcBef>
                <a:spcPts val="0"/>
              </a:spcBef>
              <a:spcAft>
                <a:spcPts val="0"/>
              </a:spcAft>
              <a:buClr>
                <a:schemeClr val="dk1"/>
              </a:buClr>
              <a:buSzPts val="2400"/>
              <a:buFont typeface="Arial"/>
              <a:buNone/>
            </a:pPr>
            <a:r>
              <a:rPr lang="en-GB" sz="2400">
                <a:solidFill>
                  <a:schemeClr val="dk1"/>
                </a:solidFill>
                <a:latin typeface="Arial"/>
                <a:ea typeface="Arial"/>
                <a:cs typeface="Arial"/>
                <a:sym typeface="Arial"/>
              </a:rPr>
              <a:t>Addressing these issues is essential for developing effective, equitable, and sustainable health services.</a:t>
            </a:r>
            <a:endParaRPr sz="2400">
              <a:solidFill>
                <a:schemeClr val="dk1"/>
              </a:solidFill>
              <a:latin typeface="Arial"/>
              <a:ea typeface="Arial"/>
              <a:cs typeface="Arial"/>
              <a:sym typeface="Arial"/>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319"/>
        <p:cNvGrpSpPr/>
        <p:nvPr/>
      </p:nvGrpSpPr>
      <p:grpSpPr>
        <a:xfrm>
          <a:off x="0" y="0"/>
          <a:ext cx="0" cy="0"/>
          <a:chOff x="0" y="0"/>
          <a:chExt cx="0" cy="0"/>
        </a:xfrm>
      </p:grpSpPr>
      <p:sp>
        <p:nvSpPr>
          <p:cNvPr id="320" name="Google Shape;320;p14"/>
          <p:cNvSpPr/>
          <p:nvPr/>
        </p:nvSpPr>
        <p:spPr>
          <a:xfrm>
            <a:off x="793790" y="826453"/>
            <a:ext cx="4961811" cy="620078"/>
          </a:xfrm>
          <a:prstGeom prst="rect">
            <a:avLst/>
          </a:prstGeom>
          <a:noFill/>
          <a:ln>
            <a:noFill/>
          </a:ln>
        </p:spPr>
        <p:txBody>
          <a:bodyPr spcFirstLastPara="1" wrap="square" lIns="0" tIns="0" rIns="0" bIns="0" anchor="t" anchorCtr="0">
            <a:noAutofit/>
          </a:bodyPr>
          <a:lstStyle/>
          <a:p>
            <a:pPr marL="0" marR="0" lvl="0" indent="0" algn="l" rtl="0">
              <a:lnSpc>
                <a:spcPct val="124358"/>
              </a:lnSpc>
              <a:spcBef>
                <a:spcPts val="0"/>
              </a:spcBef>
              <a:spcAft>
                <a:spcPts val="0"/>
              </a:spcAft>
              <a:buClr>
                <a:srgbClr val="0D1D45"/>
              </a:buClr>
              <a:buSzPts val="3900"/>
              <a:buFont typeface="Arial"/>
              <a:buNone/>
            </a:pPr>
            <a:r>
              <a:rPr lang="en-GB" sz="3900" b="1">
                <a:solidFill>
                  <a:srgbClr val="0D1D45"/>
                </a:solidFill>
                <a:latin typeface="Arial"/>
                <a:ea typeface="Arial"/>
                <a:cs typeface="Arial"/>
                <a:sym typeface="Arial"/>
              </a:rPr>
              <a:t>References</a:t>
            </a:r>
            <a:endParaRPr sz="3900" b="1">
              <a:solidFill>
                <a:schemeClr val="dk1"/>
              </a:solidFill>
              <a:latin typeface="Arial"/>
              <a:ea typeface="Arial"/>
              <a:cs typeface="Arial"/>
              <a:sym typeface="Arial"/>
            </a:endParaRPr>
          </a:p>
        </p:txBody>
      </p:sp>
      <p:sp>
        <p:nvSpPr>
          <p:cNvPr id="321" name="Google Shape;321;p14"/>
          <p:cNvSpPr txBox="1"/>
          <p:nvPr/>
        </p:nvSpPr>
        <p:spPr>
          <a:xfrm>
            <a:off x="793790" y="1787485"/>
            <a:ext cx="12795210" cy="5270482"/>
          </a:xfrm>
          <a:prstGeom prst="rect">
            <a:avLst/>
          </a:prstGeom>
          <a:noFill/>
          <a:ln>
            <a:noFill/>
          </a:ln>
        </p:spPr>
        <p:txBody>
          <a:bodyPr spcFirstLastPara="1" wrap="square" lIns="91425" tIns="45700" rIns="91425" bIns="45700" anchor="t" anchorCtr="0">
            <a:spAutoFit/>
          </a:bodyPr>
          <a:lstStyle/>
          <a:p>
            <a:pPr marL="0" marR="0" lvl="0" indent="0" algn="just" rtl="0">
              <a:lnSpc>
                <a:spcPct val="150000"/>
              </a:lnSpc>
              <a:spcBef>
                <a:spcPts val="0"/>
              </a:spcBef>
              <a:spcAft>
                <a:spcPts val="0"/>
              </a:spcAft>
              <a:buNone/>
            </a:pPr>
            <a:r>
              <a:rPr lang="en-GB" sz="1400">
                <a:solidFill>
                  <a:schemeClr val="dk1"/>
                </a:solidFill>
                <a:latin typeface="Times New Roman"/>
                <a:ea typeface="Times New Roman"/>
                <a:cs typeface="Times New Roman"/>
                <a:sym typeface="Times New Roman"/>
              </a:rPr>
              <a:t>Candio, P. (2024) </a:t>
            </a:r>
            <a:r>
              <a:rPr lang="en-GB" sz="1400" i="1">
                <a:solidFill>
                  <a:schemeClr val="dk1"/>
                </a:solidFill>
                <a:latin typeface="Times New Roman"/>
                <a:ea typeface="Times New Roman"/>
                <a:cs typeface="Times New Roman"/>
                <a:sym typeface="Times New Roman"/>
              </a:rPr>
              <a:t>Sustainability and corporate performance in health care: ESG implications for the European industry</a:t>
            </a:r>
            <a:r>
              <a:rPr lang="en-GB" sz="1400">
                <a:solidFill>
                  <a:schemeClr val="dk1"/>
                </a:solidFill>
                <a:latin typeface="Times New Roman"/>
                <a:ea typeface="Times New Roman"/>
                <a:cs typeface="Times New Roman"/>
                <a:sym typeface="Times New Roman"/>
              </a:rPr>
              <a:t>. Cham: Springer.</a:t>
            </a:r>
            <a:endParaRPr/>
          </a:p>
          <a:p>
            <a:pPr marL="0" marR="0" lvl="0" indent="0" algn="just" rtl="0">
              <a:lnSpc>
                <a:spcPct val="150000"/>
              </a:lnSpc>
              <a:spcBef>
                <a:spcPts val="600"/>
              </a:spcBef>
              <a:spcAft>
                <a:spcPts val="0"/>
              </a:spcAft>
              <a:buNone/>
            </a:pPr>
            <a:r>
              <a:rPr lang="en-GB" sz="1400">
                <a:solidFill>
                  <a:schemeClr val="dk1"/>
                </a:solidFill>
                <a:latin typeface="Times New Roman"/>
                <a:ea typeface="Times New Roman"/>
                <a:cs typeface="Times New Roman"/>
                <a:sym typeface="Times New Roman"/>
              </a:rPr>
              <a:t>Glasby, J. (2017) </a:t>
            </a:r>
            <a:r>
              <a:rPr lang="en-GB" sz="1400" i="1">
                <a:solidFill>
                  <a:schemeClr val="dk1"/>
                </a:solidFill>
                <a:latin typeface="Times New Roman"/>
                <a:ea typeface="Times New Roman"/>
                <a:cs typeface="Times New Roman"/>
                <a:sym typeface="Times New Roman"/>
              </a:rPr>
              <a:t>Understanding health and social care</a:t>
            </a:r>
            <a:r>
              <a:rPr lang="en-GB" sz="1400">
                <a:solidFill>
                  <a:schemeClr val="dk1"/>
                </a:solidFill>
                <a:latin typeface="Times New Roman"/>
                <a:ea typeface="Times New Roman"/>
                <a:cs typeface="Times New Roman"/>
                <a:sym typeface="Times New Roman"/>
              </a:rPr>
              <a:t>. Bristol: Policy Press.</a:t>
            </a:r>
            <a:endParaRPr/>
          </a:p>
          <a:p>
            <a:pPr marL="0" marR="0" lvl="0" indent="0" algn="just" rtl="0">
              <a:lnSpc>
                <a:spcPct val="150000"/>
              </a:lnSpc>
              <a:spcBef>
                <a:spcPts val="600"/>
              </a:spcBef>
              <a:spcAft>
                <a:spcPts val="0"/>
              </a:spcAft>
              <a:buNone/>
            </a:pPr>
            <a:r>
              <a:rPr lang="en-GB" sz="1400">
                <a:solidFill>
                  <a:schemeClr val="dk1"/>
                </a:solidFill>
                <a:latin typeface="Times New Roman"/>
                <a:ea typeface="Times New Roman"/>
                <a:cs typeface="Times New Roman"/>
                <a:sym typeface="Times New Roman"/>
              </a:rPr>
              <a:t>Harlock, J., Caiels, J. and Marczak, J. (2020) ‘Challenges in integrating health and social care: the Better Care Fund in England’, </a:t>
            </a:r>
            <a:r>
              <a:rPr lang="en-GB" sz="1400" i="1">
                <a:solidFill>
                  <a:schemeClr val="dk1"/>
                </a:solidFill>
                <a:latin typeface="Times New Roman"/>
                <a:ea typeface="Times New Roman"/>
                <a:cs typeface="Times New Roman"/>
                <a:sym typeface="Times New Roman"/>
              </a:rPr>
              <a:t>Journal of Health Services Research &amp; Policy</a:t>
            </a:r>
            <a:r>
              <a:rPr lang="en-GB" sz="1400">
                <a:solidFill>
                  <a:schemeClr val="dk1"/>
                </a:solidFill>
                <a:latin typeface="Times New Roman"/>
                <a:ea typeface="Times New Roman"/>
                <a:cs typeface="Times New Roman"/>
                <a:sym typeface="Times New Roman"/>
              </a:rPr>
              <a:t>, 25(2), pp. 86–93.</a:t>
            </a:r>
            <a:endParaRPr/>
          </a:p>
          <a:p>
            <a:pPr marL="0" marR="0" lvl="0" indent="0" algn="just" rtl="0">
              <a:lnSpc>
                <a:spcPct val="150000"/>
              </a:lnSpc>
              <a:spcBef>
                <a:spcPts val="600"/>
              </a:spcBef>
              <a:spcAft>
                <a:spcPts val="0"/>
              </a:spcAft>
              <a:buNone/>
            </a:pPr>
            <a:r>
              <a:rPr lang="en-GB" sz="1400">
                <a:solidFill>
                  <a:schemeClr val="dk1"/>
                </a:solidFill>
                <a:latin typeface="Times New Roman"/>
                <a:ea typeface="Times New Roman"/>
                <a:cs typeface="Times New Roman"/>
                <a:sym typeface="Times New Roman"/>
              </a:rPr>
              <a:t>Hellstern, R.B., Lamson, A.L., Jensen, J.F., Martin, M.P. and Hylock, R.H. (2025) ‘Physical and mental health outcomes of integrated care’, </a:t>
            </a:r>
            <a:r>
              <a:rPr lang="en-GB" sz="1400" i="1">
                <a:solidFill>
                  <a:schemeClr val="dk1"/>
                </a:solidFill>
                <a:latin typeface="Times New Roman"/>
                <a:ea typeface="Times New Roman"/>
                <a:cs typeface="Times New Roman"/>
                <a:sym typeface="Times New Roman"/>
              </a:rPr>
              <a:t>Families, Systems, &amp; Health</a:t>
            </a:r>
            <a:r>
              <a:rPr lang="en-GB" sz="1400">
                <a:solidFill>
                  <a:schemeClr val="dk1"/>
                </a:solidFill>
                <a:latin typeface="Times New Roman"/>
                <a:ea typeface="Times New Roman"/>
                <a:cs typeface="Times New Roman"/>
                <a:sym typeface="Times New Roman"/>
              </a:rPr>
              <a:t>.</a:t>
            </a:r>
            <a:endParaRPr/>
          </a:p>
          <a:p>
            <a:pPr marL="0" marR="0" lvl="0" indent="0" algn="just" rtl="0">
              <a:lnSpc>
                <a:spcPct val="150000"/>
              </a:lnSpc>
              <a:spcBef>
                <a:spcPts val="600"/>
              </a:spcBef>
              <a:spcAft>
                <a:spcPts val="0"/>
              </a:spcAft>
              <a:buNone/>
            </a:pPr>
            <a:r>
              <a:rPr lang="en-GB" sz="1400">
                <a:solidFill>
                  <a:schemeClr val="dk1"/>
                </a:solidFill>
                <a:latin typeface="Times New Roman"/>
                <a:ea typeface="Times New Roman"/>
                <a:cs typeface="Times New Roman"/>
                <a:sym typeface="Times New Roman"/>
              </a:rPr>
              <a:t>Henderson, L., Bain, H., Allan, E. and Kennedy, C. (2021) ‘Integrated health and social care in the community’, </a:t>
            </a:r>
            <a:r>
              <a:rPr lang="en-GB" sz="1400" i="1">
                <a:solidFill>
                  <a:schemeClr val="dk1"/>
                </a:solidFill>
                <a:latin typeface="Times New Roman"/>
                <a:ea typeface="Times New Roman"/>
                <a:cs typeface="Times New Roman"/>
                <a:sym typeface="Times New Roman"/>
              </a:rPr>
              <a:t>Health &amp; Social Care in the Community</a:t>
            </a:r>
            <a:r>
              <a:rPr lang="en-GB" sz="1400">
                <a:solidFill>
                  <a:schemeClr val="dk1"/>
                </a:solidFill>
                <a:latin typeface="Times New Roman"/>
                <a:ea typeface="Times New Roman"/>
                <a:cs typeface="Times New Roman"/>
                <a:sym typeface="Times New Roman"/>
              </a:rPr>
              <a:t>, 29(4), pp. 1145–1168.</a:t>
            </a:r>
            <a:endParaRPr/>
          </a:p>
          <a:p>
            <a:pPr marL="0" marR="0" lvl="0" indent="0" algn="just" rtl="0">
              <a:lnSpc>
                <a:spcPct val="150000"/>
              </a:lnSpc>
              <a:spcBef>
                <a:spcPts val="600"/>
              </a:spcBef>
              <a:spcAft>
                <a:spcPts val="0"/>
              </a:spcAft>
              <a:buNone/>
            </a:pPr>
            <a:r>
              <a:rPr lang="en-GB" sz="1400">
                <a:solidFill>
                  <a:schemeClr val="dk1"/>
                </a:solidFill>
                <a:latin typeface="Times New Roman"/>
                <a:ea typeface="Times New Roman"/>
                <a:cs typeface="Times New Roman"/>
                <a:sym typeface="Times New Roman"/>
              </a:rPr>
              <a:t>Kelly, L., Harlock, J., Peters, M., Fitzpatrick, R. and Crocker, H. (2020) ‘Measures for the integration of health and social care services for long-term health conditions’, </a:t>
            </a:r>
            <a:r>
              <a:rPr lang="en-GB" sz="1400" i="1">
                <a:solidFill>
                  <a:schemeClr val="dk1"/>
                </a:solidFill>
                <a:latin typeface="Times New Roman"/>
                <a:ea typeface="Times New Roman"/>
                <a:cs typeface="Times New Roman"/>
                <a:sym typeface="Times New Roman"/>
              </a:rPr>
              <a:t>BMC Health Services Research</a:t>
            </a:r>
            <a:r>
              <a:rPr lang="en-GB" sz="1400">
                <a:solidFill>
                  <a:schemeClr val="dk1"/>
                </a:solidFill>
                <a:latin typeface="Times New Roman"/>
                <a:ea typeface="Times New Roman"/>
                <a:cs typeface="Times New Roman"/>
                <a:sym typeface="Times New Roman"/>
              </a:rPr>
              <a:t>, 20(1), p. 358.</a:t>
            </a:r>
            <a:endParaRPr/>
          </a:p>
          <a:p>
            <a:pPr marL="0" marR="0" lvl="0" indent="0" algn="just" rtl="0">
              <a:lnSpc>
                <a:spcPct val="150000"/>
              </a:lnSpc>
              <a:spcBef>
                <a:spcPts val="600"/>
              </a:spcBef>
              <a:spcAft>
                <a:spcPts val="0"/>
              </a:spcAft>
              <a:buNone/>
            </a:pPr>
            <a:r>
              <a:rPr lang="en-GB" sz="1400">
                <a:solidFill>
                  <a:schemeClr val="dk1"/>
                </a:solidFill>
                <a:latin typeface="Times New Roman"/>
                <a:ea typeface="Times New Roman"/>
                <a:cs typeface="Times New Roman"/>
                <a:sym typeface="Times New Roman"/>
              </a:rPr>
              <a:t>Lavizzo-Mourey, R.J., Besser, R.E. and Williams, D.R. (2021) ‘Understanding and mitigating health inequities—past, current, and future directions’, </a:t>
            </a:r>
            <a:r>
              <a:rPr lang="en-GB" sz="1400" i="1">
                <a:solidFill>
                  <a:schemeClr val="dk1"/>
                </a:solidFill>
                <a:latin typeface="Times New Roman"/>
                <a:ea typeface="Times New Roman"/>
                <a:cs typeface="Times New Roman"/>
                <a:sym typeface="Times New Roman"/>
              </a:rPr>
              <a:t>New England Journal of Medicine</a:t>
            </a:r>
            <a:r>
              <a:rPr lang="en-GB" sz="1400">
                <a:solidFill>
                  <a:schemeClr val="dk1"/>
                </a:solidFill>
                <a:latin typeface="Times New Roman"/>
                <a:ea typeface="Times New Roman"/>
                <a:cs typeface="Times New Roman"/>
                <a:sym typeface="Times New Roman"/>
              </a:rPr>
              <a:t>, 384(18), pp. 1681–1684.</a:t>
            </a:r>
            <a:endParaRPr/>
          </a:p>
          <a:p>
            <a:pPr marL="0" marR="0" lvl="0" indent="0" algn="just" rtl="0">
              <a:lnSpc>
                <a:spcPct val="150000"/>
              </a:lnSpc>
              <a:spcBef>
                <a:spcPts val="600"/>
              </a:spcBef>
              <a:spcAft>
                <a:spcPts val="0"/>
              </a:spcAft>
              <a:buNone/>
            </a:pPr>
            <a:r>
              <a:rPr lang="en-GB" sz="1400">
                <a:solidFill>
                  <a:schemeClr val="dk1"/>
                </a:solidFill>
                <a:latin typeface="Times New Roman"/>
                <a:ea typeface="Times New Roman"/>
                <a:cs typeface="Times New Roman"/>
                <a:sym typeface="Times New Roman"/>
              </a:rPr>
              <a:t>Moudatsou, M., Stavropoulou, A., Philalithis, A. and Koukouli, S. (2020) ‘The role of empathy in health and social care professionals’, </a:t>
            </a:r>
            <a:r>
              <a:rPr lang="en-GB" sz="1400" i="1">
                <a:solidFill>
                  <a:schemeClr val="dk1"/>
                </a:solidFill>
                <a:latin typeface="Times New Roman"/>
                <a:ea typeface="Times New Roman"/>
                <a:cs typeface="Times New Roman"/>
                <a:sym typeface="Times New Roman"/>
              </a:rPr>
              <a:t>Healthcare</a:t>
            </a:r>
            <a:r>
              <a:rPr lang="en-GB" sz="1400">
                <a:solidFill>
                  <a:schemeClr val="dk1"/>
                </a:solidFill>
                <a:latin typeface="Times New Roman"/>
                <a:ea typeface="Times New Roman"/>
                <a:cs typeface="Times New Roman"/>
                <a:sym typeface="Times New Roman"/>
              </a:rPr>
              <a:t>, 8(1), p. 26.</a:t>
            </a:r>
            <a:endParaRPr/>
          </a:p>
          <a:p>
            <a:pPr marL="0" marR="0" lvl="0" indent="0" algn="just" rtl="0">
              <a:lnSpc>
                <a:spcPct val="150000"/>
              </a:lnSpc>
              <a:spcBef>
                <a:spcPts val="600"/>
              </a:spcBef>
              <a:spcAft>
                <a:spcPts val="0"/>
              </a:spcAft>
              <a:buNone/>
            </a:pPr>
            <a:r>
              <a:rPr lang="en-GB" sz="1400">
                <a:solidFill>
                  <a:schemeClr val="dk1"/>
                </a:solidFill>
                <a:latin typeface="Times New Roman"/>
                <a:ea typeface="Times New Roman"/>
                <a:cs typeface="Times New Roman"/>
                <a:sym typeface="Times New Roman"/>
              </a:rPr>
              <a:t>Ndugga, N. and Artiga, S. (2021) ‘Disparities in health and health care: five key questions and answers’, </a:t>
            </a:r>
            <a:r>
              <a:rPr lang="en-GB" sz="1400" i="1">
                <a:solidFill>
                  <a:schemeClr val="dk1"/>
                </a:solidFill>
                <a:latin typeface="Times New Roman"/>
                <a:ea typeface="Times New Roman"/>
                <a:cs typeface="Times New Roman"/>
                <a:sym typeface="Times New Roman"/>
              </a:rPr>
              <a:t>Kaiser Family Foundation</a:t>
            </a:r>
            <a:r>
              <a:rPr lang="en-GB" sz="1400">
                <a:solidFill>
                  <a:schemeClr val="dk1"/>
                </a:solidFill>
                <a:latin typeface="Times New Roman"/>
                <a:ea typeface="Times New Roman"/>
                <a:cs typeface="Times New Roman"/>
                <a:sym typeface="Times New Roman"/>
              </a:rPr>
              <a:t>, 11(1), p. 4.</a:t>
            </a:r>
            <a:endParaRPr/>
          </a:p>
          <a:p>
            <a:pPr marL="0" marR="0" lvl="0" indent="0" algn="just" rtl="0">
              <a:lnSpc>
                <a:spcPct val="150000"/>
              </a:lnSpc>
              <a:spcBef>
                <a:spcPts val="600"/>
              </a:spcBef>
              <a:spcAft>
                <a:spcPts val="0"/>
              </a:spcAft>
              <a:buNone/>
            </a:pPr>
            <a:r>
              <a:rPr lang="en-GB" sz="1400">
                <a:solidFill>
                  <a:schemeClr val="dk1"/>
                </a:solidFill>
                <a:latin typeface="Times New Roman"/>
                <a:ea typeface="Times New Roman"/>
                <a:cs typeface="Times New Roman"/>
                <a:sym typeface="Times New Roman"/>
              </a:rPr>
              <a:t>Yao, R. and Zhang, W. (2022) ‘Inequities in health care services caused by the adoption of digital health technologies: scoping review’, </a:t>
            </a:r>
            <a:r>
              <a:rPr lang="en-GB" sz="1400" i="1">
                <a:solidFill>
                  <a:schemeClr val="dk1"/>
                </a:solidFill>
                <a:latin typeface="Times New Roman"/>
                <a:ea typeface="Times New Roman"/>
                <a:cs typeface="Times New Roman"/>
                <a:sym typeface="Times New Roman"/>
              </a:rPr>
              <a:t>Journal of Medical Internet Research</a:t>
            </a:r>
            <a:r>
              <a:rPr lang="en-GB" sz="1400">
                <a:solidFill>
                  <a:schemeClr val="dk1"/>
                </a:solidFill>
                <a:latin typeface="Times New Roman"/>
                <a:ea typeface="Times New Roman"/>
                <a:cs typeface="Times New Roman"/>
                <a:sym typeface="Times New Roman"/>
              </a:rPr>
              <a:t>, 24(3), e34144.</a:t>
            </a:r>
            <a:endParaRPr/>
          </a:p>
        </p:txBody>
      </p:sp>
    </p:spTree>
  </p:cSld>
  <p:clrMapOvr>
    <a:masterClrMapping/>
  </p:clrMapOvr>
</p:sld>
</file>

<file path=ppt/theme/theme1.xml><?xml version="1.0" encoding="utf-8"?>
<a:theme xmlns:a="http://schemas.openxmlformats.org/drawingml/2006/main" name="Streamline">
  <a:themeElements>
    <a:clrScheme name="Streamline">
      <a:dk1>
        <a:srgbClr val="1A9988"/>
      </a:dk1>
      <a:lt1>
        <a:srgbClr val="FFFFFF"/>
      </a:lt1>
      <a:dk2>
        <a:srgbClr val="1A1A1A"/>
      </a:dk2>
      <a:lt2>
        <a:srgbClr val="E9EDEE"/>
      </a:lt2>
      <a:accent1>
        <a:srgbClr val="595959"/>
      </a:accent1>
      <a:accent2>
        <a:srgbClr val="6AA4C8"/>
      </a:accent2>
      <a:accent3>
        <a:srgbClr val="EB5600"/>
      </a:accent3>
      <a:accent4>
        <a:srgbClr val="A2FFE8"/>
      </a:accent4>
      <a:accent5>
        <a:srgbClr val="1C3678"/>
      </a:accent5>
      <a:accent6>
        <a:srgbClr val="FFB8A2"/>
      </a:accent6>
      <a:hlink>
        <a:srgbClr val="1C3678"/>
      </a:hlink>
      <a:folHlink>
        <a:srgbClr val="1C3678"/>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2675</Words>
  <Application>Microsoft Office PowerPoint</Application>
  <PresentationFormat>Custom</PresentationFormat>
  <Paragraphs>139</Paragraphs>
  <Slides>14</Slides>
  <Notes>14</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14</vt:i4>
      </vt:variant>
    </vt:vector>
  </HeadingPairs>
  <TitlesOfParts>
    <vt:vector size="20" baseType="lpstr">
      <vt:lpstr>Calibri</vt:lpstr>
      <vt:lpstr>Lato</vt:lpstr>
      <vt:lpstr>Arial</vt:lpstr>
      <vt:lpstr>Raleway</vt:lpstr>
      <vt:lpstr>Times New Roman</vt:lpstr>
      <vt:lpstr>Streamline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Mihaela Narcisa Sava</cp:lastModifiedBy>
  <cp:revision>1</cp:revision>
  <dcterms:created xsi:type="dcterms:W3CDTF">2026-01-28T08:39:51Z</dcterms:created>
  <dcterms:modified xsi:type="dcterms:W3CDTF">2026-02-06T00:36:57Z</dcterms:modified>
</cp:coreProperties>
</file>