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841" r:id="rId1"/>
  </p:sldMasterIdLst>
  <p:notesMasterIdLst>
    <p:notesMasterId r:id="rId12"/>
  </p:notesMasterIdLst>
  <p:sldIdLst>
    <p:sldId id="256" r:id="rId2"/>
    <p:sldId id="301" r:id="rId3"/>
    <p:sldId id="259" r:id="rId4"/>
    <p:sldId id="260" r:id="rId5"/>
    <p:sldId id="261" r:id="rId6"/>
    <p:sldId id="278" r:id="rId7"/>
    <p:sldId id="302" r:id="rId8"/>
    <p:sldId id="304" r:id="rId9"/>
    <p:sldId id="303" r:id="rId10"/>
    <p:sldId id="282" r:id="rId11"/>
  </p:sldIdLst>
  <p:sldSz cx="9144000" cy="5143500" type="screen16x9"/>
  <p:notesSz cx="6858000" cy="9144000"/>
  <p:embeddedFontLst>
    <p:embeddedFont>
      <p:font typeface="Century Gothic" panose="020B0502020202020204" pitchFamily="34" charset="0"/>
      <p:regular r:id="rId13"/>
      <p:bold r:id="rId14"/>
      <p:italic r:id="rId15"/>
      <p:boldItalic r:id="rId16"/>
    </p:embeddedFont>
    <p:embeddedFont>
      <p:font typeface="Hind Madurai SemiBold" panose="02000000000000000000" pitchFamily="2" charset="0"/>
      <p:regular r:id="rId17"/>
      <p:bold r:id="rId18"/>
    </p:embeddedFont>
    <p:embeddedFont>
      <p:font typeface="Nunito Light" pitchFamily="2" charset="0"/>
      <p:regular r:id="rId19"/>
      <p:italic r:id="rId20"/>
    </p:embeddedFont>
    <p:embeddedFont>
      <p:font typeface="Roboto Condensed Light" panose="02000000000000000000" pitchFamily="2" charset="0"/>
      <p:regular r:id="rId21"/>
      <p:italic r:id="rId22"/>
    </p:embeddedFont>
    <p:embeddedFont>
      <p:font typeface="Wingdings 3" panose="05040102010807070707" pitchFamily="18" charset="2"/>
      <p:regular r:id="rId2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2D5E"/>
    <a:srgbClr val="582B5C"/>
    <a:srgbClr val="5A2C5D"/>
    <a:srgbClr val="40295A"/>
    <a:srgbClr val="442753"/>
    <a:srgbClr val="6FA6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DEF263-F048-483D-A26A-83BC2788AFA6}">
  <a:tblStyle styleId="{DADEF263-F048-483D-A26A-83BC2788AFA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65" autoAdjust="0"/>
    <p:restoredTop sz="81176" autoAdjust="0"/>
  </p:normalViewPr>
  <p:slideViewPr>
    <p:cSldViewPr snapToGrid="0">
      <p:cViewPr varScale="1">
        <p:scale>
          <a:sx n="118" d="100"/>
          <a:sy n="118" d="100"/>
        </p:scale>
        <p:origin x="37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57FE9C-76BD-4750-99D0-5F49842AA721}"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9F5E4F52-DED8-4DBE-820D-0BD36996592C}">
      <dgm:prSet phldrT="[Text]" custT="1"/>
      <dgm:spPr>
        <a:solidFill>
          <a:srgbClr val="5C2D5E"/>
        </a:solidFill>
      </dgm:spPr>
      <dgm:t>
        <a:bodyPr/>
        <a:lstStyle/>
        <a:p>
          <a:pPr rtl="0"/>
          <a:r>
            <a:rPr lang="en-GB" sz="1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CIPD map guidance</a:t>
          </a:r>
          <a:endParaRPr lang="en-US" sz="1200" dirty="0">
            <a:solidFill>
              <a:schemeClr val="bg1"/>
            </a:solidFill>
            <a:latin typeface="Times New Roman" panose="02020603050405020304" pitchFamily="18" charset="0"/>
            <a:cs typeface="Times New Roman" panose="02020603050405020304" pitchFamily="18" charset="0"/>
          </a:endParaRPr>
        </a:p>
      </dgm:t>
    </dgm:pt>
    <dgm:pt modelId="{61CC4ADA-E012-464B-91E0-0F596203F612}" type="parTrans" cxnId="{756ACF16-CB31-44B2-8F89-D65CB5F116F2}">
      <dgm:prSet/>
      <dgm:spPr/>
      <dgm:t>
        <a:bodyPr/>
        <a:lstStyle/>
        <a:p>
          <a:endParaRPr lang="en-US" sz="1200">
            <a:latin typeface="Times New Roman" panose="02020603050405020304" pitchFamily="18" charset="0"/>
            <a:cs typeface="Times New Roman" panose="02020603050405020304" pitchFamily="18" charset="0"/>
          </a:endParaRPr>
        </a:p>
      </dgm:t>
    </dgm:pt>
    <dgm:pt modelId="{50CBE225-5478-43EF-852C-6021801B295A}" type="sibTrans" cxnId="{756ACF16-CB31-44B2-8F89-D65CB5F116F2}">
      <dgm:prSet/>
      <dgm:spPr/>
      <dgm:t>
        <a:bodyPr/>
        <a:lstStyle/>
        <a:p>
          <a:endParaRPr lang="en-US" sz="1200">
            <a:latin typeface="Times New Roman" panose="02020603050405020304" pitchFamily="18" charset="0"/>
            <a:cs typeface="Times New Roman" panose="02020603050405020304" pitchFamily="18" charset="0"/>
          </a:endParaRPr>
        </a:p>
      </dgm:t>
    </dgm:pt>
    <dgm:pt modelId="{728D2363-4509-490F-BBAC-E6650CC40886}">
      <dgm:prSet phldrT="[Text]" custT="1"/>
      <dgm:spPr>
        <a:solidFill>
          <a:srgbClr val="5C2D5E"/>
        </a:solidFill>
      </dgm:spPr>
      <dgm:t>
        <a:bodyPr/>
        <a:lstStyle/>
        <a:p>
          <a:pPr rtl="0"/>
          <a:endParaRPr lang="en-US" sz="1200" dirty="0">
            <a:latin typeface="Times New Roman" panose="02020603050405020304" pitchFamily="18" charset="0"/>
            <a:cs typeface="Times New Roman" panose="02020603050405020304" pitchFamily="18" charset="0"/>
          </a:endParaRPr>
        </a:p>
      </dgm:t>
    </dgm:pt>
    <dgm:pt modelId="{CBC4601F-8748-453F-BEA3-63C6579ADA4C}" type="parTrans" cxnId="{33FF17D2-F93D-482E-AAF0-F13E3732EE7E}">
      <dgm:prSet/>
      <dgm:spPr/>
      <dgm:t>
        <a:bodyPr/>
        <a:lstStyle/>
        <a:p>
          <a:endParaRPr lang="en-US" sz="1200">
            <a:latin typeface="Times New Roman" panose="02020603050405020304" pitchFamily="18" charset="0"/>
            <a:cs typeface="Times New Roman" panose="02020603050405020304" pitchFamily="18" charset="0"/>
          </a:endParaRPr>
        </a:p>
      </dgm:t>
    </dgm:pt>
    <dgm:pt modelId="{A46C5DD4-EC29-4986-ADA3-1FA2310C304B}" type="sibTrans" cxnId="{33FF17D2-F93D-482E-AAF0-F13E3732EE7E}">
      <dgm:prSet/>
      <dgm:spPr/>
      <dgm:t>
        <a:bodyPr/>
        <a:lstStyle/>
        <a:p>
          <a:endParaRPr lang="en-US" sz="1200">
            <a:latin typeface="Times New Roman" panose="02020603050405020304" pitchFamily="18" charset="0"/>
            <a:cs typeface="Times New Roman" panose="02020603050405020304" pitchFamily="18" charset="0"/>
          </a:endParaRPr>
        </a:p>
      </dgm:t>
    </dgm:pt>
    <dgm:pt modelId="{04594169-817A-4A19-8B52-0E99A6D210A6}">
      <dgm:prSet custT="1"/>
      <dgm:spPr>
        <a:solidFill>
          <a:srgbClr val="5A2C5D"/>
        </a:solidFill>
      </dgm:spPr>
      <dgm:t>
        <a:bodyPr/>
        <a:lstStyle/>
        <a:p>
          <a:endParaRPr lang="en-US" sz="1200" dirty="0">
            <a:latin typeface="Times New Roman" panose="02020603050405020304" pitchFamily="18" charset="0"/>
            <a:cs typeface="Times New Roman" panose="02020603050405020304" pitchFamily="18" charset="0"/>
          </a:endParaRPr>
        </a:p>
      </dgm:t>
    </dgm:pt>
    <dgm:pt modelId="{1F6CEB6A-C038-4505-BCB3-09F14F6DC799}" type="parTrans" cxnId="{8DED2053-6015-4A4F-ABB1-E0DC0803EEC9}">
      <dgm:prSet/>
      <dgm:spPr/>
      <dgm:t>
        <a:bodyPr/>
        <a:lstStyle/>
        <a:p>
          <a:endParaRPr lang="en-US" sz="1200">
            <a:latin typeface="Times New Roman" panose="02020603050405020304" pitchFamily="18" charset="0"/>
            <a:cs typeface="Times New Roman" panose="02020603050405020304" pitchFamily="18" charset="0"/>
          </a:endParaRPr>
        </a:p>
      </dgm:t>
    </dgm:pt>
    <dgm:pt modelId="{95961793-07F9-4467-8D75-66802951BD39}" type="sibTrans" cxnId="{8DED2053-6015-4A4F-ABB1-E0DC0803EEC9}">
      <dgm:prSet/>
      <dgm:spPr/>
      <dgm:t>
        <a:bodyPr/>
        <a:lstStyle/>
        <a:p>
          <a:endParaRPr lang="en-US" sz="1200">
            <a:latin typeface="Times New Roman" panose="02020603050405020304" pitchFamily="18" charset="0"/>
            <a:cs typeface="Times New Roman" panose="02020603050405020304" pitchFamily="18" charset="0"/>
          </a:endParaRPr>
        </a:p>
      </dgm:t>
    </dgm:pt>
    <dgm:pt modelId="{281EEF20-DDA5-4B20-82E0-54FF4A78E75C}">
      <dgm:prSet custT="1"/>
      <dgm:spPr>
        <a:solidFill>
          <a:srgbClr val="582B5C"/>
        </a:solidFill>
      </dgm:spPr>
      <dgm:t>
        <a:bodyPr/>
        <a:lstStyle/>
        <a:p>
          <a:r>
            <a:rPr lang="en-GB" sz="1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Employee engagement</a:t>
          </a:r>
          <a:endParaRPr lang="en-US" sz="1200" dirty="0">
            <a:solidFill>
              <a:schemeClr val="bg1"/>
            </a:solidFill>
            <a:latin typeface="Times New Roman" panose="02020603050405020304" pitchFamily="18" charset="0"/>
            <a:cs typeface="Times New Roman" panose="02020603050405020304" pitchFamily="18" charset="0"/>
          </a:endParaRPr>
        </a:p>
      </dgm:t>
    </dgm:pt>
    <dgm:pt modelId="{BD273F1A-F107-4322-81BD-B7E7407FFABC}" type="parTrans" cxnId="{2DF61377-7FFB-4587-8025-F5A49F7E74A2}">
      <dgm:prSet/>
      <dgm:spPr/>
      <dgm:t>
        <a:bodyPr/>
        <a:lstStyle/>
        <a:p>
          <a:endParaRPr lang="en-US" sz="1200">
            <a:latin typeface="Times New Roman" panose="02020603050405020304" pitchFamily="18" charset="0"/>
            <a:cs typeface="Times New Roman" panose="02020603050405020304" pitchFamily="18" charset="0"/>
          </a:endParaRPr>
        </a:p>
      </dgm:t>
    </dgm:pt>
    <dgm:pt modelId="{765F4057-5754-46EC-965E-487A85936CCB}" type="sibTrans" cxnId="{2DF61377-7FFB-4587-8025-F5A49F7E74A2}">
      <dgm:prSet/>
      <dgm:spPr/>
      <dgm:t>
        <a:bodyPr/>
        <a:lstStyle/>
        <a:p>
          <a:endParaRPr lang="en-US" sz="1200">
            <a:latin typeface="Times New Roman" panose="02020603050405020304" pitchFamily="18" charset="0"/>
            <a:cs typeface="Times New Roman" panose="02020603050405020304" pitchFamily="18" charset="0"/>
          </a:endParaRPr>
        </a:p>
      </dgm:t>
    </dgm:pt>
    <dgm:pt modelId="{38768E79-2F10-41E5-BAA4-D439F3D00FB9}" type="pres">
      <dgm:prSet presAssocID="{EC57FE9C-76BD-4750-99D0-5F49842AA721}" presName="Name0" presStyleCnt="0">
        <dgm:presLayoutVars>
          <dgm:chMax val="7"/>
          <dgm:chPref val="7"/>
          <dgm:dir/>
        </dgm:presLayoutVars>
      </dgm:prSet>
      <dgm:spPr/>
    </dgm:pt>
    <dgm:pt modelId="{97F64994-6F91-461A-AB92-4161C8CC5973}" type="pres">
      <dgm:prSet presAssocID="{EC57FE9C-76BD-4750-99D0-5F49842AA721}" presName="dot1" presStyleLbl="alignNode1" presStyleIdx="0" presStyleCnt="13"/>
      <dgm:spPr/>
    </dgm:pt>
    <dgm:pt modelId="{BD1D2B31-C007-4639-86E4-0FB834CAE653}" type="pres">
      <dgm:prSet presAssocID="{EC57FE9C-76BD-4750-99D0-5F49842AA721}" presName="dot2" presStyleLbl="alignNode1" presStyleIdx="1" presStyleCnt="13"/>
      <dgm:spPr/>
    </dgm:pt>
    <dgm:pt modelId="{34398E8E-F945-4513-AD05-77F0DF4854E3}" type="pres">
      <dgm:prSet presAssocID="{EC57FE9C-76BD-4750-99D0-5F49842AA721}" presName="dot3" presStyleLbl="alignNode1" presStyleIdx="2" presStyleCnt="13"/>
      <dgm:spPr/>
    </dgm:pt>
    <dgm:pt modelId="{9F5C1045-E051-4BD5-9EF9-CAAADD69755F}" type="pres">
      <dgm:prSet presAssocID="{EC57FE9C-76BD-4750-99D0-5F49842AA721}" presName="dot4" presStyleLbl="alignNode1" presStyleIdx="3" presStyleCnt="13"/>
      <dgm:spPr/>
    </dgm:pt>
    <dgm:pt modelId="{A6DDDA1D-866F-446F-9A29-B299037B0E33}" type="pres">
      <dgm:prSet presAssocID="{EC57FE9C-76BD-4750-99D0-5F49842AA721}" presName="dot5" presStyleLbl="alignNode1" presStyleIdx="4" presStyleCnt="13"/>
      <dgm:spPr/>
    </dgm:pt>
    <dgm:pt modelId="{43838EC3-58AA-46B2-829D-AF61F0C88787}" type="pres">
      <dgm:prSet presAssocID="{EC57FE9C-76BD-4750-99D0-5F49842AA721}" presName="dot6" presStyleLbl="alignNode1" presStyleIdx="5" presStyleCnt="13"/>
      <dgm:spPr/>
    </dgm:pt>
    <dgm:pt modelId="{B671681E-2F45-47BD-A5C5-4595E2218A26}" type="pres">
      <dgm:prSet presAssocID="{EC57FE9C-76BD-4750-99D0-5F49842AA721}" presName="dotArrow1" presStyleLbl="alignNode1" presStyleIdx="6" presStyleCnt="13"/>
      <dgm:spPr/>
    </dgm:pt>
    <dgm:pt modelId="{B0473113-3F5D-40EE-A7F3-9C4B4F343D67}" type="pres">
      <dgm:prSet presAssocID="{EC57FE9C-76BD-4750-99D0-5F49842AA721}" presName="dotArrow2" presStyleLbl="alignNode1" presStyleIdx="7" presStyleCnt="13"/>
      <dgm:spPr/>
    </dgm:pt>
    <dgm:pt modelId="{661345F0-4152-4AE9-B35D-073BB8F66B97}" type="pres">
      <dgm:prSet presAssocID="{EC57FE9C-76BD-4750-99D0-5F49842AA721}" presName="dotArrow3" presStyleLbl="alignNode1" presStyleIdx="8" presStyleCnt="13"/>
      <dgm:spPr/>
    </dgm:pt>
    <dgm:pt modelId="{061FE3EA-50E0-4F97-A3C7-E5F5D3CFBD71}" type="pres">
      <dgm:prSet presAssocID="{EC57FE9C-76BD-4750-99D0-5F49842AA721}" presName="dotArrow4" presStyleLbl="alignNode1" presStyleIdx="9" presStyleCnt="13"/>
      <dgm:spPr/>
    </dgm:pt>
    <dgm:pt modelId="{EF2F0C8C-A5C1-42B5-BCB1-B48D268F681A}" type="pres">
      <dgm:prSet presAssocID="{EC57FE9C-76BD-4750-99D0-5F49842AA721}" presName="dotArrow5" presStyleLbl="alignNode1" presStyleIdx="10" presStyleCnt="13"/>
      <dgm:spPr/>
    </dgm:pt>
    <dgm:pt modelId="{01887F71-A42E-4B97-AAB0-E1FD6CCD8409}" type="pres">
      <dgm:prSet presAssocID="{EC57FE9C-76BD-4750-99D0-5F49842AA721}" presName="dotArrow6" presStyleLbl="alignNode1" presStyleIdx="11" presStyleCnt="13"/>
      <dgm:spPr/>
    </dgm:pt>
    <dgm:pt modelId="{D3ACD5E9-5AE7-431A-AA56-6D3E757B382A}" type="pres">
      <dgm:prSet presAssocID="{EC57FE9C-76BD-4750-99D0-5F49842AA721}" presName="dotArrow7" presStyleLbl="alignNode1" presStyleIdx="12" presStyleCnt="13"/>
      <dgm:spPr/>
    </dgm:pt>
    <dgm:pt modelId="{362E5DDC-47AC-4EAC-A42B-8CDC8F96A739}" type="pres">
      <dgm:prSet presAssocID="{9F5E4F52-DED8-4DBE-820D-0BD36996592C}" presName="parTx1" presStyleLbl="node1" presStyleIdx="0" presStyleCnt="4" custScaleX="213734" custScaleY="176184" custLinFactNeighborX="-25360" custLinFactNeighborY="85826"/>
      <dgm:spPr/>
    </dgm:pt>
    <dgm:pt modelId="{0AEC29F9-EBFA-4F7E-8060-B858CF7E8F83}" type="pres">
      <dgm:prSet presAssocID="{50CBE225-5478-43EF-852C-6021801B295A}" presName="picture1" presStyleCnt="0"/>
      <dgm:spPr/>
    </dgm:pt>
    <dgm:pt modelId="{C13D10A9-7315-4252-B5F8-ABF45F48EE69}" type="pres">
      <dgm:prSet presAssocID="{50CBE225-5478-43EF-852C-6021801B295A}" presName="imageRepeatNode" presStyleLbl="fgImgPlace1" presStyleIdx="0" presStyleCnt="4" custLinFactNeighborX="-10612" custLinFactNeighborY="-48862"/>
      <dgm:spPr/>
    </dgm:pt>
    <dgm:pt modelId="{9179490B-9DAF-41AD-BAD4-8B668C9A8C71}" type="pres">
      <dgm:prSet presAssocID="{281EEF20-DDA5-4B20-82E0-54FF4A78E75C}" presName="parTx2" presStyleLbl="node1" presStyleIdx="1" presStyleCnt="4" custScaleX="161923" custScaleY="274990" custLinFactNeighborX="-17273" custLinFactNeighborY="1097"/>
      <dgm:spPr/>
    </dgm:pt>
    <dgm:pt modelId="{1A2D10C4-DFB8-4229-9E6A-924C762B2D10}" type="pres">
      <dgm:prSet presAssocID="{765F4057-5754-46EC-965E-487A85936CCB}" presName="picture2" presStyleCnt="0"/>
      <dgm:spPr/>
    </dgm:pt>
    <dgm:pt modelId="{B748C907-9D2B-4571-9DCB-6C970AA62811}" type="pres">
      <dgm:prSet presAssocID="{765F4057-5754-46EC-965E-487A85936CCB}" presName="imageRepeatNode" presStyleLbl="fgImgPlace1" presStyleIdx="1" presStyleCnt="4" custLinFactX="-55123" custLinFactNeighborX="-100000" custLinFactNeighborY="28865"/>
      <dgm:spPr/>
    </dgm:pt>
    <dgm:pt modelId="{3F044292-3885-4D6E-A853-2613444414A8}" type="pres">
      <dgm:prSet presAssocID="{04594169-817A-4A19-8B52-0E99A6D210A6}" presName="parTx3" presStyleLbl="node1" presStyleIdx="2" presStyleCnt="4" custScaleX="142283" custScaleY="330552" custLinFactY="-9423" custLinFactNeighborX="-33275" custLinFactNeighborY="-100000"/>
      <dgm:spPr/>
    </dgm:pt>
    <dgm:pt modelId="{1DF75C98-51DF-4E3C-8186-A21A34B015C9}" type="pres">
      <dgm:prSet presAssocID="{95961793-07F9-4467-8D75-66802951BD39}" presName="picture3" presStyleCnt="0"/>
      <dgm:spPr/>
    </dgm:pt>
    <dgm:pt modelId="{3F0B73F3-03EA-4DC3-AB92-EB0D4FC98E3C}" type="pres">
      <dgm:prSet presAssocID="{95961793-07F9-4467-8D75-66802951BD39}" presName="imageRepeatNode" presStyleLbl="fgImgPlace1" presStyleIdx="2" presStyleCnt="4" custLinFactX="-48539" custLinFactNeighborX="-100000" custLinFactNeighborY="-20033"/>
      <dgm:spPr/>
    </dgm:pt>
    <dgm:pt modelId="{64257876-D6E7-481F-8EA2-E89AB12EF7E0}" type="pres">
      <dgm:prSet presAssocID="{728D2363-4509-490F-BBAC-E6650CC40886}" presName="parTx4" presStyleLbl="node1" presStyleIdx="3" presStyleCnt="4" custScaleX="145587" custScaleY="377829" custLinFactY="-64005" custLinFactNeighborX="44106" custLinFactNeighborY="-100000"/>
      <dgm:spPr/>
    </dgm:pt>
    <dgm:pt modelId="{85A84AE7-5BE9-4A92-8192-431E3B63C2B2}" type="pres">
      <dgm:prSet presAssocID="{A46C5DD4-EC29-4986-ADA3-1FA2310C304B}" presName="picture4" presStyleCnt="0"/>
      <dgm:spPr/>
    </dgm:pt>
    <dgm:pt modelId="{7E374209-2707-47AD-974B-1DE7772FF72C}" type="pres">
      <dgm:prSet presAssocID="{A46C5DD4-EC29-4986-ADA3-1FA2310C304B}" presName="imageRepeatNode" presStyleLbl="fgImgPlace1" presStyleIdx="3" presStyleCnt="4" custLinFactX="-67626" custLinFactNeighborX="-100000" custLinFactNeighborY="-96804"/>
      <dgm:spPr/>
    </dgm:pt>
  </dgm:ptLst>
  <dgm:cxnLst>
    <dgm:cxn modelId="{756ACF16-CB31-44B2-8F89-D65CB5F116F2}" srcId="{EC57FE9C-76BD-4750-99D0-5F49842AA721}" destId="{9F5E4F52-DED8-4DBE-820D-0BD36996592C}" srcOrd="0" destOrd="0" parTransId="{61CC4ADA-E012-464B-91E0-0F596203F612}" sibTransId="{50CBE225-5478-43EF-852C-6021801B295A}"/>
    <dgm:cxn modelId="{DFB8E72E-42DC-40A0-9483-0EC9BBFA5C14}" type="presOf" srcId="{9F5E4F52-DED8-4DBE-820D-0BD36996592C}" destId="{362E5DDC-47AC-4EAC-A42B-8CDC8F96A739}" srcOrd="0" destOrd="0" presId="urn:microsoft.com/office/officeart/2008/layout/AscendingPictureAccentProcess"/>
    <dgm:cxn modelId="{5CBD825E-0339-475E-9FF0-64E29891FA17}" type="presOf" srcId="{A46C5DD4-EC29-4986-ADA3-1FA2310C304B}" destId="{7E374209-2707-47AD-974B-1DE7772FF72C}" srcOrd="0" destOrd="0" presId="urn:microsoft.com/office/officeart/2008/layout/AscendingPictureAccentProcess"/>
    <dgm:cxn modelId="{8DED2053-6015-4A4F-ABB1-E0DC0803EEC9}" srcId="{EC57FE9C-76BD-4750-99D0-5F49842AA721}" destId="{04594169-817A-4A19-8B52-0E99A6D210A6}" srcOrd="2" destOrd="0" parTransId="{1F6CEB6A-C038-4505-BCB3-09F14F6DC799}" sibTransId="{95961793-07F9-4467-8D75-66802951BD39}"/>
    <dgm:cxn modelId="{2DF61377-7FFB-4587-8025-F5A49F7E74A2}" srcId="{EC57FE9C-76BD-4750-99D0-5F49842AA721}" destId="{281EEF20-DDA5-4B20-82E0-54FF4A78E75C}" srcOrd="1" destOrd="0" parTransId="{BD273F1A-F107-4322-81BD-B7E7407FFABC}" sibTransId="{765F4057-5754-46EC-965E-487A85936CCB}"/>
    <dgm:cxn modelId="{A48A4479-0B5C-4EE9-8520-6F59D1DCC7D4}" type="presOf" srcId="{95961793-07F9-4467-8D75-66802951BD39}" destId="{3F0B73F3-03EA-4DC3-AB92-EB0D4FC98E3C}" srcOrd="0" destOrd="0" presId="urn:microsoft.com/office/officeart/2008/layout/AscendingPictureAccentProcess"/>
    <dgm:cxn modelId="{463C427D-6E85-460B-8EDA-6F7D140C4CED}" type="presOf" srcId="{EC57FE9C-76BD-4750-99D0-5F49842AA721}" destId="{38768E79-2F10-41E5-BAA4-D439F3D00FB9}" srcOrd="0" destOrd="0" presId="urn:microsoft.com/office/officeart/2008/layout/AscendingPictureAccentProcess"/>
    <dgm:cxn modelId="{B2E867A6-0921-447B-B667-152373DBEE92}" type="presOf" srcId="{281EEF20-DDA5-4B20-82E0-54FF4A78E75C}" destId="{9179490B-9DAF-41AD-BAD4-8B668C9A8C71}" srcOrd="0" destOrd="0" presId="urn:microsoft.com/office/officeart/2008/layout/AscendingPictureAccentProcess"/>
    <dgm:cxn modelId="{3292A1C7-6656-43FB-990E-A9E42C643D51}" type="presOf" srcId="{765F4057-5754-46EC-965E-487A85936CCB}" destId="{B748C907-9D2B-4571-9DCB-6C970AA62811}" srcOrd="0" destOrd="0" presId="urn:microsoft.com/office/officeart/2008/layout/AscendingPictureAccentProcess"/>
    <dgm:cxn modelId="{33FF17D2-F93D-482E-AAF0-F13E3732EE7E}" srcId="{EC57FE9C-76BD-4750-99D0-5F49842AA721}" destId="{728D2363-4509-490F-BBAC-E6650CC40886}" srcOrd="3" destOrd="0" parTransId="{CBC4601F-8748-453F-BEA3-63C6579ADA4C}" sibTransId="{A46C5DD4-EC29-4986-ADA3-1FA2310C304B}"/>
    <dgm:cxn modelId="{EDFBBBD2-A164-41F5-A622-DA5F0A5A7801}" type="presOf" srcId="{50CBE225-5478-43EF-852C-6021801B295A}" destId="{C13D10A9-7315-4252-B5F8-ABF45F48EE69}" srcOrd="0" destOrd="0" presId="urn:microsoft.com/office/officeart/2008/layout/AscendingPictureAccentProcess"/>
    <dgm:cxn modelId="{804F4AED-3B84-43BC-8BF4-596F0F6F7B96}" type="presOf" srcId="{728D2363-4509-490F-BBAC-E6650CC40886}" destId="{64257876-D6E7-481F-8EA2-E89AB12EF7E0}" srcOrd="0" destOrd="0" presId="urn:microsoft.com/office/officeart/2008/layout/AscendingPictureAccentProcess"/>
    <dgm:cxn modelId="{CE0F0BF7-FA10-4A71-B787-EADF8BA7F535}" type="presOf" srcId="{04594169-817A-4A19-8B52-0E99A6D210A6}" destId="{3F044292-3885-4D6E-A853-2613444414A8}" srcOrd="0" destOrd="0" presId="urn:microsoft.com/office/officeart/2008/layout/AscendingPictureAccentProcess"/>
    <dgm:cxn modelId="{03CECF64-AA73-417C-BFB0-BC662D556AFB}" type="presParOf" srcId="{38768E79-2F10-41E5-BAA4-D439F3D00FB9}" destId="{97F64994-6F91-461A-AB92-4161C8CC5973}" srcOrd="0" destOrd="0" presId="urn:microsoft.com/office/officeart/2008/layout/AscendingPictureAccentProcess"/>
    <dgm:cxn modelId="{A84E9DFD-8575-47AB-B91D-F6D22E35B64A}" type="presParOf" srcId="{38768E79-2F10-41E5-BAA4-D439F3D00FB9}" destId="{BD1D2B31-C007-4639-86E4-0FB834CAE653}" srcOrd="1" destOrd="0" presId="urn:microsoft.com/office/officeart/2008/layout/AscendingPictureAccentProcess"/>
    <dgm:cxn modelId="{7D41C595-25F3-41B9-9261-604B351F3E16}" type="presParOf" srcId="{38768E79-2F10-41E5-BAA4-D439F3D00FB9}" destId="{34398E8E-F945-4513-AD05-77F0DF4854E3}" srcOrd="2" destOrd="0" presId="urn:microsoft.com/office/officeart/2008/layout/AscendingPictureAccentProcess"/>
    <dgm:cxn modelId="{8F2C8845-85AB-408E-AEEF-0132BCA83A94}" type="presParOf" srcId="{38768E79-2F10-41E5-BAA4-D439F3D00FB9}" destId="{9F5C1045-E051-4BD5-9EF9-CAAADD69755F}" srcOrd="3" destOrd="0" presId="urn:microsoft.com/office/officeart/2008/layout/AscendingPictureAccentProcess"/>
    <dgm:cxn modelId="{7F0AE529-6057-4810-9256-C376C6659FF6}" type="presParOf" srcId="{38768E79-2F10-41E5-BAA4-D439F3D00FB9}" destId="{A6DDDA1D-866F-446F-9A29-B299037B0E33}" srcOrd="4" destOrd="0" presId="urn:microsoft.com/office/officeart/2008/layout/AscendingPictureAccentProcess"/>
    <dgm:cxn modelId="{EDA9E0A3-0BC1-479C-95AF-D7F5203D166A}" type="presParOf" srcId="{38768E79-2F10-41E5-BAA4-D439F3D00FB9}" destId="{43838EC3-58AA-46B2-829D-AF61F0C88787}" srcOrd="5" destOrd="0" presId="urn:microsoft.com/office/officeart/2008/layout/AscendingPictureAccentProcess"/>
    <dgm:cxn modelId="{7FC3D431-7663-46C7-B1AC-54A0512C7019}" type="presParOf" srcId="{38768E79-2F10-41E5-BAA4-D439F3D00FB9}" destId="{B671681E-2F45-47BD-A5C5-4595E2218A26}" srcOrd="6" destOrd="0" presId="urn:microsoft.com/office/officeart/2008/layout/AscendingPictureAccentProcess"/>
    <dgm:cxn modelId="{594751A9-396E-4096-A05C-F78DE7A61BD1}" type="presParOf" srcId="{38768E79-2F10-41E5-BAA4-D439F3D00FB9}" destId="{B0473113-3F5D-40EE-A7F3-9C4B4F343D67}" srcOrd="7" destOrd="0" presId="urn:microsoft.com/office/officeart/2008/layout/AscendingPictureAccentProcess"/>
    <dgm:cxn modelId="{7F1AEDDA-EBDD-47D0-B5AA-2AB322F88AB6}" type="presParOf" srcId="{38768E79-2F10-41E5-BAA4-D439F3D00FB9}" destId="{661345F0-4152-4AE9-B35D-073BB8F66B97}" srcOrd="8" destOrd="0" presId="urn:microsoft.com/office/officeart/2008/layout/AscendingPictureAccentProcess"/>
    <dgm:cxn modelId="{5B7287CE-D171-4A00-926B-BF967CFD2DA1}" type="presParOf" srcId="{38768E79-2F10-41E5-BAA4-D439F3D00FB9}" destId="{061FE3EA-50E0-4F97-A3C7-E5F5D3CFBD71}" srcOrd="9" destOrd="0" presId="urn:microsoft.com/office/officeart/2008/layout/AscendingPictureAccentProcess"/>
    <dgm:cxn modelId="{7AE014DD-7E6C-433D-8018-ED16309733C9}" type="presParOf" srcId="{38768E79-2F10-41E5-BAA4-D439F3D00FB9}" destId="{EF2F0C8C-A5C1-42B5-BCB1-B48D268F681A}" srcOrd="10" destOrd="0" presId="urn:microsoft.com/office/officeart/2008/layout/AscendingPictureAccentProcess"/>
    <dgm:cxn modelId="{8BEA4F43-662E-49C4-8F78-589A097331BA}" type="presParOf" srcId="{38768E79-2F10-41E5-BAA4-D439F3D00FB9}" destId="{01887F71-A42E-4B97-AAB0-E1FD6CCD8409}" srcOrd="11" destOrd="0" presId="urn:microsoft.com/office/officeart/2008/layout/AscendingPictureAccentProcess"/>
    <dgm:cxn modelId="{2AE56EED-1C98-4FA0-8DAC-20C6835CF366}" type="presParOf" srcId="{38768E79-2F10-41E5-BAA4-D439F3D00FB9}" destId="{D3ACD5E9-5AE7-431A-AA56-6D3E757B382A}" srcOrd="12" destOrd="0" presId="urn:microsoft.com/office/officeart/2008/layout/AscendingPictureAccentProcess"/>
    <dgm:cxn modelId="{A74245BE-2097-40F6-BA0D-3F5470883794}" type="presParOf" srcId="{38768E79-2F10-41E5-BAA4-D439F3D00FB9}" destId="{362E5DDC-47AC-4EAC-A42B-8CDC8F96A739}" srcOrd="13" destOrd="0" presId="urn:microsoft.com/office/officeart/2008/layout/AscendingPictureAccentProcess"/>
    <dgm:cxn modelId="{241EC635-C1AB-48A6-AD25-5F39A12911FD}" type="presParOf" srcId="{38768E79-2F10-41E5-BAA4-D439F3D00FB9}" destId="{0AEC29F9-EBFA-4F7E-8060-B858CF7E8F83}" srcOrd="14" destOrd="0" presId="urn:microsoft.com/office/officeart/2008/layout/AscendingPictureAccentProcess"/>
    <dgm:cxn modelId="{389EE75C-A320-4416-ABB8-BDF56FF430A7}" type="presParOf" srcId="{0AEC29F9-EBFA-4F7E-8060-B858CF7E8F83}" destId="{C13D10A9-7315-4252-B5F8-ABF45F48EE69}" srcOrd="0" destOrd="0" presId="urn:microsoft.com/office/officeart/2008/layout/AscendingPictureAccentProcess"/>
    <dgm:cxn modelId="{0963E3B6-B02C-4809-91BF-AB12A913F7E9}" type="presParOf" srcId="{38768E79-2F10-41E5-BAA4-D439F3D00FB9}" destId="{9179490B-9DAF-41AD-BAD4-8B668C9A8C71}" srcOrd="15" destOrd="0" presId="urn:microsoft.com/office/officeart/2008/layout/AscendingPictureAccentProcess"/>
    <dgm:cxn modelId="{F16754E7-E48C-42E6-9AA9-3F46DC6FDDD4}" type="presParOf" srcId="{38768E79-2F10-41E5-BAA4-D439F3D00FB9}" destId="{1A2D10C4-DFB8-4229-9E6A-924C762B2D10}" srcOrd="16" destOrd="0" presId="urn:microsoft.com/office/officeart/2008/layout/AscendingPictureAccentProcess"/>
    <dgm:cxn modelId="{75D77CF4-CC74-4D2B-A5B9-959AE978D9F5}" type="presParOf" srcId="{1A2D10C4-DFB8-4229-9E6A-924C762B2D10}" destId="{B748C907-9D2B-4571-9DCB-6C970AA62811}" srcOrd="0" destOrd="0" presId="urn:microsoft.com/office/officeart/2008/layout/AscendingPictureAccentProcess"/>
    <dgm:cxn modelId="{F241F930-2C4D-4873-8858-BF366B2D721E}" type="presParOf" srcId="{38768E79-2F10-41E5-BAA4-D439F3D00FB9}" destId="{3F044292-3885-4D6E-A853-2613444414A8}" srcOrd="17" destOrd="0" presId="urn:microsoft.com/office/officeart/2008/layout/AscendingPictureAccentProcess"/>
    <dgm:cxn modelId="{6F74BD76-E0B6-4F60-B509-5F585B03895B}" type="presParOf" srcId="{38768E79-2F10-41E5-BAA4-D439F3D00FB9}" destId="{1DF75C98-51DF-4E3C-8186-A21A34B015C9}" srcOrd="18" destOrd="0" presId="urn:microsoft.com/office/officeart/2008/layout/AscendingPictureAccentProcess"/>
    <dgm:cxn modelId="{F2D73AFA-D914-442A-8580-2B0A90EBD6C6}" type="presParOf" srcId="{1DF75C98-51DF-4E3C-8186-A21A34B015C9}" destId="{3F0B73F3-03EA-4DC3-AB92-EB0D4FC98E3C}" srcOrd="0" destOrd="0" presId="urn:microsoft.com/office/officeart/2008/layout/AscendingPictureAccentProcess"/>
    <dgm:cxn modelId="{B7F4223B-1DE8-425F-8DFE-145E18908DFB}" type="presParOf" srcId="{38768E79-2F10-41E5-BAA4-D439F3D00FB9}" destId="{64257876-D6E7-481F-8EA2-E89AB12EF7E0}" srcOrd="19" destOrd="0" presId="urn:microsoft.com/office/officeart/2008/layout/AscendingPictureAccentProcess"/>
    <dgm:cxn modelId="{DF910922-9FA5-4A4A-860A-99191E1861F6}" type="presParOf" srcId="{38768E79-2F10-41E5-BAA4-D439F3D00FB9}" destId="{85A84AE7-5BE9-4A92-8192-431E3B63C2B2}" srcOrd="20" destOrd="0" presId="urn:microsoft.com/office/officeart/2008/layout/AscendingPictureAccentProcess"/>
    <dgm:cxn modelId="{F3510D53-7E01-4275-8643-2A1F7BCC2FDB}" type="presParOf" srcId="{85A84AE7-5BE9-4A92-8192-431E3B63C2B2}" destId="{7E374209-2707-47AD-974B-1DE7772FF72C}"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2D099B-61B0-45E7-AE84-4FCD15C63CB7}" type="doc">
      <dgm:prSet loTypeId="urn:microsoft.com/office/officeart/2009/3/layout/DescendingProcess" loCatId="process" qsTypeId="urn:microsoft.com/office/officeart/2005/8/quickstyle/simple1" qsCatId="simple" csTypeId="urn:microsoft.com/office/officeart/2005/8/colors/accent1_2" csCatId="accent1" phldr="1"/>
      <dgm:spPr/>
    </dgm:pt>
    <dgm:pt modelId="{C048EBDA-90F0-465D-BAD4-2CF00E081E31}">
      <dgm:prSet phldrT="[Text]" custT="1"/>
      <dgm:spPr/>
      <dgm:t>
        <a:bodyPr/>
        <a:lstStyle/>
        <a:p>
          <a:r>
            <a:rPr lang="en-US" sz="1400" dirty="0">
              <a:solidFill>
                <a:schemeClr val="bg1"/>
              </a:solidFill>
              <a:latin typeface="Times New Roman" panose="02020603050405020304" pitchFamily="18" charset="0"/>
              <a:cs typeface="Times New Roman" panose="02020603050405020304" pitchFamily="18" charset="0"/>
            </a:rPr>
            <a:t>Learning</a:t>
          </a:r>
          <a:r>
            <a:rPr lang="en-US" sz="1400" baseline="0" dirty="0">
              <a:solidFill>
                <a:schemeClr val="bg1"/>
              </a:solidFill>
              <a:latin typeface="Times New Roman" panose="02020603050405020304" pitchFamily="18" charset="0"/>
              <a:cs typeface="Times New Roman" panose="02020603050405020304" pitchFamily="18" charset="0"/>
            </a:rPr>
            <a:t> and Development</a:t>
          </a:r>
          <a:endParaRPr lang="en-US" sz="1400" dirty="0">
            <a:solidFill>
              <a:schemeClr val="bg1"/>
            </a:solidFill>
            <a:latin typeface="Times New Roman" panose="02020603050405020304" pitchFamily="18" charset="0"/>
            <a:cs typeface="Times New Roman" panose="02020603050405020304" pitchFamily="18" charset="0"/>
          </a:endParaRPr>
        </a:p>
      </dgm:t>
    </dgm:pt>
    <dgm:pt modelId="{8B91CFAE-E2A6-46A2-9E51-1A31797481B5}" type="parTrans" cxnId="{127E7871-A230-402D-87D5-87F05F678D73}">
      <dgm:prSet/>
      <dgm:spPr/>
      <dgm:t>
        <a:bodyPr/>
        <a:lstStyle/>
        <a:p>
          <a:endParaRPr lang="en-US"/>
        </a:p>
      </dgm:t>
    </dgm:pt>
    <dgm:pt modelId="{F356DF36-93A4-4CAC-B2CE-D83414E790FF}" type="sibTrans" cxnId="{127E7871-A230-402D-87D5-87F05F678D73}">
      <dgm:prSet/>
      <dgm:spPr/>
      <dgm:t>
        <a:bodyPr/>
        <a:lstStyle/>
        <a:p>
          <a:endParaRPr lang="en-US"/>
        </a:p>
      </dgm:t>
    </dgm:pt>
    <dgm:pt modelId="{8384582F-F1E6-4942-A78C-242021167822}">
      <dgm:prSet phldrT="[Text]" custT="1"/>
      <dgm:spPr/>
      <dgm:t>
        <a:bodyPr/>
        <a:lstStyle/>
        <a:p>
          <a:pPr rtl="0"/>
          <a:r>
            <a:rPr lang="en-US" sz="1400" dirty="0">
              <a:solidFill>
                <a:schemeClr val="bg1"/>
              </a:solidFill>
              <a:latin typeface="Times New Roman" panose="02020603050405020304" pitchFamily="18" charset="0"/>
              <a:cs typeface="Times New Roman" panose="02020603050405020304" pitchFamily="18" charset="0"/>
            </a:rPr>
            <a:t>Employee</a:t>
          </a:r>
          <a:r>
            <a:rPr lang="en-US" sz="1400" baseline="0" dirty="0">
              <a:solidFill>
                <a:schemeClr val="bg1"/>
              </a:solidFill>
              <a:latin typeface="Times New Roman" panose="02020603050405020304" pitchFamily="18" charset="0"/>
              <a:cs typeface="Times New Roman" panose="02020603050405020304" pitchFamily="18" charset="0"/>
            </a:rPr>
            <a:t> Relations </a:t>
          </a:r>
          <a:endParaRPr lang="en-US" sz="1400" dirty="0">
            <a:solidFill>
              <a:schemeClr val="bg1"/>
            </a:solidFill>
            <a:latin typeface="Times New Roman" panose="02020603050405020304" pitchFamily="18" charset="0"/>
            <a:cs typeface="Times New Roman" panose="02020603050405020304" pitchFamily="18" charset="0"/>
          </a:endParaRPr>
        </a:p>
      </dgm:t>
    </dgm:pt>
    <dgm:pt modelId="{340F2D03-7898-42A4-9F24-B38A617DC700}" type="parTrans" cxnId="{A2C0CAAF-4A37-4E0E-BFC6-94DF756E2B33}">
      <dgm:prSet/>
      <dgm:spPr/>
      <dgm:t>
        <a:bodyPr/>
        <a:lstStyle/>
        <a:p>
          <a:endParaRPr lang="en-US"/>
        </a:p>
      </dgm:t>
    </dgm:pt>
    <dgm:pt modelId="{AFF27BCC-60CD-4F04-8A4E-824BC0996AB2}" type="sibTrans" cxnId="{A2C0CAAF-4A37-4E0E-BFC6-94DF756E2B33}">
      <dgm:prSet/>
      <dgm:spPr/>
      <dgm:t>
        <a:bodyPr/>
        <a:lstStyle/>
        <a:p>
          <a:endParaRPr lang="en-US"/>
        </a:p>
      </dgm:t>
    </dgm:pt>
    <dgm:pt modelId="{9E64AD50-D6D7-49B6-A213-B4C973AE458E}">
      <dgm:prSet phldrT="[Text]" custT="1"/>
      <dgm:spPr/>
      <dgm:t>
        <a:bodyPr/>
        <a:lstStyle/>
        <a:p>
          <a:pPr rtl="0"/>
          <a:r>
            <a:rPr lang="en-US" sz="1400" dirty="0">
              <a:solidFill>
                <a:schemeClr val="bg1"/>
              </a:solidFill>
              <a:latin typeface="Times New Roman" panose="02020603050405020304" pitchFamily="18" charset="0"/>
              <a:cs typeface="Times New Roman" panose="02020603050405020304" pitchFamily="18" charset="0"/>
            </a:rPr>
            <a:t>CIPD Values </a:t>
          </a:r>
        </a:p>
      </dgm:t>
    </dgm:pt>
    <dgm:pt modelId="{F485CAF8-960E-4E15-8474-67503AC8DC8B}" type="parTrans" cxnId="{EB86A1C3-0AEF-4DD6-AD8D-7B9B5BB1ECD9}">
      <dgm:prSet/>
      <dgm:spPr/>
      <dgm:t>
        <a:bodyPr/>
        <a:lstStyle/>
        <a:p>
          <a:endParaRPr lang="en-US"/>
        </a:p>
      </dgm:t>
    </dgm:pt>
    <dgm:pt modelId="{2F19F8E4-4732-484F-8577-1C92FF43F635}" type="sibTrans" cxnId="{EB86A1C3-0AEF-4DD6-AD8D-7B9B5BB1ECD9}">
      <dgm:prSet/>
      <dgm:spPr/>
      <dgm:t>
        <a:bodyPr/>
        <a:lstStyle/>
        <a:p>
          <a:endParaRPr lang="en-US"/>
        </a:p>
      </dgm:t>
    </dgm:pt>
    <dgm:pt modelId="{30E05561-BE1A-404E-A04A-6D8CD0AA708F}">
      <dgm:prSet/>
      <dgm:spPr/>
      <dgm:t>
        <a:bodyPr/>
        <a:lstStyle/>
        <a:p>
          <a:endParaRPr lang="en-US"/>
        </a:p>
      </dgm:t>
    </dgm:pt>
    <dgm:pt modelId="{684AE32A-598B-462F-8276-1085C40CEA7C}" type="parTrans" cxnId="{25770897-F1F8-4C04-A013-48B21CE85819}">
      <dgm:prSet/>
      <dgm:spPr/>
      <dgm:t>
        <a:bodyPr/>
        <a:lstStyle/>
        <a:p>
          <a:endParaRPr lang="en-US"/>
        </a:p>
      </dgm:t>
    </dgm:pt>
    <dgm:pt modelId="{C415E299-4974-4769-94A9-9E5B2410AB02}" type="sibTrans" cxnId="{25770897-F1F8-4C04-A013-48B21CE85819}">
      <dgm:prSet/>
      <dgm:spPr/>
      <dgm:t>
        <a:bodyPr/>
        <a:lstStyle/>
        <a:p>
          <a:endParaRPr lang="en-US"/>
        </a:p>
      </dgm:t>
    </dgm:pt>
    <dgm:pt modelId="{71E26CB7-E91E-4205-B548-A68680C633E8}" type="pres">
      <dgm:prSet presAssocID="{A92D099B-61B0-45E7-AE84-4FCD15C63CB7}" presName="Name0" presStyleCnt="0">
        <dgm:presLayoutVars>
          <dgm:chMax val="7"/>
          <dgm:chPref val="5"/>
        </dgm:presLayoutVars>
      </dgm:prSet>
      <dgm:spPr/>
    </dgm:pt>
    <dgm:pt modelId="{7FECEADB-ACD3-4B0F-966B-E038AF13DB3D}" type="pres">
      <dgm:prSet presAssocID="{A92D099B-61B0-45E7-AE84-4FCD15C63CB7}" presName="arrowNode" presStyleLbl="node1" presStyleIdx="0" presStyleCnt="1" custFlipVert="1"/>
      <dgm:spPr>
        <a:solidFill>
          <a:schemeClr val="accent2">
            <a:lumMod val="20000"/>
            <a:lumOff val="80000"/>
          </a:schemeClr>
        </a:solidFill>
      </dgm:spPr>
    </dgm:pt>
    <dgm:pt modelId="{47278EF2-19B5-4E06-92AE-EE1EE616FA92}" type="pres">
      <dgm:prSet presAssocID="{C048EBDA-90F0-465D-BAD4-2CF00E081E31}" presName="txNode1" presStyleLbl="revTx" presStyleIdx="0" presStyleCnt="4" custLinFactX="70030" custLinFactNeighborX="100000">
        <dgm:presLayoutVars>
          <dgm:bulletEnabled val="1"/>
        </dgm:presLayoutVars>
      </dgm:prSet>
      <dgm:spPr/>
    </dgm:pt>
    <dgm:pt modelId="{1AB39E86-8F05-46AB-9425-B10C21019639}" type="pres">
      <dgm:prSet presAssocID="{8384582F-F1E6-4942-A78C-242021167822}" presName="txNode2" presStyleLbl="revTx" presStyleIdx="1" presStyleCnt="4" custLinFactY="6605" custLinFactNeighborX="-87552" custLinFactNeighborY="100000">
        <dgm:presLayoutVars>
          <dgm:bulletEnabled val="1"/>
        </dgm:presLayoutVars>
      </dgm:prSet>
      <dgm:spPr/>
    </dgm:pt>
    <dgm:pt modelId="{4A73A9DC-5A47-44BE-9C85-17025130BA18}" type="pres">
      <dgm:prSet presAssocID="{AFF27BCC-60CD-4F04-8A4E-824BC0996AB2}" presName="dotNode2" presStyleCnt="0"/>
      <dgm:spPr/>
    </dgm:pt>
    <dgm:pt modelId="{AF6F2DFD-D6B8-49F9-8D05-B30F70CB8CA3}" type="pres">
      <dgm:prSet presAssocID="{AFF27BCC-60CD-4F04-8A4E-824BC0996AB2}" presName="dotRepeatNode" presStyleLbl="fgShp" presStyleIdx="0" presStyleCnt="2"/>
      <dgm:spPr/>
    </dgm:pt>
    <dgm:pt modelId="{AEFA54D0-930D-4194-8322-42BF8FC048D5}" type="pres">
      <dgm:prSet presAssocID="{30E05561-BE1A-404E-A04A-6D8CD0AA708F}" presName="txNode3" presStyleLbl="revTx" presStyleIdx="2" presStyleCnt="4">
        <dgm:presLayoutVars>
          <dgm:bulletEnabled val="1"/>
        </dgm:presLayoutVars>
      </dgm:prSet>
      <dgm:spPr/>
    </dgm:pt>
    <dgm:pt modelId="{E58EE4DC-2E4A-4606-9A62-3DA94DA2E4A5}" type="pres">
      <dgm:prSet presAssocID="{C415E299-4974-4769-94A9-9E5B2410AB02}" presName="dotNode3" presStyleCnt="0"/>
      <dgm:spPr/>
    </dgm:pt>
    <dgm:pt modelId="{EB8D25AE-713F-421A-801D-D8D0447BDBDD}" type="pres">
      <dgm:prSet presAssocID="{C415E299-4974-4769-94A9-9E5B2410AB02}" presName="dotRepeatNode" presStyleLbl="fgShp" presStyleIdx="1" presStyleCnt="2"/>
      <dgm:spPr/>
    </dgm:pt>
    <dgm:pt modelId="{CF562E47-EA55-4C7E-8FCA-017463D71B2F}" type="pres">
      <dgm:prSet presAssocID="{9E64AD50-D6D7-49B6-A213-B4C973AE458E}" presName="txNode4" presStyleLbl="revTx" presStyleIdx="3" presStyleCnt="4" custLinFactX="-3940" custLinFactNeighborX="-100000" custLinFactNeighborY="-21491">
        <dgm:presLayoutVars>
          <dgm:bulletEnabled val="1"/>
        </dgm:presLayoutVars>
      </dgm:prSet>
      <dgm:spPr/>
    </dgm:pt>
  </dgm:ptLst>
  <dgm:cxnLst>
    <dgm:cxn modelId="{114B6033-22F0-420F-A28F-E0BEE06320C4}" type="presOf" srcId="{C048EBDA-90F0-465D-BAD4-2CF00E081E31}" destId="{47278EF2-19B5-4E06-92AE-EE1EE616FA92}" srcOrd="0" destOrd="0" presId="urn:microsoft.com/office/officeart/2009/3/layout/DescendingProcess"/>
    <dgm:cxn modelId="{4B257766-43E7-4804-89D6-47BAF11CAD34}" type="presOf" srcId="{A92D099B-61B0-45E7-AE84-4FCD15C63CB7}" destId="{71E26CB7-E91E-4205-B548-A68680C633E8}" srcOrd="0" destOrd="0" presId="urn:microsoft.com/office/officeart/2009/3/layout/DescendingProcess"/>
    <dgm:cxn modelId="{9CDDE96B-EA2D-4070-864A-6C09A8D0B44D}" type="presOf" srcId="{C415E299-4974-4769-94A9-9E5B2410AB02}" destId="{EB8D25AE-713F-421A-801D-D8D0447BDBDD}" srcOrd="0" destOrd="0" presId="urn:microsoft.com/office/officeart/2009/3/layout/DescendingProcess"/>
    <dgm:cxn modelId="{DA3B7A50-31F6-49CC-9428-7B31B80D5DA0}" type="presOf" srcId="{8384582F-F1E6-4942-A78C-242021167822}" destId="{1AB39E86-8F05-46AB-9425-B10C21019639}" srcOrd="0" destOrd="0" presId="urn:microsoft.com/office/officeart/2009/3/layout/DescendingProcess"/>
    <dgm:cxn modelId="{127E7871-A230-402D-87D5-87F05F678D73}" srcId="{A92D099B-61B0-45E7-AE84-4FCD15C63CB7}" destId="{C048EBDA-90F0-465D-BAD4-2CF00E081E31}" srcOrd="0" destOrd="0" parTransId="{8B91CFAE-E2A6-46A2-9E51-1A31797481B5}" sibTransId="{F356DF36-93A4-4CAC-B2CE-D83414E790FF}"/>
    <dgm:cxn modelId="{55903352-8B68-45B3-AA82-2CED4A18BA68}" type="presOf" srcId="{AFF27BCC-60CD-4F04-8A4E-824BC0996AB2}" destId="{AF6F2DFD-D6B8-49F9-8D05-B30F70CB8CA3}" srcOrd="0" destOrd="0" presId="urn:microsoft.com/office/officeart/2009/3/layout/DescendingProcess"/>
    <dgm:cxn modelId="{6B154B95-9B4E-487C-9CBE-C26029F88A51}" type="presOf" srcId="{9E64AD50-D6D7-49B6-A213-B4C973AE458E}" destId="{CF562E47-EA55-4C7E-8FCA-017463D71B2F}" srcOrd="0" destOrd="0" presId="urn:microsoft.com/office/officeart/2009/3/layout/DescendingProcess"/>
    <dgm:cxn modelId="{25770897-F1F8-4C04-A013-48B21CE85819}" srcId="{A92D099B-61B0-45E7-AE84-4FCD15C63CB7}" destId="{30E05561-BE1A-404E-A04A-6D8CD0AA708F}" srcOrd="2" destOrd="0" parTransId="{684AE32A-598B-462F-8276-1085C40CEA7C}" sibTransId="{C415E299-4974-4769-94A9-9E5B2410AB02}"/>
    <dgm:cxn modelId="{A2C0CAAF-4A37-4E0E-BFC6-94DF756E2B33}" srcId="{A92D099B-61B0-45E7-AE84-4FCD15C63CB7}" destId="{8384582F-F1E6-4942-A78C-242021167822}" srcOrd="1" destOrd="0" parTransId="{340F2D03-7898-42A4-9F24-B38A617DC700}" sibTransId="{AFF27BCC-60CD-4F04-8A4E-824BC0996AB2}"/>
    <dgm:cxn modelId="{EB86A1C3-0AEF-4DD6-AD8D-7B9B5BB1ECD9}" srcId="{A92D099B-61B0-45E7-AE84-4FCD15C63CB7}" destId="{9E64AD50-D6D7-49B6-A213-B4C973AE458E}" srcOrd="3" destOrd="0" parTransId="{F485CAF8-960E-4E15-8474-67503AC8DC8B}" sibTransId="{2F19F8E4-4732-484F-8577-1C92FF43F635}"/>
    <dgm:cxn modelId="{E585A1E3-7A31-402B-B31D-2188CC6F705C}" type="presOf" srcId="{30E05561-BE1A-404E-A04A-6D8CD0AA708F}" destId="{AEFA54D0-930D-4194-8322-42BF8FC048D5}" srcOrd="0" destOrd="0" presId="urn:microsoft.com/office/officeart/2009/3/layout/DescendingProcess"/>
    <dgm:cxn modelId="{A8EA598A-7FFC-4608-A95A-CF75C7A7859E}" type="presParOf" srcId="{71E26CB7-E91E-4205-B548-A68680C633E8}" destId="{7FECEADB-ACD3-4B0F-966B-E038AF13DB3D}" srcOrd="0" destOrd="0" presId="urn:microsoft.com/office/officeart/2009/3/layout/DescendingProcess"/>
    <dgm:cxn modelId="{44781C60-7F10-498B-8044-11217F017B78}" type="presParOf" srcId="{71E26CB7-E91E-4205-B548-A68680C633E8}" destId="{47278EF2-19B5-4E06-92AE-EE1EE616FA92}" srcOrd="1" destOrd="0" presId="urn:microsoft.com/office/officeart/2009/3/layout/DescendingProcess"/>
    <dgm:cxn modelId="{1B71B109-9F40-4DAA-9B47-12195E65EAF5}" type="presParOf" srcId="{71E26CB7-E91E-4205-B548-A68680C633E8}" destId="{1AB39E86-8F05-46AB-9425-B10C21019639}" srcOrd="2" destOrd="0" presId="urn:microsoft.com/office/officeart/2009/3/layout/DescendingProcess"/>
    <dgm:cxn modelId="{6E33F22A-5024-4E6D-BA07-20ED4ADE1E1E}" type="presParOf" srcId="{71E26CB7-E91E-4205-B548-A68680C633E8}" destId="{4A73A9DC-5A47-44BE-9C85-17025130BA18}" srcOrd="3" destOrd="0" presId="urn:microsoft.com/office/officeart/2009/3/layout/DescendingProcess"/>
    <dgm:cxn modelId="{478B9807-42E3-4CA1-9C7B-E7A3A9D0CCEC}" type="presParOf" srcId="{4A73A9DC-5A47-44BE-9C85-17025130BA18}" destId="{AF6F2DFD-D6B8-49F9-8D05-B30F70CB8CA3}" srcOrd="0" destOrd="0" presId="urn:microsoft.com/office/officeart/2009/3/layout/DescendingProcess"/>
    <dgm:cxn modelId="{234E04AE-690D-485C-BAEE-BB3FAA150E9C}" type="presParOf" srcId="{71E26CB7-E91E-4205-B548-A68680C633E8}" destId="{AEFA54D0-930D-4194-8322-42BF8FC048D5}" srcOrd="4" destOrd="0" presId="urn:microsoft.com/office/officeart/2009/3/layout/DescendingProcess"/>
    <dgm:cxn modelId="{7FBCF7CF-4CBB-4E84-8135-E88DA944CB73}" type="presParOf" srcId="{71E26CB7-E91E-4205-B548-A68680C633E8}" destId="{E58EE4DC-2E4A-4606-9A62-3DA94DA2E4A5}" srcOrd="5" destOrd="0" presId="urn:microsoft.com/office/officeart/2009/3/layout/DescendingProcess"/>
    <dgm:cxn modelId="{1530F2A8-AE28-4D44-AE66-60EC3DDD41B6}" type="presParOf" srcId="{E58EE4DC-2E4A-4606-9A62-3DA94DA2E4A5}" destId="{EB8D25AE-713F-421A-801D-D8D0447BDBDD}" srcOrd="0" destOrd="0" presId="urn:microsoft.com/office/officeart/2009/3/layout/DescendingProcess"/>
    <dgm:cxn modelId="{ACBA989B-0F71-465F-9C01-A0AFE8162A26}" type="presParOf" srcId="{71E26CB7-E91E-4205-B548-A68680C633E8}" destId="{CF562E47-EA55-4C7E-8FCA-017463D71B2F}" srcOrd="6" destOrd="0" presId="urn:microsoft.com/office/officeart/2009/3/layout/DescendingProcess"/>
  </dgm:cxnLst>
  <dgm:bg>
    <a:solidFill>
      <a:srgbClr val="5C2D5E"/>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2573F7-5D18-4392-A589-6BE4A233554F}" type="doc">
      <dgm:prSet loTypeId="urn:microsoft.com/office/officeart/2005/8/layout/pList2" loCatId="list" qsTypeId="urn:microsoft.com/office/officeart/2005/8/quickstyle/simple3" qsCatId="simple" csTypeId="urn:microsoft.com/office/officeart/2005/8/colors/accent1_2" csCatId="accent1" phldr="1"/>
      <dgm:spPr/>
      <dgm:t>
        <a:bodyPr/>
        <a:lstStyle/>
        <a:p>
          <a:endParaRPr lang="en-US"/>
        </a:p>
      </dgm:t>
    </dgm:pt>
    <dgm:pt modelId="{3471694B-9281-499D-8E54-D658E7FBF9E2}">
      <dgm:prSet phldrT="[Text]" custT="1"/>
      <dgm:spPr>
        <a:solidFill>
          <a:srgbClr val="5C2D5E"/>
        </a:solidFill>
      </dgm:spPr>
      <dgm:t>
        <a:bodyPr/>
        <a:lstStyle/>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r>
            <a:rPr lang="en-US" sz="1400" dirty="0">
              <a:solidFill>
                <a:schemeClr val="bg1"/>
              </a:solidFill>
              <a:latin typeface="Times New Roman" panose="02020603050405020304" pitchFamily="18" charset="0"/>
              <a:cs typeface="Times New Roman" panose="02020603050405020304" pitchFamily="18" charset="0"/>
            </a:rPr>
            <a:t>Transactional Relationships</a:t>
          </a:r>
        </a:p>
      </dgm:t>
    </dgm:pt>
    <dgm:pt modelId="{2E89B916-2474-4E51-A4E0-7F6F4F3A1FAE}" type="parTrans" cxnId="{64725A9F-24D6-49C7-BCD4-E0B0FC88C8C5}">
      <dgm:prSet/>
      <dgm:spPr/>
      <dgm:t>
        <a:bodyPr/>
        <a:lstStyle/>
        <a:p>
          <a:endParaRPr lang="en-US"/>
        </a:p>
      </dgm:t>
    </dgm:pt>
    <dgm:pt modelId="{4CDE4714-F615-43C9-8349-AEF358FF5511}" type="sibTrans" cxnId="{64725A9F-24D6-49C7-BCD4-E0B0FC88C8C5}">
      <dgm:prSet/>
      <dgm:spPr/>
      <dgm:t>
        <a:bodyPr/>
        <a:lstStyle/>
        <a:p>
          <a:endParaRPr lang="en-US"/>
        </a:p>
      </dgm:t>
    </dgm:pt>
    <dgm:pt modelId="{CC34C468-30EF-4B55-A5F5-8FEA5583B254}">
      <dgm:prSet phldrT="[Text]" custT="1"/>
      <dgm:spPr>
        <a:solidFill>
          <a:srgbClr val="5C2D5E"/>
        </a:solidFill>
      </dgm:spPr>
      <dgm:t>
        <a:bodyPr/>
        <a:lstStyle/>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r>
            <a:rPr lang="en-US" sz="1400" dirty="0">
              <a:solidFill>
                <a:schemeClr val="bg1"/>
              </a:solidFill>
              <a:latin typeface="Times New Roman" panose="02020603050405020304" pitchFamily="18" charset="0"/>
              <a:cs typeface="Times New Roman" panose="02020603050405020304" pitchFamily="18" charset="0"/>
            </a:rPr>
            <a:t>Partnership-Oriented Relationships</a:t>
          </a:r>
        </a:p>
      </dgm:t>
    </dgm:pt>
    <dgm:pt modelId="{4CBE7070-735F-463A-87CE-3CE1F7A3BB05}" type="parTrans" cxnId="{628AACA8-15D6-4FED-BF06-588767716895}">
      <dgm:prSet/>
      <dgm:spPr/>
      <dgm:t>
        <a:bodyPr/>
        <a:lstStyle/>
        <a:p>
          <a:endParaRPr lang="en-US"/>
        </a:p>
      </dgm:t>
    </dgm:pt>
    <dgm:pt modelId="{3CC8C475-C312-4DA1-865E-F59F7C3394C8}" type="sibTrans" cxnId="{628AACA8-15D6-4FED-BF06-588767716895}">
      <dgm:prSet/>
      <dgm:spPr/>
      <dgm:t>
        <a:bodyPr/>
        <a:lstStyle/>
        <a:p>
          <a:endParaRPr lang="en-US"/>
        </a:p>
      </dgm:t>
    </dgm:pt>
    <dgm:pt modelId="{CCD929B4-6CE8-4561-A2D3-504D17D91BBF}">
      <dgm:prSet phldrT="[Text]" custT="1"/>
      <dgm:spPr>
        <a:solidFill>
          <a:srgbClr val="5C2D5E"/>
        </a:solidFill>
      </dgm:spPr>
      <dgm:t>
        <a:bodyPr/>
        <a:lstStyle/>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r>
            <a:rPr lang="en-US" sz="1400" dirty="0">
              <a:solidFill>
                <a:schemeClr val="bg1"/>
              </a:solidFill>
              <a:latin typeface="Times New Roman" panose="02020603050405020304" pitchFamily="18" charset="0"/>
              <a:cs typeface="Times New Roman" panose="02020603050405020304" pitchFamily="18" charset="0"/>
            </a:rPr>
            <a:t>Relational Relationships</a:t>
          </a:r>
        </a:p>
      </dgm:t>
    </dgm:pt>
    <dgm:pt modelId="{DB0C6B0B-A967-438F-A3DA-2C31429A8DBD}" type="sibTrans" cxnId="{1BF13D02-2809-402D-BD2F-D4D8C0463534}">
      <dgm:prSet/>
      <dgm:spPr/>
      <dgm:t>
        <a:bodyPr/>
        <a:lstStyle/>
        <a:p>
          <a:endParaRPr lang="en-US"/>
        </a:p>
      </dgm:t>
    </dgm:pt>
    <dgm:pt modelId="{D9C170BB-25DE-42C6-9B22-C1D494913B64}" type="parTrans" cxnId="{1BF13D02-2809-402D-BD2F-D4D8C0463534}">
      <dgm:prSet/>
      <dgm:spPr/>
      <dgm:t>
        <a:bodyPr/>
        <a:lstStyle/>
        <a:p>
          <a:endParaRPr lang="en-US"/>
        </a:p>
      </dgm:t>
    </dgm:pt>
    <dgm:pt modelId="{05A06309-BD90-4953-A285-015238BD8D6A}" type="pres">
      <dgm:prSet presAssocID="{C62573F7-5D18-4392-A589-6BE4A233554F}" presName="Name0" presStyleCnt="0">
        <dgm:presLayoutVars>
          <dgm:dir/>
          <dgm:resizeHandles val="exact"/>
        </dgm:presLayoutVars>
      </dgm:prSet>
      <dgm:spPr/>
    </dgm:pt>
    <dgm:pt modelId="{A4113C0E-FD54-44CC-BFBC-2626626765C5}" type="pres">
      <dgm:prSet presAssocID="{C62573F7-5D18-4392-A589-6BE4A233554F}" presName="bkgdShp" presStyleLbl="alignAccFollowNode1" presStyleIdx="0" presStyleCnt="1"/>
      <dgm:spPr/>
    </dgm:pt>
    <dgm:pt modelId="{8968692F-71A0-4063-9BE0-D19D42E9B7E9}" type="pres">
      <dgm:prSet presAssocID="{C62573F7-5D18-4392-A589-6BE4A233554F}" presName="linComp" presStyleCnt="0"/>
      <dgm:spPr/>
    </dgm:pt>
    <dgm:pt modelId="{1E3B1EBC-3677-4E7A-908E-EDF41CC4E6FB}" type="pres">
      <dgm:prSet presAssocID="{3471694B-9281-499D-8E54-D658E7FBF9E2}" presName="compNode" presStyleCnt="0"/>
      <dgm:spPr/>
    </dgm:pt>
    <dgm:pt modelId="{39F44D50-F47E-48F7-B634-2198698F5CDF}" type="pres">
      <dgm:prSet presAssocID="{3471694B-9281-499D-8E54-D658E7FBF9E2}" presName="node" presStyleLbl="node1" presStyleIdx="0" presStyleCnt="3" custScaleX="112401">
        <dgm:presLayoutVars>
          <dgm:bulletEnabled val="1"/>
        </dgm:presLayoutVars>
      </dgm:prSet>
      <dgm:spPr/>
    </dgm:pt>
    <dgm:pt modelId="{3645384D-129F-420F-87DB-31F2F39C380D}" type="pres">
      <dgm:prSet presAssocID="{3471694B-9281-499D-8E54-D658E7FBF9E2}" presName="invisiNode" presStyleLbl="node1" presStyleIdx="0" presStyleCnt="3"/>
      <dgm:spPr/>
    </dgm:pt>
    <dgm:pt modelId="{42AF6BBE-D4BD-46E6-9F56-2FC21B8AA560}" type="pres">
      <dgm:prSet presAssocID="{3471694B-9281-499D-8E54-D658E7FBF9E2}"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dgm:spPr>
    </dgm:pt>
    <dgm:pt modelId="{0100685B-3D6A-4B6C-87FE-AC9AB77C10F8}" type="pres">
      <dgm:prSet presAssocID="{4CDE4714-F615-43C9-8349-AEF358FF5511}" presName="sibTrans" presStyleLbl="sibTrans2D1" presStyleIdx="0" presStyleCnt="0"/>
      <dgm:spPr/>
    </dgm:pt>
    <dgm:pt modelId="{642BA7C6-1268-4E8D-9776-CD9E4030F484}" type="pres">
      <dgm:prSet presAssocID="{CCD929B4-6CE8-4561-A2D3-504D17D91BBF}" presName="compNode" presStyleCnt="0"/>
      <dgm:spPr/>
    </dgm:pt>
    <dgm:pt modelId="{FFAB25D0-4930-458D-AEED-1A9A4AF8E01A}" type="pres">
      <dgm:prSet presAssocID="{CCD929B4-6CE8-4561-A2D3-504D17D91BBF}" presName="node" presStyleLbl="node1" presStyleIdx="1" presStyleCnt="3" custScaleX="119616">
        <dgm:presLayoutVars>
          <dgm:bulletEnabled val="1"/>
        </dgm:presLayoutVars>
      </dgm:prSet>
      <dgm:spPr/>
    </dgm:pt>
    <dgm:pt modelId="{0194BB47-C2A3-450E-97D8-D36F9BA06D58}" type="pres">
      <dgm:prSet presAssocID="{CCD929B4-6CE8-4561-A2D3-504D17D91BBF}" presName="invisiNode" presStyleLbl="node1" presStyleIdx="1" presStyleCnt="3"/>
      <dgm:spPr/>
    </dgm:pt>
    <dgm:pt modelId="{0B0950EF-F0B5-44A5-8AB3-EF3837AAA66F}" type="pres">
      <dgm:prSet presAssocID="{CCD929B4-6CE8-4561-A2D3-504D17D91BBF}" presName="imagNod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14000" r="-14000"/>
          </a:stretch>
        </a:blipFill>
      </dgm:spPr>
    </dgm:pt>
    <dgm:pt modelId="{D507BBED-0B5A-44F3-9255-595D850051BA}" type="pres">
      <dgm:prSet presAssocID="{DB0C6B0B-A967-438F-A3DA-2C31429A8DBD}" presName="sibTrans" presStyleLbl="sibTrans2D1" presStyleIdx="0" presStyleCnt="0"/>
      <dgm:spPr/>
    </dgm:pt>
    <dgm:pt modelId="{4188A619-1668-4FB3-8B36-A95F96FADDEB}" type="pres">
      <dgm:prSet presAssocID="{CC34C468-30EF-4B55-A5F5-8FEA5583B254}" presName="compNode" presStyleCnt="0"/>
      <dgm:spPr/>
    </dgm:pt>
    <dgm:pt modelId="{6421F9B9-6193-4C42-82AF-241121F5BAAC}" type="pres">
      <dgm:prSet presAssocID="{CC34C468-30EF-4B55-A5F5-8FEA5583B254}" presName="node" presStyleLbl="node1" presStyleIdx="2" presStyleCnt="3" custScaleX="119612">
        <dgm:presLayoutVars>
          <dgm:bulletEnabled val="1"/>
        </dgm:presLayoutVars>
      </dgm:prSet>
      <dgm:spPr/>
    </dgm:pt>
    <dgm:pt modelId="{86301B37-1A09-416E-954E-5B722A092CFD}" type="pres">
      <dgm:prSet presAssocID="{CC34C468-30EF-4B55-A5F5-8FEA5583B254}" presName="invisiNode" presStyleLbl="node1" presStyleIdx="2" presStyleCnt="3"/>
      <dgm:spPr/>
    </dgm:pt>
    <dgm:pt modelId="{3BA3FBA6-CC22-419E-B083-22CDF5912F18}" type="pres">
      <dgm:prSet presAssocID="{CC34C468-30EF-4B55-A5F5-8FEA5583B254}" presName="imagNod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dgm:spPr>
    </dgm:pt>
  </dgm:ptLst>
  <dgm:cxnLst>
    <dgm:cxn modelId="{1BF13D02-2809-402D-BD2F-D4D8C0463534}" srcId="{C62573F7-5D18-4392-A589-6BE4A233554F}" destId="{CCD929B4-6CE8-4561-A2D3-504D17D91BBF}" srcOrd="1" destOrd="0" parTransId="{D9C170BB-25DE-42C6-9B22-C1D494913B64}" sibTransId="{DB0C6B0B-A967-438F-A3DA-2C31429A8DBD}"/>
    <dgm:cxn modelId="{D5FD0F0A-BAAD-4C4E-9041-37E011ED6D9B}" type="presOf" srcId="{4CDE4714-F615-43C9-8349-AEF358FF5511}" destId="{0100685B-3D6A-4B6C-87FE-AC9AB77C10F8}" srcOrd="0" destOrd="0" presId="urn:microsoft.com/office/officeart/2005/8/layout/pList2"/>
    <dgm:cxn modelId="{BCA0590A-2C47-48FA-B0EA-6E26F24A6B2B}" type="presOf" srcId="{CC34C468-30EF-4B55-A5F5-8FEA5583B254}" destId="{6421F9B9-6193-4C42-82AF-241121F5BAAC}" srcOrd="0" destOrd="0" presId="urn:microsoft.com/office/officeart/2005/8/layout/pList2"/>
    <dgm:cxn modelId="{240A001C-605E-4D75-91B9-51141D51F052}" type="presOf" srcId="{CCD929B4-6CE8-4561-A2D3-504D17D91BBF}" destId="{FFAB25D0-4930-458D-AEED-1A9A4AF8E01A}" srcOrd="0" destOrd="0" presId="urn:microsoft.com/office/officeart/2005/8/layout/pList2"/>
    <dgm:cxn modelId="{510B8886-26E3-46A1-B065-C725A62981EF}" type="presOf" srcId="{C62573F7-5D18-4392-A589-6BE4A233554F}" destId="{05A06309-BD90-4953-A285-015238BD8D6A}" srcOrd="0" destOrd="0" presId="urn:microsoft.com/office/officeart/2005/8/layout/pList2"/>
    <dgm:cxn modelId="{64725A9F-24D6-49C7-BCD4-E0B0FC88C8C5}" srcId="{C62573F7-5D18-4392-A589-6BE4A233554F}" destId="{3471694B-9281-499D-8E54-D658E7FBF9E2}" srcOrd="0" destOrd="0" parTransId="{2E89B916-2474-4E51-A4E0-7F6F4F3A1FAE}" sibTransId="{4CDE4714-F615-43C9-8349-AEF358FF5511}"/>
    <dgm:cxn modelId="{628AACA8-15D6-4FED-BF06-588767716895}" srcId="{C62573F7-5D18-4392-A589-6BE4A233554F}" destId="{CC34C468-30EF-4B55-A5F5-8FEA5583B254}" srcOrd="2" destOrd="0" parTransId="{4CBE7070-735F-463A-87CE-3CE1F7A3BB05}" sibTransId="{3CC8C475-C312-4DA1-865E-F59F7C3394C8}"/>
    <dgm:cxn modelId="{BF3898F1-34B6-49E9-8B02-6C3D9714CB4C}" type="presOf" srcId="{DB0C6B0B-A967-438F-A3DA-2C31429A8DBD}" destId="{D507BBED-0B5A-44F3-9255-595D850051BA}" srcOrd="0" destOrd="0" presId="urn:microsoft.com/office/officeart/2005/8/layout/pList2"/>
    <dgm:cxn modelId="{767322F5-DA13-4CA7-A8B8-480006870D81}" type="presOf" srcId="{3471694B-9281-499D-8E54-D658E7FBF9E2}" destId="{39F44D50-F47E-48F7-B634-2198698F5CDF}" srcOrd="0" destOrd="0" presId="urn:microsoft.com/office/officeart/2005/8/layout/pList2"/>
    <dgm:cxn modelId="{03B02EB9-BC79-44B2-8613-73F748AF7889}" type="presParOf" srcId="{05A06309-BD90-4953-A285-015238BD8D6A}" destId="{A4113C0E-FD54-44CC-BFBC-2626626765C5}" srcOrd="0" destOrd="0" presId="urn:microsoft.com/office/officeart/2005/8/layout/pList2"/>
    <dgm:cxn modelId="{5E197F92-E3F1-4A31-9A18-4B3CEC2DB0D2}" type="presParOf" srcId="{05A06309-BD90-4953-A285-015238BD8D6A}" destId="{8968692F-71A0-4063-9BE0-D19D42E9B7E9}" srcOrd="1" destOrd="0" presId="urn:microsoft.com/office/officeart/2005/8/layout/pList2"/>
    <dgm:cxn modelId="{FF5B41D7-63E3-4FF8-B6B6-3AA9DF7CEF4C}" type="presParOf" srcId="{8968692F-71A0-4063-9BE0-D19D42E9B7E9}" destId="{1E3B1EBC-3677-4E7A-908E-EDF41CC4E6FB}" srcOrd="0" destOrd="0" presId="urn:microsoft.com/office/officeart/2005/8/layout/pList2"/>
    <dgm:cxn modelId="{DB2BAF29-AFFC-4425-889C-29E3DB450675}" type="presParOf" srcId="{1E3B1EBC-3677-4E7A-908E-EDF41CC4E6FB}" destId="{39F44D50-F47E-48F7-B634-2198698F5CDF}" srcOrd="0" destOrd="0" presId="urn:microsoft.com/office/officeart/2005/8/layout/pList2"/>
    <dgm:cxn modelId="{D5DE4B19-CCC3-4944-90D4-93FE92713A2E}" type="presParOf" srcId="{1E3B1EBC-3677-4E7A-908E-EDF41CC4E6FB}" destId="{3645384D-129F-420F-87DB-31F2F39C380D}" srcOrd="1" destOrd="0" presId="urn:microsoft.com/office/officeart/2005/8/layout/pList2"/>
    <dgm:cxn modelId="{E47206DA-30F4-4737-BD03-6EE7C467440A}" type="presParOf" srcId="{1E3B1EBC-3677-4E7A-908E-EDF41CC4E6FB}" destId="{42AF6BBE-D4BD-46E6-9F56-2FC21B8AA560}" srcOrd="2" destOrd="0" presId="urn:microsoft.com/office/officeart/2005/8/layout/pList2"/>
    <dgm:cxn modelId="{399EEB2A-0E61-4C31-A787-AB6AE80B6185}" type="presParOf" srcId="{8968692F-71A0-4063-9BE0-D19D42E9B7E9}" destId="{0100685B-3D6A-4B6C-87FE-AC9AB77C10F8}" srcOrd="1" destOrd="0" presId="urn:microsoft.com/office/officeart/2005/8/layout/pList2"/>
    <dgm:cxn modelId="{592CF9F6-F287-4390-A911-8C24961C7D69}" type="presParOf" srcId="{8968692F-71A0-4063-9BE0-D19D42E9B7E9}" destId="{642BA7C6-1268-4E8D-9776-CD9E4030F484}" srcOrd="2" destOrd="0" presId="urn:microsoft.com/office/officeart/2005/8/layout/pList2"/>
    <dgm:cxn modelId="{4825835A-0C60-4EEA-914B-43CDD027EA51}" type="presParOf" srcId="{642BA7C6-1268-4E8D-9776-CD9E4030F484}" destId="{FFAB25D0-4930-458D-AEED-1A9A4AF8E01A}" srcOrd="0" destOrd="0" presId="urn:microsoft.com/office/officeart/2005/8/layout/pList2"/>
    <dgm:cxn modelId="{FF8EED49-6269-457F-BDD3-B8A876B293E1}" type="presParOf" srcId="{642BA7C6-1268-4E8D-9776-CD9E4030F484}" destId="{0194BB47-C2A3-450E-97D8-D36F9BA06D58}" srcOrd="1" destOrd="0" presId="urn:microsoft.com/office/officeart/2005/8/layout/pList2"/>
    <dgm:cxn modelId="{BA6571A6-2078-4D08-B093-F60F7575D6BE}" type="presParOf" srcId="{642BA7C6-1268-4E8D-9776-CD9E4030F484}" destId="{0B0950EF-F0B5-44A5-8AB3-EF3837AAA66F}" srcOrd="2" destOrd="0" presId="urn:microsoft.com/office/officeart/2005/8/layout/pList2"/>
    <dgm:cxn modelId="{446E1BC4-E1C2-4470-8185-A5F56A592F95}" type="presParOf" srcId="{8968692F-71A0-4063-9BE0-D19D42E9B7E9}" destId="{D507BBED-0B5A-44F3-9255-595D850051BA}" srcOrd="3" destOrd="0" presId="urn:microsoft.com/office/officeart/2005/8/layout/pList2"/>
    <dgm:cxn modelId="{3C7CA200-7EF4-41B7-A341-FD2B522D2314}" type="presParOf" srcId="{8968692F-71A0-4063-9BE0-D19D42E9B7E9}" destId="{4188A619-1668-4FB3-8B36-A95F96FADDEB}" srcOrd="4" destOrd="0" presId="urn:microsoft.com/office/officeart/2005/8/layout/pList2"/>
    <dgm:cxn modelId="{6BB6C20C-4F11-4831-8E12-68E745A5F1CC}" type="presParOf" srcId="{4188A619-1668-4FB3-8B36-A95F96FADDEB}" destId="{6421F9B9-6193-4C42-82AF-241121F5BAAC}" srcOrd="0" destOrd="0" presId="urn:microsoft.com/office/officeart/2005/8/layout/pList2"/>
    <dgm:cxn modelId="{D3F13D53-B42E-4CDB-82E8-49C84873F1B3}" type="presParOf" srcId="{4188A619-1668-4FB3-8B36-A95F96FADDEB}" destId="{86301B37-1A09-416E-954E-5B722A092CFD}" srcOrd="1" destOrd="0" presId="urn:microsoft.com/office/officeart/2005/8/layout/pList2"/>
    <dgm:cxn modelId="{966643F1-B35E-4790-8954-4B0E1C0F3603}" type="presParOf" srcId="{4188A619-1668-4FB3-8B36-A95F96FADDEB}" destId="{3BA3FBA6-CC22-419E-B083-22CDF5912F18}"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64994-6F91-461A-AB92-4161C8CC5973}">
      <dsp:nvSpPr>
        <dsp:cNvPr id="0" name=""/>
        <dsp:cNvSpPr/>
      </dsp:nvSpPr>
      <dsp:spPr>
        <a:xfrm>
          <a:off x="1301274" y="2717985"/>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1D2B31-C007-4639-86E4-0FB834CAE653}">
      <dsp:nvSpPr>
        <dsp:cNvPr id="0" name=""/>
        <dsp:cNvSpPr/>
      </dsp:nvSpPr>
      <dsp:spPr>
        <a:xfrm>
          <a:off x="1162027" y="2781478"/>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398E8E-F945-4513-AD05-77F0DF4854E3}">
      <dsp:nvSpPr>
        <dsp:cNvPr id="0" name=""/>
        <dsp:cNvSpPr/>
      </dsp:nvSpPr>
      <dsp:spPr>
        <a:xfrm>
          <a:off x="1018664" y="2833750"/>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5C1045-E051-4BD5-9EF9-CAAADD69755F}">
      <dsp:nvSpPr>
        <dsp:cNvPr id="0" name=""/>
        <dsp:cNvSpPr/>
      </dsp:nvSpPr>
      <dsp:spPr>
        <a:xfrm>
          <a:off x="871183" y="2874504"/>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DDDA1D-866F-446F-9A29-B299037B0E33}">
      <dsp:nvSpPr>
        <dsp:cNvPr id="0" name=""/>
        <dsp:cNvSpPr/>
      </dsp:nvSpPr>
      <dsp:spPr>
        <a:xfrm>
          <a:off x="1952212" y="2187590"/>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838EC3-58AA-46B2-829D-AF61F0C88787}">
      <dsp:nvSpPr>
        <dsp:cNvPr id="0" name=""/>
        <dsp:cNvSpPr/>
      </dsp:nvSpPr>
      <dsp:spPr>
        <a:xfrm>
          <a:off x="2323535" y="1409423"/>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71681E-2F45-47BD-A5C5-4595E2218A26}">
      <dsp:nvSpPr>
        <dsp:cNvPr id="0" name=""/>
        <dsp:cNvSpPr/>
      </dsp:nvSpPr>
      <dsp:spPr>
        <a:xfrm>
          <a:off x="2223218" y="438412"/>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473113-3F5D-40EE-A7F3-9C4B4F343D67}">
      <dsp:nvSpPr>
        <dsp:cNvPr id="0" name=""/>
        <dsp:cNvSpPr/>
      </dsp:nvSpPr>
      <dsp:spPr>
        <a:xfrm>
          <a:off x="2312306" y="375213"/>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1345F0-4152-4AE9-B35D-073BB8F66B97}">
      <dsp:nvSpPr>
        <dsp:cNvPr id="0" name=""/>
        <dsp:cNvSpPr/>
      </dsp:nvSpPr>
      <dsp:spPr>
        <a:xfrm>
          <a:off x="2401393" y="312015"/>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1FE3EA-50E0-4F97-A3C7-E5F5D3CFBD71}">
      <dsp:nvSpPr>
        <dsp:cNvPr id="0" name=""/>
        <dsp:cNvSpPr/>
      </dsp:nvSpPr>
      <dsp:spPr>
        <a:xfrm>
          <a:off x="2490481" y="375213"/>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2F0C8C-A5C1-42B5-BCB1-B48D268F681A}">
      <dsp:nvSpPr>
        <dsp:cNvPr id="0" name=""/>
        <dsp:cNvSpPr/>
      </dsp:nvSpPr>
      <dsp:spPr>
        <a:xfrm>
          <a:off x="2579943" y="438412"/>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887F71-A42E-4B97-AAB0-E1FD6CCD8409}">
      <dsp:nvSpPr>
        <dsp:cNvPr id="0" name=""/>
        <dsp:cNvSpPr/>
      </dsp:nvSpPr>
      <dsp:spPr>
        <a:xfrm>
          <a:off x="2401393" y="445500"/>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ACD5E9-5AE7-431A-AA56-6D3E757B382A}">
      <dsp:nvSpPr>
        <dsp:cNvPr id="0" name=""/>
        <dsp:cNvSpPr/>
      </dsp:nvSpPr>
      <dsp:spPr>
        <a:xfrm>
          <a:off x="2401393" y="578984"/>
          <a:ext cx="62511" cy="62511"/>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2E5DDC-47AC-4EAC-A42B-8CDC8F96A739}">
      <dsp:nvSpPr>
        <dsp:cNvPr id="0" name=""/>
        <dsp:cNvSpPr/>
      </dsp:nvSpPr>
      <dsp:spPr>
        <a:xfrm>
          <a:off x="-250597" y="3172229"/>
          <a:ext cx="2876159" cy="635814"/>
        </a:xfrm>
        <a:prstGeom prst="roundRect">
          <a:avLst/>
        </a:prstGeom>
        <a:solidFill>
          <a:srgbClr val="5C2D5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834"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CIPD map guidance</a:t>
          </a:r>
          <a:endParaRPr lang="en-US" sz="1200" kern="1200" dirty="0">
            <a:solidFill>
              <a:schemeClr val="bg1"/>
            </a:solidFill>
            <a:latin typeface="Times New Roman" panose="02020603050405020304" pitchFamily="18" charset="0"/>
            <a:cs typeface="Times New Roman" panose="02020603050405020304" pitchFamily="18" charset="0"/>
          </a:endParaRPr>
        </a:p>
      </dsp:txBody>
      <dsp:txXfrm>
        <a:off x="-219559" y="3203267"/>
        <a:ext cx="2814083" cy="573738"/>
      </dsp:txXfrm>
    </dsp:sp>
    <dsp:sp modelId="{C13D10A9-7315-4252-B5F8-ABF45F48EE69}">
      <dsp:nvSpPr>
        <dsp:cNvPr id="0" name=""/>
        <dsp:cNvSpPr/>
      </dsp:nvSpPr>
      <dsp:spPr>
        <a:xfrm>
          <a:off x="75420" y="2341122"/>
          <a:ext cx="623987" cy="624010"/>
        </a:xfrm>
        <a:prstGeom prst="ellipse">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179490B-9DAF-41AD-BAD4-8B668C9A8C71}">
      <dsp:nvSpPr>
        <dsp:cNvPr id="0" name=""/>
        <dsp:cNvSpPr/>
      </dsp:nvSpPr>
      <dsp:spPr>
        <a:xfrm>
          <a:off x="1073490" y="2252576"/>
          <a:ext cx="2178952" cy="992385"/>
        </a:xfrm>
        <a:prstGeom prst="roundRect">
          <a:avLst/>
        </a:prstGeom>
        <a:solidFill>
          <a:srgbClr val="582B5C"/>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834"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Employee engagement</a:t>
          </a:r>
          <a:endParaRPr lang="en-US" sz="1200" kern="1200" dirty="0">
            <a:solidFill>
              <a:schemeClr val="bg1"/>
            </a:solidFill>
            <a:latin typeface="Times New Roman" panose="02020603050405020304" pitchFamily="18" charset="0"/>
            <a:cs typeface="Times New Roman" panose="02020603050405020304" pitchFamily="18" charset="0"/>
          </a:endParaRPr>
        </a:p>
      </dsp:txBody>
      <dsp:txXfrm>
        <a:off x="1121934" y="2301020"/>
        <a:ext cx="2082064" cy="895497"/>
      </dsp:txXfrm>
    </dsp:sp>
    <dsp:sp modelId="{B748C907-9D2B-4571-9DCB-6C970AA62811}">
      <dsp:nvSpPr>
        <dsp:cNvPr id="0" name=""/>
        <dsp:cNvSpPr/>
      </dsp:nvSpPr>
      <dsp:spPr>
        <a:xfrm>
          <a:off x="381612" y="2390550"/>
          <a:ext cx="623987" cy="624010"/>
        </a:xfrm>
        <a:prstGeom prst="ellipse">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044292-3885-4D6E-A853-2613444414A8}">
      <dsp:nvSpPr>
        <dsp:cNvPr id="0" name=""/>
        <dsp:cNvSpPr/>
      </dsp:nvSpPr>
      <dsp:spPr>
        <a:xfrm>
          <a:off x="1504613" y="1066561"/>
          <a:ext cx="1914662" cy="1192898"/>
        </a:xfrm>
        <a:prstGeom prst="roundRect">
          <a:avLst/>
        </a:prstGeom>
        <a:solidFill>
          <a:srgbClr val="5A2C5D"/>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834" tIns="45720" rIns="45720" bIns="45720" numCol="1" spcCol="1270" anchor="ctr" anchorCtr="0">
          <a:noAutofit/>
        </a:bodyPr>
        <a:lstStyle/>
        <a:p>
          <a:pPr marL="0" lvl="0" indent="0" algn="l" defTabSz="533400">
            <a:lnSpc>
              <a:spcPct val="90000"/>
            </a:lnSpc>
            <a:spcBef>
              <a:spcPct val="0"/>
            </a:spcBef>
            <a:spcAft>
              <a:spcPct val="35000"/>
            </a:spcAft>
            <a:buNone/>
          </a:pPr>
          <a:endParaRPr lang="en-US" sz="1200" kern="1200" dirty="0">
            <a:latin typeface="Times New Roman" panose="02020603050405020304" pitchFamily="18" charset="0"/>
            <a:cs typeface="Times New Roman" panose="02020603050405020304" pitchFamily="18" charset="0"/>
          </a:endParaRPr>
        </a:p>
      </dsp:txBody>
      <dsp:txXfrm>
        <a:off x="1562845" y="1124793"/>
        <a:ext cx="1798198" cy="1076434"/>
      </dsp:txXfrm>
    </dsp:sp>
    <dsp:sp modelId="{3F0B73F3-03EA-4DC3-AB92-EB0D4FC98E3C}">
      <dsp:nvSpPr>
        <dsp:cNvPr id="0" name=""/>
        <dsp:cNvSpPr/>
      </dsp:nvSpPr>
      <dsp:spPr>
        <a:xfrm>
          <a:off x="937008" y="1398508"/>
          <a:ext cx="623987" cy="624010"/>
        </a:xfrm>
        <a:prstGeom prst="ellipse">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257876-D6E7-481F-8EA2-E89AB12EF7E0}">
      <dsp:nvSpPr>
        <dsp:cNvPr id="0" name=""/>
        <dsp:cNvSpPr/>
      </dsp:nvSpPr>
      <dsp:spPr>
        <a:xfrm>
          <a:off x="2155869" y="0"/>
          <a:ext cx="1959123" cy="1363511"/>
        </a:xfrm>
        <a:prstGeom prst="roundRect">
          <a:avLst/>
        </a:prstGeom>
        <a:solidFill>
          <a:srgbClr val="5C2D5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834" tIns="45720" rIns="45720" bIns="45720" numCol="1" spcCol="1270" anchor="ctr" anchorCtr="0">
          <a:noAutofit/>
        </a:bodyPr>
        <a:lstStyle/>
        <a:p>
          <a:pPr marL="0" lvl="0" indent="0" algn="l" defTabSz="533400" rtl="0">
            <a:lnSpc>
              <a:spcPct val="90000"/>
            </a:lnSpc>
            <a:spcBef>
              <a:spcPct val="0"/>
            </a:spcBef>
            <a:spcAft>
              <a:spcPct val="35000"/>
            </a:spcAft>
            <a:buNone/>
          </a:pPr>
          <a:endParaRPr lang="en-US" sz="1200" kern="1200" dirty="0">
            <a:latin typeface="Times New Roman" panose="02020603050405020304" pitchFamily="18" charset="0"/>
            <a:cs typeface="Times New Roman" panose="02020603050405020304" pitchFamily="18" charset="0"/>
          </a:endParaRPr>
        </a:p>
      </dsp:txBody>
      <dsp:txXfrm>
        <a:off x="2222430" y="66561"/>
        <a:ext cx="1826001" cy="1230389"/>
      </dsp:txXfrm>
    </dsp:sp>
    <dsp:sp modelId="{7E374209-2707-47AD-974B-1DE7772FF72C}">
      <dsp:nvSpPr>
        <dsp:cNvPr id="0" name=""/>
        <dsp:cNvSpPr/>
      </dsp:nvSpPr>
      <dsp:spPr>
        <a:xfrm>
          <a:off x="1043621" y="101118"/>
          <a:ext cx="623987" cy="624010"/>
        </a:xfrm>
        <a:prstGeom prst="ellipse">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CEADB-ACD3-4B0F-966B-E038AF13DB3D}">
      <dsp:nvSpPr>
        <dsp:cNvPr id="0" name=""/>
        <dsp:cNvSpPr/>
      </dsp:nvSpPr>
      <dsp:spPr>
        <a:xfrm rot="17203626" flipV="1">
          <a:off x="1154346" y="814092"/>
          <a:ext cx="3531660" cy="2462892"/>
        </a:xfrm>
        <a:prstGeom prst="swooshArrow">
          <a:avLst>
            <a:gd name="adj1" fmla="val 16310"/>
            <a:gd name="adj2" fmla="val 31370"/>
          </a:avLst>
        </a:prstGeom>
        <a:solidFill>
          <a:schemeClr val="accent2">
            <a:lumMod val="20000"/>
            <a:lumOff val="8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6F2DFD-D6B8-49F9-8D05-B30F70CB8CA3}">
      <dsp:nvSpPr>
        <dsp:cNvPr id="0" name=""/>
        <dsp:cNvSpPr/>
      </dsp:nvSpPr>
      <dsp:spPr>
        <a:xfrm>
          <a:off x="2628073" y="1245323"/>
          <a:ext cx="89185" cy="89185"/>
        </a:xfrm>
        <a:prstGeom prst="ellipse">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8D25AE-713F-421A-801D-D8D0447BDBDD}">
      <dsp:nvSpPr>
        <dsp:cNvPr id="0" name=""/>
        <dsp:cNvSpPr/>
      </dsp:nvSpPr>
      <dsp:spPr>
        <a:xfrm>
          <a:off x="3404805" y="2002582"/>
          <a:ext cx="89185" cy="89185"/>
        </a:xfrm>
        <a:prstGeom prst="ellipse">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278EF2-19B5-4E06-92AE-EE1EE616FA92}">
      <dsp:nvSpPr>
        <dsp:cNvPr id="0" name=""/>
        <dsp:cNvSpPr/>
      </dsp:nvSpPr>
      <dsp:spPr>
        <a:xfrm>
          <a:off x="3748710" y="0"/>
          <a:ext cx="1665068" cy="654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b" anchorCtr="0">
          <a:noAutofit/>
        </a:bodyPr>
        <a:lstStyle/>
        <a:p>
          <a:pPr marL="0" lvl="0" indent="0" algn="ctr" defTabSz="622300">
            <a:lnSpc>
              <a:spcPct val="90000"/>
            </a:lnSpc>
            <a:spcBef>
              <a:spcPct val="0"/>
            </a:spcBef>
            <a:spcAft>
              <a:spcPct val="35000"/>
            </a:spcAft>
            <a:buNone/>
          </a:pPr>
          <a:r>
            <a:rPr lang="en-US" sz="1400" kern="1200" dirty="0">
              <a:solidFill>
                <a:schemeClr val="bg1"/>
              </a:solidFill>
              <a:latin typeface="Times New Roman" panose="02020603050405020304" pitchFamily="18" charset="0"/>
              <a:cs typeface="Times New Roman" panose="02020603050405020304" pitchFamily="18" charset="0"/>
            </a:rPr>
            <a:t>Learning</a:t>
          </a:r>
          <a:r>
            <a:rPr lang="en-US" sz="1400" kern="1200" baseline="0" dirty="0">
              <a:solidFill>
                <a:schemeClr val="bg1"/>
              </a:solidFill>
              <a:latin typeface="Times New Roman" panose="02020603050405020304" pitchFamily="18" charset="0"/>
              <a:cs typeface="Times New Roman" panose="02020603050405020304" pitchFamily="18" charset="0"/>
            </a:rPr>
            <a:t> and Development</a:t>
          </a:r>
          <a:endParaRPr lang="en-US" sz="1400" kern="1200" dirty="0">
            <a:solidFill>
              <a:schemeClr val="bg1"/>
            </a:solidFill>
            <a:latin typeface="Times New Roman" panose="02020603050405020304" pitchFamily="18" charset="0"/>
            <a:cs typeface="Times New Roman" panose="02020603050405020304" pitchFamily="18" charset="0"/>
          </a:endParaRPr>
        </a:p>
      </dsp:txBody>
      <dsp:txXfrm>
        <a:off x="3748710" y="0"/>
        <a:ext cx="1665068" cy="654572"/>
      </dsp:txXfrm>
    </dsp:sp>
    <dsp:sp modelId="{1AB39E86-8F05-46AB-9425-B10C21019639}">
      <dsp:nvSpPr>
        <dsp:cNvPr id="0" name=""/>
        <dsp:cNvSpPr/>
      </dsp:nvSpPr>
      <dsp:spPr>
        <a:xfrm>
          <a:off x="1113284" y="1660437"/>
          <a:ext cx="2295094" cy="654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l" defTabSz="622300" rtl="0">
            <a:lnSpc>
              <a:spcPct val="90000"/>
            </a:lnSpc>
            <a:spcBef>
              <a:spcPct val="0"/>
            </a:spcBef>
            <a:spcAft>
              <a:spcPct val="35000"/>
            </a:spcAft>
            <a:buNone/>
          </a:pPr>
          <a:r>
            <a:rPr lang="en-US" sz="1400" kern="1200" dirty="0">
              <a:solidFill>
                <a:schemeClr val="bg1"/>
              </a:solidFill>
              <a:latin typeface="Times New Roman" panose="02020603050405020304" pitchFamily="18" charset="0"/>
              <a:cs typeface="Times New Roman" panose="02020603050405020304" pitchFamily="18" charset="0"/>
            </a:rPr>
            <a:t>Employee</a:t>
          </a:r>
          <a:r>
            <a:rPr lang="en-US" sz="1400" kern="1200" baseline="0" dirty="0">
              <a:solidFill>
                <a:schemeClr val="bg1"/>
              </a:solidFill>
              <a:latin typeface="Times New Roman" panose="02020603050405020304" pitchFamily="18" charset="0"/>
              <a:cs typeface="Times New Roman" panose="02020603050405020304" pitchFamily="18" charset="0"/>
            </a:rPr>
            <a:t> Relations </a:t>
          </a:r>
          <a:endParaRPr lang="en-US" sz="1400" kern="1200" dirty="0">
            <a:solidFill>
              <a:schemeClr val="bg1"/>
            </a:solidFill>
            <a:latin typeface="Times New Roman" panose="02020603050405020304" pitchFamily="18" charset="0"/>
            <a:cs typeface="Times New Roman" panose="02020603050405020304" pitchFamily="18" charset="0"/>
          </a:endParaRPr>
        </a:p>
      </dsp:txBody>
      <dsp:txXfrm>
        <a:off x="1113284" y="1660437"/>
        <a:ext cx="2295094" cy="654572"/>
      </dsp:txXfrm>
    </dsp:sp>
    <dsp:sp modelId="{AEFA54D0-930D-4194-8322-42BF8FC048D5}">
      <dsp:nvSpPr>
        <dsp:cNvPr id="0" name=""/>
        <dsp:cNvSpPr/>
      </dsp:nvSpPr>
      <dsp:spPr>
        <a:xfrm>
          <a:off x="917594" y="1719888"/>
          <a:ext cx="2250092" cy="654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r" defTabSz="1733550">
            <a:lnSpc>
              <a:spcPct val="90000"/>
            </a:lnSpc>
            <a:spcBef>
              <a:spcPct val="0"/>
            </a:spcBef>
            <a:spcAft>
              <a:spcPct val="35000"/>
            </a:spcAft>
            <a:buNone/>
          </a:pPr>
          <a:endParaRPr lang="en-US" sz="3900" kern="1200"/>
        </a:p>
      </dsp:txBody>
      <dsp:txXfrm>
        <a:off x="917594" y="1719888"/>
        <a:ext cx="2250092" cy="654572"/>
      </dsp:txXfrm>
    </dsp:sp>
    <dsp:sp modelId="{CF562E47-EA55-4C7E-8FCA-017463D71B2F}">
      <dsp:nvSpPr>
        <dsp:cNvPr id="0" name=""/>
        <dsp:cNvSpPr/>
      </dsp:nvSpPr>
      <dsp:spPr>
        <a:xfrm>
          <a:off x="828941" y="3295830"/>
          <a:ext cx="2250092" cy="654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t" anchorCtr="0">
          <a:noAutofit/>
        </a:bodyPr>
        <a:lstStyle/>
        <a:p>
          <a:pPr marL="0" lvl="0" indent="0" algn="ctr" defTabSz="622300" rtl="0">
            <a:lnSpc>
              <a:spcPct val="90000"/>
            </a:lnSpc>
            <a:spcBef>
              <a:spcPct val="0"/>
            </a:spcBef>
            <a:spcAft>
              <a:spcPct val="35000"/>
            </a:spcAft>
            <a:buNone/>
          </a:pPr>
          <a:r>
            <a:rPr lang="en-US" sz="1400" kern="1200" dirty="0">
              <a:solidFill>
                <a:schemeClr val="bg1"/>
              </a:solidFill>
              <a:latin typeface="Times New Roman" panose="02020603050405020304" pitchFamily="18" charset="0"/>
              <a:cs typeface="Times New Roman" panose="02020603050405020304" pitchFamily="18" charset="0"/>
            </a:rPr>
            <a:t>CIPD Values </a:t>
          </a:r>
        </a:p>
      </dsp:txBody>
      <dsp:txXfrm>
        <a:off x="828941" y="3295830"/>
        <a:ext cx="2250092" cy="6545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113C0E-FD54-44CC-BFBC-2626626765C5}">
      <dsp:nvSpPr>
        <dsp:cNvPr id="0" name=""/>
        <dsp:cNvSpPr/>
      </dsp:nvSpPr>
      <dsp:spPr>
        <a:xfrm>
          <a:off x="0" y="0"/>
          <a:ext cx="8863818" cy="1632609"/>
        </a:xfrm>
        <a:prstGeom prst="roundRect">
          <a:avLst>
            <a:gd name="adj" fmla="val 10000"/>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2AF6BBE-D4BD-46E6-9F56-2FC21B8AA560}">
      <dsp:nvSpPr>
        <dsp:cNvPr id="0" name=""/>
        <dsp:cNvSpPr/>
      </dsp:nvSpPr>
      <dsp:spPr>
        <a:xfrm>
          <a:off x="405568" y="217681"/>
          <a:ext cx="2241663" cy="119724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39F44D50-F47E-48F7-B634-2198698F5CDF}">
      <dsp:nvSpPr>
        <dsp:cNvPr id="0" name=""/>
        <dsp:cNvSpPr/>
      </dsp:nvSpPr>
      <dsp:spPr>
        <a:xfrm rot="10800000">
          <a:off x="266574" y="1632609"/>
          <a:ext cx="2519651" cy="1995412"/>
        </a:xfrm>
        <a:prstGeom prst="round2SameRect">
          <a:avLst>
            <a:gd name="adj1" fmla="val 10500"/>
            <a:gd name="adj2" fmla="val 0"/>
          </a:avLst>
        </a:prstGeom>
        <a:solidFill>
          <a:srgbClr val="5C2D5E"/>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r>
            <a:rPr lang="en-US" sz="1400" kern="1200" dirty="0">
              <a:solidFill>
                <a:schemeClr val="bg1"/>
              </a:solidFill>
              <a:latin typeface="Times New Roman" panose="02020603050405020304" pitchFamily="18" charset="0"/>
              <a:cs typeface="Times New Roman" panose="02020603050405020304" pitchFamily="18" charset="0"/>
            </a:rPr>
            <a:t>Transactional Relationships</a:t>
          </a:r>
        </a:p>
      </dsp:txBody>
      <dsp:txXfrm rot="10800000">
        <a:off x="327940" y="1632609"/>
        <a:ext cx="2396919" cy="1934046"/>
      </dsp:txXfrm>
    </dsp:sp>
    <dsp:sp modelId="{0B0950EF-F0B5-44A5-8AB3-EF3837AAA66F}">
      <dsp:nvSpPr>
        <dsp:cNvPr id="0" name=""/>
        <dsp:cNvSpPr/>
      </dsp:nvSpPr>
      <dsp:spPr>
        <a:xfrm>
          <a:off x="3230254" y="217681"/>
          <a:ext cx="2241663" cy="1197247"/>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4000" r="-14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FAB25D0-4930-458D-AEED-1A9A4AF8E01A}">
      <dsp:nvSpPr>
        <dsp:cNvPr id="0" name=""/>
        <dsp:cNvSpPr/>
      </dsp:nvSpPr>
      <dsp:spPr>
        <a:xfrm rot="10800000">
          <a:off x="3010392" y="1632609"/>
          <a:ext cx="2681387" cy="1995412"/>
        </a:xfrm>
        <a:prstGeom prst="round2SameRect">
          <a:avLst>
            <a:gd name="adj1" fmla="val 10500"/>
            <a:gd name="adj2" fmla="val 0"/>
          </a:avLst>
        </a:prstGeom>
        <a:solidFill>
          <a:srgbClr val="5C2D5E"/>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r>
            <a:rPr lang="en-US" sz="1400" kern="1200" dirty="0">
              <a:solidFill>
                <a:schemeClr val="bg1"/>
              </a:solidFill>
              <a:latin typeface="Times New Roman" panose="02020603050405020304" pitchFamily="18" charset="0"/>
              <a:cs typeface="Times New Roman" panose="02020603050405020304" pitchFamily="18" charset="0"/>
            </a:rPr>
            <a:t>Relational Relationships</a:t>
          </a:r>
        </a:p>
      </dsp:txBody>
      <dsp:txXfrm rot="10800000">
        <a:off x="3071758" y="1632609"/>
        <a:ext cx="2558655" cy="1934046"/>
      </dsp:txXfrm>
    </dsp:sp>
    <dsp:sp modelId="{3BA3FBA6-CC22-419E-B083-22CDF5912F18}">
      <dsp:nvSpPr>
        <dsp:cNvPr id="0" name=""/>
        <dsp:cNvSpPr/>
      </dsp:nvSpPr>
      <dsp:spPr>
        <a:xfrm>
          <a:off x="6135763" y="217681"/>
          <a:ext cx="2241663" cy="1197247"/>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6421F9B9-6193-4C42-82AF-241121F5BAAC}">
      <dsp:nvSpPr>
        <dsp:cNvPr id="0" name=""/>
        <dsp:cNvSpPr/>
      </dsp:nvSpPr>
      <dsp:spPr>
        <a:xfrm rot="10800000">
          <a:off x="5915945" y="1632609"/>
          <a:ext cx="2681297" cy="1995412"/>
        </a:xfrm>
        <a:prstGeom prst="round2SameRect">
          <a:avLst>
            <a:gd name="adj1" fmla="val 10500"/>
            <a:gd name="adj2" fmla="val 0"/>
          </a:avLst>
        </a:prstGeom>
        <a:solidFill>
          <a:srgbClr val="5C2D5E"/>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r>
            <a:rPr lang="en-US" sz="1400" kern="1200" dirty="0">
              <a:solidFill>
                <a:schemeClr val="bg1"/>
              </a:solidFill>
              <a:latin typeface="Times New Roman" panose="02020603050405020304" pitchFamily="18" charset="0"/>
              <a:cs typeface="Times New Roman" panose="02020603050405020304" pitchFamily="18" charset="0"/>
            </a:rPr>
            <a:t>Partnership-Oriented Relationships</a:t>
          </a:r>
        </a:p>
      </dsp:txBody>
      <dsp:txXfrm rot="10800000">
        <a:off x="5977311" y="1632609"/>
        <a:ext cx="2558565" cy="1934046"/>
      </dsp:txXfrm>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a:t>In the modern business world, HR professionals are the core of the organization. They are responsible for building up the success of company and create a healthy organization. HR professionals are assigned diverse tasks including talent acquisition and development, employee relations, and reward management (CIPD, 2017). They are the key players in the achievement of business outcomes, alignment of workforce with corporate goals, and employee welfare. A different key concept is positive engagement which refers to meaningful link between employees and their work. This engagement is enabled by practices that recognize their contributions, support their development, and respect their work schedules. </a:t>
            </a:r>
          </a:p>
          <a:p>
            <a:pPr marL="158750" indent="0">
              <a:buNone/>
            </a:pPr>
            <a:r>
              <a:rPr lang="en-US" dirty="0"/>
              <a:t>HR as organizational core</a:t>
            </a:r>
          </a:p>
        </p:txBody>
      </p:sp>
    </p:spTree>
    <p:extLst>
      <p:ext uri="{BB962C8B-B14F-4D97-AF65-F5344CB8AC3E}">
        <p14:creationId xmlns:p14="http://schemas.microsoft.com/office/powerpoint/2010/main" val="2768448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11060b51e98_1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11060b51e98_1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Workforce planning and analytics involve use of data-driven trends to align the workforce with the strategic objectives of the organization by HR professionals. This incorporates talent forecasting, identifying capability gaps, as well as talent acquisition, development and retention strategies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Stone et al., 2023)</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Workforce planning plays the most important role in ensuring that the firm has right people in place at any given time to efficiently handle current and future problems, maximizing productivity and guaranteeing sustainable progress of the firm.</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In reward management area, Human resources department develops and implements a policy to motivate and retain employees by offering competitive salaries and benefits. This function is enabled by Equity Theory which states that employees are motivated whenever they see equity in the rewards, they receive equated to others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Dugguh, and Dennis, 2014)</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Reward management must be done in a manner that weighs external competitiveness against internal equity so that employees see the value of their contribution and are appropriately rewarded.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ec1aa1419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ec1aa1419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indent="0" algn="just">
              <a:lnSpc>
                <a:spcPct val="200000"/>
              </a:lnSpc>
              <a:spcBef>
                <a:spcPts val="0"/>
              </a:spcBef>
              <a:spcAft>
                <a:spcPts val="800"/>
              </a:spcAf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By leading the organizational development in their departments, human resource professionals focus on those strategies that are aimed at improving the corporate culture, efficiency and managing the change process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Noe et al., 2020)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Thus, the process of reorganizing the way the organization functions, management styles and communication flows will be implemented in such a way that a positive, productive environment is developed. The organizational development guided by change management ensures the agility and resilience of the organization structure and culture, both in respect to external and internal changes and shifts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Anderson, 2019).</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200000"/>
              </a:lnSpc>
              <a:spcBef>
                <a:spcPts val="0"/>
              </a:spcBef>
              <a:spcAft>
                <a:spcPts val="800"/>
              </a:spcAft>
              <a:buNone/>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Talent attraction, recruitment, and retention are the main areas of responsibility of HR, which are achieved by attracting, hiring and keeping of qualified employees. The process includes the creation of an attractive job description, various ways of recruiting, and the execution of an appropriate selection process that ultimately results in a robust and efficient onboarding program (Hanif, and Yunfei, 2013). Also, these strategies are effective as they offer career development chances, competitive remuneration, and supportive atmosphere which results into the maximum employee satisfaction and loyalty (Noe et al., 2020).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ec1aa14198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ec1aa14198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The HR professionals are assigned the responsibility for planning and executing learning and development (L&amp;D) initiatives. This includes the process of identification of the training requirements, development, and implementation of curriculum, and evaluation of its effectiveness (Hong et al., 2012). In this way, the HR function helps employees to acquire new knowledge through the encouragement of lifelong learning and professional growth programs which allow a company to achieve their goals and the individual to grow.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experiential theory of learning, created by David Kolb, corresponds with this function by highlighting the fact that one has to learn by gaining new experiences. According to Kolb, effective learning is seen when a person progresses through a cycle of four stages: concreteness of experience, reflective observation, conceptuality, and active experimentation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Jose, Patrick, and Moseley, 2017)</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This theory complements the role of the HR in generating room for hands-on practice, and then reflecting on the same, learning from the same and then applying the knowledge in real-time setting, and in turn creating a learning environment within the organization.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20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Human resources management aims at building employee relations where positive work environment, respect, fairness and open communication between employees and management prevails. HR specialists resolve grievances, mediate disputes, and guarantee that employees conform to employment laws and regulations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Noe et al., 2020).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They are instrumental in bringing out employee engagement which is a concept derived from a number of motivational theories in the form of policies and practices that encourage job satisfaction and commitment to the organization.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20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CIPD Profession Map specifies that values such as integrity, professionalism, respect and collaboration should be core of an HR specialist. Integrity is characterized by adherence to ethical principles, honesty and transparency in all HR operations, processes, and task assignments (CIPD, 2017). This is the fundamental principle as it ensures having the internal organization employee's trust and external shareholders and stakeholders’ trust. Professionalism means the commitment to do better through continuous improvement, domain expertise, and competence in the field of human resources. Therefore, HR professionals should remain updated about the recent trends and advances in the field of human resources management and practice best management techniques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Anderson, </a:t>
            </a:r>
            <a:r>
              <a:rPr lang="en-US"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Potočnik</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and Zhou, 2014)</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Respect is about treating everyone with dignity, embracing diversity, and fostering a work environment that is inclusive and where every employee sees their worth and is supported. Collaboration highlights the need for effective teamwork, creating strong cross-organizational relationships and collectively developing a culture in which collaboration and partnership are crucial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Hawkins,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Through adhering to the principles, HR professionals help to ensure the right culture is established, the employees become engaged and take the business to the right direction. These values are the basis of the decision making by HR professionals which is beneficial to the organization as well as its employees that creates a workplace that is at the same time both productive and fair to all.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2"/>
        <p:cNvGrpSpPr/>
        <p:nvPr/>
      </p:nvGrpSpPr>
      <p:grpSpPr>
        <a:xfrm>
          <a:off x="0" y="0"/>
          <a:ext cx="0" cy="0"/>
          <a:chOff x="0" y="0"/>
          <a:chExt cx="0" cy="0"/>
        </a:xfrm>
      </p:grpSpPr>
      <p:sp>
        <p:nvSpPr>
          <p:cNvPr id="643" name="Google Shape;643;gec1aa1419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4" name="Google Shape;644;gec1aa14198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342900" marR="0" lvl="0" indent="-342900">
              <a:lnSpc>
                <a:spcPct val="200000"/>
              </a:lnSpc>
              <a:spcBef>
                <a:spcPts val="0"/>
              </a:spcBef>
              <a:spcAft>
                <a:spcPts val="0"/>
              </a:spcAft>
              <a:buFont typeface="+mj-lt"/>
              <a:buAutoNum type="alphaLcPeriod"/>
            </a:pPr>
            <a:r>
              <a:rPr lang="en-US"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Transactional relationships;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Primarily based on exchange of work for compensation. They are straightforward. However, focusing on this only can result in lack of motivation and engagement (</a:t>
            </a:r>
            <a:r>
              <a:rPr lang="en-US"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Sias</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and Shin, 2019).</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200000"/>
              </a:lnSpc>
              <a:spcBef>
                <a:spcPts val="0"/>
              </a:spcBef>
              <a:spcAft>
                <a:spcPts val="0"/>
              </a:spcAft>
              <a:buFont typeface="+mj-lt"/>
              <a:buAutoNum type="alphaLcPeriod"/>
            </a:pPr>
            <a:r>
              <a:rPr lang="en-US"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Relational Relationships;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They go past transactional aspect. These are built on general trust, personal connection and respect. In such kind of relationships, the two parties work together for a common goal, they support the growth of one another and value each other’s contribution (Ansah et al., 2018).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200000"/>
              </a:lnSpc>
              <a:spcBef>
                <a:spcPts val="0"/>
              </a:spcBef>
              <a:spcAft>
                <a:spcPts val="800"/>
              </a:spcAft>
              <a:buFont typeface="+mj-lt"/>
              <a:buAutoNum type="alphaLcPeriod"/>
            </a:pPr>
            <a:r>
              <a:rPr lang="en-US"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Partnership-Oriented Relationships; </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Under this relationship, employees are viewed as business stakeholders. It is characterized by collaboration, and employees take part in decision-making (</a:t>
            </a:r>
            <a:r>
              <a:rPr lang="en-US"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Venkataramani</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Labianca</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and Grosser, 2013). Notably, this promotes innovation and loyalty since employees feel genuinely invested in the success of the organization.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nSpc>
                <a:spcPct val="200000"/>
              </a:lnSpc>
              <a:spcBef>
                <a:spcPts val="0"/>
              </a:spcBef>
              <a:spcAft>
                <a:spcPts val="0"/>
              </a:spcAft>
              <a:buNone/>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Facebook focuses on employee wellness programs. It has detailed programs that address physical and mental wellness thus emphasizing the substantial role of supporting the wellness of employees (Mukhopadhyay, and Wendel, 2013). Also, same was evident in while I was working in the recruitment agency. The access to wellness resources significantly contributed to a supportive work atmosphere. By providing these programs, it shows that the organization invests in the happiness and wellness of employees. In turn, the increases productivity and positive workplace.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200000"/>
              </a:lnSpc>
              <a:spcBef>
                <a:spcPts val="0"/>
              </a:spcBef>
              <a:spcAft>
                <a:spcPts val="800"/>
              </a:spcAft>
              <a:buNone/>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As exemplified by Airbnb, creating a positive and inclusive work environment emphasis on mutual respect and diversity. As a result, this enhances employee engagement and satisfaction. The practice aligns with Social Identity Theory which says that individuals identify for closely with groups that they believe are inclusive and respect their identity (Harwood, 2020). By fostering a culture where diversity is celebrated and all employees feel valued, the recruitment agency where I worked was able to create a sense of belonging among all workers. As such, it boosted individual self-esteem and enhanced collective responsibility to the goals of the organization.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158750" indent="0">
              <a:buNone/>
            </a:pPr>
            <a:endParaRPr lang="en-US" dirty="0"/>
          </a:p>
        </p:txBody>
      </p:sp>
    </p:spTree>
    <p:extLst>
      <p:ext uri="{BB962C8B-B14F-4D97-AF65-F5344CB8AC3E}">
        <p14:creationId xmlns:p14="http://schemas.microsoft.com/office/powerpoint/2010/main" val="71729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Fair and competitive compensation is crucial to enhance employee satisfaction and retention. This is evident in Apple’s approach where it offers comprehensive benefits. Notably, it shows the value placed on employees which ensure they feel financially appreciated and secure. The strategy aligns with </a:t>
            </a:r>
            <a:r>
              <a:rPr lang="en-US"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Herberg’s</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Two-Factor theory that differentiates between hygiene factors like salary with motivators. Fair compensation falls under hygiene factors. It is enough to prevent job dissatisfaction (Alshmemri, </a:t>
            </a:r>
            <a:r>
              <a:rPr lang="en-US"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Shahwan-Akl</a:t>
            </a: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and Maude, 2017). In my personal experience in the recruitment agency, the company emphasizes on transparent and equitable compensation policies were vital in attracting and retaining talent. The practice affirms Herzberg emphasis on proper compensation being important to avoid employee dissatisfaction and promoting baseline employee contentment.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158750" indent="0">
              <a:buNone/>
            </a:pPr>
            <a:endParaRPr lang="en-US" dirty="0"/>
          </a:p>
        </p:txBody>
      </p:sp>
    </p:spTree>
    <p:extLst>
      <p:ext uri="{BB962C8B-B14F-4D97-AF65-F5344CB8AC3E}">
        <p14:creationId xmlns:p14="http://schemas.microsoft.com/office/powerpoint/2010/main" val="24416479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In conclusion, the HR professionals play a critical role in creating the dynamics between employers and employees, which is a work environment that is all about clear communication, recognition, work-life balance, professional development, fair wages, and wellness. By sticking to corporate values and applying relevant theories such as Herzberg's Two-Factor Theory and Social Identity Theory, HR practices can greatly impact the quality of the relationships that employers have with employees. These actions not only increase employees' job satisfaction and retention but also improve the overall success and productivity of the organization.</a:t>
            </a:r>
          </a:p>
          <a:p>
            <a:r>
              <a:rPr lang="en-US" dirty="0"/>
              <a:t> </a:t>
            </a:r>
          </a:p>
          <a:p>
            <a:endParaRPr lang="en-US" dirty="0"/>
          </a:p>
        </p:txBody>
      </p:sp>
    </p:spTree>
    <p:extLst>
      <p:ext uri="{BB962C8B-B14F-4D97-AF65-F5344CB8AC3E}">
        <p14:creationId xmlns:p14="http://schemas.microsoft.com/office/powerpoint/2010/main" val="2688257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11060b51e98_0_235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11060b51e98_0_235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9144000" cy="51435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866216" y="1574800"/>
            <a:ext cx="6619244" cy="2008236"/>
          </a:xfrm>
        </p:spPr>
        <p:txBody>
          <a:bodyPr anchor="b"/>
          <a:lstStyle>
            <a:lvl1pPr>
              <a:defRPr sz="4050"/>
            </a:lvl1pPr>
          </a:lstStyle>
          <a:p>
            <a:r>
              <a:rPr lang="en-US"/>
              <a:t>Click to edit Master title style</a:t>
            </a:r>
            <a:endParaRPr lang="en-US" dirty="0"/>
          </a:p>
        </p:txBody>
      </p:sp>
      <p:sp>
        <p:nvSpPr>
          <p:cNvPr id="3" name="Subtitle 2"/>
          <p:cNvSpPr>
            <a:spLocks noGrp="1"/>
          </p:cNvSpPr>
          <p:nvPr>
            <p:ph type="subTitle" idx="1"/>
          </p:nvPr>
        </p:nvSpPr>
        <p:spPr bwMode="gray">
          <a:xfrm>
            <a:off x="866216" y="3583035"/>
            <a:ext cx="6619244" cy="646065"/>
          </a:xfrm>
        </p:spPr>
        <p:txBody>
          <a:bodyPr anchor="t"/>
          <a:lstStyle>
            <a:lvl1pPr marL="0" indent="0" algn="l">
              <a:buNone/>
              <a:defRPr cap="all">
                <a:solidFill>
                  <a:schemeClr val="accent1">
                    <a:lumMod val="60000"/>
                    <a:lumOff val="4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7619239" y="1344169"/>
            <a:ext cx="742949" cy="228599"/>
          </a:xfrm>
        </p:spPr>
        <p:txBody>
          <a:bodyPr anchor="t"/>
          <a:lstStyle>
            <a:lvl1pPr algn="l">
              <a:defRPr b="0" i="0">
                <a:solidFill>
                  <a:schemeClr val="bg1">
                    <a:alpha val="60000"/>
                  </a:schemeClr>
                </a:solidFill>
              </a:defRPr>
            </a:lvl1p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bwMode="gray">
          <a:xfrm rot="5400000">
            <a:off x="6713982" y="2420874"/>
            <a:ext cx="2894846" cy="2286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7764406" y="221797"/>
            <a:ext cx="628649" cy="57576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0552604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866216" y="1952625"/>
            <a:ext cx="6619244" cy="2562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2212760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9144000" cy="51435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2008234"/>
            <a:ext cx="3263269" cy="1712868"/>
          </a:xfrm>
        </p:spPr>
        <p:txBody>
          <a:bodyPr anchor="ctr"/>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171670" y="2008233"/>
            <a:ext cx="2818159" cy="1712868"/>
          </a:xfrm>
        </p:spPr>
        <p:txBody>
          <a:bodyPr anchor="ctr"/>
          <a:lstStyle>
            <a:lvl1pPr marL="0" indent="0" algn="l">
              <a:buNone/>
              <a:defRPr sz="1500" cap="all">
                <a:solidFill>
                  <a:schemeClr val="accent1">
                    <a:lumMod val="60000"/>
                    <a:lumOff val="4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21680655"/>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66215" y="1952625"/>
            <a:ext cx="3618869" cy="256222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56535" y="1952625"/>
            <a:ext cx="3618869" cy="256222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3642493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6216" y="1952625"/>
            <a:ext cx="3618868"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66215" y="2384822"/>
            <a:ext cx="3618869" cy="213002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56535" y="1952625"/>
            <a:ext cx="3618869"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56535" y="2384822"/>
            <a:ext cx="3618869" cy="213002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392111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866216" y="730251"/>
            <a:ext cx="6571060" cy="530223"/>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3390682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2973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9144000" cy="51435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971550"/>
            <a:ext cx="2094869" cy="1200150"/>
          </a:xfrm>
        </p:spPr>
        <p:txBody>
          <a:bodyPr anchor="b"/>
          <a:lstStyle>
            <a:lvl1pPr algn="l">
              <a:defRPr sz="1800" b="0"/>
            </a:lvl1pPr>
          </a:lstStyle>
          <a:p>
            <a:r>
              <a:rPr lang="en-US"/>
              <a:t>Click to edit Master title style</a:t>
            </a:r>
            <a:endParaRPr lang="en-US" dirty="0"/>
          </a:p>
        </p:txBody>
      </p:sp>
      <p:sp>
        <p:nvSpPr>
          <p:cNvPr id="3" name="Content Placeholder 2"/>
          <p:cNvSpPr>
            <a:spLocks noGrp="1"/>
          </p:cNvSpPr>
          <p:nvPr>
            <p:ph idx="1"/>
          </p:nvPr>
        </p:nvSpPr>
        <p:spPr>
          <a:xfrm>
            <a:off x="4335859" y="1085850"/>
            <a:ext cx="3892550" cy="3429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215" y="2346961"/>
            <a:ext cx="2094869" cy="2171699"/>
          </a:xfrm>
        </p:spPr>
        <p:txBody>
          <a:bodyPr/>
          <a:lstStyle>
            <a:lvl1pPr marL="0" indent="0">
              <a:buNone/>
              <a:defRPr sz="1050">
                <a:solidFill>
                  <a:schemeClr val="accent1">
                    <a:lumMod val="60000"/>
                    <a:lumOff val="4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826535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9144000" cy="51435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1270000"/>
            <a:ext cx="2898851" cy="1301750"/>
          </a:xfrm>
        </p:spPr>
        <p:txBody>
          <a:bodyPr anchor="b">
            <a:normAutofit/>
          </a:bodyPr>
          <a:lstStyle>
            <a:lvl1pPr algn="l">
              <a:defRPr sz="27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910903" y="857250"/>
            <a:ext cx="2420395"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866216" y="2743200"/>
            <a:ext cx="2894409" cy="1028700"/>
          </a:xfrm>
        </p:spPr>
        <p:txBody>
          <a:bodyPr>
            <a:normAutofit/>
          </a:bodyPr>
          <a:lstStyle>
            <a:lvl1pPr marL="0" indent="0">
              <a:buNone/>
              <a:defRPr sz="1050">
                <a:solidFill>
                  <a:schemeClr val="accent1">
                    <a:lumMod val="60000"/>
                    <a:lumOff val="4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05572827"/>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9144000" cy="51435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3727445"/>
            <a:ext cx="6619244"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216" y="514350"/>
            <a:ext cx="6619244" cy="257175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866215" y="4152499"/>
            <a:ext cx="6619244" cy="370284"/>
          </a:xfrm>
        </p:spPr>
        <p:txBody>
          <a:bodyPr>
            <a:normAutofit/>
          </a:bodyPr>
          <a:lstStyle>
            <a:lvl1pPr marL="0" indent="0">
              <a:buNone/>
              <a:defRPr sz="900">
                <a:solidFill>
                  <a:schemeClr val="accent1">
                    <a:lumMod val="60000"/>
                    <a:lumOff val="4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388722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9144000" cy="51435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1598" y="797563"/>
            <a:ext cx="6623862" cy="1029740"/>
          </a:xfrm>
        </p:spPr>
        <p:txBody>
          <a:bodyPr/>
          <a:lstStyle>
            <a:lvl1pPr>
              <a:defRPr sz="3000"/>
            </a:lvl1pPr>
          </a:lstStyle>
          <a:p>
            <a:r>
              <a:rPr lang="en-US"/>
              <a:t>Click to edit Master title style</a:t>
            </a:r>
            <a:endParaRPr lang="en-US" dirty="0"/>
          </a:p>
        </p:txBody>
      </p:sp>
      <p:sp>
        <p:nvSpPr>
          <p:cNvPr id="8" name="Text Placeholder 3"/>
          <p:cNvSpPr>
            <a:spLocks noGrp="1"/>
          </p:cNvSpPr>
          <p:nvPr>
            <p:ph type="body" sz="half" idx="2"/>
          </p:nvPr>
        </p:nvSpPr>
        <p:spPr>
          <a:xfrm>
            <a:off x="866216" y="2657475"/>
            <a:ext cx="6619244" cy="1857375"/>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340429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9144000" cy="51435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661175" y="455502"/>
            <a:ext cx="601434" cy="1200329"/>
          </a:xfrm>
          <a:prstGeom prst="rect">
            <a:avLst/>
          </a:prstGeom>
          <a:noFill/>
        </p:spPr>
        <p:txBody>
          <a:bodyPr wrap="square" rtlCol="0">
            <a:spAutoFit/>
          </a:bodyPr>
          <a:lstStyle/>
          <a:p>
            <a:pPr algn="r"/>
            <a:r>
              <a:rPr lang="en-US" sz="7200" b="0" i="0" dirty="0">
                <a:solidFill>
                  <a:schemeClr val="accent1">
                    <a:lumMod val="60000"/>
                    <a:lumOff val="40000"/>
                  </a:schemeClr>
                </a:solidFill>
                <a:latin typeface="Arial"/>
                <a:cs typeface="Arial"/>
              </a:rPr>
              <a:t>“</a:t>
            </a:r>
          </a:p>
        </p:txBody>
      </p:sp>
      <p:sp>
        <p:nvSpPr>
          <p:cNvPr id="13" name="TextBox 12"/>
          <p:cNvSpPr txBox="1"/>
          <p:nvPr/>
        </p:nvSpPr>
        <p:spPr bwMode="gray">
          <a:xfrm>
            <a:off x="7413344" y="1960341"/>
            <a:ext cx="489572" cy="1200329"/>
          </a:xfrm>
          <a:prstGeom prst="rect">
            <a:avLst/>
          </a:prstGeom>
          <a:noFill/>
        </p:spPr>
        <p:txBody>
          <a:bodyPr wrap="square" rtlCol="0">
            <a:spAutoFit/>
          </a:bodyPr>
          <a:lstStyle/>
          <a:p>
            <a:pPr algn="r"/>
            <a:r>
              <a:rPr lang="en-US" sz="72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86408" y="736600"/>
            <a:ext cx="6340430" cy="2022474"/>
          </a:xfrm>
        </p:spPr>
        <p:txBody>
          <a:bodyPr/>
          <a:lstStyle>
            <a:lvl1pPr>
              <a:defRPr sz="3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459459" y="2759074"/>
            <a:ext cx="5798414" cy="256631"/>
          </a:xfrm>
        </p:spPr>
        <p:txBody>
          <a:bodyPr anchor="t">
            <a:normAutofit/>
          </a:bodyPr>
          <a:lstStyle>
            <a:lvl1pPr marL="0" indent="0">
              <a:buNone/>
              <a:defRPr lang="en-US" sz="1050" b="0" i="0" kern="1200" cap="small" dirty="0">
                <a:solidFill>
                  <a:schemeClr val="accent1">
                    <a:lumMod val="60000"/>
                    <a:lumOff val="40000"/>
                  </a:schemeClr>
                </a:solidFill>
                <a:latin typeface="+mn-lt"/>
                <a:ea typeface="+mn-ea"/>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0" name="Text Placeholder 3"/>
          <p:cNvSpPr>
            <a:spLocks noGrp="1"/>
          </p:cNvSpPr>
          <p:nvPr>
            <p:ph type="body" sz="half" idx="2"/>
          </p:nvPr>
        </p:nvSpPr>
        <p:spPr>
          <a:xfrm>
            <a:off x="866216" y="3771899"/>
            <a:ext cx="6933673" cy="748393"/>
          </a:xfrm>
        </p:spPr>
        <p:txBody>
          <a:bodyPr anchor="ct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9319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9144000" cy="51435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1778000"/>
            <a:ext cx="6619245" cy="1366886"/>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866216" y="3768725"/>
            <a:ext cx="6619244" cy="645300"/>
          </a:xfrm>
        </p:spPr>
        <p:txBody>
          <a:bodyPr anchor="t"/>
          <a:lstStyle>
            <a:lvl1pPr marL="0" indent="0" algn="l">
              <a:buNone/>
              <a:defRPr sz="1500" cap="none">
                <a:solidFill>
                  <a:schemeClr val="accent1">
                    <a:lumMod val="60000"/>
                    <a:lumOff val="4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1211444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1"/>
            <a:ext cx="6619244" cy="530223"/>
          </a:xfrm>
        </p:spPr>
        <p:txBody>
          <a:bodyPr/>
          <a:lstStyle>
            <a:lvl1pPr>
              <a:defRPr sz="2700"/>
            </a:lvl1pPr>
          </a:lstStyle>
          <a:p>
            <a:r>
              <a:rPr lang="en-US"/>
              <a:t>Click to edit Master title style</a:t>
            </a:r>
            <a:endParaRPr lang="en-US" dirty="0"/>
          </a:p>
        </p:txBody>
      </p:sp>
      <p:sp>
        <p:nvSpPr>
          <p:cNvPr id="3" name="Text Placeholder 2"/>
          <p:cNvSpPr>
            <a:spLocks noGrp="1"/>
          </p:cNvSpPr>
          <p:nvPr>
            <p:ph type="body" idx="1"/>
          </p:nvPr>
        </p:nvSpPr>
        <p:spPr>
          <a:xfrm>
            <a:off x="866215" y="1952626"/>
            <a:ext cx="2356409" cy="432197"/>
          </a:xfrm>
        </p:spPr>
        <p:txBody>
          <a:bodyPr anchor="b">
            <a:noAutofit/>
          </a:bodyPr>
          <a:lstStyle>
            <a:lvl1pPr marL="0" indent="0">
              <a:buNone/>
              <a:defRPr sz="1800" b="0">
                <a:solidFill>
                  <a:schemeClr val="accent1">
                    <a:lumMod val="60000"/>
                    <a:lumOff val="4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6" name="Text Placeholder 3"/>
          <p:cNvSpPr>
            <a:spLocks noGrp="1"/>
          </p:cNvSpPr>
          <p:nvPr>
            <p:ph type="body" sz="half" idx="15"/>
          </p:nvPr>
        </p:nvSpPr>
        <p:spPr>
          <a:xfrm>
            <a:off x="866215" y="2384823"/>
            <a:ext cx="2356409" cy="2135470"/>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3384541" y="1952625"/>
            <a:ext cx="2360257" cy="432197"/>
          </a:xfrm>
        </p:spPr>
        <p:txBody>
          <a:bodyPr anchor="b">
            <a:noAutofit/>
          </a:bodyPr>
          <a:lstStyle>
            <a:lvl1pPr marL="0" indent="0">
              <a:buNone/>
              <a:defRPr sz="1800" b="0">
                <a:solidFill>
                  <a:schemeClr val="accent1">
                    <a:lumMod val="60000"/>
                    <a:lumOff val="4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9" name="Text Placeholder 3"/>
          <p:cNvSpPr>
            <a:spLocks noGrp="1"/>
          </p:cNvSpPr>
          <p:nvPr>
            <p:ph type="body" sz="half" idx="16"/>
          </p:nvPr>
        </p:nvSpPr>
        <p:spPr>
          <a:xfrm>
            <a:off x="3384541" y="2384823"/>
            <a:ext cx="2360257" cy="2135470"/>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916101" y="1952626"/>
            <a:ext cx="2359298" cy="432197"/>
          </a:xfrm>
        </p:spPr>
        <p:txBody>
          <a:bodyPr anchor="b">
            <a:noAutofit/>
          </a:bodyPr>
          <a:lstStyle>
            <a:lvl1pPr marL="0" indent="0">
              <a:buNone/>
              <a:defRPr sz="1800" b="0">
                <a:solidFill>
                  <a:schemeClr val="accent1">
                    <a:lumMod val="60000"/>
                    <a:lumOff val="4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Text Placeholder 3"/>
          <p:cNvSpPr>
            <a:spLocks noGrp="1"/>
          </p:cNvSpPr>
          <p:nvPr>
            <p:ph type="body" sz="half" idx="17"/>
          </p:nvPr>
        </p:nvSpPr>
        <p:spPr>
          <a:xfrm>
            <a:off x="5916247" y="2384822"/>
            <a:ext cx="2359152" cy="2135470"/>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3302978" y="1927225"/>
            <a:ext cx="0" cy="261937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29301" y="1927225"/>
            <a:ext cx="0" cy="261937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45980212"/>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1"/>
            <a:ext cx="6619244" cy="530223"/>
          </a:xfrm>
        </p:spPr>
        <p:txBody>
          <a:bodyPr/>
          <a:lstStyle>
            <a:lvl1pPr>
              <a:defRPr sz="2700"/>
            </a:lvl1pPr>
          </a:lstStyle>
          <a:p>
            <a:r>
              <a:rPr lang="en-US"/>
              <a:t>Click to edit Master title style</a:t>
            </a:r>
            <a:endParaRPr lang="en-US" dirty="0"/>
          </a:p>
        </p:txBody>
      </p:sp>
      <p:sp>
        <p:nvSpPr>
          <p:cNvPr id="3" name="Text Placeholder 2"/>
          <p:cNvSpPr>
            <a:spLocks noGrp="1"/>
          </p:cNvSpPr>
          <p:nvPr>
            <p:ph type="body" idx="1"/>
          </p:nvPr>
        </p:nvSpPr>
        <p:spPr>
          <a:xfrm>
            <a:off x="866215" y="3399633"/>
            <a:ext cx="2287829" cy="432197"/>
          </a:xfrm>
        </p:spPr>
        <p:txBody>
          <a:bodyPr anchor="b">
            <a:noAutofit/>
          </a:bodyPr>
          <a:lstStyle>
            <a:lvl1pPr marL="0" indent="0">
              <a:buNone/>
              <a:defRPr sz="1800" b="0">
                <a:solidFill>
                  <a:schemeClr val="accent1">
                    <a:lumMod val="60000"/>
                    <a:lumOff val="4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9" name="Picture Placeholder 2"/>
          <p:cNvSpPr>
            <a:spLocks noGrp="1" noChangeAspect="1"/>
          </p:cNvSpPr>
          <p:nvPr>
            <p:ph type="pic" idx="15"/>
          </p:nvPr>
        </p:nvSpPr>
        <p:spPr>
          <a:xfrm>
            <a:off x="1000915" y="1952625"/>
            <a:ext cx="2018432" cy="11936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2" name="Text Placeholder 3"/>
          <p:cNvSpPr>
            <a:spLocks noGrp="1"/>
          </p:cNvSpPr>
          <p:nvPr>
            <p:ph type="body" sz="half" idx="18"/>
          </p:nvPr>
        </p:nvSpPr>
        <p:spPr>
          <a:xfrm>
            <a:off x="866215" y="3831830"/>
            <a:ext cx="2287829" cy="6884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3426649" y="3399634"/>
            <a:ext cx="2287829" cy="432197"/>
          </a:xfrm>
        </p:spPr>
        <p:txBody>
          <a:bodyPr anchor="b">
            <a:noAutofit/>
          </a:bodyPr>
          <a:lstStyle>
            <a:lvl1pPr marL="0" indent="0">
              <a:buNone/>
              <a:defRPr sz="1800" b="0">
                <a:solidFill>
                  <a:schemeClr val="accent1">
                    <a:lumMod val="60000"/>
                    <a:lumOff val="4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1" name="Picture Placeholder 2"/>
          <p:cNvSpPr>
            <a:spLocks noGrp="1" noChangeAspect="1"/>
          </p:cNvSpPr>
          <p:nvPr>
            <p:ph type="pic" idx="21"/>
          </p:nvPr>
        </p:nvSpPr>
        <p:spPr>
          <a:xfrm>
            <a:off x="3561347" y="1952625"/>
            <a:ext cx="2018432" cy="11936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3" name="Text Placeholder 3"/>
          <p:cNvSpPr>
            <a:spLocks noGrp="1"/>
          </p:cNvSpPr>
          <p:nvPr>
            <p:ph type="body" sz="half" idx="19"/>
          </p:nvPr>
        </p:nvSpPr>
        <p:spPr>
          <a:xfrm>
            <a:off x="3427629" y="3831829"/>
            <a:ext cx="2287829" cy="6884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987082" y="3399634"/>
            <a:ext cx="2288321" cy="432197"/>
          </a:xfrm>
        </p:spPr>
        <p:txBody>
          <a:bodyPr anchor="b">
            <a:noAutofit/>
          </a:bodyPr>
          <a:lstStyle>
            <a:lvl1pPr marL="0" indent="0">
              <a:buNone/>
              <a:defRPr sz="1800" b="0">
                <a:solidFill>
                  <a:schemeClr val="accent1">
                    <a:lumMod val="60000"/>
                    <a:lumOff val="4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2" name="Picture Placeholder 2"/>
          <p:cNvSpPr>
            <a:spLocks noGrp="1" noChangeAspect="1"/>
          </p:cNvSpPr>
          <p:nvPr>
            <p:ph type="pic" idx="22"/>
          </p:nvPr>
        </p:nvSpPr>
        <p:spPr>
          <a:xfrm>
            <a:off x="6122273" y="1952625"/>
            <a:ext cx="2018432" cy="11936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20"/>
          </p:nvPr>
        </p:nvSpPr>
        <p:spPr>
          <a:xfrm>
            <a:off x="5987081" y="3831828"/>
            <a:ext cx="2288322" cy="6884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43" name="Straight Connector 42"/>
          <p:cNvCxnSpPr/>
          <p:nvPr/>
        </p:nvCxnSpPr>
        <p:spPr>
          <a:xfrm>
            <a:off x="3304373" y="1927225"/>
            <a:ext cx="0" cy="261937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5848352" y="1927225"/>
            <a:ext cx="0" cy="261937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3/2/2024</a:t>
            </a:fld>
            <a:endParaRPr lang="en-US" dirty="0"/>
          </a:p>
        </p:txBody>
      </p:sp>
      <p:sp>
        <p:nvSpPr>
          <p:cNvPr id="8" name="Footer Placeholder 7"/>
          <p:cNvSpPr>
            <a:spLocks noGrp="1"/>
          </p:cNvSpPr>
          <p:nvPr>
            <p:ph type="ftr" sz="quarter" idx="11"/>
          </p:nvPr>
        </p:nvSpPr>
        <p:spPr>
          <a:xfrm>
            <a:off x="420833" y="4793879"/>
            <a:ext cx="2733212" cy="2286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060089"/>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1"/>
            <a:ext cx="6619244" cy="530223"/>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66216" y="1952625"/>
            <a:ext cx="6619244" cy="2562225"/>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21580" y="4793879"/>
            <a:ext cx="742949" cy="228599"/>
          </a:xfrm>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5131604"/>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9144000" cy="51435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6438927" y="958850"/>
            <a:ext cx="1057474" cy="3561443"/>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216" y="958850"/>
            <a:ext cx="4692019" cy="356144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989829" y="4793879"/>
            <a:ext cx="744101" cy="228599"/>
          </a:xfrm>
        </p:spPr>
        <p:txBody>
          <a:bodyPr/>
          <a:lstStyle/>
          <a:p>
            <a:fld id="{B61BEF0D-F0BB-DE4B-95CE-6DB70DBA9567}" type="datetimeFigureOut">
              <a:rPr lang="en-US" smtClean="0"/>
              <a:pPr/>
              <a:t>3/2/2024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4784819"/>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l"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9" name="Google Shape;19;p4"/>
          <p:cNvSpPr txBox="1">
            <a:spLocks noGrp="1"/>
          </p:cNvSpPr>
          <p:nvPr>
            <p:ph type="body" idx="1"/>
          </p:nvPr>
        </p:nvSpPr>
        <p:spPr>
          <a:xfrm>
            <a:off x="720000" y="1026875"/>
            <a:ext cx="7704000" cy="3659700"/>
          </a:xfrm>
          <a:prstGeom prst="rect">
            <a:avLst/>
          </a:prstGeom>
        </p:spPr>
        <p:txBody>
          <a:bodyPr spcFirstLastPara="1" wrap="square" lIns="91425" tIns="91425" rIns="91425" bIns="91425" anchor="ctr" anchorCtr="0">
            <a:noAutofit/>
          </a:bodyPr>
          <a:lstStyle>
            <a:lvl1pPr marL="457200" lvl="0" indent="-330200" rtl="0">
              <a:lnSpc>
                <a:spcPct val="100000"/>
              </a:lnSpc>
              <a:spcBef>
                <a:spcPts val="0"/>
              </a:spcBef>
              <a:spcAft>
                <a:spcPts val="0"/>
              </a:spcAft>
              <a:buSzPts val="1600"/>
              <a:buChar char="●"/>
              <a:defRPr sz="1200"/>
            </a:lvl1pPr>
            <a:lvl2pPr marL="914400" lvl="1" indent="-330200" rtl="0">
              <a:lnSpc>
                <a:spcPct val="100000"/>
              </a:lnSpc>
              <a:spcBef>
                <a:spcPts val="0"/>
              </a:spcBef>
              <a:spcAft>
                <a:spcPts val="0"/>
              </a:spcAft>
              <a:buSzPts val="1600"/>
              <a:buFont typeface="Roboto Condensed Light"/>
              <a:buChar char="○"/>
              <a:defRPr sz="1600"/>
            </a:lvl2pPr>
            <a:lvl3pPr marL="1371600" lvl="2" indent="-330200" rtl="0">
              <a:lnSpc>
                <a:spcPct val="100000"/>
              </a:lnSpc>
              <a:spcBef>
                <a:spcPts val="0"/>
              </a:spcBef>
              <a:spcAft>
                <a:spcPts val="0"/>
              </a:spcAft>
              <a:buSzPts val="1600"/>
              <a:buFont typeface="Roboto Condensed Light"/>
              <a:buChar char="■"/>
              <a:defRPr sz="1600"/>
            </a:lvl3pPr>
            <a:lvl4pPr marL="1828800" lvl="3" indent="-330200" rtl="0">
              <a:lnSpc>
                <a:spcPct val="100000"/>
              </a:lnSpc>
              <a:spcBef>
                <a:spcPts val="0"/>
              </a:spcBef>
              <a:spcAft>
                <a:spcPts val="0"/>
              </a:spcAft>
              <a:buSzPts val="1600"/>
              <a:buFont typeface="Roboto Condensed Light"/>
              <a:buChar char="●"/>
              <a:defRPr sz="1600"/>
            </a:lvl4pPr>
            <a:lvl5pPr marL="2286000" lvl="4" indent="-330200" rtl="0">
              <a:lnSpc>
                <a:spcPct val="100000"/>
              </a:lnSpc>
              <a:spcBef>
                <a:spcPts val="0"/>
              </a:spcBef>
              <a:spcAft>
                <a:spcPts val="0"/>
              </a:spcAft>
              <a:buSzPts val="1600"/>
              <a:buFont typeface="Roboto Condensed Light"/>
              <a:buChar char="○"/>
              <a:defRPr sz="1600"/>
            </a:lvl5pPr>
            <a:lvl6pPr marL="2743200" lvl="5" indent="-330200" rtl="0">
              <a:lnSpc>
                <a:spcPct val="100000"/>
              </a:lnSpc>
              <a:spcBef>
                <a:spcPts val="0"/>
              </a:spcBef>
              <a:spcAft>
                <a:spcPts val="0"/>
              </a:spcAft>
              <a:buSzPts val="1600"/>
              <a:buFont typeface="Roboto Condensed Light"/>
              <a:buChar char="■"/>
              <a:defRPr sz="1600"/>
            </a:lvl6pPr>
            <a:lvl7pPr marL="3200400" lvl="6" indent="-330200" rtl="0">
              <a:lnSpc>
                <a:spcPct val="100000"/>
              </a:lnSpc>
              <a:spcBef>
                <a:spcPts val="0"/>
              </a:spcBef>
              <a:spcAft>
                <a:spcPts val="0"/>
              </a:spcAft>
              <a:buSzPts val="1600"/>
              <a:buFont typeface="Roboto Condensed Light"/>
              <a:buChar char="●"/>
              <a:defRPr sz="1600"/>
            </a:lvl7pPr>
            <a:lvl8pPr marL="3657600" lvl="7" indent="-330200" rtl="0">
              <a:lnSpc>
                <a:spcPct val="100000"/>
              </a:lnSpc>
              <a:spcBef>
                <a:spcPts val="0"/>
              </a:spcBef>
              <a:spcAft>
                <a:spcPts val="0"/>
              </a:spcAft>
              <a:buSzPts val="1600"/>
              <a:buFont typeface="Roboto Condensed Light"/>
              <a:buChar char="○"/>
              <a:defRPr sz="1600"/>
            </a:lvl8pPr>
            <a:lvl9pPr marL="4114800" lvl="8" indent="-330200" rtl="0">
              <a:lnSpc>
                <a:spcPct val="100000"/>
              </a:lnSpc>
              <a:spcBef>
                <a:spcPts val="0"/>
              </a:spcBef>
              <a:spcAft>
                <a:spcPts val="0"/>
              </a:spcAft>
              <a:buSzPts val="1600"/>
              <a:buFont typeface="Roboto Condensed Light"/>
              <a:buChar char="■"/>
              <a:defRPr sz="1600"/>
            </a:lvl9pPr>
          </a:lstStyle>
          <a:p>
            <a:endParaRPr/>
          </a:p>
        </p:txBody>
      </p:sp>
    </p:spTree>
    <p:extLst>
      <p:ext uri="{BB962C8B-B14F-4D97-AF65-F5344CB8AC3E}">
        <p14:creationId xmlns:p14="http://schemas.microsoft.com/office/powerpoint/2010/main" val="26070614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103"/>
        <p:cNvGrpSpPr/>
        <p:nvPr/>
      </p:nvGrpSpPr>
      <p:grpSpPr>
        <a:xfrm>
          <a:off x="0" y="0"/>
          <a:ext cx="0" cy="0"/>
          <a:chOff x="0" y="0"/>
          <a:chExt cx="0" cy="0"/>
        </a:xfrm>
      </p:grpSpPr>
      <p:sp>
        <p:nvSpPr>
          <p:cNvPr id="104" name="Google Shape;104;p19"/>
          <p:cNvSpPr txBox="1">
            <a:spLocks noGrp="1"/>
          </p:cNvSpPr>
          <p:nvPr>
            <p:ph type="title"/>
          </p:nvPr>
        </p:nvSpPr>
        <p:spPr>
          <a:xfrm>
            <a:off x="717750" y="445025"/>
            <a:ext cx="7706400" cy="576000"/>
          </a:xfrm>
          <a:prstGeom prst="rect">
            <a:avLst/>
          </a:prstGeom>
        </p:spPr>
        <p:txBody>
          <a:bodyPr spcFirstLastPara="1" wrap="square" lIns="91425" tIns="91425" rIns="91425" bIns="91425" anchor="t" anchorCtr="0">
            <a:noAutofit/>
          </a:bodyPr>
          <a:lstStyle>
            <a:lvl1pPr lvl="0" algn="l"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5" name="Google Shape;105;p19"/>
          <p:cNvSpPr txBox="1">
            <a:spLocks noGrp="1"/>
          </p:cNvSpPr>
          <p:nvPr>
            <p:ph type="title" idx="2"/>
          </p:nvPr>
        </p:nvSpPr>
        <p:spPr>
          <a:xfrm>
            <a:off x="818844" y="2165552"/>
            <a:ext cx="2175300" cy="36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06" name="Google Shape;106;p19"/>
          <p:cNvSpPr txBox="1">
            <a:spLocks noGrp="1"/>
          </p:cNvSpPr>
          <p:nvPr>
            <p:ph type="subTitle" idx="1"/>
          </p:nvPr>
        </p:nvSpPr>
        <p:spPr>
          <a:xfrm>
            <a:off x="717744" y="2483527"/>
            <a:ext cx="2377500" cy="822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atin typeface="Hind Madurai SemiBold"/>
                <a:ea typeface="Hind Madurai SemiBold"/>
                <a:cs typeface="Hind Madurai SemiBold"/>
                <a:sym typeface="Hind Madurai SemiBold"/>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07" name="Google Shape;107;p19"/>
          <p:cNvSpPr txBox="1">
            <a:spLocks noGrp="1"/>
          </p:cNvSpPr>
          <p:nvPr>
            <p:ph type="title" idx="3"/>
          </p:nvPr>
        </p:nvSpPr>
        <p:spPr>
          <a:xfrm>
            <a:off x="6151350" y="2165552"/>
            <a:ext cx="2175300" cy="36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08" name="Google Shape;108;p19"/>
          <p:cNvSpPr txBox="1">
            <a:spLocks noGrp="1"/>
          </p:cNvSpPr>
          <p:nvPr>
            <p:ph type="subTitle" idx="4"/>
          </p:nvPr>
        </p:nvSpPr>
        <p:spPr>
          <a:xfrm>
            <a:off x="6050250" y="2483527"/>
            <a:ext cx="2377500" cy="822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atin typeface="Hind Madurai SemiBold"/>
                <a:ea typeface="Hind Madurai SemiBold"/>
                <a:cs typeface="Hind Madurai SemiBold"/>
                <a:sym typeface="Hind Madurai SemiBold"/>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09" name="Google Shape;109;p19"/>
          <p:cNvSpPr txBox="1">
            <a:spLocks noGrp="1"/>
          </p:cNvSpPr>
          <p:nvPr>
            <p:ph type="title" idx="5"/>
          </p:nvPr>
        </p:nvSpPr>
        <p:spPr>
          <a:xfrm>
            <a:off x="3485105" y="3458502"/>
            <a:ext cx="2175300" cy="36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10" name="Google Shape;110;p19"/>
          <p:cNvSpPr txBox="1">
            <a:spLocks noGrp="1"/>
          </p:cNvSpPr>
          <p:nvPr>
            <p:ph type="subTitle" idx="6"/>
          </p:nvPr>
        </p:nvSpPr>
        <p:spPr>
          <a:xfrm>
            <a:off x="3384005" y="3776477"/>
            <a:ext cx="2377500" cy="822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atin typeface="Hind Madurai SemiBold"/>
                <a:ea typeface="Hind Madurai SemiBold"/>
                <a:cs typeface="Hind Madurai SemiBold"/>
                <a:sym typeface="Hind Madurai SemiBold"/>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37732074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596725" y="3220725"/>
            <a:ext cx="6491400" cy="841800"/>
          </a:xfrm>
          <a:prstGeom prst="rect">
            <a:avLst/>
          </a:prstGeom>
        </p:spPr>
        <p:txBody>
          <a:bodyPr spcFirstLastPara="1" wrap="square" lIns="91425" tIns="91425" rIns="91425" bIns="91425" anchor="ctr" anchorCtr="0">
            <a:noAutofit/>
          </a:bodyPr>
          <a:lstStyle>
            <a:lvl1pPr lvl="0" algn="l">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title" idx="2" hasCustomPrompt="1"/>
          </p:nvPr>
        </p:nvSpPr>
        <p:spPr>
          <a:xfrm>
            <a:off x="758212" y="2413176"/>
            <a:ext cx="1252800" cy="682200"/>
          </a:xfrm>
          <a:prstGeom prst="rect">
            <a:avLst/>
          </a:prstGeom>
        </p:spPr>
        <p:txBody>
          <a:bodyPr spcFirstLastPara="1" wrap="square" lIns="91425" tIns="91425" rIns="91425" bIns="91425" anchor="ctr" anchorCtr="0">
            <a:noAutofit/>
          </a:bodyPr>
          <a:lstStyle>
            <a:lvl1pPr lvl="0"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6" name="Google Shape;16;p3"/>
          <p:cNvSpPr txBox="1">
            <a:spLocks noGrp="1"/>
          </p:cNvSpPr>
          <p:nvPr>
            <p:ph type="subTitle" idx="1"/>
          </p:nvPr>
        </p:nvSpPr>
        <p:spPr>
          <a:xfrm>
            <a:off x="734362" y="4238175"/>
            <a:ext cx="4055700" cy="361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None/>
              <a:defRPr>
                <a:latin typeface="Hind Madurai SemiBold"/>
                <a:ea typeface="Hind Madurai SemiBold"/>
                <a:cs typeface="Hind Madurai SemiBold"/>
                <a:sym typeface="Hind Madurai SemiBold"/>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5281748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3"/>
        <p:cNvGrpSpPr/>
        <p:nvPr/>
      </p:nvGrpSpPr>
      <p:grpSpPr>
        <a:xfrm>
          <a:off x="0" y="0"/>
          <a:ext cx="0" cy="0"/>
          <a:chOff x="0" y="0"/>
          <a:chExt cx="0" cy="0"/>
        </a:xfrm>
      </p:grpSpPr>
      <p:sp>
        <p:nvSpPr>
          <p:cNvPr id="44" name="Google Shape;44;p9"/>
          <p:cNvSpPr txBox="1">
            <a:spLocks noGrp="1"/>
          </p:cNvSpPr>
          <p:nvPr>
            <p:ph type="subTitle" idx="1"/>
          </p:nvPr>
        </p:nvSpPr>
        <p:spPr>
          <a:xfrm>
            <a:off x="2928550" y="2158716"/>
            <a:ext cx="4294800" cy="125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atin typeface="Hind Madurai SemiBold"/>
                <a:ea typeface="Hind Madurai SemiBold"/>
                <a:cs typeface="Hind Madurai SemiBold"/>
                <a:sym typeface="Hind Madurai SemiBold"/>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5" name="Google Shape;45;p9"/>
          <p:cNvSpPr txBox="1">
            <a:spLocks noGrp="1"/>
          </p:cNvSpPr>
          <p:nvPr>
            <p:ph type="title"/>
          </p:nvPr>
        </p:nvSpPr>
        <p:spPr>
          <a:xfrm>
            <a:off x="2928550" y="926925"/>
            <a:ext cx="5439600" cy="1231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15738438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6"/>
        <p:cNvGrpSpPr/>
        <p:nvPr/>
      </p:nvGrpSpPr>
      <p:grpSpPr>
        <a:xfrm>
          <a:off x="0" y="0"/>
          <a:ext cx="0" cy="0"/>
          <a:chOff x="0" y="0"/>
          <a:chExt cx="0" cy="0"/>
        </a:xfrm>
      </p:grpSpPr>
      <p:sp>
        <p:nvSpPr>
          <p:cNvPr id="37" name="Google Shape;37;p7"/>
          <p:cNvSpPr txBox="1">
            <a:spLocks noGrp="1"/>
          </p:cNvSpPr>
          <p:nvPr>
            <p:ph type="body" idx="1"/>
          </p:nvPr>
        </p:nvSpPr>
        <p:spPr>
          <a:xfrm>
            <a:off x="719988" y="1931075"/>
            <a:ext cx="4261800" cy="2480100"/>
          </a:xfrm>
          <a:prstGeom prst="rect">
            <a:avLst/>
          </a:prstGeom>
        </p:spPr>
        <p:txBody>
          <a:bodyPr spcFirstLastPara="1" wrap="square" lIns="91425" tIns="91425" rIns="91425" bIns="91425" anchor="ctr" anchorCtr="0">
            <a:noAutofit/>
          </a:bodyPr>
          <a:lstStyle>
            <a:lvl1pPr marL="457200" lvl="0" indent="-330200" rtl="0">
              <a:lnSpc>
                <a:spcPct val="100000"/>
              </a:lnSpc>
              <a:spcBef>
                <a:spcPts val="0"/>
              </a:spcBef>
              <a:spcAft>
                <a:spcPts val="0"/>
              </a:spcAft>
              <a:buSzPts val="1600"/>
              <a:buFont typeface="Nunito Light"/>
              <a:buChar char="●"/>
              <a:defRPr sz="1400">
                <a:latin typeface="Hind Madurai SemiBold"/>
                <a:ea typeface="Hind Madurai SemiBold"/>
                <a:cs typeface="Hind Madurai SemiBold"/>
                <a:sym typeface="Hind Madurai SemiBold"/>
              </a:defRPr>
            </a:lvl1pPr>
            <a:lvl2pPr marL="914400" lvl="1" indent="-330200" rtl="0">
              <a:lnSpc>
                <a:spcPct val="100000"/>
              </a:lnSpc>
              <a:spcBef>
                <a:spcPts val="0"/>
              </a:spcBef>
              <a:spcAft>
                <a:spcPts val="0"/>
              </a:spcAft>
              <a:buSzPts val="1600"/>
              <a:buFont typeface="Nunito Light"/>
              <a:buChar char="○"/>
              <a:defRPr sz="1600"/>
            </a:lvl2pPr>
            <a:lvl3pPr marL="1371600" lvl="2" indent="-330200" rtl="0">
              <a:lnSpc>
                <a:spcPct val="100000"/>
              </a:lnSpc>
              <a:spcBef>
                <a:spcPts val="0"/>
              </a:spcBef>
              <a:spcAft>
                <a:spcPts val="0"/>
              </a:spcAft>
              <a:buSzPts val="1600"/>
              <a:buFont typeface="Nunito Light"/>
              <a:buChar char="■"/>
              <a:defRPr sz="1600"/>
            </a:lvl3pPr>
            <a:lvl4pPr marL="1828800" lvl="3" indent="-330200" rtl="0">
              <a:lnSpc>
                <a:spcPct val="100000"/>
              </a:lnSpc>
              <a:spcBef>
                <a:spcPts val="0"/>
              </a:spcBef>
              <a:spcAft>
                <a:spcPts val="0"/>
              </a:spcAft>
              <a:buSzPts val="1600"/>
              <a:buFont typeface="Nunito Light"/>
              <a:buChar char="●"/>
              <a:defRPr sz="1600"/>
            </a:lvl4pPr>
            <a:lvl5pPr marL="2286000" lvl="4" indent="-330200" rtl="0">
              <a:lnSpc>
                <a:spcPct val="100000"/>
              </a:lnSpc>
              <a:spcBef>
                <a:spcPts val="0"/>
              </a:spcBef>
              <a:spcAft>
                <a:spcPts val="0"/>
              </a:spcAft>
              <a:buSzPts val="1600"/>
              <a:buFont typeface="Nunito Light"/>
              <a:buChar char="○"/>
              <a:defRPr sz="1600"/>
            </a:lvl5pPr>
            <a:lvl6pPr marL="2743200" lvl="5" indent="-330200" rtl="0">
              <a:lnSpc>
                <a:spcPct val="100000"/>
              </a:lnSpc>
              <a:spcBef>
                <a:spcPts val="0"/>
              </a:spcBef>
              <a:spcAft>
                <a:spcPts val="0"/>
              </a:spcAft>
              <a:buSzPts val="1600"/>
              <a:buFont typeface="Nunito Light"/>
              <a:buChar char="■"/>
              <a:defRPr sz="1600"/>
            </a:lvl6pPr>
            <a:lvl7pPr marL="3200400" lvl="6" indent="-330200" rtl="0">
              <a:lnSpc>
                <a:spcPct val="100000"/>
              </a:lnSpc>
              <a:spcBef>
                <a:spcPts val="0"/>
              </a:spcBef>
              <a:spcAft>
                <a:spcPts val="0"/>
              </a:spcAft>
              <a:buSzPts val="1600"/>
              <a:buFont typeface="Nunito Light"/>
              <a:buChar char="●"/>
              <a:defRPr sz="1600"/>
            </a:lvl7pPr>
            <a:lvl8pPr marL="3657600" lvl="7" indent="-330200" rtl="0">
              <a:lnSpc>
                <a:spcPct val="100000"/>
              </a:lnSpc>
              <a:spcBef>
                <a:spcPts val="0"/>
              </a:spcBef>
              <a:spcAft>
                <a:spcPts val="0"/>
              </a:spcAft>
              <a:buSzPts val="1600"/>
              <a:buFont typeface="Nunito Light"/>
              <a:buChar char="○"/>
              <a:defRPr sz="1600"/>
            </a:lvl8pPr>
            <a:lvl9pPr marL="4114800" lvl="8" indent="-330200" rtl="0">
              <a:lnSpc>
                <a:spcPct val="100000"/>
              </a:lnSpc>
              <a:spcBef>
                <a:spcPts val="0"/>
              </a:spcBef>
              <a:spcAft>
                <a:spcPts val="0"/>
              </a:spcAft>
              <a:buSzPts val="1600"/>
              <a:buFont typeface="Nunito Light"/>
              <a:buChar char="■"/>
              <a:defRPr sz="1600"/>
            </a:lvl9pPr>
          </a:lstStyle>
          <a:p>
            <a:endParaRPr/>
          </a:p>
        </p:txBody>
      </p:sp>
      <p:sp>
        <p:nvSpPr>
          <p:cNvPr id="38" name="Google Shape;38;p7"/>
          <p:cNvSpPr txBox="1">
            <a:spLocks noGrp="1"/>
          </p:cNvSpPr>
          <p:nvPr>
            <p:ph type="title"/>
          </p:nvPr>
        </p:nvSpPr>
        <p:spPr>
          <a:xfrm>
            <a:off x="719988" y="800600"/>
            <a:ext cx="4641900" cy="1231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24580045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100"/>
        <p:cNvGrpSpPr/>
        <p:nvPr/>
      </p:nvGrpSpPr>
      <p:grpSpPr>
        <a:xfrm>
          <a:off x="0" y="0"/>
          <a:ext cx="0" cy="0"/>
          <a:chOff x="0" y="0"/>
          <a:chExt cx="0" cy="0"/>
        </a:xfrm>
      </p:grpSpPr>
      <p:sp>
        <p:nvSpPr>
          <p:cNvPr id="101" name="Google Shape;101;p18"/>
          <p:cNvSpPr txBox="1">
            <a:spLocks noGrp="1"/>
          </p:cNvSpPr>
          <p:nvPr>
            <p:ph type="title"/>
          </p:nvPr>
        </p:nvSpPr>
        <p:spPr>
          <a:xfrm>
            <a:off x="720000" y="445025"/>
            <a:ext cx="7708500" cy="576000"/>
          </a:xfrm>
          <a:prstGeom prst="rect">
            <a:avLst/>
          </a:prstGeom>
        </p:spPr>
        <p:txBody>
          <a:bodyPr spcFirstLastPara="1" wrap="square" lIns="91425" tIns="91425" rIns="91425" bIns="91425" anchor="t" anchorCtr="0">
            <a:noAutofit/>
          </a:bodyPr>
          <a:lstStyle>
            <a:lvl1pPr lvl="0" algn="l"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2" name="Google Shape;102;p18"/>
          <p:cNvSpPr txBox="1">
            <a:spLocks noGrp="1"/>
          </p:cNvSpPr>
          <p:nvPr>
            <p:ph type="body" idx="1"/>
          </p:nvPr>
        </p:nvSpPr>
        <p:spPr>
          <a:xfrm>
            <a:off x="720000" y="1339200"/>
            <a:ext cx="7708500" cy="3177300"/>
          </a:xfrm>
          <a:prstGeom prst="rect">
            <a:avLst/>
          </a:prstGeom>
        </p:spPr>
        <p:txBody>
          <a:bodyPr spcFirstLastPara="1" wrap="square" lIns="91425" tIns="91425" rIns="91425" bIns="91425" anchor="t" anchorCtr="0">
            <a:noAutofit/>
          </a:bodyPr>
          <a:lstStyle>
            <a:lvl1pPr marL="457200" lvl="0" indent="-330200" rtl="0">
              <a:lnSpc>
                <a:spcPct val="100000"/>
              </a:lnSpc>
              <a:spcBef>
                <a:spcPts val="0"/>
              </a:spcBef>
              <a:spcAft>
                <a:spcPts val="0"/>
              </a:spcAft>
              <a:buSzPts val="1600"/>
              <a:buFont typeface="Nunito Light"/>
              <a:buChar char="●"/>
              <a:defRPr sz="1400"/>
            </a:lvl1pPr>
            <a:lvl2pPr marL="914400" lvl="1" indent="-330200" rtl="0">
              <a:lnSpc>
                <a:spcPct val="100000"/>
              </a:lnSpc>
              <a:spcBef>
                <a:spcPts val="0"/>
              </a:spcBef>
              <a:spcAft>
                <a:spcPts val="0"/>
              </a:spcAft>
              <a:buSzPts val="1600"/>
              <a:buFont typeface="Nunito Light"/>
              <a:buChar char="○"/>
              <a:defRPr sz="1600"/>
            </a:lvl2pPr>
            <a:lvl3pPr marL="1371600" lvl="2" indent="-330200" rtl="0">
              <a:lnSpc>
                <a:spcPct val="100000"/>
              </a:lnSpc>
              <a:spcBef>
                <a:spcPts val="0"/>
              </a:spcBef>
              <a:spcAft>
                <a:spcPts val="0"/>
              </a:spcAft>
              <a:buSzPts val="1600"/>
              <a:buFont typeface="Nunito Light"/>
              <a:buChar char="■"/>
              <a:defRPr sz="1600"/>
            </a:lvl3pPr>
            <a:lvl4pPr marL="1828800" lvl="3" indent="-330200" rtl="0">
              <a:lnSpc>
                <a:spcPct val="100000"/>
              </a:lnSpc>
              <a:spcBef>
                <a:spcPts val="0"/>
              </a:spcBef>
              <a:spcAft>
                <a:spcPts val="0"/>
              </a:spcAft>
              <a:buSzPts val="1600"/>
              <a:buFont typeface="Nunito Light"/>
              <a:buChar char="●"/>
              <a:defRPr sz="1600"/>
            </a:lvl4pPr>
            <a:lvl5pPr marL="2286000" lvl="4" indent="-330200" rtl="0">
              <a:lnSpc>
                <a:spcPct val="100000"/>
              </a:lnSpc>
              <a:spcBef>
                <a:spcPts val="0"/>
              </a:spcBef>
              <a:spcAft>
                <a:spcPts val="0"/>
              </a:spcAft>
              <a:buSzPts val="1600"/>
              <a:buFont typeface="Nunito Light"/>
              <a:buChar char="○"/>
              <a:defRPr sz="1600"/>
            </a:lvl5pPr>
            <a:lvl6pPr marL="2743200" lvl="5" indent="-330200" rtl="0">
              <a:lnSpc>
                <a:spcPct val="100000"/>
              </a:lnSpc>
              <a:spcBef>
                <a:spcPts val="0"/>
              </a:spcBef>
              <a:spcAft>
                <a:spcPts val="0"/>
              </a:spcAft>
              <a:buSzPts val="1600"/>
              <a:buFont typeface="Nunito Light"/>
              <a:buChar char="■"/>
              <a:defRPr sz="1600"/>
            </a:lvl6pPr>
            <a:lvl7pPr marL="3200400" lvl="6" indent="-330200" rtl="0">
              <a:lnSpc>
                <a:spcPct val="100000"/>
              </a:lnSpc>
              <a:spcBef>
                <a:spcPts val="0"/>
              </a:spcBef>
              <a:spcAft>
                <a:spcPts val="0"/>
              </a:spcAft>
              <a:buSzPts val="1600"/>
              <a:buFont typeface="Nunito Light"/>
              <a:buChar char="●"/>
              <a:defRPr sz="1600"/>
            </a:lvl7pPr>
            <a:lvl8pPr marL="3657600" lvl="7" indent="-330200" rtl="0">
              <a:lnSpc>
                <a:spcPct val="100000"/>
              </a:lnSpc>
              <a:spcBef>
                <a:spcPts val="0"/>
              </a:spcBef>
              <a:spcAft>
                <a:spcPts val="0"/>
              </a:spcAft>
              <a:buSzPts val="1600"/>
              <a:buFont typeface="Nunito Light"/>
              <a:buChar char="○"/>
              <a:defRPr sz="1600"/>
            </a:lvl8pPr>
            <a:lvl9pPr marL="4114800" lvl="8" indent="-330200" rtl="0">
              <a:lnSpc>
                <a:spcPct val="100000"/>
              </a:lnSpc>
              <a:spcBef>
                <a:spcPts val="0"/>
              </a:spcBef>
              <a:spcAft>
                <a:spcPts val="0"/>
              </a:spcAft>
              <a:buSzPts val="1600"/>
              <a:buFont typeface="Nunito Light"/>
              <a:buChar char="■"/>
              <a:defRPr sz="1600"/>
            </a:lvl9pPr>
          </a:lstStyle>
          <a:p>
            <a:endParaRPr/>
          </a:p>
        </p:txBody>
      </p:sp>
    </p:spTree>
    <p:extLst>
      <p:ext uri="{BB962C8B-B14F-4D97-AF65-F5344CB8AC3E}">
        <p14:creationId xmlns:p14="http://schemas.microsoft.com/office/powerpoint/2010/main" val="3159321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9144000" cy="5143500"/>
            <a:chOff x="0" y="0"/>
            <a:chExt cx="12192000" cy="6858000"/>
          </a:xfrm>
        </p:grpSpPr>
        <p:sp>
          <p:nvSpPr>
            <p:cNvPr id="7" name="Rectangle 6"/>
            <p:cNvSpPr/>
            <p:nvPr/>
          </p:nvSpPr>
          <p:spPr>
            <a:xfrm>
              <a:off x="0" y="0"/>
              <a:ext cx="12192000" cy="6858000"/>
            </a:xfrm>
            <a:prstGeom prst="rect">
              <a:avLst/>
            </a:prstGeom>
            <a:blipFill>
              <a:blip r:embed="rId25">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866216" y="730251"/>
            <a:ext cx="6571060" cy="53022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6216" y="1952625"/>
            <a:ext cx="6571060" cy="2562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89829" y="4793879"/>
            <a:ext cx="742949" cy="228599"/>
          </a:xfrm>
          <a:prstGeom prst="rect">
            <a:avLst/>
          </a:prstGeom>
        </p:spPr>
        <p:txBody>
          <a:bodyPr vert="horz" lIns="91440" tIns="45720" rIns="91440" bIns="45720" rtlCol="0" anchor="ctr"/>
          <a:lstStyle>
            <a:lvl1pPr algn="r">
              <a:defRPr sz="750" b="1" i="0">
                <a:solidFill>
                  <a:schemeClr val="accent1"/>
                </a:solidFill>
              </a:defRPr>
            </a:lvl1pPr>
          </a:lstStyle>
          <a:p>
            <a:fld id="{B61BEF0D-F0BB-DE4B-95CE-6DB70DBA9567}" type="datetimeFigureOut">
              <a:rPr lang="en-US" smtClean="0"/>
              <a:pPr/>
              <a:t>3/2/2024</a:t>
            </a:fld>
            <a:endParaRPr lang="en-US" dirty="0"/>
          </a:p>
        </p:txBody>
      </p:sp>
      <p:sp>
        <p:nvSpPr>
          <p:cNvPr id="5" name="Footer Placeholder 4"/>
          <p:cNvSpPr>
            <a:spLocks noGrp="1"/>
          </p:cNvSpPr>
          <p:nvPr>
            <p:ph type="ftr" sz="quarter" idx="3"/>
          </p:nvPr>
        </p:nvSpPr>
        <p:spPr>
          <a:xfrm>
            <a:off x="420833" y="4793879"/>
            <a:ext cx="2894846" cy="228601"/>
          </a:xfrm>
          <a:prstGeom prst="rect">
            <a:avLst/>
          </a:prstGeom>
        </p:spPr>
        <p:txBody>
          <a:bodyPr vert="horz" lIns="91440" tIns="45720" rIns="91440" bIns="45720" rtlCol="0" anchor="ctr"/>
          <a:lstStyle>
            <a:lvl1pPr algn="l">
              <a:defRPr sz="750" b="1" i="0">
                <a:solidFill>
                  <a:schemeClr val="accent1"/>
                </a:solidFill>
              </a:defRPr>
            </a:lvl1pPr>
          </a:lstStyle>
          <a:p>
            <a:endParaRPr lang="en-US" dirty="0"/>
          </a:p>
        </p:txBody>
      </p:sp>
      <p:sp>
        <p:nvSpPr>
          <p:cNvPr id="21" name="Rectangle 20"/>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7764406" y="221797"/>
            <a:ext cx="628649" cy="575765"/>
          </a:xfrm>
          <a:prstGeom prst="rect">
            <a:avLst/>
          </a:prstGeom>
        </p:spPr>
        <p:txBody>
          <a:bodyPr vert="horz" lIns="91440" tIns="45720" rIns="91440" bIns="45720" rtlCol="0" anchor="b"/>
          <a:lstStyle>
            <a:lvl1pPr algn="ctr">
              <a:defRPr sz="21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69045413"/>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 id="2147483859" r:id="rId18"/>
    <p:sldLayoutId id="2147483860" r:id="rId19"/>
    <p:sldLayoutId id="2147483861" r:id="rId20"/>
    <p:sldLayoutId id="2147483862" r:id="rId21"/>
    <p:sldLayoutId id="2147483863" r:id="rId22"/>
    <p:sldLayoutId id="2147483864" r:id="rId23"/>
  </p:sldLayoutIdLst>
  <p:hf hdr="0" ftr="0" dt="0"/>
  <p:txStyles>
    <p:titleStyle>
      <a:lvl1pPr algn="l" defTabSz="342900" rtl="0" eaLnBrk="1" latinLnBrk="0" hangingPunct="1">
        <a:spcBef>
          <a:spcPct val="0"/>
        </a:spcBef>
        <a:buNone/>
        <a:defRPr sz="27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5.png"/><Relationship Id="rId4" Type="http://schemas.openxmlformats.org/officeDocument/2006/relationships/diagramLayout" Target="../diagrams/layout1.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4" name="Google Shape;164;p28"/>
          <p:cNvSpPr txBox="1">
            <a:spLocks noGrp="1"/>
          </p:cNvSpPr>
          <p:nvPr>
            <p:ph type="ctrTitle"/>
          </p:nvPr>
        </p:nvSpPr>
        <p:spPr>
          <a:xfrm>
            <a:off x="1434857" y="789039"/>
            <a:ext cx="4388972" cy="1710974"/>
          </a:xfrm>
          <a:prstGeom prst="rect">
            <a:avLst/>
          </a:prstGeom>
        </p:spPr>
        <p:txBody>
          <a:bodyPr spcFirstLastPara="1" wrap="square" lIns="91425" tIns="91425" rIns="91425" bIns="91425" anchor="ctr" anchorCtr="0">
            <a:noAutofit/>
          </a:bodyPr>
          <a:lstStyle/>
          <a:p>
            <a:pPr lvl="0"/>
            <a:r>
              <a:rPr lang="en-US" sz="2800" b="1" dirty="0">
                <a:latin typeface="Times New Roman" panose="02020603050405020304" pitchFamily="18" charset="0"/>
                <a:cs typeface="Times New Roman" panose="02020603050405020304" pitchFamily="18" charset="0"/>
              </a:rPr>
              <a:t>Managing People</a:t>
            </a:r>
            <a:endParaRPr sz="2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EA4D3281-5698-425A-8AE5-9EC96DBF91A2}"/>
              </a:ext>
            </a:extLst>
          </p:cNvPr>
          <p:cNvSpPr/>
          <p:nvPr/>
        </p:nvSpPr>
        <p:spPr>
          <a:xfrm>
            <a:off x="1434857" y="2600135"/>
            <a:ext cx="3588326" cy="1200329"/>
          </a:xfrm>
          <a:prstGeom prst="rect">
            <a:avLst/>
          </a:prstGeom>
        </p:spPr>
        <p:txBody>
          <a:bodyPr wrap="square">
            <a:spAutoFit/>
          </a:bodyPr>
          <a:lstStyle/>
          <a:p>
            <a:r>
              <a:rPr lang="en-US" dirty="0">
                <a:solidFill>
                  <a:schemeClr val="bg1"/>
                </a:solidFill>
              </a:rPr>
              <a:t>Name: Marius </a:t>
            </a:r>
            <a:r>
              <a:rPr lang="en-US" dirty="0" err="1">
                <a:solidFill>
                  <a:schemeClr val="bg1"/>
                </a:solidFill>
              </a:rPr>
              <a:t>Boldeanu</a:t>
            </a:r>
            <a:endParaRPr lang="en-US" dirty="0">
              <a:solidFill>
                <a:schemeClr val="bg1"/>
              </a:solidFill>
            </a:endParaRPr>
          </a:p>
          <a:p>
            <a:r>
              <a:rPr lang="en-US" dirty="0">
                <a:solidFill>
                  <a:schemeClr val="bg1"/>
                </a:solidFill>
              </a:rPr>
              <a:t>ID: 2224837</a:t>
            </a:r>
          </a:p>
          <a:p>
            <a:r>
              <a:rPr lang="en-US" dirty="0">
                <a:solidFill>
                  <a:schemeClr val="bg1"/>
                </a:solidFill>
              </a:rPr>
              <a:t>Module Code: LCBB5004 Lecture Name: Dr Imo </a:t>
            </a:r>
            <a:r>
              <a:rPr lang="en-US" dirty="0" err="1">
                <a:solidFill>
                  <a:schemeClr val="bg1"/>
                </a:solidFill>
              </a:rPr>
              <a:t>Enang</a:t>
            </a:r>
            <a:endParaRPr lang="en-US" dirty="0">
              <a:solidFill>
                <a:schemeClr val="bg1"/>
              </a:solidFill>
            </a:endParaRPr>
          </a:p>
        </p:txBody>
      </p:sp>
      <p:sp>
        <p:nvSpPr>
          <p:cNvPr id="163" name="Google Shape;163;p28"/>
          <p:cNvSpPr/>
          <p:nvPr/>
        </p:nvSpPr>
        <p:spPr>
          <a:xfrm>
            <a:off x="911289" y="733633"/>
            <a:ext cx="5195829" cy="1710974"/>
          </a:xfrm>
          <a:prstGeom prst="roundRect">
            <a:avLst>
              <a:gd name="adj" fmla="val 50000"/>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a:extLst>
              <a:ext uri="{FF2B5EF4-FFF2-40B4-BE49-F238E27FC236}">
                <a16:creationId xmlns:a16="http://schemas.microsoft.com/office/drawing/2014/main" id="{EB0E09BB-50FB-480B-A472-B5051667B6A5}"/>
              </a:ext>
            </a:extLst>
          </p:cNvPr>
          <p:cNvPicPr>
            <a:picLocks noChangeAspect="1"/>
          </p:cNvPicPr>
          <p:nvPr/>
        </p:nvPicPr>
        <p:blipFill>
          <a:blip r:embed="rId3"/>
          <a:stretch>
            <a:fillRect/>
          </a:stretch>
        </p:blipFill>
        <p:spPr>
          <a:xfrm>
            <a:off x="5555674" y="0"/>
            <a:ext cx="3588326" cy="51435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15420-A3BA-4DD4-9201-FFCF5FE9FFDA}"/>
              </a:ext>
            </a:extLst>
          </p:cNvPr>
          <p:cNvSpPr>
            <a:spLocks noGrp="1"/>
          </p:cNvSpPr>
          <p:nvPr>
            <p:ph type="title"/>
          </p:nvPr>
        </p:nvSpPr>
        <p:spPr/>
        <p:txBody>
          <a:bodyPr/>
          <a:lstStyle/>
          <a:p>
            <a:pPr algn="ctr"/>
            <a:r>
              <a:rPr lang="en-US" sz="2400" b="1" dirty="0">
                <a:latin typeface="Times New Roman" panose="02020603050405020304" pitchFamily="18" charset="0"/>
                <a:cs typeface="Times New Roman" panose="02020603050405020304" pitchFamily="18" charset="0"/>
              </a:rPr>
              <a:t>Introduction </a:t>
            </a:r>
          </a:p>
        </p:txBody>
      </p:sp>
      <p:sp>
        <p:nvSpPr>
          <p:cNvPr id="8" name="TextBox 7"/>
          <p:cNvSpPr txBox="1"/>
          <p:nvPr/>
        </p:nvSpPr>
        <p:spPr>
          <a:xfrm>
            <a:off x="3523305" y="4224007"/>
            <a:ext cx="1742535" cy="307777"/>
          </a:xfrm>
          <a:prstGeom prst="rect">
            <a:avLst/>
          </a:prstGeom>
          <a:noFill/>
        </p:spPr>
        <p:txBody>
          <a:bodyPr wrap="square" rtlCol="0">
            <a:spAutoFit/>
          </a:bodyPr>
          <a:lstStyle/>
          <a:p>
            <a:r>
              <a:rPr lang="en-US" sz="1400" dirty="0">
                <a:latin typeface="Times New Roman" panose="02020603050405020304" pitchFamily="18" charset="0"/>
                <a:cs typeface="Times New Roman" panose="02020603050405020304" pitchFamily="18" charset="0"/>
              </a:rPr>
              <a:t>Organizational core</a:t>
            </a:r>
          </a:p>
        </p:txBody>
      </p:sp>
      <p:sp>
        <p:nvSpPr>
          <p:cNvPr id="9" name="TextBox 8"/>
          <p:cNvSpPr txBox="1"/>
          <p:nvPr/>
        </p:nvSpPr>
        <p:spPr>
          <a:xfrm>
            <a:off x="5032786" y="1438816"/>
            <a:ext cx="1188762" cy="523220"/>
          </a:xfrm>
          <a:prstGeom prst="rect">
            <a:avLst/>
          </a:prstGeom>
          <a:noFill/>
        </p:spPr>
        <p:txBody>
          <a:bodyPr wrap="square" rtlCol="0">
            <a:spAutoFit/>
          </a:bodyPr>
          <a:lstStyle/>
          <a:p>
            <a:pPr marL="158750" indent="0">
              <a:buNone/>
            </a:pPr>
            <a:r>
              <a:rPr lang="en-US" sz="1400" dirty="0">
                <a:latin typeface="Times New Roman" panose="02020603050405020304" pitchFamily="18" charset="0"/>
                <a:cs typeface="Times New Roman" panose="02020603050405020304" pitchFamily="18" charset="0"/>
              </a:rPr>
              <a:t>Key players</a:t>
            </a:r>
          </a:p>
        </p:txBody>
      </p:sp>
      <p:graphicFrame>
        <p:nvGraphicFramePr>
          <p:cNvPr id="25" name="Diagram 24">
            <a:extLst>
              <a:ext uri="{FF2B5EF4-FFF2-40B4-BE49-F238E27FC236}">
                <a16:creationId xmlns:a16="http://schemas.microsoft.com/office/drawing/2014/main" id="{9FAF577A-3D8E-4B9D-8957-092F21CE8AE9}"/>
              </a:ext>
            </a:extLst>
          </p:cNvPr>
          <p:cNvGraphicFramePr/>
          <p:nvPr>
            <p:extLst>
              <p:ext uri="{D42A27DB-BD31-4B8C-83A1-F6EECF244321}">
                <p14:modId xmlns:p14="http://schemas.microsoft.com/office/powerpoint/2010/main" val="1258164431"/>
              </p:ext>
            </p:extLst>
          </p:nvPr>
        </p:nvGraphicFramePr>
        <p:xfrm>
          <a:off x="2639802" y="1127977"/>
          <a:ext cx="3864395" cy="3810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p:cNvSpPr txBox="1"/>
          <p:nvPr/>
        </p:nvSpPr>
        <p:spPr>
          <a:xfrm>
            <a:off x="4202967" y="2539697"/>
            <a:ext cx="2018581" cy="523220"/>
          </a:xfrm>
          <a:prstGeom prst="rect">
            <a:avLst/>
          </a:prstGeom>
          <a:noFill/>
        </p:spPr>
        <p:txBody>
          <a:bodyPr wrap="square" rtlCol="0">
            <a:spAutoFit/>
          </a:bodyPr>
          <a:lstStyle/>
          <a:p>
            <a:pPr marL="158750" indent="0">
              <a:buNone/>
            </a:pPr>
            <a:r>
              <a:rPr lang="en-US" sz="1400" dirty="0">
                <a:solidFill>
                  <a:schemeClr val="bg1"/>
                </a:solidFill>
                <a:latin typeface="Times New Roman" panose="02020603050405020304" pitchFamily="18" charset="0"/>
                <a:cs typeface="Times New Roman" panose="02020603050405020304" pitchFamily="18" charset="0"/>
              </a:rPr>
              <a:t>Positive engagement focus</a:t>
            </a:r>
          </a:p>
        </p:txBody>
      </p:sp>
      <p:sp>
        <p:nvSpPr>
          <p:cNvPr id="26" name="TextBox 25">
            <a:extLst>
              <a:ext uri="{FF2B5EF4-FFF2-40B4-BE49-F238E27FC236}">
                <a16:creationId xmlns:a16="http://schemas.microsoft.com/office/drawing/2014/main" id="{5995386E-1705-41B5-AAE0-913411DEC00D}"/>
              </a:ext>
            </a:extLst>
          </p:cNvPr>
          <p:cNvSpPr txBox="1"/>
          <p:nvPr/>
        </p:nvSpPr>
        <p:spPr>
          <a:xfrm>
            <a:off x="4867640" y="1373277"/>
            <a:ext cx="1776212" cy="523220"/>
          </a:xfrm>
          <a:prstGeom prst="rect">
            <a:avLst/>
          </a:prstGeom>
          <a:noFill/>
        </p:spPr>
        <p:txBody>
          <a:bodyPr wrap="square" rtlCol="0">
            <a:spAutoFit/>
          </a:bodyPr>
          <a:lstStyle/>
          <a:p>
            <a:pPr marL="158750" indent="0">
              <a:buNone/>
            </a:pPr>
            <a:r>
              <a:rPr lang="en-US" sz="1400" dirty="0">
                <a:solidFill>
                  <a:schemeClr val="bg1"/>
                </a:solidFill>
                <a:latin typeface="Times New Roman" panose="02020603050405020304" pitchFamily="18" charset="0"/>
                <a:cs typeface="Times New Roman" panose="02020603050405020304" pitchFamily="18" charset="0"/>
              </a:rPr>
              <a:t>Diverse</a:t>
            </a:r>
            <a:r>
              <a:rPr lang="en-US" sz="1400" dirty="0">
                <a:latin typeface="Times New Roman" panose="02020603050405020304" pitchFamily="18" charset="0"/>
                <a:cs typeface="Times New Roman" panose="02020603050405020304" pitchFamily="18" charset="0"/>
              </a:rPr>
              <a:t> </a:t>
            </a:r>
            <a:r>
              <a:rPr lang="en-US" sz="1400" dirty="0">
                <a:solidFill>
                  <a:schemeClr val="bg1"/>
                </a:solidFill>
                <a:latin typeface="Times New Roman" panose="02020603050405020304" pitchFamily="18" charset="0"/>
                <a:cs typeface="Times New Roman" panose="02020603050405020304" pitchFamily="18" charset="0"/>
              </a:rPr>
              <a:t>responsibilities</a:t>
            </a:r>
          </a:p>
        </p:txBody>
      </p:sp>
      <p:pic>
        <p:nvPicPr>
          <p:cNvPr id="6" name="Picture 5">
            <a:extLst>
              <a:ext uri="{FF2B5EF4-FFF2-40B4-BE49-F238E27FC236}">
                <a16:creationId xmlns:a16="http://schemas.microsoft.com/office/drawing/2014/main" id="{EE5B6AAC-2EE0-48AA-A924-8372829EEE3D}"/>
              </a:ext>
            </a:extLst>
          </p:cNvPr>
          <p:cNvPicPr>
            <a:picLocks noChangeAspect="1"/>
          </p:cNvPicPr>
          <p:nvPr/>
        </p:nvPicPr>
        <p:blipFill>
          <a:blip r:embed="rId8"/>
          <a:stretch>
            <a:fillRect/>
          </a:stretch>
        </p:blipFill>
        <p:spPr>
          <a:xfrm>
            <a:off x="1371600" y="1025747"/>
            <a:ext cx="3496040" cy="1195309"/>
          </a:xfrm>
          <a:prstGeom prst="rect">
            <a:avLst/>
          </a:prstGeom>
        </p:spPr>
      </p:pic>
      <p:pic>
        <p:nvPicPr>
          <p:cNvPr id="7" name="Picture 6">
            <a:extLst>
              <a:ext uri="{FF2B5EF4-FFF2-40B4-BE49-F238E27FC236}">
                <a16:creationId xmlns:a16="http://schemas.microsoft.com/office/drawing/2014/main" id="{21280D29-5FED-493D-8285-B27A3AA06AC2}"/>
              </a:ext>
            </a:extLst>
          </p:cNvPr>
          <p:cNvPicPr>
            <a:picLocks noChangeAspect="1"/>
          </p:cNvPicPr>
          <p:nvPr/>
        </p:nvPicPr>
        <p:blipFill>
          <a:blip r:embed="rId9"/>
          <a:stretch>
            <a:fillRect/>
          </a:stretch>
        </p:blipFill>
        <p:spPr>
          <a:xfrm>
            <a:off x="1780309" y="2113369"/>
            <a:ext cx="2493818" cy="1224828"/>
          </a:xfrm>
          <a:prstGeom prst="rect">
            <a:avLst/>
          </a:prstGeom>
        </p:spPr>
      </p:pic>
      <p:pic>
        <p:nvPicPr>
          <p:cNvPr id="27" name="Picture 26">
            <a:extLst>
              <a:ext uri="{FF2B5EF4-FFF2-40B4-BE49-F238E27FC236}">
                <a16:creationId xmlns:a16="http://schemas.microsoft.com/office/drawing/2014/main" id="{6EB5AA8A-D8A1-4B8A-B465-20222B80C8D6}"/>
              </a:ext>
            </a:extLst>
          </p:cNvPr>
          <p:cNvPicPr>
            <a:picLocks noChangeAspect="1"/>
          </p:cNvPicPr>
          <p:nvPr/>
        </p:nvPicPr>
        <p:blipFill>
          <a:blip r:embed="rId10"/>
          <a:stretch>
            <a:fillRect/>
          </a:stretch>
        </p:blipFill>
        <p:spPr>
          <a:xfrm>
            <a:off x="2214916" y="3338754"/>
            <a:ext cx="1502352" cy="1001568"/>
          </a:xfrm>
          <a:prstGeom prst="rect">
            <a:avLst/>
          </a:prstGeom>
        </p:spPr>
      </p:pic>
    </p:spTree>
    <p:extLst>
      <p:ext uri="{BB962C8B-B14F-4D97-AF65-F5344CB8AC3E}">
        <p14:creationId xmlns:p14="http://schemas.microsoft.com/office/powerpoint/2010/main" val="3700955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10" name="Google Shape;210;p31"/>
          <p:cNvSpPr txBox="1">
            <a:spLocks noGrp="1"/>
          </p:cNvSpPr>
          <p:nvPr>
            <p:ph type="title"/>
          </p:nvPr>
        </p:nvSpPr>
        <p:spPr>
          <a:xfrm>
            <a:off x="6647056" y="1032603"/>
            <a:ext cx="2211718" cy="934399"/>
          </a:xfrm>
          <a:prstGeom prst="rect">
            <a:avLst/>
          </a:prstGeom>
          <a:solidFill>
            <a:schemeClr val="accent1">
              <a:lumMod val="75000"/>
            </a:schemeClr>
          </a:solidFill>
        </p:spPr>
        <p:txBody>
          <a:bodyPr spcFirstLastPara="1" wrap="square" lIns="91425" tIns="91425" rIns="91425" bIns="91425" anchor="ctr" anchorCtr="0">
            <a:noAutofit/>
          </a:bodyPr>
          <a:lstStyle/>
          <a:p>
            <a:pPr lvl="0"/>
            <a:r>
              <a:rPr lang="en-US" sz="1400" cap="none" dirty="0">
                <a:latin typeface="Times New Roman" panose="02020603050405020304" pitchFamily="18" charset="0"/>
                <a:cs typeface="Times New Roman" panose="02020603050405020304" pitchFamily="18" charset="0"/>
              </a:rPr>
              <a:t>Development And Retention Strategies </a:t>
            </a:r>
          </a:p>
        </p:txBody>
      </p:sp>
      <p:sp>
        <p:nvSpPr>
          <p:cNvPr id="212" name="Google Shape;212;p31"/>
          <p:cNvSpPr txBox="1">
            <a:spLocks noGrp="1"/>
          </p:cNvSpPr>
          <p:nvPr>
            <p:ph type="title" idx="2"/>
          </p:nvPr>
        </p:nvSpPr>
        <p:spPr>
          <a:xfrm>
            <a:off x="45381" y="1506950"/>
            <a:ext cx="1759788" cy="688825"/>
          </a:xfrm>
          <a:prstGeom prst="rect">
            <a:avLst/>
          </a:prstGeom>
          <a:solidFill>
            <a:srgbClr val="442753"/>
          </a:solidFill>
        </p:spPr>
        <p:txBody>
          <a:bodyPr spcFirstLastPara="1" wrap="square" lIns="91425" tIns="91425" rIns="91425" bIns="91425" anchor="ctr" anchorCtr="0">
            <a:noAutofit/>
          </a:bodyPr>
          <a:lstStyle/>
          <a:p>
            <a:pPr lvl="0"/>
            <a:r>
              <a:rPr lang="en-US" sz="1400" cap="none" dirty="0">
                <a:latin typeface="Times New Roman" panose="02020603050405020304" pitchFamily="18" charset="0"/>
                <a:cs typeface="Times New Roman" panose="02020603050405020304" pitchFamily="18" charset="0"/>
              </a:rPr>
              <a:t>Identifying Capability Gap</a:t>
            </a:r>
          </a:p>
        </p:txBody>
      </p:sp>
      <p:sp>
        <p:nvSpPr>
          <p:cNvPr id="10" name="Rectangle 9">
            <a:extLst>
              <a:ext uri="{FF2B5EF4-FFF2-40B4-BE49-F238E27FC236}">
                <a16:creationId xmlns:a16="http://schemas.microsoft.com/office/drawing/2014/main" id="{3FF2E1FE-2660-4F67-BDE8-79784885DCA4}"/>
              </a:ext>
            </a:extLst>
          </p:cNvPr>
          <p:cNvSpPr/>
          <p:nvPr/>
        </p:nvSpPr>
        <p:spPr>
          <a:xfrm>
            <a:off x="2895304" y="1018904"/>
            <a:ext cx="2679364" cy="307777"/>
          </a:xfrm>
          <a:prstGeom prst="rect">
            <a:avLst/>
          </a:prstGeom>
          <a:solidFill>
            <a:schemeClr val="bg2"/>
          </a:solidFill>
        </p:spPr>
        <p:txBody>
          <a:bodyPr wrap="square">
            <a:spAutoFit/>
          </a:bodyPr>
          <a:lstStyle/>
          <a:p>
            <a:pPr algn="ctr"/>
            <a:r>
              <a:rPr lang="en-US" sz="14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Workforce Planning And Analytic</a:t>
            </a:r>
          </a:p>
        </p:txBody>
      </p:sp>
      <p:sp>
        <p:nvSpPr>
          <p:cNvPr id="13" name="Arrow: Bent 12">
            <a:extLst>
              <a:ext uri="{FF2B5EF4-FFF2-40B4-BE49-F238E27FC236}">
                <a16:creationId xmlns:a16="http://schemas.microsoft.com/office/drawing/2014/main" id="{63875A0B-5465-4BCE-97CB-99DF9C414995}"/>
              </a:ext>
            </a:extLst>
          </p:cNvPr>
          <p:cNvSpPr/>
          <p:nvPr/>
        </p:nvSpPr>
        <p:spPr>
          <a:xfrm>
            <a:off x="5574668" y="1252474"/>
            <a:ext cx="1046344" cy="1830662"/>
          </a:xfrm>
          <a:prstGeom prst="bentArrow">
            <a:avLst/>
          </a:prstGeom>
          <a:solidFill>
            <a:schemeClr val="bg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Arrow: Bent 38">
            <a:extLst>
              <a:ext uri="{FF2B5EF4-FFF2-40B4-BE49-F238E27FC236}">
                <a16:creationId xmlns:a16="http://schemas.microsoft.com/office/drawing/2014/main" id="{5F7EC423-59D7-4846-AB11-669E14A4E3D1}"/>
              </a:ext>
            </a:extLst>
          </p:cNvPr>
          <p:cNvSpPr/>
          <p:nvPr/>
        </p:nvSpPr>
        <p:spPr>
          <a:xfrm flipH="1">
            <a:off x="1848959" y="1694642"/>
            <a:ext cx="1205966" cy="1388494"/>
          </a:xfrm>
          <a:prstGeom prst="bentArrow">
            <a:avLst>
              <a:gd name="adj1" fmla="val 25000"/>
              <a:gd name="adj2" fmla="val 16014"/>
              <a:gd name="adj3" fmla="val 25000"/>
              <a:gd name="adj4" fmla="val 43750"/>
            </a:avLst>
          </a:prstGeom>
          <a:solidFill>
            <a:schemeClr val="bg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4" name="Rectangle 3">
            <a:extLst>
              <a:ext uri="{FF2B5EF4-FFF2-40B4-BE49-F238E27FC236}">
                <a16:creationId xmlns:a16="http://schemas.microsoft.com/office/drawing/2014/main" id="{351E2E0A-07A6-65F3-4F21-F0B00DB11085}"/>
              </a:ext>
            </a:extLst>
          </p:cNvPr>
          <p:cNvSpPr/>
          <p:nvPr/>
        </p:nvSpPr>
        <p:spPr>
          <a:xfrm>
            <a:off x="2294909" y="3019232"/>
            <a:ext cx="4202722" cy="1041460"/>
          </a:xfrm>
          <a:prstGeom prst="rect">
            <a:avLst/>
          </a:prstGeom>
          <a:solidFill>
            <a:schemeClr val="bg2"/>
          </a:solidFill>
        </p:spPr>
        <p:style>
          <a:lnRef idx="2">
            <a:schemeClr val="accent6"/>
          </a:lnRef>
          <a:fillRef idx="1003">
            <a:schemeClr val="lt1"/>
          </a:fillRef>
          <a:effectRef idx="0">
            <a:schemeClr val="accent6"/>
          </a:effectRef>
          <a:fontRef idx="minor">
            <a:schemeClr val="dk1"/>
          </a:fontRef>
        </p:style>
        <p:txBody>
          <a:bodyPr rtlCol="0" anchor="ctr"/>
          <a:lstStyle/>
          <a:p>
            <a:pPr algn="ctr"/>
            <a:r>
              <a:rPr lang="en-US" sz="1400" dirty="0">
                <a:latin typeface="Times New Roman" panose="02020603050405020304" pitchFamily="18" charset="0"/>
                <a:cs typeface="Times New Roman" panose="02020603050405020304" pitchFamily="18" charset="0"/>
              </a:rPr>
              <a:t>Reward Management</a:t>
            </a:r>
          </a:p>
        </p:txBody>
      </p:sp>
      <p:sp>
        <p:nvSpPr>
          <p:cNvPr id="3" name="Rectangle 2">
            <a:extLst>
              <a:ext uri="{FF2B5EF4-FFF2-40B4-BE49-F238E27FC236}">
                <a16:creationId xmlns:a16="http://schemas.microsoft.com/office/drawing/2014/main" id="{44F13C22-08FD-4C4F-A1A4-2D213E7E42AB}"/>
              </a:ext>
            </a:extLst>
          </p:cNvPr>
          <p:cNvSpPr/>
          <p:nvPr/>
        </p:nvSpPr>
        <p:spPr>
          <a:xfrm>
            <a:off x="2895304" y="418164"/>
            <a:ext cx="3452420" cy="461665"/>
          </a:xfrm>
          <a:prstGeom prst="rect">
            <a:avLst/>
          </a:prstGeom>
        </p:spPr>
        <p:txBody>
          <a:bodyPr wrap="non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Role of HR Professionals</a:t>
            </a:r>
          </a:p>
        </p:txBody>
      </p:sp>
      <p:sp>
        <p:nvSpPr>
          <p:cNvPr id="6" name="Arrow: Up 5">
            <a:extLst>
              <a:ext uri="{FF2B5EF4-FFF2-40B4-BE49-F238E27FC236}">
                <a16:creationId xmlns:a16="http://schemas.microsoft.com/office/drawing/2014/main" id="{7A50097A-1108-46F2-BEFE-B48E3BFDC9E7}"/>
              </a:ext>
            </a:extLst>
          </p:cNvPr>
          <p:cNvSpPr/>
          <p:nvPr/>
        </p:nvSpPr>
        <p:spPr>
          <a:xfrm>
            <a:off x="4024745" y="1542124"/>
            <a:ext cx="371525" cy="1488864"/>
          </a:xfrm>
          <a:prstGeom prst="upArrow">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2" name="Google Shape;232;p32"/>
          <p:cNvSpPr txBox="1">
            <a:spLocks noGrp="1"/>
          </p:cNvSpPr>
          <p:nvPr>
            <p:ph type="title"/>
          </p:nvPr>
        </p:nvSpPr>
        <p:spPr>
          <a:xfrm>
            <a:off x="0" y="-195451"/>
            <a:ext cx="9143999" cy="841800"/>
          </a:xfrm>
          <a:prstGeom prst="rect">
            <a:avLst/>
          </a:prstGeom>
          <a:solidFill>
            <a:schemeClr val="bg2">
              <a:lumMod val="40000"/>
              <a:lumOff val="60000"/>
            </a:schemeClr>
          </a:solidFill>
        </p:spPr>
        <p:style>
          <a:lnRef idx="2">
            <a:schemeClr val="accent1"/>
          </a:lnRef>
          <a:fillRef idx="1">
            <a:schemeClr val="lt1"/>
          </a:fillRef>
          <a:effectRef idx="0">
            <a:schemeClr val="accent1"/>
          </a:effectRef>
          <a:fontRef idx="minor">
            <a:schemeClr val="dk1"/>
          </a:fontRef>
        </p:style>
        <p:txBody>
          <a:bodyPr spcFirstLastPara="1" wrap="square" lIns="91425" tIns="91425" rIns="91425" bIns="91425" anchor="ctr" anchorCtr="0">
            <a:noAutofit/>
          </a:bodyPr>
          <a:lstStyle/>
          <a:p>
            <a:pPr lvl="0" algn="ctr"/>
            <a:r>
              <a:rPr lang="en-US" sz="2400" b="1" dirty="0">
                <a:solidFill>
                  <a:schemeClr val="tx1"/>
                </a:solidFill>
                <a:latin typeface="Times New Roman" panose="02020603050405020304" pitchFamily="18" charset="0"/>
                <a:cs typeface="Times New Roman" panose="02020603050405020304" pitchFamily="18" charset="0"/>
              </a:rPr>
              <a:t>Leadership and Talent Acquisition HR Role</a:t>
            </a:r>
            <a:endParaRPr sz="2400" b="1" dirty="0">
              <a:solidFill>
                <a:schemeClr val="tx1"/>
              </a:solidFill>
              <a:latin typeface="Times New Roman" panose="02020603050405020304" pitchFamily="18" charset="0"/>
              <a:cs typeface="Times New Roman" panose="02020603050405020304" pitchFamily="18" charset="0"/>
            </a:endParaRPr>
          </a:p>
        </p:txBody>
      </p:sp>
      <p:grpSp>
        <p:nvGrpSpPr>
          <p:cNvPr id="8" name="Google Shape;9692;p77">
            <a:extLst>
              <a:ext uri="{FF2B5EF4-FFF2-40B4-BE49-F238E27FC236}">
                <a16:creationId xmlns:a16="http://schemas.microsoft.com/office/drawing/2014/main" id="{6F4D5567-B19B-43A1-89DF-8982B4A5EE51}"/>
              </a:ext>
            </a:extLst>
          </p:cNvPr>
          <p:cNvGrpSpPr/>
          <p:nvPr/>
        </p:nvGrpSpPr>
        <p:grpSpPr>
          <a:xfrm>
            <a:off x="4572000" y="1343606"/>
            <a:ext cx="4067849" cy="2638378"/>
            <a:chOff x="5797446" y="2063053"/>
            <a:chExt cx="698100" cy="698280"/>
          </a:xfrm>
          <a:solidFill>
            <a:schemeClr val="bg2"/>
          </a:solidFill>
        </p:grpSpPr>
        <p:sp>
          <p:nvSpPr>
            <p:cNvPr id="9" name="Google Shape;9693;p77">
              <a:extLst>
                <a:ext uri="{FF2B5EF4-FFF2-40B4-BE49-F238E27FC236}">
                  <a16:creationId xmlns:a16="http://schemas.microsoft.com/office/drawing/2014/main" id="{7F6662D7-A21B-4D9E-8BD0-7A88A2EE7DE7}"/>
                </a:ext>
              </a:extLst>
            </p:cNvPr>
            <p:cNvSpPr/>
            <p:nvPr/>
          </p:nvSpPr>
          <p:spPr>
            <a:xfrm>
              <a:off x="5797446" y="2063053"/>
              <a:ext cx="698100" cy="698100"/>
            </a:xfrm>
            <a:prstGeom prst="ellipse">
              <a:avLst/>
            </a:prstGeom>
            <a:grp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694;p77">
              <a:extLst>
                <a:ext uri="{FF2B5EF4-FFF2-40B4-BE49-F238E27FC236}">
                  <a16:creationId xmlns:a16="http://schemas.microsoft.com/office/drawing/2014/main" id="{196AB77D-F346-411D-855B-D10007773317}"/>
                </a:ext>
              </a:extLst>
            </p:cNvPr>
            <p:cNvSpPr/>
            <p:nvPr/>
          </p:nvSpPr>
          <p:spPr>
            <a:xfrm>
              <a:off x="5872067" y="2212295"/>
              <a:ext cx="549000" cy="549000"/>
            </a:xfrm>
            <a:prstGeom prst="ellipse">
              <a:avLst/>
            </a:prstGeom>
            <a:grp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695;p77">
              <a:extLst>
                <a:ext uri="{FF2B5EF4-FFF2-40B4-BE49-F238E27FC236}">
                  <a16:creationId xmlns:a16="http://schemas.microsoft.com/office/drawing/2014/main" id="{969F92C7-7F39-47F6-99A9-161ADFA085B2}"/>
                </a:ext>
              </a:extLst>
            </p:cNvPr>
            <p:cNvSpPr/>
            <p:nvPr/>
          </p:nvSpPr>
          <p:spPr>
            <a:xfrm>
              <a:off x="5921353" y="2310867"/>
              <a:ext cx="450300" cy="450300"/>
            </a:xfrm>
            <a:prstGeom prst="ellipse">
              <a:avLst/>
            </a:prstGeom>
            <a:grpFill/>
            <a:ln w="9525" cap="flat" cmpd="sng">
              <a:solidFill>
                <a:srgbClr val="BAC8D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696;p77">
              <a:extLst>
                <a:ext uri="{FF2B5EF4-FFF2-40B4-BE49-F238E27FC236}">
                  <a16:creationId xmlns:a16="http://schemas.microsoft.com/office/drawing/2014/main" id="{6E0A1102-0A02-48E2-A553-9B5FB34C0BBC}"/>
                </a:ext>
              </a:extLst>
            </p:cNvPr>
            <p:cNvSpPr/>
            <p:nvPr/>
          </p:nvSpPr>
          <p:spPr>
            <a:xfrm>
              <a:off x="5967936" y="2404033"/>
              <a:ext cx="357300" cy="357300"/>
            </a:xfrm>
            <a:prstGeom prst="ellipse">
              <a:avLst/>
            </a:prstGeom>
            <a:grp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Rectangle 5">
            <a:extLst>
              <a:ext uri="{FF2B5EF4-FFF2-40B4-BE49-F238E27FC236}">
                <a16:creationId xmlns:a16="http://schemas.microsoft.com/office/drawing/2014/main" id="{BE85423B-77D2-4E81-8ACE-37571871428A}"/>
              </a:ext>
            </a:extLst>
          </p:cNvPr>
          <p:cNvSpPr/>
          <p:nvPr/>
        </p:nvSpPr>
        <p:spPr>
          <a:xfrm>
            <a:off x="5781402" y="1365177"/>
            <a:ext cx="2056573" cy="276999"/>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Corporate Culture  </a:t>
            </a:r>
          </a:p>
        </p:txBody>
      </p:sp>
      <p:sp>
        <p:nvSpPr>
          <p:cNvPr id="7" name="Rectangle 6">
            <a:extLst>
              <a:ext uri="{FF2B5EF4-FFF2-40B4-BE49-F238E27FC236}">
                <a16:creationId xmlns:a16="http://schemas.microsoft.com/office/drawing/2014/main" id="{3E145B12-43F7-42C8-BBFB-988E2E6D1BCD}"/>
              </a:ext>
            </a:extLst>
          </p:cNvPr>
          <p:cNvSpPr/>
          <p:nvPr/>
        </p:nvSpPr>
        <p:spPr>
          <a:xfrm>
            <a:off x="5990149" y="2359741"/>
            <a:ext cx="890437" cy="369332"/>
          </a:xfrm>
          <a:prstGeom prst="rect">
            <a:avLst/>
          </a:prstGeom>
          <a:solidFill>
            <a:schemeClr val="bg2"/>
          </a:solidFill>
        </p:spPr>
        <p:txBody>
          <a:bodyPr wrap="none">
            <a:spAutoFit/>
          </a:bodyPr>
          <a:lstStyle/>
          <a:p>
            <a:r>
              <a:rPr lang="en-US" sz="1200" dirty="0">
                <a:latin typeface="Times New Roman" panose="02020603050405020304" pitchFamily="18" charset="0"/>
                <a:cs typeface="Times New Roman" panose="02020603050405020304" pitchFamily="18" charset="0"/>
              </a:rPr>
              <a:t>Efficiency</a:t>
            </a:r>
            <a:r>
              <a:rPr lang="en-US" dirty="0"/>
              <a:t> </a:t>
            </a:r>
          </a:p>
        </p:txBody>
      </p:sp>
      <p:sp>
        <p:nvSpPr>
          <p:cNvPr id="13" name="Rectangle 12">
            <a:extLst>
              <a:ext uri="{FF2B5EF4-FFF2-40B4-BE49-F238E27FC236}">
                <a16:creationId xmlns:a16="http://schemas.microsoft.com/office/drawing/2014/main" id="{9C037920-129C-43DA-B5FC-E83763EEA597}"/>
              </a:ext>
            </a:extLst>
          </p:cNvPr>
          <p:cNvSpPr/>
          <p:nvPr/>
        </p:nvSpPr>
        <p:spPr>
          <a:xfrm>
            <a:off x="5511721" y="1966234"/>
            <a:ext cx="1324402" cy="276999"/>
          </a:xfrm>
          <a:prstGeom prst="rect">
            <a:avLst/>
          </a:prstGeom>
        </p:spPr>
        <p:txBody>
          <a:bodyPr wrap="none">
            <a:spAutoFit/>
          </a:bodyPr>
          <a:lstStyle/>
          <a:p>
            <a:r>
              <a:rPr lang="en-US" sz="1200" dirty="0">
                <a:latin typeface="Times New Roman" panose="02020603050405020304" pitchFamily="18" charset="0"/>
                <a:cs typeface="Times New Roman" panose="02020603050405020304" pitchFamily="18" charset="0"/>
              </a:rPr>
              <a:t>Managing change </a:t>
            </a:r>
          </a:p>
        </p:txBody>
      </p:sp>
      <p:grpSp>
        <p:nvGrpSpPr>
          <p:cNvPr id="17" name="Google Shape;9692;p77">
            <a:extLst>
              <a:ext uri="{FF2B5EF4-FFF2-40B4-BE49-F238E27FC236}">
                <a16:creationId xmlns:a16="http://schemas.microsoft.com/office/drawing/2014/main" id="{7ACB603C-C7F1-4770-BA9D-57B5F549F315}"/>
              </a:ext>
            </a:extLst>
          </p:cNvPr>
          <p:cNvGrpSpPr/>
          <p:nvPr/>
        </p:nvGrpSpPr>
        <p:grpSpPr>
          <a:xfrm>
            <a:off x="0" y="794371"/>
            <a:ext cx="3461957" cy="3675184"/>
            <a:chOff x="5797446" y="2063053"/>
            <a:chExt cx="698100" cy="698280"/>
          </a:xfrm>
          <a:solidFill>
            <a:schemeClr val="bg2"/>
          </a:solidFill>
        </p:grpSpPr>
        <p:sp>
          <p:nvSpPr>
            <p:cNvPr id="18" name="Google Shape;9693;p77">
              <a:extLst>
                <a:ext uri="{FF2B5EF4-FFF2-40B4-BE49-F238E27FC236}">
                  <a16:creationId xmlns:a16="http://schemas.microsoft.com/office/drawing/2014/main" id="{9BE0E056-4660-4856-866E-AA878847EE45}"/>
                </a:ext>
              </a:extLst>
            </p:cNvPr>
            <p:cNvSpPr/>
            <p:nvPr/>
          </p:nvSpPr>
          <p:spPr>
            <a:xfrm>
              <a:off x="5797446" y="2063053"/>
              <a:ext cx="698100" cy="698100"/>
            </a:xfrm>
            <a:prstGeom prst="ellipse">
              <a:avLst/>
            </a:prstGeom>
            <a:grp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694;p77">
              <a:extLst>
                <a:ext uri="{FF2B5EF4-FFF2-40B4-BE49-F238E27FC236}">
                  <a16:creationId xmlns:a16="http://schemas.microsoft.com/office/drawing/2014/main" id="{6D95EB9B-295C-4BD3-B82A-5B7AEFA111D6}"/>
                </a:ext>
              </a:extLst>
            </p:cNvPr>
            <p:cNvSpPr/>
            <p:nvPr/>
          </p:nvSpPr>
          <p:spPr>
            <a:xfrm>
              <a:off x="5872067" y="2212295"/>
              <a:ext cx="549000" cy="549000"/>
            </a:xfrm>
            <a:prstGeom prst="ellipse">
              <a:avLst/>
            </a:prstGeom>
            <a:grp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695;p77">
              <a:extLst>
                <a:ext uri="{FF2B5EF4-FFF2-40B4-BE49-F238E27FC236}">
                  <a16:creationId xmlns:a16="http://schemas.microsoft.com/office/drawing/2014/main" id="{80AF58DD-1DC8-431C-8803-4C1FFB1E75A2}"/>
                </a:ext>
              </a:extLst>
            </p:cNvPr>
            <p:cNvSpPr/>
            <p:nvPr/>
          </p:nvSpPr>
          <p:spPr>
            <a:xfrm>
              <a:off x="5921353" y="2310867"/>
              <a:ext cx="450300" cy="450300"/>
            </a:xfrm>
            <a:prstGeom prst="ellipse">
              <a:avLst/>
            </a:prstGeom>
            <a:grpFill/>
            <a:ln w="9525" cap="flat" cmpd="sng">
              <a:solidFill>
                <a:srgbClr val="BAC8D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696;p77">
              <a:extLst>
                <a:ext uri="{FF2B5EF4-FFF2-40B4-BE49-F238E27FC236}">
                  <a16:creationId xmlns:a16="http://schemas.microsoft.com/office/drawing/2014/main" id="{B008D3F9-23CC-4CD5-A4D5-B19C0F462D3D}"/>
                </a:ext>
              </a:extLst>
            </p:cNvPr>
            <p:cNvSpPr/>
            <p:nvPr/>
          </p:nvSpPr>
          <p:spPr>
            <a:xfrm>
              <a:off x="5967936" y="2404033"/>
              <a:ext cx="357300" cy="357300"/>
            </a:xfrm>
            <a:prstGeom prst="ellipse">
              <a:avLst/>
            </a:prstGeom>
            <a:grp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 name="Rectangle 14">
            <a:extLst>
              <a:ext uri="{FF2B5EF4-FFF2-40B4-BE49-F238E27FC236}">
                <a16:creationId xmlns:a16="http://schemas.microsoft.com/office/drawing/2014/main" id="{878D74C2-037B-4857-96EF-A9FAE43DFBFE}"/>
              </a:ext>
            </a:extLst>
          </p:cNvPr>
          <p:cNvSpPr/>
          <p:nvPr/>
        </p:nvSpPr>
        <p:spPr>
          <a:xfrm>
            <a:off x="1108083" y="964934"/>
            <a:ext cx="1771890" cy="646331"/>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Attracting</a:t>
            </a:r>
            <a:r>
              <a:rPr lang="en-US" dirty="0"/>
              <a:t> </a:t>
            </a:r>
          </a:p>
          <a:p>
            <a:r>
              <a:rPr lang="en-US" dirty="0"/>
              <a:t> </a:t>
            </a:r>
          </a:p>
        </p:txBody>
      </p:sp>
      <p:sp>
        <p:nvSpPr>
          <p:cNvPr id="16" name="Rectangle 15">
            <a:extLst>
              <a:ext uri="{FF2B5EF4-FFF2-40B4-BE49-F238E27FC236}">
                <a16:creationId xmlns:a16="http://schemas.microsoft.com/office/drawing/2014/main" id="{58AFEAAB-51CC-4C42-BA55-79CFD03A9F87}"/>
              </a:ext>
            </a:extLst>
          </p:cNvPr>
          <p:cNvSpPr/>
          <p:nvPr/>
        </p:nvSpPr>
        <p:spPr>
          <a:xfrm>
            <a:off x="1347651" y="1498349"/>
            <a:ext cx="1260242" cy="369332"/>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Hiring</a:t>
            </a:r>
            <a:r>
              <a:rPr lang="en-US" dirty="0"/>
              <a:t> </a:t>
            </a:r>
          </a:p>
        </p:txBody>
      </p:sp>
      <p:sp>
        <p:nvSpPr>
          <p:cNvPr id="23" name="Rectangle 22">
            <a:extLst>
              <a:ext uri="{FF2B5EF4-FFF2-40B4-BE49-F238E27FC236}">
                <a16:creationId xmlns:a16="http://schemas.microsoft.com/office/drawing/2014/main" id="{8E94E6DB-356B-458C-B69C-1995A993B2AE}"/>
              </a:ext>
            </a:extLst>
          </p:cNvPr>
          <p:cNvSpPr/>
          <p:nvPr/>
        </p:nvSpPr>
        <p:spPr>
          <a:xfrm>
            <a:off x="1318983" y="2062523"/>
            <a:ext cx="849913" cy="369332"/>
          </a:xfrm>
          <a:prstGeom prst="rect">
            <a:avLst/>
          </a:prstGeom>
        </p:spPr>
        <p:txBody>
          <a:bodyPr wrap="none">
            <a:spAutoFit/>
          </a:bodyPr>
          <a:lstStyle/>
          <a:p>
            <a:r>
              <a:rPr lang="en-US" sz="1200" dirty="0">
                <a:latin typeface="Times New Roman" panose="02020603050405020304" pitchFamily="18" charset="0"/>
                <a:cs typeface="Times New Roman" panose="02020603050405020304" pitchFamily="18" charset="0"/>
              </a:rPr>
              <a:t>Retaining</a:t>
            </a:r>
            <a:r>
              <a:rPr lang="en-US" dirty="0"/>
              <a:t> </a:t>
            </a:r>
          </a:p>
        </p:txBody>
      </p:sp>
      <p:sp>
        <p:nvSpPr>
          <p:cNvPr id="24" name="Rectangle 23">
            <a:extLst>
              <a:ext uri="{FF2B5EF4-FFF2-40B4-BE49-F238E27FC236}">
                <a16:creationId xmlns:a16="http://schemas.microsoft.com/office/drawing/2014/main" id="{E1D25E5F-A6C1-4AE7-9BA0-276F08A8782E}"/>
              </a:ext>
            </a:extLst>
          </p:cNvPr>
          <p:cNvSpPr/>
          <p:nvPr/>
        </p:nvSpPr>
        <p:spPr>
          <a:xfrm>
            <a:off x="1078889" y="3280609"/>
            <a:ext cx="1393651" cy="276999"/>
          </a:xfrm>
          <a:prstGeom prst="rect">
            <a:avLst/>
          </a:prstGeom>
        </p:spPr>
        <p:txBody>
          <a:bodyPr wrap="none">
            <a:spAutoFit/>
          </a:bodyPr>
          <a:lstStyle/>
          <a:p>
            <a:r>
              <a:rPr lang="en-US" sz="1200" b="1" dirty="0">
                <a:solidFill>
                  <a:schemeClr val="accent4">
                    <a:lumMod val="50000"/>
                  </a:schemeClr>
                </a:solidFill>
                <a:latin typeface="Times New Roman" panose="02020603050405020304" pitchFamily="18" charset="0"/>
                <a:cs typeface="Times New Roman" panose="02020603050405020304" pitchFamily="18" charset="0"/>
              </a:rPr>
              <a:t>Talent acquisition </a:t>
            </a:r>
          </a:p>
        </p:txBody>
      </p:sp>
      <p:sp>
        <p:nvSpPr>
          <p:cNvPr id="25" name="Rectangle 24">
            <a:extLst>
              <a:ext uri="{FF2B5EF4-FFF2-40B4-BE49-F238E27FC236}">
                <a16:creationId xmlns:a16="http://schemas.microsoft.com/office/drawing/2014/main" id="{8ACB0FCC-60C8-493B-8118-78F34C9C7BD2}"/>
              </a:ext>
            </a:extLst>
          </p:cNvPr>
          <p:cNvSpPr/>
          <p:nvPr/>
        </p:nvSpPr>
        <p:spPr>
          <a:xfrm>
            <a:off x="5688184" y="3025470"/>
            <a:ext cx="989373" cy="369332"/>
          </a:xfrm>
          <a:prstGeom prst="rect">
            <a:avLst/>
          </a:prstGeom>
        </p:spPr>
        <p:txBody>
          <a:bodyPr wrap="none">
            <a:spAutoFit/>
          </a:bodyPr>
          <a:lstStyle/>
          <a:p>
            <a:r>
              <a:rPr lang="en-US" sz="1200" b="1" dirty="0">
                <a:solidFill>
                  <a:schemeClr val="accent4">
                    <a:lumMod val="50000"/>
                  </a:schemeClr>
                </a:solidFill>
                <a:latin typeface="Times New Roman" panose="02020603050405020304" pitchFamily="18" charset="0"/>
                <a:cs typeface="Times New Roman" panose="02020603050405020304" pitchFamily="18" charset="0"/>
              </a:rPr>
              <a:t>Leadership</a:t>
            </a:r>
            <a:r>
              <a:rPr lang="en-US" b="1" dirty="0">
                <a:solidFill>
                  <a:schemeClr val="accent4">
                    <a:lumMod val="50000"/>
                  </a:schemeClr>
                </a:solidFill>
              </a:rPr>
              <a:t> </a:t>
            </a:r>
          </a:p>
        </p:txBody>
      </p:sp>
      <p:cxnSp>
        <p:nvCxnSpPr>
          <p:cNvPr id="27" name="Connector: Elbow 26">
            <a:extLst>
              <a:ext uri="{FF2B5EF4-FFF2-40B4-BE49-F238E27FC236}">
                <a16:creationId xmlns:a16="http://schemas.microsoft.com/office/drawing/2014/main" id="{F1E9F681-0680-4CF9-9574-0EBC56461DFE}"/>
              </a:ext>
            </a:extLst>
          </p:cNvPr>
          <p:cNvCxnSpPr>
            <a:cxnSpLocks/>
            <a:endCxn id="9" idx="2"/>
          </p:cNvCxnSpPr>
          <p:nvPr/>
        </p:nvCxnSpPr>
        <p:spPr>
          <a:xfrm>
            <a:off x="3065269" y="1424354"/>
            <a:ext cx="1506731" cy="123810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4" name="Subtitle 3"/>
          <p:cNvSpPr>
            <a:spLocks noGrp="1"/>
          </p:cNvSpPr>
          <p:nvPr>
            <p:ph type="subTitle" idx="1"/>
          </p:nvPr>
        </p:nvSpPr>
        <p:spPr>
          <a:xfrm>
            <a:off x="2839377" y="1017917"/>
            <a:ext cx="6304623" cy="4091077"/>
          </a:xfrm>
        </p:spPr>
        <p:txBody>
          <a:bodyPr/>
          <a:lstStyle/>
          <a:p>
            <a:endParaRPr lang="en-US" dirty="0"/>
          </a:p>
        </p:txBody>
      </p:sp>
      <p:sp>
        <p:nvSpPr>
          <p:cNvPr id="244" name="Google Shape;244;p33"/>
          <p:cNvSpPr txBox="1">
            <a:spLocks noGrp="1"/>
          </p:cNvSpPr>
          <p:nvPr>
            <p:ph type="title"/>
          </p:nvPr>
        </p:nvSpPr>
        <p:spPr>
          <a:xfrm>
            <a:off x="1" y="0"/>
            <a:ext cx="9144000" cy="1017917"/>
          </a:xfrm>
          <a:prstGeom prst="rect">
            <a:avLst/>
          </a:prstGeom>
          <a:solidFill>
            <a:schemeClr val="bg2">
              <a:lumMod val="40000"/>
              <a:lumOff val="60000"/>
            </a:schemeClr>
          </a:solidFill>
        </p:spPr>
        <p:style>
          <a:lnRef idx="1">
            <a:schemeClr val="dk1"/>
          </a:lnRef>
          <a:fillRef idx="2">
            <a:schemeClr val="dk1"/>
          </a:fillRef>
          <a:effectRef idx="1">
            <a:schemeClr val="dk1"/>
          </a:effectRef>
          <a:fontRef idx="minor">
            <a:schemeClr val="dk1"/>
          </a:fontRef>
        </p:style>
        <p:txBody>
          <a:bodyPr spcFirstLastPara="1" wrap="square" lIns="91425" tIns="91425" rIns="91425" bIns="91425" anchor="ctr" anchorCtr="0">
            <a:noAutofit/>
          </a:bodyPr>
          <a:lstStyle/>
          <a:p>
            <a:pPr lvl="0" algn="ctr"/>
            <a:r>
              <a:rPr lang="en-US" sz="2400" b="1" dirty="0">
                <a:solidFill>
                  <a:schemeClr val="tx1"/>
                </a:solidFill>
                <a:latin typeface="Times New Roman" panose="02020603050405020304" pitchFamily="18" charset="0"/>
                <a:cs typeface="Times New Roman" panose="02020603050405020304" pitchFamily="18" charset="0"/>
              </a:rPr>
              <a:t>Learning and development, Employee Relations, CIPD Values HR Role </a:t>
            </a:r>
            <a:endParaRPr sz="24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3081579276"/>
              </p:ext>
            </p:extLst>
          </p:nvPr>
        </p:nvGraphicFramePr>
        <p:xfrm>
          <a:off x="2492103" y="1017917"/>
          <a:ext cx="6335374" cy="40910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55F1AD58-B8AC-429A-83E8-31A8F80F42A3}"/>
              </a:ext>
            </a:extLst>
          </p:cNvPr>
          <p:cNvPicPr>
            <a:picLocks noChangeAspect="1"/>
          </p:cNvPicPr>
          <p:nvPr/>
        </p:nvPicPr>
        <p:blipFill>
          <a:blip r:embed="rId8"/>
          <a:stretch>
            <a:fillRect/>
          </a:stretch>
        </p:blipFill>
        <p:spPr>
          <a:xfrm>
            <a:off x="-30750" y="1017917"/>
            <a:ext cx="3274282" cy="409107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sp>
        <p:nvSpPr>
          <p:cNvPr id="647" name="Google Shape;647;p50"/>
          <p:cNvSpPr txBox="1">
            <a:spLocks noGrp="1"/>
          </p:cNvSpPr>
          <p:nvPr>
            <p:ph type="title"/>
          </p:nvPr>
        </p:nvSpPr>
        <p:spPr>
          <a:xfrm>
            <a:off x="0" y="0"/>
            <a:ext cx="9144000" cy="958451"/>
          </a:xfrm>
          <a:prstGeom prst="rect">
            <a:avLst/>
          </a:prstGeom>
          <a:solidFill>
            <a:srgbClr val="5C2D5E"/>
          </a:solidFill>
          <a:ln>
            <a:solidFill>
              <a:schemeClr val="bg1">
                <a:lumMod val="75000"/>
              </a:schemeClr>
            </a:solidFill>
          </a:ln>
        </p:spPr>
        <p:txBody>
          <a:bodyPr spcFirstLastPara="1" wrap="square" lIns="91425" tIns="91425" rIns="91425" bIns="91425" anchor="ctr" anchorCtr="0">
            <a:noAutofit/>
          </a:bodyPr>
          <a:lstStyle/>
          <a:p>
            <a:pPr lvl="0" algn="ctr"/>
            <a:r>
              <a:rPr lang="en-US" sz="3200" dirty="0"/>
              <a:t>Cultivating Positive Employer-Employee Relationships</a:t>
            </a:r>
            <a:endParaRPr sz="3200" dirty="0"/>
          </a:p>
        </p:txBody>
      </p:sp>
      <p:sp>
        <p:nvSpPr>
          <p:cNvPr id="649" name="Google Shape;649;p50"/>
          <p:cNvSpPr/>
          <p:nvPr/>
        </p:nvSpPr>
        <p:spPr>
          <a:xfrm>
            <a:off x="8035588" y="218625"/>
            <a:ext cx="302100" cy="302100"/>
          </a:xfrm>
          <a:prstGeom prst="star4">
            <a:avLst>
              <a:gd name="adj" fmla="val 125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50"/>
          <p:cNvSpPr/>
          <p:nvPr/>
        </p:nvSpPr>
        <p:spPr>
          <a:xfrm>
            <a:off x="8433123" y="218625"/>
            <a:ext cx="302100" cy="302100"/>
          </a:xfrm>
          <a:prstGeom prst="star4">
            <a:avLst>
              <a:gd name="adj" fmla="val 12500"/>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5" name="Diagram 4"/>
          <p:cNvGraphicFramePr/>
          <p:nvPr>
            <p:extLst>
              <p:ext uri="{D42A27DB-BD31-4B8C-83A1-F6EECF244321}">
                <p14:modId xmlns:p14="http://schemas.microsoft.com/office/powerpoint/2010/main" val="1833682657"/>
              </p:ext>
            </p:extLst>
          </p:nvPr>
        </p:nvGraphicFramePr>
        <p:xfrm>
          <a:off x="121920" y="1306286"/>
          <a:ext cx="8863818" cy="36280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433E9E-6971-475F-9047-6B5147F0A72C}"/>
              </a:ext>
            </a:extLst>
          </p:cNvPr>
          <p:cNvPicPr>
            <a:picLocks noChangeAspect="1"/>
          </p:cNvPicPr>
          <p:nvPr/>
        </p:nvPicPr>
        <p:blipFill>
          <a:blip r:embed="rId3"/>
          <a:stretch>
            <a:fillRect/>
          </a:stretch>
        </p:blipFill>
        <p:spPr>
          <a:xfrm>
            <a:off x="5089584" y="1314468"/>
            <a:ext cx="3933646" cy="3481819"/>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grpSp>
        <p:nvGrpSpPr>
          <p:cNvPr id="7" name="Group 6">
            <a:extLst>
              <a:ext uri="{FF2B5EF4-FFF2-40B4-BE49-F238E27FC236}">
                <a16:creationId xmlns:a16="http://schemas.microsoft.com/office/drawing/2014/main" id="{D1D2B085-1203-484F-91C9-6739211BD1DB}"/>
              </a:ext>
            </a:extLst>
          </p:cNvPr>
          <p:cNvGrpSpPr/>
          <p:nvPr/>
        </p:nvGrpSpPr>
        <p:grpSpPr>
          <a:xfrm>
            <a:off x="641724" y="1647523"/>
            <a:ext cx="5002938" cy="2969081"/>
            <a:chOff x="611487" y="1486907"/>
            <a:chExt cx="5115606" cy="2969081"/>
          </a:xfrm>
          <a:solidFill>
            <a:srgbClr val="5C2D5E"/>
          </a:solidFill>
        </p:grpSpPr>
        <p:sp>
          <p:nvSpPr>
            <p:cNvPr id="8" name="Hexagon 7">
              <a:extLst>
                <a:ext uri="{FF2B5EF4-FFF2-40B4-BE49-F238E27FC236}">
                  <a16:creationId xmlns:a16="http://schemas.microsoft.com/office/drawing/2014/main" id="{E7F8340A-3038-4D49-9D2C-8732B2FE3570}"/>
                </a:ext>
              </a:extLst>
            </p:cNvPr>
            <p:cNvSpPr/>
            <p:nvPr/>
          </p:nvSpPr>
          <p:spPr>
            <a:xfrm>
              <a:off x="611487" y="1486907"/>
              <a:ext cx="2615019" cy="1369586"/>
            </a:xfrm>
            <a:prstGeom prst="hexagon">
              <a:avLst>
                <a:gd name="adj" fmla="val 28900"/>
                <a:gd name="vf" fmla="val 115470"/>
              </a:avLst>
            </a:prstGeom>
            <a:grpFill/>
            <a:ln>
              <a:solidFill>
                <a:schemeClr val="tx1"/>
              </a:solidFill>
            </a:ln>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9" name="Freeform: Shape 8">
              <a:extLst>
                <a:ext uri="{FF2B5EF4-FFF2-40B4-BE49-F238E27FC236}">
                  <a16:creationId xmlns:a16="http://schemas.microsoft.com/office/drawing/2014/main" id="{4532A1D6-D439-4A7D-8711-CDDD35D12CEF}"/>
                </a:ext>
              </a:extLst>
            </p:cNvPr>
            <p:cNvSpPr/>
            <p:nvPr/>
          </p:nvSpPr>
          <p:spPr>
            <a:xfrm>
              <a:off x="1675057" y="2856493"/>
              <a:ext cx="3024855" cy="1599495"/>
            </a:xfrm>
            <a:custGeom>
              <a:avLst/>
              <a:gdLst>
                <a:gd name="connsiteX0" fmla="*/ 0 w 1674281"/>
                <a:gd name="connsiteY0" fmla="*/ 799748 h 1599495"/>
                <a:gd name="connsiteX1" fmla="*/ 456976 w 1674281"/>
                <a:gd name="connsiteY1" fmla="*/ 0 h 1599495"/>
                <a:gd name="connsiteX2" fmla="*/ 1217305 w 1674281"/>
                <a:gd name="connsiteY2" fmla="*/ 0 h 1599495"/>
                <a:gd name="connsiteX3" fmla="*/ 1674281 w 1674281"/>
                <a:gd name="connsiteY3" fmla="*/ 799748 h 1599495"/>
                <a:gd name="connsiteX4" fmla="*/ 1217305 w 1674281"/>
                <a:gd name="connsiteY4" fmla="*/ 1599495 h 1599495"/>
                <a:gd name="connsiteX5" fmla="*/ 456976 w 1674281"/>
                <a:gd name="connsiteY5" fmla="*/ 1599495 h 1599495"/>
                <a:gd name="connsiteX6" fmla="*/ 0 w 1674281"/>
                <a:gd name="connsiteY6" fmla="*/ 799748 h 1599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74281" h="1599495">
                  <a:moveTo>
                    <a:pt x="0" y="799748"/>
                  </a:moveTo>
                  <a:lnTo>
                    <a:pt x="456976" y="0"/>
                  </a:lnTo>
                  <a:lnTo>
                    <a:pt x="1217305" y="0"/>
                  </a:lnTo>
                  <a:lnTo>
                    <a:pt x="1674281" y="799748"/>
                  </a:lnTo>
                  <a:lnTo>
                    <a:pt x="1217305" y="1599495"/>
                  </a:lnTo>
                  <a:lnTo>
                    <a:pt x="456976" y="1599495"/>
                  </a:lnTo>
                  <a:lnTo>
                    <a:pt x="0" y="799748"/>
                  </a:lnTo>
                  <a:close/>
                </a:path>
              </a:pathLst>
            </a:cu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21110" tIns="307787" rIns="321110" bIns="307787" numCol="1" spcCol="1270" anchor="ctr" anchorCtr="0">
              <a:noAutofit/>
            </a:bodyPr>
            <a:lstStyle/>
            <a:p>
              <a:pPr marL="0" lvl="0" indent="0" algn="ctr" defTabSz="8001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p:txBody>
        </p:sp>
        <p:sp>
          <p:nvSpPr>
            <p:cNvPr id="10" name="Freeform: Shape 9">
              <a:extLst>
                <a:ext uri="{FF2B5EF4-FFF2-40B4-BE49-F238E27FC236}">
                  <a16:creationId xmlns:a16="http://schemas.microsoft.com/office/drawing/2014/main" id="{CDD8347C-7C65-4CF2-AF09-C005EF87DD26}"/>
                </a:ext>
              </a:extLst>
            </p:cNvPr>
            <p:cNvSpPr/>
            <p:nvPr/>
          </p:nvSpPr>
          <p:spPr>
            <a:xfrm>
              <a:off x="3221470" y="1567045"/>
              <a:ext cx="2505623" cy="1289448"/>
            </a:xfrm>
            <a:custGeom>
              <a:avLst/>
              <a:gdLst>
                <a:gd name="connsiteX0" fmla="*/ 0 w 2505623"/>
                <a:gd name="connsiteY0" fmla="*/ 604655 h 1209310"/>
                <a:gd name="connsiteX1" fmla="*/ 345500 w 2505623"/>
                <a:gd name="connsiteY1" fmla="*/ 0 h 1209310"/>
                <a:gd name="connsiteX2" fmla="*/ 2160123 w 2505623"/>
                <a:gd name="connsiteY2" fmla="*/ 0 h 1209310"/>
                <a:gd name="connsiteX3" fmla="*/ 2505623 w 2505623"/>
                <a:gd name="connsiteY3" fmla="*/ 604655 h 1209310"/>
                <a:gd name="connsiteX4" fmla="*/ 2160123 w 2505623"/>
                <a:gd name="connsiteY4" fmla="*/ 1209310 h 1209310"/>
                <a:gd name="connsiteX5" fmla="*/ 345500 w 2505623"/>
                <a:gd name="connsiteY5" fmla="*/ 1209310 h 1209310"/>
                <a:gd name="connsiteX6" fmla="*/ 0 w 2505623"/>
                <a:gd name="connsiteY6" fmla="*/ 604655 h 1209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05623" h="1209310">
                  <a:moveTo>
                    <a:pt x="0" y="604655"/>
                  </a:moveTo>
                  <a:lnTo>
                    <a:pt x="345500" y="0"/>
                  </a:lnTo>
                  <a:lnTo>
                    <a:pt x="2160123" y="0"/>
                  </a:lnTo>
                  <a:lnTo>
                    <a:pt x="2505623" y="604655"/>
                  </a:lnTo>
                  <a:lnTo>
                    <a:pt x="2160123" y="1209310"/>
                  </a:lnTo>
                  <a:lnTo>
                    <a:pt x="345500" y="1209310"/>
                  </a:lnTo>
                  <a:lnTo>
                    <a:pt x="0" y="604655"/>
                  </a:lnTo>
                  <a:close/>
                </a:path>
              </a:pathLst>
            </a:cu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41749" tIns="174140" rIns="341749" bIns="174140" numCol="1" spcCol="1270" anchor="ctr" anchorCtr="0">
              <a:noAutofit/>
            </a:bodyPr>
            <a:lstStyle/>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p:txBody>
        </p:sp>
      </p:grpSp>
      <p:sp>
        <p:nvSpPr>
          <p:cNvPr id="2" name="Rectangle 1">
            <a:extLst>
              <a:ext uri="{FF2B5EF4-FFF2-40B4-BE49-F238E27FC236}">
                <a16:creationId xmlns:a16="http://schemas.microsoft.com/office/drawing/2014/main" id="{32EE2969-B2EE-4335-B754-CCB4F0EF2044}"/>
              </a:ext>
            </a:extLst>
          </p:cNvPr>
          <p:cNvSpPr/>
          <p:nvPr/>
        </p:nvSpPr>
        <p:spPr>
          <a:xfrm>
            <a:off x="1169076" y="2088068"/>
            <a:ext cx="1723422" cy="52322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1400" dirty="0">
                <a:latin typeface="Times New Roman" panose="02020603050405020304" pitchFamily="18" charset="0"/>
                <a:cs typeface="Times New Roman" panose="02020603050405020304" pitchFamily="18" charset="0"/>
              </a:rPr>
              <a:t>engagement and satisfaction</a:t>
            </a:r>
          </a:p>
        </p:txBody>
      </p:sp>
      <p:sp>
        <p:nvSpPr>
          <p:cNvPr id="6" name="Rectangle 5">
            <a:extLst>
              <a:ext uri="{FF2B5EF4-FFF2-40B4-BE49-F238E27FC236}">
                <a16:creationId xmlns:a16="http://schemas.microsoft.com/office/drawing/2014/main" id="{A6D5FF3D-00E5-4C96-A2ED-D75D110C8E01}"/>
              </a:ext>
            </a:extLst>
          </p:cNvPr>
          <p:cNvSpPr/>
          <p:nvPr/>
        </p:nvSpPr>
        <p:spPr>
          <a:xfrm>
            <a:off x="33733" y="408559"/>
            <a:ext cx="8809892" cy="830997"/>
          </a:xfrm>
          <a:prstGeom prst="rect">
            <a:avLst/>
          </a:prstGeom>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EMPLOYER- EMPLOYEE FACTORS ON ENGAGEMENT AND SATISFACTION</a:t>
            </a:r>
          </a:p>
        </p:txBody>
      </p:sp>
      <p:sp>
        <p:nvSpPr>
          <p:cNvPr id="11" name="Rectangle 10">
            <a:extLst>
              <a:ext uri="{FF2B5EF4-FFF2-40B4-BE49-F238E27FC236}">
                <a16:creationId xmlns:a16="http://schemas.microsoft.com/office/drawing/2014/main" id="{B92D3EC7-873C-4508-B1D9-6C7DEE94C0A1}"/>
              </a:ext>
            </a:extLst>
          </p:cNvPr>
          <p:cNvSpPr/>
          <p:nvPr/>
        </p:nvSpPr>
        <p:spPr>
          <a:xfrm>
            <a:off x="3616178" y="2221227"/>
            <a:ext cx="1645002" cy="307777"/>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sz="1400" dirty="0">
                <a:latin typeface="Times New Roman" panose="02020603050405020304" pitchFamily="18" charset="0"/>
                <a:cs typeface="Times New Roman" panose="02020603050405020304" pitchFamily="18" charset="0"/>
              </a:rPr>
              <a:t>Employee Wellness </a:t>
            </a:r>
          </a:p>
        </p:txBody>
      </p:sp>
      <p:sp>
        <p:nvSpPr>
          <p:cNvPr id="12" name="Rectangle 11">
            <a:extLst>
              <a:ext uri="{FF2B5EF4-FFF2-40B4-BE49-F238E27FC236}">
                <a16:creationId xmlns:a16="http://schemas.microsoft.com/office/drawing/2014/main" id="{1F7D9FE4-727B-47BA-A3E9-9FF29E9EDD85}"/>
              </a:ext>
            </a:extLst>
          </p:cNvPr>
          <p:cNvSpPr/>
          <p:nvPr/>
        </p:nvSpPr>
        <p:spPr>
          <a:xfrm>
            <a:off x="2272350" y="3529258"/>
            <a:ext cx="1854354" cy="27699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sz="1200" dirty="0">
                <a:latin typeface="Times New Roman" panose="02020603050405020304" pitchFamily="18" charset="0"/>
                <a:cs typeface="Times New Roman" panose="02020603050405020304" pitchFamily="18" charset="0"/>
              </a:rPr>
              <a:t>Health Work Environment </a:t>
            </a:r>
          </a:p>
        </p:txBody>
      </p:sp>
    </p:spTree>
    <p:extLst>
      <p:ext uri="{BB962C8B-B14F-4D97-AF65-F5344CB8AC3E}">
        <p14:creationId xmlns:p14="http://schemas.microsoft.com/office/powerpoint/2010/main" val="3307955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EB8CDDA-3A77-5003-ABF3-DA05F3ECA633}"/>
              </a:ext>
            </a:extLst>
          </p:cNvPr>
          <p:cNvSpPr>
            <a:spLocks noGrp="1"/>
          </p:cNvSpPr>
          <p:nvPr>
            <p:ph type="body" idx="1"/>
          </p:nvPr>
        </p:nvSpPr>
        <p:spPr>
          <a:xfrm>
            <a:off x="6274726" y="3523430"/>
            <a:ext cx="1245242" cy="747346"/>
          </a:xfrm>
        </p:spPr>
        <p:txBody>
          <a:bodyPr/>
          <a:lstStyle/>
          <a:p>
            <a:pPr marL="127000" indent="0">
              <a:buNone/>
            </a:pPr>
            <a:r>
              <a:rPr lang="en-US" dirty="0"/>
              <a:t>employee satisfaction </a:t>
            </a:r>
          </a:p>
        </p:txBody>
      </p:sp>
      <p:grpSp>
        <p:nvGrpSpPr>
          <p:cNvPr id="6" name="Google Shape;9719;p77">
            <a:extLst>
              <a:ext uri="{FF2B5EF4-FFF2-40B4-BE49-F238E27FC236}">
                <a16:creationId xmlns:a16="http://schemas.microsoft.com/office/drawing/2014/main" id="{F6803DF1-F5D4-48D9-AA4E-AA7848F61B96}"/>
              </a:ext>
            </a:extLst>
          </p:cNvPr>
          <p:cNvGrpSpPr/>
          <p:nvPr/>
        </p:nvGrpSpPr>
        <p:grpSpPr>
          <a:xfrm>
            <a:off x="-20456" y="751343"/>
            <a:ext cx="8985738" cy="4413738"/>
            <a:chOff x="238125" y="1188750"/>
            <a:chExt cx="7140450" cy="3335550"/>
          </a:xfrm>
          <a:solidFill>
            <a:srgbClr val="5C2D5E"/>
          </a:solidFill>
        </p:grpSpPr>
        <p:sp>
          <p:nvSpPr>
            <p:cNvPr id="8" name="Google Shape;9720;p77">
              <a:extLst>
                <a:ext uri="{FF2B5EF4-FFF2-40B4-BE49-F238E27FC236}">
                  <a16:creationId xmlns:a16="http://schemas.microsoft.com/office/drawing/2014/main" id="{1B8089C6-794E-4BB6-92C4-C74063E76BFB}"/>
                </a:ext>
              </a:extLst>
            </p:cNvPr>
            <p:cNvSpPr/>
            <p:nvPr/>
          </p:nvSpPr>
          <p:spPr>
            <a:xfrm>
              <a:off x="238125" y="1188750"/>
              <a:ext cx="3507025" cy="1584000"/>
            </a:xfrm>
            <a:custGeom>
              <a:avLst/>
              <a:gdLst/>
              <a:ahLst/>
              <a:cxnLst/>
              <a:rect l="l" t="t" r="r" b="b"/>
              <a:pathLst>
                <a:path w="140281" h="63360" extrusionOk="0">
                  <a:moveTo>
                    <a:pt x="4021" y="0"/>
                  </a:moveTo>
                  <a:cubicBezTo>
                    <a:pt x="1801" y="6"/>
                    <a:pt x="6" y="1801"/>
                    <a:pt x="0" y="4021"/>
                  </a:cubicBezTo>
                  <a:lnTo>
                    <a:pt x="0" y="59338"/>
                  </a:lnTo>
                  <a:cubicBezTo>
                    <a:pt x="6" y="61552"/>
                    <a:pt x="1801" y="63354"/>
                    <a:pt x="4021" y="63359"/>
                  </a:cubicBezTo>
                  <a:lnTo>
                    <a:pt x="98272" y="63359"/>
                  </a:lnTo>
                  <a:cubicBezTo>
                    <a:pt x="99963" y="41512"/>
                    <a:pt x="118098" y="24204"/>
                    <a:pt x="140280" y="23813"/>
                  </a:cubicBezTo>
                  <a:lnTo>
                    <a:pt x="140280" y="4021"/>
                  </a:lnTo>
                  <a:cubicBezTo>
                    <a:pt x="140275" y="1801"/>
                    <a:pt x="138474" y="6"/>
                    <a:pt x="136259" y="0"/>
                  </a:cubicBezTo>
                  <a:close/>
                </a:path>
              </a:pathLst>
            </a:custGeom>
            <a:grp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723;p77">
              <a:extLst>
                <a:ext uri="{FF2B5EF4-FFF2-40B4-BE49-F238E27FC236}">
                  <a16:creationId xmlns:a16="http://schemas.microsoft.com/office/drawing/2014/main" id="{C361F53F-4112-45F3-9FCE-2D1DE6398BBC}"/>
                </a:ext>
              </a:extLst>
            </p:cNvPr>
            <p:cNvSpPr/>
            <p:nvPr/>
          </p:nvSpPr>
          <p:spPr>
            <a:xfrm>
              <a:off x="3871550" y="2940300"/>
              <a:ext cx="3507025" cy="1584000"/>
            </a:xfrm>
            <a:custGeom>
              <a:avLst/>
              <a:gdLst/>
              <a:ahLst/>
              <a:cxnLst/>
              <a:rect l="l" t="t" r="r" b="b"/>
              <a:pathLst>
                <a:path w="140281" h="63360" extrusionOk="0">
                  <a:moveTo>
                    <a:pt x="38494" y="1"/>
                  </a:moveTo>
                  <a:cubicBezTo>
                    <a:pt x="36886" y="20680"/>
                    <a:pt x="20553" y="37294"/>
                    <a:pt x="0" y="39343"/>
                  </a:cubicBezTo>
                  <a:lnTo>
                    <a:pt x="0" y="59339"/>
                  </a:lnTo>
                  <a:cubicBezTo>
                    <a:pt x="6" y="61559"/>
                    <a:pt x="1807" y="63354"/>
                    <a:pt x="4022" y="63360"/>
                  </a:cubicBezTo>
                  <a:lnTo>
                    <a:pt x="136260" y="63360"/>
                  </a:lnTo>
                  <a:cubicBezTo>
                    <a:pt x="138480" y="63354"/>
                    <a:pt x="140275" y="61559"/>
                    <a:pt x="140281" y="59339"/>
                  </a:cubicBezTo>
                  <a:lnTo>
                    <a:pt x="140281" y="4022"/>
                  </a:lnTo>
                  <a:cubicBezTo>
                    <a:pt x="140275" y="1808"/>
                    <a:pt x="138480" y="6"/>
                    <a:pt x="136260" y="1"/>
                  </a:cubicBezTo>
                  <a:close/>
                </a:path>
              </a:pathLst>
            </a:custGeom>
            <a:grp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721;p77">
              <a:extLst>
                <a:ext uri="{FF2B5EF4-FFF2-40B4-BE49-F238E27FC236}">
                  <a16:creationId xmlns:a16="http://schemas.microsoft.com/office/drawing/2014/main" id="{5F5CF401-B365-473F-8D9E-E29851A64C05}"/>
                </a:ext>
              </a:extLst>
            </p:cNvPr>
            <p:cNvSpPr/>
            <p:nvPr/>
          </p:nvSpPr>
          <p:spPr>
            <a:xfrm>
              <a:off x="238125" y="2940300"/>
              <a:ext cx="3507025" cy="1584000"/>
            </a:xfrm>
            <a:custGeom>
              <a:avLst/>
              <a:gdLst/>
              <a:ahLst/>
              <a:cxnLst/>
              <a:rect l="l" t="t" r="r" b="b"/>
              <a:pathLst>
                <a:path w="140281" h="63360" extrusionOk="0">
                  <a:moveTo>
                    <a:pt x="4021" y="1"/>
                  </a:moveTo>
                  <a:cubicBezTo>
                    <a:pt x="1801" y="6"/>
                    <a:pt x="6" y="1808"/>
                    <a:pt x="0" y="4022"/>
                  </a:cubicBezTo>
                  <a:lnTo>
                    <a:pt x="0" y="59339"/>
                  </a:lnTo>
                  <a:cubicBezTo>
                    <a:pt x="6" y="61559"/>
                    <a:pt x="1801" y="63354"/>
                    <a:pt x="4021" y="63360"/>
                  </a:cubicBezTo>
                  <a:lnTo>
                    <a:pt x="136259" y="63360"/>
                  </a:lnTo>
                  <a:cubicBezTo>
                    <a:pt x="138474" y="63354"/>
                    <a:pt x="140275" y="61559"/>
                    <a:pt x="140280" y="59339"/>
                  </a:cubicBezTo>
                  <a:lnTo>
                    <a:pt x="140280" y="39547"/>
                  </a:lnTo>
                  <a:cubicBezTo>
                    <a:pt x="118098" y="39155"/>
                    <a:pt x="99963" y="21848"/>
                    <a:pt x="98272" y="1"/>
                  </a:cubicBezTo>
                  <a:close/>
                </a:path>
              </a:pathLst>
            </a:custGeom>
            <a:grp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722;p77">
              <a:extLst>
                <a:ext uri="{FF2B5EF4-FFF2-40B4-BE49-F238E27FC236}">
                  <a16:creationId xmlns:a16="http://schemas.microsoft.com/office/drawing/2014/main" id="{B66DC063-8F8D-4E7C-94AB-07FD1E530A6F}"/>
                </a:ext>
              </a:extLst>
            </p:cNvPr>
            <p:cNvSpPr/>
            <p:nvPr/>
          </p:nvSpPr>
          <p:spPr>
            <a:xfrm>
              <a:off x="3871550" y="1188750"/>
              <a:ext cx="3507025" cy="1584000"/>
            </a:xfrm>
            <a:custGeom>
              <a:avLst/>
              <a:gdLst/>
              <a:ahLst/>
              <a:cxnLst/>
              <a:rect l="l" t="t" r="r" b="b"/>
              <a:pathLst>
                <a:path w="140281" h="63360" extrusionOk="0">
                  <a:moveTo>
                    <a:pt x="4022" y="0"/>
                  </a:moveTo>
                  <a:cubicBezTo>
                    <a:pt x="1807" y="6"/>
                    <a:pt x="6" y="1801"/>
                    <a:pt x="0" y="4021"/>
                  </a:cubicBezTo>
                  <a:lnTo>
                    <a:pt x="0" y="24017"/>
                  </a:lnTo>
                  <a:cubicBezTo>
                    <a:pt x="20553" y="26066"/>
                    <a:pt x="36886" y="42675"/>
                    <a:pt x="38494" y="63359"/>
                  </a:cubicBezTo>
                  <a:lnTo>
                    <a:pt x="136260" y="63359"/>
                  </a:lnTo>
                  <a:cubicBezTo>
                    <a:pt x="138480" y="63354"/>
                    <a:pt x="140275" y="61552"/>
                    <a:pt x="140281" y="59338"/>
                  </a:cubicBezTo>
                  <a:lnTo>
                    <a:pt x="140281" y="4021"/>
                  </a:lnTo>
                  <a:cubicBezTo>
                    <a:pt x="140275" y="1801"/>
                    <a:pt x="138480" y="6"/>
                    <a:pt x="136260" y="0"/>
                  </a:cubicBezTo>
                  <a:close/>
                </a:path>
              </a:pathLst>
            </a:custGeom>
            <a:grp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724;p77">
              <a:extLst>
                <a:ext uri="{FF2B5EF4-FFF2-40B4-BE49-F238E27FC236}">
                  <a16:creationId xmlns:a16="http://schemas.microsoft.com/office/drawing/2014/main" id="{EE707FC3-7547-4054-A53B-69FD0799CAFE}"/>
                </a:ext>
              </a:extLst>
            </p:cNvPr>
            <p:cNvSpPr/>
            <p:nvPr/>
          </p:nvSpPr>
          <p:spPr>
            <a:xfrm>
              <a:off x="2842425" y="1934600"/>
              <a:ext cx="1843850" cy="1843850"/>
            </a:xfrm>
            <a:custGeom>
              <a:avLst/>
              <a:gdLst/>
              <a:ahLst/>
              <a:cxnLst/>
              <a:rect l="l" t="t" r="r" b="b"/>
              <a:pathLst>
                <a:path w="73754" h="73754" extrusionOk="0">
                  <a:moveTo>
                    <a:pt x="36880" y="0"/>
                  </a:moveTo>
                  <a:cubicBezTo>
                    <a:pt x="36621" y="0"/>
                    <a:pt x="36362" y="6"/>
                    <a:pt x="36108" y="11"/>
                  </a:cubicBezTo>
                  <a:cubicBezTo>
                    <a:pt x="17253" y="397"/>
                    <a:pt x="1834" y="15011"/>
                    <a:pt x="154" y="33525"/>
                  </a:cubicBezTo>
                  <a:cubicBezTo>
                    <a:pt x="55" y="34627"/>
                    <a:pt x="0" y="35745"/>
                    <a:pt x="0" y="36874"/>
                  </a:cubicBezTo>
                  <a:cubicBezTo>
                    <a:pt x="0" y="38009"/>
                    <a:pt x="55" y="39122"/>
                    <a:pt x="154" y="40229"/>
                  </a:cubicBezTo>
                  <a:cubicBezTo>
                    <a:pt x="1834" y="58749"/>
                    <a:pt x="17253" y="73357"/>
                    <a:pt x="36108" y="73743"/>
                  </a:cubicBezTo>
                  <a:cubicBezTo>
                    <a:pt x="36362" y="73748"/>
                    <a:pt x="36621" y="73754"/>
                    <a:pt x="36880" y="73754"/>
                  </a:cubicBezTo>
                  <a:cubicBezTo>
                    <a:pt x="38312" y="73754"/>
                    <a:pt x="39744" y="73666"/>
                    <a:pt x="41165" y="73500"/>
                  </a:cubicBezTo>
                  <a:cubicBezTo>
                    <a:pt x="58391" y="71495"/>
                    <a:pt x="72030" y="57581"/>
                    <a:pt x="73600" y="40229"/>
                  </a:cubicBezTo>
                  <a:cubicBezTo>
                    <a:pt x="73699" y="39127"/>
                    <a:pt x="73754" y="38009"/>
                    <a:pt x="73754" y="36874"/>
                  </a:cubicBezTo>
                  <a:cubicBezTo>
                    <a:pt x="73754" y="35745"/>
                    <a:pt x="73699" y="34632"/>
                    <a:pt x="73600" y="33525"/>
                  </a:cubicBezTo>
                  <a:cubicBezTo>
                    <a:pt x="72024" y="16173"/>
                    <a:pt x="58391" y="2259"/>
                    <a:pt x="41165" y="254"/>
                  </a:cubicBezTo>
                  <a:cubicBezTo>
                    <a:pt x="39744" y="88"/>
                    <a:pt x="38312" y="0"/>
                    <a:pt x="36880" y="0"/>
                  </a:cubicBezTo>
                  <a:close/>
                </a:path>
              </a:pathLst>
            </a:custGeom>
            <a:grp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FCD8B91F-2AAF-4EB3-A50F-1F869C365DBB}"/>
              </a:ext>
            </a:extLst>
          </p:cNvPr>
          <p:cNvSpPr/>
          <p:nvPr/>
        </p:nvSpPr>
        <p:spPr>
          <a:xfrm>
            <a:off x="1118676" y="3212124"/>
            <a:ext cx="1167307" cy="307777"/>
          </a:xfrm>
          <a:prstGeom prst="rect">
            <a:avLst/>
          </a:prstGeom>
        </p:spPr>
        <p:txBody>
          <a:bodyPr wrap="none">
            <a:spAutoFit/>
          </a:bodyPr>
          <a:lstStyle/>
          <a:p>
            <a:r>
              <a:rPr lang="en-US" sz="1400" dirty="0">
                <a:solidFill>
                  <a:schemeClr val="bg1"/>
                </a:solidFill>
                <a:latin typeface="Times New Roman" panose="02020603050405020304" pitchFamily="18" charset="0"/>
                <a:cs typeface="Times New Roman" panose="02020603050405020304" pitchFamily="18" charset="0"/>
              </a:rPr>
              <a:t>Appreciation</a:t>
            </a:r>
            <a:r>
              <a:rPr lang="en-US" sz="1400" dirty="0">
                <a:latin typeface="Times New Roman" panose="02020603050405020304" pitchFamily="18" charset="0"/>
                <a:cs typeface="Times New Roman" panose="02020603050405020304" pitchFamily="18" charset="0"/>
              </a:rPr>
              <a:t> </a:t>
            </a:r>
          </a:p>
        </p:txBody>
      </p:sp>
      <p:sp>
        <p:nvSpPr>
          <p:cNvPr id="3" name="Rectangle 2">
            <a:extLst>
              <a:ext uri="{FF2B5EF4-FFF2-40B4-BE49-F238E27FC236}">
                <a16:creationId xmlns:a16="http://schemas.microsoft.com/office/drawing/2014/main" id="{1A946312-744A-45CE-83EC-B91CE395D6B4}"/>
              </a:ext>
            </a:extLst>
          </p:cNvPr>
          <p:cNvSpPr/>
          <p:nvPr/>
        </p:nvSpPr>
        <p:spPr>
          <a:xfrm>
            <a:off x="1271985" y="1078438"/>
            <a:ext cx="1592103" cy="276999"/>
          </a:xfrm>
          <a:prstGeom prst="rect">
            <a:avLst/>
          </a:prstGeom>
        </p:spPr>
        <p:txBody>
          <a:bodyPr wrap="none">
            <a:spAutoFit/>
          </a:bodyPr>
          <a:lstStyle/>
          <a:p>
            <a:r>
              <a:rPr lang="en-US" sz="1200" dirty="0">
                <a:solidFill>
                  <a:schemeClr val="bg1"/>
                </a:solidFill>
                <a:latin typeface="Times New Roman" panose="02020603050405020304" pitchFamily="18" charset="0"/>
                <a:cs typeface="Times New Roman" panose="02020603050405020304" pitchFamily="18" charset="0"/>
              </a:rPr>
              <a:t>Employee satisfaction </a:t>
            </a:r>
          </a:p>
        </p:txBody>
      </p:sp>
      <p:sp>
        <p:nvSpPr>
          <p:cNvPr id="13" name="Rectangle 12">
            <a:extLst>
              <a:ext uri="{FF2B5EF4-FFF2-40B4-BE49-F238E27FC236}">
                <a16:creationId xmlns:a16="http://schemas.microsoft.com/office/drawing/2014/main" id="{56645CF0-7E03-4692-AE9D-B033AEDD2925}"/>
              </a:ext>
            </a:extLst>
          </p:cNvPr>
          <p:cNvSpPr/>
          <p:nvPr/>
        </p:nvSpPr>
        <p:spPr>
          <a:xfrm>
            <a:off x="6084509" y="1033360"/>
            <a:ext cx="737702" cy="276999"/>
          </a:xfrm>
          <a:prstGeom prst="rect">
            <a:avLst/>
          </a:prstGeom>
        </p:spPr>
        <p:txBody>
          <a:bodyPr wrap="none">
            <a:spAutoFit/>
          </a:bodyPr>
          <a:lstStyle/>
          <a:p>
            <a:r>
              <a:rPr lang="en-US" sz="1200" dirty="0">
                <a:solidFill>
                  <a:schemeClr val="bg1"/>
                </a:solidFill>
                <a:latin typeface="Times New Roman" panose="02020603050405020304" pitchFamily="18" charset="0"/>
                <a:cs typeface="Times New Roman" panose="02020603050405020304" pitchFamily="18" charset="0"/>
              </a:rPr>
              <a:t>Security </a:t>
            </a:r>
          </a:p>
        </p:txBody>
      </p:sp>
      <p:sp>
        <p:nvSpPr>
          <p:cNvPr id="15" name="Text Placeholder 4">
            <a:extLst>
              <a:ext uri="{FF2B5EF4-FFF2-40B4-BE49-F238E27FC236}">
                <a16:creationId xmlns:a16="http://schemas.microsoft.com/office/drawing/2014/main" id="{DB4E3180-E1C9-4B46-961D-B8C244611F03}"/>
              </a:ext>
            </a:extLst>
          </p:cNvPr>
          <p:cNvSpPr txBox="1">
            <a:spLocks/>
          </p:cNvSpPr>
          <p:nvPr/>
        </p:nvSpPr>
        <p:spPr>
          <a:xfrm>
            <a:off x="5934983" y="2958212"/>
            <a:ext cx="1688174" cy="747346"/>
          </a:xfrm>
          <a:prstGeom prst="rect">
            <a:avLst/>
          </a:prstGeom>
        </p:spPr>
        <p:txBody>
          <a:bodyPr spcFirstLastPara="1" vert="horz" wrap="square" lIns="91425" tIns="91425" rIns="91425" bIns="91425" rtlCol="0" anchor="ctr" anchorCtr="0">
            <a:noAutofit/>
          </a:bodyPr>
          <a:lstStyle>
            <a:lvl1pPr marL="457200" lvl="0" indent="-330200" algn="l" defTabSz="685800" rtl="0" eaLnBrk="1" latinLnBrk="0" hangingPunct="1">
              <a:lnSpc>
                <a:spcPct val="100000"/>
              </a:lnSpc>
              <a:spcBef>
                <a:spcPts val="0"/>
              </a:spcBef>
              <a:spcAft>
                <a:spcPts val="0"/>
              </a:spcAft>
              <a:buSzPts val="1600"/>
              <a:buFont typeface="Arial" panose="020B0604020202020204" pitchFamily="34" charset="0"/>
              <a:buChar char="●"/>
              <a:defRPr sz="1200" kern="1200">
                <a:solidFill>
                  <a:schemeClr val="tx1"/>
                </a:solidFill>
                <a:latin typeface="+mn-lt"/>
                <a:ea typeface="+mn-ea"/>
                <a:cs typeface="+mn-cs"/>
              </a:defRPr>
            </a:lvl1pPr>
            <a:lvl2pPr marL="914400" lvl="1"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2pPr>
            <a:lvl3pPr marL="1371600" lvl="2"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3pPr>
            <a:lvl4pPr marL="1828800" lvl="3"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4pPr>
            <a:lvl5pPr marL="2286000" lvl="4"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5pPr>
            <a:lvl6pPr marL="2743200" lvl="5"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6pPr>
            <a:lvl7pPr marL="3200400" lvl="6"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7pPr>
            <a:lvl8pPr marL="3657600" lvl="7"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8pPr>
            <a:lvl9pPr marL="4114800" lvl="8"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9pPr>
          </a:lstStyle>
          <a:p>
            <a:pPr marL="127000" indent="0">
              <a:buFont typeface="Arial" panose="020B0604020202020204" pitchFamily="34" charset="0"/>
              <a:buNone/>
            </a:pPr>
            <a:r>
              <a:rPr lang="en-US" sz="1400" dirty="0">
                <a:solidFill>
                  <a:schemeClr val="bg1"/>
                </a:solidFill>
                <a:latin typeface="Times New Roman" panose="02020603050405020304" pitchFamily="18" charset="0"/>
                <a:cs typeface="Times New Roman" panose="02020603050405020304" pitchFamily="18" charset="0"/>
              </a:rPr>
              <a:t>Retaining talent </a:t>
            </a:r>
          </a:p>
        </p:txBody>
      </p:sp>
      <p:sp>
        <p:nvSpPr>
          <p:cNvPr id="16" name="Text Placeholder 4">
            <a:extLst>
              <a:ext uri="{FF2B5EF4-FFF2-40B4-BE49-F238E27FC236}">
                <a16:creationId xmlns:a16="http://schemas.microsoft.com/office/drawing/2014/main" id="{8A79B346-CFF7-41B9-8CD9-1366BFE72D07}"/>
              </a:ext>
            </a:extLst>
          </p:cNvPr>
          <p:cNvSpPr txBox="1">
            <a:spLocks/>
          </p:cNvSpPr>
          <p:nvPr/>
        </p:nvSpPr>
        <p:spPr>
          <a:xfrm>
            <a:off x="52674" y="597248"/>
            <a:ext cx="8557817" cy="216838"/>
          </a:xfrm>
          <a:prstGeom prst="rect">
            <a:avLst/>
          </a:prstGeom>
        </p:spPr>
        <p:txBody>
          <a:bodyPr spcFirstLastPara="1" vert="horz" wrap="square" lIns="91425" tIns="91425" rIns="91425" bIns="91425" rtlCol="0" anchor="ctr" anchorCtr="0">
            <a:noAutofit/>
          </a:bodyPr>
          <a:lstStyle>
            <a:lvl1pPr marL="457200" lvl="0" indent="-330200" algn="l" defTabSz="685800" rtl="0" eaLnBrk="1" latinLnBrk="0" hangingPunct="1">
              <a:lnSpc>
                <a:spcPct val="100000"/>
              </a:lnSpc>
              <a:spcBef>
                <a:spcPts val="0"/>
              </a:spcBef>
              <a:spcAft>
                <a:spcPts val="0"/>
              </a:spcAft>
              <a:buSzPts val="1600"/>
              <a:buFont typeface="Arial" panose="020B0604020202020204" pitchFamily="34" charset="0"/>
              <a:buChar char="●"/>
              <a:defRPr sz="1200" kern="1200">
                <a:solidFill>
                  <a:schemeClr val="tx1"/>
                </a:solidFill>
                <a:latin typeface="+mn-lt"/>
                <a:ea typeface="+mn-ea"/>
                <a:cs typeface="+mn-cs"/>
              </a:defRPr>
            </a:lvl1pPr>
            <a:lvl2pPr marL="914400" lvl="1"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2pPr>
            <a:lvl3pPr marL="1371600" lvl="2"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3pPr>
            <a:lvl4pPr marL="1828800" lvl="3"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4pPr>
            <a:lvl5pPr marL="2286000" lvl="4"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5pPr>
            <a:lvl6pPr marL="2743200" lvl="5"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6pPr>
            <a:lvl7pPr marL="3200400" lvl="6"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7pPr>
            <a:lvl8pPr marL="3657600" lvl="7"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8pPr>
            <a:lvl9pPr marL="4114800" lvl="8" indent="-330200" algn="l" defTabSz="685800" rtl="0" eaLnBrk="1" latinLnBrk="0" hangingPunct="1">
              <a:lnSpc>
                <a:spcPct val="100000"/>
              </a:lnSpc>
              <a:spcBef>
                <a:spcPts val="0"/>
              </a:spcBef>
              <a:spcAft>
                <a:spcPts val="0"/>
              </a:spcAft>
              <a:buSzPts val="1600"/>
              <a:buFont typeface="Roboto Condensed Light"/>
              <a:buChar char="■"/>
              <a:defRPr sz="1600" kern="1200">
                <a:solidFill>
                  <a:schemeClr val="tx1"/>
                </a:solidFill>
                <a:latin typeface="+mn-lt"/>
                <a:ea typeface="+mn-ea"/>
                <a:cs typeface="+mn-cs"/>
              </a:defRPr>
            </a:lvl9pPr>
          </a:lstStyle>
          <a:p>
            <a:pPr marL="127000" indent="0" algn="ctr">
              <a:buFont typeface="Arial" panose="020B0604020202020204" pitchFamily="34" charset="0"/>
              <a:buNone/>
            </a:pPr>
            <a:r>
              <a:rPr lang="en-US" sz="2400" b="1" dirty="0">
                <a:solidFill>
                  <a:schemeClr val="bg1"/>
                </a:solidFill>
                <a:latin typeface="Times New Roman" panose="02020603050405020304" pitchFamily="18" charset="0"/>
                <a:cs typeface="Times New Roman" panose="02020603050405020304" pitchFamily="18" charset="0"/>
              </a:rPr>
              <a:t>EMPLOYER- EMPLOYEE RELATIOSHIP AND WORKER MOTIVATION </a:t>
            </a:r>
          </a:p>
        </p:txBody>
      </p:sp>
      <p:pic>
        <p:nvPicPr>
          <p:cNvPr id="18" name="Picture 17">
            <a:extLst>
              <a:ext uri="{FF2B5EF4-FFF2-40B4-BE49-F238E27FC236}">
                <a16:creationId xmlns:a16="http://schemas.microsoft.com/office/drawing/2014/main" id="{AE71B619-4575-4147-86A1-EC81D00B7875}"/>
              </a:ext>
            </a:extLst>
          </p:cNvPr>
          <p:cNvPicPr>
            <a:picLocks noChangeAspect="1"/>
          </p:cNvPicPr>
          <p:nvPr/>
        </p:nvPicPr>
        <p:blipFill>
          <a:blip r:embed="rId3"/>
          <a:stretch>
            <a:fillRect/>
          </a:stretch>
        </p:blipFill>
        <p:spPr>
          <a:xfrm>
            <a:off x="531060" y="1423887"/>
            <a:ext cx="2342537" cy="1362989"/>
          </a:xfrm>
          <a:prstGeom prst="rect">
            <a:avLst/>
          </a:prstGeom>
        </p:spPr>
      </p:pic>
      <p:pic>
        <p:nvPicPr>
          <p:cNvPr id="19" name="Picture 18">
            <a:extLst>
              <a:ext uri="{FF2B5EF4-FFF2-40B4-BE49-F238E27FC236}">
                <a16:creationId xmlns:a16="http://schemas.microsoft.com/office/drawing/2014/main" id="{952D12A7-3283-47CE-A11B-879A85EDCAEC}"/>
              </a:ext>
            </a:extLst>
          </p:cNvPr>
          <p:cNvPicPr>
            <a:picLocks noChangeAspect="1"/>
          </p:cNvPicPr>
          <p:nvPr/>
        </p:nvPicPr>
        <p:blipFill>
          <a:blip r:embed="rId4"/>
          <a:stretch>
            <a:fillRect/>
          </a:stretch>
        </p:blipFill>
        <p:spPr>
          <a:xfrm>
            <a:off x="531060" y="3571592"/>
            <a:ext cx="2342537" cy="1325723"/>
          </a:xfrm>
          <a:prstGeom prst="rect">
            <a:avLst/>
          </a:prstGeom>
        </p:spPr>
      </p:pic>
      <p:pic>
        <p:nvPicPr>
          <p:cNvPr id="20" name="Picture 19">
            <a:extLst>
              <a:ext uri="{FF2B5EF4-FFF2-40B4-BE49-F238E27FC236}">
                <a16:creationId xmlns:a16="http://schemas.microsoft.com/office/drawing/2014/main" id="{ED1F028B-DD08-4B9F-811D-709C94C1E0A6}"/>
              </a:ext>
            </a:extLst>
          </p:cNvPr>
          <p:cNvPicPr>
            <a:picLocks noChangeAspect="1"/>
          </p:cNvPicPr>
          <p:nvPr/>
        </p:nvPicPr>
        <p:blipFill>
          <a:blip r:embed="rId5"/>
          <a:stretch>
            <a:fillRect/>
          </a:stretch>
        </p:blipFill>
        <p:spPr>
          <a:xfrm>
            <a:off x="5737171" y="1419242"/>
            <a:ext cx="2320351" cy="1367634"/>
          </a:xfrm>
          <a:prstGeom prst="rect">
            <a:avLst/>
          </a:prstGeom>
        </p:spPr>
      </p:pic>
      <p:pic>
        <p:nvPicPr>
          <p:cNvPr id="21" name="Picture 20">
            <a:extLst>
              <a:ext uri="{FF2B5EF4-FFF2-40B4-BE49-F238E27FC236}">
                <a16:creationId xmlns:a16="http://schemas.microsoft.com/office/drawing/2014/main" id="{CF47D315-9ED1-41D3-B953-A60E57884A0C}"/>
              </a:ext>
            </a:extLst>
          </p:cNvPr>
          <p:cNvPicPr>
            <a:picLocks noChangeAspect="1"/>
          </p:cNvPicPr>
          <p:nvPr/>
        </p:nvPicPr>
        <p:blipFill>
          <a:blip r:embed="rId6"/>
          <a:stretch>
            <a:fillRect/>
          </a:stretch>
        </p:blipFill>
        <p:spPr>
          <a:xfrm>
            <a:off x="5737171" y="3629348"/>
            <a:ext cx="2320351" cy="1267967"/>
          </a:xfrm>
          <a:prstGeom prst="rect">
            <a:avLst/>
          </a:prstGeom>
        </p:spPr>
      </p:pic>
      <p:sp>
        <p:nvSpPr>
          <p:cNvPr id="4" name="Title 3">
            <a:extLst>
              <a:ext uri="{FF2B5EF4-FFF2-40B4-BE49-F238E27FC236}">
                <a16:creationId xmlns:a16="http://schemas.microsoft.com/office/drawing/2014/main" id="{6BFA3372-6C06-8453-6502-C72DBB724301}"/>
              </a:ext>
            </a:extLst>
          </p:cNvPr>
          <p:cNvSpPr>
            <a:spLocks noGrp="1"/>
          </p:cNvSpPr>
          <p:nvPr>
            <p:ph type="title"/>
          </p:nvPr>
        </p:nvSpPr>
        <p:spPr>
          <a:xfrm>
            <a:off x="3379083" y="2637450"/>
            <a:ext cx="2068506" cy="661179"/>
          </a:xfrm>
          <a:solidFill>
            <a:srgbClr val="5C2D5E"/>
          </a:solidFill>
          <a:ln>
            <a:solidFill>
              <a:schemeClr val="bg1"/>
            </a:solidFill>
          </a:ln>
        </p:spPr>
        <p:style>
          <a:lnRef idx="2">
            <a:schemeClr val="accent3">
              <a:shade val="15000"/>
            </a:schemeClr>
          </a:lnRef>
          <a:fillRef idx="1">
            <a:schemeClr val="accent3"/>
          </a:fillRef>
          <a:effectRef idx="0">
            <a:schemeClr val="accent3"/>
          </a:effectRef>
          <a:fontRef idx="minor">
            <a:schemeClr val="lt1"/>
          </a:fontRef>
        </p:style>
        <p:txBody>
          <a:bodyPr/>
          <a:lstStyle/>
          <a:p>
            <a:pPr algn="ctr"/>
            <a:r>
              <a:rPr lang="en-US" sz="1200" b="1" dirty="0">
                <a:latin typeface="Times New Roman" panose="02020603050405020304" pitchFamily="18" charset="0"/>
                <a:cs typeface="Times New Roman" panose="02020603050405020304" pitchFamily="18" charset="0"/>
              </a:rPr>
              <a:t>Fair Compensation and Benefits Factor </a:t>
            </a:r>
          </a:p>
        </p:txBody>
      </p:sp>
    </p:spTree>
    <p:extLst>
      <p:ext uri="{BB962C8B-B14F-4D97-AF65-F5344CB8AC3E}">
        <p14:creationId xmlns:p14="http://schemas.microsoft.com/office/powerpoint/2010/main" val="2059644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5F9F008-737A-4BAF-A505-22F8CB4FBF6E}"/>
              </a:ext>
            </a:extLst>
          </p:cNvPr>
          <p:cNvSpPr>
            <a:spLocks noGrp="1"/>
          </p:cNvSpPr>
          <p:nvPr>
            <p:ph type="body" idx="1"/>
          </p:nvPr>
        </p:nvSpPr>
        <p:spPr>
          <a:xfrm>
            <a:off x="2671590" y="2506579"/>
            <a:ext cx="2960283" cy="782319"/>
          </a:xfr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marL="127000" indent="0" algn="ctr">
              <a:buNone/>
            </a:pPr>
            <a:r>
              <a:rPr lang="en-US" dirty="0">
                <a:solidFill>
                  <a:schemeClr val="tx2">
                    <a:lumMod val="50000"/>
                  </a:schemeClr>
                </a:solidFill>
                <a:latin typeface="Times New Roman" panose="02020603050405020304" pitchFamily="18" charset="0"/>
                <a:cs typeface="Times New Roman" panose="02020603050405020304" pitchFamily="18" charset="0"/>
              </a:rPr>
              <a:t>People Management </a:t>
            </a:r>
          </a:p>
        </p:txBody>
      </p:sp>
      <p:sp>
        <p:nvSpPr>
          <p:cNvPr id="3" name="Title 2">
            <a:extLst>
              <a:ext uri="{FF2B5EF4-FFF2-40B4-BE49-F238E27FC236}">
                <a16:creationId xmlns:a16="http://schemas.microsoft.com/office/drawing/2014/main" id="{194FEC03-3A32-47C6-B832-30FCD4755FC3}"/>
              </a:ext>
            </a:extLst>
          </p:cNvPr>
          <p:cNvSpPr>
            <a:spLocks noGrp="1"/>
          </p:cNvSpPr>
          <p:nvPr>
            <p:ph type="title"/>
          </p:nvPr>
        </p:nvSpPr>
        <p:spPr>
          <a:xfrm>
            <a:off x="1729278" y="-44052"/>
            <a:ext cx="4641900" cy="1231800"/>
          </a:xfrm>
        </p:spPr>
        <p:txBody>
          <a:bodyPr/>
          <a:lstStyle/>
          <a:p>
            <a:pPr algn="ctr"/>
            <a:r>
              <a:rPr lang="en-US" sz="2400" b="1" dirty="0">
                <a:latin typeface="Times New Roman" panose="02020603050405020304" pitchFamily="18" charset="0"/>
                <a:cs typeface="Times New Roman" panose="02020603050405020304" pitchFamily="18" charset="0"/>
              </a:rPr>
              <a:t>Conclusion </a:t>
            </a:r>
          </a:p>
        </p:txBody>
      </p:sp>
      <p:grpSp>
        <p:nvGrpSpPr>
          <p:cNvPr id="10" name="Google Shape;2245;p73">
            <a:extLst>
              <a:ext uri="{FF2B5EF4-FFF2-40B4-BE49-F238E27FC236}">
                <a16:creationId xmlns:a16="http://schemas.microsoft.com/office/drawing/2014/main" id="{02CC0CBA-591B-463E-AE95-A0DD2AE0EF5F}"/>
              </a:ext>
            </a:extLst>
          </p:cNvPr>
          <p:cNvGrpSpPr/>
          <p:nvPr/>
        </p:nvGrpSpPr>
        <p:grpSpPr>
          <a:xfrm>
            <a:off x="198214" y="782343"/>
            <a:ext cx="7747368" cy="4586300"/>
            <a:chOff x="4721450" y="1510025"/>
            <a:chExt cx="79350" cy="73775"/>
          </a:xfrm>
          <a:solidFill>
            <a:schemeClr val="bg2"/>
          </a:solidFill>
          <a:scene3d>
            <a:camera prst="orthographicFront">
              <a:rot lat="0" lon="0" rev="0"/>
            </a:camera>
            <a:lightRig rig="balanced" dir="t">
              <a:rot lat="0" lon="0" rev="8700000"/>
            </a:lightRig>
          </a:scene3d>
        </p:grpSpPr>
        <p:sp>
          <p:nvSpPr>
            <p:cNvPr id="11" name="Google Shape;2246;p73">
              <a:extLst>
                <a:ext uri="{FF2B5EF4-FFF2-40B4-BE49-F238E27FC236}">
                  <a16:creationId xmlns:a16="http://schemas.microsoft.com/office/drawing/2014/main" id="{0335E6AD-3BA7-48AA-B274-A75914944D79}"/>
                </a:ext>
              </a:extLst>
            </p:cNvPr>
            <p:cNvSpPr/>
            <p:nvPr/>
          </p:nvSpPr>
          <p:spPr>
            <a:xfrm>
              <a:off x="4728552" y="1512232"/>
              <a:ext cx="27864" cy="26725"/>
            </a:xfrm>
            <a:custGeom>
              <a:avLst/>
              <a:gdLst/>
              <a:ahLst/>
              <a:cxnLst/>
              <a:rect l="l" t="t" r="r" b="b"/>
              <a:pathLst>
                <a:path w="1082" h="1069" extrusionOk="0">
                  <a:moveTo>
                    <a:pt x="440" y="1"/>
                  </a:moveTo>
                  <a:lnTo>
                    <a:pt x="570" y="224"/>
                  </a:lnTo>
                  <a:cubicBezTo>
                    <a:pt x="296" y="405"/>
                    <a:pt x="94" y="672"/>
                    <a:pt x="0" y="989"/>
                  </a:cubicBezTo>
                  <a:lnTo>
                    <a:pt x="188" y="809"/>
                  </a:lnTo>
                  <a:lnTo>
                    <a:pt x="462" y="1068"/>
                  </a:lnTo>
                  <a:cubicBezTo>
                    <a:pt x="527" y="888"/>
                    <a:pt x="649" y="737"/>
                    <a:pt x="808" y="628"/>
                  </a:cubicBezTo>
                  <a:lnTo>
                    <a:pt x="923" y="823"/>
                  </a:lnTo>
                  <a:lnTo>
                    <a:pt x="1082" y="188"/>
                  </a:lnTo>
                  <a:lnTo>
                    <a:pt x="440" y="1"/>
                  </a:lnTo>
                  <a:close/>
                </a:path>
              </a:pathLst>
            </a:custGeom>
            <a:grpFill/>
            <a:ln w="9525" cap="flat" cmpd="sng">
              <a:noFill/>
              <a:prstDash val="solid"/>
              <a:round/>
              <a:headEnd type="none" w="sm" len="sm"/>
              <a:tailEnd type="none" w="sm" len="sm"/>
            </a:ln>
            <a:effectLst>
              <a:outerShdw blurRad="44450" dist="27940" dir="5400000" algn="ctr">
                <a:srgbClr val="000000">
                  <a:alpha val="32000"/>
                </a:srgbClr>
              </a:outerShdw>
            </a:effectLst>
            <a:sp3d/>
          </p:spPr>
          <p:txBody>
            <a:bodyPr spcFirstLastPara="1" wrap="square" lIns="91425" tIns="91425" rIns="91425" bIns="91425" anchor="ctr" anchorCtr="0">
              <a:noAutofit/>
            </a:bodyPr>
            <a:lstStyle/>
            <a:p>
              <a:pPr lvl="0"/>
              <a:r>
                <a:rPr lang="en-US" sz="1400" dirty="0">
                  <a:latin typeface="Times New Roman" panose="02020603050405020304" pitchFamily="18" charset="0"/>
                  <a:cs typeface="Times New Roman" panose="02020603050405020304" pitchFamily="18" charset="0"/>
                </a:rPr>
                <a:t>Clear Communication</a:t>
              </a:r>
            </a:p>
          </p:txBody>
        </p:sp>
        <p:sp>
          <p:nvSpPr>
            <p:cNvPr id="12" name="Google Shape;2247;p73">
              <a:extLst>
                <a:ext uri="{FF2B5EF4-FFF2-40B4-BE49-F238E27FC236}">
                  <a16:creationId xmlns:a16="http://schemas.microsoft.com/office/drawing/2014/main" id="{96614A9E-5F32-4861-9852-C3B80CD21A5C}"/>
                </a:ext>
              </a:extLst>
            </p:cNvPr>
            <p:cNvSpPr/>
            <p:nvPr/>
          </p:nvSpPr>
          <p:spPr>
            <a:xfrm>
              <a:off x="4721450" y="1533275"/>
              <a:ext cx="32300" cy="42600"/>
            </a:xfrm>
            <a:custGeom>
              <a:avLst/>
              <a:gdLst/>
              <a:ahLst/>
              <a:cxnLst/>
              <a:rect l="l" t="t" r="r" b="b"/>
              <a:pathLst>
                <a:path w="1292" h="1704" extrusionOk="0">
                  <a:moveTo>
                    <a:pt x="491" y="1"/>
                  </a:moveTo>
                  <a:lnTo>
                    <a:pt x="0" y="455"/>
                  </a:lnTo>
                  <a:lnTo>
                    <a:pt x="238" y="455"/>
                  </a:lnTo>
                  <a:cubicBezTo>
                    <a:pt x="253" y="1025"/>
                    <a:pt x="635" y="1530"/>
                    <a:pt x="1183" y="1703"/>
                  </a:cubicBezTo>
                  <a:lnTo>
                    <a:pt x="1024" y="1530"/>
                  </a:lnTo>
                  <a:lnTo>
                    <a:pt x="1291" y="1256"/>
                  </a:lnTo>
                  <a:cubicBezTo>
                    <a:pt x="952" y="1133"/>
                    <a:pt x="721" y="816"/>
                    <a:pt x="707" y="455"/>
                  </a:cubicBezTo>
                  <a:lnTo>
                    <a:pt x="945" y="455"/>
                  </a:lnTo>
                  <a:lnTo>
                    <a:pt x="491" y="1"/>
                  </a:lnTo>
                  <a:close/>
                </a:path>
              </a:pathLst>
            </a:custGeom>
            <a:grpFill/>
            <a:ln w="9525" cap="flat" cmpd="sng">
              <a:noFill/>
              <a:prstDash val="solid"/>
              <a:round/>
              <a:headEnd type="none" w="sm" len="sm"/>
              <a:tailEnd type="none" w="sm" len="sm"/>
            </a:ln>
            <a:effectLst>
              <a:outerShdw blurRad="44450" dist="27940" dir="5400000" algn="ctr">
                <a:srgbClr val="000000">
                  <a:alpha val="32000"/>
                </a:srgbClr>
              </a:outerShdw>
            </a:effectLst>
            <a:sp3d/>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248;p73">
              <a:extLst>
                <a:ext uri="{FF2B5EF4-FFF2-40B4-BE49-F238E27FC236}">
                  <a16:creationId xmlns:a16="http://schemas.microsoft.com/office/drawing/2014/main" id="{62C01CD1-7109-4475-BF67-80FC220D0616}"/>
                </a:ext>
              </a:extLst>
            </p:cNvPr>
            <p:cNvSpPr/>
            <p:nvPr/>
          </p:nvSpPr>
          <p:spPr>
            <a:xfrm>
              <a:off x="4750650" y="1551675"/>
              <a:ext cx="42950" cy="32125"/>
            </a:xfrm>
            <a:custGeom>
              <a:avLst/>
              <a:gdLst/>
              <a:ahLst/>
              <a:cxnLst/>
              <a:rect l="l" t="t" r="r" b="b"/>
              <a:pathLst>
                <a:path w="1718" h="1285" extrusionOk="0">
                  <a:moveTo>
                    <a:pt x="1256" y="1"/>
                  </a:moveTo>
                  <a:cubicBezTo>
                    <a:pt x="1126" y="332"/>
                    <a:pt x="808" y="556"/>
                    <a:pt x="448" y="570"/>
                  </a:cubicBezTo>
                  <a:lnTo>
                    <a:pt x="448" y="340"/>
                  </a:lnTo>
                  <a:lnTo>
                    <a:pt x="1" y="794"/>
                  </a:lnTo>
                  <a:lnTo>
                    <a:pt x="448" y="1284"/>
                  </a:lnTo>
                  <a:lnTo>
                    <a:pt x="448" y="1032"/>
                  </a:lnTo>
                  <a:cubicBezTo>
                    <a:pt x="1039" y="1025"/>
                    <a:pt x="1551" y="635"/>
                    <a:pt x="1717" y="73"/>
                  </a:cubicBezTo>
                  <a:lnTo>
                    <a:pt x="1717" y="73"/>
                  </a:lnTo>
                  <a:lnTo>
                    <a:pt x="1515" y="260"/>
                  </a:lnTo>
                  <a:lnTo>
                    <a:pt x="1256" y="1"/>
                  </a:lnTo>
                  <a:close/>
                </a:path>
              </a:pathLst>
            </a:custGeom>
            <a:grpFill/>
            <a:ln w="9525" cap="flat" cmpd="sng">
              <a:noFill/>
              <a:prstDash val="solid"/>
              <a:round/>
              <a:headEnd type="none" w="sm" len="sm"/>
              <a:tailEnd type="none" w="sm" len="sm"/>
            </a:ln>
            <a:effectLst>
              <a:outerShdw blurRad="44450" dist="27940" dir="5400000" algn="ctr">
                <a:srgbClr val="000000">
                  <a:alpha val="32000"/>
                </a:srgbClr>
              </a:outerShdw>
            </a:effectLst>
            <a:sp3d/>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249;p73">
              <a:extLst>
                <a:ext uri="{FF2B5EF4-FFF2-40B4-BE49-F238E27FC236}">
                  <a16:creationId xmlns:a16="http://schemas.microsoft.com/office/drawing/2014/main" id="{DDE8D17C-177F-4CB6-B2F7-F82C5FF2530B}"/>
                </a:ext>
              </a:extLst>
            </p:cNvPr>
            <p:cNvSpPr/>
            <p:nvPr/>
          </p:nvSpPr>
          <p:spPr>
            <a:xfrm>
              <a:off x="4761300" y="1510025"/>
              <a:ext cx="39500" cy="44375"/>
            </a:xfrm>
            <a:custGeom>
              <a:avLst/>
              <a:gdLst/>
              <a:ahLst/>
              <a:cxnLst/>
              <a:rect l="l" t="t" r="r" b="b"/>
              <a:pathLst>
                <a:path w="1580" h="1775" extrusionOk="0">
                  <a:moveTo>
                    <a:pt x="13" y="0"/>
                  </a:moveTo>
                  <a:cubicBezTo>
                    <a:pt x="9" y="0"/>
                    <a:pt x="5" y="0"/>
                    <a:pt x="0" y="0"/>
                  </a:cubicBezTo>
                  <a:lnTo>
                    <a:pt x="0" y="462"/>
                  </a:lnTo>
                  <a:cubicBezTo>
                    <a:pt x="476" y="462"/>
                    <a:pt x="873" y="844"/>
                    <a:pt x="880" y="1328"/>
                  </a:cubicBezTo>
                  <a:lnTo>
                    <a:pt x="635" y="1328"/>
                  </a:lnTo>
                  <a:lnTo>
                    <a:pt x="1089" y="1775"/>
                  </a:lnTo>
                  <a:lnTo>
                    <a:pt x="1580" y="1328"/>
                  </a:lnTo>
                  <a:lnTo>
                    <a:pt x="1349" y="1328"/>
                  </a:lnTo>
                  <a:cubicBezTo>
                    <a:pt x="1335" y="589"/>
                    <a:pt x="743" y="0"/>
                    <a:pt x="13" y="0"/>
                  </a:cubicBezTo>
                  <a:close/>
                </a:path>
              </a:pathLst>
            </a:custGeom>
            <a:grpFill/>
            <a:ln w="9525" cap="flat" cmpd="sng">
              <a:noFill/>
              <a:prstDash val="solid"/>
              <a:round/>
              <a:headEnd type="none" w="sm" len="sm"/>
              <a:tailEnd type="none" w="sm" len="sm"/>
            </a:ln>
            <a:effectLst>
              <a:outerShdw blurRad="44450" dist="27940" dir="5400000" algn="ctr">
                <a:srgbClr val="000000">
                  <a:alpha val="32000"/>
                </a:srgbClr>
              </a:outerShdw>
            </a:effectLst>
            <a:sp3d/>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 name="Rectangle 14">
            <a:extLst>
              <a:ext uri="{FF2B5EF4-FFF2-40B4-BE49-F238E27FC236}">
                <a16:creationId xmlns:a16="http://schemas.microsoft.com/office/drawing/2014/main" id="{DD668BA6-6A2E-4C3C-9DBA-569F16220ADA}"/>
              </a:ext>
            </a:extLst>
          </p:cNvPr>
          <p:cNvSpPr/>
          <p:nvPr/>
        </p:nvSpPr>
        <p:spPr>
          <a:xfrm>
            <a:off x="4211723" y="4318308"/>
            <a:ext cx="2469419"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Recognition,</a:t>
            </a:r>
          </a:p>
        </p:txBody>
      </p:sp>
      <p:sp>
        <p:nvSpPr>
          <p:cNvPr id="16" name="Rectangle 15">
            <a:extLst>
              <a:ext uri="{FF2B5EF4-FFF2-40B4-BE49-F238E27FC236}">
                <a16:creationId xmlns:a16="http://schemas.microsoft.com/office/drawing/2014/main" id="{61469F70-1473-4DE5-AC06-164EA0775335}"/>
              </a:ext>
            </a:extLst>
          </p:cNvPr>
          <p:cNvSpPr/>
          <p:nvPr/>
        </p:nvSpPr>
        <p:spPr>
          <a:xfrm>
            <a:off x="574584" y="3630232"/>
            <a:ext cx="2085827"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Professional Development</a:t>
            </a:r>
          </a:p>
        </p:txBody>
      </p:sp>
      <p:sp>
        <p:nvSpPr>
          <p:cNvPr id="18" name="Rectangle 17">
            <a:extLst>
              <a:ext uri="{FF2B5EF4-FFF2-40B4-BE49-F238E27FC236}">
                <a16:creationId xmlns:a16="http://schemas.microsoft.com/office/drawing/2014/main" id="{9497E386-30E2-4BDA-8231-04A9DB1F70B2}"/>
              </a:ext>
            </a:extLst>
          </p:cNvPr>
          <p:cNvSpPr/>
          <p:nvPr/>
        </p:nvSpPr>
        <p:spPr>
          <a:xfrm>
            <a:off x="4306578" y="1048855"/>
            <a:ext cx="1035861"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 Fair Wages</a:t>
            </a:r>
          </a:p>
        </p:txBody>
      </p:sp>
      <p:sp>
        <p:nvSpPr>
          <p:cNvPr id="19" name="Rectangle 18">
            <a:extLst>
              <a:ext uri="{FF2B5EF4-FFF2-40B4-BE49-F238E27FC236}">
                <a16:creationId xmlns:a16="http://schemas.microsoft.com/office/drawing/2014/main" id="{871E0646-ED9B-48C5-91FE-E300F6C75D9B}"/>
              </a:ext>
            </a:extLst>
          </p:cNvPr>
          <p:cNvSpPr/>
          <p:nvPr/>
        </p:nvSpPr>
        <p:spPr>
          <a:xfrm>
            <a:off x="6472411" y="2862769"/>
            <a:ext cx="830740"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Wellness</a:t>
            </a:r>
          </a:p>
        </p:txBody>
      </p:sp>
    </p:spTree>
    <p:extLst>
      <p:ext uri="{BB962C8B-B14F-4D97-AF65-F5344CB8AC3E}">
        <p14:creationId xmlns:p14="http://schemas.microsoft.com/office/powerpoint/2010/main" val="3782748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sp>
        <p:nvSpPr>
          <p:cNvPr id="915" name="Google Shape;915;p54"/>
          <p:cNvSpPr txBox="1">
            <a:spLocks noGrp="1"/>
          </p:cNvSpPr>
          <p:nvPr>
            <p:ph type="title"/>
          </p:nvPr>
        </p:nvSpPr>
        <p:spPr>
          <a:xfrm>
            <a:off x="598737" y="616813"/>
            <a:ext cx="7708500" cy="72397"/>
          </a:xfrm>
          <a:prstGeom prst="rect">
            <a:avLst/>
          </a:prstGeom>
        </p:spPr>
        <p:txBody>
          <a:bodyPr spcFirstLastPara="1" wrap="square" lIns="91425" tIns="91425" rIns="91425" bIns="91425" anchor="t" anchorCtr="0">
            <a:noAutofit/>
          </a:bodyPr>
          <a:lstStyle/>
          <a:p>
            <a:pPr lvl="0" algn="ctr"/>
            <a:r>
              <a:rPr lang="en-US" dirty="0"/>
              <a:t>References</a:t>
            </a:r>
            <a:endParaRPr dirty="0"/>
          </a:p>
        </p:txBody>
      </p:sp>
      <p:sp>
        <p:nvSpPr>
          <p:cNvPr id="916" name="Google Shape;916;p54"/>
          <p:cNvSpPr txBox="1">
            <a:spLocks noGrp="1"/>
          </p:cNvSpPr>
          <p:nvPr>
            <p:ph type="body" idx="1"/>
          </p:nvPr>
        </p:nvSpPr>
        <p:spPr>
          <a:xfrm>
            <a:off x="717750" y="2131795"/>
            <a:ext cx="7776972" cy="2548417"/>
          </a:xfrm>
          <a:prstGeom prst="rect">
            <a:avLst/>
          </a:prstGeom>
        </p:spPr>
        <p:txBody>
          <a:bodyPr spcFirstLastPara="1" wrap="square" lIns="91425" tIns="91425" rIns="91425" bIns="91425" anchor="t" anchorCtr="0">
            <a:noAutofit/>
          </a:bodyPr>
          <a:lstStyle/>
          <a:p>
            <a:pPr marL="127000" indent="0">
              <a:buNone/>
            </a:pPr>
            <a:r>
              <a:rPr lang="en-US" sz="900" dirty="0" err="1"/>
              <a:t>Alshmemri</a:t>
            </a:r>
            <a:r>
              <a:rPr lang="en-US" sz="900" dirty="0"/>
              <a:t>, M., </a:t>
            </a:r>
            <a:r>
              <a:rPr lang="en-US" sz="900" dirty="0" err="1"/>
              <a:t>Shahwan-Akl</a:t>
            </a:r>
            <a:r>
              <a:rPr lang="en-US" sz="900" dirty="0"/>
              <a:t>, L. and Maude, P., 2017. Herzberg’s two-factor theory. </a:t>
            </a:r>
            <a:r>
              <a:rPr lang="en-US" sz="900" i="1" dirty="0"/>
              <a:t>Life Science Journal</a:t>
            </a:r>
            <a:r>
              <a:rPr lang="en-US" sz="900" dirty="0"/>
              <a:t>, </a:t>
            </a:r>
            <a:r>
              <a:rPr lang="en-US" sz="900" i="1" dirty="0"/>
              <a:t>14</a:t>
            </a:r>
            <a:r>
              <a:rPr lang="en-US" sz="900" dirty="0"/>
              <a:t>(5), pp.12-16.</a:t>
            </a:r>
          </a:p>
          <a:p>
            <a:pPr marL="127000" indent="0">
              <a:buNone/>
            </a:pPr>
            <a:r>
              <a:rPr lang="en-US" sz="900" dirty="0"/>
              <a:t>Anderson, D.L., 2019. </a:t>
            </a:r>
            <a:r>
              <a:rPr lang="en-US" sz="900" i="1" dirty="0"/>
              <a:t>Organization development: The process of leading organizational change</a:t>
            </a:r>
            <a:r>
              <a:rPr lang="en-US" sz="900" dirty="0"/>
              <a:t>. Sage Publications.</a:t>
            </a:r>
          </a:p>
          <a:p>
            <a:pPr marL="127000" indent="0">
              <a:buNone/>
            </a:pPr>
            <a:r>
              <a:rPr lang="en-US" sz="900" dirty="0"/>
              <a:t>Anderson, N., </a:t>
            </a:r>
            <a:r>
              <a:rPr lang="en-US" sz="900" dirty="0" err="1"/>
              <a:t>Potočnik</a:t>
            </a:r>
            <a:r>
              <a:rPr lang="en-US" sz="900" dirty="0"/>
              <a:t>, K. and Zhou, J., 2014. Innovation and creativity in organizations: A state-of-the-science review, prospective commentary, and guiding framework. </a:t>
            </a:r>
            <a:r>
              <a:rPr lang="en-US" sz="900" i="1" dirty="0"/>
              <a:t>Journal of management</a:t>
            </a:r>
            <a:r>
              <a:rPr lang="en-US" sz="900" dirty="0"/>
              <a:t>, </a:t>
            </a:r>
            <a:r>
              <a:rPr lang="en-US" sz="900" i="1" dirty="0"/>
              <a:t>40</a:t>
            </a:r>
            <a:r>
              <a:rPr lang="en-US" sz="900" dirty="0"/>
              <a:t>(5), pp.1297-1333.</a:t>
            </a:r>
          </a:p>
          <a:p>
            <a:pPr marL="127000" indent="0">
              <a:buNone/>
            </a:pPr>
            <a:r>
              <a:rPr lang="en-US" sz="900" dirty="0"/>
              <a:t>Ansah, R.H., Osei, J., </a:t>
            </a:r>
            <a:r>
              <a:rPr lang="en-US" sz="900" dirty="0" err="1"/>
              <a:t>Sorooshian</a:t>
            </a:r>
            <a:r>
              <a:rPr lang="en-US" sz="900" dirty="0"/>
              <a:t>, S. and </a:t>
            </a:r>
            <a:r>
              <a:rPr lang="en-US" sz="900" dirty="0" err="1"/>
              <a:t>Aikhuele</a:t>
            </a:r>
            <a:r>
              <a:rPr lang="en-US" sz="900" dirty="0"/>
              <a:t>, D.O., 2018. Importance of employer-employee relationship towards the growth of a business. </a:t>
            </a:r>
            <a:r>
              <a:rPr lang="en-US" sz="900" i="1" dirty="0" err="1"/>
              <a:t>Calitatea</a:t>
            </a:r>
            <a:r>
              <a:rPr lang="en-US" sz="900" dirty="0"/>
              <a:t>, </a:t>
            </a:r>
            <a:r>
              <a:rPr lang="en-US" sz="900" i="1" dirty="0"/>
              <a:t>19</a:t>
            </a:r>
            <a:r>
              <a:rPr lang="en-US" sz="900" dirty="0"/>
              <a:t>(166), pp.42-49.</a:t>
            </a:r>
          </a:p>
          <a:p>
            <a:pPr marL="127000" indent="0">
              <a:buNone/>
            </a:pPr>
            <a:r>
              <a:rPr lang="en-US" sz="900" dirty="0"/>
              <a:t>Chartered Institute of Personnel and Development .2017. </a:t>
            </a:r>
            <a:r>
              <a:rPr lang="en-US" sz="900" i="1" dirty="0"/>
              <a:t>Employee communication</a:t>
            </a:r>
            <a:r>
              <a:rPr lang="en-IN" sz="900" dirty="0"/>
              <a:t>, CIPD (factsheet available at </a:t>
            </a:r>
            <a:r>
              <a:rPr lang="en-IN" sz="900" u="sng" dirty="0"/>
              <a:t>www.cipd.co.uk</a:t>
            </a:r>
            <a:r>
              <a:rPr lang="en-IN" sz="900" dirty="0"/>
              <a:t>).</a:t>
            </a:r>
            <a:endParaRPr lang="en-US" sz="900" dirty="0"/>
          </a:p>
          <a:p>
            <a:pPr marL="127000" indent="0">
              <a:buNone/>
            </a:pPr>
            <a:r>
              <a:rPr lang="en-IN" sz="900" dirty="0"/>
              <a:t>Chartered Institute of Personnel and Development. 2017. </a:t>
            </a:r>
            <a:r>
              <a:rPr lang="en-IN" sz="900" i="1" dirty="0"/>
              <a:t>Employee Engagement and Motivation</a:t>
            </a:r>
            <a:r>
              <a:rPr lang="en-IN" sz="900" dirty="0"/>
              <a:t>, CIPD (factsheet available at </a:t>
            </a:r>
            <a:r>
              <a:rPr lang="en-IN" sz="900" u="sng" dirty="0"/>
              <a:t>www.cipd.co.uk</a:t>
            </a:r>
            <a:r>
              <a:rPr lang="en-IN" sz="900" dirty="0"/>
              <a:t>).</a:t>
            </a:r>
            <a:endParaRPr lang="en-US" sz="900" dirty="0"/>
          </a:p>
          <a:p>
            <a:pPr marL="127000" indent="0">
              <a:buNone/>
            </a:pPr>
            <a:r>
              <a:rPr lang="en-US" sz="900" dirty="0" err="1"/>
              <a:t>Dugguh</a:t>
            </a:r>
            <a:r>
              <a:rPr lang="en-US" sz="900" dirty="0"/>
              <a:t>, S.I. and Dennis, A., 2014. Job satisfaction theories: Traceability to employee performance in organizations. </a:t>
            </a:r>
            <a:r>
              <a:rPr lang="en-US" sz="900" i="1" dirty="0"/>
              <a:t>IOSR journal of business and management</a:t>
            </a:r>
            <a:r>
              <a:rPr lang="en-US" sz="900" dirty="0"/>
              <a:t>, </a:t>
            </a:r>
            <a:r>
              <a:rPr lang="en-US" sz="900" i="1" dirty="0"/>
              <a:t>16</a:t>
            </a:r>
            <a:r>
              <a:rPr lang="en-US" sz="900" dirty="0"/>
              <a:t>(5), pp.11-18.</a:t>
            </a:r>
          </a:p>
          <a:p>
            <a:pPr marL="127000" indent="0">
              <a:buNone/>
            </a:pPr>
            <a:r>
              <a:rPr lang="en-US" sz="900" dirty="0"/>
              <a:t>Hanif, M.I. and </a:t>
            </a:r>
            <a:r>
              <a:rPr lang="en-US" sz="900" dirty="0" err="1"/>
              <a:t>Yunfei</a:t>
            </a:r>
            <a:r>
              <a:rPr lang="en-US" sz="900" dirty="0"/>
              <a:t>, S., 2013. The role of talent management and HR generic strategies for talent retention. </a:t>
            </a:r>
            <a:r>
              <a:rPr lang="en-US" sz="900" i="1" dirty="0"/>
              <a:t>African Journal of Business Management</a:t>
            </a:r>
            <a:r>
              <a:rPr lang="en-US" sz="900" dirty="0"/>
              <a:t>, </a:t>
            </a:r>
            <a:r>
              <a:rPr lang="en-US" sz="900" i="1" dirty="0"/>
              <a:t>7</a:t>
            </a:r>
            <a:r>
              <a:rPr lang="en-US" sz="900" dirty="0"/>
              <a:t>(29), pp.2827-2835.</a:t>
            </a:r>
          </a:p>
          <a:p>
            <a:pPr marL="127000" indent="0">
              <a:buNone/>
            </a:pPr>
            <a:r>
              <a:rPr lang="en-US" sz="900" dirty="0"/>
              <a:t>Harwood, J., 2020. Social identity theory. </a:t>
            </a:r>
            <a:r>
              <a:rPr lang="en-US" sz="900" i="1" dirty="0"/>
              <a:t>The international encyclopedia of media psychology</a:t>
            </a:r>
            <a:r>
              <a:rPr lang="en-US" sz="900" dirty="0"/>
              <a:t>, pp.1-7.</a:t>
            </a:r>
          </a:p>
          <a:p>
            <a:pPr marL="127000" indent="0">
              <a:buNone/>
            </a:pPr>
            <a:r>
              <a:rPr lang="en-US" sz="900" dirty="0"/>
              <a:t>Hawkins, J., 2018. Addressing Workforce and Economic Development through Regional Collaboration.</a:t>
            </a:r>
          </a:p>
          <a:p>
            <a:pPr marL="127000" indent="0">
              <a:buNone/>
            </a:pPr>
            <a:r>
              <a:rPr lang="en-US" sz="900" dirty="0"/>
              <a:t> </a:t>
            </a:r>
          </a:p>
          <a:p>
            <a:pPr marL="0" lvl="0" indent="0" algn="l" rtl="0">
              <a:spcBef>
                <a:spcPts val="0"/>
              </a:spcBef>
              <a:spcAft>
                <a:spcPts val="0"/>
              </a:spcAft>
              <a:buNone/>
            </a:pPr>
            <a:endParaRPr sz="900" dirty="0">
              <a:latin typeface="Hind Madurai SemiBold"/>
              <a:ea typeface="Hind Madurai SemiBold"/>
              <a:cs typeface="Hind Madurai SemiBold"/>
              <a:sym typeface="Hind Madurai SemiBold"/>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722</TotalTime>
  <Words>2085</Words>
  <Application>Microsoft Office PowerPoint</Application>
  <PresentationFormat>On-screen Show (16:9)</PresentationFormat>
  <Paragraphs>90</Paragraphs>
  <Slides>10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Calibri</vt:lpstr>
      <vt:lpstr>Roboto Condensed Light</vt:lpstr>
      <vt:lpstr>Nunito Light</vt:lpstr>
      <vt:lpstr>Arial</vt:lpstr>
      <vt:lpstr>Hind Madurai SemiBold</vt:lpstr>
      <vt:lpstr>Wingdings 3</vt:lpstr>
      <vt:lpstr>Century Gothic</vt:lpstr>
      <vt:lpstr>Times New Roman</vt:lpstr>
      <vt:lpstr>Ion Boardroom</vt:lpstr>
      <vt:lpstr>Managing People</vt:lpstr>
      <vt:lpstr>Introduction </vt:lpstr>
      <vt:lpstr>Development And Retention Strategies </vt:lpstr>
      <vt:lpstr>Leadership and Talent Acquisition HR Role</vt:lpstr>
      <vt:lpstr>Learning and development, Employee Relations, CIPD Values HR Role </vt:lpstr>
      <vt:lpstr>Cultivating Positive Employer-Employee Relationships</vt:lpstr>
      <vt:lpstr>PowerPoint Presentation</vt:lpstr>
      <vt:lpstr>Fair Compensation and Benefits Factor </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Resources Meeting</dc:title>
  <cp:lastModifiedBy>Vergiu Nica</cp:lastModifiedBy>
  <cp:revision>83</cp:revision>
  <dcterms:modified xsi:type="dcterms:W3CDTF">2024-03-02T21:05:38Z</dcterms:modified>
</cp:coreProperties>
</file>