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1"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BE33EB-D4BA-B81C-9C8A-93B9352EB02D}" v="1102" dt="2026-03-22T22:01:31.491"/>
    <p1510:client id="{14716F01-A2F4-DE85-E934-39055206C0C1}" v="16" dt="2026-03-22T21:03:05.263"/>
    <p1510:client id="{7E990E32-5245-2147-B01D-C22F55DE5924}" v="197" dt="2026-03-23T12:31:39.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hisha Yesmin (2419838)" userId="S::2419838@student.uwtsd.ac.uk::2dfa99ef-01a8-4247-b220-6174a96d7a7e" providerId="AD" clId="Web-{09BE33EB-D4BA-B81C-9C8A-93B9352EB02D}"/>
    <pc:docChg chg="mod addSld modSld sldOrd addMainMaster delMainMaster">
      <pc:chgData name="Mahisha Yesmin (2419838)" userId="S::2419838@student.uwtsd.ac.uk::2dfa99ef-01a8-4247-b220-6174a96d7a7e" providerId="AD" clId="Web-{09BE33EB-D4BA-B81C-9C8A-93B9352EB02D}" dt="2026-03-22T22:01:31.491" v="1133" actId="20577"/>
      <pc:docMkLst>
        <pc:docMk/>
      </pc:docMkLst>
      <pc:sldChg chg="delSp modSp mod modClrScheme delDesignElem chgLayout">
        <pc:chgData name="Mahisha Yesmin (2419838)" userId="S::2419838@student.uwtsd.ac.uk::2dfa99ef-01a8-4247-b220-6174a96d7a7e" providerId="AD" clId="Web-{09BE33EB-D4BA-B81C-9C8A-93B9352EB02D}" dt="2026-03-22T21:52:12.759" v="1044"/>
        <pc:sldMkLst>
          <pc:docMk/>
          <pc:sldMk cId="1276259586" sldId="256"/>
        </pc:sldMkLst>
        <pc:spChg chg="mod ord">
          <ac:chgData name="Mahisha Yesmin (2419838)" userId="S::2419838@student.uwtsd.ac.uk::2dfa99ef-01a8-4247-b220-6174a96d7a7e" providerId="AD" clId="Web-{09BE33EB-D4BA-B81C-9C8A-93B9352EB02D}" dt="2026-03-22T21:52:12.759" v="1044"/>
          <ac:spMkLst>
            <pc:docMk/>
            <pc:sldMk cId="1276259586" sldId="256"/>
            <ac:spMk id="2" creationId="{C000ECD8-E47B-E7A8-7B96-2CF916774697}"/>
          </ac:spMkLst>
        </pc:spChg>
        <pc:spChg chg="del">
          <ac:chgData name="Mahisha Yesmin (2419838)" userId="S::2419838@student.uwtsd.ac.uk::2dfa99ef-01a8-4247-b220-6174a96d7a7e" providerId="AD" clId="Web-{09BE33EB-D4BA-B81C-9C8A-93B9352EB02D}" dt="2026-03-22T21:50:27.647" v="1035"/>
          <ac:spMkLst>
            <pc:docMk/>
            <pc:sldMk cId="1276259586" sldId="256"/>
            <ac:spMk id="8" creationId="{8C37C960-91F5-4F61-B2CD-8A037920720B}"/>
          </ac:spMkLst>
        </pc:spChg>
      </pc:sldChg>
      <pc:sldChg chg="modSp mod modClrScheme chgLayout">
        <pc:chgData name="Mahisha Yesmin (2419838)" userId="S::2419838@student.uwtsd.ac.uk::2dfa99ef-01a8-4247-b220-6174a96d7a7e" providerId="AD" clId="Web-{09BE33EB-D4BA-B81C-9C8A-93B9352EB02D}" dt="2026-03-22T21:52:22.681" v="1046" actId="1076"/>
        <pc:sldMkLst>
          <pc:docMk/>
          <pc:sldMk cId="813240213" sldId="257"/>
        </pc:sldMkLst>
        <pc:spChg chg="mod ord">
          <ac:chgData name="Mahisha Yesmin (2419838)" userId="S::2419838@student.uwtsd.ac.uk::2dfa99ef-01a8-4247-b220-6174a96d7a7e" providerId="AD" clId="Web-{09BE33EB-D4BA-B81C-9C8A-93B9352EB02D}" dt="2026-03-22T21:52:22.681" v="1046" actId="1076"/>
          <ac:spMkLst>
            <pc:docMk/>
            <pc:sldMk cId="813240213" sldId="257"/>
            <ac:spMk id="2" creationId="{22327952-4F24-FAB2-DCC9-AD4F88DA1160}"/>
          </ac:spMkLst>
        </pc:spChg>
        <pc:spChg chg="mod ord">
          <ac:chgData name="Mahisha Yesmin (2419838)" userId="S::2419838@student.uwtsd.ac.uk::2dfa99ef-01a8-4247-b220-6174a96d7a7e" providerId="AD" clId="Web-{09BE33EB-D4BA-B81C-9C8A-93B9352EB02D}" dt="2026-03-22T21:52:19.743" v="1045" actId="1076"/>
          <ac:spMkLst>
            <pc:docMk/>
            <pc:sldMk cId="813240213" sldId="257"/>
            <ac:spMk id="3" creationId="{E284F770-C86C-7AB8-A2D6-3D57462EBA73}"/>
          </ac:spMkLst>
        </pc:spChg>
      </pc:sldChg>
      <pc:sldChg chg="modSp mod modClrScheme chgLayout">
        <pc:chgData name="Mahisha Yesmin (2419838)" userId="S::2419838@student.uwtsd.ac.uk::2dfa99ef-01a8-4247-b220-6174a96d7a7e" providerId="AD" clId="Web-{09BE33EB-D4BA-B81C-9C8A-93B9352EB02D}" dt="2026-03-22T21:52:45.572" v="1054" actId="20577"/>
        <pc:sldMkLst>
          <pc:docMk/>
          <pc:sldMk cId="2885064298" sldId="258"/>
        </pc:sldMkLst>
        <pc:spChg chg="mod ord">
          <ac:chgData name="Mahisha Yesmin (2419838)" userId="S::2419838@student.uwtsd.ac.uk::2dfa99ef-01a8-4247-b220-6174a96d7a7e" providerId="AD" clId="Web-{09BE33EB-D4BA-B81C-9C8A-93B9352EB02D}" dt="2026-03-22T21:52:12.759" v="1044"/>
          <ac:spMkLst>
            <pc:docMk/>
            <pc:sldMk cId="2885064298" sldId="258"/>
            <ac:spMk id="2" creationId="{3914B27A-6F3D-436B-87DC-276F2233DFE6}"/>
          </ac:spMkLst>
        </pc:spChg>
        <pc:spChg chg="mod ord">
          <ac:chgData name="Mahisha Yesmin (2419838)" userId="S::2419838@student.uwtsd.ac.uk::2dfa99ef-01a8-4247-b220-6174a96d7a7e" providerId="AD" clId="Web-{09BE33EB-D4BA-B81C-9C8A-93B9352EB02D}" dt="2026-03-22T21:52:45.572" v="1054" actId="20577"/>
          <ac:spMkLst>
            <pc:docMk/>
            <pc:sldMk cId="2885064298" sldId="258"/>
            <ac:spMk id="3" creationId="{6CC5071B-87F8-3D04-F111-36BB0C947222}"/>
          </ac:spMkLst>
        </pc:spChg>
      </pc:sldChg>
      <pc:sldChg chg="modSp mod modClrScheme chgLayout">
        <pc:chgData name="Mahisha Yesmin (2419838)" userId="S::2419838@student.uwtsd.ac.uk::2dfa99ef-01a8-4247-b220-6174a96d7a7e" providerId="AD" clId="Web-{09BE33EB-D4BA-B81C-9C8A-93B9352EB02D}" dt="2026-03-22T21:52:12.759" v="1044"/>
        <pc:sldMkLst>
          <pc:docMk/>
          <pc:sldMk cId="3074314907" sldId="259"/>
        </pc:sldMkLst>
        <pc:spChg chg="mod ord">
          <ac:chgData name="Mahisha Yesmin (2419838)" userId="S::2419838@student.uwtsd.ac.uk::2dfa99ef-01a8-4247-b220-6174a96d7a7e" providerId="AD" clId="Web-{09BE33EB-D4BA-B81C-9C8A-93B9352EB02D}" dt="2026-03-22T21:52:12.759" v="1044"/>
          <ac:spMkLst>
            <pc:docMk/>
            <pc:sldMk cId="3074314907" sldId="259"/>
            <ac:spMk id="2" creationId="{524497DA-9FFA-BE20-3CB2-AFD3CBD5028D}"/>
          </ac:spMkLst>
        </pc:spChg>
        <pc:spChg chg="mod ord">
          <ac:chgData name="Mahisha Yesmin (2419838)" userId="S::2419838@student.uwtsd.ac.uk::2dfa99ef-01a8-4247-b220-6174a96d7a7e" providerId="AD" clId="Web-{09BE33EB-D4BA-B81C-9C8A-93B9352EB02D}" dt="2026-03-22T21:52:12.759" v="1044"/>
          <ac:spMkLst>
            <pc:docMk/>
            <pc:sldMk cId="3074314907" sldId="259"/>
            <ac:spMk id="3" creationId="{7021AA1D-BE22-F0C0-7EB6-B6A8063FF9C0}"/>
          </ac:spMkLst>
        </pc:spChg>
      </pc:sldChg>
      <pc:sldChg chg="modSp mod modClrScheme chgLayout">
        <pc:chgData name="Mahisha Yesmin (2419838)" userId="S::2419838@student.uwtsd.ac.uk::2dfa99ef-01a8-4247-b220-6174a96d7a7e" providerId="AD" clId="Web-{09BE33EB-D4BA-B81C-9C8A-93B9352EB02D}" dt="2026-03-22T21:52:12.759" v="1044"/>
        <pc:sldMkLst>
          <pc:docMk/>
          <pc:sldMk cId="521423692" sldId="260"/>
        </pc:sldMkLst>
        <pc:spChg chg="mod ord">
          <ac:chgData name="Mahisha Yesmin (2419838)" userId="S::2419838@student.uwtsd.ac.uk::2dfa99ef-01a8-4247-b220-6174a96d7a7e" providerId="AD" clId="Web-{09BE33EB-D4BA-B81C-9C8A-93B9352EB02D}" dt="2026-03-22T21:52:12.759" v="1044"/>
          <ac:spMkLst>
            <pc:docMk/>
            <pc:sldMk cId="521423692" sldId="260"/>
            <ac:spMk id="2" creationId="{5BF990E8-F69D-5603-1C0F-CFAE10331EF5}"/>
          </ac:spMkLst>
        </pc:spChg>
        <pc:spChg chg="mod ord">
          <ac:chgData name="Mahisha Yesmin (2419838)" userId="S::2419838@student.uwtsd.ac.uk::2dfa99ef-01a8-4247-b220-6174a96d7a7e" providerId="AD" clId="Web-{09BE33EB-D4BA-B81C-9C8A-93B9352EB02D}" dt="2026-03-22T21:52:12.759" v="1044"/>
          <ac:spMkLst>
            <pc:docMk/>
            <pc:sldMk cId="521423692" sldId="260"/>
            <ac:spMk id="3" creationId="{CC5416EB-9A68-5ED7-7689-2F5613A13C54}"/>
          </ac:spMkLst>
        </pc:spChg>
      </pc:sldChg>
      <pc:sldChg chg="modSp mod modClrScheme chgLayout">
        <pc:chgData name="Mahisha Yesmin (2419838)" userId="S::2419838@student.uwtsd.ac.uk::2dfa99ef-01a8-4247-b220-6174a96d7a7e" providerId="AD" clId="Web-{09BE33EB-D4BA-B81C-9C8A-93B9352EB02D}" dt="2026-03-22T21:52:12.759" v="1044"/>
        <pc:sldMkLst>
          <pc:docMk/>
          <pc:sldMk cId="942326850" sldId="261"/>
        </pc:sldMkLst>
        <pc:spChg chg="mod ord">
          <ac:chgData name="Mahisha Yesmin (2419838)" userId="S::2419838@student.uwtsd.ac.uk::2dfa99ef-01a8-4247-b220-6174a96d7a7e" providerId="AD" clId="Web-{09BE33EB-D4BA-B81C-9C8A-93B9352EB02D}" dt="2026-03-22T21:52:12.759" v="1044"/>
          <ac:spMkLst>
            <pc:docMk/>
            <pc:sldMk cId="942326850" sldId="261"/>
            <ac:spMk id="2" creationId="{D76647D9-C628-4D1E-4A52-9CAC2736393B}"/>
          </ac:spMkLst>
        </pc:spChg>
        <pc:spChg chg="mod ord">
          <ac:chgData name="Mahisha Yesmin (2419838)" userId="S::2419838@student.uwtsd.ac.uk::2dfa99ef-01a8-4247-b220-6174a96d7a7e" providerId="AD" clId="Web-{09BE33EB-D4BA-B81C-9C8A-93B9352EB02D}" dt="2026-03-22T21:52:12.759" v="1044"/>
          <ac:spMkLst>
            <pc:docMk/>
            <pc:sldMk cId="942326850" sldId="261"/>
            <ac:spMk id="3" creationId="{3C840DEE-F04D-38FA-C309-5F9AEC378C30}"/>
          </ac:spMkLst>
        </pc:spChg>
      </pc:sldChg>
      <pc:sldChg chg="modSp mod modClrScheme chgLayout">
        <pc:chgData name="Mahisha Yesmin (2419838)" userId="S::2419838@student.uwtsd.ac.uk::2dfa99ef-01a8-4247-b220-6174a96d7a7e" providerId="AD" clId="Web-{09BE33EB-D4BA-B81C-9C8A-93B9352EB02D}" dt="2026-03-22T21:52:12.759" v="1044"/>
        <pc:sldMkLst>
          <pc:docMk/>
          <pc:sldMk cId="2382962462" sldId="262"/>
        </pc:sldMkLst>
        <pc:spChg chg="mod ord">
          <ac:chgData name="Mahisha Yesmin (2419838)" userId="S::2419838@student.uwtsd.ac.uk::2dfa99ef-01a8-4247-b220-6174a96d7a7e" providerId="AD" clId="Web-{09BE33EB-D4BA-B81C-9C8A-93B9352EB02D}" dt="2026-03-22T21:52:12.759" v="1044"/>
          <ac:spMkLst>
            <pc:docMk/>
            <pc:sldMk cId="2382962462" sldId="262"/>
            <ac:spMk id="2" creationId="{9E2FB06B-16C8-ECC3-F7CB-CBEF22398CD5}"/>
          </ac:spMkLst>
        </pc:spChg>
        <pc:spChg chg="mod ord">
          <ac:chgData name="Mahisha Yesmin (2419838)" userId="S::2419838@student.uwtsd.ac.uk::2dfa99ef-01a8-4247-b220-6174a96d7a7e" providerId="AD" clId="Web-{09BE33EB-D4BA-B81C-9C8A-93B9352EB02D}" dt="2026-03-22T21:52:12.759" v="1044"/>
          <ac:spMkLst>
            <pc:docMk/>
            <pc:sldMk cId="2382962462" sldId="262"/>
            <ac:spMk id="3" creationId="{DA2B061B-93E8-3CFA-5AD3-32D7B37C4B9D}"/>
          </ac:spMkLst>
        </pc:spChg>
      </pc:sldChg>
      <pc:sldChg chg="modSp mod modClrScheme chgLayout">
        <pc:chgData name="Mahisha Yesmin (2419838)" userId="S::2419838@student.uwtsd.ac.uk::2dfa99ef-01a8-4247-b220-6174a96d7a7e" providerId="AD" clId="Web-{09BE33EB-D4BA-B81C-9C8A-93B9352EB02D}" dt="2026-03-22T21:56:34.334" v="1128" actId="20577"/>
        <pc:sldMkLst>
          <pc:docMk/>
          <pc:sldMk cId="2895416829" sldId="263"/>
        </pc:sldMkLst>
        <pc:spChg chg="mod ord">
          <ac:chgData name="Mahisha Yesmin (2419838)" userId="S::2419838@student.uwtsd.ac.uk::2dfa99ef-01a8-4247-b220-6174a96d7a7e" providerId="AD" clId="Web-{09BE33EB-D4BA-B81C-9C8A-93B9352EB02D}" dt="2026-03-22T21:52:12.759" v="1044"/>
          <ac:spMkLst>
            <pc:docMk/>
            <pc:sldMk cId="2895416829" sldId="263"/>
            <ac:spMk id="2" creationId="{A59ACC8E-7A98-3246-A22F-F54B9D01D8F4}"/>
          </ac:spMkLst>
        </pc:spChg>
        <pc:spChg chg="mod ord">
          <ac:chgData name="Mahisha Yesmin (2419838)" userId="S::2419838@student.uwtsd.ac.uk::2dfa99ef-01a8-4247-b220-6174a96d7a7e" providerId="AD" clId="Web-{09BE33EB-D4BA-B81C-9C8A-93B9352EB02D}" dt="2026-03-22T21:56:34.334" v="1128" actId="20577"/>
          <ac:spMkLst>
            <pc:docMk/>
            <pc:sldMk cId="2895416829" sldId="263"/>
            <ac:spMk id="3" creationId="{D2894A9F-98A6-C72E-1385-2EE56E06501A}"/>
          </ac:spMkLst>
        </pc:spChg>
      </pc:sldChg>
      <pc:sldChg chg="modSp mod ord modClrScheme chgLayout">
        <pc:chgData name="Mahisha Yesmin (2419838)" userId="S::2419838@student.uwtsd.ac.uk::2dfa99ef-01a8-4247-b220-6174a96d7a7e" providerId="AD" clId="Web-{09BE33EB-D4BA-B81C-9C8A-93B9352EB02D}" dt="2026-03-22T21:56:14.941" v="1116" actId="14100"/>
        <pc:sldMkLst>
          <pc:docMk/>
          <pc:sldMk cId="2772815320" sldId="264"/>
        </pc:sldMkLst>
        <pc:spChg chg="mod ord">
          <ac:chgData name="Mahisha Yesmin (2419838)" userId="S::2419838@student.uwtsd.ac.uk::2dfa99ef-01a8-4247-b220-6174a96d7a7e" providerId="AD" clId="Web-{09BE33EB-D4BA-B81C-9C8A-93B9352EB02D}" dt="2026-03-22T21:52:12.759" v="1044"/>
          <ac:spMkLst>
            <pc:docMk/>
            <pc:sldMk cId="2772815320" sldId="264"/>
            <ac:spMk id="2" creationId="{0BA1C2BD-3831-7A85-6FF7-17BDF7DCBECA}"/>
          </ac:spMkLst>
        </pc:spChg>
        <pc:spChg chg="mod ord">
          <ac:chgData name="Mahisha Yesmin (2419838)" userId="S::2419838@student.uwtsd.ac.uk::2dfa99ef-01a8-4247-b220-6174a96d7a7e" providerId="AD" clId="Web-{09BE33EB-D4BA-B81C-9C8A-93B9352EB02D}" dt="2026-03-22T21:56:14.941" v="1116" actId="14100"/>
          <ac:spMkLst>
            <pc:docMk/>
            <pc:sldMk cId="2772815320" sldId="264"/>
            <ac:spMk id="3" creationId="{EDCC58AC-952C-016D-C925-10B5DF75613E}"/>
          </ac:spMkLst>
        </pc:spChg>
      </pc:sldChg>
      <pc:sldChg chg="modSp mod ord modClrScheme chgLayout">
        <pc:chgData name="Mahisha Yesmin (2419838)" userId="S::2419838@student.uwtsd.ac.uk::2dfa99ef-01a8-4247-b220-6174a96d7a7e" providerId="AD" clId="Web-{09BE33EB-D4BA-B81C-9C8A-93B9352EB02D}" dt="2026-03-22T21:55:00.559" v="1105" actId="20577"/>
        <pc:sldMkLst>
          <pc:docMk/>
          <pc:sldMk cId="170388895" sldId="265"/>
        </pc:sldMkLst>
        <pc:spChg chg="mod ord">
          <ac:chgData name="Mahisha Yesmin (2419838)" userId="S::2419838@student.uwtsd.ac.uk::2dfa99ef-01a8-4247-b220-6174a96d7a7e" providerId="AD" clId="Web-{09BE33EB-D4BA-B81C-9C8A-93B9352EB02D}" dt="2026-03-22T21:52:12.759" v="1044"/>
          <ac:spMkLst>
            <pc:docMk/>
            <pc:sldMk cId="170388895" sldId="265"/>
            <ac:spMk id="2" creationId="{91F00516-AE84-0C7A-E1A2-2E445218B7C5}"/>
          </ac:spMkLst>
        </pc:spChg>
        <pc:spChg chg="mod ord">
          <ac:chgData name="Mahisha Yesmin (2419838)" userId="S::2419838@student.uwtsd.ac.uk::2dfa99ef-01a8-4247-b220-6174a96d7a7e" providerId="AD" clId="Web-{09BE33EB-D4BA-B81C-9C8A-93B9352EB02D}" dt="2026-03-22T21:55:00.559" v="1105" actId="20577"/>
          <ac:spMkLst>
            <pc:docMk/>
            <pc:sldMk cId="170388895" sldId="265"/>
            <ac:spMk id="3" creationId="{3A92165B-3612-8A31-7271-CC94473BAF1E}"/>
          </ac:spMkLst>
        </pc:spChg>
      </pc:sldChg>
      <pc:sldChg chg="modSp new mod ord modClrScheme chgLayout">
        <pc:chgData name="Mahisha Yesmin (2419838)" userId="S::2419838@student.uwtsd.ac.uk::2dfa99ef-01a8-4247-b220-6174a96d7a7e" providerId="AD" clId="Web-{09BE33EB-D4BA-B81C-9C8A-93B9352EB02D}" dt="2026-03-22T21:54:44.652" v="1098" actId="20577"/>
        <pc:sldMkLst>
          <pc:docMk/>
          <pc:sldMk cId="1445535315" sldId="266"/>
        </pc:sldMkLst>
        <pc:spChg chg="mod ord">
          <ac:chgData name="Mahisha Yesmin (2419838)" userId="S::2419838@student.uwtsd.ac.uk::2dfa99ef-01a8-4247-b220-6174a96d7a7e" providerId="AD" clId="Web-{09BE33EB-D4BA-B81C-9C8A-93B9352EB02D}" dt="2026-03-22T21:52:12.759" v="1044"/>
          <ac:spMkLst>
            <pc:docMk/>
            <pc:sldMk cId="1445535315" sldId="266"/>
            <ac:spMk id="2" creationId="{B978E91F-630E-5840-86FA-80FD8421040F}"/>
          </ac:spMkLst>
        </pc:spChg>
        <pc:spChg chg="mod ord">
          <ac:chgData name="Mahisha Yesmin (2419838)" userId="S::2419838@student.uwtsd.ac.uk::2dfa99ef-01a8-4247-b220-6174a96d7a7e" providerId="AD" clId="Web-{09BE33EB-D4BA-B81C-9C8A-93B9352EB02D}" dt="2026-03-22T21:54:44.652" v="1098" actId="20577"/>
          <ac:spMkLst>
            <pc:docMk/>
            <pc:sldMk cId="1445535315" sldId="266"/>
            <ac:spMk id="3" creationId="{49039C6B-B8DA-9959-29EB-8BABD6CD508D}"/>
          </ac:spMkLst>
        </pc:spChg>
      </pc:sldChg>
      <pc:sldChg chg="modSp new mod ord modClrScheme chgLayout">
        <pc:chgData name="Mahisha Yesmin (2419838)" userId="S::2419838@student.uwtsd.ac.uk::2dfa99ef-01a8-4247-b220-6174a96d7a7e" providerId="AD" clId="Web-{09BE33EB-D4BA-B81C-9C8A-93B9352EB02D}" dt="2026-03-22T21:54:26.729" v="1085" actId="20577"/>
        <pc:sldMkLst>
          <pc:docMk/>
          <pc:sldMk cId="3899948675" sldId="267"/>
        </pc:sldMkLst>
        <pc:spChg chg="mod ord">
          <ac:chgData name="Mahisha Yesmin (2419838)" userId="S::2419838@student.uwtsd.ac.uk::2dfa99ef-01a8-4247-b220-6174a96d7a7e" providerId="AD" clId="Web-{09BE33EB-D4BA-B81C-9C8A-93B9352EB02D}" dt="2026-03-22T21:52:12.759" v="1044"/>
          <ac:spMkLst>
            <pc:docMk/>
            <pc:sldMk cId="3899948675" sldId="267"/>
            <ac:spMk id="2" creationId="{A0D40D80-8BD5-612D-0976-ADD6F1FCFF1B}"/>
          </ac:spMkLst>
        </pc:spChg>
        <pc:spChg chg="mod ord">
          <ac:chgData name="Mahisha Yesmin (2419838)" userId="S::2419838@student.uwtsd.ac.uk::2dfa99ef-01a8-4247-b220-6174a96d7a7e" providerId="AD" clId="Web-{09BE33EB-D4BA-B81C-9C8A-93B9352EB02D}" dt="2026-03-22T21:54:26.729" v="1085" actId="20577"/>
          <ac:spMkLst>
            <pc:docMk/>
            <pc:sldMk cId="3899948675" sldId="267"/>
            <ac:spMk id="3" creationId="{CB02C64B-6633-50B9-20DE-7B8C4BE983C3}"/>
          </ac:spMkLst>
        </pc:spChg>
      </pc:sldChg>
      <pc:sldChg chg="modSp new mod modClrScheme chgLayout">
        <pc:chgData name="Mahisha Yesmin (2419838)" userId="S::2419838@student.uwtsd.ac.uk::2dfa99ef-01a8-4247-b220-6174a96d7a7e" providerId="AD" clId="Web-{09BE33EB-D4BA-B81C-9C8A-93B9352EB02D}" dt="2026-03-22T21:53:29.432" v="1065" actId="20577"/>
        <pc:sldMkLst>
          <pc:docMk/>
          <pc:sldMk cId="4261567941" sldId="268"/>
        </pc:sldMkLst>
        <pc:spChg chg="mod ord">
          <ac:chgData name="Mahisha Yesmin (2419838)" userId="S::2419838@student.uwtsd.ac.uk::2dfa99ef-01a8-4247-b220-6174a96d7a7e" providerId="AD" clId="Web-{09BE33EB-D4BA-B81C-9C8A-93B9352EB02D}" dt="2026-03-22T21:53:09.259" v="1055" actId="14100"/>
          <ac:spMkLst>
            <pc:docMk/>
            <pc:sldMk cId="4261567941" sldId="268"/>
            <ac:spMk id="2" creationId="{22F1D850-8E61-AE87-8D79-C533A3D88EE2}"/>
          </ac:spMkLst>
        </pc:spChg>
        <pc:spChg chg="mod ord">
          <ac:chgData name="Mahisha Yesmin (2419838)" userId="S::2419838@student.uwtsd.ac.uk::2dfa99ef-01a8-4247-b220-6174a96d7a7e" providerId="AD" clId="Web-{09BE33EB-D4BA-B81C-9C8A-93B9352EB02D}" dt="2026-03-22T21:53:29.432" v="1065" actId="20577"/>
          <ac:spMkLst>
            <pc:docMk/>
            <pc:sldMk cId="4261567941" sldId="268"/>
            <ac:spMk id="3" creationId="{412E4E5B-DC81-DAD3-F502-4F06646CB54E}"/>
          </ac:spMkLst>
        </pc:spChg>
      </pc:sldChg>
      <pc:sldChg chg="modSp new mod modClrScheme chgLayout">
        <pc:chgData name="Mahisha Yesmin (2419838)" userId="S::2419838@student.uwtsd.ac.uk::2dfa99ef-01a8-4247-b220-6174a96d7a7e" providerId="AD" clId="Web-{09BE33EB-D4BA-B81C-9C8A-93B9352EB02D}" dt="2026-03-22T21:54:03.229" v="1076" actId="14100"/>
        <pc:sldMkLst>
          <pc:docMk/>
          <pc:sldMk cId="114799471" sldId="269"/>
        </pc:sldMkLst>
        <pc:spChg chg="mod ord">
          <ac:chgData name="Mahisha Yesmin (2419838)" userId="S::2419838@student.uwtsd.ac.uk::2dfa99ef-01a8-4247-b220-6174a96d7a7e" providerId="AD" clId="Web-{09BE33EB-D4BA-B81C-9C8A-93B9352EB02D}" dt="2026-03-22T21:53:40.119" v="1066" actId="1076"/>
          <ac:spMkLst>
            <pc:docMk/>
            <pc:sldMk cId="114799471" sldId="269"/>
            <ac:spMk id="2" creationId="{D0071257-3C5F-7EDD-B327-5FC56AFEA579}"/>
          </ac:spMkLst>
        </pc:spChg>
        <pc:spChg chg="mod ord">
          <ac:chgData name="Mahisha Yesmin (2419838)" userId="S::2419838@student.uwtsd.ac.uk::2dfa99ef-01a8-4247-b220-6174a96d7a7e" providerId="AD" clId="Web-{09BE33EB-D4BA-B81C-9C8A-93B9352EB02D}" dt="2026-03-22T21:54:03.229" v="1076" actId="14100"/>
          <ac:spMkLst>
            <pc:docMk/>
            <pc:sldMk cId="114799471" sldId="269"/>
            <ac:spMk id="3" creationId="{69732CF3-8664-AA8D-7091-682DDF6BCE93}"/>
          </ac:spMkLst>
        </pc:spChg>
      </pc:sldChg>
      <pc:sldChg chg="modSp new ord">
        <pc:chgData name="Mahisha Yesmin (2419838)" userId="S::2419838@student.uwtsd.ac.uk::2dfa99ef-01a8-4247-b220-6174a96d7a7e" providerId="AD" clId="Web-{09BE33EB-D4BA-B81C-9C8A-93B9352EB02D}" dt="2026-03-22T22:01:31.491" v="1133" actId="20577"/>
        <pc:sldMkLst>
          <pc:docMk/>
          <pc:sldMk cId="3075201391" sldId="270"/>
        </pc:sldMkLst>
        <pc:spChg chg="mod">
          <ac:chgData name="Mahisha Yesmin (2419838)" userId="S::2419838@student.uwtsd.ac.uk::2dfa99ef-01a8-4247-b220-6174a96d7a7e" providerId="AD" clId="Web-{09BE33EB-D4BA-B81C-9C8A-93B9352EB02D}" dt="2026-03-22T22:01:31.491" v="1133" actId="20577"/>
          <ac:spMkLst>
            <pc:docMk/>
            <pc:sldMk cId="3075201391" sldId="270"/>
            <ac:spMk id="2" creationId="{9A78F029-8DA9-C448-ECA5-0B11C56963A4}"/>
          </ac:spMkLst>
        </pc:spChg>
      </pc:sldChg>
      <pc:sldMasterChg chg="del delSldLayout">
        <pc:chgData name="Mahisha Yesmin (2419838)" userId="S::2419838@student.uwtsd.ac.uk::2dfa99ef-01a8-4247-b220-6174a96d7a7e" providerId="AD" clId="Web-{09BE33EB-D4BA-B81C-9C8A-93B9352EB02D}" dt="2026-03-22T21:50:27.647" v="1035"/>
        <pc:sldMasterMkLst>
          <pc:docMk/>
          <pc:sldMasterMk cId="3782344693" sldId="2147483712"/>
        </pc:sldMasterMkLst>
        <pc:sldLayoutChg chg="del">
          <pc:chgData name="Mahisha Yesmin (2419838)" userId="S::2419838@student.uwtsd.ac.uk::2dfa99ef-01a8-4247-b220-6174a96d7a7e" providerId="AD" clId="Web-{09BE33EB-D4BA-B81C-9C8A-93B9352EB02D}" dt="2026-03-22T21:50:27.647" v="1035"/>
          <pc:sldLayoutMkLst>
            <pc:docMk/>
            <pc:sldMasterMk cId="3782344693" sldId="2147483712"/>
            <pc:sldLayoutMk cId="1477675900" sldId="2147483708"/>
          </pc:sldLayoutMkLst>
        </pc:sldLayoutChg>
      </pc:sldMasterChg>
      <pc:sldMasterChg chg="add del addSldLayout delSldLayout modSldLayout">
        <pc:chgData name="Mahisha Yesmin (2419838)" userId="S::2419838@student.uwtsd.ac.uk::2dfa99ef-01a8-4247-b220-6174a96d7a7e" providerId="AD" clId="Web-{09BE33EB-D4BA-B81C-9C8A-93B9352EB02D}" dt="2026-03-22T21:50:29.725" v="1036"/>
        <pc:sldMasterMkLst>
          <pc:docMk/>
          <pc:sldMasterMk cId="2230004102" sldId="2147483713"/>
        </pc:sldMasterMkLst>
        <pc:sldLayoutChg chg="add del mod replId">
          <pc:chgData name="Mahisha Yesmin (2419838)" userId="S::2419838@student.uwtsd.ac.uk::2dfa99ef-01a8-4247-b220-6174a96d7a7e" providerId="AD" clId="Web-{09BE33EB-D4BA-B81C-9C8A-93B9352EB02D}" dt="2026-03-22T21:50:29.725" v="1036"/>
          <pc:sldLayoutMkLst>
            <pc:docMk/>
            <pc:sldMasterMk cId="2230004102" sldId="2147483713"/>
            <pc:sldLayoutMk cId="3910744791" sldId="2147483714"/>
          </pc:sldLayoutMkLst>
        </pc:sldLayoutChg>
        <pc:sldLayoutChg chg="add del mod replId">
          <pc:chgData name="Mahisha Yesmin (2419838)" userId="S::2419838@student.uwtsd.ac.uk::2dfa99ef-01a8-4247-b220-6174a96d7a7e" providerId="AD" clId="Web-{09BE33EB-D4BA-B81C-9C8A-93B9352EB02D}" dt="2026-03-22T21:50:29.725" v="1036"/>
          <pc:sldLayoutMkLst>
            <pc:docMk/>
            <pc:sldMasterMk cId="2230004102" sldId="2147483713"/>
            <pc:sldLayoutMk cId="2186272465" sldId="2147483715"/>
          </pc:sldLayoutMkLst>
        </pc:sldLayoutChg>
        <pc:sldLayoutChg chg="add del mod replId">
          <pc:chgData name="Mahisha Yesmin (2419838)" userId="S::2419838@student.uwtsd.ac.uk::2dfa99ef-01a8-4247-b220-6174a96d7a7e" providerId="AD" clId="Web-{09BE33EB-D4BA-B81C-9C8A-93B9352EB02D}" dt="2026-03-22T21:50:29.725" v="1036"/>
          <pc:sldLayoutMkLst>
            <pc:docMk/>
            <pc:sldMasterMk cId="2230004102" sldId="2147483713"/>
            <pc:sldLayoutMk cId="2128167440" sldId="2147483716"/>
          </pc:sldLayoutMkLst>
        </pc:sldLayoutChg>
        <pc:sldLayoutChg chg="add del mod replId">
          <pc:chgData name="Mahisha Yesmin (2419838)" userId="S::2419838@student.uwtsd.ac.uk::2dfa99ef-01a8-4247-b220-6174a96d7a7e" providerId="AD" clId="Web-{09BE33EB-D4BA-B81C-9C8A-93B9352EB02D}" dt="2026-03-22T21:50:29.725" v="1036"/>
          <pc:sldLayoutMkLst>
            <pc:docMk/>
            <pc:sldMasterMk cId="2230004102" sldId="2147483713"/>
            <pc:sldLayoutMk cId="1125574000" sldId="2147483717"/>
          </pc:sldLayoutMkLst>
        </pc:sldLayoutChg>
        <pc:sldLayoutChg chg="add del mod replId">
          <pc:chgData name="Mahisha Yesmin (2419838)" userId="S::2419838@student.uwtsd.ac.uk::2dfa99ef-01a8-4247-b220-6174a96d7a7e" providerId="AD" clId="Web-{09BE33EB-D4BA-B81C-9C8A-93B9352EB02D}" dt="2026-03-22T21:50:29.725" v="1036"/>
          <pc:sldLayoutMkLst>
            <pc:docMk/>
            <pc:sldMasterMk cId="2230004102" sldId="2147483713"/>
            <pc:sldLayoutMk cId="3350646325" sldId="2147483718"/>
          </pc:sldLayoutMkLst>
        </pc:sldLayoutChg>
        <pc:sldLayoutChg chg="add del mod replId">
          <pc:chgData name="Mahisha Yesmin (2419838)" userId="S::2419838@student.uwtsd.ac.uk::2dfa99ef-01a8-4247-b220-6174a96d7a7e" providerId="AD" clId="Web-{09BE33EB-D4BA-B81C-9C8A-93B9352EB02D}" dt="2026-03-22T21:50:29.725" v="1036"/>
          <pc:sldLayoutMkLst>
            <pc:docMk/>
            <pc:sldMasterMk cId="2230004102" sldId="2147483713"/>
            <pc:sldLayoutMk cId="3772949489" sldId="2147483719"/>
          </pc:sldLayoutMkLst>
        </pc:sldLayoutChg>
        <pc:sldLayoutChg chg="add del mod replId">
          <pc:chgData name="Mahisha Yesmin (2419838)" userId="S::2419838@student.uwtsd.ac.uk::2dfa99ef-01a8-4247-b220-6174a96d7a7e" providerId="AD" clId="Web-{09BE33EB-D4BA-B81C-9C8A-93B9352EB02D}" dt="2026-03-22T21:50:29.725" v="1036"/>
          <pc:sldLayoutMkLst>
            <pc:docMk/>
            <pc:sldMasterMk cId="2230004102" sldId="2147483713"/>
            <pc:sldLayoutMk cId="3012338059" sldId="2147483720"/>
          </pc:sldLayoutMkLst>
        </pc:sldLayoutChg>
        <pc:sldLayoutChg chg="add del mod replId">
          <pc:chgData name="Mahisha Yesmin (2419838)" userId="S::2419838@student.uwtsd.ac.uk::2dfa99ef-01a8-4247-b220-6174a96d7a7e" providerId="AD" clId="Web-{09BE33EB-D4BA-B81C-9C8A-93B9352EB02D}" dt="2026-03-22T21:50:29.725" v="1036"/>
          <pc:sldLayoutMkLst>
            <pc:docMk/>
            <pc:sldMasterMk cId="2230004102" sldId="2147483713"/>
            <pc:sldLayoutMk cId="1115477448" sldId="2147483721"/>
          </pc:sldLayoutMkLst>
        </pc:sldLayoutChg>
        <pc:sldLayoutChg chg="add del mod replId">
          <pc:chgData name="Mahisha Yesmin (2419838)" userId="S::2419838@student.uwtsd.ac.uk::2dfa99ef-01a8-4247-b220-6174a96d7a7e" providerId="AD" clId="Web-{09BE33EB-D4BA-B81C-9C8A-93B9352EB02D}" dt="2026-03-22T21:50:29.725" v="1036"/>
          <pc:sldLayoutMkLst>
            <pc:docMk/>
            <pc:sldMasterMk cId="2230004102" sldId="2147483713"/>
            <pc:sldLayoutMk cId="1906184631" sldId="2147483722"/>
          </pc:sldLayoutMkLst>
        </pc:sldLayoutChg>
        <pc:sldLayoutChg chg="add del mod replId">
          <pc:chgData name="Mahisha Yesmin (2419838)" userId="S::2419838@student.uwtsd.ac.uk::2dfa99ef-01a8-4247-b220-6174a96d7a7e" providerId="AD" clId="Web-{09BE33EB-D4BA-B81C-9C8A-93B9352EB02D}" dt="2026-03-22T21:50:29.725" v="1036"/>
          <pc:sldLayoutMkLst>
            <pc:docMk/>
            <pc:sldMasterMk cId="2230004102" sldId="2147483713"/>
            <pc:sldLayoutMk cId="3820020451" sldId="2147483723"/>
          </pc:sldLayoutMkLst>
        </pc:sldLayoutChg>
        <pc:sldLayoutChg chg="add del mod replId">
          <pc:chgData name="Mahisha Yesmin (2419838)" userId="S::2419838@student.uwtsd.ac.uk::2dfa99ef-01a8-4247-b220-6174a96d7a7e" providerId="AD" clId="Web-{09BE33EB-D4BA-B81C-9C8A-93B9352EB02D}" dt="2026-03-22T21:50:29.725" v="1036"/>
          <pc:sldLayoutMkLst>
            <pc:docMk/>
            <pc:sldMasterMk cId="2230004102" sldId="2147483713"/>
            <pc:sldLayoutMk cId="1546534537" sldId="2147483724"/>
          </pc:sldLayoutMkLst>
        </pc:sldLayoutChg>
      </pc:sldMasterChg>
      <pc:sldMasterChg chg="add del addSldLayout delSldLayout modSldLayout">
        <pc:chgData name="Mahisha Yesmin (2419838)" userId="S::2419838@student.uwtsd.ac.uk::2dfa99ef-01a8-4247-b220-6174a96d7a7e" providerId="AD" clId="Web-{09BE33EB-D4BA-B81C-9C8A-93B9352EB02D}" dt="2026-03-22T21:50:32.132" v="1037"/>
        <pc:sldMasterMkLst>
          <pc:docMk/>
          <pc:sldMasterMk cId="213633738" sldId="2147483725"/>
        </pc:sldMasterMkLst>
        <pc:sldLayoutChg chg="add del mod replId">
          <pc:chgData name="Mahisha Yesmin (2419838)" userId="S::2419838@student.uwtsd.ac.uk::2dfa99ef-01a8-4247-b220-6174a96d7a7e" providerId="AD" clId="Web-{09BE33EB-D4BA-B81C-9C8A-93B9352EB02D}" dt="2026-03-22T21:50:32.132" v="1037"/>
          <pc:sldLayoutMkLst>
            <pc:docMk/>
            <pc:sldMasterMk cId="213633738" sldId="2147483725"/>
            <pc:sldLayoutMk cId="4172331274" sldId="2147483726"/>
          </pc:sldLayoutMkLst>
        </pc:sldLayoutChg>
        <pc:sldLayoutChg chg="add del mod replId">
          <pc:chgData name="Mahisha Yesmin (2419838)" userId="S::2419838@student.uwtsd.ac.uk::2dfa99ef-01a8-4247-b220-6174a96d7a7e" providerId="AD" clId="Web-{09BE33EB-D4BA-B81C-9C8A-93B9352EB02D}" dt="2026-03-22T21:50:32.132" v="1037"/>
          <pc:sldLayoutMkLst>
            <pc:docMk/>
            <pc:sldMasterMk cId="213633738" sldId="2147483725"/>
            <pc:sldLayoutMk cId="3669977329" sldId="2147483727"/>
          </pc:sldLayoutMkLst>
        </pc:sldLayoutChg>
        <pc:sldLayoutChg chg="add del mod replId">
          <pc:chgData name="Mahisha Yesmin (2419838)" userId="S::2419838@student.uwtsd.ac.uk::2dfa99ef-01a8-4247-b220-6174a96d7a7e" providerId="AD" clId="Web-{09BE33EB-D4BA-B81C-9C8A-93B9352EB02D}" dt="2026-03-22T21:50:32.132" v="1037"/>
          <pc:sldLayoutMkLst>
            <pc:docMk/>
            <pc:sldMasterMk cId="213633738" sldId="2147483725"/>
            <pc:sldLayoutMk cId="1635678346" sldId="2147483728"/>
          </pc:sldLayoutMkLst>
        </pc:sldLayoutChg>
        <pc:sldLayoutChg chg="add del mod replId">
          <pc:chgData name="Mahisha Yesmin (2419838)" userId="S::2419838@student.uwtsd.ac.uk::2dfa99ef-01a8-4247-b220-6174a96d7a7e" providerId="AD" clId="Web-{09BE33EB-D4BA-B81C-9C8A-93B9352EB02D}" dt="2026-03-22T21:50:32.132" v="1037"/>
          <pc:sldLayoutMkLst>
            <pc:docMk/>
            <pc:sldMasterMk cId="213633738" sldId="2147483725"/>
            <pc:sldLayoutMk cId="1793361687" sldId="2147483729"/>
          </pc:sldLayoutMkLst>
        </pc:sldLayoutChg>
        <pc:sldLayoutChg chg="add del mod replId">
          <pc:chgData name="Mahisha Yesmin (2419838)" userId="S::2419838@student.uwtsd.ac.uk::2dfa99ef-01a8-4247-b220-6174a96d7a7e" providerId="AD" clId="Web-{09BE33EB-D4BA-B81C-9C8A-93B9352EB02D}" dt="2026-03-22T21:50:32.132" v="1037"/>
          <pc:sldLayoutMkLst>
            <pc:docMk/>
            <pc:sldMasterMk cId="213633738" sldId="2147483725"/>
            <pc:sldLayoutMk cId="3313676367" sldId="2147483730"/>
          </pc:sldLayoutMkLst>
        </pc:sldLayoutChg>
        <pc:sldLayoutChg chg="add del mod replId">
          <pc:chgData name="Mahisha Yesmin (2419838)" userId="S::2419838@student.uwtsd.ac.uk::2dfa99ef-01a8-4247-b220-6174a96d7a7e" providerId="AD" clId="Web-{09BE33EB-D4BA-B81C-9C8A-93B9352EB02D}" dt="2026-03-22T21:50:32.132" v="1037"/>
          <pc:sldLayoutMkLst>
            <pc:docMk/>
            <pc:sldMasterMk cId="213633738" sldId="2147483725"/>
            <pc:sldLayoutMk cId="2662915799" sldId="2147483731"/>
          </pc:sldLayoutMkLst>
        </pc:sldLayoutChg>
        <pc:sldLayoutChg chg="add del mod replId">
          <pc:chgData name="Mahisha Yesmin (2419838)" userId="S::2419838@student.uwtsd.ac.uk::2dfa99ef-01a8-4247-b220-6174a96d7a7e" providerId="AD" clId="Web-{09BE33EB-D4BA-B81C-9C8A-93B9352EB02D}" dt="2026-03-22T21:50:32.132" v="1037"/>
          <pc:sldLayoutMkLst>
            <pc:docMk/>
            <pc:sldMasterMk cId="213633738" sldId="2147483725"/>
            <pc:sldLayoutMk cId="1952571108" sldId="2147483732"/>
          </pc:sldLayoutMkLst>
        </pc:sldLayoutChg>
        <pc:sldLayoutChg chg="add del mod replId">
          <pc:chgData name="Mahisha Yesmin (2419838)" userId="S::2419838@student.uwtsd.ac.uk::2dfa99ef-01a8-4247-b220-6174a96d7a7e" providerId="AD" clId="Web-{09BE33EB-D4BA-B81C-9C8A-93B9352EB02D}" dt="2026-03-22T21:50:32.132" v="1037"/>
          <pc:sldLayoutMkLst>
            <pc:docMk/>
            <pc:sldMasterMk cId="213633738" sldId="2147483725"/>
            <pc:sldLayoutMk cId="2637164173" sldId="2147483733"/>
          </pc:sldLayoutMkLst>
        </pc:sldLayoutChg>
        <pc:sldLayoutChg chg="add del mod replId">
          <pc:chgData name="Mahisha Yesmin (2419838)" userId="S::2419838@student.uwtsd.ac.uk::2dfa99ef-01a8-4247-b220-6174a96d7a7e" providerId="AD" clId="Web-{09BE33EB-D4BA-B81C-9C8A-93B9352EB02D}" dt="2026-03-22T21:50:32.132" v="1037"/>
          <pc:sldLayoutMkLst>
            <pc:docMk/>
            <pc:sldMasterMk cId="213633738" sldId="2147483725"/>
            <pc:sldLayoutMk cId="1254131410" sldId="2147483734"/>
          </pc:sldLayoutMkLst>
        </pc:sldLayoutChg>
        <pc:sldLayoutChg chg="add del mod replId">
          <pc:chgData name="Mahisha Yesmin (2419838)" userId="S::2419838@student.uwtsd.ac.uk::2dfa99ef-01a8-4247-b220-6174a96d7a7e" providerId="AD" clId="Web-{09BE33EB-D4BA-B81C-9C8A-93B9352EB02D}" dt="2026-03-22T21:50:32.132" v="1037"/>
          <pc:sldLayoutMkLst>
            <pc:docMk/>
            <pc:sldMasterMk cId="213633738" sldId="2147483725"/>
            <pc:sldLayoutMk cId="2624350285" sldId="2147483735"/>
          </pc:sldLayoutMkLst>
        </pc:sldLayoutChg>
        <pc:sldLayoutChg chg="add del mod replId">
          <pc:chgData name="Mahisha Yesmin (2419838)" userId="S::2419838@student.uwtsd.ac.uk::2dfa99ef-01a8-4247-b220-6174a96d7a7e" providerId="AD" clId="Web-{09BE33EB-D4BA-B81C-9C8A-93B9352EB02D}" dt="2026-03-22T21:50:32.132" v="1037"/>
          <pc:sldLayoutMkLst>
            <pc:docMk/>
            <pc:sldMasterMk cId="213633738" sldId="2147483725"/>
            <pc:sldLayoutMk cId="4139635413" sldId="2147483736"/>
          </pc:sldLayoutMkLst>
        </pc:sldLayoutChg>
      </pc:sldMasterChg>
      <pc:sldMasterChg chg="add del addSldLayout delSldLayout modSldLayout">
        <pc:chgData name="Mahisha Yesmin (2419838)" userId="S::2419838@student.uwtsd.ac.uk::2dfa99ef-01a8-4247-b220-6174a96d7a7e" providerId="AD" clId="Web-{09BE33EB-D4BA-B81C-9C8A-93B9352EB02D}" dt="2026-03-22T21:50:39.304" v="1038"/>
        <pc:sldMasterMkLst>
          <pc:docMk/>
          <pc:sldMasterMk cId="2614571665" sldId="2147483737"/>
        </pc:sldMasterMkLst>
        <pc:sldLayoutChg chg="add del mod replId">
          <pc:chgData name="Mahisha Yesmin (2419838)" userId="S::2419838@student.uwtsd.ac.uk::2dfa99ef-01a8-4247-b220-6174a96d7a7e" providerId="AD" clId="Web-{09BE33EB-D4BA-B81C-9C8A-93B9352EB02D}" dt="2026-03-22T21:50:39.304" v="1038"/>
          <pc:sldLayoutMkLst>
            <pc:docMk/>
            <pc:sldMasterMk cId="2614571665" sldId="2147483737"/>
            <pc:sldLayoutMk cId="4180505679" sldId="2147483738"/>
          </pc:sldLayoutMkLst>
        </pc:sldLayoutChg>
        <pc:sldLayoutChg chg="add del mod replId">
          <pc:chgData name="Mahisha Yesmin (2419838)" userId="S::2419838@student.uwtsd.ac.uk::2dfa99ef-01a8-4247-b220-6174a96d7a7e" providerId="AD" clId="Web-{09BE33EB-D4BA-B81C-9C8A-93B9352EB02D}" dt="2026-03-22T21:50:39.304" v="1038"/>
          <pc:sldLayoutMkLst>
            <pc:docMk/>
            <pc:sldMasterMk cId="2614571665" sldId="2147483737"/>
            <pc:sldLayoutMk cId="1920484455" sldId="2147483739"/>
          </pc:sldLayoutMkLst>
        </pc:sldLayoutChg>
        <pc:sldLayoutChg chg="add del mod replId">
          <pc:chgData name="Mahisha Yesmin (2419838)" userId="S::2419838@student.uwtsd.ac.uk::2dfa99ef-01a8-4247-b220-6174a96d7a7e" providerId="AD" clId="Web-{09BE33EB-D4BA-B81C-9C8A-93B9352EB02D}" dt="2026-03-22T21:50:39.304" v="1038"/>
          <pc:sldLayoutMkLst>
            <pc:docMk/>
            <pc:sldMasterMk cId="2614571665" sldId="2147483737"/>
            <pc:sldLayoutMk cId="1696618669" sldId="2147483740"/>
          </pc:sldLayoutMkLst>
        </pc:sldLayoutChg>
        <pc:sldLayoutChg chg="add del mod replId">
          <pc:chgData name="Mahisha Yesmin (2419838)" userId="S::2419838@student.uwtsd.ac.uk::2dfa99ef-01a8-4247-b220-6174a96d7a7e" providerId="AD" clId="Web-{09BE33EB-D4BA-B81C-9C8A-93B9352EB02D}" dt="2026-03-22T21:50:39.304" v="1038"/>
          <pc:sldLayoutMkLst>
            <pc:docMk/>
            <pc:sldMasterMk cId="2614571665" sldId="2147483737"/>
            <pc:sldLayoutMk cId="875249674" sldId="2147483741"/>
          </pc:sldLayoutMkLst>
        </pc:sldLayoutChg>
        <pc:sldLayoutChg chg="add del mod replId">
          <pc:chgData name="Mahisha Yesmin (2419838)" userId="S::2419838@student.uwtsd.ac.uk::2dfa99ef-01a8-4247-b220-6174a96d7a7e" providerId="AD" clId="Web-{09BE33EB-D4BA-B81C-9C8A-93B9352EB02D}" dt="2026-03-22T21:50:39.304" v="1038"/>
          <pc:sldLayoutMkLst>
            <pc:docMk/>
            <pc:sldMasterMk cId="2614571665" sldId="2147483737"/>
            <pc:sldLayoutMk cId="3666066127" sldId="2147483742"/>
          </pc:sldLayoutMkLst>
        </pc:sldLayoutChg>
        <pc:sldLayoutChg chg="add del mod replId">
          <pc:chgData name="Mahisha Yesmin (2419838)" userId="S::2419838@student.uwtsd.ac.uk::2dfa99ef-01a8-4247-b220-6174a96d7a7e" providerId="AD" clId="Web-{09BE33EB-D4BA-B81C-9C8A-93B9352EB02D}" dt="2026-03-22T21:50:39.304" v="1038"/>
          <pc:sldLayoutMkLst>
            <pc:docMk/>
            <pc:sldMasterMk cId="2614571665" sldId="2147483737"/>
            <pc:sldLayoutMk cId="2090736335" sldId="2147483743"/>
          </pc:sldLayoutMkLst>
        </pc:sldLayoutChg>
        <pc:sldLayoutChg chg="add del mod replId">
          <pc:chgData name="Mahisha Yesmin (2419838)" userId="S::2419838@student.uwtsd.ac.uk::2dfa99ef-01a8-4247-b220-6174a96d7a7e" providerId="AD" clId="Web-{09BE33EB-D4BA-B81C-9C8A-93B9352EB02D}" dt="2026-03-22T21:50:39.304" v="1038"/>
          <pc:sldLayoutMkLst>
            <pc:docMk/>
            <pc:sldMasterMk cId="2614571665" sldId="2147483737"/>
            <pc:sldLayoutMk cId="1460996387" sldId="2147483744"/>
          </pc:sldLayoutMkLst>
        </pc:sldLayoutChg>
        <pc:sldLayoutChg chg="add del mod replId">
          <pc:chgData name="Mahisha Yesmin (2419838)" userId="S::2419838@student.uwtsd.ac.uk::2dfa99ef-01a8-4247-b220-6174a96d7a7e" providerId="AD" clId="Web-{09BE33EB-D4BA-B81C-9C8A-93B9352EB02D}" dt="2026-03-22T21:50:39.304" v="1038"/>
          <pc:sldLayoutMkLst>
            <pc:docMk/>
            <pc:sldMasterMk cId="2614571665" sldId="2147483737"/>
            <pc:sldLayoutMk cId="1620533354" sldId="2147483745"/>
          </pc:sldLayoutMkLst>
        </pc:sldLayoutChg>
        <pc:sldLayoutChg chg="add del mod replId">
          <pc:chgData name="Mahisha Yesmin (2419838)" userId="S::2419838@student.uwtsd.ac.uk::2dfa99ef-01a8-4247-b220-6174a96d7a7e" providerId="AD" clId="Web-{09BE33EB-D4BA-B81C-9C8A-93B9352EB02D}" dt="2026-03-22T21:50:39.304" v="1038"/>
          <pc:sldLayoutMkLst>
            <pc:docMk/>
            <pc:sldMasterMk cId="2614571665" sldId="2147483737"/>
            <pc:sldLayoutMk cId="697530176" sldId="2147483746"/>
          </pc:sldLayoutMkLst>
        </pc:sldLayoutChg>
        <pc:sldLayoutChg chg="add del mod replId">
          <pc:chgData name="Mahisha Yesmin (2419838)" userId="S::2419838@student.uwtsd.ac.uk::2dfa99ef-01a8-4247-b220-6174a96d7a7e" providerId="AD" clId="Web-{09BE33EB-D4BA-B81C-9C8A-93B9352EB02D}" dt="2026-03-22T21:50:39.304" v="1038"/>
          <pc:sldLayoutMkLst>
            <pc:docMk/>
            <pc:sldMasterMk cId="2614571665" sldId="2147483737"/>
            <pc:sldLayoutMk cId="2439709160" sldId="2147483747"/>
          </pc:sldLayoutMkLst>
        </pc:sldLayoutChg>
        <pc:sldLayoutChg chg="add del mod replId">
          <pc:chgData name="Mahisha Yesmin (2419838)" userId="S::2419838@student.uwtsd.ac.uk::2dfa99ef-01a8-4247-b220-6174a96d7a7e" providerId="AD" clId="Web-{09BE33EB-D4BA-B81C-9C8A-93B9352EB02D}" dt="2026-03-22T21:50:39.304" v="1038"/>
          <pc:sldLayoutMkLst>
            <pc:docMk/>
            <pc:sldMasterMk cId="2614571665" sldId="2147483737"/>
            <pc:sldLayoutMk cId="1061813754" sldId="2147483748"/>
          </pc:sldLayoutMkLst>
        </pc:sldLayoutChg>
      </pc:sldMasterChg>
      <pc:sldMasterChg chg="add del addSldLayout delSldLayout modSldLayout">
        <pc:chgData name="Mahisha Yesmin (2419838)" userId="S::2419838@student.uwtsd.ac.uk::2dfa99ef-01a8-4247-b220-6174a96d7a7e" providerId="AD" clId="Web-{09BE33EB-D4BA-B81C-9C8A-93B9352EB02D}" dt="2026-03-22T21:50:41.288" v="1039"/>
        <pc:sldMasterMkLst>
          <pc:docMk/>
          <pc:sldMasterMk cId="2770544406" sldId="2147483749"/>
        </pc:sldMasterMkLst>
        <pc:sldLayoutChg chg="add del mod replId">
          <pc:chgData name="Mahisha Yesmin (2419838)" userId="S::2419838@student.uwtsd.ac.uk::2dfa99ef-01a8-4247-b220-6174a96d7a7e" providerId="AD" clId="Web-{09BE33EB-D4BA-B81C-9C8A-93B9352EB02D}" dt="2026-03-22T21:50:41.288" v="1039"/>
          <pc:sldLayoutMkLst>
            <pc:docMk/>
            <pc:sldMasterMk cId="2770544406" sldId="2147483749"/>
            <pc:sldLayoutMk cId="3900805933" sldId="2147483750"/>
          </pc:sldLayoutMkLst>
        </pc:sldLayoutChg>
        <pc:sldLayoutChg chg="add del mod replId">
          <pc:chgData name="Mahisha Yesmin (2419838)" userId="S::2419838@student.uwtsd.ac.uk::2dfa99ef-01a8-4247-b220-6174a96d7a7e" providerId="AD" clId="Web-{09BE33EB-D4BA-B81C-9C8A-93B9352EB02D}" dt="2026-03-22T21:50:41.288" v="1039"/>
          <pc:sldLayoutMkLst>
            <pc:docMk/>
            <pc:sldMasterMk cId="2770544406" sldId="2147483749"/>
            <pc:sldLayoutMk cId="3167449677" sldId="2147483751"/>
          </pc:sldLayoutMkLst>
        </pc:sldLayoutChg>
        <pc:sldLayoutChg chg="add del mod replId">
          <pc:chgData name="Mahisha Yesmin (2419838)" userId="S::2419838@student.uwtsd.ac.uk::2dfa99ef-01a8-4247-b220-6174a96d7a7e" providerId="AD" clId="Web-{09BE33EB-D4BA-B81C-9C8A-93B9352EB02D}" dt="2026-03-22T21:50:41.288" v="1039"/>
          <pc:sldLayoutMkLst>
            <pc:docMk/>
            <pc:sldMasterMk cId="2770544406" sldId="2147483749"/>
            <pc:sldLayoutMk cId="2705244834" sldId="2147483752"/>
          </pc:sldLayoutMkLst>
        </pc:sldLayoutChg>
        <pc:sldLayoutChg chg="add del mod replId">
          <pc:chgData name="Mahisha Yesmin (2419838)" userId="S::2419838@student.uwtsd.ac.uk::2dfa99ef-01a8-4247-b220-6174a96d7a7e" providerId="AD" clId="Web-{09BE33EB-D4BA-B81C-9C8A-93B9352EB02D}" dt="2026-03-22T21:50:41.288" v="1039"/>
          <pc:sldLayoutMkLst>
            <pc:docMk/>
            <pc:sldMasterMk cId="2770544406" sldId="2147483749"/>
            <pc:sldLayoutMk cId="2944280367" sldId="2147483753"/>
          </pc:sldLayoutMkLst>
        </pc:sldLayoutChg>
        <pc:sldLayoutChg chg="add del mod replId">
          <pc:chgData name="Mahisha Yesmin (2419838)" userId="S::2419838@student.uwtsd.ac.uk::2dfa99ef-01a8-4247-b220-6174a96d7a7e" providerId="AD" clId="Web-{09BE33EB-D4BA-B81C-9C8A-93B9352EB02D}" dt="2026-03-22T21:50:41.288" v="1039"/>
          <pc:sldLayoutMkLst>
            <pc:docMk/>
            <pc:sldMasterMk cId="2770544406" sldId="2147483749"/>
            <pc:sldLayoutMk cId="2958134507" sldId="2147483754"/>
          </pc:sldLayoutMkLst>
        </pc:sldLayoutChg>
        <pc:sldLayoutChg chg="add del mod replId">
          <pc:chgData name="Mahisha Yesmin (2419838)" userId="S::2419838@student.uwtsd.ac.uk::2dfa99ef-01a8-4247-b220-6174a96d7a7e" providerId="AD" clId="Web-{09BE33EB-D4BA-B81C-9C8A-93B9352EB02D}" dt="2026-03-22T21:50:41.288" v="1039"/>
          <pc:sldLayoutMkLst>
            <pc:docMk/>
            <pc:sldMasterMk cId="2770544406" sldId="2147483749"/>
            <pc:sldLayoutMk cId="1900948615" sldId="2147483755"/>
          </pc:sldLayoutMkLst>
        </pc:sldLayoutChg>
        <pc:sldLayoutChg chg="add del mod replId">
          <pc:chgData name="Mahisha Yesmin (2419838)" userId="S::2419838@student.uwtsd.ac.uk::2dfa99ef-01a8-4247-b220-6174a96d7a7e" providerId="AD" clId="Web-{09BE33EB-D4BA-B81C-9C8A-93B9352EB02D}" dt="2026-03-22T21:50:41.288" v="1039"/>
          <pc:sldLayoutMkLst>
            <pc:docMk/>
            <pc:sldMasterMk cId="2770544406" sldId="2147483749"/>
            <pc:sldLayoutMk cId="2683442009" sldId="2147483756"/>
          </pc:sldLayoutMkLst>
        </pc:sldLayoutChg>
        <pc:sldLayoutChg chg="add del mod replId">
          <pc:chgData name="Mahisha Yesmin (2419838)" userId="S::2419838@student.uwtsd.ac.uk::2dfa99ef-01a8-4247-b220-6174a96d7a7e" providerId="AD" clId="Web-{09BE33EB-D4BA-B81C-9C8A-93B9352EB02D}" dt="2026-03-22T21:50:41.288" v="1039"/>
          <pc:sldLayoutMkLst>
            <pc:docMk/>
            <pc:sldMasterMk cId="2770544406" sldId="2147483749"/>
            <pc:sldLayoutMk cId="1404701879" sldId="2147483757"/>
          </pc:sldLayoutMkLst>
        </pc:sldLayoutChg>
        <pc:sldLayoutChg chg="add del mod replId">
          <pc:chgData name="Mahisha Yesmin (2419838)" userId="S::2419838@student.uwtsd.ac.uk::2dfa99ef-01a8-4247-b220-6174a96d7a7e" providerId="AD" clId="Web-{09BE33EB-D4BA-B81C-9C8A-93B9352EB02D}" dt="2026-03-22T21:50:41.288" v="1039"/>
          <pc:sldLayoutMkLst>
            <pc:docMk/>
            <pc:sldMasterMk cId="2770544406" sldId="2147483749"/>
            <pc:sldLayoutMk cId="2451846205" sldId="2147483758"/>
          </pc:sldLayoutMkLst>
        </pc:sldLayoutChg>
        <pc:sldLayoutChg chg="add del mod replId">
          <pc:chgData name="Mahisha Yesmin (2419838)" userId="S::2419838@student.uwtsd.ac.uk::2dfa99ef-01a8-4247-b220-6174a96d7a7e" providerId="AD" clId="Web-{09BE33EB-D4BA-B81C-9C8A-93B9352EB02D}" dt="2026-03-22T21:50:41.288" v="1039"/>
          <pc:sldLayoutMkLst>
            <pc:docMk/>
            <pc:sldMasterMk cId="2770544406" sldId="2147483749"/>
            <pc:sldLayoutMk cId="3712363041" sldId="2147483759"/>
          </pc:sldLayoutMkLst>
        </pc:sldLayoutChg>
        <pc:sldLayoutChg chg="add del mod replId">
          <pc:chgData name="Mahisha Yesmin (2419838)" userId="S::2419838@student.uwtsd.ac.uk::2dfa99ef-01a8-4247-b220-6174a96d7a7e" providerId="AD" clId="Web-{09BE33EB-D4BA-B81C-9C8A-93B9352EB02D}" dt="2026-03-22T21:50:41.288" v="1039"/>
          <pc:sldLayoutMkLst>
            <pc:docMk/>
            <pc:sldMasterMk cId="2770544406" sldId="2147483749"/>
            <pc:sldLayoutMk cId="1912012137" sldId="2147483760"/>
          </pc:sldLayoutMkLst>
        </pc:sldLayoutChg>
      </pc:sldMasterChg>
      <pc:sldMasterChg chg="add del addSldLayout delSldLayout modSldLayout">
        <pc:chgData name="Mahisha Yesmin (2419838)" userId="S::2419838@student.uwtsd.ac.uk::2dfa99ef-01a8-4247-b220-6174a96d7a7e" providerId="AD" clId="Web-{09BE33EB-D4BA-B81C-9C8A-93B9352EB02D}" dt="2026-03-22T21:50:47.179" v="1040"/>
        <pc:sldMasterMkLst>
          <pc:docMk/>
          <pc:sldMasterMk cId="1015690073" sldId="2147483761"/>
        </pc:sldMasterMkLst>
        <pc:sldLayoutChg chg="add del mod replId">
          <pc:chgData name="Mahisha Yesmin (2419838)" userId="S::2419838@student.uwtsd.ac.uk::2dfa99ef-01a8-4247-b220-6174a96d7a7e" providerId="AD" clId="Web-{09BE33EB-D4BA-B81C-9C8A-93B9352EB02D}" dt="2026-03-22T21:50:47.179" v="1040"/>
          <pc:sldLayoutMkLst>
            <pc:docMk/>
            <pc:sldMasterMk cId="1015690073" sldId="2147483761"/>
            <pc:sldLayoutMk cId="595480262" sldId="2147483762"/>
          </pc:sldLayoutMkLst>
        </pc:sldLayoutChg>
        <pc:sldLayoutChg chg="add del mod replId">
          <pc:chgData name="Mahisha Yesmin (2419838)" userId="S::2419838@student.uwtsd.ac.uk::2dfa99ef-01a8-4247-b220-6174a96d7a7e" providerId="AD" clId="Web-{09BE33EB-D4BA-B81C-9C8A-93B9352EB02D}" dt="2026-03-22T21:50:47.179" v="1040"/>
          <pc:sldLayoutMkLst>
            <pc:docMk/>
            <pc:sldMasterMk cId="1015690073" sldId="2147483761"/>
            <pc:sldLayoutMk cId="3100506603" sldId="2147483763"/>
          </pc:sldLayoutMkLst>
        </pc:sldLayoutChg>
        <pc:sldLayoutChg chg="add del mod replId">
          <pc:chgData name="Mahisha Yesmin (2419838)" userId="S::2419838@student.uwtsd.ac.uk::2dfa99ef-01a8-4247-b220-6174a96d7a7e" providerId="AD" clId="Web-{09BE33EB-D4BA-B81C-9C8A-93B9352EB02D}" dt="2026-03-22T21:50:47.179" v="1040"/>
          <pc:sldLayoutMkLst>
            <pc:docMk/>
            <pc:sldMasterMk cId="1015690073" sldId="2147483761"/>
            <pc:sldLayoutMk cId="2587420981" sldId="2147483764"/>
          </pc:sldLayoutMkLst>
        </pc:sldLayoutChg>
        <pc:sldLayoutChg chg="add del mod replId">
          <pc:chgData name="Mahisha Yesmin (2419838)" userId="S::2419838@student.uwtsd.ac.uk::2dfa99ef-01a8-4247-b220-6174a96d7a7e" providerId="AD" clId="Web-{09BE33EB-D4BA-B81C-9C8A-93B9352EB02D}" dt="2026-03-22T21:50:47.179" v="1040"/>
          <pc:sldLayoutMkLst>
            <pc:docMk/>
            <pc:sldMasterMk cId="1015690073" sldId="2147483761"/>
            <pc:sldLayoutMk cId="4197764574" sldId="2147483765"/>
          </pc:sldLayoutMkLst>
        </pc:sldLayoutChg>
        <pc:sldLayoutChg chg="add del mod replId">
          <pc:chgData name="Mahisha Yesmin (2419838)" userId="S::2419838@student.uwtsd.ac.uk::2dfa99ef-01a8-4247-b220-6174a96d7a7e" providerId="AD" clId="Web-{09BE33EB-D4BA-B81C-9C8A-93B9352EB02D}" dt="2026-03-22T21:50:47.179" v="1040"/>
          <pc:sldLayoutMkLst>
            <pc:docMk/>
            <pc:sldMasterMk cId="1015690073" sldId="2147483761"/>
            <pc:sldLayoutMk cId="2598264656" sldId="2147483766"/>
          </pc:sldLayoutMkLst>
        </pc:sldLayoutChg>
        <pc:sldLayoutChg chg="add del mod replId">
          <pc:chgData name="Mahisha Yesmin (2419838)" userId="S::2419838@student.uwtsd.ac.uk::2dfa99ef-01a8-4247-b220-6174a96d7a7e" providerId="AD" clId="Web-{09BE33EB-D4BA-B81C-9C8A-93B9352EB02D}" dt="2026-03-22T21:50:47.179" v="1040"/>
          <pc:sldLayoutMkLst>
            <pc:docMk/>
            <pc:sldMasterMk cId="1015690073" sldId="2147483761"/>
            <pc:sldLayoutMk cId="3914036724" sldId="2147483767"/>
          </pc:sldLayoutMkLst>
        </pc:sldLayoutChg>
        <pc:sldLayoutChg chg="add del mod replId">
          <pc:chgData name="Mahisha Yesmin (2419838)" userId="S::2419838@student.uwtsd.ac.uk::2dfa99ef-01a8-4247-b220-6174a96d7a7e" providerId="AD" clId="Web-{09BE33EB-D4BA-B81C-9C8A-93B9352EB02D}" dt="2026-03-22T21:50:47.179" v="1040"/>
          <pc:sldLayoutMkLst>
            <pc:docMk/>
            <pc:sldMasterMk cId="1015690073" sldId="2147483761"/>
            <pc:sldLayoutMk cId="3421037503" sldId="2147483768"/>
          </pc:sldLayoutMkLst>
        </pc:sldLayoutChg>
        <pc:sldLayoutChg chg="add del mod replId">
          <pc:chgData name="Mahisha Yesmin (2419838)" userId="S::2419838@student.uwtsd.ac.uk::2dfa99ef-01a8-4247-b220-6174a96d7a7e" providerId="AD" clId="Web-{09BE33EB-D4BA-B81C-9C8A-93B9352EB02D}" dt="2026-03-22T21:50:47.179" v="1040"/>
          <pc:sldLayoutMkLst>
            <pc:docMk/>
            <pc:sldMasterMk cId="1015690073" sldId="2147483761"/>
            <pc:sldLayoutMk cId="370824127" sldId="2147483769"/>
          </pc:sldLayoutMkLst>
        </pc:sldLayoutChg>
        <pc:sldLayoutChg chg="add del mod replId">
          <pc:chgData name="Mahisha Yesmin (2419838)" userId="S::2419838@student.uwtsd.ac.uk::2dfa99ef-01a8-4247-b220-6174a96d7a7e" providerId="AD" clId="Web-{09BE33EB-D4BA-B81C-9C8A-93B9352EB02D}" dt="2026-03-22T21:50:47.179" v="1040"/>
          <pc:sldLayoutMkLst>
            <pc:docMk/>
            <pc:sldMasterMk cId="1015690073" sldId="2147483761"/>
            <pc:sldLayoutMk cId="2449944213" sldId="2147483770"/>
          </pc:sldLayoutMkLst>
        </pc:sldLayoutChg>
        <pc:sldLayoutChg chg="add del mod replId">
          <pc:chgData name="Mahisha Yesmin (2419838)" userId="S::2419838@student.uwtsd.ac.uk::2dfa99ef-01a8-4247-b220-6174a96d7a7e" providerId="AD" clId="Web-{09BE33EB-D4BA-B81C-9C8A-93B9352EB02D}" dt="2026-03-22T21:50:47.179" v="1040"/>
          <pc:sldLayoutMkLst>
            <pc:docMk/>
            <pc:sldMasterMk cId="1015690073" sldId="2147483761"/>
            <pc:sldLayoutMk cId="1648811031" sldId="2147483771"/>
          </pc:sldLayoutMkLst>
        </pc:sldLayoutChg>
        <pc:sldLayoutChg chg="add del mod replId">
          <pc:chgData name="Mahisha Yesmin (2419838)" userId="S::2419838@student.uwtsd.ac.uk::2dfa99ef-01a8-4247-b220-6174a96d7a7e" providerId="AD" clId="Web-{09BE33EB-D4BA-B81C-9C8A-93B9352EB02D}" dt="2026-03-22T21:50:47.179" v="1040"/>
          <pc:sldLayoutMkLst>
            <pc:docMk/>
            <pc:sldMasterMk cId="1015690073" sldId="2147483761"/>
            <pc:sldLayoutMk cId="3901622878" sldId="2147483772"/>
          </pc:sldLayoutMkLst>
        </pc:sldLayoutChg>
      </pc:sldMasterChg>
      <pc:sldMasterChg chg="add del addSldLayout delSldLayout modSldLayout">
        <pc:chgData name="Mahisha Yesmin (2419838)" userId="S::2419838@student.uwtsd.ac.uk::2dfa99ef-01a8-4247-b220-6174a96d7a7e" providerId="AD" clId="Web-{09BE33EB-D4BA-B81C-9C8A-93B9352EB02D}" dt="2026-03-22T21:50:57.632" v="1041"/>
        <pc:sldMasterMkLst>
          <pc:docMk/>
          <pc:sldMasterMk cId="1895611549" sldId="2147483773"/>
        </pc:sldMasterMkLst>
        <pc:sldLayoutChg chg="add del mod replId">
          <pc:chgData name="Mahisha Yesmin (2419838)" userId="S::2419838@student.uwtsd.ac.uk::2dfa99ef-01a8-4247-b220-6174a96d7a7e" providerId="AD" clId="Web-{09BE33EB-D4BA-B81C-9C8A-93B9352EB02D}" dt="2026-03-22T21:50:57.632" v="1041"/>
          <pc:sldLayoutMkLst>
            <pc:docMk/>
            <pc:sldMasterMk cId="1895611549" sldId="2147483773"/>
            <pc:sldLayoutMk cId="2993990710" sldId="2147483774"/>
          </pc:sldLayoutMkLst>
        </pc:sldLayoutChg>
        <pc:sldLayoutChg chg="add del mod replId">
          <pc:chgData name="Mahisha Yesmin (2419838)" userId="S::2419838@student.uwtsd.ac.uk::2dfa99ef-01a8-4247-b220-6174a96d7a7e" providerId="AD" clId="Web-{09BE33EB-D4BA-B81C-9C8A-93B9352EB02D}" dt="2026-03-22T21:50:57.632" v="1041"/>
          <pc:sldLayoutMkLst>
            <pc:docMk/>
            <pc:sldMasterMk cId="1895611549" sldId="2147483773"/>
            <pc:sldLayoutMk cId="3502337449" sldId="2147483775"/>
          </pc:sldLayoutMkLst>
        </pc:sldLayoutChg>
        <pc:sldLayoutChg chg="add del mod replId">
          <pc:chgData name="Mahisha Yesmin (2419838)" userId="S::2419838@student.uwtsd.ac.uk::2dfa99ef-01a8-4247-b220-6174a96d7a7e" providerId="AD" clId="Web-{09BE33EB-D4BA-B81C-9C8A-93B9352EB02D}" dt="2026-03-22T21:50:57.632" v="1041"/>
          <pc:sldLayoutMkLst>
            <pc:docMk/>
            <pc:sldMasterMk cId="1895611549" sldId="2147483773"/>
            <pc:sldLayoutMk cId="1039472971" sldId="2147483776"/>
          </pc:sldLayoutMkLst>
        </pc:sldLayoutChg>
        <pc:sldLayoutChg chg="add del mod replId">
          <pc:chgData name="Mahisha Yesmin (2419838)" userId="S::2419838@student.uwtsd.ac.uk::2dfa99ef-01a8-4247-b220-6174a96d7a7e" providerId="AD" clId="Web-{09BE33EB-D4BA-B81C-9C8A-93B9352EB02D}" dt="2026-03-22T21:50:57.632" v="1041"/>
          <pc:sldLayoutMkLst>
            <pc:docMk/>
            <pc:sldMasterMk cId="1895611549" sldId="2147483773"/>
            <pc:sldLayoutMk cId="4013215842" sldId="2147483777"/>
          </pc:sldLayoutMkLst>
        </pc:sldLayoutChg>
        <pc:sldLayoutChg chg="add del mod replId">
          <pc:chgData name="Mahisha Yesmin (2419838)" userId="S::2419838@student.uwtsd.ac.uk::2dfa99ef-01a8-4247-b220-6174a96d7a7e" providerId="AD" clId="Web-{09BE33EB-D4BA-B81C-9C8A-93B9352EB02D}" dt="2026-03-22T21:50:57.632" v="1041"/>
          <pc:sldLayoutMkLst>
            <pc:docMk/>
            <pc:sldMasterMk cId="1895611549" sldId="2147483773"/>
            <pc:sldLayoutMk cId="1333373010" sldId="2147483778"/>
          </pc:sldLayoutMkLst>
        </pc:sldLayoutChg>
        <pc:sldLayoutChg chg="add del mod replId">
          <pc:chgData name="Mahisha Yesmin (2419838)" userId="S::2419838@student.uwtsd.ac.uk::2dfa99ef-01a8-4247-b220-6174a96d7a7e" providerId="AD" clId="Web-{09BE33EB-D4BA-B81C-9C8A-93B9352EB02D}" dt="2026-03-22T21:50:57.632" v="1041"/>
          <pc:sldLayoutMkLst>
            <pc:docMk/>
            <pc:sldMasterMk cId="1895611549" sldId="2147483773"/>
            <pc:sldLayoutMk cId="2419151823" sldId="2147483779"/>
          </pc:sldLayoutMkLst>
        </pc:sldLayoutChg>
        <pc:sldLayoutChg chg="add del mod replId">
          <pc:chgData name="Mahisha Yesmin (2419838)" userId="S::2419838@student.uwtsd.ac.uk::2dfa99ef-01a8-4247-b220-6174a96d7a7e" providerId="AD" clId="Web-{09BE33EB-D4BA-B81C-9C8A-93B9352EB02D}" dt="2026-03-22T21:50:57.632" v="1041"/>
          <pc:sldLayoutMkLst>
            <pc:docMk/>
            <pc:sldMasterMk cId="1895611549" sldId="2147483773"/>
            <pc:sldLayoutMk cId="322558059" sldId="2147483780"/>
          </pc:sldLayoutMkLst>
        </pc:sldLayoutChg>
        <pc:sldLayoutChg chg="add del mod replId">
          <pc:chgData name="Mahisha Yesmin (2419838)" userId="S::2419838@student.uwtsd.ac.uk::2dfa99ef-01a8-4247-b220-6174a96d7a7e" providerId="AD" clId="Web-{09BE33EB-D4BA-B81C-9C8A-93B9352EB02D}" dt="2026-03-22T21:50:57.632" v="1041"/>
          <pc:sldLayoutMkLst>
            <pc:docMk/>
            <pc:sldMasterMk cId="1895611549" sldId="2147483773"/>
            <pc:sldLayoutMk cId="3640952101" sldId="2147483781"/>
          </pc:sldLayoutMkLst>
        </pc:sldLayoutChg>
        <pc:sldLayoutChg chg="add del mod replId">
          <pc:chgData name="Mahisha Yesmin (2419838)" userId="S::2419838@student.uwtsd.ac.uk::2dfa99ef-01a8-4247-b220-6174a96d7a7e" providerId="AD" clId="Web-{09BE33EB-D4BA-B81C-9C8A-93B9352EB02D}" dt="2026-03-22T21:50:57.632" v="1041"/>
          <pc:sldLayoutMkLst>
            <pc:docMk/>
            <pc:sldMasterMk cId="1895611549" sldId="2147483773"/>
            <pc:sldLayoutMk cId="261257620" sldId="2147483782"/>
          </pc:sldLayoutMkLst>
        </pc:sldLayoutChg>
        <pc:sldLayoutChg chg="add del mod replId">
          <pc:chgData name="Mahisha Yesmin (2419838)" userId="S::2419838@student.uwtsd.ac.uk::2dfa99ef-01a8-4247-b220-6174a96d7a7e" providerId="AD" clId="Web-{09BE33EB-D4BA-B81C-9C8A-93B9352EB02D}" dt="2026-03-22T21:50:57.632" v="1041"/>
          <pc:sldLayoutMkLst>
            <pc:docMk/>
            <pc:sldMasterMk cId="1895611549" sldId="2147483773"/>
            <pc:sldLayoutMk cId="2189017179" sldId="2147483783"/>
          </pc:sldLayoutMkLst>
        </pc:sldLayoutChg>
        <pc:sldLayoutChg chg="add del mod replId">
          <pc:chgData name="Mahisha Yesmin (2419838)" userId="S::2419838@student.uwtsd.ac.uk::2dfa99ef-01a8-4247-b220-6174a96d7a7e" providerId="AD" clId="Web-{09BE33EB-D4BA-B81C-9C8A-93B9352EB02D}" dt="2026-03-22T21:50:57.632" v="1041"/>
          <pc:sldLayoutMkLst>
            <pc:docMk/>
            <pc:sldMasterMk cId="1895611549" sldId="2147483773"/>
            <pc:sldLayoutMk cId="3350582142" sldId="2147483784"/>
          </pc:sldLayoutMkLst>
        </pc:sldLayoutChg>
      </pc:sldMasterChg>
      <pc:sldMasterChg chg="add del addSldLayout delSldLayout modSldLayout">
        <pc:chgData name="Mahisha Yesmin (2419838)" userId="S::2419838@student.uwtsd.ac.uk::2dfa99ef-01a8-4247-b220-6174a96d7a7e" providerId="AD" clId="Web-{09BE33EB-D4BA-B81C-9C8A-93B9352EB02D}" dt="2026-03-22T21:51:44.539" v="1042"/>
        <pc:sldMasterMkLst>
          <pc:docMk/>
          <pc:sldMasterMk cId="3452109008" sldId="2147483785"/>
        </pc:sldMasterMkLst>
        <pc:sldLayoutChg chg="add del mod replId">
          <pc:chgData name="Mahisha Yesmin (2419838)" userId="S::2419838@student.uwtsd.ac.uk::2dfa99ef-01a8-4247-b220-6174a96d7a7e" providerId="AD" clId="Web-{09BE33EB-D4BA-B81C-9C8A-93B9352EB02D}" dt="2026-03-22T21:51:44.539" v="1042"/>
          <pc:sldLayoutMkLst>
            <pc:docMk/>
            <pc:sldMasterMk cId="3452109008" sldId="2147483785"/>
            <pc:sldLayoutMk cId="4093799965" sldId="2147483786"/>
          </pc:sldLayoutMkLst>
        </pc:sldLayoutChg>
        <pc:sldLayoutChg chg="add del mod replId">
          <pc:chgData name="Mahisha Yesmin (2419838)" userId="S::2419838@student.uwtsd.ac.uk::2dfa99ef-01a8-4247-b220-6174a96d7a7e" providerId="AD" clId="Web-{09BE33EB-D4BA-B81C-9C8A-93B9352EB02D}" dt="2026-03-22T21:51:44.539" v="1042"/>
          <pc:sldLayoutMkLst>
            <pc:docMk/>
            <pc:sldMasterMk cId="3452109008" sldId="2147483785"/>
            <pc:sldLayoutMk cId="1168427358" sldId="2147483787"/>
          </pc:sldLayoutMkLst>
        </pc:sldLayoutChg>
        <pc:sldLayoutChg chg="add del mod replId">
          <pc:chgData name="Mahisha Yesmin (2419838)" userId="S::2419838@student.uwtsd.ac.uk::2dfa99ef-01a8-4247-b220-6174a96d7a7e" providerId="AD" clId="Web-{09BE33EB-D4BA-B81C-9C8A-93B9352EB02D}" dt="2026-03-22T21:51:44.539" v="1042"/>
          <pc:sldLayoutMkLst>
            <pc:docMk/>
            <pc:sldMasterMk cId="3452109008" sldId="2147483785"/>
            <pc:sldLayoutMk cId="3677023192" sldId="2147483788"/>
          </pc:sldLayoutMkLst>
        </pc:sldLayoutChg>
        <pc:sldLayoutChg chg="add del mod replId">
          <pc:chgData name="Mahisha Yesmin (2419838)" userId="S::2419838@student.uwtsd.ac.uk::2dfa99ef-01a8-4247-b220-6174a96d7a7e" providerId="AD" clId="Web-{09BE33EB-D4BA-B81C-9C8A-93B9352EB02D}" dt="2026-03-22T21:51:44.539" v="1042"/>
          <pc:sldLayoutMkLst>
            <pc:docMk/>
            <pc:sldMasterMk cId="3452109008" sldId="2147483785"/>
            <pc:sldLayoutMk cId="3360512143" sldId="2147483789"/>
          </pc:sldLayoutMkLst>
        </pc:sldLayoutChg>
        <pc:sldLayoutChg chg="add del mod replId">
          <pc:chgData name="Mahisha Yesmin (2419838)" userId="S::2419838@student.uwtsd.ac.uk::2dfa99ef-01a8-4247-b220-6174a96d7a7e" providerId="AD" clId="Web-{09BE33EB-D4BA-B81C-9C8A-93B9352EB02D}" dt="2026-03-22T21:51:44.539" v="1042"/>
          <pc:sldLayoutMkLst>
            <pc:docMk/>
            <pc:sldMasterMk cId="3452109008" sldId="2147483785"/>
            <pc:sldLayoutMk cId="2038535673" sldId="2147483790"/>
          </pc:sldLayoutMkLst>
        </pc:sldLayoutChg>
        <pc:sldLayoutChg chg="add del mod replId">
          <pc:chgData name="Mahisha Yesmin (2419838)" userId="S::2419838@student.uwtsd.ac.uk::2dfa99ef-01a8-4247-b220-6174a96d7a7e" providerId="AD" clId="Web-{09BE33EB-D4BA-B81C-9C8A-93B9352EB02D}" dt="2026-03-22T21:51:44.539" v="1042"/>
          <pc:sldLayoutMkLst>
            <pc:docMk/>
            <pc:sldMasterMk cId="3452109008" sldId="2147483785"/>
            <pc:sldLayoutMk cId="2428979960" sldId="2147483791"/>
          </pc:sldLayoutMkLst>
        </pc:sldLayoutChg>
        <pc:sldLayoutChg chg="add del mod replId">
          <pc:chgData name="Mahisha Yesmin (2419838)" userId="S::2419838@student.uwtsd.ac.uk::2dfa99ef-01a8-4247-b220-6174a96d7a7e" providerId="AD" clId="Web-{09BE33EB-D4BA-B81C-9C8A-93B9352EB02D}" dt="2026-03-22T21:51:44.539" v="1042"/>
          <pc:sldLayoutMkLst>
            <pc:docMk/>
            <pc:sldMasterMk cId="3452109008" sldId="2147483785"/>
            <pc:sldLayoutMk cId="3441141810" sldId="2147483792"/>
          </pc:sldLayoutMkLst>
        </pc:sldLayoutChg>
        <pc:sldLayoutChg chg="add del mod replId">
          <pc:chgData name="Mahisha Yesmin (2419838)" userId="S::2419838@student.uwtsd.ac.uk::2dfa99ef-01a8-4247-b220-6174a96d7a7e" providerId="AD" clId="Web-{09BE33EB-D4BA-B81C-9C8A-93B9352EB02D}" dt="2026-03-22T21:51:44.539" v="1042"/>
          <pc:sldLayoutMkLst>
            <pc:docMk/>
            <pc:sldMasterMk cId="3452109008" sldId="2147483785"/>
            <pc:sldLayoutMk cId="1734617801" sldId="2147483793"/>
          </pc:sldLayoutMkLst>
        </pc:sldLayoutChg>
        <pc:sldLayoutChg chg="add del mod replId">
          <pc:chgData name="Mahisha Yesmin (2419838)" userId="S::2419838@student.uwtsd.ac.uk::2dfa99ef-01a8-4247-b220-6174a96d7a7e" providerId="AD" clId="Web-{09BE33EB-D4BA-B81C-9C8A-93B9352EB02D}" dt="2026-03-22T21:51:44.539" v="1042"/>
          <pc:sldLayoutMkLst>
            <pc:docMk/>
            <pc:sldMasterMk cId="3452109008" sldId="2147483785"/>
            <pc:sldLayoutMk cId="1567308954" sldId="2147483794"/>
          </pc:sldLayoutMkLst>
        </pc:sldLayoutChg>
        <pc:sldLayoutChg chg="add del mod replId">
          <pc:chgData name="Mahisha Yesmin (2419838)" userId="S::2419838@student.uwtsd.ac.uk::2dfa99ef-01a8-4247-b220-6174a96d7a7e" providerId="AD" clId="Web-{09BE33EB-D4BA-B81C-9C8A-93B9352EB02D}" dt="2026-03-22T21:51:44.539" v="1042"/>
          <pc:sldLayoutMkLst>
            <pc:docMk/>
            <pc:sldMasterMk cId="3452109008" sldId="2147483785"/>
            <pc:sldLayoutMk cId="3951071983" sldId="2147483795"/>
          </pc:sldLayoutMkLst>
        </pc:sldLayoutChg>
        <pc:sldLayoutChg chg="add del mod replId">
          <pc:chgData name="Mahisha Yesmin (2419838)" userId="S::2419838@student.uwtsd.ac.uk::2dfa99ef-01a8-4247-b220-6174a96d7a7e" providerId="AD" clId="Web-{09BE33EB-D4BA-B81C-9C8A-93B9352EB02D}" dt="2026-03-22T21:51:44.539" v="1042"/>
          <pc:sldLayoutMkLst>
            <pc:docMk/>
            <pc:sldMasterMk cId="3452109008" sldId="2147483785"/>
            <pc:sldLayoutMk cId="1282177480" sldId="2147483796"/>
          </pc:sldLayoutMkLst>
        </pc:sldLayoutChg>
      </pc:sldMasterChg>
      <pc:sldMasterChg chg="add del addSldLayout delSldLayout modSldLayout">
        <pc:chgData name="Mahisha Yesmin (2419838)" userId="S::2419838@student.uwtsd.ac.uk::2dfa99ef-01a8-4247-b220-6174a96d7a7e" providerId="AD" clId="Web-{09BE33EB-D4BA-B81C-9C8A-93B9352EB02D}" dt="2026-03-22T21:51:52.102" v="1043"/>
        <pc:sldMasterMkLst>
          <pc:docMk/>
          <pc:sldMasterMk cId="1443412431" sldId="2147483797"/>
        </pc:sldMasterMkLst>
        <pc:sldLayoutChg chg="add del mod replId">
          <pc:chgData name="Mahisha Yesmin (2419838)" userId="S::2419838@student.uwtsd.ac.uk::2dfa99ef-01a8-4247-b220-6174a96d7a7e" providerId="AD" clId="Web-{09BE33EB-D4BA-B81C-9C8A-93B9352EB02D}" dt="2026-03-22T21:51:52.102" v="1043"/>
          <pc:sldLayoutMkLst>
            <pc:docMk/>
            <pc:sldMasterMk cId="1443412431" sldId="2147483797"/>
            <pc:sldLayoutMk cId="3592825806" sldId="2147483798"/>
          </pc:sldLayoutMkLst>
        </pc:sldLayoutChg>
        <pc:sldLayoutChg chg="add del mod replId">
          <pc:chgData name="Mahisha Yesmin (2419838)" userId="S::2419838@student.uwtsd.ac.uk::2dfa99ef-01a8-4247-b220-6174a96d7a7e" providerId="AD" clId="Web-{09BE33EB-D4BA-B81C-9C8A-93B9352EB02D}" dt="2026-03-22T21:51:52.102" v="1043"/>
          <pc:sldLayoutMkLst>
            <pc:docMk/>
            <pc:sldMasterMk cId="1443412431" sldId="2147483797"/>
            <pc:sldLayoutMk cId="2875536768" sldId="2147483799"/>
          </pc:sldLayoutMkLst>
        </pc:sldLayoutChg>
        <pc:sldLayoutChg chg="add del mod replId">
          <pc:chgData name="Mahisha Yesmin (2419838)" userId="S::2419838@student.uwtsd.ac.uk::2dfa99ef-01a8-4247-b220-6174a96d7a7e" providerId="AD" clId="Web-{09BE33EB-D4BA-B81C-9C8A-93B9352EB02D}" dt="2026-03-22T21:51:52.102" v="1043"/>
          <pc:sldLayoutMkLst>
            <pc:docMk/>
            <pc:sldMasterMk cId="1443412431" sldId="2147483797"/>
            <pc:sldLayoutMk cId="2208668825" sldId="2147483800"/>
          </pc:sldLayoutMkLst>
        </pc:sldLayoutChg>
        <pc:sldLayoutChg chg="add del mod replId">
          <pc:chgData name="Mahisha Yesmin (2419838)" userId="S::2419838@student.uwtsd.ac.uk::2dfa99ef-01a8-4247-b220-6174a96d7a7e" providerId="AD" clId="Web-{09BE33EB-D4BA-B81C-9C8A-93B9352EB02D}" dt="2026-03-22T21:51:52.102" v="1043"/>
          <pc:sldLayoutMkLst>
            <pc:docMk/>
            <pc:sldMasterMk cId="1443412431" sldId="2147483797"/>
            <pc:sldLayoutMk cId="3412536670" sldId="2147483801"/>
          </pc:sldLayoutMkLst>
        </pc:sldLayoutChg>
        <pc:sldLayoutChg chg="add del mod replId">
          <pc:chgData name="Mahisha Yesmin (2419838)" userId="S::2419838@student.uwtsd.ac.uk::2dfa99ef-01a8-4247-b220-6174a96d7a7e" providerId="AD" clId="Web-{09BE33EB-D4BA-B81C-9C8A-93B9352EB02D}" dt="2026-03-22T21:51:52.102" v="1043"/>
          <pc:sldLayoutMkLst>
            <pc:docMk/>
            <pc:sldMasterMk cId="1443412431" sldId="2147483797"/>
            <pc:sldLayoutMk cId="2643214504" sldId="2147483802"/>
          </pc:sldLayoutMkLst>
        </pc:sldLayoutChg>
        <pc:sldLayoutChg chg="add del mod replId">
          <pc:chgData name="Mahisha Yesmin (2419838)" userId="S::2419838@student.uwtsd.ac.uk::2dfa99ef-01a8-4247-b220-6174a96d7a7e" providerId="AD" clId="Web-{09BE33EB-D4BA-B81C-9C8A-93B9352EB02D}" dt="2026-03-22T21:51:52.102" v="1043"/>
          <pc:sldLayoutMkLst>
            <pc:docMk/>
            <pc:sldMasterMk cId="1443412431" sldId="2147483797"/>
            <pc:sldLayoutMk cId="1986920944" sldId="2147483803"/>
          </pc:sldLayoutMkLst>
        </pc:sldLayoutChg>
        <pc:sldLayoutChg chg="add del mod replId">
          <pc:chgData name="Mahisha Yesmin (2419838)" userId="S::2419838@student.uwtsd.ac.uk::2dfa99ef-01a8-4247-b220-6174a96d7a7e" providerId="AD" clId="Web-{09BE33EB-D4BA-B81C-9C8A-93B9352EB02D}" dt="2026-03-22T21:51:52.102" v="1043"/>
          <pc:sldLayoutMkLst>
            <pc:docMk/>
            <pc:sldMasterMk cId="1443412431" sldId="2147483797"/>
            <pc:sldLayoutMk cId="3607505231" sldId="2147483804"/>
          </pc:sldLayoutMkLst>
        </pc:sldLayoutChg>
        <pc:sldLayoutChg chg="add del mod replId">
          <pc:chgData name="Mahisha Yesmin (2419838)" userId="S::2419838@student.uwtsd.ac.uk::2dfa99ef-01a8-4247-b220-6174a96d7a7e" providerId="AD" clId="Web-{09BE33EB-D4BA-B81C-9C8A-93B9352EB02D}" dt="2026-03-22T21:51:52.102" v="1043"/>
          <pc:sldLayoutMkLst>
            <pc:docMk/>
            <pc:sldMasterMk cId="1443412431" sldId="2147483797"/>
            <pc:sldLayoutMk cId="2752232241" sldId="2147483805"/>
          </pc:sldLayoutMkLst>
        </pc:sldLayoutChg>
        <pc:sldLayoutChg chg="add del mod replId">
          <pc:chgData name="Mahisha Yesmin (2419838)" userId="S::2419838@student.uwtsd.ac.uk::2dfa99ef-01a8-4247-b220-6174a96d7a7e" providerId="AD" clId="Web-{09BE33EB-D4BA-B81C-9C8A-93B9352EB02D}" dt="2026-03-22T21:51:52.102" v="1043"/>
          <pc:sldLayoutMkLst>
            <pc:docMk/>
            <pc:sldMasterMk cId="1443412431" sldId="2147483797"/>
            <pc:sldLayoutMk cId="1305087992" sldId="2147483806"/>
          </pc:sldLayoutMkLst>
        </pc:sldLayoutChg>
        <pc:sldLayoutChg chg="add del mod replId">
          <pc:chgData name="Mahisha Yesmin (2419838)" userId="S::2419838@student.uwtsd.ac.uk::2dfa99ef-01a8-4247-b220-6174a96d7a7e" providerId="AD" clId="Web-{09BE33EB-D4BA-B81C-9C8A-93B9352EB02D}" dt="2026-03-22T21:51:52.102" v="1043"/>
          <pc:sldLayoutMkLst>
            <pc:docMk/>
            <pc:sldMasterMk cId="1443412431" sldId="2147483797"/>
            <pc:sldLayoutMk cId="672292936" sldId="2147483807"/>
          </pc:sldLayoutMkLst>
        </pc:sldLayoutChg>
        <pc:sldLayoutChg chg="add del mod replId">
          <pc:chgData name="Mahisha Yesmin (2419838)" userId="S::2419838@student.uwtsd.ac.uk::2dfa99ef-01a8-4247-b220-6174a96d7a7e" providerId="AD" clId="Web-{09BE33EB-D4BA-B81C-9C8A-93B9352EB02D}" dt="2026-03-22T21:51:52.102" v="1043"/>
          <pc:sldLayoutMkLst>
            <pc:docMk/>
            <pc:sldMasterMk cId="1443412431" sldId="2147483797"/>
            <pc:sldLayoutMk cId="2653360747" sldId="2147483808"/>
          </pc:sldLayoutMkLst>
        </pc:sldLayoutChg>
      </pc:sldMasterChg>
      <pc:sldMasterChg chg="add del addSldLayout delSldLayout modSldLayout">
        <pc:chgData name="Mahisha Yesmin (2419838)" userId="S::2419838@student.uwtsd.ac.uk::2dfa99ef-01a8-4247-b220-6174a96d7a7e" providerId="AD" clId="Web-{09BE33EB-D4BA-B81C-9C8A-93B9352EB02D}" dt="2026-03-22T21:52:12.759" v="1044"/>
        <pc:sldMasterMkLst>
          <pc:docMk/>
          <pc:sldMasterMk cId="1877637878" sldId="2147483809"/>
        </pc:sldMasterMkLst>
        <pc:sldLayoutChg chg="add del mod replId">
          <pc:chgData name="Mahisha Yesmin (2419838)" userId="S::2419838@student.uwtsd.ac.uk::2dfa99ef-01a8-4247-b220-6174a96d7a7e" providerId="AD" clId="Web-{09BE33EB-D4BA-B81C-9C8A-93B9352EB02D}" dt="2026-03-22T21:52:12.759" v="1044"/>
          <pc:sldLayoutMkLst>
            <pc:docMk/>
            <pc:sldMasterMk cId="1877637878" sldId="2147483809"/>
            <pc:sldLayoutMk cId="3381764593" sldId="2147483810"/>
          </pc:sldLayoutMkLst>
        </pc:sldLayoutChg>
        <pc:sldLayoutChg chg="add del mod replId">
          <pc:chgData name="Mahisha Yesmin (2419838)" userId="S::2419838@student.uwtsd.ac.uk::2dfa99ef-01a8-4247-b220-6174a96d7a7e" providerId="AD" clId="Web-{09BE33EB-D4BA-B81C-9C8A-93B9352EB02D}" dt="2026-03-22T21:52:12.759" v="1044"/>
          <pc:sldLayoutMkLst>
            <pc:docMk/>
            <pc:sldMasterMk cId="1877637878" sldId="2147483809"/>
            <pc:sldLayoutMk cId="1345399553" sldId="2147483811"/>
          </pc:sldLayoutMkLst>
        </pc:sldLayoutChg>
        <pc:sldLayoutChg chg="add del mod replId">
          <pc:chgData name="Mahisha Yesmin (2419838)" userId="S::2419838@student.uwtsd.ac.uk::2dfa99ef-01a8-4247-b220-6174a96d7a7e" providerId="AD" clId="Web-{09BE33EB-D4BA-B81C-9C8A-93B9352EB02D}" dt="2026-03-22T21:52:12.759" v="1044"/>
          <pc:sldLayoutMkLst>
            <pc:docMk/>
            <pc:sldMasterMk cId="1877637878" sldId="2147483809"/>
            <pc:sldLayoutMk cId="1916235591" sldId="2147483812"/>
          </pc:sldLayoutMkLst>
        </pc:sldLayoutChg>
        <pc:sldLayoutChg chg="add del mod replId">
          <pc:chgData name="Mahisha Yesmin (2419838)" userId="S::2419838@student.uwtsd.ac.uk::2dfa99ef-01a8-4247-b220-6174a96d7a7e" providerId="AD" clId="Web-{09BE33EB-D4BA-B81C-9C8A-93B9352EB02D}" dt="2026-03-22T21:52:12.759" v="1044"/>
          <pc:sldLayoutMkLst>
            <pc:docMk/>
            <pc:sldMasterMk cId="1877637878" sldId="2147483809"/>
            <pc:sldLayoutMk cId="6358289" sldId="2147483813"/>
          </pc:sldLayoutMkLst>
        </pc:sldLayoutChg>
        <pc:sldLayoutChg chg="add del mod replId">
          <pc:chgData name="Mahisha Yesmin (2419838)" userId="S::2419838@student.uwtsd.ac.uk::2dfa99ef-01a8-4247-b220-6174a96d7a7e" providerId="AD" clId="Web-{09BE33EB-D4BA-B81C-9C8A-93B9352EB02D}" dt="2026-03-22T21:52:12.759" v="1044"/>
          <pc:sldLayoutMkLst>
            <pc:docMk/>
            <pc:sldMasterMk cId="1877637878" sldId="2147483809"/>
            <pc:sldLayoutMk cId="1651269191" sldId="2147483814"/>
          </pc:sldLayoutMkLst>
        </pc:sldLayoutChg>
        <pc:sldLayoutChg chg="add del mod replId">
          <pc:chgData name="Mahisha Yesmin (2419838)" userId="S::2419838@student.uwtsd.ac.uk::2dfa99ef-01a8-4247-b220-6174a96d7a7e" providerId="AD" clId="Web-{09BE33EB-D4BA-B81C-9C8A-93B9352EB02D}" dt="2026-03-22T21:52:12.759" v="1044"/>
          <pc:sldLayoutMkLst>
            <pc:docMk/>
            <pc:sldMasterMk cId="1877637878" sldId="2147483809"/>
            <pc:sldLayoutMk cId="173975110" sldId="2147483815"/>
          </pc:sldLayoutMkLst>
        </pc:sldLayoutChg>
        <pc:sldLayoutChg chg="add del mod replId">
          <pc:chgData name="Mahisha Yesmin (2419838)" userId="S::2419838@student.uwtsd.ac.uk::2dfa99ef-01a8-4247-b220-6174a96d7a7e" providerId="AD" clId="Web-{09BE33EB-D4BA-B81C-9C8A-93B9352EB02D}" dt="2026-03-22T21:52:12.759" v="1044"/>
          <pc:sldLayoutMkLst>
            <pc:docMk/>
            <pc:sldMasterMk cId="1877637878" sldId="2147483809"/>
            <pc:sldLayoutMk cId="3760265975" sldId="2147483816"/>
          </pc:sldLayoutMkLst>
        </pc:sldLayoutChg>
        <pc:sldLayoutChg chg="add del mod replId">
          <pc:chgData name="Mahisha Yesmin (2419838)" userId="S::2419838@student.uwtsd.ac.uk::2dfa99ef-01a8-4247-b220-6174a96d7a7e" providerId="AD" clId="Web-{09BE33EB-D4BA-B81C-9C8A-93B9352EB02D}" dt="2026-03-22T21:52:12.759" v="1044"/>
          <pc:sldLayoutMkLst>
            <pc:docMk/>
            <pc:sldMasterMk cId="1877637878" sldId="2147483809"/>
            <pc:sldLayoutMk cId="3799128460" sldId="2147483817"/>
          </pc:sldLayoutMkLst>
        </pc:sldLayoutChg>
        <pc:sldLayoutChg chg="add del mod replId">
          <pc:chgData name="Mahisha Yesmin (2419838)" userId="S::2419838@student.uwtsd.ac.uk::2dfa99ef-01a8-4247-b220-6174a96d7a7e" providerId="AD" clId="Web-{09BE33EB-D4BA-B81C-9C8A-93B9352EB02D}" dt="2026-03-22T21:52:12.759" v="1044"/>
          <pc:sldLayoutMkLst>
            <pc:docMk/>
            <pc:sldMasterMk cId="1877637878" sldId="2147483809"/>
            <pc:sldLayoutMk cId="3354548408" sldId="2147483818"/>
          </pc:sldLayoutMkLst>
        </pc:sldLayoutChg>
        <pc:sldLayoutChg chg="add del mod replId">
          <pc:chgData name="Mahisha Yesmin (2419838)" userId="S::2419838@student.uwtsd.ac.uk::2dfa99ef-01a8-4247-b220-6174a96d7a7e" providerId="AD" clId="Web-{09BE33EB-D4BA-B81C-9C8A-93B9352EB02D}" dt="2026-03-22T21:52:12.759" v="1044"/>
          <pc:sldLayoutMkLst>
            <pc:docMk/>
            <pc:sldMasterMk cId="1877637878" sldId="2147483809"/>
            <pc:sldLayoutMk cId="3839860362" sldId="2147483819"/>
          </pc:sldLayoutMkLst>
        </pc:sldLayoutChg>
        <pc:sldLayoutChg chg="add del mod replId">
          <pc:chgData name="Mahisha Yesmin (2419838)" userId="S::2419838@student.uwtsd.ac.uk::2dfa99ef-01a8-4247-b220-6174a96d7a7e" providerId="AD" clId="Web-{09BE33EB-D4BA-B81C-9C8A-93B9352EB02D}" dt="2026-03-22T21:52:12.759" v="1044"/>
          <pc:sldLayoutMkLst>
            <pc:docMk/>
            <pc:sldMasterMk cId="1877637878" sldId="2147483809"/>
            <pc:sldLayoutMk cId="3700804998" sldId="2147483820"/>
          </pc:sldLayoutMkLst>
        </pc:sldLayoutChg>
      </pc:sldMasterChg>
      <pc:sldMasterChg chg="add addSldLayout modSldLayout">
        <pc:chgData name="Mahisha Yesmin (2419838)" userId="S::2419838@student.uwtsd.ac.uk::2dfa99ef-01a8-4247-b220-6174a96d7a7e" providerId="AD" clId="Web-{09BE33EB-D4BA-B81C-9C8A-93B9352EB02D}" dt="2026-03-22T21:52:12.759" v="1044"/>
        <pc:sldMasterMkLst>
          <pc:docMk/>
          <pc:sldMasterMk cId="2892430820" sldId="2147483821"/>
        </pc:sldMasterMkLst>
        <pc:sldLayoutChg chg="add mod replId">
          <pc:chgData name="Mahisha Yesmin (2419838)" userId="S::2419838@student.uwtsd.ac.uk::2dfa99ef-01a8-4247-b220-6174a96d7a7e" providerId="AD" clId="Web-{09BE33EB-D4BA-B81C-9C8A-93B9352EB02D}" dt="2026-03-22T21:52:12.759" v="1044"/>
          <pc:sldLayoutMkLst>
            <pc:docMk/>
            <pc:sldMasterMk cId="2892430820" sldId="2147483821"/>
            <pc:sldLayoutMk cId="1151185170" sldId="2147483822"/>
          </pc:sldLayoutMkLst>
        </pc:sldLayoutChg>
        <pc:sldLayoutChg chg="add mod replId">
          <pc:chgData name="Mahisha Yesmin (2419838)" userId="S::2419838@student.uwtsd.ac.uk::2dfa99ef-01a8-4247-b220-6174a96d7a7e" providerId="AD" clId="Web-{09BE33EB-D4BA-B81C-9C8A-93B9352EB02D}" dt="2026-03-22T21:52:12.759" v="1044"/>
          <pc:sldLayoutMkLst>
            <pc:docMk/>
            <pc:sldMasterMk cId="2892430820" sldId="2147483821"/>
            <pc:sldLayoutMk cId="1219052578" sldId="2147483823"/>
          </pc:sldLayoutMkLst>
        </pc:sldLayoutChg>
        <pc:sldLayoutChg chg="add mod replId">
          <pc:chgData name="Mahisha Yesmin (2419838)" userId="S::2419838@student.uwtsd.ac.uk::2dfa99ef-01a8-4247-b220-6174a96d7a7e" providerId="AD" clId="Web-{09BE33EB-D4BA-B81C-9C8A-93B9352EB02D}" dt="2026-03-22T21:52:12.759" v="1044"/>
          <pc:sldLayoutMkLst>
            <pc:docMk/>
            <pc:sldMasterMk cId="2892430820" sldId="2147483821"/>
            <pc:sldLayoutMk cId="528450744" sldId="2147483824"/>
          </pc:sldLayoutMkLst>
        </pc:sldLayoutChg>
        <pc:sldLayoutChg chg="add mod replId">
          <pc:chgData name="Mahisha Yesmin (2419838)" userId="S::2419838@student.uwtsd.ac.uk::2dfa99ef-01a8-4247-b220-6174a96d7a7e" providerId="AD" clId="Web-{09BE33EB-D4BA-B81C-9C8A-93B9352EB02D}" dt="2026-03-22T21:52:12.759" v="1044"/>
          <pc:sldLayoutMkLst>
            <pc:docMk/>
            <pc:sldMasterMk cId="2892430820" sldId="2147483821"/>
            <pc:sldLayoutMk cId="1634045921" sldId="2147483825"/>
          </pc:sldLayoutMkLst>
        </pc:sldLayoutChg>
        <pc:sldLayoutChg chg="add mod replId">
          <pc:chgData name="Mahisha Yesmin (2419838)" userId="S::2419838@student.uwtsd.ac.uk::2dfa99ef-01a8-4247-b220-6174a96d7a7e" providerId="AD" clId="Web-{09BE33EB-D4BA-B81C-9C8A-93B9352EB02D}" dt="2026-03-22T21:52:12.759" v="1044"/>
          <pc:sldLayoutMkLst>
            <pc:docMk/>
            <pc:sldMasterMk cId="2892430820" sldId="2147483821"/>
            <pc:sldLayoutMk cId="3615911070" sldId="2147483826"/>
          </pc:sldLayoutMkLst>
        </pc:sldLayoutChg>
        <pc:sldLayoutChg chg="add mod replId">
          <pc:chgData name="Mahisha Yesmin (2419838)" userId="S::2419838@student.uwtsd.ac.uk::2dfa99ef-01a8-4247-b220-6174a96d7a7e" providerId="AD" clId="Web-{09BE33EB-D4BA-B81C-9C8A-93B9352EB02D}" dt="2026-03-22T21:52:12.759" v="1044"/>
          <pc:sldLayoutMkLst>
            <pc:docMk/>
            <pc:sldMasterMk cId="2892430820" sldId="2147483821"/>
            <pc:sldLayoutMk cId="1587490377" sldId="2147483827"/>
          </pc:sldLayoutMkLst>
        </pc:sldLayoutChg>
        <pc:sldLayoutChg chg="add mod replId">
          <pc:chgData name="Mahisha Yesmin (2419838)" userId="S::2419838@student.uwtsd.ac.uk::2dfa99ef-01a8-4247-b220-6174a96d7a7e" providerId="AD" clId="Web-{09BE33EB-D4BA-B81C-9C8A-93B9352EB02D}" dt="2026-03-22T21:52:12.759" v="1044"/>
          <pc:sldLayoutMkLst>
            <pc:docMk/>
            <pc:sldMasterMk cId="2892430820" sldId="2147483821"/>
            <pc:sldLayoutMk cId="1865545933" sldId="2147483828"/>
          </pc:sldLayoutMkLst>
        </pc:sldLayoutChg>
        <pc:sldLayoutChg chg="add mod replId">
          <pc:chgData name="Mahisha Yesmin (2419838)" userId="S::2419838@student.uwtsd.ac.uk::2dfa99ef-01a8-4247-b220-6174a96d7a7e" providerId="AD" clId="Web-{09BE33EB-D4BA-B81C-9C8A-93B9352EB02D}" dt="2026-03-22T21:52:12.759" v="1044"/>
          <pc:sldLayoutMkLst>
            <pc:docMk/>
            <pc:sldMasterMk cId="2892430820" sldId="2147483821"/>
            <pc:sldLayoutMk cId="1548370669" sldId="2147483829"/>
          </pc:sldLayoutMkLst>
        </pc:sldLayoutChg>
        <pc:sldLayoutChg chg="add mod replId">
          <pc:chgData name="Mahisha Yesmin (2419838)" userId="S::2419838@student.uwtsd.ac.uk::2dfa99ef-01a8-4247-b220-6174a96d7a7e" providerId="AD" clId="Web-{09BE33EB-D4BA-B81C-9C8A-93B9352EB02D}" dt="2026-03-22T21:52:12.759" v="1044"/>
          <pc:sldLayoutMkLst>
            <pc:docMk/>
            <pc:sldMasterMk cId="2892430820" sldId="2147483821"/>
            <pc:sldLayoutMk cId="1844462833" sldId="2147483830"/>
          </pc:sldLayoutMkLst>
        </pc:sldLayoutChg>
        <pc:sldLayoutChg chg="add mod replId">
          <pc:chgData name="Mahisha Yesmin (2419838)" userId="S::2419838@student.uwtsd.ac.uk::2dfa99ef-01a8-4247-b220-6174a96d7a7e" providerId="AD" clId="Web-{09BE33EB-D4BA-B81C-9C8A-93B9352EB02D}" dt="2026-03-22T21:52:12.759" v="1044"/>
          <pc:sldLayoutMkLst>
            <pc:docMk/>
            <pc:sldMasterMk cId="2892430820" sldId="2147483821"/>
            <pc:sldLayoutMk cId="2899712614" sldId="2147483831"/>
          </pc:sldLayoutMkLst>
        </pc:sldLayoutChg>
        <pc:sldLayoutChg chg="add mod replId">
          <pc:chgData name="Mahisha Yesmin (2419838)" userId="S::2419838@student.uwtsd.ac.uk::2dfa99ef-01a8-4247-b220-6174a96d7a7e" providerId="AD" clId="Web-{09BE33EB-D4BA-B81C-9C8A-93B9352EB02D}" dt="2026-03-22T21:52:12.759" v="1044"/>
          <pc:sldLayoutMkLst>
            <pc:docMk/>
            <pc:sldMasterMk cId="2892430820" sldId="2147483821"/>
            <pc:sldLayoutMk cId="1952532964" sldId="2147483832"/>
          </pc:sldLayoutMkLst>
        </pc:sldLayoutChg>
      </pc:sldMasterChg>
    </pc:docChg>
  </pc:docChgLst>
  <pc:docChgLst>
    <pc:chgData name="Mahisha Yesmin (2419838)" userId="2dfa99ef-01a8-4247-b220-6174a96d7a7e" providerId="ADAL" clId="{1BA802D9-9B57-403B-BB67-9CEF4DAE5F52}"/>
    <pc:docChg chg="custSel addSld modSld">
      <pc:chgData name="Mahisha Yesmin (2419838)" userId="2dfa99ef-01a8-4247-b220-6174a96d7a7e" providerId="ADAL" clId="{1BA802D9-9B57-403B-BB67-9CEF4DAE5F52}" dt="2026-03-23T12:31:39.662" v="1028" actId="20577"/>
      <pc:docMkLst>
        <pc:docMk/>
      </pc:docMkLst>
      <pc:sldChg chg="modSp mod">
        <pc:chgData name="Mahisha Yesmin (2419838)" userId="2dfa99ef-01a8-4247-b220-6174a96d7a7e" providerId="ADAL" clId="{1BA802D9-9B57-403B-BB67-9CEF4DAE5F52}" dt="2026-03-21T23:26:09.257" v="29" actId="20577"/>
        <pc:sldMkLst>
          <pc:docMk/>
          <pc:sldMk cId="1276259586" sldId="256"/>
        </pc:sldMkLst>
        <pc:spChg chg="mod">
          <ac:chgData name="Mahisha Yesmin (2419838)" userId="2dfa99ef-01a8-4247-b220-6174a96d7a7e" providerId="ADAL" clId="{1BA802D9-9B57-403B-BB67-9CEF4DAE5F52}" dt="2026-03-21T23:26:09.257" v="29" actId="20577"/>
          <ac:spMkLst>
            <pc:docMk/>
            <pc:sldMk cId="1276259586" sldId="256"/>
            <ac:spMk id="2" creationId="{C000ECD8-E47B-E7A8-7B96-2CF916774697}"/>
          </ac:spMkLst>
        </pc:spChg>
      </pc:sldChg>
      <pc:sldChg chg="modSp mod">
        <pc:chgData name="Mahisha Yesmin (2419838)" userId="2dfa99ef-01a8-4247-b220-6174a96d7a7e" providerId="ADAL" clId="{1BA802D9-9B57-403B-BB67-9CEF4DAE5F52}" dt="2026-03-22T00:08:38.820" v="309" actId="27636"/>
        <pc:sldMkLst>
          <pc:docMk/>
          <pc:sldMk cId="813240213" sldId="257"/>
        </pc:sldMkLst>
        <pc:spChg chg="mod">
          <ac:chgData name="Mahisha Yesmin (2419838)" userId="2dfa99ef-01a8-4247-b220-6174a96d7a7e" providerId="ADAL" clId="{1BA802D9-9B57-403B-BB67-9CEF4DAE5F52}" dt="2026-03-22T00:07:17.412" v="305" actId="1076"/>
          <ac:spMkLst>
            <pc:docMk/>
            <pc:sldMk cId="813240213" sldId="257"/>
            <ac:spMk id="2" creationId="{22327952-4F24-FAB2-DCC9-AD4F88DA1160}"/>
          </ac:spMkLst>
        </pc:spChg>
        <pc:spChg chg="mod">
          <ac:chgData name="Mahisha Yesmin (2419838)" userId="2dfa99ef-01a8-4247-b220-6174a96d7a7e" providerId="ADAL" clId="{1BA802D9-9B57-403B-BB67-9CEF4DAE5F52}" dt="2026-03-22T00:08:38.820" v="309" actId="27636"/>
          <ac:spMkLst>
            <pc:docMk/>
            <pc:sldMk cId="813240213" sldId="257"/>
            <ac:spMk id="3" creationId="{E284F770-C86C-7AB8-A2D6-3D57462EBA73}"/>
          </ac:spMkLst>
        </pc:spChg>
      </pc:sldChg>
      <pc:sldChg chg="modSp mod">
        <pc:chgData name="Mahisha Yesmin (2419838)" userId="2dfa99ef-01a8-4247-b220-6174a96d7a7e" providerId="ADAL" clId="{1BA802D9-9B57-403B-BB67-9CEF4DAE5F52}" dt="2026-03-22T00:08:38.831" v="310" actId="27636"/>
        <pc:sldMkLst>
          <pc:docMk/>
          <pc:sldMk cId="2885064298" sldId="258"/>
        </pc:sldMkLst>
        <pc:spChg chg="mod">
          <ac:chgData name="Mahisha Yesmin (2419838)" userId="2dfa99ef-01a8-4247-b220-6174a96d7a7e" providerId="ADAL" clId="{1BA802D9-9B57-403B-BB67-9CEF4DAE5F52}" dt="2026-03-22T00:06:57.051" v="301" actId="1076"/>
          <ac:spMkLst>
            <pc:docMk/>
            <pc:sldMk cId="2885064298" sldId="258"/>
            <ac:spMk id="2" creationId="{3914B27A-6F3D-436B-87DC-276F2233DFE6}"/>
          </ac:spMkLst>
        </pc:spChg>
        <pc:spChg chg="mod">
          <ac:chgData name="Mahisha Yesmin (2419838)" userId="2dfa99ef-01a8-4247-b220-6174a96d7a7e" providerId="ADAL" clId="{1BA802D9-9B57-403B-BB67-9CEF4DAE5F52}" dt="2026-03-22T00:08:38.831" v="310" actId="27636"/>
          <ac:spMkLst>
            <pc:docMk/>
            <pc:sldMk cId="2885064298" sldId="258"/>
            <ac:spMk id="3" creationId="{6CC5071B-87F8-3D04-F111-36BB0C947222}"/>
          </ac:spMkLst>
        </pc:spChg>
      </pc:sldChg>
      <pc:sldChg chg="modSp new mod">
        <pc:chgData name="Mahisha Yesmin (2419838)" userId="2dfa99ef-01a8-4247-b220-6174a96d7a7e" providerId="ADAL" clId="{1BA802D9-9B57-403B-BB67-9CEF4DAE5F52}" dt="2026-03-22T22:04:49.849" v="831" actId="1076"/>
        <pc:sldMkLst>
          <pc:docMk/>
          <pc:sldMk cId="3074314907" sldId="259"/>
        </pc:sldMkLst>
        <pc:spChg chg="mod">
          <ac:chgData name="Mahisha Yesmin (2419838)" userId="2dfa99ef-01a8-4247-b220-6174a96d7a7e" providerId="ADAL" clId="{1BA802D9-9B57-403B-BB67-9CEF4DAE5F52}" dt="2026-03-22T22:04:49.849" v="831" actId="1076"/>
          <ac:spMkLst>
            <pc:docMk/>
            <pc:sldMk cId="3074314907" sldId="259"/>
            <ac:spMk id="2" creationId="{524497DA-9FFA-BE20-3CB2-AFD3CBD5028D}"/>
          </ac:spMkLst>
        </pc:spChg>
        <pc:spChg chg="mod">
          <ac:chgData name="Mahisha Yesmin (2419838)" userId="2dfa99ef-01a8-4247-b220-6174a96d7a7e" providerId="ADAL" clId="{1BA802D9-9B57-403B-BB67-9CEF4DAE5F52}" dt="2026-03-22T00:13:37.080" v="392" actId="27636"/>
          <ac:spMkLst>
            <pc:docMk/>
            <pc:sldMk cId="3074314907" sldId="259"/>
            <ac:spMk id="3" creationId="{7021AA1D-BE22-F0C0-7EB6-B6A8063FF9C0}"/>
          </ac:spMkLst>
        </pc:spChg>
      </pc:sldChg>
      <pc:sldChg chg="modSp new mod">
        <pc:chgData name="Mahisha Yesmin (2419838)" userId="2dfa99ef-01a8-4247-b220-6174a96d7a7e" providerId="ADAL" clId="{1BA802D9-9B57-403B-BB67-9CEF4DAE5F52}" dt="2026-03-22T00:32:59.598" v="441" actId="14100"/>
        <pc:sldMkLst>
          <pc:docMk/>
          <pc:sldMk cId="521423692" sldId="260"/>
        </pc:sldMkLst>
        <pc:spChg chg="mod">
          <ac:chgData name="Mahisha Yesmin (2419838)" userId="2dfa99ef-01a8-4247-b220-6174a96d7a7e" providerId="ADAL" clId="{1BA802D9-9B57-403B-BB67-9CEF4DAE5F52}" dt="2026-03-22T00:31:45.917" v="423" actId="27636"/>
          <ac:spMkLst>
            <pc:docMk/>
            <pc:sldMk cId="521423692" sldId="260"/>
            <ac:spMk id="2" creationId="{5BF990E8-F69D-5603-1C0F-CFAE10331EF5}"/>
          </ac:spMkLst>
        </pc:spChg>
        <pc:spChg chg="mod">
          <ac:chgData name="Mahisha Yesmin (2419838)" userId="2dfa99ef-01a8-4247-b220-6174a96d7a7e" providerId="ADAL" clId="{1BA802D9-9B57-403B-BB67-9CEF4DAE5F52}" dt="2026-03-22T00:32:59.598" v="441" actId="14100"/>
          <ac:spMkLst>
            <pc:docMk/>
            <pc:sldMk cId="521423692" sldId="260"/>
            <ac:spMk id="3" creationId="{CC5416EB-9A68-5ED7-7689-2F5613A13C54}"/>
          </ac:spMkLst>
        </pc:spChg>
      </pc:sldChg>
      <pc:sldChg chg="modSp new mod">
        <pc:chgData name="Mahisha Yesmin (2419838)" userId="2dfa99ef-01a8-4247-b220-6174a96d7a7e" providerId="ADAL" clId="{1BA802D9-9B57-403B-BB67-9CEF4DAE5F52}" dt="2026-03-22T00:59:30.064" v="616" actId="20577"/>
        <pc:sldMkLst>
          <pc:docMk/>
          <pc:sldMk cId="942326850" sldId="261"/>
        </pc:sldMkLst>
        <pc:spChg chg="mod">
          <ac:chgData name="Mahisha Yesmin (2419838)" userId="2dfa99ef-01a8-4247-b220-6174a96d7a7e" providerId="ADAL" clId="{1BA802D9-9B57-403B-BB67-9CEF4DAE5F52}" dt="2026-03-22T00:35:42.980" v="445" actId="14100"/>
          <ac:spMkLst>
            <pc:docMk/>
            <pc:sldMk cId="942326850" sldId="261"/>
            <ac:spMk id="2" creationId="{D76647D9-C628-4D1E-4A52-9CAC2736393B}"/>
          </ac:spMkLst>
        </pc:spChg>
        <pc:spChg chg="mod">
          <ac:chgData name="Mahisha Yesmin (2419838)" userId="2dfa99ef-01a8-4247-b220-6174a96d7a7e" providerId="ADAL" clId="{1BA802D9-9B57-403B-BB67-9CEF4DAE5F52}" dt="2026-03-22T00:59:30.064" v="616" actId="20577"/>
          <ac:spMkLst>
            <pc:docMk/>
            <pc:sldMk cId="942326850" sldId="261"/>
            <ac:spMk id="3" creationId="{3C840DEE-F04D-38FA-C309-5F9AEC378C30}"/>
          </ac:spMkLst>
        </pc:spChg>
      </pc:sldChg>
      <pc:sldChg chg="modSp new mod">
        <pc:chgData name="Mahisha Yesmin (2419838)" userId="2dfa99ef-01a8-4247-b220-6174a96d7a7e" providerId="ADAL" clId="{1BA802D9-9B57-403B-BB67-9CEF4DAE5F52}" dt="2026-03-22T01:13:22.251" v="723" actId="20577"/>
        <pc:sldMkLst>
          <pc:docMk/>
          <pc:sldMk cId="2382962462" sldId="262"/>
        </pc:sldMkLst>
        <pc:spChg chg="mod">
          <ac:chgData name="Mahisha Yesmin (2419838)" userId="2dfa99ef-01a8-4247-b220-6174a96d7a7e" providerId="ADAL" clId="{1BA802D9-9B57-403B-BB67-9CEF4DAE5F52}" dt="2026-03-22T01:11:52.525" v="633" actId="14100"/>
          <ac:spMkLst>
            <pc:docMk/>
            <pc:sldMk cId="2382962462" sldId="262"/>
            <ac:spMk id="2" creationId="{9E2FB06B-16C8-ECC3-F7CB-CBEF22398CD5}"/>
          </ac:spMkLst>
        </pc:spChg>
        <pc:spChg chg="mod">
          <ac:chgData name="Mahisha Yesmin (2419838)" userId="2dfa99ef-01a8-4247-b220-6174a96d7a7e" providerId="ADAL" clId="{1BA802D9-9B57-403B-BB67-9CEF4DAE5F52}" dt="2026-03-22T01:13:22.251" v="723" actId="20577"/>
          <ac:spMkLst>
            <pc:docMk/>
            <pc:sldMk cId="2382962462" sldId="262"/>
            <ac:spMk id="3" creationId="{DA2B061B-93E8-3CFA-5AD3-32D7B37C4B9D}"/>
          </ac:spMkLst>
        </pc:spChg>
      </pc:sldChg>
      <pc:sldChg chg="modSp new mod">
        <pc:chgData name="Mahisha Yesmin (2419838)" userId="2dfa99ef-01a8-4247-b220-6174a96d7a7e" providerId="ADAL" clId="{1BA802D9-9B57-403B-BB67-9CEF4DAE5F52}" dt="2026-03-22T01:18:28.296" v="791" actId="27636"/>
        <pc:sldMkLst>
          <pc:docMk/>
          <pc:sldMk cId="2895416829" sldId="263"/>
        </pc:sldMkLst>
        <pc:spChg chg="mod">
          <ac:chgData name="Mahisha Yesmin (2419838)" userId="2dfa99ef-01a8-4247-b220-6174a96d7a7e" providerId="ADAL" clId="{1BA802D9-9B57-403B-BB67-9CEF4DAE5F52}" dt="2026-03-22T01:16:05.290" v="742" actId="14100"/>
          <ac:spMkLst>
            <pc:docMk/>
            <pc:sldMk cId="2895416829" sldId="263"/>
            <ac:spMk id="2" creationId="{A59ACC8E-7A98-3246-A22F-F54B9D01D8F4}"/>
          </ac:spMkLst>
        </pc:spChg>
        <pc:spChg chg="mod">
          <ac:chgData name="Mahisha Yesmin (2419838)" userId="2dfa99ef-01a8-4247-b220-6174a96d7a7e" providerId="ADAL" clId="{1BA802D9-9B57-403B-BB67-9CEF4DAE5F52}" dt="2026-03-22T01:18:28.296" v="791" actId="27636"/>
          <ac:spMkLst>
            <pc:docMk/>
            <pc:sldMk cId="2895416829" sldId="263"/>
            <ac:spMk id="3" creationId="{D2894A9F-98A6-C72E-1385-2EE56E06501A}"/>
          </ac:spMkLst>
        </pc:spChg>
      </pc:sldChg>
      <pc:sldChg chg="modSp new mod">
        <pc:chgData name="Mahisha Yesmin (2419838)" userId="2dfa99ef-01a8-4247-b220-6174a96d7a7e" providerId="ADAL" clId="{1BA802D9-9B57-403B-BB67-9CEF4DAE5F52}" dt="2026-03-22T01:20:37.417" v="828" actId="1076"/>
        <pc:sldMkLst>
          <pc:docMk/>
          <pc:sldMk cId="2772815320" sldId="264"/>
        </pc:sldMkLst>
        <pc:spChg chg="mod">
          <ac:chgData name="Mahisha Yesmin (2419838)" userId="2dfa99ef-01a8-4247-b220-6174a96d7a7e" providerId="ADAL" clId="{1BA802D9-9B57-403B-BB67-9CEF4DAE5F52}" dt="2026-03-22T01:19:14.617" v="813" actId="14100"/>
          <ac:spMkLst>
            <pc:docMk/>
            <pc:sldMk cId="2772815320" sldId="264"/>
            <ac:spMk id="2" creationId="{0BA1C2BD-3831-7A85-6FF7-17BDF7DCBECA}"/>
          </ac:spMkLst>
        </pc:spChg>
        <pc:spChg chg="mod">
          <ac:chgData name="Mahisha Yesmin (2419838)" userId="2dfa99ef-01a8-4247-b220-6174a96d7a7e" providerId="ADAL" clId="{1BA802D9-9B57-403B-BB67-9CEF4DAE5F52}" dt="2026-03-22T01:20:37.417" v="828" actId="1076"/>
          <ac:spMkLst>
            <pc:docMk/>
            <pc:sldMk cId="2772815320" sldId="264"/>
            <ac:spMk id="3" creationId="{EDCC58AC-952C-016D-C925-10B5DF75613E}"/>
          </ac:spMkLst>
        </pc:spChg>
      </pc:sldChg>
      <pc:sldChg chg="modSp new mod">
        <pc:chgData name="Mahisha Yesmin (2419838)" userId="2dfa99ef-01a8-4247-b220-6174a96d7a7e" providerId="ADAL" clId="{1BA802D9-9B57-403B-BB67-9CEF4DAE5F52}" dt="2026-03-23T12:26:49.618" v="959" actId="20577"/>
        <pc:sldMkLst>
          <pc:docMk/>
          <pc:sldMk cId="170388895" sldId="265"/>
        </pc:sldMkLst>
        <pc:spChg chg="mod">
          <ac:chgData name="Mahisha Yesmin (2419838)" userId="2dfa99ef-01a8-4247-b220-6174a96d7a7e" providerId="ADAL" clId="{1BA802D9-9B57-403B-BB67-9CEF4DAE5F52}" dt="2026-03-23T12:26:49.618" v="959" actId="20577"/>
          <ac:spMkLst>
            <pc:docMk/>
            <pc:sldMk cId="170388895" sldId="265"/>
            <ac:spMk id="3" creationId="{3A92165B-3612-8A31-7271-CC94473BAF1E}"/>
          </ac:spMkLst>
        </pc:spChg>
      </pc:sldChg>
      <pc:sldChg chg="modSp mod">
        <pc:chgData name="Mahisha Yesmin (2419838)" userId="2dfa99ef-01a8-4247-b220-6174a96d7a7e" providerId="ADAL" clId="{1BA802D9-9B57-403B-BB67-9CEF4DAE5F52}" dt="2026-03-23T12:30:58.565" v="1015" actId="20577"/>
        <pc:sldMkLst>
          <pc:docMk/>
          <pc:sldMk cId="1445535315" sldId="266"/>
        </pc:sldMkLst>
        <pc:spChg chg="mod">
          <ac:chgData name="Mahisha Yesmin (2419838)" userId="2dfa99ef-01a8-4247-b220-6174a96d7a7e" providerId="ADAL" clId="{1BA802D9-9B57-403B-BB67-9CEF4DAE5F52}" dt="2026-03-23T12:30:58.565" v="1015" actId="20577"/>
          <ac:spMkLst>
            <pc:docMk/>
            <pc:sldMk cId="1445535315" sldId="266"/>
            <ac:spMk id="3" creationId="{49039C6B-B8DA-9959-29EB-8BABD6CD508D}"/>
          </ac:spMkLst>
        </pc:spChg>
      </pc:sldChg>
      <pc:sldChg chg="modSp mod">
        <pc:chgData name="Mahisha Yesmin (2419838)" userId="2dfa99ef-01a8-4247-b220-6174a96d7a7e" providerId="ADAL" clId="{1BA802D9-9B57-403B-BB67-9CEF4DAE5F52}" dt="2026-03-23T12:31:39.662" v="1028" actId="20577"/>
        <pc:sldMkLst>
          <pc:docMk/>
          <pc:sldMk cId="114799471" sldId="269"/>
        </pc:sldMkLst>
        <pc:spChg chg="mod">
          <ac:chgData name="Mahisha Yesmin (2419838)" userId="2dfa99ef-01a8-4247-b220-6174a96d7a7e" providerId="ADAL" clId="{1BA802D9-9B57-403B-BB67-9CEF4DAE5F52}" dt="2026-03-23T12:31:39.662" v="1028" actId="20577"/>
          <ac:spMkLst>
            <pc:docMk/>
            <pc:sldMk cId="114799471" sldId="269"/>
            <ac:spMk id="3" creationId="{69732CF3-8664-AA8D-7091-682DDF6BCE93}"/>
          </ac:spMkLst>
        </pc:spChg>
      </pc:sldChg>
      <pc:sldChg chg="modSp mod">
        <pc:chgData name="Mahisha Yesmin (2419838)" userId="2dfa99ef-01a8-4247-b220-6174a96d7a7e" providerId="ADAL" clId="{1BA802D9-9B57-403B-BB67-9CEF4DAE5F52}" dt="2026-03-23T12:23:50.689" v="929" actId="14100"/>
        <pc:sldMkLst>
          <pc:docMk/>
          <pc:sldMk cId="3075201391" sldId="270"/>
        </pc:sldMkLst>
        <pc:spChg chg="mod">
          <ac:chgData name="Mahisha Yesmin (2419838)" userId="2dfa99ef-01a8-4247-b220-6174a96d7a7e" providerId="ADAL" clId="{1BA802D9-9B57-403B-BB67-9CEF4DAE5F52}" dt="2026-03-23T12:14:10.592" v="912" actId="14100"/>
          <ac:spMkLst>
            <pc:docMk/>
            <pc:sldMk cId="3075201391" sldId="270"/>
            <ac:spMk id="2" creationId="{9A78F029-8DA9-C448-ECA5-0B11C56963A4}"/>
          </ac:spMkLst>
        </pc:spChg>
        <pc:spChg chg="mod">
          <ac:chgData name="Mahisha Yesmin (2419838)" userId="2dfa99ef-01a8-4247-b220-6174a96d7a7e" providerId="ADAL" clId="{1BA802D9-9B57-403B-BB67-9CEF4DAE5F52}" dt="2026-03-23T12:23:50.689" v="929" actId="14100"/>
          <ac:spMkLst>
            <pc:docMk/>
            <pc:sldMk cId="3075201391" sldId="270"/>
            <ac:spMk id="3" creationId="{5BFDA2EB-EDE8-1089-57AA-5DA0509A86C4}"/>
          </ac:spMkLst>
        </pc:spChg>
      </pc:sldChg>
    </pc:docChg>
  </pc:docChgLst>
  <pc:docChgLst>
    <pc:chgData name="Mahisha Yesmin (2419838)" userId="2dfa99ef-01a8-4247-b220-6174a96d7a7e" providerId="ADAL" clId="{4C8A1DFD-F040-4098-9393-49DD05B52986}"/>
    <pc:docChg chg="custSel modSld">
      <pc:chgData name="Mahisha Yesmin (2419838)" userId="2dfa99ef-01a8-4247-b220-6174a96d7a7e" providerId="ADAL" clId="{4C8A1DFD-F040-4098-9393-49DD05B52986}" dt="2026-03-23T11:54:31.269" v="143" actId="20577"/>
      <pc:docMkLst>
        <pc:docMk/>
      </pc:docMkLst>
      <pc:sldChg chg="modSp mod">
        <pc:chgData name="Mahisha Yesmin (2419838)" userId="2dfa99ef-01a8-4247-b220-6174a96d7a7e" providerId="ADAL" clId="{4C8A1DFD-F040-4098-9393-49DD05B52986}" dt="2026-03-23T11:19:20.864" v="42" actId="1076"/>
        <pc:sldMkLst>
          <pc:docMk/>
          <pc:sldMk cId="2885064298" sldId="258"/>
        </pc:sldMkLst>
        <pc:spChg chg="mod">
          <ac:chgData name="Mahisha Yesmin (2419838)" userId="2dfa99ef-01a8-4247-b220-6174a96d7a7e" providerId="ADAL" clId="{4C8A1DFD-F040-4098-9393-49DD05B52986}" dt="2026-03-23T11:19:20.864" v="42" actId="1076"/>
          <ac:spMkLst>
            <pc:docMk/>
            <pc:sldMk cId="2885064298" sldId="258"/>
            <ac:spMk id="2" creationId="{3914B27A-6F3D-436B-87DC-276F2233DFE6}"/>
          </ac:spMkLst>
        </pc:spChg>
      </pc:sldChg>
      <pc:sldChg chg="modSp mod">
        <pc:chgData name="Mahisha Yesmin (2419838)" userId="2dfa99ef-01a8-4247-b220-6174a96d7a7e" providerId="ADAL" clId="{4C8A1DFD-F040-4098-9393-49DD05B52986}" dt="2026-03-23T11:17:16.209" v="14" actId="27636"/>
        <pc:sldMkLst>
          <pc:docMk/>
          <pc:sldMk cId="3074314907" sldId="259"/>
        </pc:sldMkLst>
        <pc:spChg chg="mod">
          <ac:chgData name="Mahisha Yesmin (2419838)" userId="2dfa99ef-01a8-4247-b220-6174a96d7a7e" providerId="ADAL" clId="{4C8A1DFD-F040-4098-9393-49DD05B52986}" dt="2026-03-23T11:17:16.209" v="14" actId="27636"/>
          <ac:spMkLst>
            <pc:docMk/>
            <pc:sldMk cId="3074314907" sldId="259"/>
            <ac:spMk id="3" creationId="{7021AA1D-BE22-F0C0-7EB6-B6A8063FF9C0}"/>
          </ac:spMkLst>
        </pc:spChg>
      </pc:sldChg>
      <pc:sldChg chg="modSp mod">
        <pc:chgData name="Mahisha Yesmin (2419838)" userId="2dfa99ef-01a8-4247-b220-6174a96d7a7e" providerId="ADAL" clId="{4C8A1DFD-F040-4098-9393-49DD05B52986}" dt="2026-03-23T11:17:36.854" v="38" actId="20577"/>
        <pc:sldMkLst>
          <pc:docMk/>
          <pc:sldMk cId="942326850" sldId="261"/>
        </pc:sldMkLst>
        <pc:spChg chg="mod">
          <ac:chgData name="Mahisha Yesmin (2419838)" userId="2dfa99ef-01a8-4247-b220-6174a96d7a7e" providerId="ADAL" clId="{4C8A1DFD-F040-4098-9393-49DD05B52986}" dt="2026-03-23T11:17:36.854" v="38" actId="20577"/>
          <ac:spMkLst>
            <pc:docMk/>
            <pc:sldMk cId="942326850" sldId="261"/>
            <ac:spMk id="3" creationId="{3C840DEE-F04D-38FA-C309-5F9AEC378C30}"/>
          </ac:spMkLst>
        </pc:spChg>
      </pc:sldChg>
      <pc:sldChg chg="modSp mod">
        <pc:chgData name="Mahisha Yesmin (2419838)" userId="2dfa99ef-01a8-4247-b220-6174a96d7a7e" providerId="ADAL" clId="{4C8A1DFD-F040-4098-9393-49DD05B52986}" dt="2026-03-23T11:18:33" v="39" actId="207"/>
        <pc:sldMkLst>
          <pc:docMk/>
          <pc:sldMk cId="3899948675" sldId="267"/>
        </pc:sldMkLst>
        <pc:spChg chg="mod">
          <ac:chgData name="Mahisha Yesmin (2419838)" userId="2dfa99ef-01a8-4247-b220-6174a96d7a7e" providerId="ADAL" clId="{4C8A1DFD-F040-4098-9393-49DD05B52986}" dt="2026-03-23T11:18:33" v="39" actId="207"/>
          <ac:spMkLst>
            <pc:docMk/>
            <pc:sldMk cId="3899948675" sldId="267"/>
            <ac:spMk id="3" creationId="{CB02C64B-6633-50B9-20DE-7B8C4BE983C3}"/>
          </ac:spMkLst>
        </pc:spChg>
      </pc:sldChg>
      <pc:sldChg chg="modSp mod">
        <pc:chgData name="Mahisha Yesmin (2419838)" userId="2dfa99ef-01a8-4247-b220-6174a96d7a7e" providerId="ADAL" clId="{4C8A1DFD-F040-4098-9393-49DD05B52986}" dt="2026-03-23T11:18:40.820" v="40" actId="207"/>
        <pc:sldMkLst>
          <pc:docMk/>
          <pc:sldMk cId="4261567941" sldId="268"/>
        </pc:sldMkLst>
        <pc:spChg chg="mod">
          <ac:chgData name="Mahisha Yesmin (2419838)" userId="2dfa99ef-01a8-4247-b220-6174a96d7a7e" providerId="ADAL" clId="{4C8A1DFD-F040-4098-9393-49DD05B52986}" dt="2026-03-23T11:18:40.820" v="40" actId="207"/>
          <ac:spMkLst>
            <pc:docMk/>
            <pc:sldMk cId="4261567941" sldId="268"/>
            <ac:spMk id="3" creationId="{412E4E5B-DC81-DAD3-F502-4F06646CB54E}"/>
          </ac:spMkLst>
        </pc:spChg>
      </pc:sldChg>
      <pc:sldChg chg="modSp mod">
        <pc:chgData name="Mahisha Yesmin (2419838)" userId="2dfa99ef-01a8-4247-b220-6174a96d7a7e" providerId="ADAL" clId="{4C8A1DFD-F040-4098-9393-49DD05B52986}" dt="2026-03-23T11:19:02.659" v="41" actId="207"/>
        <pc:sldMkLst>
          <pc:docMk/>
          <pc:sldMk cId="114799471" sldId="269"/>
        </pc:sldMkLst>
        <pc:spChg chg="mod">
          <ac:chgData name="Mahisha Yesmin (2419838)" userId="2dfa99ef-01a8-4247-b220-6174a96d7a7e" providerId="ADAL" clId="{4C8A1DFD-F040-4098-9393-49DD05B52986}" dt="2026-03-23T11:19:02.659" v="41" actId="207"/>
          <ac:spMkLst>
            <pc:docMk/>
            <pc:sldMk cId="114799471" sldId="269"/>
            <ac:spMk id="3" creationId="{69732CF3-8664-AA8D-7091-682DDF6BCE93}"/>
          </ac:spMkLst>
        </pc:spChg>
      </pc:sldChg>
      <pc:sldChg chg="modSp mod">
        <pc:chgData name="Mahisha Yesmin (2419838)" userId="2dfa99ef-01a8-4247-b220-6174a96d7a7e" providerId="ADAL" clId="{4C8A1DFD-F040-4098-9393-49DD05B52986}" dt="2026-03-23T11:54:31.269" v="143" actId="20577"/>
        <pc:sldMkLst>
          <pc:docMk/>
          <pc:sldMk cId="3075201391" sldId="270"/>
        </pc:sldMkLst>
        <pc:spChg chg="mod">
          <ac:chgData name="Mahisha Yesmin (2419838)" userId="2dfa99ef-01a8-4247-b220-6174a96d7a7e" providerId="ADAL" clId="{4C8A1DFD-F040-4098-9393-49DD05B52986}" dt="2026-03-23T11:54:31.269" v="143" actId="20577"/>
          <ac:spMkLst>
            <pc:docMk/>
            <pc:sldMk cId="3075201391" sldId="270"/>
            <ac:spMk id="3" creationId="{5BFDA2EB-EDE8-1089-57AA-5DA0509A86C4}"/>
          </ac:spMkLst>
        </pc:spChg>
      </pc:sldChg>
    </pc:docChg>
  </pc:docChgLst>
  <pc:docChgLst>
    <pc:chgData name="Mahisha Yesmin (2419838)" userId="S::2419838@student.uwtsd.ac.uk::2dfa99ef-01a8-4247-b220-6174a96d7a7e" providerId="AD" clId="Web-{14716F01-A2F4-DE85-E934-39055206C0C1}"/>
    <pc:docChg chg="modSld">
      <pc:chgData name="Mahisha Yesmin (2419838)" userId="S::2419838@student.uwtsd.ac.uk::2dfa99ef-01a8-4247-b220-6174a96d7a7e" providerId="AD" clId="Web-{14716F01-A2F4-DE85-E934-39055206C0C1}" dt="2026-03-22T21:03:02.482" v="16" actId="20577"/>
      <pc:docMkLst>
        <pc:docMk/>
      </pc:docMkLst>
      <pc:sldChg chg="modSp">
        <pc:chgData name="Mahisha Yesmin (2419838)" userId="S::2419838@student.uwtsd.ac.uk::2dfa99ef-01a8-4247-b220-6174a96d7a7e" providerId="AD" clId="Web-{14716F01-A2F4-DE85-E934-39055206C0C1}" dt="2026-03-22T21:01:29.386" v="3" actId="20577"/>
        <pc:sldMkLst>
          <pc:docMk/>
          <pc:sldMk cId="813240213" sldId="257"/>
        </pc:sldMkLst>
        <pc:spChg chg="mod">
          <ac:chgData name="Mahisha Yesmin (2419838)" userId="S::2419838@student.uwtsd.ac.uk::2dfa99ef-01a8-4247-b220-6174a96d7a7e" providerId="AD" clId="Web-{14716F01-A2F4-DE85-E934-39055206C0C1}" dt="2026-03-22T21:00:06.834" v="0" actId="20577"/>
          <ac:spMkLst>
            <pc:docMk/>
            <pc:sldMk cId="813240213" sldId="257"/>
            <ac:spMk id="2" creationId="{22327952-4F24-FAB2-DCC9-AD4F88DA1160}"/>
          </ac:spMkLst>
        </pc:spChg>
        <pc:spChg chg="mod">
          <ac:chgData name="Mahisha Yesmin (2419838)" userId="S::2419838@student.uwtsd.ac.uk::2dfa99ef-01a8-4247-b220-6174a96d7a7e" providerId="AD" clId="Web-{14716F01-A2F4-DE85-E934-39055206C0C1}" dt="2026-03-22T21:01:29.386" v="3" actId="20577"/>
          <ac:spMkLst>
            <pc:docMk/>
            <pc:sldMk cId="813240213" sldId="257"/>
            <ac:spMk id="3" creationId="{E284F770-C86C-7AB8-A2D6-3D57462EBA73}"/>
          </ac:spMkLst>
        </pc:spChg>
      </pc:sldChg>
      <pc:sldChg chg="modSp">
        <pc:chgData name="Mahisha Yesmin (2419838)" userId="S::2419838@student.uwtsd.ac.uk::2dfa99ef-01a8-4247-b220-6174a96d7a7e" providerId="AD" clId="Web-{14716F01-A2F4-DE85-E934-39055206C0C1}" dt="2026-03-22T21:01:44.902" v="4" actId="20577"/>
        <pc:sldMkLst>
          <pc:docMk/>
          <pc:sldMk cId="2885064298" sldId="258"/>
        </pc:sldMkLst>
        <pc:spChg chg="mod">
          <ac:chgData name="Mahisha Yesmin (2419838)" userId="S::2419838@student.uwtsd.ac.uk::2dfa99ef-01a8-4247-b220-6174a96d7a7e" providerId="AD" clId="Web-{14716F01-A2F4-DE85-E934-39055206C0C1}" dt="2026-03-22T21:01:44.902" v="4" actId="20577"/>
          <ac:spMkLst>
            <pc:docMk/>
            <pc:sldMk cId="2885064298" sldId="258"/>
            <ac:spMk id="3" creationId="{6CC5071B-87F8-3D04-F111-36BB0C947222}"/>
          </ac:spMkLst>
        </pc:spChg>
      </pc:sldChg>
      <pc:sldChg chg="modSp">
        <pc:chgData name="Mahisha Yesmin (2419838)" userId="S::2419838@student.uwtsd.ac.uk::2dfa99ef-01a8-4247-b220-6174a96d7a7e" providerId="AD" clId="Web-{14716F01-A2F4-DE85-E934-39055206C0C1}" dt="2026-03-22T21:03:02.482" v="16" actId="20577"/>
        <pc:sldMkLst>
          <pc:docMk/>
          <pc:sldMk cId="3074314907" sldId="259"/>
        </pc:sldMkLst>
        <pc:spChg chg="mod">
          <ac:chgData name="Mahisha Yesmin (2419838)" userId="S::2419838@student.uwtsd.ac.uk::2dfa99ef-01a8-4247-b220-6174a96d7a7e" providerId="AD" clId="Web-{14716F01-A2F4-DE85-E934-39055206C0C1}" dt="2026-03-22T21:02:27.747" v="11" actId="14100"/>
          <ac:spMkLst>
            <pc:docMk/>
            <pc:sldMk cId="3074314907" sldId="259"/>
            <ac:spMk id="2" creationId="{524497DA-9FFA-BE20-3CB2-AFD3CBD5028D}"/>
          </ac:spMkLst>
        </pc:spChg>
        <pc:spChg chg="mod">
          <ac:chgData name="Mahisha Yesmin (2419838)" userId="S::2419838@student.uwtsd.ac.uk::2dfa99ef-01a8-4247-b220-6174a96d7a7e" providerId="AD" clId="Web-{14716F01-A2F4-DE85-E934-39055206C0C1}" dt="2026-03-22T21:03:02.482" v="16" actId="20577"/>
          <ac:spMkLst>
            <pc:docMk/>
            <pc:sldMk cId="3074314907" sldId="259"/>
            <ac:spMk id="3" creationId="{7021AA1D-BE22-F0C0-7EB6-B6A8063FF9C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3/23/2026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15118517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3/23/2026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219052578"/>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3/23/2026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528450744"/>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3/23/2026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63404592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3/23/2026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615911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3/23/2026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587490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3/23/2026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865545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3/23/2026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548370669"/>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3/23/2026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844462833"/>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3/23/2026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899712614"/>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3/23/2026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952532964"/>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3/23/2026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2430820"/>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 id="2147483829" r:id="rId8"/>
    <p:sldLayoutId id="2147483830" r:id="rId9"/>
    <p:sldLayoutId id="2147483831" r:id="rId10"/>
    <p:sldLayoutId id="2147483832"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hyperlink" Target="https://www.diabetes.org.uk/about-diabetes/type-2-diabet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0ECD8-E47B-E7A8-7B96-2CF916774697}"/>
              </a:ext>
            </a:extLst>
          </p:cNvPr>
          <p:cNvSpPr>
            <a:spLocks noGrp="1"/>
          </p:cNvSpPr>
          <p:nvPr>
            <p:ph type="ctrTitle"/>
          </p:nvPr>
        </p:nvSpPr>
        <p:spPr>
          <a:xfrm>
            <a:off x="1143000" y="1524000"/>
            <a:ext cx="7053579" cy="4106333"/>
          </a:xfrm>
        </p:spPr>
        <p:txBody>
          <a:bodyPr>
            <a:normAutofit fontScale="90000"/>
          </a:bodyPr>
          <a:lstStyle/>
          <a:p>
            <a:pPr algn="l"/>
            <a:r>
              <a:rPr lang="en-GB" sz="260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t>Mahisha </a:t>
            </a:r>
            <a:r>
              <a:rPr lang="en-GB" sz="2600" err="1">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t>Yesmin</a:t>
            </a:r>
            <a:br>
              <a:rPr lang="en-GB" sz="260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br>
              <a:rPr lang="en-GB" sz="260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r>
              <a:rPr lang="en-GB" sz="260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t>Student Number:2419838</a:t>
            </a:r>
            <a:br>
              <a:rPr lang="en-GB" sz="260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br>
              <a:rPr lang="en-GB" sz="260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r>
              <a:rPr lang="en-GB" sz="260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t>Introduction to Physiology </a:t>
            </a:r>
            <a:br>
              <a:rPr lang="en-GB" sz="260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br>
              <a:rPr lang="en-GB" sz="260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r>
              <a:rPr lang="en-GB" sz="260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t>BMHP5023</a:t>
            </a:r>
            <a:br>
              <a:rPr lang="en-GB" sz="260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br>
              <a:rPr lang="en-GB" sz="260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r>
              <a:rPr lang="en-GB" sz="260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t>Lecturer:Gillian Weaver</a:t>
            </a:r>
            <a:br>
              <a:rPr lang="en-GB" sz="260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br>
              <a:rPr lang="en-GB" sz="260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r>
              <a:rPr lang="en-GB" sz="260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t>Assignment Title: Presentation on Type 2 Diabetes mellitus </a:t>
            </a:r>
            <a:br>
              <a:rPr lang="en-GB" sz="260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endParaRPr lang="en-US" sz="260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A7ACB8C-95C1-28FD-59CB-248FF33FE7DD}"/>
              </a:ext>
            </a:extLst>
          </p:cNvPr>
          <p:cNvPicPr>
            <a:picLocks noChangeAspect="1"/>
          </p:cNvPicPr>
          <p:nvPr/>
        </p:nvPicPr>
        <p:blipFill>
          <a:blip r:embed="rId2">
            <a:alphaModFix/>
          </a:blip>
          <a:srcRect l="21317" r="34332" b="1"/>
          <a:stretch>
            <a:fillRect/>
          </a:stretch>
        </p:blipFill>
        <p:spPr>
          <a:xfrm>
            <a:off x="8069579" y="10"/>
            <a:ext cx="4110228" cy="6857989"/>
          </a:xfrm>
          <a:prstGeom prst="rect">
            <a:avLst/>
          </a:prstGeom>
        </p:spPr>
      </p:pic>
    </p:spTree>
    <p:extLst>
      <p:ext uri="{BB962C8B-B14F-4D97-AF65-F5344CB8AC3E}">
        <p14:creationId xmlns:p14="http://schemas.microsoft.com/office/powerpoint/2010/main" val="1276259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27952-4F24-FAB2-DCC9-AD4F88DA1160}"/>
              </a:ext>
            </a:extLst>
          </p:cNvPr>
          <p:cNvSpPr>
            <a:spLocks noGrp="1"/>
          </p:cNvSpPr>
          <p:nvPr>
            <p:ph type="ctrTitle"/>
          </p:nvPr>
        </p:nvSpPr>
        <p:spPr>
          <a:xfrm>
            <a:off x="1330793" y="906830"/>
            <a:ext cx="8847667" cy="1050748"/>
          </a:xfrm>
        </p:spPr>
        <p:txBody>
          <a:bodyPr/>
          <a:lstStyle/>
          <a:p>
            <a:r>
              <a:rPr lang="en-GB">
                <a:gradFill flip="none">
                  <a:gsLst>
                    <a:gs pos="0">
                      <a:srgbClr val="7162FE"/>
                    </a:gs>
                    <a:gs pos="100000">
                      <a:srgbClr val="F900A0">
                        <a:alpha val="70000"/>
                      </a:srgbClr>
                    </a:gs>
                  </a:gsLst>
                  <a:lin ang="0" scaled="1"/>
                  <a:tileRect/>
                </a:gradFill>
                <a:cs typeface="Angsana New"/>
              </a:rPr>
              <a:t>Introduction: Diabetes</a:t>
            </a:r>
            <a:endParaRPr lang="en-US">
              <a:gradFill flip="none">
                <a:gsLst>
                  <a:gs pos="0">
                    <a:srgbClr val="7162FE"/>
                  </a:gs>
                  <a:gs pos="100000">
                    <a:srgbClr val="F900A0">
                      <a:alpha val="70000"/>
                    </a:srgbClr>
                  </a:gs>
                </a:gsLst>
                <a:lin ang="0" scaled="1"/>
                <a:tileRect/>
              </a:gradFill>
              <a:cs typeface="Angsana New"/>
            </a:endParaRPr>
          </a:p>
        </p:txBody>
      </p:sp>
      <p:sp>
        <p:nvSpPr>
          <p:cNvPr id="3" name="Subtitle 2">
            <a:extLst>
              <a:ext uri="{FF2B5EF4-FFF2-40B4-BE49-F238E27FC236}">
                <a16:creationId xmlns:a16="http://schemas.microsoft.com/office/drawing/2014/main" id="{E284F770-C86C-7AB8-A2D6-3D57462EBA73}"/>
              </a:ext>
            </a:extLst>
          </p:cNvPr>
          <p:cNvSpPr>
            <a:spLocks noGrp="1"/>
          </p:cNvSpPr>
          <p:nvPr>
            <p:ph type="subTitle" idx="1"/>
          </p:nvPr>
        </p:nvSpPr>
        <p:spPr>
          <a:xfrm>
            <a:off x="719667" y="1957578"/>
            <a:ext cx="10696222" cy="4905021"/>
          </a:xfrm>
        </p:spPr>
        <p:txBody>
          <a:bodyPr vert="horz" lIns="91440" tIns="45720" rIns="91440" bIns="45720" rtlCol="0" anchor="t">
            <a:normAutofit lnSpcReduction="10000"/>
          </a:bodyPr>
          <a:lstStyle/>
          <a:p>
            <a:pPr>
              <a:lnSpc>
                <a:spcPct val="150000"/>
              </a:lnSpc>
            </a:pPr>
            <a:r>
              <a:rPr lang="en-GB">
                <a:latin typeface="Arial"/>
                <a:cs typeface="Arial"/>
              </a:rPr>
              <a:t>Type 2 diabetes mellitus is a chronic metabolic disorder, which means it is a long-term condition that affects how the body processes and uses energy.</a:t>
            </a:r>
            <a:endParaRPr lang="en-GB">
              <a:solidFill>
                <a:srgbClr val="201449">
                  <a:alpha val="70000"/>
                </a:srgbClr>
              </a:solidFill>
              <a:latin typeface="Arial"/>
              <a:cs typeface="Arial"/>
            </a:endParaRPr>
          </a:p>
          <a:p>
            <a:pPr>
              <a:lnSpc>
                <a:spcPct val="150000"/>
              </a:lnSpc>
            </a:pPr>
            <a:r>
              <a:rPr lang="en-GB">
                <a:latin typeface="Arial"/>
                <a:cs typeface="Arial"/>
              </a:rPr>
              <a:t>It is characterised by hyperglycaemia, which refers to high levels of glucose in the blood. This happens because the body is unable to regulate blood sugar effectively.</a:t>
            </a:r>
            <a:endParaRPr lang="en-GB">
              <a:solidFill>
                <a:srgbClr val="201449">
                  <a:alpha val="70000"/>
                </a:srgbClr>
              </a:solidFill>
              <a:latin typeface="Arial"/>
              <a:cs typeface="Arial"/>
            </a:endParaRPr>
          </a:p>
          <a:p>
            <a:pPr marL="342900" indent="-342900" algn="l">
              <a:lnSpc>
                <a:spcPct val="150000"/>
              </a:lnSpc>
              <a:buFont typeface="Arial" panose="020B0604020202020204" pitchFamily="34" charset="0"/>
              <a:buChar char="•"/>
            </a:pPr>
            <a:r>
              <a:rPr lang="en-GB">
                <a:latin typeface="Arial"/>
                <a:cs typeface="Arial"/>
              </a:rPr>
              <a:t>Chronic metabolic disorder</a:t>
            </a:r>
            <a:endParaRPr lang="en-GB">
              <a:solidFill>
                <a:srgbClr val="201449">
                  <a:alpha val="70000"/>
                </a:srgbClr>
              </a:solidFill>
              <a:latin typeface="Arial"/>
              <a:cs typeface="Arial"/>
            </a:endParaRPr>
          </a:p>
          <a:p>
            <a:pPr marL="342900" indent="-342900" algn="l">
              <a:lnSpc>
                <a:spcPct val="150000"/>
              </a:lnSpc>
              <a:buFont typeface="Arial" panose="020B0604020202020204" pitchFamily="34" charset="0"/>
              <a:buChar char="•"/>
            </a:pPr>
            <a:r>
              <a:rPr lang="en-GB">
                <a:latin typeface="Arial"/>
                <a:cs typeface="Arial"/>
              </a:rPr>
              <a:t>Hyperglycaemia</a:t>
            </a:r>
            <a:endParaRPr lang="en-GB">
              <a:solidFill>
                <a:srgbClr val="201449">
                  <a:alpha val="70000"/>
                </a:srgbClr>
              </a:solidFill>
              <a:latin typeface="Arial"/>
              <a:cs typeface="Arial"/>
            </a:endParaRPr>
          </a:p>
          <a:p>
            <a:pPr marL="342900" indent="-342900" algn="l">
              <a:lnSpc>
                <a:spcPct val="150000"/>
              </a:lnSpc>
              <a:buFont typeface="Arial" panose="020B0604020202020204" pitchFamily="34" charset="0"/>
              <a:buChar char="•"/>
            </a:pPr>
            <a:r>
              <a:rPr lang="en-GB">
                <a:latin typeface="Arial"/>
                <a:cs typeface="Arial"/>
              </a:rPr>
              <a:t>Insulin resistance + reduced insulin</a:t>
            </a:r>
            <a:endParaRPr lang="en-GB">
              <a:solidFill>
                <a:srgbClr val="201449">
                  <a:alpha val="70000"/>
                </a:srgbClr>
              </a:solidFill>
              <a:latin typeface="Arial"/>
              <a:cs typeface="Arial"/>
            </a:endParaRPr>
          </a:p>
          <a:p>
            <a:pPr marL="342900" indent="-342900" algn="l">
              <a:lnSpc>
                <a:spcPct val="150000"/>
              </a:lnSpc>
              <a:buFont typeface="Arial" panose="020B0604020202020204" pitchFamily="34" charset="0"/>
              <a:buChar char="•"/>
            </a:pPr>
            <a:r>
              <a:rPr lang="en-GB">
                <a:latin typeface="Arial"/>
                <a:cs typeface="Arial"/>
              </a:rPr>
              <a:t>Increasing prevalence in the UK</a:t>
            </a:r>
            <a:endParaRPr lang="en-GB">
              <a:solidFill>
                <a:srgbClr val="201449">
                  <a:alpha val="70000"/>
                </a:srgbClr>
              </a:solidFill>
              <a:latin typeface="Arial"/>
              <a:cs typeface="Arial"/>
            </a:endParaRPr>
          </a:p>
          <a:p>
            <a:pPr algn="l">
              <a:lnSpc>
                <a:spcPct val="150000"/>
              </a:lnSpc>
            </a:pPr>
            <a:r>
              <a:rPr lang="en-GB">
                <a:latin typeface="Arial"/>
                <a:cs typeface="Arial"/>
              </a:rPr>
              <a:t>(NHS,2023)</a:t>
            </a:r>
            <a:endParaRPr lang="en-GB">
              <a:solidFill>
                <a:srgbClr val="201449">
                  <a:alpha val="70000"/>
                </a:srgbClr>
              </a:solidFill>
              <a:latin typeface="Arial"/>
              <a:cs typeface="Arial"/>
            </a:endParaRPr>
          </a:p>
          <a:p>
            <a:pPr algn="l"/>
            <a:endParaRPr lang="en-GB"/>
          </a:p>
          <a:p>
            <a:pPr marL="342900" indent="-342900" algn="l">
              <a:buFont typeface="Arial" panose="020B0604020202020204" pitchFamily="34" charset="0"/>
              <a:buChar char="•"/>
            </a:pPr>
            <a:endParaRPr lang="en-GB">
              <a:solidFill>
                <a:schemeClr val="tx1"/>
              </a:solidFill>
              <a:latin typeface="Arial" panose="020B0604020202020204" pitchFamily="34" charset="0"/>
              <a:cs typeface="Arial" panose="020B0604020202020204" pitchFamily="34" charset="0"/>
            </a:endParaRPr>
          </a:p>
          <a:p>
            <a:endParaRPr lang="en-US"/>
          </a:p>
        </p:txBody>
      </p:sp>
    </p:spTree>
    <p:extLst>
      <p:ext uri="{BB962C8B-B14F-4D97-AF65-F5344CB8AC3E}">
        <p14:creationId xmlns:p14="http://schemas.microsoft.com/office/powerpoint/2010/main" val="81324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4B27A-6F3D-436B-87DC-276F2233DFE6}"/>
              </a:ext>
            </a:extLst>
          </p:cNvPr>
          <p:cNvSpPr>
            <a:spLocks noGrp="1"/>
          </p:cNvSpPr>
          <p:nvPr>
            <p:ph type="ctrTitle"/>
          </p:nvPr>
        </p:nvSpPr>
        <p:spPr>
          <a:xfrm>
            <a:off x="878308" y="1089015"/>
            <a:ext cx="9402603" cy="1573388"/>
          </a:xfrm>
        </p:spPr>
        <p:txBody>
          <a:bodyPr>
            <a:noAutofit/>
          </a:bodyPr>
          <a:lstStyle/>
          <a:p>
            <a:r>
              <a:rPr lang="en-GB" sz="4400" b="1"/>
              <a:t>Pathophysiology</a:t>
            </a:r>
            <a:br>
              <a:rPr lang="en-GB" sz="4400" b="1"/>
            </a:br>
            <a:endParaRPr lang="en-US" sz="4400"/>
          </a:p>
        </p:txBody>
      </p:sp>
      <p:sp>
        <p:nvSpPr>
          <p:cNvPr id="3" name="Subtitle 2">
            <a:extLst>
              <a:ext uri="{FF2B5EF4-FFF2-40B4-BE49-F238E27FC236}">
                <a16:creationId xmlns:a16="http://schemas.microsoft.com/office/drawing/2014/main" id="{6CC5071B-87F8-3D04-F111-36BB0C947222}"/>
              </a:ext>
            </a:extLst>
          </p:cNvPr>
          <p:cNvSpPr>
            <a:spLocks noGrp="1"/>
          </p:cNvSpPr>
          <p:nvPr>
            <p:ph type="subTitle" idx="1"/>
          </p:nvPr>
        </p:nvSpPr>
        <p:spPr>
          <a:xfrm>
            <a:off x="594444" y="1697007"/>
            <a:ext cx="9970333" cy="4961311"/>
          </a:xfrm>
        </p:spPr>
        <p:txBody>
          <a:bodyPr vert="horz" lIns="91440" tIns="45720" rIns="91440" bIns="45720" rtlCol="0" anchor="t">
            <a:normAutofit fontScale="40000" lnSpcReduction="20000"/>
          </a:bodyPr>
          <a:lstStyle/>
          <a:p>
            <a:pPr marL="342900" indent="-342900" algn="l">
              <a:lnSpc>
                <a:spcPct val="170000"/>
              </a:lnSpc>
              <a:buFont typeface="Arial" panose="020B0604020202020204" pitchFamily="34" charset="0"/>
              <a:buChar char="•"/>
            </a:pPr>
            <a:r>
              <a:rPr lang="en-GB" sz="4400" b="0" i="0">
                <a:solidFill>
                  <a:schemeClr val="bg2">
                    <a:lumMod val="10000"/>
                  </a:schemeClr>
                </a:solidFill>
                <a:effectLst/>
                <a:latin typeface="Arial"/>
                <a:cs typeface="Arial"/>
              </a:rPr>
              <a:t>Insulin resistance-</a:t>
            </a:r>
            <a:r>
              <a:rPr lang="en-GB" sz="4400">
                <a:solidFill>
                  <a:schemeClr val="bg2">
                    <a:lumMod val="10000"/>
                  </a:schemeClr>
                </a:solidFill>
                <a:latin typeface="Arial"/>
                <a:cs typeface="Arial"/>
              </a:rPr>
              <a:t>Insulin resistance means that the body’s cells, particularly in muscle and fat tissue, do not respond properly to insulin. This prevents glucose from entering the cells to be used for energy.</a:t>
            </a:r>
          </a:p>
          <a:p>
            <a:pPr marL="342900" indent="-342900">
              <a:lnSpc>
                <a:spcPct val="170000"/>
              </a:lnSpc>
              <a:buFont typeface="Arial" panose="020B0604020202020204" pitchFamily="34" charset="0"/>
              <a:buChar char="•"/>
            </a:pPr>
            <a:r>
              <a:rPr lang="en-GB" sz="4400">
                <a:solidFill>
                  <a:schemeClr val="bg2">
                    <a:lumMod val="10000"/>
                  </a:schemeClr>
                </a:solidFill>
                <a:latin typeface="Arial"/>
                <a:cs typeface="Arial"/>
              </a:rPr>
              <a:t>Impaired glucose uptake into cells</a:t>
            </a:r>
            <a:endParaRPr lang="en-GB">
              <a:solidFill>
                <a:schemeClr val="bg2">
                  <a:lumMod val="10000"/>
                </a:schemeClr>
              </a:solidFill>
              <a:latin typeface="Calisto MT"/>
              <a:cs typeface="Arial"/>
            </a:endParaRPr>
          </a:p>
          <a:p>
            <a:pPr marL="342900" indent="-342900" algn="l">
              <a:lnSpc>
                <a:spcPct val="170000"/>
              </a:lnSpc>
              <a:buFont typeface="Arial" panose="020B0604020202020204" pitchFamily="34" charset="0"/>
              <a:buChar char="•"/>
            </a:pPr>
            <a:r>
              <a:rPr lang="en-GB" sz="4400">
                <a:solidFill>
                  <a:schemeClr val="bg2">
                    <a:lumMod val="10000"/>
                  </a:schemeClr>
                </a:solidFill>
                <a:latin typeface="Arial"/>
                <a:cs typeface="Arial"/>
              </a:rPr>
              <a:t>Progressive Beta-cell dysfunction</a:t>
            </a:r>
            <a:endParaRPr lang="en-GB">
              <a:solidFill>
                <a:schemeClr val="bg2">
                  <a:lumMod val="10000"/>
                </a:schemeClr>
              </a:solidFill>
            </a:endParaRPr>
          </a:p>
          <a:p>
            <a:pPr marL="342900" indent="-342900" algn="l">
              <a:lnSpc>
                <a:spcPct val="170000"/>
              </a:lnSpc>
              <a:buFont typeface="Arial" panose="020B0604020202020204" pitchFamily="34" charset="0"/>
              <a:buChar char="•"/>
            </a:pPr>
            <a:r>
              <a:rPr lang="en-GB" sz="4400">
                <a:solidFill>
                  <a:schemeClr val="bg2">
                    <a:lumMod val="10000"/>
                  </a:schemeClr>
                </a:solidFill>
                <a:latin typeface="Arial"/>
                <a:cs typeface="Arial"/>
              </a:rPr>
              <a:t>Increased hepatic glucose production</a:t>
            </a:r>
          </a:p>
          <a:p>
            <a:pPr marL="342900" indent="-342900" algn="l">
              <a:lnSpc>
                <a:spcPct val="170000"/>
              </a:lnSpc>
              <a:buFont typeface="Arial" panose="020B0604020202020204" pitchFamily="34" charset="0"/>
              <a:buChar char="•"/>
            </a:pPr>
            <a:r>
              <a:rPr lang="en-GB" sz="4400">
                <a:solidFill>
                  <a:schemeClr val="bg2">
                    <a:lumMod val="10000"/>
                  </a:schemeClr>
                </a:solidFill>
                <a:latin typeface="Arial"/>
                <a:cs typeface="Arial"/>
              </a:rPr>
              <a:t>Chronic hyperglycaemia and metabolic imbalance </a:t>
            </a:r>
          </a:p>
          <a:p>
            <a:pPr algn="l">
              <a:lnSpc>
                <a:spcPct val="170000"/>
              </a:lnSpc>
            </a:pPr>
            <a:r>
              <a:rPr lang="en-GB" sz="4400">
                <a:solidFill>
                  <a:schemeClr val="bg2">
                    <a:lumMod val="10000"/>
                  </a:schemeClr>
                </a:solidFill>
                <a:latin typeface="Arial"/>
                <a:cs typeface="Arial"/>
              </a:rPr>
              <a:t>(Diabetes UK, 2023)</a:t>
            </a:r>
          </a:p>
          <a:p>
            <a:pPr algn="l"/>
            <a:br>
              <a:rPr lang="en-GB" sz="4400"/>
            </a:br>
            <a:endParaRPr lang="en-GB" sz="4400"/>
          </a:p>
          <a:p>
            <a:endParaRPr lang="en-GB" sz="4400"/>
          </a:p>
          <a:p>
            <a:pPr marL="342900" indent="-342900" algn="l">
              <a:buFont typeface="Arial" panose="020B0604020202020204" pitchFamily="34" charset="0"/>
              <a:buChar char="•"/>
            </a:pPr>
            <a:endParaRPr lang="en-GB" sz="4400">
              <a:effectLst/>
              <a:latin typeface="Helvetica" pitchFamily="2" charset="0"/>
            </a:endParaRPr>
          </a:p>
          <a:p>
            <a:pPr marL="342900" indent="-342900">
              <a:buFont typeface="Arial" panose="020B0604020202020204" pitchFamily="34" charset="0"/>
              <a:buChar char="•"/>
            </a:pPr>
            <a:endParaRPr lang="en-GB" sz="4400"/>
          </a:p>
          <a:p>
            <a:endParaRPr lang="en-US"/>
          </a:p>
        </p:txBody>
      </p:sp>
    </p:spTree>
    <p:extLst>
      <p:ext uri="{BB962C8B-B14F-4D97-AF65-F5344CB8AC3E}">
        <p14:creationId xmlns:p14="http://schemas.microsoft.com/office/powerpoint/2010/main" val="28850642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497DA-9FFA-BE20-3CB2-AFD3CBD5028D}"/>
              </a:ext>
            </a:extLst>
          </p:cNvPr>
          <p:cNvSpPr>
            <a:spLocks noGrp="1"/>
          </p:cNvSpPr>
          <p:nvPr>
            <p:ph type="ctrTitle"/>
          </p:nvPr>
        </p:nvSpPr>
        <p:spPr>
          <a:xfrm>
            <a:off x="1219162" y="975827"/>
            <a:ext cx="7220055" cy="2271625"/>
          </a:xfrm>
        </p:spPr>
        <p:txBody>
          <a:bodyPr>
            <a:normAutofit/>
          </a:bodyPr>
          <a:lstStyle/>
          <a:p>
            <a:r>
              <a:rPr lang="en-GB" sz="2000" b="1"/>
              <a:t>Anatomy &amp; Physiology</a:t>
            </a:r>
            <a:br>
              <a:rPr lang="en-GB" sz="2000" b="1"/>
            </a:br>
            <a:br>
              <a:rPr lang="en-GB" sz="2000"/>
            </a:br>
            <a:br>
              <a:rPr lang="en-GB" sz="2000"/>
            </a:br>
            <a:br>
              <a:rPr lang="en-GB" sz="2000"/>
            </a:br>
            <a:endParaRPr lang="en-GB" sz="2000"/>
          </a:p>
        </p:txBody>
      </p:sp>
      <p:sp>
        <p:nvSpPr>
          <p:cNvPr id="3" name="Subtitle 2">
            <a:extLst>
              <a:ext uri="{FF2B5EF4-FFF2-40B4-BE49-F238E27FC236}">
                <a16:creationId xmlns:a16="http://schemas.microsoft.com/office/drawing/2014/main" id="{7021AA1D-BE22-F0C0-7EB6-B6A8063FF9C0}"/>
              </a:ext>
            </a:extLst>
          </p:cNvPr>
          <p:cNvSpPr>
            <a:spLocks noGrp="1"/>
          </p:cNvSpPr>
          <p:nvPr>
            <p:ph type="subTitle" idx="1"/>
          </p:nvPr>
        </p:nvSpPr>
        <p:spPr>
          <a:xfrm>
            <a:off x="866384" y="1476640"/>
            <a:ext cx="9812054" cy="4655700"/>
          </a:xfrm>
        </p:spPr>
        <p:txBody>
          <a:bodyPr vert="horz" lIns="91440" tIns="45720" rIns="91440" bIns="45720" rtlCol="0" anchor="t">
            <a:normAutofit fontScale="92500" lnSpcReduction="10000"/>
          </a:bodyPr>
          <a:lstStyle/>
          <a:p>
            <a:pPr marL="342900" indent="-342900" algn="l">
              <a:lnSpc>
                <a:spcPct val="160000"/>
              </a:lnSpc>
              <a:buFont typeface="Arial" panose="05000000000000000000" pitchFamily="2" charset="2"/>
              <a:buChar char="•"/>
            </a:pPr>
            <a:r>
              <a:rPr lang="en-GB">
                <a:solidFill>
                  <a:schemeClr val="bg2">
                    <a:lumMod val="10000"/>
                  </a:schemeClr>
                </a:solidFill>
              </a:rPr>
              <a:t>Pancreas</a:t>
            </a:r>
            <a:r>
              <a:rPr lang="en-GB">
                <a:solidFill>
                  <a:schemeClr val="bg2">
                    <a:lumMod val="10000"/>
                  </a:schemeClr>
                </a:solidFill>
                <a:latin typeface="Avenir Next LT Pro"/>
                <a:cs typeface="Helvetica"/>
              </a:rPr>
              <a:t>-</a:t>
            </a:r>
            <a:r>
              <a:rPr lang="en-GB">
                <a:solidFill>
                  <a:schemeClr val="bg2">
                    <a:lumMod val="10000"/>
                  </a:schemeClr>
                </a:solidFill>
                <a:latin typeface="Helvetica"/>
                <a:cs typeface="Helvetica"/>
              </a:rPr>
              <a:t>The</a:t>
            </a:r>
            <a:r>
              <a:rPr lang="en-GB" b="0" i="0">
                <a:solidFill>
                  <a:schemeClr val="bg2">
                    <a:lumMod val="10000"/>
                  </a:schemeClr>
                </a:solidFill>
                <a:effectLst/>
                <a:latin typeface="Helvetica"/>
                <a:cs typeface="Helvetica"/>
              </a:rPr>
              <a:t> pancreas regulates blood glucose levels.</a:t>
            </a:r>
          </a:p>
          <a:p>
            <a:pPr marL="342900" indent="-342900" algn="l">
              <a:lnSpc>
                <a:spcPct val="160000"/>
              </a:lnSpc>
              <a:buFont typeface="Arial" panose="05000000000000000000" pitchFamily="2" charset="2"/>
              <a:buChar char="•"/>
            </a:pPr>
            <a:r>
              <a:rPr lang="en-GB" sz="2400">
                <a:solidFill>
                  <a:schemeClr val="bg2">
                    <a:lumMod val="10000"/>
                  </a:schemeClr>
                </a:solidFill>
              </a:rPr>
              <a:t>Beta cells-</a:t>
            </a:r>
            <a:r>
              <a:rPr lang="en-GB" b="0" i="0">
                <a:solidFill>
                  <a:schemeClr val="bg2">
                    <a:lumMod val="10000"/>
                  </a:schemeClr>
                </a:solidFill>
                <a:effectLst/>
                <a:latin typeface="Helvetica"/>
                <a:cs typeface="Helvetica"/>
              </a:rPr>
              <a:t>beta cells within the pancreas produce insulin.</a:t>
            </a:r>
          </a:p>
          <a:p>
            <a:pPr marL="342900" indent="-342900" algn="l">
              <a:lnSpc>
                <a:spcPct val="160000"/>
              </a:lnSpc>
              <a:buFont typeface="Arial" panose="05000000000000000000" pitchFamily="2" charset="2"/>
              <a:buChar char="•"/>
            </a:pPr>
            <a:r>
              <a:rPr lang="en-GB" sz="2400">
                <a:solidFill>
                  <a:schemeClr val="bg2">
                    <a:lumMod val="10000"/>
                  </a:schemeClr>
                </a:solidFill>
              </a:rPr>
              <a:t>Insulin production-</a:t>
            </a:r>
            <a:r>
              <a:rPr lang="en-GB" b="0" i="0">
                <a:solidFill>
                  <a:schemeClr val="bg2">
                    <a:lumMod val="10000"/>
                  </a:schemeClr>
                </a:solidFill>
                <a:effectLst/>
                <a:latin typeface="Helvetica"/>
                <a:cs typeface="Helvetica"/>
              </a:rPr>
              <a:t>Insulin allows glucose to enter cells to be used for energy.</a:t>
            </a:r>
          </a:p>
          <a:p>
            <a:pPr marL="342900" indent="-342900" algn="l">
              <a:lnSpc>
                <a:spcPct val="160000"/>
              </a:lnSpc>
              <a:buFont typeface="Arial" panose="05000000000000000000" pitchFamily="2" charset="2"/>
              <a:buChar char="•"/>
            </a:pPr>
            <a:r>
              <a:rPr lang="en-GB" sz="2400">
                <a:solidFill>
                  <a:schemeClr val="bg2">
                    <a:lumMod val="10000"/>
                  </a:schemeClr>
                </a:solidFill>
              </a:rPr>
              <a:t>Glucose regulation-</a:t>
            </a:r>
            <a:r>
              <a:rPr lang="en-GB" b="0" i="0">
                <a:solidFill>
                  <a:schemeClr val="bg2">
                    <a:lumMod val="10000"/>
                  </a:schemeClr>
                </a:solidFill>
                <a:effectLst/>
                <a:latin typeface="Helvetica"/>
                <a:cs typeface="Helvetica"/>
              </a:rPr>
              <a:t>This process </a:t>
            </a:r>
            <a:r>
              <a:rPr lang="en-GB">
                <a:solidFill>
                  <a:schemeClr val="bg2">
                    <a:lumMod val="10000"/>
                  </a:schemeClr>
                </a:solidFill>
                <a:latin typeface="Helvetica"/>
                <a:cs typeface="Helvetica"/>
              </a:rPr>
              <a:t>maintain</a:t>
            </a:r>
            <a:r>
              <a:rPr lang="en-GB" b="0" i="0">
                <a:solidFill>
                  <a:schemeClr val="bg2">
                    <a:lumMod val="10000"/>
                  </a:schemeClr>
                </a:solidFill>
                <a:effectLst/>
                <a:latin typeface="Helvetica"/>
                <a:cs typeface="Helvetica"/>
              </a:rPr>
              <a:t> normal blood glucose levels.</a:t>
            </a:r>
            <a:endParaRPr lang="en-US">
              <a:solidFill>
                <a:schemeClr val="bg2">
                  <a:lumMod val="10000"/>
                </a:schemeClr>
              </a:solidFill>
              <a:effectLst/>
              <a:latin typeface="Avenir Next LT Pro"/>
              <a:cs typeface="Helvetica"/>
            </a:endParaRPr>
          </a:p>
          <a:p>
            <a:pPr algn="l">
              <a:lnSpc>
                <a:spcPct val="160000"/>
              </a:lnSpc>
            </a:pPr>
            <a:br>
              <a:rPr lang="en-GB" sz="2400">
                <a:solidFill>
                  <a:schemeClr val="bg2">
                    <a:lumMod val="10000"/>
                  </a:schemeClr>
                </a:solidFill>
              </a:rPr>
            </a:br>
            <a:br>
              <a:rPr lang="en-GB" sz="2400">
                <a:solidFill>
                  <a:schemeClr val="bg2">
                    <a:lumMod val="10000"/>
                  </a:schemeClr>
                </a:solidFill>
              </a:rPr>
            </a:br>
            <a:br>
              <a:rPr lang="en-GB" sz="2400">
                <a:solidFill>
                  <a:schemeClr val="bg2">
                    <a:lumMod val="10000"/>
                  </a:schemeClr>
                </a:solidFill>
              </a:rPr>
            </a:br>
            <a:r>
              <a:rPr lang="en-GB" sz="2400">
                <a:solidFill>
                  <a:schemeClr val="bg2">
                    <a:lumMod val="10000"/>
                  </a:schemeClr>
                </a:solidFill>
              </a:rPr>
              <a:t>(NHS, 2023)</a:t>
            </a:r>
            <a:endParaRPr lang="en-US">
              <a:solidFill>
                <a:schemeClr val="bg2">
                  <a:lumMod val="10000"/>
                </a:schemeClr>
              </a:solidFill>
            </a:endParaRPr>
          </a:p>
        </p:txBody>
      </p:sp>
    </p:spTree>
    <p:extLst>
      <p:ext uri="{BB962C8B-B14F-4D97-AF65-F5344CB8AC3E}">
        <p14:creationId xmlns:p14="http://schemas.microsoft.com/office/powerpoint/2010/main" val="30743149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990E8-F69D-5603-1C0F-CFAE10331EF5}"/>
              </a:ext>
            </a:extLst>
          </p:cNvPr>
          <p:cNvSpPr>
            <a:spLocks noGrp="1"/>
          </p:cNvSpPr>
          <p:nvPr>
            <p:ph type="ctrTitle"/>
          </p:nvPr>
        </p:nvSpPr>
        <p:spPr>
          <a:xfrm>
            <a:off x="762000" y="818444"/>
            <a:ext cx="9313333" cy="1552222"/>
          </a:xfrm>
        </p:spPr>
        <p:txBody>
          <a:bodyPr>
            <a:normAutofit fontScale="90000"/>
          </a:bodyPr>
          <a:lstStyle/>
          <a:p>
            <a:r>
              <a:rPr lang="en-GB" b="1"/>
              <a:t>Impact on Body Systems</a:t>
            </a:r>
            <a:br>
              <a:rPr lang="en-GB" b="1"/>
            </a:br>
            <a:endParaRPr lang="en-GB"/>
          </a:p>
        </p:txBody>
      </p:sp>
      <p:sp>
        <p:nvSpPr>
          <p:cNvPr id="3" name="Subtitle 2">
            <a:extLst>
              <a:ext uri="{FF2B5EF4-FFF2-40B4-BE49-F238E27FC236}">
                <a16:creationId xmlns:a16="http://schemas.microsoft.com/office/drawing/2014/main" id="{CC5416EB-9A68-5ED7-7689-2F5613A13C54}"/>
              </a:ext>
            </a:extLst>
          </p:cNvPr>
          <p:cNvSpPr>
            <a:spLocks noGrp="1"/>
          </p:cNvSpPr>
          <p:nvPr>
            <p:ph type="subTitle" idx="1"/>
          </p:nvPr>
        </p:nvSpPr>
        <p:spPr>
          <a:xfrm>
            <a:off x="1064712" y="1717302"/>
            <a:ext cx="11627555" cy="4684889"/>
          </a:xfrm>
        </p:spPr>
        <p:txBody>
          <a:bodyPr vert="horz" lIns="91440" tIns="45720" rIns="91440" bIns="45720" rtlCol="0" anchor="t">
            <a:normAutofit fontScale="92500" lnSpcReduction="20000"/>
          </a:bodyPr>
          <a:lstStyle/>
          <a:p>
            <a:pPr marL="800100" lvl="1" indent="-342900" algn="l">
              <a:lnSpc>
                <a:spcPct val="150000"/>
              </a:lnSpc>
              <a:buFont typeface="Courier New" panose="05000000000000000000" pitchFamily="2" charset="2"/>
              <a:buChar char="o"/>
            </a:pPr>
            <a:r>
              <a:rPr lang="en-GB">
                <a:solidFill>
                  <a:schemeClr val="bg2">
                    <a:lumMod val="10000"/>
                  </a:schemeClr>
                </a:solidFill>
                <a:latin typeface="Arial"/>
                <a:cs typeface="Arial"/>
              </a:rPr>
              <a:t>Microvascular damage(retinopathy, nephropathy)</a:t>
            </a:r>
          </a:p>
          <a:p>
            <a:pPr marL="800100" lvl="1" indent="-342900" algn="l">
              <a:lnSpc>
                <a:spcPct val="150000"/>
              </a:lnSpc>
              <a:buClr>
                <a:srgbClr val="E4DEF6"/>
              </a:buClr>
              <a:buFont typeface="Courier New" panose="05000000000000000000" pitchFamily="2" charset="2"/>
              <a:buChar char="o"/>
            </a:pPr>
            <a:r>
              <a:rPr lang="en-GB">
                <a:solidFill>
                  <a:schemeClr val="bg2">
                    <a:lumMod val="10000"/>
                  </a:schemeClr>
                </a:solidFill>
                <a:latin typeface="Arial"/>
                <a:cs typeface="Arial"/>
              </a:rPr>
              <a:t>Increased morbidity and mortality</a:t>
            </a:r>
          </a:p>
          <a:p>
            <a:pPr marL="800100" lvl="1" indent="-342900" algn="l">
              <a:lnSpc>
                <a:spcPct val="150000"/>
              </a:lnSpc>
              <a:buClr>
                <a:srgbClr val="E4DEF6"/>
              </a:buClr>
              <a:buFont typeface="Courier New" panose="05000000000000000000" pitchFamily="2" charset="2"/>
              <a:buChar char="o"/>
            </a:pPr>
            <a:r>
              <a:rPr lang="en-GB">
                <a:solidFill>
                  <a:schemeClr val="bg2">
                    <a:lumMod val="10000"/>
                  </a:schemeClr>
                </a:solidFill>
                <a:latin typeface="Arial"/>
                <a:cs typeface="Arial"/>
              </a:rPr>
              <a:t>Macrovascular complications ( stroke, heart attack)</a:t>
            </a:r>
          </a:p>
          <a:p>
            <a:pPr marL="800100" lvl="1" indent="-342900" algn="l">
              <a:lnSpc>
                <a:spcPct val="150000"/>
              </a:lnSpc>
              <a:buClr>
                <a:srgbClr val="E4DEF6"/>
              </a:buClr>
              <a:buFont typeface="Courier New" panose="05000000000000000000" pitchFamily="2" charset="2"/>
              <a:buChar char="o"/>
            </a:pPr>
            <a:endParaRPr lang="en-GB">
              <a:solidFill>
                <a:schemeClr val="bg2">
                  <a:lumMod val="10000"/>
                </a:schemeClr>
              </a:solidFill>
              <a:latin typeface="Arial"/>
              <a:cs typeface="Arial"/>
            </a:endParaRPr>
          </a:p>
          <a:p>
            <a:pPr lvl="1" algn="l">
              <a:lnSpc>
                <a:spcPct val="150000"/>
              </a:lnSpc>
            </a:pPr>
            <a:r>
              <a:rPr lang="en-GB" b="0" i="0">
                <a:solidFill>
                  <a:schemeClr val="bg2">
                    <a:lumMod val="10000"/>
                  </a:schemeClr>
                </a:solidFill>
                <a:effectLst/>
                <a:latin typeface="Arial"/>
                <a:cs typeface="Arial"/>
              </a:rPr>
              <a:t>Type 2 diabetes can affect multiple body systems.</a:t>
            </a:r>
            <a:endParaRPr lang="en-GB">
              <a:solidFill>
                <a:schemeClr val="bg2">
                  <a:lumMod val="10000"/>
                </a:schemeClr>
              </a:solidFill>
              <a:effectLst/>
              <a:latin typeface="Arial"/>
              <a:cs typeface="Arial"/>
            </a:endParaRPr>
          </a:p>
          <a:p>
            <a:pPr lvl="1" algn="l">
              <a:lnSpc>
                <a:spcPct val="150000"/>
              </a:lnSpc>
            </a:pPr>
            <a:r>
              <a:rPr lang="en-GB" b="0" i="0">
                <a:solidFill>
                  <a:schemeClr val="bg2">
                    <a:lumMod val="10000"/>
                  </a:schemeClr>
                </a:solidFill>
                <a:effectLst/>
                <a:latin typeface="Arial"/>
                <a:cs typeface="Arial"/>
              </a:rPr>
              <a:t>It increases the risk of cardiovascular disease.</a:t>
            </a:r>
            <a:endParaRPr lang="en-GB">
              <a:solidFill>
                <a:schemeClr val="bg2">
                  <a:lumMod val="10000"/>
                </a:schemeClr>
              </a:solidFill>
              <a:effectLst/>
              <a:latin typeface="Arial"/>
              <a:cs typeface="Arial"/>
            </a:endParaRPr>
          </a:p>
          <a:p>
            <a:pPr lvl="1" algn="l">
              <a:lnSpc>
                <a:spcPct val="150000"/>
              </a:lnSpc>
            </a:pPr>
            <a:r>
              <a:rPr lang="en-GB" b="0" i="0">
                <a:solidFill>
                  <a:schemeClr val="bg2">
                    <a:lumMod val="10000"/>
                  </a:schemeClr>
                </a:solidFill>
                <a:effectLst/>
                <a:latin typeface="Arial"/>
                <a:cs typeface="Arial"/>
              </a:rPr>
              <a:t>It can cause nerve damage, known as neuropathy.</a:t>
            </a:r>
            <a:endParaRPr lang="en-GB">
              <a:solidFill>
                <a:schemeClr val="bg2">
                  <a:lumMod val="10000"/>
                </a:schemeClr>
              </a:solidFill>
              <a:effectLst/>
              <a:latin typeface="Arial"/>
              <a:cs typeface="Arial"/>
            </a:endParaRPr>
          </a:p>
          <a:p>
            <a:pPr lvl="1" algn="l">
              <a:lnSpc>
                <a:spcPct val="150000"/>
              </a:lnSpc>
            </a:pPr>
            <a:r>
              <a:rPr lang="en-GB" b="0" i="0">
                <a:solidFill>
                  <a:schemeClr val="bg2">
                    <a:lumMod val="10000"/>
                  </a:schemeClr>
                </a:solidFill>
                <a:effectLst/>
                <a:latin typeface="Arial"/>
                <a:cs typeface="Arial"/>
              </a:rPr>
              <a:t>Kidney damage may occur, leading to </a:t>
            </a:r>
            <a:r>
              <a:rPr lang="en-GB" b="0" i="0" err="1">
                <a:solidFill>
                  <a:schemeClr val="bg2">
                    <a:lumMod val="10000"/>
                  </a:schemeClr>
                </a:solidFill>
                <a:effectLst/>
                <a:latin typeface="Arial"/>
                <a:cs typeface="Arial"/>
              </a:rPr>
              <a:t>nephropathy</a:t>
            </a:r>
            <a:r>
              <a:rPr lang="en-GB" b="0" i="0">
                <a:solidFill>
                  <a:schemeClr val="bg2">
                    <a:lumMod val="10000"/>
                  </a:schemeClr>
                </a:solidFill>
                <a:effectLst/>
                <a:latin typeface="Arial"/>
                <a:cs typeface="Arial"/>
              </a:rPr>
              <a:t>.</a:t>
            </a:r>
            <a:endParaRPr lang="en-GB">
              <a:solidFill>
                <a:schemeClr val="bg2">
                  <a:lumMod val="10000"/>
                </a:schemeClr>
              </a:solidFill>
              <a:effectLst/>
              <a:latin typeface="Arial"/>
              <a:cs typeface="Arial"/>
            </a:endParaRPr>
          </a:p>
          <a:p>
            <a:pPr lvl="1" algn="l">
              <a:lnSpc>
                <a:spcPct val="150000"/>
              </a:lnSpc>
            </a:pPr>
            <a:r>
              <a:rPr lang="en-GB" b="0" i="0">
                <a:solidFill>
                  <a:schemeClr val="bg2">
                    <a:lumMod val="10000"/>
                  </a:schemeClr>
                </a:solidFill>
                <a:effectLst/>
                <a:latin typeface="Arial"/>
                <a:cs typeface="Arial"/>
              </a:rPr>
              <a:t>Eye damage can result in retinopathy and vision loss.</a:t>
            </a:r>
          </a:p>
          <a:p>
            <a:pPr lvl="1" algn="l">
              <a:lnSpc>
                <a:spcPct val="150000"/>
              </a:lnSpc>
            </a:pPr>
            <a:r>
              <a:rPr lang="en-GB">
                <a:solidFill>
                  <a:schemeClr val="bg2">
                    <a:lumMod val="10000"/>
                  </a:schemeClr>
                </a:solidFill>
                <a:latin typeface="Arial"/>
                <a:cs typeface="Arial"/>
              </a:rPr>
              <a:t>(NICE,2022)</a:t>
            </a:r>
            <a:endParaRPr lang="en-GB">
              <a:solidFill>
                <a:schemeClr val="bg2">
                  <a:lumMod val="10000"/>
                </a:schemeClr>
              </a:solidFill>
              <a:effectLst/>
              <a:latin typeface="Arial"/>
              <a:cs typeface="Arial"/>
            </a:endParaRPr>
          </a:p>
          <a:p>
            <a:endParaRPr lang="en-US"/>
          </a:p>
        </p:txBody>
      </p:sp>
    </p:spTree>
    <p:extLst>
      <p:ext uri="{BB962C8B-B14F-4D97-AF65-F5344CB8AC3E}">
        <p14:creationId xmlns:p14="http://schemas.microsoft.com/office/powerpoint/2010/main" val="521423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647D9-C628-4D1E-4A52-9CAC2736393B}"/>
              </a:ext>
            </a:extLst>
          </p:cNvPr>
          <p:cNvSpPr>
            <a:spLocks noGrp="1"/>
          </p:cNvSpPr>
          <p:nvPr>
            <p:ph type="ctrTitle"/>
          </p:nvPr>
        </p:nvSpPr>
        <p:spPr>
          <a:xfrm>
            <a:off x="592667" y="746583"/>
            <a:ext cx="9173960" cy="1405241"/>
          </a:xfrm>
        </p:spPr>
        <p:txBody>
          <a:bodyPr>
            <a:normAutofit fontScale="90000"/>
          </a:bodyPr>
          <a:lstStyle/>
          <a:p>
            <a:r>
              <a:rPr lang="en-GB" b="1"/>
              <a:t>Epidemiology</a:t>
            </a:r>
            <a:br>
              <a:rPr lang="en-GB" b="1"/>
            </a:br>
            <a:endParaRPr lang="en-US"/>
          </a:p>
        </p:txBody>
      </p:sp>
      <p:sp>
        <p:nvSpPr>
          <p:cNvPr id="3" name="Subtitle 2">
            <a:extLst>
              <a:ext uri="{FF2B5EF4-FFF2-40B4-BE49-F238E27FC236}">
                <a16:creationId xmlns:a16="http://schemas.microsoft.com/office/drawing/2014/main" id="{3C840DEE-F04D-38FA-C309-5F9AEC378C30}"/>
              </a:ext>
            </a:extLst>
          </p:cNvPr>
          <p:cNvSpPr>
            <a:spLocks noGrp="1"/>
          </p:cNvSpPr>
          <p:nvPr>
            <p:ph type="subTitle" idx="1"/>
          </p:nvPr>
        </p:nvSpPr>
        <p:spPr>
          <a:xfrm>
            <a:off x="695785" y="1431078"/>
            <a:ext cx="10913985" cy="4664304"/>
          </a:xfrm>
        </p:spPr>
        <p:txBody>
          <a:bodyPr vert="horz" lIns="91440" tIns="45720" rIns="91440" bIns="45720" rtlCol="0" anchor="t">
            <a:normAutofit fontScale="70000" lnSpcReduction="20000"/>
          </a:bodyPr>
          <a:lstStyle/>
          <a:p>
            <a:pPr marL="342900" indent="-342900" algn="l">
              <a:lnSpc>
                <a:spcPct val="170000"/>
              </a:lnSpc>
              <a:buFont typeface="Arial" panose="05000000000000000000" pitchFamily="2" charset="2"/>
              <a:buChar char="•"/>
            </a:pPr>
            <a:r>
              <a:rPr lang="en-GB">
                <a:solidFill>
                  <a:schemeClr val="bg2">
                    <a:lumMod val="10000"/>
                  </a:schemeClr>
                </a:solidFill>
                <a:latin typeface="Arial"/>
                <a:cs typeface="Arial"/>
              </a:rPr>
              <a:t>Increasing global and UK prevalence </a:t>
            </a:r>
          </a:p>
          <a:p>
            <a:pPr marL="342900" indent="-342900" algn="l">
              <a:lnSpc>
                <a:spcPct val="170000"/>
              </a:lnSpc>
              <a:buFont typeface="Arial" panose="05000000000000000000" pitchFamily="2" charset="2"/>
              <a:buChar char="•"/>
            </a:pPr>
            <a:r>
              <a:rPr lang="en-GB">
                <a:solidFill>
                  <a:schemeClr val="bg2">
                    <a:lumMod val="10000"/>
                  </a:schemeClr>
                </a:solidFill>
                <a:latin typeface="Arial"/>
                <a:cs typeface="Arial"/>
              </a:rPr>
              <a:t>Around 4.3 million people in the UK affected</a:t>
            </a:r>
          </a:p>
          <a:p>
            <a:pPr marL="342900" indent="-342900" algn="l">
              <a:lnSpc>
                <a:spcPct val="170000"/>
              </a:lnSpc>
              <a:buFont typeface="Arial" panose="05000000000000000000" pitchFamily="2" charset="2"/>
              <a:buChar char="•"/>
            </a:pPr>
            <a:r>
              <a:rPr lang="en-GB">
                <a:solidFill>
                  <a:schemeClr val="bg2">
                    <a:lumMod val="10000"/>
                  </a:schemeClr>
                </a:solidFill>
                <a:latin typeface="Arial"/>
                <a:cs typeface="Arial"/>
              </a:rPr>
              <a:t>Major health issue</a:t>
            </a:r>
          </a:p>
          <a:p>
            <a:pPr marL="342900" indent="-342900" algn="l">
              <a:lnSpc>
                <a:spcPct val="170000"/>
              </a:lnSpc>
              <a:buFont typeface="Arial" panose="05000000000000000000" pitchFamily="2" charset="2"/>
              <a:buChar char="•"/>
            </a:pPr>
            <a:r>
              <a:rPr lang="en-GB">
                <a:solidFill>
                  <a:schemeClr val="bg2">
                    <a:lumMod val="10000"/>
                  </a:schemeClr>
                </a:solidFill>
                <a:latin typeface="Arial"/>
                <a:cs typeface="Arial"/>
              </a:rPr>
              <a:t>Higher risk in older adults and some ethnic groups</a:t>
            </a:r>
          </a:p>
          <a:p>
            <a:pPr marL="342900" indent="-342900" algn="l">
              <a:lnSpc>
                <a:spcPct val="170000"/>
              </a:lnSpc>
              <a:buFont typeface="Arial" panose="05000000000000000000" pitchFamily="2" charset="2"/>
              <a:buChar char="•"/>
            </a:pPr>
            <a:r>
              <a:rPr lang="en-GB">
                <a:solidFill>
                  <a:schemeClr val="bg2">
                    <a:lumMod val="10000"/>
                  </a:schemeClr>
                </a:solidFill>
                <a:latin typeface="Arial"/>
                <a:cs typeface="Arial"/>
              </a:rPr>
              <a:t>Economic and health care burden</a:t>
            </a:r>
            <a:endParaRPr lang="en-US">
              <a:solidFill>
                <a:schemeClr val="bg2">
                  <a:lumMod val="10000"/>
                </a:schemeClr>
              </a:solidFill>
              <a:latin typeface="Arial"/>
              <a:cs typeface="Arial"/>
            </a:endParaRPr>
          </a:p>
          <a:p>
            <a:pPr algn="l">
              <a:lnSpc>
                <a:spcPct val="170000"/>
              </a:lnSpc>
            </a:pPr>
            <a:r>
              <a:rPr lang="en-GB">
                <a:solidFill>
                  <a:schemeClr val="bg2">
                    <a:lumMod val="10000"/>
                  </a:schemeClr>
                </a:solidFill>
                <a:latin typeface="Arial"/>
                <a:cs typeface="Arial"/>
              </a:rPr>
              <a:t>The number of cases is rising, largely due to obesity and lifestyle, creating major health and financial impacts.</a:t>
            </a:r>
          </a:p>
          <a:p>
            <a:pPr algn="l">
              <a:lnSpc>
                <a:spcPct val="170000"/>
              </a:lnSpc>
            </a:pPr>
            <a:br>
              <a:rPr lang="en-GB"/>
            </a:br>
            <a:endParaRPr lang="en-GB">
              <a:solidFill>
                <a:schemeClr val="bg2">
                  <a:lumMod val="10000"/>
                </a:schemeClr>
              </a:solidFill>
              <a:latin typeface="Arial"/>
              <a:cs typeface="Arial"/>
            </a:endParaRPr>
          </a:p>
          <a:p>
            <a:pPr algn="l">
              <a:lnSpc>
                <a:spcPct val="170000"/>
              </a:lnSpc>
            </a:pPr>
            <a:r>
              <a:rPr lang="en-GB">
                <a:solidFill>
                  <a:schemeClr val="bg2">
                    <a:lumMod val="10000"/>
                  </a:schemeClr>
                </a:solidFill>
                <a:latin typeface="Arial"/>
                <a:cs typeface="Arial"/>
              </a:rPr>
              <a:t>(WHO,2023;diabetes UK,2023)</a:t>
            </a:r>
          </a:p>
          <a:p>
            <a:br>
              <a:rPr lang="en-GB"/>
            </a:br>
            <a:endParaRPr lang="en-GB"/>
          </a:p>
          <a:p>
            <a:endParaRPr lang="en-US"/>
          </a:p>
        </p:txBody>
      </p:sp>
    </p:spTree>
    <p:extLst>
      <p:ext uri="{BB962C8B-B14F-4D97-AF65-F5344CB8AC3E}">
        <p14:creationId xmlns:p14="http://schemas.microsoft.com/office/powerpoint/2010/main" val="942326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FB06B-16C8-ECC3-F7CB-CBEF22398CD5}"/>
              </a:ext>
            </a:extLst>
          </p:cNvPr>
          <p:cNvSpPr>
            <a:spLocks noGrp="1"/>
          </p:cNvSpPr>
          <p:nvPr>
            <p:ph type="ctrTitle"/>
          </p:nvPr>
        </p:nvSpPr>
        <p:spPr>
          <a:xfrm>
            <a:off x="1524000" y="1122363"/>
            <a:ext cx="8819444" cy="881415"/>
          </a:xfrm>
        </p:spPr>
        <p:txBody>
          <a:bodyPr>
            <a:normAutofit fontScale="90000"/>
          </a:bodyPr>
          <a:lstStyle/>
          <a:p>
            <a:r>
              <a:rPr lang="en-GB"/>
              <a:t>Patient profile </a:t>
            </a:r>
            <a:endParaRPr lang="en-US"/>
          </a:p>
        </p:txBody>
      </p:sp>
      <p:sp>
        <p:nvSpPr>
          <p:cNvPr id="3" name="Subtitle 2">
            <a:extLst>
              <a:ext uri="{FF2B5EF4-FFF2-40B4-BE49-F238E27FC236}">
                <a16:creationId xmlns:a16="http://schemas.microsoft.com/office/drawing/2014/main" id="{DA2B061B-93E8-3CFA-5AD3-32D7B37C4B9D}"/>
              </a:ext>
            </a:extLst>
          </p:cNvPr>
          <p:cNvSpPr>
            <a:spLocks noGrp="1"/>
          </p:cNvSpPr>
          <p:nvPr>
            <p:ph type="subTitle" idx="1"/>
          </p:nvPr>
        </p:nvSpPr>
        <p:spPr>
          <a:xfrm>
            <a:off x="847827" y="1841598"/>
            <a:ext cx="10666839" cy="4446313"/>
          </a:xfrm>
        </p:spPr>
        <p:txBody>
          <a:bodyPr vert="horz" lIns="91440" tIns="45720" rIns="91440" bIns="45720" rtlCol="0" anchor="t">
            <a:normAutofit fontScale="92500" lnSpcReduction="10000"/>
          </a:bodyPr>
          <a:lstStyle/>
          <a:p>
            <a:pPr algn="l">
              <a:lnSpc>
                <a:spcPct val="150000"/>
              </a:lnSpc>
            </a:pPr>
            <a:r>
              <a:rPr lang="en-GB">
                <a:solidFill>
                  <a:schemeClr val="bg2">
                    <a:lumMod val="10000"/>
                  </a:schemeClr>
                </a:solidFill>
                <a:latin typeface="Arial"/>
                <a:cs typeface="Arial"/>
              </a:rPr>
              <a:t>Zack William,55</a:t>
            </a:r>
            <a:endParaRPr lang="en-US">
              <a:solidFill>
                <a:schemeClr val="bg2">
                  <a:lumMod val="10000"/>
                </a:schemeClr>
              </a:solidFill>
              <a:latin typeface="Arial"/>
              <a:cs typeface="Arial"/>
            </a:endParaRPr>
          </a:p>
          <a:p>
            <a:pPr algn="l">
              <a:lnSpc>
                <a:spcPct val="150000"/>
              </a:lnSpc>
            </a:pPr>
            <a:r>
              <a:rPr lang="en-GB">
                <a:solidFill>
                  <a:schemeClr val="bg2">
                    <a:lumMod val="10000"/>
                  </a:schemeClr>
                </a:solidFill>
                <a:latin typeface="Arial"/>
                <a:cs typeface="Arial"/>
              </a:rPr>
              <a:t>BMI: 31</a:t>
            </a:r>
          </a:p>
          <a:p>
            <a:pPr algn="l">
              <a:lnSpc>
                <a:spcPct val="150000"/>
              </a:lnSpc>
            </a:pPr>
            <a:r>
              <a:rPr lang="en-GB">
                <a:solidFill>
                  <a:schemeClr val="bg2">
                    <a:lumMod val="10000"/>
                  </a:schemeClr>
                </a:solidFill>
                <a:latin typeface="Arial"/>
                <a:cs typeface="Arial"/>
              </a:rPr>
              <a:t>Sedentary lifestyle</a:t>
            </a:r>
          </a:p>
          <a:p>
            <a:pPr algn="l">
              <a:lnSpc>
                <a:spcPct val="150000"/>
              </a:lnSpc>
            </a:pPr>
            <a:r>
              <a:rPr lang="en-GB">
                <a:solidFill>
                  <a:schemeClr val="bg2">
                    <a:lumMod val="10000"/>
                  </a:schemeClr>
                </a:solidFill>
                <a:latin typeface="Arial"/>
                <a:cs typeface="Arial"/>
              </a:rPr>
              <a:t>Poor diet</a:t>
            </a:r>
          </a:p>
          <a:p>
            <a:pPr algn="l">
              <a:lnSpc>
                <a:spcPct val="150000"/>
              </a:lnSpc>
            </a:pPr>
            <a:r>
              <a:rPr lang="en-GB">
                <a:solidFill>
                  <a:schemeClr val="bg2">
                    <a:lumMod val="10000"/>
                  </a:schemeClr>
                </a:solidFill>
                <a:latin typeface="Arial"/>
                <a:cs typeface="Arial"/>
              </a:rPr>
              <a:t>Smoker</a:t>
            </a:r>
          </a:p>
          <a:p>
            <a:pPr algn="l">
              <a:lnSpc>
                <a:spcPct val="150000"/>
              </a:lnSpc>
            </a:pPr>
            <a:r>
              <a:rPr lang="en-GB">
                <a:solidFill>
                  <a:schemeClr val="bg2">
                    <a:lumMod val="10000"/>
                  </a:schemeClr>
                </a:solidFill>
                <a:latin typeface="Arial"/>
                <a:cs typeface="Arial"/>
              </a:rPr>
              <a:t>Zack Williams is a 55-year-old patient with a BMI of 31, classifying him as obese.</a:t>
            </a:r>
          </a:p>
          <a:p>
            <a:pPr algn="l">
              <a:lnSpc>
                <a:spcPct val="150000"/>
              </a:lnSpc>
            </a:pPr>
            <a:r>
              <a:rPr lang="en-GB">
                <a:solidFill>
                  <a:schemeClr val="bg2">
                    <a:lumMod val="10000"/>
                  </a:schemeClr>
                </a:solidFill>
                <a:latin typeface="Arial"/>
                <a:cs typeface="Arial"/>
              </a:rPr>
              <a:t>He has a sedentary lifestyle, poor diet, and smokes occasionally.</a:t>
            </a:r>
          </a:p>
          <a:p>
            <a:pPr algn="l">
              <a:lnSpc>
                <a:spcPct val="150000"/>
              </a:lnSpc>
            </a:pPr>
            <a:r>
              <a:rPr lang="en-GB">
                <a:solidFill>
                  <a:schemeClr val="bg2">
                    <a:lumMod val="10000"/>
                  </a:schemeClr>
                </a:solidFill>
                <a:latin typeface="Arial"/>
                <a:cs typeface="Arial"/>
              </a:rPr>
              <a:t>These factors increase his risk of Type 2 diabetes.</a:t>
            </a:r>
          </a:p>
          <a:p>
            <a:endParaRPr lang="en-US"/>
          </a:p>
        </p:txBody>
      </p:sp>
    </p:spTree>
    <p:extLst>
      <p:ext uri="{BB962C8B-B14F-4D97-AF65-F5344CB8AC3E}">
        <p14:creationId xmlns:p14="http://schemas.microsoft.com/office/powerpoint/2010/main" val="2382962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ACC8E-7A98-3246-A22F-F54B9D01D8F4}"/>
              </a:ext>
            </a:extLst>
          </p:cNvPr>
          <p:cNvSpPr>
            <a:spLocks noGrp="1"/>
          </p:cNvSpPr>
          <p:nvPr>
            <p:ph type="ctrTitle"/>
          </p:nvPr>
        </p:nvSpPr>
        <p:spPr>
          <a:xfrm>
            <a:off x="1524000" y="1122363"/>
            <a:ext cx="9553222" cy="895526"/>
          </a:xfrm>
        </p:spPr>
        <p:txBody>
          <a:bodyPr>
            <a:normAutofit fontScale="90000"/>
          </a:bodyPr>
          <a:lstStyle/>
          <a:p>
            <a:r>
              <a:rPr lang="en-GB"/>
              <a:t>Risk Factors:</a:t>
            </a:r>
            <a:endParaRPr lang="en-US"/>
          </a:p>
        </p:txBody>
      </p:sp>
      <p:sp>
        <p:nvSpPr>
          <p:cNvPr id="3" name="Subtitle 2">
            <a:extLst>
              <a:ext uri="{FF2B5EF4-FFF2-40B4-BE49-F238E27FC236}">
                <a16:creationId xmlns:a16="http://schemas.microsoft.com/office/drawing/2014/main" id="{D2894A9F-98A6-C72E-1385-2EE56E06501A}"/>
              </a:ext>
            </a:extLst>
          </p:cNvPr>
          <p:cNvSpPr>
            <a:spLocks noGrp="1"/>
          </p:cNvSpPr>
          <p:nvPr>
            <p:ph type="subTitle" idx="1"/>
          </p:nvPr>
        </p:nvSpPr>
        <p:spPr>
          <a:xfrm>
            <a:off x="747888" y="2017889"/>
            <a:ext cx="10696223" cy="4120444"/>
          </a:xfrm>
        </p:spPr>
        <p:txBody>
          <a:bodyPr vert="horz" lIns="91440" tIns="45720" rIns="91440" bIns="45720" rtlCol="0" anchor="t">
            <a:normAutofit/>
          </a:bodyPr>
          <a:lstStyle/>
          <a:p>
            <a:pPr marL="342900" indent="-342900">
              <a:buFont typeface="Arial" panose="05000000000000000000" pitchFamily="2" charset="2"/>
              <a:buChar char="•"/>
            </a:pPr>
            <a:r>
              <a:rPr lang="en-GB">
                <a:solidFill>
                  <a:schemeClr val="bg2">
                    <a:lumMod val="10000"/>
                  </a:schemeClr>
                </a:solidFill>
                <a:latin typeface="Arial"/>
                <a:cs typeface="Arial"/>
              </a:rPr>
              <a:t>Obesity-increased insulin resistance</a:t>
            </a:r>
          </a:p>
          <a:p>
            <a:pPr marL="342900" indent="-342900">
              <a:buFont typeface="Arial" panose="05000000000000000000" pitchFamily="2" charset="2"/>
              <a:buChar char="•"/>
            </a:pPr>
            <a:r>
              <a:rPr lang="en-GB">
                <a:solidFill>
                  <a:schemeClr val="bg2">
                    <a:lumMod val="10000"/>
                  </a:schemeClr>
                </a:solidFill>
                <a:latin typeface="Arial"/>
                <a:cs typeface="Arial"/>
              </a:rPr>
              <a:t>Poor</a:t>
            </a:r>
            <a:r>
              <a:rPr lang="en-GB" b="0" i="0">
                <a:solidFill>
                  <a:schemeClr val="bg2">
                    <a:lumMod val="10000"/>
                  </a:schemeClr>
                </a:solidFill>
                <a:effectLst/>
                <a:latin typeface="Arial"/>
                <a:cs typeface="Arial"/>
              </a:rPr>
              <a:t> </a:t>
            </a:r>
            <a:r>
              <a:rPr lang="en-GB">
                <a:solidFill>
                  <a:schemeClr val="bg2">
                    <a:lumMod val="10000"/>
                  </a:schemeClr>
                </a:solidFill>
                <a:latin typeface="Arial"/>
                <a:cs typeface="Arial"/>
              </a:rPr>
              <a:t>diet-excess glucose intake</a:t>
            </a:r>
            <a:endParaRPr lang="en-GB">
              <a:solidFill>
                <a:schemeClr val="bg2">
                  <a:lumMod val="10000"/>
                </a:schemeClr>
              </a:solidFill>
              <a:latin typeface="Avenir Next LT Pro"/>
              <a:cs typeface="Arial"/>
            </a:endParaRPr>
          </a:p>
          <a:p>
            <a:pPr marL="342900" indent="-342900">
              <a:buFont typeface="Arial" panose="05000000000000000000" pitchFamily="2" charset="2"/>
              <a:buChar char="•"/>
            </a:pPr>
            <a:r>
              <a:rPr lang="en-GB">
                <a:solidFill>
                  <a:schemeClr val="bg2">
                    <a:lumMod val="10000"/>
                  </a:schemeClr>
                </a:solidFill>
                <a:latin typeface="Arial"/>
                <a:cs typeface="Arial"/>
              </a:rPr>
              <a:t>Physical</a:t>
            </a:r>
            <a:r>
              <a:rPr lang="en-GB" b="0" i="0">
                <a:solidFill>
                  <a:schemeClr val="bg2">
                    <a:lumMod val="10000"/>
                  </a:schemeClr>
                </a:solidFill>
                <a:effectLst/>
                <a:latin typeface="Arial"/>
                <a:cs typeface="Arial"/>
              </a:rPr>
              <a:t> </a:t>
            </a:r>
            <a:r>
              <a:rPr lang="en-GB">
                <a:solidFill>
                  <a:schemeClr val="bg2">
                    <a:lumMod val="10000"/>
                  </a:schemeClr>
                </a:solidFill>
                <a:latin typeface="Arial"/>
                <a:cs typeface="Arial"/>
              </a:rPr>
              <a:t>inactivity-reduced glucose utilisation</a:t>
            </a:r>
            <a:endParaRPr lang="en-GB">
              <a:solidFill>
                <a:schemeClr val="bg2">
                  <a:lumMod val="10000"/>
                </a:schemeClr>
              </a:solidFill>
              <a:latin typeface="Avenir Next LT Pro"/>
              <a:cs typeface="Arial"/>
            </a:endParaRPr>
          </a:p>
          <a:p>
            <a:pPr marL="342900" indent="-342900">
              <a:buFont typeface="Arial" panose="05000000000000000000" pitchFamily="2" charset="2"/>
              <a:buChar char="•"/>
            </a:pPr>
            <a:r>
              <a:rPr lang="en-GB">
                <a:solidFill>
                  <a:schemeClr val="bg2">
                    <a:lumMod val="10000"/>
                  </a:schemeClr>
                </a:solidFill>
                <a:latin typeface="Arial"/>
                <a:cs typeface="Arial"/>
              </a:rPr>
              <a:t>Smoking-vascular damage</a:t>
            </a:r>
            <a:endParaRPr lang="en-GB">
              <a:solidFill>
                <a:schemeClr val="bg2">
                  <a:lumMod val="10000"/>
                </a:schemeClr>
              </a:solidFill>
              <a:latin typeface="Avenir Next LT Pro"/>
              <a:cs typeface="Arial"/>
            </a:endParaRPr>
          </a:p>
          <a:p>
            <a:pPr marL="342900" indent="-342900" algn="l">
              <a:buFont typeface="Arial" panose="05000000000000000000" pitchFamily="2" charset="2"/>
              <a:buChar char="•"/>
            </a:pPr>
            <a:r>
              <a:rPr lang="en-GB">
                <a:solidFill>
                  <a:schemeClr val="bg2">
                    <a:lumMod val="10000"/>
                  </a:schemeClr>
                </a:solidFill>
                <a:latin typeface="Arial"/>
                <a:cs typeface="Arial"/>
              </a:rPr>
              <a:t>Age</a:t>
            </a:r>
            <a:endParaRPr lang="en-GB">
              <a:solidFill>
                <a:schemeClr val="bg2">
                  <a:lumMod val="10000"/>
                </a:schemeClr>
              </a:solidFill>
              <a:effectLst/>
              <a:latin typeface="Avenir Next LT Pro"/>
              <a:cs typeface="Arial"/>
            </a:endParaRPr>
          </a:p>
          <a:p>
            <a:pPr algn="l"/>
            <a:endParaRPr lang="en-GB" b="0" i="0">
              <a:solidFill>
                <a:schemeClr val="bg2">
                  <a:lumMod val="10000"/>
                </a:schemeClr>
              </a:solidFill>
              <a:effectLst/>
              <a:latin typeface="Arial"/>
              <a:cs typeface="Arial"/>
            </a:endParaRPr>
          </a:p>
          <a:p>
            <a:pPr algn="l"/>
            <a:r>
              <a:rPr lang="en-GB">
                <a:solidFill>
                  <a:schemeClr val="bg2">
                    <a:lumMod val="10000"/>
                  </a:schemeClr>
                </a:solidFill>
                <a:latin typeface="Arial"/>
                <a:cs typeface="Arial"/>
              </a:rPr>
              <a:t>(NICE,2022)</a:t>
            </a:r>
            <a:endParaRPr lang="en-GB">
              <a:solidFill>
                <a:schemeClr val="bg2">
                  <a:lumMod val="10000"/>
                </a:schemeClr>
              </a:solidFill>
              <a:effectLst/>
              <a:latin typeface="Arial"/>
              <a:cs typeface="Arial"/>
            </a:endParaRPr>
          </a:p>
          <a:p>
            <a:endParaRPr lang="en-US"/>
          </a:p>
        </p:txBody>
      </p:sp>
    </p:spTree>
    <p:extLst>
      <p:ext uri="{BB962C8B-B14F-4D97-AF65-F5344CB8AC3E}">
        <p14:creationId xmlns:p14="http://schemas.microsoft.com/office/powerpoint/2010/main" val="28954168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1C2BD-3831-7A85-6FF7-17BDF7DCBECA}"/>
              </a:ext>
            </a:extLst>
          </p:cNvPr>
          <p:cNvSpPr>
            <a:spLocks noGrp="1"/>
          </p:cNvSpPr>
          <p:nvPr>
            <p:ph type="ctrTitle"/>
          </p:nvPr>
        </p:nvSpPr>
        <p:spPr>
          <a:xfrm>
            <a:off x="636740" y="788336"/>
            <a:ext cx="8904111" cy="1191859"/>
          </a:xfrm>
        </p:spPr>
        <p:txBody>
          <a:bodyPr/>
          <a:lstStyle/>
          <a:p>
            <a:r>
              <a:rPr lang="en-GB"/>
              <a:t>Assessment of Needs</a:t>
            </a:r>
            <a:endParaRPr lang="en-US"/>
          </a:p>
        </p:txBody>
      </p:sp>
      <p:sp>
        <p:nvSpPr>
          <p:cNvPr id="3" name="Subtitle 2">
            <a:extLst>
              <a:ext uri="{FF2B5EF4-FFF2-40B4-BE49-F238E27FC236}">
                <a16:creationId xmlns:a16="http://schemas.microsoft.com/office/drawing/2014/main" id="{EDCC58AC-952C-016D-C925-10B5DF75613E}"/>
              </a:ext>
            </a:extLst>
          </p:cNvPr>
          <p:cNvSpPr>
            <a:spLocks noGrp="1"/>
          </p:cNvSpPr>
          <p:nvPr>
            <p:ph type="subTitle" idx="1"/>
          </p:nvPr>
        </p:nvSpPr>
        <p:spPr>
          <a:xfrm>
            <a:off x="348525" y="2502499"/>
            <a:ext cx="11536316" cy="4120445"/>
          </a:xfrm>
        </p:spPr>
        <p:txBody>
          <a:bodyPr vert="horz" lIns="91440" tIns="45720" rIns="91440" bIns="45720" rtlCol="0" anchor="t">
            <a:normAutofit/>
          </a:bodyPr>
          <a:lstStyle/>
          <a:p>
            <a:pPr marL="342900" indent="-342900">
              <a:lnSpc>
                <a:spcPct val="150000"/>
              </a:lnSpc>
              <a:buChar char="•"/>
            </a:pPr>
            <a:r>
              <a:rPr lang="en-GB" sz="2000" b="0" i="0">
                <a:solidFill>
                  <a:schemeClr val="bg2">
                    <a:lumMod val="10000"/>
                  </a:schemeClr>
                </a:solidFill>
                <a:effectLst/>
                <a:latin typeface="Arial"/>
                <a:cs typeface="Arial"/>
              </a:rPr>
              <a:t>HbA1c measures long-term glucose </a:t>
            </a:r>
            <a:r>
              <a:rPr lang="en-GB">
                <a:solidFill>
                  <a:schemeClr val="bg2">
                    <a:lumMod val="10000"/>
                  </a:schemeClr>
                </a:solidFill>
                <a:latin typeface="Arial"/>
                <a:cs typeface="Arial"/>
              </a:rPr>
              <a:t>control</a:t>
            </a:r>
            <a:endParaRPr lang="en-US"/>
          </a:p>
          <a:p>
            <a:pPr marL="342900" indent="-342900">
              <a:lnSpc>
                <a:spcPct val="150000"/>
              </a:lnSpc>
              <a:buChar char="•"/>
            </a:pPr>
            <a:r>
              <a:rPr lang="en-GB">
                <a:solidFill>
                  <a:schemeClr val="bg2">
                    <a:lumMod val="10000"/>
                  </a:schemeClr>
                </a:solidFill>
                <a:latin typeface="Arial"/>
                <a:cs typeface="Arial"/>
              </a:rPr>
              <a:t>Blood</a:t>
            </a:r>
            <a:r>
              <a:rPr lang="en-GB" sz="2000" b="0" i="0">
                <a:solidFill>
                  <a:schemeClr val="bg2">
                    <a:lumMod val="10000"/>
                  </a:schemeClr>
                </a:solidFill>
                <a:effectLst/>
                <a:latin typeface="Arial"/>
                <a:cs typeface="Arial"/>
              </a:rPr>
              <a:t> glucose monitoring tracks daily levels.</a:t>
            </a:r>
            <a:endParaRPr lang="en-GB">
              <a:solidFill>
                <a:schemeClr val="bg2">
                  <a:lumMod val="10000"/>
                </a:schemeClr>
              </a:solidFill>
              <a:latin typeface="Arial"/>
              <a:cs typeface="Arial"/>
            </a:endParaRPr>
          </a:p>
          <a:p>
            <a:pPr marL="342900" indent="-342900">
              <a:lnSpc>
                <a:spcPct val="150000"/>
              </a:lnSpc>
              <a:buChar char="•"/>
            </a:pPr>
            <a:r>
              <a:rPr lang="en-GB" sz="2000" b="0" i="0">
                <a:solidFill>
                  <a:schemeClr val="bg2">
                    <a:lumMod val="10000"/>
                  </a:schemeClr>
                </a:solidFill>
                <a:effectLst/>
                <a:latin typeface="Arial"/>
                <a:cs typeface="Arial"/>
              </a:rPr>
              <a:t>Blood pressure is important due to cardiovascular risks.</a:t>
            </a:r>
            <a:endParaRPr lang="en-GB">
              <a:solidFill>
                <a:schemeClr val="bg2">
                  <a:lumMod val="10000"/>
                </a:schemeClr>
              </a:solidFill>
              <a:latin typeface="Arial"/>
              <a:cs typeface="Arial"/>
            </a:endParaRPr>
          </a:p>
          <a:p>
            <a:pPr marL="342900" indent="-342900">
              <a:lnSpc>
                <a:spcPct val="150000"/>
              </a:lnSpc>
              <a:buChar char="•"/>
            </a:pPr>
            <a:r>
              <a:rPr lang="en-GB" sz="2000" b="0" i="0">
                <a:solidFill>
                  <a:schemeClr val="bg2">
                    <a:lumMod val="10000"/>
                  </a:schemeClr>
                </a:solidFill>
                <a:effectLst/>
                <a:latin typeface="Arial"/>
                <a:cs typeface="Arial"/>
              </a:rPr>
              <a:t>BMI assesses weight status.</a:t>
            </a:r>
            <a:endParaRPr lang="en-GB">
              <a:solidFill>
                <a:schemeClr val="bg2">
                  <a:lumMod val="10000"/>
                </a:schemeClr>
              </a:solidFill>
              <a:latin typeface="Arial"/>
              <a:cs typeface="Arial"/>
            </a:endParaRPr>
          </a:p>
          <a:p>
            <a:pPr marL="342900" indent="-342900" algn="l">
              <a:lnSpc>
                <a:spcPct val="150000"/>
              </a:lnSpc>
              <a:buChar char="•"/>
            </a:pPr>
            <a:r>
              <a:rPr lang="en-GB" sz="2000" b="0" i="0">
                <a:solidFill>
                  <a:schemeClr val="bg2">
                    <a:lumMod val="10000"/>
                  </a:schemeClr>
                </a:solidFill>
                <a:effectLst/>
                <a:latin typeface="Arial"/>
                <a:cs typeface="Arial"/>
              </a:rPr>
              <a:t>Lifestyle and psychological factors are also considered.</a:t>
            </a:r>
            <a:endParaRPr lang="en-GB">
              <a:solidFill>
                <a:schemeClr val="bg2">
                  <a:lumMod val="10000"/>
                </a:schemeClr>
              </a:solidFill>
            </a:endParaRPr>
          </a:p>
          <a:p>
            <a:pPr algn="l">
              <a:lnSpc>
                <a:spcPct val="150000"/>
              </a:lnSpc>
            </a:pPr>
            <a:r>
              <a:rPr lang="en-GB" sz="2000">
                <a:solidFill>
                  <a:schemeClr val="bg2">
                    <a:lumMod val="10000"/>
                  </a:schemeClr>
                </a:solidFill>
                <a:latin typeface="Arial"/>
                <a:cs typeface="Arial"/>
              </a:rPr>
              <a:t>(NICE,2022)</a:t>
            </a:r>
            <a:endParaRPr lang="en-US" sz="2000">
              <a:solidFill>
                <a:schemeClr val="bg2">
                  <a:lumMod val="10000"/>
                </a:schemeClr>
              </a:solidFill>
              <a:latin typeface="Arial"/>
              <a:cs typeface="Arial"/>
            </a:endParaRPr>
          </a:p>
        </p:txBody>
      </p:sp>
    </p:spTree>
    <p:extLst>
      <p:ext uri="{BB962C8B-B14F-4D97-AF65-F5344CB8AC3E}">
        <p14:creationId xmlns:p14="http://schemas.microsoft.com/office/powerpoint/2010/main" val="27728153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00516-AE84-0C7A-E1A2-2E445218B7C5}"/>
              </a:ext>
            </a:extLst>
          </p:cNvPr>
          <p:cNvSpPr>
            <a:spLocks noGrp="1"/>
          </p:cNvSpPr>
          <p:nvPr>
            <p:ph type="ctrTitle"/>
          </p:nvPr>
        </p:nvSpPr>
        <p:spPr>
          <a:xfrm>
            <a:off x="1524000" y="1122363"/>
            <a:ext cx="8705590" cy="947107"/>
          </a:xfrm>
        </p:spPr>
        <p:txBody>
          <a:bodyPr/>
          <a:lstStyle/>
          <a:p>
            <a:r>
              <a:rPr lang="en-US">
                <a:gradFill flip="none">
                  <a:gsLst>
                    <a:gs pos="0">
                      <a:srgbClr val="7162FE"/>
                    </a:gs>
                    <a:gs pos="100000">
                      <a:srgbClr val="F900A0">
                        <a:alpha val="70000"/>
                      </a:srgbClr>
                    </a:gs>
                  </a:gsLst>
                  <a:lin ang="0" scaled="1"/>
                  <a:tileRect/>
                </a:gradFill>
                <a:cs typeface="Angsana New"/>
              </a:rPr>
              <a:t>Pharmacological Care</a:t>
            </a:r>
            <a:endParaRPr lang="en-US"/>
          </a:p>
        </p:txBody>
      </p:sp>
      <p:sp>
        <p:nvSpPr>
          <p:cNvPr id="3" name="Subtitle 2">
            <a:extLst>
              <a:ext uri="{FF2B5EF4-FFF2-40B4-BE49-F238E27FC236}">
                <a16:creationId xmlns:a16="http://schemas.microsoft.com/office/drawing/2014/main" id="{3A92165B-3612-8A31-7271-CC94473BAF1E}"/>
              </a:ext>
            </a:extLst>
          </p:cNvPr>
          <p:cNvSpPr>
            <a:spLocks noGrp="1"/>
          </p:cNvSpPr>
          <p:nvPr>
            <p:ph type="subTitle" idx="1"/>
          </p:nvPr>
        </p:nvSpPr>
        <p:spPr>
          <a:xfrm>
            <a:off x="814192" y="2276367"/>
            <a:ext cx="9853808" cy="2981433"/>
          </a:xfrm>
        </p:spPr>
        <p:txBody>
          <a:bodyPr vert="horz" lIns="91440" tIns="45720" rIns="91440" bIns="45720" rtlCol="0" anchor="t">
            <a:normAutofit/>
          </a:bodyPr>
          <a:lstStyle/>
          <a:p>
            <a:pPr marL="342900" indent="-342900">
              <a:buFont typeface="Arial" panose="05000000000000000000" pitchFamily="2" charset="2"/>
              <a:buChar char="•"/>
            </a:pPr>
            <a:r>
              <a:rPr lang="en-US">
                <a:solidFill>
                  <a:schemeClr val="bg2">
                    <a:lumMod val="10000"/>
                  </a:schemeClr>
                </a:solidFill>
                <a:latin typeface="Arial"/>
                <a:cs typeface="Arial"/>
              </a:rPr>
              <a:t>Metformin</a:t>
            </a:r>
          </a:p>
          <a:p>
            <a:pPr marL="342900" indent="-342900">
              <a:buFont typeface="Arial" panose="05000000000000000000" pitchFamily="2" charset="2"/>
              <a:buChar char="•"/>
            </a:pPr>
            <a:r>
              <a:rPr lang="en-US">
                <a:solidFill>
                  <a:schemeClr val="bg2">
                    <a:lumMod val="10000"/>
                  </a:schemeClr>
                </a:solidFill>
                <a:latin typeface="Arial"/>
                <a:cs typeface="Arial"/>
              </a:rPr>
              <a:t>Improves insulin sensitivity </a:t>
            </a:r>
          </a:p>
          <a:p>
            <a:pPr marL="342900" indent="-342900" algn="l">
              <a:buFont typeface="Arial" panose="05000000000000000000" pitchFamily="2" charset="2"/>
              <a:buChar char="•"/>
            </a:pPr>
            <a:r>
              <a:rPr lang="en-US">
                <a:solidFill>
                  <a:schemeClr val="bg2">
                    <a:lumMod val="10000"/>
                  </a:schemeClr>
                </a:solidFill>
                <a:latin typeface="Arial"/>
                <a:cs typeface="Arial"/>
              </a:rPr>
              <a:t>Reduces glucose production</a:t>
            </a:r>
          </a:p>
          <a:p>
            <a:pPr algn="l">
              <a:buClr>
                <a:srgbClr val="E4DEF6"/>
              </a:buClr>
            </a:pPr>
            <a:r>
              <a:rPr lang="en-US">
                <a:solidFill>
                  <a:schemeClr val="bg2">
                    <a:lumMod val="10000"/>
                  </a:schemeClr>
                </a:solidFill>
                <a:latin typeface="Arial"/>
                <a:cs typeface="Arial"/>
              </a:rPr>
              <a:t>Metformin is the first-line medication for Type 2 diabetes.</a:t>
            </a:r>
          </a:p>
          <a:p>
            <a:pPr algn="l"/>
            <a:r>
              <a:rPr lang="en-US">
                <a:solidFill>
                  <a:schemeClr val="bg2">
                    <a:lumMod val="10000"/>
                  </a:schemeClr>
                </a:solidFill>
                <a:latin typeface="Arial"/>
                <a:cs typeface="Arial"/>
              </a:rPr>
              <a:t>It improves insulin sensitivity and reduces glucose production in the liver.</a:t>
            </a:r>
            <a:endParaRPr lang="en-GB">
              <a:solidFill>
                <a:schemeClr val="bg2">
                  <a:lumMod val="10000"/>
                </a:schemeClr>
              </a:solidFill>
              <a:latin typeface="Arial"/>
              <a:cs typeface="Arial"/>
            </a:endParaRPr>
          </a:p>
          <a:p>
            <a:r>
              <a:rPr lang="en-GB"/>
              <a:t>(NHS, 2023)</a:t>
            </a:r>
          </a:p>
          <a:p>
            <a:pPr algn="l"/>
            <a:endParaRPr lang="en-US">
              <a:solidFill>
                <a:schemeClr val="bg2">
                  <a:lumMod val="10000"/>
                </a:schemeClr>
              </a:solidFill>
              <a:latin typeface="Arial"/>
              <a:cs typeface="Arial"/>
            </a:endParaRPr>
          </a:p>
        </p:txBody>
      </p:sp>
    </p:spTree>
    <p:extLst>
      <p:ext uri="{BB962C8B-B14F-4D97-AF65-F5344CB8AC3E}">
        <p14:creationId xmlns:p14="http://schemas.microsoft.com/office/powerpoint/2010/main" val="170388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8E91F-630E-5840-86FA-80FD8421040F}"/>
              </a:ext>
            </a:extLst>
          </p:cNvPr>
          <p:cNvSpPr>
            <a:spLocks noGrp="1"/>
          </p:cNvSpPr>
          <p:nvPr>
            <p:ph type="ctrTitle"/>
          </p:nvPr>
        </p:nvSpPr>
        <p:spPr>
          <a:xfrm>
            <a:off x="1524000" y="1122363"/>
            <a:ext cx="8705590" cy="1479464"/>
          </a:xfrm>
        </p:spPr>
        <p:txBody>
          <a:bodyPr/>
          <a:lstStyle/>
          <a:p>
            <a:r>
              <a:rPr lang="en-GB">
                <a:gradFill flip="none">
                  <a:gsLst>
                    <a:gs pos="0">
                      <a:srgbClr val="7162FE"/>
                    </a:gs>
                    <a:gs pos="100000">
                      <a:srgbClr val="F900A0">
                        <a:alpha val="70000"/>
                      </a:srgbClr>
                    </a:gs>
                  </a:gsLst>
                  <a:lin ang="0" scaled="1"/>
                  <a:tileRect/>
                </a:gradFill>
                <a:cs typeface="Angsana New"/>
              </a:rPr>
              <a:t>Lifestyle management</a:t>
            </a:r>
            <a:endParaRPr lang="en-GB"/>
          </a:p>
        </p:txBody>
      </p:sp>
      <p:sp>
        <p:nvSpPr>
          <p:cNvPr id="3" name="Subtitle 2">
            <a:extLst>
              <a:ext uri="{FF2B5EF4-FFF2-40B4-BE49-F238E27FC236}">
                <a16:creationId xmlns:a16="http://schemas.microsoft.com/office/drawing/2014/main" id="{49039C6B-B8DA-9959-29EB-8BABD6CD508D}"/>
              </a:ext>
            </a:extLst>
          </p:cNvPr>
          <p:cNvSpPr>
            <a:spLocks noGrp="1"/>
          </p:cNvSpPr>
          <p:nvPr>
            <p:ph type="subTitle" idx="1"/>
          </p:nvPr>
        </p:nvSpPr>
        <p:spPr>
          <a:xfrm>
            <a:off x="578556" y="1961444"/>
            <a:ext cx="10611361" cy="4225369"/>
          </a:xfrm>
          <a:ln>
            <a:solidFill>
              <a:schemeClr val="tx1"/>
            </a:solidFill>
          </a:ln>
        </p:spPr>
        <p:txBody>
          <a:bodyPr vert="horz" lIns="91440" tIns="45720" rIns="91440" bIns="45720" rtlCol="0" anchor="t">
            <a:normAutofit/>
          </a:bodyPr>
          <a:lstStyle/>
          <a:p>
            <a:pPr marL="342900" indent="-342900">
              <a:buFont typeface="Arial" panose="05000000000000000000" pitchFamily="2" charset="2"/>
              <a:buChar char="•"/>
            </a:pPr>
            <a:r>
              <a:rPr lang="en-GB">
                <a:solidFill>
                  <a:srgbClr val="201449">
                    <a:alpha val="70000"/>
                  </a:srgbClr>
                </a:solidFill>
                <a:latin typeface="Arial"/>
                <a:cs typeface="Arial"/>
              </a:rPr>
              <a:t>Healthy diet </a:t>
            </a:r>
          </a:p>
          <a:p>
            <a:pPr marL="342900" indent="-342900">
              <a:buFont typeface="Arial" panose="05000000000000000000" pitchFamily="2" charset="2"/>
              <a:buChar char="•"/>
            </a:pPr>
            <a:r>
              <a:rPr lang="en-GB">
                <a:solidFill>
                  <a:srgbClr val="201449">
                    <a:alpha val="70000"/>
                  </a:srgbClr>
                </a:solidFill>
                <a:latin typeface="Arial"/>
                <a:cs typeface="Arial"/>
              </a:rPr>
              <a:t>Reduces sugar and saturated fat intake</a:t>
            </a:r>
          </a:p>
          <a:p>
            <a:pPr marL="342900" indent="-342900">
              <a:buFont typeface="Arial" panose="05000000000000000000" pitchFamily="2" charset="2"/>
              <a:buChar char="•"/>
            </a:pPr>
            <a:r>
              <a:rPr lang="en-GB">
                <a:solidFill>
                  <a:srgbClr val="201449">
                    <a:alpha val="70000"/>
                  </a:srgbClr>
                </a:solidFill>
                <a:latin typeface="Arial"/>
                <a:cs typeface="Arial"/>
              </a:rPr>
              <a:t>Exercise</a:t>
            </a:r>
          </a:p>
          <a:p>
            <a:pPr marL="342900" indent="-342900">
              <a:buFont typeface="Arial" panose="05000000000000000000" pitchFamily="2" charset="2"/>
              <a:buChar char="•"/>
            </a:pPr>
            <a:r>
              <a:rPr lang="en-GB">
                <a:solidFill>
                  <a:srgbClr val="201449">
                    <a:alpha val="70000"/>
                  </a:srgbClr>
                </a:solidFill>
                <a:latin typeface="Arial"/>
                <a:cs typeface="Arial"/>
              </a:rPr>
              <a:t>Weight reduction strategies </a:t>
            </a:r>
          </a:p>
          <a:p>
            <a:pPr marL="342900" indent="-342900" algn="l">
              <a:buFont typeface="Arial" panose="05000000000000000000" pitchFamily="2" charset="2"/>
              <a:buChar char="•"/>
            </a:pPr>
            <a:r>
              <a:rPr lang="en-GB">
                <a:solidFill>
                  <a:srgbClr val="201449">
                    <a:alpha val="70000"/>
                  </a:srgbClr>
                </a:solidFill>
                <a:latin typeface="Arial"/>
                <a:cs typeface="Arial"/>
              </a:rPr>
              <a:t>Smoking cessation support </a:t>
            </a:r>
          </a:p>
          <a:p>
            <a:pPr algn="l">
              <a:buClr>
                <a:srgbClr val="E4DEF6"/>
              </a:buClr>
            </a:pPr>
            <a:r>
              <a:rPr lang="en-GB">
                <a:solidFill>
                  <a:srgbClr val="201449">
                    <a:alpha val="70000"/>
                  </a:srgbClr>
                </a:solidFill>
                <a:latin typeface="Arial"/>
                <a:cs typeface="Arial"/>
              </a:rPr>
              <a:t>Lifestyle changes improve blood glucose control and reduces complications.</a:t>
            </a:r>
          </a:p>
          <a:p>
            <a:r>
              <a:rPr lang="en-GB"/>
              <a:t>(NHS</a:t>
            </a:r>
            <a:r>
              <a:rPr lang="en-GB">
                <a:solidFill>
                  <a:schemeClr val="tx1">
                    <a:lumMod val="90000"/>
                    <a:lumOff val="10000"/>
                  </a:schemeClr>
                </a:solidFill>
              </a:rPr>
              <a:t>, 2023)</a:t>
            </a:r>
          </a:p>
          <a:p>
            <a:r>
              <a:rPr lang="en-GB">
                <a:solidFill>
                  <a:schemeClr val="tx1">
                    <a:lumMod val="90000"/>
                    <a:lumOff val="10000"/>
                  </a:schemeClr>
                </a:solidFill>
              </a:rPr>
              <a:t>Diabetes UK, 2023)</a:t>
            </a:r>
          </a:p>
          <a:p>
            <a:pPr algn="l">
              <a:buClr>
                <a:srgbClr val="E4DEF6"/>
              </a:buClr>
            </a:pPr>
            <a:endParaRPr lang="en-GB">
              <a:solidFill>
                <a:srgbClr val="201449">
                  <a:alpha val="70000"/>
                </a:srgbClr>
              </a:solidFill>
              <a:latin typeface="Arial"/>
              <a:cs typeface="Arial"/>
            </a:endParaRPr>
          </a:p>
        </p:txBody>
      </p:sp>
    </p:spTree>
    <p:extLst>
      <p:ext uri="{BB962C8B-B14F-4D97-AF65-F5344CB8AC3E}">
        <p14:creationId xmlns:p14="http://schemas.microsoft.com/office/powerpoint/2010/main" val="14455353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40D80-8BD5-612D-0976-ADD6F1FCFF1B}"/>
              </a:ext>
            </a:extLst>
          </p:cNvPr>
          <p:cNvSpPr>
            <a:spLocks noGrp="1"/>
          </p:cNvSpPr>
          <p:nvPr>
            <p:ph type="ctrTitle"/>
          </p:nvPr>
        </p:nvSpPr>
        <p:spPr>
          <a:xfrm>
            <a:off x="1524000" y="1122363"/>
            <a:ext cx="8789096" cy="988861"/>
          </a:xfrm>
        </p:spPr>
        <p:txBody>
          <a:bodyPr/>
          <a:lstStyle/>
          <a:p>
            <a:r>
              <a:rPr lang="en-GB">
                <a:gradFill flip="none">
                  <a:gsLst>
                    <a:gs pos="0">
                      <a:srgbClr val="7162FE"/>
                    </a:gs>
                    <a:gs pos="100000">
                      <a:srgbClr val="F900A0">
                        <a:alpha val="70000"/>
                      </a:srgbClr>
                    </a:gs>
                  </a:gsLst>
                  <a:lin ang="0" scaled="1"/>
                  <a:tileRect/>
                </a:gradFill>
                <a:cs typeface="Angsana New"/>
              </a:rPr>
              <a:t>Monitoring </a:t>
            </a:r>
            <a:endParaRPr lang="en-GB"/>
          </a:p>
        </p:txBody>
      </p:sp>
      <p:sp>
        <p:nvSpPr>
          <p:cNvPr id="3" name="Subtitle 2">
            <a:extLst>
              <a:ext uri="{FF2B5EF4-FFF2-40B4-BE49-F238E27FC236}">
                <a16:creationId xmlns:a16="http://schemas.microsoft.com/office/drawing/2014/main" id="{CB02C64B-6633-50B9-20DE-7B8C4BE983C3}"/>
              </a:ext>
            </a:extLst>
          </p:cNvPr>
          <p:cNvSpPr>
            <a:spLocks noGrp="1"/>
          </p:cNvSpPr>
          <p:nvPr>
            <p:ph type="subTitle" idx="1"/>
          </p:nvPr>
        </p:nvSpPr>
        <p:spPr>
          <a:xfrm>
            <a:off x="668055" y="2599957"/>
            <a:ext cx="10240027" cy="3524227"/>
          </a:xfrm>
        </p:spPr>
        <p:txBody>
          <a:bodyPr vert="horz" lIns="91440" tIns="45720" rIns="91440" bIns="45720" rtlCol="0" anchor="t">
            <a:normAutofit/>
          </a:bodyPr>
          <a:lstStyle/>
          <a:p>
            <a:pPr marL="342900" indent="-342900">
              <a:buFont typeface="Arial" panose="05000000000000000000" pitchFamily="2" charset="2"/>
              <a:buChar char="•"/>
            </a:pPr>
            <a:r>
              <a:rPr lang="en-GB">
                <a:solidFill>
                  <a:schemeClr val="tx1">
                    <a:alpha val="70000"/>
                  </a:schemeClr>
                </a:solidFill>
                <a:latin typeface="Arial"/>
                <a:cs typeface="Arial"/>
              </a:rPr>
              <a:t>HbA1c every couple of months</a:t>
            </a:r>
          </a:p>
          <a:p>
            <a:pPr marL="342900" indent="-342900">
              <a:buFont typeface="Arial" panose="05000000000000000000" pitchFamily="2" charset="2"/>
              <a:buChar char="•"/>
            </a:pPr>
            <a:r>
              <a:rPr lang="en-GB">
                <a:solidFill>
                  <a:schemeClr val="tx1">
                    <a:alpha val="70000"/>
                  </a:schemeClr>
                </a:solidFill>
                <a:latin typeface="Arial"/>
                <a:cs typeface="Arial"/>
              </a:rPr>
              <a:t>Blood glucose- self-monitoring</a:t>
            </a:r>
          </a:p>
          <a:p>
            <a:pPr marL="342900" indent="-342900">
              <a:buFont typeface="Arial" panose="05000000000000000000" pitchFamily="2" charset="2"/>
              <a:buChar char="•"/>
            </a:pPr>
            <a:r>
              <a:rPr lang="en-GB">
                <a:solidFill>
                  <a:schemeClr val="tx1">
                    <a:alpha val="70000"/>
                  </a:schemeClr>
                </a:solidFill>
                <a:latin typeface="Arial"/>
                <a:cs typeface="Arial"/>
              </a:rPr>
              <a:t>Blood pressure and lipid profile</a:t>
            </a:r>
          </a:p>
          <a:p>
            <a:pPr marL="342900" indent="-342900" algn="l">
              <a:buFont typeface="Arial" panose="05000000000000000000" pitchFamily="2" charset="2"/>
              <a:buChar char="•"/>
            </a:pPr>
            <a:r>
              <a:rPr lang="en-GB">
                <a:solidFill>
                  <a:schemeClr val="tx1">
                    <a:alpha val="70000"/>
                  </a:schemeClr>
                </a:solidFill>
                <a:latin typeface="Arial"/>
                <a:cs typeface="Arial"/>
              </a:rPr>
              <a:t>Screening for complications</a:t>
            </a:r>
          </a:p>
          <a:p>
            <a:pPr algn="l">
              <a:buClr>
                <a:srgbClr val="E4DEF6"/>
              </a:buClr>
            </a:pPr>
            <a:r>
              <a:rPr lang="en-GB">
                <a:solidFill>
                  <a:schemeClr val="tx1">
                    <a:alpha val="70000"/>
                  </a:schemeClr>
                </a:solidFill>
                <a:latin typeface="Arial"/>
                <a:cs typeface="Arial"/>
              </a:rPr>
              <a:t>(NHS,2023)</a:t>
            </a:r>
          </a:p>
          <a:p>
            <a:pPr algn="l"/>
            <a:r>
              <a:rPr lang="en-GB">
                <a:solidFill>
                  <a:schemeClr val="tx1">
                    <a:alpha val="70000"/>
                  </a:schemeClr>
                </a:solidFill>
                <a:latin typeface="Arial"/>
                <a:cs typeface="Arial"/>
              </a:rPr>
              <a:t>Regular monitoring ensures effective management and reduces risks.</a:t>
            </a:r>
          </a:p>
        </p:txBody>
      </p:sp>
    </p:spTree>
    <p:extLst>
      <p:ext uri="{BB962C8B-B14F-4D97-AF65-F5344CB8AC3E}">
        <p14:creationId xmlns:p14="http://schemas.microsoft.com/office/powerpoint/2010/main" val="3899948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1D850-8E61-AE87-8D79-C533A3D88EE2}"/>
              </a:ext>
            </a:extLst>
          </p:cNvPr>
          <p:cNvSpPr>
            <a:spLocks noGrp="1"/>
          </p:cNvSpPr>
          <p:nvPr>
            <p:ph type="ctrTitle"/>
          </p:nvPr>
        </p:nvSpPr>
        <p:spPr>
          <a:xfrm>
            <a:off x="1524000" y="1122363"/>
            <a:ext cx="12244192" cy="884478"/>
          </a:xfrm>
        </p:spPr>
        <p:txBody>
          <a:bodyPr>
            <a:normAutofit fontScale="90000"/>
          </a:bodyPr>
          <a:lstStyle/>
          <a:p>
            <a:r>
              <a:rPr lang="en-GB">
                <a:gradFill flip="none">
                  <a:gsLst>
                    <a:gs pos="0">
                      <a:srgbClr val="7162FE"/>
                    </a:gs>
                    <a:gs pos="100000">
                      <a:srgbClr val="F900A0">
                        <a:alpha val="70000"/>
                      </a:srgbClr>
                    </a:gs>
                  </a:gsLst>
                  <a:lin ang="0" scaled="1"/>
                  <a:tileRect/>
                </a:gradFill>
                <a:cs typeface="Angsana New"/>
              </a:rPr>
              <a:t>Communication and Ethics</a:t>
            </a:r>
            <a:endParaRPr lang="en-GB"/>
          </a:p>
        </p:txBody>
      </p:sp>
      <p:sp>
        <p:nvSpPr>
          <p:cNvPr id="3" name="Subtitle 2">
            <a:extLst>
              <a:ext uri="{FF2B5EF4-FFF2-40B4-BE49-F238E27FC236}">
                <a16:creationId xmlns:a16="http://schemas.microsoft.com/office/drawing/2014/main" id="{412E4E5B-DC81-DAD3-F502-4F06646CB54E}"/>
              </a:ext>
            </a:extLst>
          </p:cNvPr>
          <p:cNvSpPr>
            <a:spLocks noGrp="1"/>
          </p:cNvSpPr>
          <p:nvPr>
            <p:ph type="subTitle" idx="1"/>
          </p:nvPr>
        </p:nvSpPr>
        <p:spPr>
          <a:xfrm>
            <a:off x="490604" y="2015409"/>
            <a:ext cx="10699313" cy="4213158"/>
          </a:xfrm>
        </p:spPr>
        <p:txBody>
          <a:bodyPr vert="horz" lIns="91440" tIns="45720" rIns="91440" bIns="45720" rtlCol="0" anchor="t">
            <a:normAutofit/>
          </a:bodyPr>
          <a:lstStyle/>
          <a:p>
            <a:pPr marL="342900" indent="-342900">
              <a:buFont typeface="Arial" panose="05000000000000000000" pitchFamily="2" charset="2"/>
              <a:buChar char="•"/>
            </a:pPr>
            <a:r>
              <a:rPr lang="en-GB">
                <a:latin typeface="Arial"/>
                <a:cs typeface="Arial"/>
              </a:rPr>
              <a:t>Clear and patient-centred communication</a:t>
            </a:r>
          </a:p>
          <a:p>
            <a:pPr marL="342900" indent="-342900">
              <a:buFont typeface="Arial" panose="05000000000000000000" pitchFamily="2" charset="2"/>
              <a:buChar char="•"/>
            </a:pPr>
            <a:r>
              <a:rPr lang="en-GB">
                <a:latin typeface="Arial"/>
                <a:cs typeface="Arial"/>
              </a:rPr>
              <a:t>Health Education </a:t>
            </a:r>
          </a:p>
          <a:p>
            <a:pPr marL="342900" indent="-342900">
              <a:buFont typeface="Arial" panose="05000000000000000000" pitchFamily="2" charset="2"/>
              <a:buChar char="•"/>
            </a:pPr>
            <a:r>
              <a:rPr lang="en-GB">
                <a:latin typeface="Arial"/>
                <a:cs typeface="Arial"/>
              </a:rPr>
              <a:t>Consent </a:t>
            </a:r>
          </a:p>
          <a:p>
            <a:pPr marL="342900" indent="-342900" algn="l">
              <a:buFont typeface="Arial" panose="05000000000000000000" pitchFamily="2" charset="2"/>
              <a:buChar char="•"/>
            </a:pPr>
            <a:r>
              <a:rPr lang="en-GB">
                <a:latin typeface="Arial"/>
                <a:cs typeface="Arial"/>
              </a:rPr>
              <a:t>Confidentiality and professional standards</a:t>
            </a:r>
            <a:endParaRPr lang="en-GB"/>
          </a:p>
          <a:p>
            <a:pPr algn="l">
              <a:buClr>
                <a:srgbClr val="E4DEF6"/>
              </a:buClr>
            </a:pPr>
            <a:r>
              <a:rPr lang="en-GB">
                <a:latin typeface="Arial"/>
                <a:cs typeface="Arial"/>
              </a:rPr>
              <a:t>Effective communication and ethical practise ensures patient understanding, safety, and involvement in care.</a:t>
            </a:r>
          </a:p>
          <a:p>
            <a:pPr algn="l"/>
            <a:r>
              <a:rPr lang="en-GB">
                <a:latin typeface="Arial"/>
                <a:cs typeface="Arial"/>
              </a:rPr>
              <a:t>(NICE,2022;NHS2023)</a:t>
            </a:r>
          </a:p>
        </p:txBody>
      </p:sp>
    </p:spTree>
    <p:extLst>
      <p:ext uri="{BB962C8B-B14F-4D97-AF65-F5344CB8AC3E}">
        <p14:creationId xmlns:p14="http://schemas.microsoft.com/office/powerpoint/2010/main" val="42615679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71257-3C5F-7EDD-B327-5FC56AFEA579}"/>
              </a:ext>
            </a:extLst>
          </p:cNvPr>
          <p:cNvSpPr>
            <a:spLocks noGrp="1"/>
          </p:cNvSpPr>
          <p:nvPr>
            <p:ph type="ctrTitle"/>
          </p:nvPr>
        </p:nvSpPr>
        <p:spPr>
          <a:xfrm>
            <a:off x="814192" y="892719"/>
            <a:ext cx="9144000" cy="2387600"/>
          </a:xfrm>
        </p:spPr>
        <p:txBody>
          <a:bodyPr/>
          <a:lstStyle/>
          <a:p>
            <a:r>
              <a:rPr lang="en-GB">
                <a:gradFill flip="none">
                  <a:gsLst>
                    <a:gs pos="0">
                      <a:srgbClr val="7162FE"/>
                    </a:gs>
                    <a:gs pos="100000">
                      <a:srgbClr val="F900A0">
                        <a:alpha val="70000"/>
                      </a:srgbClr>
                    </a:gs>
                  </a:gsLst>
                  <a:lin ang="0" scaled="1"/>
                  <a:tileRect/>
                </a:gradFill>
                <a:cs typeface="Angsana New"/>
              </a:rPr>
              <a:t>Evaluation &amp;conclusion</a:t>
            </a:r>
            <a:endParaRPr lang="en-GB"/>
          </a:p>
        </p:txBody>
      </p:sp>
      <p:sp>
        <p:nvSpPr>
          <p:cNvPr id="3" name="Subtitle 2">
            <a:extLst>
              <a:ext uri="{FF2B5EF4-FFF2-40B4-BE49-F238E27FC236}">
                <a16:creationId xmlns:a16="http://schemas.microsoft.com/office/drawing/2014/main" id="{69732CF3-8664-AA8D-7091-682DDF6BCE93}"/>
              </a:ext>
            </a:extLst>
          </p:cNvPr>
          <p:cNvSpPr>
            <a:spLocks noGrp="1"/>
          </p:cNvSpPr>
          <p:nvPr>
            <p:ph type="subTitle" idx="1"/>
          </p:nvPr>
        </p:nvSpPr>
        <p:spPr>
          <a:xfrm>
            <a:off x="417535" y="2286806"/>
            <a:ext cx="10772382" cy="4077459"/>
          </a:xfrm>
        </p:spPr>
        <p:txBody>
          <a:bodyPr vert="horz" lIns="91440" tIns="45720" rIns="91440" bIns="45720" rtlCol="0" anchor="t">
            <a:normAutofit/>
          </a:bodyPr>
          <a:lstStyle/>
          <a:p>
            <a:pPr marL="342900" indent="-342900">
              <a:buFont typeface="Arial" panose="05000000000000000000" pitchFamily="2" charset="2"/>
              <a:buChar char="•"/>
            </a:pPr>
            <a:r>
              <a:rPr lang="en-GB">
                <a:latin typeface="Arial"/>
                <a:cs typeface="Arial"/>
              </a:rPr>
              <a:t>Reduced HbA1c and </a:t>
            </a:r>
            <a:r>
              <a:rPr lang="en-GB" err="1">
                <a:latin typeface="Arial"/>
                <a:cs typeface="Arial"/>
              </a:rPr>
              <a:t>glycaemic</a:t>
            </a:r>
            <a:r>
              <a:rPr lang="en-GB">
                <a:latin typeface="Arial"/>
                <a:cs typeface="Arial"/>
              </a:rPr>
              <a:t> control</a:t>
            </a:r>
          </a:p>
          <a:p>
            <a:pPr marL="342900" indent="-342900">
              <a:buFont typeface="Arial" panose="05000000000000000000" pitchFamily="2" charset="2"/>
              <a:buChar char="•"/>
            </a:pPr>
            <a:r>
              <a:rPr lang="en-GB">
                <a:latin typeface="Arial"/>
                <a:cs typeface="Arial"/>
              </a:rPr>
              <a:t>Improved lifestyle and weight reduction</a:t>
            </a:r>
          </a:p>
          <a:p>
            <a:pPr marL="342900" indent="-342900">
              <a:buFont typeface="Arial" panose="05000000000000000000" pitchFamily="2" charset="2"/>
              <a:buChar char="•"/>
            </a:pPr>
            <a:r>
              <a:rPr lang="en-GB">
                <a:latin typeface="Arial"/>
                <a:cs typeface="Arial"/>
              </a:rPr>
              <a:t>Fewer complications</a:t>
            </a:r>
          </a:p>
          <a:p>
            <a:pPr marL="342900" indent="-342900" algn="l">
              <a:buFont typeface="Arial" panose="05000000000000000000" pitchFamily="2" charset="2"/>
              <a:buChar char="•"/>
            </a:pPr>
            <a:r>
              <a:rPr lang="en-GB">
                <a:latin typeface="Arial"/>
                <a:cs typeface="Arial"/>
              </a:rPr>
              <a:t>Ongoing management </a:t>
            </a:r>
            <a:endParaRPr lang="en-GB"/>
          </a:p>
          <a:p>
            <a:pPr algn="l">
              <a:buClr>
                <a:srgbClr val="E4DEF6"/>
              </a:buClr>
            </a:pPr>
            <a:r>
              <a:rPr lang="en-GB">
                <a:latin typeface="Arial"/>
                <a:cs typeface="Arial"/>
              </a:rPr>
              <a:t>Care effectiveness is measured through improved outcomes. Type 2 diabetes requires long-term management using a holistic approach.</a:t>
            </a:r>
          </a:p>
          <a:p>
            <a:pPr algn="l">
              <a:buClr>
                <a:srgbClr val="E4DEF6"/>
              </a:buClr>
            </a:pPr>
            <a:r>
              <a:rPr lang="en-GB">
                <a:latin typeface="Arial"/>
                <a:cs typeface="Arial"/>
              </a:rPr>
              <a:t>(NHS,2023)</a:t>
            </a:r>
          </a:p>
        </p:txBody>
      </p:sp>
    </p:spTree>
    <p:extLst>
      <p:ext uri="{BB962C8B-B14F-4D97-AF65-F5344CB8AC3E}">
        <p14:creationId xmlns:p14="http://schemas.microsoft.com/office/powerpoint/2010/main" val="1147994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8F029-8DA9-C448-ECA5-0B11C56963A4}"/>
              </a:ext>
            </a:extLst>
          </p:cNvPr>
          <p:cNvSpPr>
            <a:spLocks noGrp="1"/>
          </p:cNvSpPr>
          <p:nvPr>
            <p:ph type="title"/>
          </p:nvPr>
        </p:nvSpPr>
        <p:spPr>
          <a:xfrm>
            <a:off x="700635" y="922096"/>
            <a:ext cx="10376587" cy="700682"/>
          </a:xfrm>
        </p:spPr>
        <p:txBody>
          <a:bodyPr/>
          <a:lstStyle/>
          <a:p>
            <a:r>
              <a:rPr lang="en-GB"/>
              <a:t>reference</a:t>
            </a:r>
          </a:p>
        </p:txBody>
      </p:sp>
      <p:sp>
        <p:nvSpPr>
          <p:cNvPr id="3" name="Content Placeholder 2">
            <a:extLst>
              <a:ext uri="{FF2B5EF4-FFF2-40B4-BE49-F238E27FC236}">
                <a16:creationId xmlns:a16="http://schemas.microsoft.com/office/drawing/2014/main" id="{5BFDA2EB-EDE8-1089-57AA-5DA0509A86C4}"/>
              </a:ext>
            </a:extLst>
          </p:cNvPr>
          <p:cNvSpPr>
            <a:spLocks noGrp="1"/>
          </p:cNvSpPr>
          <p:nvPr>
            <p:ph idx="1"/>
          </p:nvPr>
        </p:nvSpPr>
        <p:spPr>
          <a:xfrm>
            <a:off x="296333" y="1622778"/>
            <a:ext cx="11034890" cy="6110111"/>
          </a:xfrm>
        </p:spPr>
        <p:txBody>
          <a:bodyPr>
            <a:normAutofit/>
          </a:bodyPr>
          <a:lstStyle/>
          <a:p>
            <a:r>
              <a:rPr lang="en-GB" sz="1600">
                <a:solidFill>
                  <a:schemeClr val="bg2">
                    <a:lumMod val="10000"/>
                  </a:schemeClr>
                </a:solidFill>
                <a:latin typeface="Arial" panose="020B0604020202020204" pitchFamily="34" charset="0"/>
                <a:cs typeface="Arial" panose="020B0604020202020204" pitchFamily="34" charset="0"/>
              </a:rPr>
              <a:t>Diabetes UK know diabetes fight diabetes; Type 2 diabetes.(2023).Available </a:t>
            </a:r>
            <a:r>
              <a:rPr lang="en-GB" sz="1600">
                <a:solidFill>
                  <a:schemeClr val="bg2">
                    <a:lumMod val="1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https://www.diabetes.org.uk/about-diabetes/type-2-diabetes</a:t>
            </a:r>
            <a:r>
              <a:rPr lang="en-GB" sz="1600">
                <a:solidFill>
                  <a:schemeClr val="bg2">
                    <a:lumMod val="10000"/>
                  </a:schemeClr>
                </a:solidFill>
                <a:latin typeface="Arial" panose="020B0604020202020204" pitchFamily="34" charset="0"/>
                <a:cs typeface="Arial" panose="020B0604020202020204" pitchFamily="34" charset="0"/>
              </a:rPr>
              <a:t> </a:t>
            </a:r>
          </a:p>
          <a:p>
            <a:r>
              <a:rPr lang="en-GB" sz="1600">
                <a:solidFill>
                  <a:schemeClr val="bg2">
                    <a:lumMod val="10000"/>
                  </a:schemeClr>
                </a:solidFill>
                <a:latin typeface="Arial" panose="020B0604020202020204" pitchFamily="34" charset="0"/>
                <a:cs typeface="Arial" panose="020B0604020202020204" pitchFamily="34" charset="0"/>
              </a:rPr>
              <a:t>National Institute for Health and Care Excellence (2022) Type 2 diabetes in adults: management (NG28). Available at: https://www.nice.org.uk/guidance/</a:t>
            </a:r>
            <a:r>
              <a:rPr lang="en-GB" sz="1600" err="1">
                <a:solidFill>
                  <a:schemeClr val="bg2">
                    <a:lumMod val="10000"/>
                  </a:schemeClr>
                </a:solidFill>
                <a:latin typeface="Arial" panose="020B0604020202020204" pitchFamily="34" charset="0"/>
                <a:cs typeface="Arial" panose="020B0604020202020204" pitchFamily="34" charset="0"/>
              </a:rPr>
              <a:t>ng28</a:t>
            </a:r>
            <a:endParaRPr lang="en-GB" sz="1600">
              <a:solidFill>
                <a:schemeClr val="bg2">
                  <a:lumMod val="10000"/>
                </a:schemeClr>
              </a:solidFill>
              <a:latin typeface="Arial" panose="020B0604020202020204" pitchFamily="34" charset="0"/>
              <a:cs typeface="Arial" panose="020B0604020202020204" pitchFamily="34" charset="0"/>
            </a:endParaRPr>
          </a:p>
          <a:p>
            <a:r>
              <a:rPr lang="en-GB" sz="1600" b="0" i="0">
                <a:solidFill>
                  <a:schemeClr val="bg2">
                    <a:lumMod val="10000"/>
                  </a:schemeClr>
                </a:solidFill>
                <a:effectLst/>
                <a:latin typeface="Arial" panose="020B0604020202020204" pitchFamily="34" charset="0"/>
                <a:cs typeface="Arial" panose="020B0604020202020204" pitchFamily="34" charset="0"/>
              </a:rPr>
              <a:t>National Health Service (2023) Type 2 diabetes. Available at: https://</a:t>
            </a:r>
            <a:r>
              <a:rPr lang="en-GB" sz="1600" b="0" i="0" err="1">
                <a:solidFill>
                  <a:schemeClr val="bg2">
                    <a:lumMod val="10000"/>
                  </a:schemeClr>
                </a:solidFill>
                <a:effectLst/>
                <a:latin typeface="Arial" panose="020B0604020202020204" pitchFamily="34" charset="0"/>
                <a:cs typeface="Arial" panose="020B0604020202020204" pitchFamily="34" charset="0"/>
              </a:rPr>
              <a:t>www.nhs.uk</a:t>
            </a:r>
            <a:r>
              <a:rPr lang="en-GB" sz="1600" b="0" i="0">
                <a:solidFill>
                  <a:schemeClr val="bg2">
                    <a:lumMod val="10000"/>
                  </a:schemeClr>
                </a:solidFill>
                <a:effectLst/>
                <a:latin typeface="Arial" panose="020B0604020202020204" pitchFamily="34" charset="0"/>
                <a:cs typeface="Arial" panose="020B0604020202020204" pitchFamily="34" charset="0"/>
              </a:rPr>
              <a:t>/</a:t>
            </a:r>
            <a:r>
              <a:rPr lang="en-GB" sz="1600">
                <a:solidFill>
                  <a:schemeClr val="bg2">
                    <a:lumMod val="10000"/>
                  </a:schemeClr>
                </a:solidFill>
                <a:latin typeface="Arial" panose="020B0604020202020204" pitchFamily="34" charset="0"/>
                <a:cs typeface="Arial" panose="020B0604020202020204" pitchFamily="34" charset="0"/>
              </a:rPr>
              <a:t>C</a:t>
            </a:r>
            <a:r>
              <a:rPr lang="en-GB" sz="1600" b="0" i="0">
                <a:solidFill>
                  <a:schemeClr val="bg2">
                    <a:lumMod val="10000"/>
                  </a:schemeClr>
                </a:solidFill>
                <a:effectLst/>
                <a:latin typeface="Arial" panose="020B0604020202020204" pitchFamily="34" charset="0"/>
                <a:cs typeface="Arial" panose="020B0604020202020204" pitchFamily="34" charset="0"/>
              </a:rPr>
              <a:t>onditions/type-2-diabetes/ </a:t>
            </a:r>
            <a:endParaRPr lang="en-GB" sz="1600">
              <a:solidFill>
                <a:schemeClr val="bg2">
                  <a:lumMod val="10000"/>
                </a:schemeClr>
              </a:solidFill>
              <a:effectLst/>
              <a:latin typeface="Arial" panose="020B0604020202020204" pitchFamily="34" charset="0"/>
              <a:cs typeface="Arial" panose="020B0604020202020204" pitchFamily="34" charset="0"/>
            </a:endParaRPr>
          </a:p>
          <a:p>
            <a:r>
              <a:rPr lang="en-GB" sz="1600" b="0" i="0">
                <a:solidFill>
                  <a:schemeClr val="bg2">
                    <a:lumMod val="10000"/>
                  </a:schemeClr>
                </a:solidFill>
                <a:effectLst/>
                <a:latin typeface="Arial" panose="020B0604020202020204" pitchFamily="34" charset="0"/>
                <a:cs typeface="Arial" panose="020B0604020202020204" pitchFamily="34" charset="0"/>
              </a:rPr>
              <a:t>World Health Organization (2023) Diabetes. Available at: https://www.who.int/news-room/fact-sheets/detail/diabetes</a:t>
            </a:r>
            <a:endParaRPr lang="en-GB" sz="1600">
              <a:solidFill>
                <a:schemeClr val="bg2">
                  <a:lumMod val="10000"/>
                </a:schemeClr>
              </a:solidFill>
              <a:effectLst/>
              <a:latin typeface="Arial" panose="020B0604020202020204" pitchFamily="34" charset="0"/>
              <a:cs typeface="Arial" panose="020B0604020202020204" pitchFamily="34" charset="0"/>
            </a:endParaRPr>
          </a:p>
          <a:p>
            <a:r>
              <a:rPr lang="en-GB" sz="1600" b="0" i="0" err="1">
                <a:solidFill>
                  <a:schemeClr val="bg2">
                    <a:lumMod val="10000"/>
                  </a:schemeClr>
                </a:solidFill>
                <a:effectLst/>
                <a:latin typeface="Arial" panose="020B0604020202020204" pitchFamily="34" charset="0"/>
                <a:cs typeface="Arial" panose="020B0604020202020204" pitchFamily="34" charset="0"/>
              </a:rPr>
              <a:t>Center</a:t>
            </a:r>
            <a:r>
              <a:rPr lang="en-GB" sz="1600" b="0" i="0">
                <a:solidFill>
                  <a:schemeClr val="bg2">
                    <a:lumMod val="10000"/>
                  </a:schemeClr>
                </a:solidFill>
                <a:effectLst/>
                <a:latin typeface="Arial" panose="020B0604020202020204" pitchFamily="34" charset="0"/>
                <a:cs typeface="Arial" panose="020B0604020202020204" pitchFamily="34" charset="0"/>
              </a:rPr>
              <a:t> for Disease Control and Prevention (2023) Type 2 diabetes. Available at: https://www.cdc.gov/diabetes/about/about-type-2-diabetes.html?</a:t>
            </a:r>
            <a:r>
              <a:rPr lang="en-GB" sz="1600" b="0" i="0" err="1">
                <a:solidFill>
                  <a:schemeClr val="bg2">
                    <a:lumMod val="10000"/>
                  </a:schemeClr>
                </a:solidFill>
                <a:effectLst/>
                <a:latin typeface="Arial" panose="020B0604020202020204" pitchFamily="34" charset="0"/>
                <a:cs typeface="Arial" panose="020B0604020202020204" pitchFamily="34" charset="0"/>
              </a:rPr>
              <a:t>CDC_AAref_Val</a:t>
            </a:r>
            <a:r>
              <a:rPr lang="en-GB" sz="1600" b="0" i="0">
                <a:solidFill>
                  <a:schemeClr val="bg2">
                    <a:lumMod val="10000"/>
                  </a:schemeClr>
                </a:solidFill>
                <a:effectLst/>
                <a:latin typeface="Arial" panose="020B0604020202020204" pitchFamily="34" charset="0"/>
                <a:cs typeface="Arial" panose="020B0604020202020204" pitchFamily="34" charset="0"/>
              </a:rPr>
              <a:t>=https://www.cdc.gov/diabetes/basics/type2.html</a:t>
            </a:r>
          </a:p>
          <a:p>
            <a:r>
              <a:rPr lang="en-GB" sz="1600">
                <a:solidFill>
                  <a:schemeClr val="bg2">
                    <a:lumMod val="10000"/>
                  </a:schemeClr>
                </a:solidFill>
                <a:latin typeface="Arial" panose="020B0604020202020204" pitchFamily="34" charset="0"/>
                <a:cs typeface="Arial" panose="020B0604020202020204" pitchFamily="34" charset="0"/>
              </a:rPr>
              <a:t> Swift, C.S. and Clark, N.G. (2016) Overcoming type 2 diabetes. New York: Alpha, a member of Penguin Random House, LLC.</a:t>
            </a:r>
          </a:p>
          <a:p>
            <a:r>
              <a:rPr lang="en-GB" sz="1600">
                <a:solidFill>
                  <a:schemeClr val="bg2">
                    <a:lumMod val="10000"/>
                  </a:schemeClr>
                </a:solidFill>
                <a:latin typeface="Arial" panose="020B0604020202020204" pitchFamily="34" charset="0"/>
                <a:cs typeface="Arial" panose="020B0604020202020204" pitchFamily="34" charset="0"/>
              </a:rPr>
              <a:t> Oguntibeju, O.O. (2012) Pathophysiology and Complications of Diabetes Mellitus. Edited by O. Oguntibeju. Rijeka, Croatia: IntechOpen.</a:t>
            </a:r>
          </a:p>
        </p:txBody>
      </p:sp>
      <p:sp>
        <p:nvSpPr>
          <p:cNvPr id="4" name="Date Placeholder 3">
            <a:extLst>
              <a:ext uri="{FF2B5EF4-FFF2-40B4-BE49-F238E27FC236}">
                <a16:creationId xmlns:a16="http://schemas.microsoft.com/office/drawing/2014/main" id="{8C928DB6-270F-411E-AA86-15BA4C2017E9}"/>
              </a:ext>
            </a:extLst>
          </p:cNvPr>
          <p:cNvSpPr>
            <a:spLocks noGrp="1"/>
          </p:cNvSpPr>
          <p:nvPr>
            <p:ph type="dt" sz="half" idx="10"/>
          </p:nvPr>
        </p:nvSpPr>
        <p:spPr/>
        <p:txBody>
          <a:bodyPr/>
          <a:lstStyle/>
          <a:p>
            <a:fld id="{C79B645A-6E92-4139-9FF9-E3684C9671AC}" type="datetime1">
              <a:rPr lang="en-US"/>
              <a:t>3/23/2026</a:t>
            </a:fld>
            <a:endParaRPr lang="en-US"/>
          </a:p>
        </p:txBody>
      </p:sp>
      <p:sp>
        <p:nvSpPr>
          <p:cNvPr id="5" name="Footer Placeholder 4">
            <a:extLst>
              <a:ext uri="{FF2B5EF4-FFF2-40B4-BE49-F238E27FC236}">
                <a16:creationId xmlns:a16="http://schemas.microsoft.com/office/drawing/2014/main" id="{8065CD4D-591A-3613-EBBA-5146D32651B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6C175DD-2994-6C41-D720-581EEC867419}"/>
              </a:ext>
            </a:extLst>
          </p:cNvPr>
          <p:cNvSpPr>
            <a:spLocks noGrp="1"/>
          </p:cNvSpPr>
          <p:nvPr>
            <p:ph type="sldNum" sz="quarter" idx="12"/>
          </p:nvPr>
        </p:nvSpPr>
        <p:spPr/>
        <p:txBody>
          <a:bodyPr/>
          <a:lstStyle/>
          <a:p>
            <a:fld id="{E30AF5A0-43BB-4336-8627-9123B9144D80}" type="slidenum">
              <a:rPr lang="en-US" dirty="0"/>
              <a:t>15</a:t>
            </a:fld>
            <a:endParaRPr lang="en-US"/>
          </a:p>
        </p:txBody>
      </p:sp>
    </p:spTree>
    <p:extLst>
      <p:ext uri="{BB962C8B-B14F-4D97-AF65-F5344CB8AC3E}">
        <p14:creationId xmlns:p14="http://schemas.microsoft.com/office/powerpoint/2010/main" val="3075201391"/>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ChronicleVTI</vt:lpstr>
      <vt:lpstr>Mahisha Yesmin  Student Number:2419838  Introduction to Physiology   BMHP5023  Lecturer:Gillian Weaver  Assignment Title: Presentation on Type 2 Diabetes mellitus  </vt:lpstr>
      <vt:lpstr>Introduction: Diabetes</vt:lpstr>
      <vt:lpstr>Pathophysiology </vt:lpstr>
      <vt:lpstr>Anatomy &amp; Physiology    </vt:lpstr>
      <vt:lpstr>Impact on Body Systems </vt:lpstr>
      <vt:lpstr>Epidemiology </vt:lpstr>
      <vt:lpstr>Patient profile </vt:lpstr>
      <vt:lpstr>Risk Factors:</vt:lpstr>
      <vt:lpstr>Assessment of Needs</vt:lpstr>
      <vt:lpstr>Pharmacological Care</vt:lpstr>
      <vt:lpstr>Lifestyle management</vt:lpstr>
      <vt:lpstr>Monitoring </vt:lpstr>
      <vt:lpstr>Communication and Ethics</vt:lpstr>
      <vt:lpstr>Evaluation &amp;conclusion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Mahisha Yesmin </dc:title>
  <dc:creator>Mahisha Yesmin (2419838)</dc:creator>
  <cp:revision>1</cp:revision>
  <dcterms:created xsi:type="dcterms:W3CDTF">2026-03-21T22:00:11Z</dcterms:created>
  <dcterms:modified xsi:type="dcterms:W3CDTF">2026-03-23T12:32:24Z</dcterms:modified>
</cp:coreProperties>
</file>