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2"/>
  </p:notesMasterIdLst>
  <p:handoutMasterIdLst>
    <p:handoutMasterId r:id="rId13"/>
  </p:handoutMasterIdLst>
  <p:sldIdLst>
    <p:sldId id="257" r:id="rId2"/>
    <p:sldId id="258" r:id="rId3"/>
    <p:sldId id="259" r:id="rId4"/>
    <p:sldId id="260" r:id="rId5"/>
    <p:sldId id="267" r:id="rId6"/>
    <p:sldId id="264" r:id="rId7"/>
    <p:sldId id="270" r:id="rId8"/>
    <p:sldId id="263" r:id="rId9"/>
    <p:sldId id="262" r:id="rId10"/>
    <p:sldId id="261" r:id="rId11"/>
  </p:sldIdLst>
  <p:sldSz cx="12192000" cy="6858000"/>
  <p:notesSz cx="6858000" cy="9144000"/>
  <p:defaultTextStyle>
    <a:defPPr rtl="0">
      <a:defRPr lang="es-E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4A611A1-5C0B-498A-9905-F0BB4CB76695}" v="83" dt="2023-05-28T18:20:25.233"/>
    <p1510:client id="{3C0BB787-3379-FFAD-BD88-19EF3D1229BB}" v="159" dt="2023-05-28T18:55:37.160"/>
    <p1510:client id="{829BE148-3C95-4943-A811-8E855E3BB8A3}" v="1986" dt="2023-05-29T22:57:07.387"/>
    <p1510:client id="{E57B040F-71F2-3534-F01A-F67D1A1CD5D2}" v="243" dt="2023-05-28T21:07:00.777"/>
  </p1510:revLst>
</p1510:revInfo>
</file>

<file path=ppt/tableStyles.xml><?xml version="1.0" encoding="utf-8"?>
<a:tblStyleLst xmlns:a="http://schemas.openxmlformats.org/drawingml/2006/main" def="{5C22544A-7EE6-4342-B048-85BDC9FD1C3A}">
  <a:tblStyle styleId="{5C22544A-7EE6-4342-B048-85BDC9FD1C3A}" styleName="Estilo medio 2 - Énfasis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Estilo claro 3 - Acento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Estilo claro 1 - Acento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9D7B26C5-4107-4FEC-AEDC-1716B250A1EF}" styleName="Estilo claro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8EC20E35-A176-4012-BC5E-935CFFF8708E}" styleName="Estilo medio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91" autoAdjust="0"/>
    <p:restoredTop sz="94660"/>
  </p:normalViewPr>
  <p:slideViewPr>
    <p:cSldViewPr snapToGrid="0">
      <p:cViewPr varScale="1">
        <p:scale>
          <a:sx n="93" d="100"/>
          <a:sy n="93" d="100"/>
        </p:scale>
        <p:origin x="1104" y="78"/>
      </p:cViewPr>
      <p:guideLst/>
    </p:cSldViewPr>
  </p:slideViewPr>
  <p:notesTextViewPr>
    <p:cViewPr>
      <p:scale>
        <a:sx n="1" d="1"/>
        <a:sy n="1" d="1"/>
      </p:scale>
      <p:origin x="0" y="0"/>
    </p:cViewPr>
  </p:notesTextViewPr>
  <p:notesViewPr>
    <p:cSldViewPr snapToGrid="0">
      <p:cViewPr varScale="1">
        <p:scale>
          <a:sx n="71" d="100"/>
          <a:sy n="71" d="100"/>
        </p:scale>
        <p:origin x="4188" y="5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handoutMaster" Target="handoutMasters/handout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nns Possu Gallego (2117166)" userId="S::2117166@student.uwtsd.ac.uk::15ec6b68-8855-435e-86e6-e18506c2e68c" providerId="AD" clId="Web-{3C0BB787-3379-FFAD-BD88-19EF3D1229BB}"/>
    <pc:docChg chg="modSld">
      <pc:chgData name="Hanns Possu Gallego (2117166)" userId="S::2117166@student.uwtsd.ac.uk::15ec6b68-8855-435e-86e6-e18506c2e68c" providerId="AD" clId="Web-{3C0BB787-3379-FFAD-BD88-19EF3D1229BB}" dt="2023-05-28T18:55:37.160" v="158" actId="20577"/>
      <pc:docMkLst>
        <pc:docMk/>
      </pc:docMkLst>
      <pc:sldChg chg="modSp">
        <pc:chgData name="Hanns Possu Gallego (2117166)" userId="S::2117166@student.uwtsd.ac.uk::15ec6b68-8855-435e-86e6-e18506c2e68c" providerId="AD" clId="Web-{3C0BB787-3379-FFAD-BD88-19EF3D1229BB}" dt="2023-05-28T18:55:37.160" v="158" actId="20577"/>
        <pc:sldMkLst>
          <pc:docMk/>
          <pc:sldMk cId="740087707" sldId="258"/>
        </pc:sldMkLst>
        <pc:spChg chg="mod">
          <ac:chgData name="Hanns Possu Gallego (2117166)" userId="S::2117166@student.uwtsd.ac.uk::15ec6b68-8855-435e-86e6-e18506c2e68c" providerId="AD" clId="Web-{3C0BB787-3379-FFAD-BD88-19EF3D1229BB}" dt="2023-05-28T18:55:37.160" v="158" actId="20577"/>
          <ac:spMkLst>
            <pc:docMk/>
            <pc:sldMk cId="740087707" sldId="258"/>
            <ac:spMk id="3" creationId="{30CB24F4-5341-1F2D-23ED-E6FA2CF3C807}"/>
          </ac:spMkLst>
        </pc:spChg>
      </pc:sldChg>
    </pc:docChg>
  </pc:docChgLst>
  <pc:docChgLst>
    <pc:chgData name="Hanns Possu Gallego (2117166)" userId="S::2117166@student.uwtsd.ac.uk::15ec6b68-8855-435e-86e6-e18506c2e68c" providerId="AD" clId="Web-{E57B040F-71F2-3534-F01A-F67D1A1CD5D2}"/>
    <pc:docChg chg="addSld delSld modSld">
      <pc:chgData name="Hanns Possu Gallego (2117166)" userId="S::2117166@student.uwtsd.ac.uk::15ec6b68-8855-435e-86e6-e18506c2e68c" providerId="AD" clId="Web-{E57B040F-71F2-3534-F01A-F67D1A1CD5D2}" dt="2023-05-28T21:07:00.777" v="236" actId="1076"/>
      <pc:docMkLst>
        <pc:docMk/>
      </pc:docMkLst>
      <pc:sldChg chg="del">
        <pc:chgData name="Hanns Possu Gallego (2117166)" userId="S::2117166@student.uwtsd.ac.uk::15ec6b68-8855-435e-86e6-e18506c2e68c" providerId="AD" clId="Web-{E57B040F-71F2-3534-F01A-F67D1A1CD5D2}" dt="2023-05-28T18:57:27.279" v="0"/>
        <pc:sldMkLst>
          <pc:docMk/>
          <pc:sldMk cId="3856144342" sldId="256"/>
        </pc:sldMkLst>
      </pc:sldChg>
      <pc:sldChg chg="modSp">
        <pc:chgData name="Hanns Possu Gallego (2117166)" userId="S::2117166@student.uwtsd.ac.uk::15ec6b68-8855-435e-86e6-e18506c2e68c" providerId="AD" clId="Web-{E57B040F-71F2-3534-F01A-F67D1A1CD5D2}" dt="2023-05-28T19:03:32.934" v="57" actId="20577"/>
        <pc:sldMkLst>
          <pc:docMk/>
          <pc:sldMk cId="740087707" sldId="258"/>
        </pc:sldMkLst>
        <pc:spChg chg="mod">
          <ac:chgData name="Hanns Possu Gallego (2117166)" userId="S::2117166@student.uwtsd.ac.uk::15ec6b68-8855-435e-86e6-e18506c2e68c" providerId="AD" clId="Web-{E57B040F-71F2-3534-F01A-F67D1A1CD5D2}" dt="2023-05-28T19:03:32.934" v="57" actId="20577"/>
          <ac:spMkLst>
            <pc:docMk/>
            <pc:sldMk cId="740087707" sldId="258"/>
            <ac:spMk id="3" creationId="{30CB24F4-5341-1F2D-23ED-E6FA2CF3C807}"/>
          </ac:spMkLst>
        </pc:spChg>
      </pc:sldChg>
      <pc:sldChg chg="addSp delSp modSp new mod setBg">
        <pc:chgData name="Hanns Possu Gallego (2117166)" userId="S::2117166@student.uwtsd.ac.uk::15ec6b68-8855-435e-86e6-e18506c2e68c" providerId="AD" clId="Web-{E57B040F-71F2-3534-F01A-F67D1A1CD5D2}" dt="2023-05-28T21:07:00.777" v="236" actId="1076"/>
        <pc:sldMkLst>
          <pc:docMk/>
          <pc:sldMk cId="2612894943" sldId="259"/>
        </pc:sldMkLst>
        <pc:spChg chg="mod">
          <ac:chgData name="Hanns Possu Gallego (2117166)" userId="S::2117166@student.uwtsd.ac.uk::15ec6b68-8855-435e-86e6-e18506c2e68c" providerId="AD" clId="Web-{E57B040F-71F2-3534-F01A-F67D1A1CD5D2}" dt="2023-05-28T19:39:00.381" v="91" actId="20577"/>
          <ac:spMkLst>
            <pc:docMk/>
            <pc:sldMk cId="2612894943" sldId="259"/>
            <ac:spMk id="2" creationId="{CC2CA31F-E484-906E-A4BC-25E9153524AA}"/>
          </ac:spMkLst>
        </pc:spChg>
        <pc:spChg chg="del">
          <ac:chgData name="Hanns Possu Gallego (2117166)" userId="S::2117166@student.uwtsd.ac.uk::15ec6b68-8855-435e-86e6-e18506c2e68c" providerId="AD" clId="Web-{E57B040F-71F2-3534-F01A-F67D1A1CD5D2}" dt="2023-05-28T19:23:33.336" v="59"/>
          <ac:spMkLst>
            <pc:docMk/>
            <pc:sldMk cId="2612894943" sldId="259"/>
            <ac:spMk id="3" creationId="{E496F1AB-D6C3-9765-CF4A-F13459391F2F}"/>
          </ac:spMkLst>
        </pc:spChg>
        <pc:spChg chg="mod ord">
          <ac:chgData name="Hanns Possu Gallego (2117166)" userId="S::2117166@student.uwtsd.ac.uk::15ec6b68-8855-435e-86e6-e18506c2e68c" providerId="AD" clId="Web-{E57B040F-71F2-3534-F01A-F67D1A1CD5D2}" dt="2023-05-28T21:06:34.964" v="234" actId="20577"/>
          <ac:spMkLst>
            <pc:docMk/>
            <pc:sldMk cId="2612894943" sldId="259"/>
            <ac:spMk id="4" creationId="{3E2CEDBA-E6C6-5AE6-4008-8A8AD8A2A5FE}"/>
          </ac:spMkLst>
        </pc:spChg>
        <pc:spChg chg="add del mod">
          <ac:chgData name="Hanns Possu Gallego (2117166)" userId="S::2117166@student.uwtsd.ac.uk::15ec6b68-8855-435e-86e6-e18506c2e68c" providerId="AD" clId="Web-{E57B040F-71F2-3534-F01A-F67D1A1CD5D2}" dt="2023-05-28T19:35:58.703" v="74"/>
          <ac:spMkLst>
            <pc:docMk/>
            <pc:sldMk cId="2612894943" sldId="259"/>
            <ac:spMk id="7" creationId="{A7A49E12-E2C6-BFF1-E4CD-5B10E85B2FA0}"/>
          </ac:spMkLst>
        </pc:spChg>
        <pc:spChg chg="add del mod">
          <ac:chgData name="Hanns Possu Gallego (2117166)" userId="S::2117166@student.uwtsd.ac.uk::15ec6b68-8855-435e-86e6-e18506c2e68c" providerId="AD" clId="Web-{E57B040F-71F2-3534-F01A-F67D1A1CD5D2}" dt="2023-05-28T19:36:42.673" v="77"/>
          <ac:spMkLst>
            <pc:docMk/>
            <pc:sldMk cId="2612894943" sldId="259"/>
            <ac:spMk id="8" creationId="{CD4094FB-7D57-6E91-2537-FB8D56BC2DDE}"/>
          </ac:spMkLst>
        </pc:spChg>
        <pc:spChg chg="add mod">
          <ac:chgData name="Hanns Possu Gallego (2117166)" userId="S::2117166@student.uwtsd.ac.uk::15ec6b68-8855-435e-86e6-e18506c2e68c" providerId="AD" clId="Web-{E57B040F-71F2-3534-F01A-F67D1A1CD5D2}" dt="2023-05-28T21:07:00.777" v="236" actId="1076"/>
          <ac:spMkLst>
            <pc:docMk/>
            <pc:sldMk cId="2612894943" sldId="259"/>
            <ac:spMk id="11" creationId="{69105738-4E06-1D32-21E6-E184D746039B}"/>
          </ac:spMkLst>
        </pc:spChg>
        <pc:spChg chg="add del">
          <ac:chgData name="Hanns Possu Gallego (2117166)" userId="S::2117166@student.uwtsd.ac.uk::15ec6b68-8855-435e-86e6-e18506c2e68c" providerId="AD" clId="Web-{E57B040F-71F2-3534-F01A-F67D1A1CD5D2}" dt="2023-05-28T19:36:42.673" v="77"/>
          <ac:spMkLst>
            <pc:docMk/>
            <pc:sldMk cId="2612894943" sldId="259"/>
            <ac:spMk id="53" creationId="{C2E4E997-8672-4FFD-B8EC-9932A8E4714B}"/>
          </ac:spMkLst>
        </pc:spChg>
        <pc:grpChg chg="add del">
          <ac:chgData name="Hanns Possu Gallego (2117166)" userId="S::2117166@student.uwtsd.ac.uk::15ec6b68-8855-435e-86e6-e18506c2e68c" providerId="AD" clId="Web-{E57B040F-71F2-3534-F01A-F67D1A1CD5D2}" dt="2023-05-28T19:36:42.673" v="77"/>
          <ac:grpSpMkLst>
            <pc:docMk/>
            <pc:sldMk cId="2612894943" sldId="259"/>
            <ac:grpSpMk id="12" creationId="{EB95AFDF-FA7D-4311-9C65-6D507D92F474}"/>
          </ac:grpSpMkLst>
        </pc:grpChg>
        <pc:grpChg chg="add del">
          <ac:chgData name="Hanns Possu Gallego (2117166)" userId="S::2117166@student.uwtsd.ac.uk::15ec6b68-8855-435e-86e6-e18506c2e68c" providerId="AD" clId="Web-{E57B040F-71F2-3534-F01A-F67D1A1CD5D2}" dt="2023-05-28T19:36:42.673" v="77"/>
          <ac:grpSpMkLst>
            <pc:docMk/>
            <pc:sldMk cId="2612894943" sldId="259"/>
            <ac:grpSpMk id="57" creationId="{453E4DEE-E996-40F8-8635-0FF43D7348F9}"/>
          </ac:grpSpMkLst>
        </pc:grpChg>
        <pc:grpChg chg="add del">
          <ac:chgData name="Hanns Possu Gallego (2117166)" userId="S::2117166@student.uwtsd.ac.uk::15ec6b68-8855-435e-86e6-e18506c2e68c" providerId="AD" clId="Web-{E57B040F-71F2-3534-F01A-F67D1A1CD5D2}" dt="2023-05-28T19:36:42.611" v="76"/>
          <ac:grpSpMkLst>
            <pc:docMk/>
            <pc:sldMk cId="2612894943" sldId="259"/>
            <ac:grpSpMk id="91" creationId="{A838DBA2-246D-4087-AE0A-6EA2B4B65AF3}"/>
          </ac:grpSpMkLst>
        </pc:grpChg>
        <pc:grpChg chg="add">
          <ac:chgData name="Hanns Possu Gallego (2117166)" userId="S::2117166@student.uwtsd.ac.uk::15ec6b68-8855-435e-86e6-e18506c2e68c" providerId="AD" clId="Web-{E57B040F-71F2-3534-F01A-F67D1A1CD5D2}" dt="2023-05-28T19:36:42.673" v="77"/>
          <ac:grpSpMkLst>
            <pc:docMk/>
            <pc:sldMk cId="2612894943" sldId="259"/>
            <ac:grpSpMk id="132" creationId="{8E1DDAD8-1D10-4640-A034-BE90015E37B6}"/>
          </ac:grpSpMkLst>
        </pc:grpChg>
        <pc:grpChg chg="add">
          <ac:chgData name="Hanns Possu Gallego (2117166)" userId="S::2117166@student.uwtsd.ac.uk::15ec6b68-8855-435e-86e6-e18506c2e68c" providerId="AD" clId="Web-{E57B040F-71F2-3534-F01A-F67D1A1CD5D2}" dt="2023-05-28T19:36:42.673" v="77"/>
          <ac:grpSpMkLst>
            <pc:docMk/>
            <pc:sldMk cId="2612894943" sldId="259"/>
            <ac:grpSpMk id="136" creationId="{FD642FB6-2808-4BC5-AE0B-7302C24B78A5}"/>
          </ac:grpSpMkLst>
        </pc:grpChg>
        <pc:grpChg chg="add">
          <ac:chgData name="Hanns Possu Gallego (2117166)" userId="S::2117166@student.uwtsd.ac.uk::15ec6b68-8855-435e-86e6-e18506c2e68c" providerId="AD" clId="Web-{E57B040F-71F2-3534-F01A-F67D1A1CD5D2}" dt="2023-05-28T19:36:42.673" v="77"/>
          <ac:grpSpMkLst>
            <pc:docMk/>
            <pc:sldMk cId="2612894943" sldId="259"/>
            <ac:grpSpMk id="191" creationId="{A838DBA2-246D-4087-AE0A-6EA2B4B65AF3}"/>
          </ac:grpSpMkLst>
        </pc:grpChg>
        <pc:picChg chg="add del mod ord">
          <ac:chgData name="Hanns Possu Gallego (2117166)" userId="S::2117166@student.uwtsd.ac.uk::15ec6b68-8855-435e-86e6-e18506c2e68c" providerId="AD" clId="Web-{E57B040F-71F2-3534-F01A-F67D1A1CD5D2}" dt="2023-05-28T19:24:47.182" v="66"/>
          <ac:picMkLst>
            <pc:docMk/>
            <pc:sldMk cId="2612894943" sldId="259"/>
            <ac:picMk id="5" creationId="{0ACB5860-137E-E70C-D6D8-4908742E9635}"/>
          </ac:picMkLst>
        </pc:picChg>
        <pc:picChg chg="add mod ord">
          <ac:chgData name="Hanns Possu Gallego (2117166)" userId="S::2117166@student.uwtsd.ac.uk::15ec6b68-8855-435e-86e6-e18506c2e68c" providerId="AD" clId="Web-{E57B040F-71F2-3534-F01A-F67D1A1CD5D2}" dt="2023-05-28T19:37:45.222" v="78" actId="14100"/>
          <ac:picMkLst>
            <pc:docMk/>
            <pc:sldMk cId="2612894943" sldId="259"/>
            <ac:picMk id="9" creationId="{210A9D00-744E-B304-F3E2-9B42116EF3D2}"/>
          </ac:picMkLst>
        </pc:picChg>
        <pc:picChg chg="add del">
          <ac:chgData name="Hanns Possu Gallego (2117166)" userId="S::2117166@student.uwtsd.ac.uk::15ec6b68-8855-435e-86e6-e18506c2e68c" providerId="AD" clId="Web-{E57B040F-71F2-3534-F01A-F67D1A1CD5D2}" dt="2023-05-28T19:36:42.673" v="77"/>
          <ac:picMkLst>
            <pc:docMk/>
            <pc:sldMk cId="2612894943" sldId="259"/>
            <ac:picMk id="10" creationId="{5FF7B57D-FF7B-48B3-9F60-9BCEEECF9E76}"/>
          </ac:picMkLst>
        </pc:picChg>
        <pc:picChg chg="add del">
          <ac:chgData name="Hanns Possu Gallego (2117166)" userId="S::2117166@student.uwtsd.ac.uk::15ec6b68-8855-435e-86e6-e18506c2e68c" providerId="AD" clId="Web-{E57B040F-71F2-3534-F01A-F67D1A1CD5D2}" dt="2023-05-28T19:36:42.673" v="77"/>
          <ac:picMkLst>
            <pc:docMk/>
            <pc:sldMk cId="2612894943" sldId="259"/>
            <ac:picMk id="55" creationId="{FE6BA9E6-1D9E-4D30-B528-D49FA1342E4E}"/>
          </ac:picMkLst>
        </pc:picChg>
        <pc:picChg chg="add del">
          <ac:chgData name="Hanns Possu Gallego (2117166)" userId="S::2117166@student.uwtsd.ac.uk::15ec6b68-8855-435e-86e6-e18506c2e68c" providerId="AD" clId="Web-{E57B040F-71F2-3534-F01A-F67D1A1CD5D2}" dt="2023-05-28T19:36:42.611" v="76"/>
          <ac:picMkLst>
            <pc:docMk/>
            <pc:sldMk cId="2612894943" sldId="259"/>
            <ac:picMk id="89" creationId="{59FACE42-44B0-4185-8ED4-9043A78C8600}"/>
          </ac:picMkLst>
        </pc:picChg>
        <pc:picChg chg="add">
          <ac:chgData name="Hanns Possu Gallego (2117166)" userId="S::2117166@student.uwtsd.ac.uk::15ec6b68-8855-435e-86e6-e18506c2e68c" providerId="AD" clId="Web-{E57B040F-71F2-3534-F01A-F67D1A1CD5D2}" dt="2023-05-28T19:36:42.673" v="77"/>
          <ac:picMkLst>
            <pc:docMk/>
            <pc:sldMk cId="2612894943" sldId="259"/>
            <ac:picMk id="135" creationId="{59FACE42-44B0-4185-8ED4-9043A78C8600}"/>
          </ac:picMkLst>
        </pc:picChg>
      </pc:sldChg>
      <pc:sldChg chg="addSp modSp add replId">
        <pc:chgData name="Hanns Possu Gallego (2117166)" userId="S::2117166@student.uwtsd.ac.uk::15ec6b68-8855-435e-86e6-e18506c2e68c" providerId="AD" clId="Web-{E57B040F-71F2-3534-F01A-F67D1A1CD5D2}" dt="2023-05-28T19:35:34.405" v="69" actId="20577"/>
        <pc:sldMkLst>
          <pc:docMk/>
          <pc:sldMk cId="3431792996" sldId="260"/>
        </pc:sldMkLst>
        <pc:spChg chg="add mod">
          <ac:chgData name="Hanns Possu Gallego (2117166)" userId="S::2117166@student.uwtsd.ac.uk::15ec6b68-8855-435e-86e6-e18506c2e68c" providerId="AD" clId="Web-{E57B040F-71F2-3534-F01A-F67D1A1CD5D2}" dt="2023-05-28T19:35:34.405" v="69" actId="20577"/>
          <ac:spMkLst>
            <pc:docMk/>
            <pc:sldMk cId="3431792996" sldId="260"/>
            <ac:spMk id="3" creationId="{5DE4C5D4-7631-3F48-34E8-11B1826334CD}"/>
          </ac:spMkLst>
        </pc:spChg>
      </pc:sldChg>
    </pc:docChg>
  </pc:docChgLst>
  <pc:docChgLst>
    <pc:chgData name="Hanns Possu Gallego (2117166)" userId="S::2117166@student.uwtsd.ac.uk::15ec6b68-8855-435e-86e6-e18506c2e68c" providerId="AD" clId="Web-{829BE148-3C95-4943-A811-8E855E3BB8A3}"/>
    <pc:docChg chg="addSld delSld modSld sldOrd modMainMaster">
      <pc:chgData name="Hanns Possu Gallego (2117166)" userId="S::2117166@student.uwtsd.ac.uk::15ec6b68-8855-435e-86e6-e18506c2e68c" providerId="AD" clId="Web-{829BE148-3C95-4943-A811-8E855E3BB8A3}" dt="2023-05-29T22:57:07.387" v="1697"/>
      <pc:docMkLst>
        <pc:docMk/>
      </pc:docMkLst>
      <pc:sldChg chg="addSp modSp mod">
        <pc:chgData name="Hanns Possu Gallego (2117166)" userId="S::2117166@student.uwtsd.ac.uk::15ec6b68-8855-435e-86e6-e18506c2e68c" providerId="AD" clId="Web-{829BE148-3C95-4943-A811-8E855E3BB8A3}" dt="2023-05-29T21:14:11.802" v="1432" actId="1076"/>
        <pc:sldMkLst>
          <pc:docMk/>
          <pc:sldMk cId="960785445" sldId="257"/>
        </pc:sldMkLst>
        <pc:spChg chg="add mod">
          <ac:chgData name="Hanns Possu Gallego (2117166)" userId="S::2117166@student.uwtsd.ac.uk::15ec6b68-8855-435e-86e6-e18506c2e68c" providerId="AD" clId="Web-{829BE148-3C95-4943-A811-8E855E3BB8A3}" dt="2023-05-29T21:14:11.802" v="1432" actId="1076"/>
          <ac:spMkLst>
            <pc:docMk/>
            <pc:sldMk cId="960785445" sldId="257"/>
            <ac:spMk id="5" creationId="{CFBA3348-16E6-646C-AF4B-2C81FCFB9149}"/>
          </ac:spMkLst>
        </pc:spChg>
      </pc:sldChg>
      <pc:sldChg chg="modSp mod">
        <pc:chgData name="Hanns Possu Gallego (2117166)" userId="S::2117166@student.uwtsd.ac.uk::15ec6b68-8855-435e-86e6-e18506c2e68c" providerId="AD" clId="Web-{829BE148-3C95-4943-A811-8E855E3BB8A3}" dt="2023-05-29T19:47:23.583" v="463"/>
        <pc:sldMkLst>
          <pc:docMk/>
          <pc:sldMk cId="740087707" sldId="258"/>
        </pc:sldMkLst>
        <pc:spChg chg="mod">
          <ac:chgData name="Hanns Possu Gallego (2117166)" userId="S::2117166@student.uwtsd.ac.uk::15ec6b68-8855-435e-86e6-e18506c2e68c" providerId="AD" clId="Web-{829BE148-3C95-4943-A811-8E855E3BB8A3}" dt="2023-05-29T12:17:01.290" v="18" actId="1076"/>
          <ac:spMkLst>
            <pc:docMk/>
            <pc:sldMk cId="740087707" sldId="258"/>
            <ac:spMk id="3" creationId="{30CB24F4-5341-1F2D-23ED-E6FA2CF3C807}"/>
          </ac:spMkLst>
        </pc:spChg>
        <pc:spChg chg="mod">
          <ac:chgData name="Hanns Possu Gallego (2117166)" userId="S::2117166@student.uwtsd.ac.uk::15ec6b68-8855-435e-86e6-e18506c2e68c" providerId="AD" clId="Web-{829BE148-3C95-4943-A811-8E855E3BB8A3}" dt="2023-05-29T13:52:06.542" v="241" actId="20577"/>
          <ac:spMkLst>
            <pc:docMk/>
            <pc:sldMk cId="740087707" sldId="258"/>
            <ac:spMk id="4" creationId="{3DCECB9D-15FF-28E0-9E59-88985307377A}"/>
          </ac:spMkLst>
        </pc:spChg>
      </pc:sldChg>
      <pc:sldChg chg="delSp modSp mod">
        <pc:chgData name="Hanns Possu Gallego (2117166)" userId="S::2117166@student.uwtsd.ac.uk::15ec6b68-8855-435e-86e6-e18506c2e68c" providerId="AD" clId="Web-{829BE148-3C95-4943-A811-8E855E3BB8A3}" dt="2023-05-29T22:14:02.202" v="1443"/>
        <pc:sldMkLst>
          <pc:docMk/>
          <pc:sldMk cId="2612894943" sldId="259"/>
        </pc:sldMkLst>
        <pc:spChg chg="mod">
          <ac:chgData name="Hanns Possu Gallego (2117166)" userId="S::2117166@student.uwtsd.ac.uk::15ec6b68-8855-435e-86e6-e18506c2e68c" providerId="AD" clId="Web-{829BE148-3C95-4943-A811-8E855E3BB8A3}" dt="2023-05-29T21:00:19.404" v="1404"/>
          <ac:spMkLst>
            <pc:docMk/>
            <pc:sldMk cId="2612894943" sldId="259"/>
            <ac:spMk id="4" creationId="{3E2CEDBA-E6C6-5AE6-4008-8A8AD8A2A5FE}"/>
          </ac:spMkLst>
        </pc:spChg>
        <pc:spChg chg="del">
          <ac:chgData name="Hanns Possu Gallego (2117166)" userId="S::2117166@student.uwtsd.ac.uk::15ec6b68-8855-435e-86e6-e18506c2e68c" providerId="AD" clId="Web-{829BE148-3C95-4943-A811-8E855E3BB8A3}" dt="2023-05-29T22:14:02.202" v="1443"/>
          <ac:spMkLst>
            <pc:docMk/>
            <pc:sldMk cId="2612894943" sldId="259"/>
            <ac:spMk id="11" creationId="{69105738-4E06-1D32-21E6-E184D746039B}"/>
          </ac:spMkLst>
        </pc:spChg>
      </pc:sldChg>
      <pc:sldChg chg="addSp delSp modSp mod">
        <pc:chgData name="Hanns Possu Gallego (2117166)" userId="S::2117166@student.uwtsd.ac.uk::15ec6b68-8855-435e-86e6-e18506c2e68c" providerId="AD" clId="Web-{829BE148-3C95-4943-A811-8E855E3BB8A3}" dt="2023-05-29T22:13:52.873" v="1442"/>
        <pc:sldMkLst>
          <pc:docMk/>
          <pc:sldMk cId="3431792996" sldId="260"/>
        </pc:sldMkLst>
        <pc:spChg chg="mod">
          <ac:chgData name="Hanns Possu Gallego (2117166)" userId="S::2117166@student.uwtsd.ac.uk::15ec6b68-8855-435e-86e6-e18506c2e68c" providerId="AD" clId="Web-{829BE148-3C95-4943-A811-8E855E3BB8A3}" dt="2023-05-29T14:10:46.966" v="251" actId="14100"/>
          <ac:spMkLst>
            <pc:docMk/>
            <pc:sldMk cId="3431792996" sldId="260"/>
            <ac:spMk id="2" creationId="{CC2CA31F-E484-906E-A4BC-25E9153524AA}"/>
          </ac:spMkLst>
        </pc:spChg>
        <pc:spChg chg="del">
          <ac:chgData name="Hanns Possu Gallego (2117166)" userId="S::2117166@student.uwtsd.ac.uk::15ec6b68-8855-435e-86e6-e18506c2e68c" providerId="AD" clId="Web-{829BE148-3C95-4943-A811-8E855E3BB8A3}" dt="2023-05-29T22:13:52.873" v="1442"/>
          <ac:spMkLst>
            <pc:docMk/>
            <pc:sldMk cId="3431792996" sldId="260"/>
            <ac:spMk id="3" creationId="{5DE4C5D4-7631-3F48-34E8-11B1826334CD}"/>
          </ac:spMkLst>
        </pc:spChg>
        <pc:spChg chg="mod">
          <ac:chgData name="Hanns Possu Gallego (2117166)" userId="S::2117166@student.uwtsd.ac.uk::15ec6b68-8855-435e-86e6-e18506c2e68c" providerId="AD" clId="Web-{829BE148-3C95-4943-A811-8E855E3BB8A3}" dt="2023-05-29T14:12:23.251" v="270" actId="1076"/>
          <ac:spMkLst>
            <pc:docMk/>
            <pc:sldMk cId="3431792996" sldId="260"/>
            <ac:spMk id="4" creationId="{3E2CEDBA-E6C6-5AE6-4008-8A8AD8A2A5FE}"/>
          </ac:spMkLst>
        </pc:spChg>
        <pc:spChg chg="add del mod">
          <ac:chgData name="Hanns Possu Gallego (2117166)" userId="S::2117166@student.uwtsd.ac.uk::15ec6b68-8855-435e-86e6-e18506c2e68c" providerId="AD" clId="Web-{829BE148-3C95-4943-A811-8E855E3BB8A3}" dt="2023-05-29T22:13:48.748" v="1441"/>
          <ac:spMkLst>
            <pc:docMk/>
            <pc:sldMk cId="3431792996" sldId="260"/>
            <ac:spMk id="6" creationId="{3759BF62-869A-B250-4387-6DC58973EE55}"/>
          </ac:spMkLst>
        </pc:spChg>
      </pc:sldChg>
      <pc:sldChg chg="addSp delSp modSp add mod replId setBg">
        <pc:chgData name="Hanns Possu Gallego (2117166)" userId="S::2117166@student.uwtsd.ac.uk::15ec6b68-8855-435e-86e6-e18506c2e68c" providerId="AD" clId="Web-{829BE148-3C95-4943-A811-8E855E3BB8A3}" dt="2023-05-29T21:38:33.419" v="1437" actId="1076"/>
        <pc:sldMkLst>
          <pc:docMk/>
          <pc:sldMk cId="789573588" sldId="261"/>
        </pc:sldMkLst>
        <pc:spChg chg="del mod">
          <ac:chgData name="Hanns Possu Gallego (2117166)" userId="S::2117166@student.uwtsd.ac.uk::15ec6b68-8855-435e-86e6-e18506c2e68c" providerId="AD" clId="Web-{829BE148-3C95-4943-A811-8E855E3BB8A3}" dt="2023-05-29T21:37:46.121" v="1436"/>
          <ac:spMkLst>
            <pc:docMk/>
            <pc:sldMk cId="789573588" sldId="261"/>
            <ac:spMk id="3" creationId="{30CB24F4-5341-1F2D-23ED-E6FA2CF3C807}"/>
          </ac:spMkLst>
        </pc:spChg>
        <pc:spChg chg="mod">
          <ac:chgData name="Hanns Possu Gallego (2117166)" userId="S::2117166@student.uwtsd.ac.uk::15ec6b68-8855-435e-86e6-e18506c2e68c" providerId="AD" clId="Web-{829BE148-3C95-4943-A811-8E855E3BB8A3}" dt="2023-05-29T21:37:46.121" v="1436"/>
          <ac:spMkLst>
            <pc:docMk/>
            <pc:sldMk cId="789573588" sldId="261"/>
            <ac:spMk id="4" creationId="{3DCECB9D-15FF-28E0-9E59-88985307377A}"/>
          </ac:spMkLst>
        </pc:spChg>
        <pc:graphicFrameChg chg="add mod">
          <ac:chgData name="Hanns Possu Gallego (2117166)" userId="S::2117166@student.uwtsd.ac.uk::15ec6b68-8855-435e-86e6-e18506c2e68c" providerId="AD" clId="Web-{829BE148-3C95-4943-A811-8E855E3BB8A3}" dt="2023-05-29T21:38:33.419" v="1437" actId="1076"/>
          <ac:graphicFrameMkLst>
            <pc:docMk/>
            <pc:sldMk cId="789573588" sldId="261"/>
            <ac:graphicFrameMk id="6" creationId="{F7E585C5-9445-E7A3-62B9-7CAEF85C83B2}"/>
          </ac:graphicFrameMkLst>
        </pc:graphicFrameChg>
      </pc:sldChg>
      <pc:sldChg chg="addSp modSp add mod replId setBg">
        <pc:chgData name="Hanns Possu Gallego (2117166)" userId="S::2117166@student.uwtsd.ac.uk::15ec6b68-8855-435e-86e6-e18506c2e68c" providerId="AD" clId="Web-{829BE148-3C95-4943-A811-8E855E3BB8A3}" dt="2023-05-29T20:56:46.258" v="1397"/>
        <pc:sldMkLst>
          <pc:docMk/>
          <pc:sldMk cId="1848555780" sldId="262"/>
        </pc:sldMkLst>
        <pc:spChg chg="mod ord">
          <ac:chgData name="Hanns Possu Gallego (2117166)" userId="S::2117166@student.uwtsd.ac.uk::15ec6b68-8855-435e-86e6-e18506c2e68c" providerId="AD" clId="Web-{829BE148-3C95-4943-A811-8E855E3BB8A3}" dt="2023-05-29T20:56:46.258" v="1397"/>
          <ac:spMkLst>
            <pc:docMk/>
            <pc:sldMk cId="1848555780" sldId="262"/>
            <ac:spMk id="3" creationId="{30CB24F4-5341-1F2D-23ED-E6FA2CF3C807}"/>
          </ac:spMkLst>
        </pc:spChg>
        <pc:spChg chg="mod">
          <ac:chgData name="Hanns Possu Gallego (2117166)" userId="S::2117166@student.uwtsd.ac.uk::15ec6b68-8855-435e-86e6-e18506c2e68c" providerId="AD" clId="Web-{829BE148-3C95-4943-A811-8E855E3BB8A3}" dt="2023-05-29T20:56:46.258" v="1397"/>
          <ac:spMkLst>
            <pc:docMk/>
            <pc:sldMk cId="1848555780" sldId="262"/>
            <ac:spMk id="4" creationId="{3DCECB9D-15FF-28E0-9E59-88985307377A}"/>
          </ac:spMkLst>
        </pc:spChg>
        <pc:grpChg chg="add">
          <ac:chgData name="Hanns Possu Gallego (2117166)" userId="S::2117166@student.uwtsd.ac.uk::15ec6b68-8855-435e-86e6-e18506c2e68c" providerId="AD" clId="Web-{829BE148-3C95-4943-A811-8E855E3BB8A3}" dt="2023-05-29T20:56:46.258" v="1397"/>
          <ac:grpSpMkLst>
            <pc:docMk/>
            <pc:sldMk cId="1848555780" sldId="262"/>
            <ac:grpSpMk id="10" creationId="{9AE4726C-1831-4FE3-9A11-227F0DC2F0BC}"/>
          </ac:grpSpMkLst>
        </pc:grpChg>
        <pc:grpChg chg="add">
          <ac:chgData name="Hanns Possu Gallego (2117166)" userId="S::2117166@student.uwtsd.ac.uk::15ec6b68-8855-435e-86e6-e18506c2e68c" providerId="AD" clId="Web-{829BE148-3C95-4943-A811-8E855E3BB8A3}" dt="2023-05-29T20:56:46.258" v="1397"/>
          <ac:grpSpMkLst>
            <pc:docMk/>
            <pc:sldMk cId="1848555780" sldId="262"/>
            <ac:grpSpMk id="14" creationId="{E916825F-759B-4F1A-BA80-AF7137691EC5}"/>
          </ac:grpSpMkLst>
        </pc:grpChg>
        <pc:picChg chg="add">
          <ac:chgData name="Hanns Possu Gallego (2117166)" userId="S::2117166@student.uwtsd.ac.uk::15ec6b68-8855-435e-86e6-e18506c2e68c" providerId="AD" clId="Web-{829BE148-3C95-4943-A811-8E855E3BB8A3}" dt="2023-05-29T20:56:46.258" v="1397"/>
          <ac:picMkLst>
            <pc:docMk/>
            <pc:sldMk cId="1848555780" sldId="262"/>
            <ac:picMk id="6" creationId="{F5E0F448-7E65-E799-602E-30270B8B7F95}"/>
          </ac:picMkLst>
        </pc:picChg>
      </pc:sldChg>
      <pc:sldChg chg="addSp delSp modSp add mod replId">
        <pc:chgData name="Hanns Possu Gallego (2117166)" userId="S::2117166@student.uwtsd.ac.uk::15ec6b68-8855-435e-86e6-e18506c2e68c" providerId="AD" clId="Web-{829BE148-3C95-4943-A811-8E855E3BB8A3}" dt="2023-05-29T22:14:30.141" v="1444"/>
        <pc:sldMkLst>
          <pc:docMk/>
          <pc:sldMk cId="1871073390" sldId="263"/>
        </pc:sldMkLst>
        <pc:spChg chg="mod">
          <ac:chgData name="Hanns Possu Gallego (2117166)" userId="S::2117166@student.uwtsd.ac.uk::15ec6b68-8855-435e-86e6-e18506c2e68c" providerId="AD" clId="Web-{829BE148-3C95-4943-A811-8E855E3BB8A3}" dt="2023-05-29T14:32:09.942" v="274" actId="20577"/>
          <ac:spMkLst>
            <pc:docMk/>
            <pc:sldMk cId="1871073390" sldId="263"/>
            <ac:spMk id="2" creationId="{CC2CA31F-E484-906E-A4BC-25E9153524AA}"/>
          </ac:spMkLst>
        </pc:spChg>
        <pc:spChg chg="del">
          <ac:chgData name="Hanns Possu Gallego (2117166)" userId="S::2117166@student.uwtsd.ac.uk::15ec6b68-8855-435e-86e6-e18506c2e68c" providerId="AD" clId="Web-{829BE148-3C95-4943-A811-8E855E3BB8A3}" dt="2023-05-29T13:02:35.422" v="61"/>
          <ac:spMkLst>
            <pc:docMk/>
            <pc:sldMk cId="1871073390" sldId="263"/>
            <ac:spMk id="3" creationId="{5DE4C5D4-7631-3F48-34E8-11B1826334CD}"/>
          </ac:spMkLst>
        </pc:spChg>
        <pc:spChg chg="del mod">
          <ac:chgData name="Hanns Possu Gallego (2117166)" userId="S::2117166@student.uwtsd.ac.uk::15ec6b68-8855-435e-86e6-e18506c2e68c" providerId="AD" clId="Web-{829BE148-3C95-4943-A811-8E855E3BB8A3}" dt="2023-05-29T13:07:35.392" v="93"/>
          <ac:spMkLst>
            <pc:docMk/>
            <pc:sldMk cId="1871073390" sldId="263"/>
            <ac:spMk id="4" creationId="{3E2CEDBA-E6C6-5AE6-4008-8A8AD8A2A5FE}"/>
          </ac:spMkLst>
        </pc:spChg>
        <pc:spChg chg="add del mod">
          <ac:chgData name="Hanns Possu Gallego (2117166)" userId="S::2117166@student.uwtsd.ac.uk::15ec6b68-8855-435e-86e6-e18506c2e68c" providerId="AD" clId="Web-{829BE148-3C95-4943-A811-8E855E3BB8A3}" dt="2023-05-29T22:14:30.141" v="1444"/>
          <ac:spMkLst>
            <pc:docMk/>
            <pc:sldMk cId="1871073390" sldId="263"/>
            <ac:spMk id="7" creationId="{8EACD15C-2FCE-3B6E-BC9C-B177B3B79F96}"/>
          </ac:spMkLst>
        </pc:spChg>
        <pc:spChg chg="add del mod">
          <ac:chgData name="Hanns Possu Gallego (2117166)" userId="S::2117166@student.uwtsd.ac.uk::15ec6b68-8855-435e-86e6-e18506c2e68c" providerId="AD" clId="Web-{829BE148-3C95-4943-A811-8E855E3BB8A3}" dt="2023-05-29T20:55:29.693" v="1396"/>
          <ac:spMkLst>
            <pc:docMk/>
            <pc:sldMk cId="1871073390" sldId="263"/>
            <ac:spMk id="8" creationId="{2B4BE991-C9D1-7038-C066-D6748F0C8A90}"/>
          </ac:spMkLst>
        </pc:spChg>
        <pc:spChg chg="del">
          <ac:chgData name="Hanns Possu Gallego (2117166)" userId="S::2117166@student.uwtsd.ac.uk::15ec6b68-8855-435e-86e6-e18506c2e68c" providerId="AD" clId="Web-{829BE148-3C95-4943-A811-8E855E3BB8A3}" dt="2023-05-29T13:02:35.422" v="61"/>
          <ac:spMkLst>
            <pc:docMk/>
            <pc:sldMk cId="1871073390" sldId="263"/>
            <ac:spMk id="53" creationId="{C2E4E997-8672-4FFD-B8EC-9932A8E4714B}"/>
          </ac:spMkLst>
        </pc:spChg>
        <pc:grpChg chg="del">
          <ac:chgData name="Hanns Possu Gallego (2117166)" userId="S::2117166@student.uwtsd.ac.uk::15ec6b68-8855-435e-86e6-e18506c2e68c" providerId="AD" clId="Web-{829BE148-3C95-4943-A811-8E855E3BB8A3}" dt="2023-05-29T13:02:35.422" v="61"/>
          <ac:grpSpMkLst>
            <pc:docMk/>
            <pc:sldMk cId="1871073390" sldId="263"/>
            <ac:grpSpMk id="12" creationId="{EB95AFDF-FA7D-4311-9C65-6D507D92F474}"/>
          </ac:grpSpMkLst>
        </pc:grpChg>
        <pc:grpChg chg="del">
          <ac:chgData name="Hanns Possu Gallego (2117166)" userId="S::2117166@student.uwtsd.ac.uk::15ec6b68-8855-435e-86e6-e18506c2e68c" providerId="AD" clId="Web-{829BE148-3C95-4943-A811-8E855E3BB8A3}" dt="2023-05-29T13:02:35.422" v="61"/>
          <ac:grpSpMkLst>
            <pc:docMk/>
            <pc:sldMk cId="1871073390" sldId="263"/>
            <ac:grpSpMk id="57" creationId="{453E4DEE-E996-40F8-8635-0FF43D7348F9}"/>
          </ac:grpSpMkLst>
        </pc:grpChg>
        <pc:grpChg chg="add mod">
          <ac:chgData name="Hanns Possu Gallego (2117166)" userId="S::2117166@student.uwtsd.ac.uk::15ec6b68-8855-435e-86e6-e18506c2e68c" providerId="AD" clId="Web-{829BE148-3C95-4943-A811-8E855E3BB8A3}" dt="2023-05-29T20:55:29.693" v="1396"/>
          <ac:grpSpMkLst>
            <pc:docMk/>
            <pc:sldMk cId="1871073390" sldId="263"/>
            <ac:grpSpMk id="91" creationId="{A838DBA2-246D-4087-AE0A-6EA2B4B65AF3}"/>
          </ac:grpSpMkLst>
        </pc:grpChg>
        <pc:graphicFrameChg chg="add">
          <ac:chgData name="Hanns Possu Gallego (2117166)" userId="S::2117166@student.uwtsd.ac.uk::15ec6b68-8855-435e-86e6-e18506c2e68c" providerId="AD" clId="Web-{829BE148-3C95-4943-A811-8E855E3BB8A3}" dt="2023-05-29T20:55:29.693" v="1396"/>
          <ac:graphicFrameMkLst>
            <pc:docMk/>
            <pc:sldMk cId="1871073390" sldId="263"/>
            <ac:graphicFrameMk id="132" creationId="{96A18EF0-1776-0389-5068-5F66896451BE}"/>
          </ac:graphicFrameMkLst>
        </pc:graphicFrameChg>
        <pc:picChg chg="mod">
          <ac:chgData name="Hanns Possu Gallego (2117166)" userId="S::2117166@student.uwtsd.ac.uk::15ec6b68-8855-435e-86e6-e18506c2e68c" providerId="AD" clId="Web-{829BE148-3C95-4943-A811-8E855E3BB8A3}" dt="2023-05-29T13:41:53.909" v="224" actId="1076"/>
          <ac:picMkLst>
            <pc:docMk/>
            <pc:sldMk cId="1871073390" sldId="263"/>
            <ac:picMk id="5" creationId="{0ACB5860-137E-E70C-D6D8-4908742E9635}"/>
          </ac:picMkLst>
        </pc:picChg>
        <pc:picChg chg="del">
          <ac:chgData name="Hanns Possu Gallego (2117166)" userId="S::2117166@student.uwtsd.ac.uk::15ec6b68-8855-435e-86e6-e18506c2e68c" providerId="AD" clId="Web-{829BE148-3C95-4943-A811-8E855E3BB8A3}" dt="2023-05-29T13:02:35.422" v="61"/>
          <ac:picMkLst>
            <pc:docMk/>
            <pc:sldMk cId="1871073390" sldId="263"/>
            <ac:picMk id="10" creationId="{5FF7B57D-FF7B-48B3-9F60-9BCEEECF9E76}"/>
          </ac:picMkLst>
        </pc:picChg>
        <pc:picChg chg="del">
          <ac:chgData name="Hanns Possu Gallego (2117166)" userId="S::2117166@student.uwtsd.ac.uk::15ec6b68-8855-435e-86e6-e18506c2e68c" providerId="AD" clId="Web-{829BE148-3C95-4943-A811-8E855E3BB8A3}" dt="2023-05-29T13:02:35.422" v="61"/>
          <ac:picMkLst>
            <pc:docMk/>
            <pc:sldMk cId="1871073390" sldId="263"/>
            <ac:picMk id="55" creationId="{FE6BA9E6-1D9E-4D30-B528-D49FA1342E4E}"/>
          </ac:picMkLst>
        </pc:picChg>
        <pc:picChg chg="add mod">
          <ac:chgData name="Hanns Possu Gallego (2117166)" userId="S::2117166@student.uwtsd.ac.uk::15ec6b68-8855-435e-86e6-e18506c2e68c" providerId="AD" clId="Web-{829BE148-3C95-4943-A811-8E855E3BB8A3}" dt="2023-05-29T20:55:29.693" v="1396"/>
          <ac:picMkLst>
            <pc:docMk/>
            <pc:sldMk cId="1871073390" sldId="263"/>
            <ac:picMk id="89" creationId="{59FACE42-44B0-4185-8ED4-9043A78C8600}"/>
          </ac:picMkLst>
        </pc:picChg>
      </pc:sldChg>
      <pc:sldChg chg="addSp delSp modSp new mod ord setBg">
        <pc:chgData name="Hanns Possu Gallego (2117166)" userId="S::2117166@student.uwtsd.ac.uk::15ec6b68-8855-435e-86e6-e18506c2e68c" providerId="AD" clId="Web-{829BE148-3C95-4943-A811-8E855E3BB8A3}" dt="2023-05-29T22:26:36.894" v="1696"/>
        <pc:sldMkLst>
          <pc:docMk/>
          <pc:sldMk cId="544192873" sldId="264"/>
        </pc:sldMkLst>
        <pc:spChg chg="del">
          <ac:chgData name="Hanns Possu Gallego (2117166)" userId="S::2117166@student.uwtsd.ac.uk::15ec6b68-8855-435e-86e6-e18506c2e68c" providerId="AD" clId="Web-{829BE148-3C95-4943-A811-8E855E3BB8A3}" dt="2023-05-29T19:43:30.334" v="458"/>
          <ac:spMkLst>
            <pc:docMk/>
            <pc:sldMk cId="544192873" sldId="264"/>
            <ac:spMk id="2" creationId="{FF3A73C2-67BC-1C39-3A1D-A0F5DABC0D62}"/>
          </ac:spMkLst>
        </pc:spChg>
        <pc:spChg chg="del">
          <ac:chgData name="Hanns Possu Gallego (2117166)" userId="S::2117166@student.uwtsd.ac.uk::15ec6b68-8855-435e-86e6-e18506c2e68c" providerId="AD" clId="Web-{829BE148-3C95-4943-A811-8E855E3BB8A3}" dt="2023-05-29T19:43:33.240" v="460"/>
          <ac:spMkLst>
            <pc:docMk/>
            <pc:sldMk cId="544192873" sldId="264"/>
            <ac:spMk id="3" creationId="{D3A1756E-836D-1FDA-8AD6-2259EE193B4B}"/>
          </ac:spMkLst>
        </pc:spChg>
        <pc:spChg chg="del">
          <ac:chgData name="Hanns Possu Gallego (2117166)" userId="S::2117166@student.uwtsd.ac.uk::15ec6b68-8855-435e-86e6-e18506c2e68c" providerId="AD" clId="Web-{829BE148-3C95-4943-A811-8E855E3BB8A3}" dt="2023-05-29T19:43:31.584" v="459"/>
          <ac:spMkLst>
            <pc:docMk/>
            <pc:sldMk cId="544192873" sldId="264"/>
            <ac:spMk id="4" creationId="{BA381962-0E9C-A795-7BAD-4545289A596D}"/>
          </ac:spMkLst>
        </pc:spChg>
        <pc:spChg chg="add del">
          <ac:chgData name="Hanns Possu Gallego (2117166)" userId="S::2117166@student.uwtsd.ac.uk::15ec6b68-8855-435e-86e6-e18506c2e68c" providerId="AD" clId="Web-{829BE148-3C95-4943-A811-8E855E3BB8A3}" dt="2023-05-29T19:48:22.274" v="464"/>
          <ac:spMkLst>
            <pc:docMk/>
            <pc:sldMk cId="544192873" sldId="264"/>
            <ac:spMk id="66" creationId="{BC3E363D-4793-4E9B-88F5-58007346CFBE}"/>
          </ac:spMkLst>
        </pc:spChg>
        <pc:spChg chg="add">
          <ac:chgData name="Hanns Possu Gallego (2117166)" userId="S::2117166@student.uwtsd.ac.uk::15ec6b68-8855-435e-86e6-e18506c2e68c" providerId="AD" clId="Web-{829BE148-3C95-4943-A811-8E855E3BB8A3}" dt="2023-05-29T19:48:22.274" v="464"/>
          <ac:spMkLst>
            <pc:docMk/>
            <pc:sldMk cId="544192873" sldId="264"/>
            <ac:spMk id="118" creationId="{BC3E363D-4793-4E9B-88F5-58007346CFBE}"/>
          </ac:spMkLst>
        </pc:spChg>
        <pc:grpChg chg="add del">
          <ac:chgData name="Hanns Possu Gallego (2117166)" userId="S::2117166@student.uwtsd.ac.uk::15ec6b68-8855-435e-86e6-e18506c2e68c" providerId="AD" clId="Web-{829BE148-3C95-4943-A811-8E855E3BB8A3}" dt="2023-05-29T19:48:22.274" v="464"/>
          <ac:grpSpMkLst>
            <pc:docMk/>
            <pc:sldMk cId="544192873" sldId="264"/>
            <ac:grpSpMk id="23" creationId="{366C3164-AA9F-47E3-913A-4F002BC00F6E}"/>
          </ac:grpSpMkLst>
        </pc:grpChg>
        <pc:grpChg chg="add">
          <ac:chgData name="Hanns Possu Gallego (2117166)" userId="S::2117166@student.uwtsd.ac.uk::15ec6b68-8855-435e-86e6-e18506c2e68c" providerId="AD" clId="Web-{829BE148-3C95-4943-A811-8E855E3BB8A3}" dt="2023-05-29T19:48:22.274" v="464"/>
          <ac:grpSpMkLst>
            <pc:docMk/>
            <pc:sldMk cId="544192873" sldId="264"/>
            <ac:grpSpMk id="75" creationId="{366C3164-AA9F-47E3-913A-4F002BC00F6E}"/>
          </ac:grpSpMkLst>
        </pc:grpChg>
        <pc:graphicFrameChg chg="add del mod modGraphic">
          <ac:chgData name="Hanns Possu Gallego (2117166)" userId="S::2117166@student.uwtsd.ac.uk::15ec6b68-8855-435e-86e6-e18506c2e68c" providerId="AD" clId="Web-{829BE148-3C95-4943-A811-8E855E3BB8A3}" dt="2023-05-29T19:43:25.865" v="457"/>
          <ac:graphicFrameMkLst>
            <pc:docMk/>
            <pc:sldMk cId="544192873" sldId="264"/>
            <ac:graphicFrameMk id="5" creationId="{827C66B0-24E3-B803-62A0-0A8C866B12D1}"/>
          </ac:graphicFrameMkLst>
        </pc:graphicFrameChg>
        <pc:graphicFrameChg chg="add mod modGraphic">
          <ac:chgData name="Hanns Possu Gallego (2117166)" userId="S::2117166@student.uwtsd.ac.uk::15ec6b68-8855-435e-86e6-e18506c2e68c" providerId="AD" clId="Web-{829BE148-3C95-4943-A811-8E855E3BB8A3}" dt="2023-05-29T22:26:36.894" v="1696"/>
          <ac:graphicFrameMkLst>
            <pc:docMk/>
            <pc:sldMk cId="544192873" sldId="264"/>
            <ac:graphicFrameMk id="16" creationId="{EFA451EE-C543-30C1-062E-D93A83B9304C}"/>
          </ac:graphicFrameMkLst>
        </pc:graphicFrameChg>
        <pc:picChg chg="add del">
          <ac:chgData name="Hanns Possu Gallego (2117166)" userId="S::2117166@student.uwtsd.ac.uk::15ec6b68-8855-435e-86e6-e18506c2e68c" providerId="AD" clId="Web-{829BE148-3C95-4943-A811-8E855E3BB8A3}" dt="2023-05-29T19:48:22.274" v="464"/>
          <ac:picMkLst>
            <pc:docMk/>
            <pc:sldMk cId="544192873" sldId="264"/>
            <ac:picMk id="21" creationId="{EA8ADA9F-99E3-4964-8962-1118D1439FBA}"/>
          </ac:picMkLst>
        </pc:picChg>
        <pc:picChg chg="add del">
          <ac:chgData name="Hanns Possu Gallego (2117166)" userId="S::2117166@student.uwtsd.ac.uk::15ec6b68-8855-435e-86e6-e18506c2e68c" providerId="AD" clId="Web-{829BE148-3C95-4943-A811-8E855E3BB8A3}" dt="2023-05-29T19:48:22.274" v="464"/>
          <ac:picMkLst>
            <pc:docMk/>
            <pc:sldMk cId="544192873" sldId="264"/>
            <ac:picMk id="64" creationId="{43BCD4D4-0FCB-418E-9D58-033B2DB4157F}"/>
          </ac:picMkLst>
        </pc:picChg>
        <pc:picChg chg="add del">
          <ac:chgData name="Hanns Possu Gallego (2117166)" userId="S::2117166@student.uwtsd.ac.uk::15ec6b68-8855-435e-86e6-e18506c2e68c" providerId="AD" clId="Web-{829BE148-3C95-4943-A811-8E855E3BB8A3}" dt="2023-05-29T19:48:22.274" v="464"/>
          <ac:picMkLst>
            <pc:docMk/>
            <pc:sldMk cId="544192873" sldId="264"/>
            <ac:picMk id="68" creationId="{AA3F2319-3466-4D84-ABE4-77BC773F35D1}"/>
          </ac:picMkLst>
        </pc:picChg>
        <pc:picChg chg="add">
          <ac:chgData name="Hanns Possu Gallego (2117166)" userId="S::2117166@student.uwtsd.ac.uk::15ec6b68-8855-435e-86e6-e18506c2e68c" providerId="AD" clId="Web-{829BE148-3C95-4943-A811-8E855E3BB8A3}" dt="2023-05-29T19:48:22.274" v="464"/>
          <ac:picMkLst>
            <pc:docMk/>
            <pc:sldMk cId="544192873" sldId="264"/>
            <ac:picMk id="73" creationId="{EA8ADA9F-99E3-4964-8962-1118D1439FBA}"/>
          </ac:picMkLst>
        </pc:picChg>
        <pc:picChg chg="add">
          <ac:chgData name="Hanns Possu Gallego (2117166)" userId="S::2117166@student.uwtsd.ac.uk::15ec6b68-8855-435e-86e6-e18506c2e68c" providerId="AD" clId="Web-{829BE148-3C95-4943-A811-8E855E3BB8A3}" dt="2023-05-29T19:48:22.274" v="464"/>
          <ac:picMkLst>
            <pc:docMk/>
            <pc:sldMk cId="544192873" sldId="264"/>
            <ac:picMk id="116" creationId="{43BCD4D4-0FCB-418E-9D58-033B2DB4157F}"/>
          </ac:picMkLst>
        </pc:picChg>
        <pc:picChg chg="add">
          <ac:chgData name="Hanns Possu Gallego (2117166)" userId="S::2117166@student.uwtsd.ac.uk::15ec6b68-8855-435e-86e6-e18506c2e68c" providerId="AD" clId="Web-{829BE148-3C95-4943-A811-8E855E3BB8A3}" dt="2023-05-29T19:48:22.274" v="464"/>
          <ac:picMkLst>
            <pc:docMk/>
            <pc:sldMk cId="544192873" sldId="264"/>
            <ac:picMk id="120" creationId="{AA3F2319-3466-4D84-ABE4-77BC773F35D1}"/>
          </ac:picMkLst>
        </pc:picChg>
      </pc:sldChg>
      <pc:sldChg chg="addSp modSp new del ord">
        <pc:chgData name="Hanns Possu Gallego (2117166)" userId="S::2117166@student.uwtsd.ac.uk::15ec6b68-8855-435e-86e6-e18506c2e68c" providerId="AD" clId="Web-{829BE148-3C95-4943-A811-8E855E3BB8A3}" dt="2023-05-29T19:40:15.212" v="455"/>
        <pc:sldMkLst>
          <pc:docMk/>
          <pc:sldMk cId="2812192906" sldId="265"/>
        </pc:sldMkLst>
        <pc:spChg chg="mod">
          <ac:chgData name="Hanns Possu Gallego (2117166)" userId="S::2117166@student.uwtsd.ac.uk::15ec6b68-8855-435e-86e6-e18506c2e68c" providerId="AD" clId="Web-{829BE148-3C95-4943-A811-8E855E3BB8A3}" dt="2023-05-29T18:19:36.192" v="291" actId="14100"/>
          <ac:spMkLst>
            <pc:docMk/>
            <pc:sldMk cId="2812192906" sldId="265"/>
            <ac:spMk id="2" creationId="{F5FC37F5-2364-1991-6640-B0FB2039DBD1}"/>
          </ac:spMkLst>
        </pc:spChg>
        <pc:graphicFrameChg chg="add mod modGraphic">
          <ac:chgData name="Hanns Possu Gallego (2117166)" userId="S::2117166@student.uwtsd.ac.uk::15ec6b68-8855-435e-86e6-e18506c2e68c" providerId="AD" clId="Web-{829BE148-3C95-4943-A811-8E855E3BB8A3}" dt="2023-05-29T18:26:08.158" v="314" actId="1076"/>
          <ac:graphicFrameMkLst>
            <pc:docMk/>
            <pc:sldMk cId="2812192906" sldId="265"/>
            <ac:graphicFrameMk id="4" creationId="{2360AE68-257D-CA22-4C92-51D403200217}"/>
          </ac:graphicFrameMkLst>
        </pc:graphicFrameChg>
        <pc:graphicFrameChg chg="add mod modGraphic">
          <ac:chgData name="Hanns Possu Gallego (2117166)" userId="S::2117166@student.uwtsd.ac.uk::15ec6b68-8855-435e-86e6-e18506c2e68c" providerId="AD" clId="Web-{829BE148-3C95-4943-A811-8E855E3BB8A3}" dt="2023-05-29T18:34:52.298" v="353"/>
          <ac:graphicFrameMkLst>
            <pc:docMk/>
            <pc:sldMk cId="2812192906" sldId="265"/>
            <ac:graphicFrameMk id="6" creationId="{5F6F5F90-0163-7CCD-B20F-D2E2F8F75C40}"/>
          </ac:graphicFrameMkLst>
        </pc:graphicFrameChg>
        <pc:graphicFrameChg chg="add mod modGraphic">
          <ac:chgData name="Hanns Possu Gallego (2117166)" userId="S::2117166@student.uwtsd.ac.uk::15ec6b68-8855-435e-86e6-e18506c2e68c" providerId="AD" clId="Web-{829BE148-3C95-4943-A811-8E855E3BB8A3}" dt="2023-05-29T18:35:07.377" v="359"/>
          <ac:graphicFrameMkLst>
            <pc:docMk/>
            <pc:sldMk cId="2812192906" sldId="265"/>
            <ac:graphicFrameMk id="8" creationId="{8D73D32F-B7B4-7FFF-DA76-9A1607F001FD}"/>
          </ac:graphicFrameMkLst>
        </pc:graphicFrameChg>
      </pc:sldChg>
      <pc:sldChg chg="addSp delSp modSp add del mod ord replId setBg setClrOvrMap">
        <pc:chgData name="Hanns Possu Gallego (2117166)" userId="S::2117166@student.uwtsd.ac.uk::15ec6b68-8855-435e-86e6-e18506c2e68c" providerId="AD" clId="Web-{829BE148-3C95-4943-A811-8E855E3BB8A3}" dt="2023-05-29T22:23:40.632" v="1665"/>
        <pc:sldMkLst>
          <pc:docMk/>
          <pc:sldMk cId="712035853" sldId="266"/>
        </pc:sldMkLst>
        <pc:spChg chg="mod">
          <ac:chgData name="Hanns Possu Gallego (2117166)" userId="S::2117166@student.uwtsd.ac.uk::15ec6b68-8855-435e-86e6-e18506c2e68c" providerId="AD" clId="Web-{829BE148-3C95-4943-A811-8E855E3BB8A3}" dt="2023-05-29T19:38:55.004" v="442" actId="1076"/>
          <ac:spMkLst>
            <pc:docMk/>
            <pc:sldMk cId="712035853" sldId="266"/>
            <ac:spMk id="2" creationId="{F5FC37F5-2364-1991-6640-B0FB2039DBD1}"/>
          </ac:spMkLst>
        </pc:spChg>
        <pc:spChg chg="add del">
          <ac:chgData name="Hanns Possu Gallego (2117166)" userId="S::2117166@student.uwtsd.ac.uk::15ec6b68-8855-435e-86e6-e18506c2e68c" providerId="AD" clId="Web-{829BE148-3C95-4943-A811-8E855E3BB8A3}" dt="2023-05-29T19:33:58.188" v="407"/>
          <ac:spMkLst>
            <pc:docMk/>
            <pc:sldMk cId="712035853" sldId="266"/>
            <ac:spMk id="67" creationId="{D706AE2E-B17B-43A3-84F8-9C0FE9466CD5}"/>
          </ac:spMkLst>
        </pc:spChg>
        <pc:spChg chg="add del">
          <ac:chgData name="Hanns Possu Gallego (2117166)" userId="S::2117166@student.uwtsd.ac.uk::15ec6b68-8855-435e-86e6-e18506c2e68c" providerId="AD" clId="Web-{829BE148-3C95-4943-A811-8E855E3BB8A3}" dt="2023-05-29T19:33:58.188" v="407"/>
          <ac:spMkLst>
            <pc:docMk/>
            <pc:sldMk cId="712035853" sldId="266"/>
            <ac:spMk id="127" creationId="{5B986EF0-8540-483D-9DDE-1F168FAAC78F}"/>
          </ac:spMkLst>
        </pc:spChg>
        <pc:spChg chg="add del">
          <ac:chgData name="Hanns Possu Gallego (2117166)" userId="S::2117166@student.uwtsd.ac.uk::15ec6b68-8855-435e-86e6-e18506c2e68c" providerId="AD" clId="Web-{829BE148-3C95-4943-A811-8E855E3BB8A3}" dt="2023-05-29T19:34:15.736" v="409"/>
          <ac:spMkLst>
            <pc:docMk/>
            <pc:sldMk cId="712035853" sldId="266"/>
            <ac:spMk id="131" creationId="{34106153-7990-4956-BD26-A04A030064E7}"/>
          </ac:spMkLst>
        </pc:spChg>
        <pc:spChg chg="add del">
          <ac:chgData name="Hanns Possu Gallego (2117166)" userId="S::2117166@student.uwtsd.ac.uk::15ec6b68-8855-435e-86e6-e18506c2e68c" providerId="AD" clId="Web-{829BE148-3C95-4943-A811-8E855E3BB8A3}" dt="2023-05-29T19:34:15.736" v="409"/>
          <ac:spMkLst>
            <pc:docMk/>
            <pc:sldMk cId="712035853" sldId="266"/>
            <ac:spMk id="134" creationId="{62B94F88-FD5B-4053-B143-DFF55CE44377}"/>
          </ac:spMkLst>
        </pc:spChg>
        <pc:spChg chg="add">
          <ac:chgData name="Hanns Possu Gallego (2117166)" userId="S::2117166@student.uwtsd.ac.uk::15ec6b68-8855-435e-86e6-e18506c2e68c" providerId="AD" clId="Web-{829BE148-3C95-4943-A811-8E855E3BB8A3}" dt="2023-05-29T19:34:15.861" v="410"/>
          <ac:spMkLst>
            <pc:docMk/>
            <pc:sldMk cId="712035853" sldId="266"/>
            <ac:spMk id="138" creationId="{D706AE2E-B17B-43A3-84F8-9C0FE9466CD5}"/>
          </ac:spMkLst>
        </pc:spChg>
        <pc:spChg chg="add">
          <ac:chgData name="Hanns Possu Gallego (2117166)" userId="S::2117166@student.uwtsd.ac.uk::15ec6b68-8855-435e-86e6-e18506c2e68c" providerId="AD" clId="Web-{829BE148-3C95-4943-A811-8E855E3BB8A3}" dt="2023-05-29T19:34:15.861" v="410"/>
          <ac:spMkLst>
            <pc:docMk/>
            <pc:sldMk cId="712035853" sldId="266"/>
            <ac:spMk id="142" creationId="{5B986EF0-8540-483D-9DDE-1F168FAAC78F}"/>
          </ac:spMkLst>
        </pc:spChg>
        <pc:grpChg chg="add del">
          <ac:chgData name="Hanns Possu Gallego (2117166)" userId="S::2117166@student.uwtsd.ac.uk::15ec6b68-8855-435e-86e6-e18506c2e68c" providerId="AD" clId="Web-{829BE148-3C95-4943-A811-8E855E3BB8A3}" dt="2023-05-29T19:33:58.188" v="407"/>
          <ac:grpSpMkLst>
            <pc:docMk/>
            <pc:sldMk cId="712035853" sldId="266"/>
            <ac:grpSpMk id="11" creationId="{AB86F577-8905-4B21-8AF3-C1BB3433775D}"/>
          </ac:grpSpMkLst>
        </pc:grpChg>
        <pc:grpChg chg="add del">
          <ac:chgData name="Hanns Possu Gallego (2117166)" userId="S::2117166@student.uwtsd.ac.uk::15ec6b68-8855-435e-86e6-e18506c2e68c" providerId="AD" clId="Web-{829BE148-3C95-4943-A811-8E855E3BB8A3}" dt="2023-05-29T19:33:58.188" v="407"/>
          <ac:grpSpMkLst>
            <pc:docMk/>
            <pc:sldMk cId="712035853" sldId="266"/>
            <ac:grpSpMk id="69" creationId="{CEFFB8CF-3E94-42D7-849C-841E7744B2C9}"/>
          </ac:grpSpMkLst>
        </pc:grpChg>
        <pc:grpChg chg="add del">
          <ac:chgData name="Hanns Possu Gallego (2117166)" userId="S::2117166@student.uwtsd.ac.uk::15ec6b68-8855-435e-86e6-e18506c2e68c" providerId="AD" clId="Web-{829BE148-3C95-4943-A811-8E855E3BB8A3}" dt="2023-05-29T19:34:15.736" v="409"/>
          <ac:grpSpMkLst>
            <pc:docMk/>
            <pc:sldMk cId="712035853" sldId="266"/>
            <ac:grpSpMk id="71" creationId="{866FCB64-0A37-46EB-8A9B-EC0C4C000AA4}"/>
          </ac:grpSpMkLst>
        </pc:grpChg>
        <pc:grpChg chg="add del">
          <ac:chgData name="Hanns Possu Gallego (2117166)" userId="S::2117166@student.uwtsd.ac.uk::15ec6b68-8855-435e-86e6-e18506c2e68c" providerId="AD" clId="Web-{829BE148-3C95-4943-A811-8E855E3BB8A3}" dt="2023-05-29T19:34:15.736" v="409"/>
          <ac:grpSpMkLst>
            <pc:docMk/>
            <pc:sldMk cId="712035853" sldId="266"/>
            <ac:grpSpMk id="130" creationId="{AB86F577-8905-4B21-8AF3-C1BB3433775D}"/>
          </ac:grpSpMkLst>
        </pc:grpChg>
        <pc:grpChg chg="add">
          <ac:chgData name="Hanns Possu Gallego (2117166)" userId="S::2117166@student.uwtsd.ac.uk::15ec6b68-8855-435e-86e6-e18506c2e68c" providerId="AD" clId="Web-{829BE148-3C95-4943-A811-8E855E3BB8A3}" dt="2023-05-29T19:34:15.861" v="410"/>
          <ac:grpSpMkLst>
            <pc:docMk/>
            <pc:sldMk cId="712035853" sldId="266"/>
            <ac:grpSpMk id="137" creationId="{AB86F577-8905-4B21-8AF3-C1BB3433775D}"/>
          </ac:grpSpMkLst>
        </pc:grpChg>
        <pc:grpChg chg="add">
          <ac:chgData name="Hanns Possu Gallego (2117166)" userId="S::2117166@student.uwtsd.ac.uk::15ec6b68-8855-435e-86e6-e18506c2e68c" providerId="AD" clId="Web-{829BE148-3C95-4943-A811-8E855E3BB8A3}" dt="2023-05-29T19:34:15.861" v="410"/>
          <ac:grpSpMkLst>
            <pc:docMk/>
            <pc:sldMk cId="712035853" sldId="266"/>
            <ac:grpSpMk id="139" creationId="{CEFFB8CF-3E94-42D7-849C-841E7744B2C9}"/>
          </ac:grpSpMkLst>
        </pc:grpChg>
        <pc:graphicFrameChg chg="del">
          <ac:chgData name="Hanns Possu Gallego (2117166)" userId="S::2117166@student.uwtsd.ac.uk::15ec6b68-8855-435e-86e6-e18506c2e68c" providerId="AD" clId="Web-{829BE148-3C95-4943-A811-8E855E3BB8A3}" dt="2023-05-29T18:58:26.719" v="402"/>
          <ac:graphicFrameMkLst>
            <pc:docMk/>
            <pc:sldMk cId="712035853" sldId="266"/>
            <ac:graphicFrameMk id="4" creationId="{2360AE68-257D-CA22-4C92-51D403200217}"/>
          </ac:graphicFrameMkLst>
        </pc:graphicFrameChg>
        <pc:graphicFrameChg chg="add mod modGraphic">
          <ac:chgData name="Hanns Possu Gallego (2117166)" userId="S::2117166@student.uwtsd.ac.uk::15ec6b68-8855-435e-86e6-e18506c2e68c" providerId="AD" clId="Web-{829BE148-3C95-4943-A811-8E855E3BB8A3}" dt="2023-05-29T19:39:39.679" v="454"/>
          <ac:graphicFrameMkLst>
            <pc:docMk/>
            <pc:sldMk cId="712035853" sldId="266"/>
            <ac:graphicFrameMk id="4" creationId="{DFAFA8EB-E645-E360-89A8-806235A14616}"/>
          </ac:graphicFrameMkLst>
        </pc:graphicFrameChg>
        <pc:graphicFrameChg chg="del">
          <ac:chgData name="Hanns Possu Gallego (2117166)" userId="S::2117166@student.uwtsd.ac.uk::15ec6b68-8855-435e-86e6-e18506c2e68c" providerId="AD" clId="Web-{829BE148-3C95-4943-A811-8E855E3BB8A3}" dt="2023-05-29T18:58:26.719" v="401"/>
          <ac:graphicFrameMkLst>
            <pc:docMk/>
            <pc:sldMk cId="712035853" sldId="266"/>
            <ac:graphicFrameMk id="6" creationId="{5F6F5F90-0163-7CCD-B20F-D2E2F8F75C40}"/>
          </ac:graphicFrameMkLst>
        </pc:graphicFrameChg>
        <pc:graphicFrameChg chg="del">
          <ac:chgData name="Hanns Possu Gallego (2117166)" userId="S::2117166@student.uwtsd.ac.uk::15ec6b68-8855-435e-86e6-e18506c2e68c" providerId="AD" clId="Web-{829BE148-3C95-4943-A811-8E855E3BB8A3}" dt="2023-05-29T18:58:26.719" v="400"/>
          <ac:graphicFrameMkLst>
            <pc:docMk/>
            <pc:sldMk cId="712035853" sldId="266"/>
            <ac:graphicFrameMk id="8" creationId="{8D73D32F-B7B4-7FFF-DA76-9A1607F001FD}"/>
          </ac:graphicFrameMkLst>
        </pc:graphicFrameChg>
        <pc:picChg chg="add del">
          <ac:chgData name="Hanns Possu Gallego (2117166)" userId="S::2117166@student.uwtsd.ac.uk::15ec6b68-8855-435e-86e6-e18506c2e68c" providerId="AD" clId="Web-{829BE148-3C95-4943-A811-8E855E3BB8A3}" dt="2023-05-29T19:33:58.188" v="407"/>
          <ac:picMkLst>
            <pc:docMk/>
            <pc:sldMk cId="712035853" sldId="266"/>
            <ac:picMk id="9" creationId="{678E285C-BE9E-45B7-A3EE-B9792DAE9917}"/>
          </ac:picMkLst>
        </pc:picChg>
        <pc:picChg chg="add del">
          <ac:chgData name="Hanns Possu Gallego (2117166)" userId="S::2117166@student.uwtsd.ac.uk::15ec6b68-8855-435e-86e6-e18506c2e68c" providerId="AD" clId="Web-{829BE148-3C95-4943-A811-8E855E3BB8A3}" dt="2023-05-29T19:33:58.188" v="407"/>
          <ac:picMkLst>
            <pc:docMk/>
            <pc:sldMk cId="712035853" sldId="266"/>
            <ac:picMk id="125" creationId="{3631D3C9-4C1D-4B3A-A737-E6E780042405}"/>
          </ac:picMkLst>
        </pc:picChg>
        <pc:picChg chg="add del">
          <ac:chgData name="Hanns Possu Gallego (2117166)" userId="S::2117166@student.uwtsd.ac.uk::15ec6b68-8855-435e-86e6-e18506c2e68c" providerId="AD" clId="Web-{829BE148-3C95-4943-A811-8E855E3BB8A3}" dt="2023-05-29T19:34:15.736" v="409"/>
          <ac:picMkLst>
            <pc:docMk/>
            <pc:sldMk cId="712035853" sldId="266"/>
            <ac:picMk id="129" creationId="{678E285C-BE9E-45B7-A3EE-B9792DAE9917}"/>
          </ac:picMkLst>
        </pc:picChg>
        <pc:picChg chg="add del">
          <ac:chgData name="Hanns Possu Gallego (2117166)" userId="S::2117166@student.uwtsd.ac.uk::15ec6b68-8855-435e-86e6-e18506c2e68c" providerId="AD" clId="Web-{829BE148-3C95-4943-A811-8E855E3BB8A3}" dt="2023-05-29T19:34:15.736" v="409"/>
          <ac:picMkLst>
            <pc:docMk/>
            <pc:sldMk cId="712035853" sldId="266"/>
            <ac:picMk id="132" creationId="{BDEA11A5-20BA-4650-A324-47C0465FF5A4}"/>
          </ac:picMkLst>
        </pc:picChg>
        <pc:picChg chg="add">
          <ac:chgData name="Hanns Possu Gallego (2117166)" userId="S::2117166@student.uwtsd.ac.uk::15ec6b68-8855-435e-86e6-e18506c2e68c" providerId="AD" clId="Web-{829BE148-3C95-4943-A811-8E855E3BB8A3}" dt="2023-05-29T19:34:15.861" v="410"/>
          <ac:picMkLst>
            <pc:docMk/>
            <pc:sldMk cId="712035853" sldId="266"/>
            <ac:picMk id="136" creationId="{678E285C-BE9E-45B7-A3EE-B9792DAE9917}"/>
          </ac:picMkLst>
        </pc:picChg>
        <pc:picChg chg="add">
          <ac:chgData name="Hanns Possu Gallego (2117166)" userId="S::2117166@student.uwtsd.ac.uk::15ec6b68-8855-435e-86e6-e18506c2e68c" providerId="AD" clId="Web-{829BE148-3C95-4943-A811-8E855E3BB8A3}" dt="2023-05-29T19:34:15.861" v="410"/>
          <ac:picMkLst>
            <pc:docMk/>
            <pc:sldMk cId="712035853" sldId="266"/>
            <ac:picMk id="141" creationId="{3631D3C9-4C1D-4B3A-A737-E6E780042405}"/>
          </ac:picMkLst>
        </pc:picChg>
      </pc:sldChg>
      <pc:sldChg chg="addSp delSp modSp add mod replId setBg setClrOvrMap">
        <pc:chgData name="Hanns Possu Gallego (2117166)" userId="S::2117166@student.uwtsd.ac.uk::15ec6b68-8855-435e-86e6-e18506c2e68c" providerId="AD" clId="Web-{829BE148-3C95-4943-A811-8E855E3BB8A3}" dt="2023-05-29T22:19:48.991" v="1647" actId="14100"/>
        <pc:sldMkLst>
          <pc:docMk/>
          <pc:sldMk cId="4008504299" sldId="267"/>
        </pc:sldMkLst>
        <pc:spChg chg="mod">
          <ac:chgData name="Hanns Possu Gallego (2117166)" userId="S::2117166@student.uwtsd.ac.uk::15ec6b68-8855-435e-86e6-e18506c2e68c" providerId="AD" clId="Web-{829BE148-3C95-4943-A811-8E855E3BB8A3}" dt="2023-05-29T22:19:48.991" v="1647" actId="14100"/>
          <ac:spMkLst>
            <pc:docMk/>
            <pc:sldMk cId="4008504299" sldId="267"/>
            <ac:spMk id="2" creationId="{F5FC37F5-2364-1991-6640-B0FB2039DBD1}"/>
          </ac:spMkLst>
        </pc:spChg>
        <pc:spChg chg="add">
          <ac:chgData name="Hanns Possu Gallego (2117166)" userId="S::2117166@student.uwtsd.ac.uk::15ec6b68-8855-435e-86e6-e18506c2e68c" providerId="AD" clId="Web-{829BE148-3C95-4943-A811-8E855E3BB8A3}" dt="2023-05-29T19:35:57.868" v="416"/>
          <ac:spMkLst>
            <pc:docMk/>
            <pc:sldMk cId="4008504299" sldId="267"/>
            <ac:spMk id="68" creationId="{D706AE2E-B17B-43A3-84F8-9C0FE9466CD5}"/>
          </ac:spMkLst>
        </pc:spChg>
        <pc:spChg chg="add">
          <ac:chgData name="Hanns Possu Gallego (2117166)" userId="S::2117166@student.uwtsd.ac.uk::15ec6b68-8855-435e-86e6-e18506c2e68c" providerId="AD" clId="Web-{829BE148-3C95-4943-A811-8E855E3BB8A3}" dt="2023-05-29T19:35:57.868" v="416"/>
          <ac:spMkLst>
            <pc:docMk/>
            <pc:sldMk cId="4008504299" sldId="267"/>
            <ac:spMk id="128" creationId="{5B986EF0-8540-483D-9DDE-1F168FAAC78F}"/>
          </ac:spMkLst>
        </pc:spChg>
        <pc:grpChg chg="add">
          <ac:chgData name="Hanns Possu Gallego (2117166)" userId="S::2117166@student.uwtsd.ac.uk::15ec6b68-8855-435e-86e6-e18506c2e68c" providerId="AD" clId="Web-{829BE148-3C95-4943-A811-8E855E3BB8A3}" dt="2023-05-29T19:35:57.868" v="416"/>
          <ac:grpSpMkLst>
            <pc:docMk/>
            <pc:sldMk cId="4008504299" sldId="267"/>
            <ac:grpSpMk id="12" creationId="{AB86F577-8905-4B21-8AF3-C1BB3433775D}"/>
          </ac:grpSpMkLst>
        </pc:grpChg>
        <pc:grpChg chg="add">
          <ac:chgData name="Hanns Possu Gallego (2117166)" userId="S::2117166@student.uwtsd.ac.uk::15ec6b68-8855-435e-86e6-e18506c2e68c" providerId="AD" clId="Web-{829BE148-3C95-4943-A811-8E855E3BB8A3}" dt="2023-05-29T19:35:57.868" v="416"/>
          <ac:grpSpMkLst>
            <pc:docMk/>
            <pc:sldMk cId="4008504299" sldId="267"/>
            <ac:grpSpMk id="70" creationId="{CEFFB8CF-3E94-42D7-849C-841E7744B2C9}"/>
          </ac:grpSpMkLst>
        </pc:grpChg>
        <pc:graphicFrameChg chg="del">
          <ac:chgData name="Hanns Possu Gallego (2117166)" userId="S::2117166@student.uwtsd.ac.uk::15ec6b68-8855-435e-86e6-e18506c2e68c" providerId="AD" clId="Web-{829BE148-3C95-4943-A811-8E855E3BB8A3}" dt="2023-05-29T19:35:33.710" v="412"/>
          <ac:graphicFrameMkLst>
            <pc:docMk/>
            <pc:sldMk cId="4008504299" sldId="267"/>
            <ac:graphicFrameMk id="4" creationId="{2360AE68-257D-CA22-4C92-51D403200217}"/>
          </ac:graphicFrameMkLst>
        </pc:graphicFrameChg>
        <pc:graphicFrameChg chg="add mod modGraphic">
          <ac:chgData name="Hanns Possu Gallego (2117166)" userId="S::2117166@student.uwtsd.ac.uk::15ec6b68-8855-435e-86e6-e18506c2e68c" providerId="AD" clId="Web-{829BE148-3C95-4943-A811-8E855E3BB8A3}" dt="2023-05-29T22:02:01.821" v="1440"/>
          <ac:graphicFrameMkLst>
            <pc:docMk/>
            <pc:sldMk cId="4008504299" sldId="267"/>
            <ac:graphicFrameMk id="5" creationId="{67213ACE-833C-0871-35B6-DF6D9E4463E5}"/>
          </ac:graphicFrameMkLst>
        </pc:graphicFrameChg>
        <pc:graphicFrameChg chg="del">
          <ac:chgData name="Hanns Possu Gallego (2117166)" userId="S::2117166@student.uwtsd.ac.uk::15ec6b68-8855-435e-86e6-e18506c2e68c" providerId="AD" clId="Web-{829BE148-3C95-4943-A811-8E855E3BB8A3}" dt="2023-05-29T19:35:34.788" v="413"/>
          <ac:graphicFrameMkLst>
            <pc:docMk/>
            <pc:sldMk cId="4008504299" sldId="267"/>
            <ac:graphicFrameMk id="6" creationId="{5F6F5F90-0163-7CCD-B20F-D2E2F8F75C40}"/>
          </ac:graphicFrameMkLst>
        </pc:graphicFrameChg>
        <pc:graphicFrameChg chg="del">
          <ac:chgData name="Hanns Possu Gallego (2117166)" userId="S::2117166@student.uwtsd.ac.uk::15ec6b68-8855-435e-86e6-e18506c2e68c" providerId="AD" clId="Web-{829BE148-3C95-4943-A811-8E855E3BB8A3}" dt="2023-05-29T19:35:36.257" v="414"/>
          <ac:graphicFrameMkLst>
            <pc:docMk/>
            <pc:sldMk cId="4008504299" sldId="267"/>
            <ac:graphicFrameMk id="8" creationId="{8D73D32F-B7B4-7FFF-DA76-9A1607F001FD}"/>
          </ac:graphicFrameMkLst>
        </pc:graphicFrameChg>
        <pc:picChg chg="add">
          <ac:chgData name="Hanns Possu Gallego (2117166)" userId="S::2117166@student.uwtsd.ac.uk::15ec6b68-8855-435e-86e6-e18506c2e68c" providerId="AD" clId="Web-{829BE148-3C95-4943-A811-8E855E3BB8A3}" dt="2023-05-29T19:35:57.868" v="416"/>
          <ac:picMkLst>
            <pc:docMk/>
            <pc:sldMk cId="4008504299" sldId="267"/>
            <ac:picMk id="10" creationId="{678E285C-BE9E-45B7-A3EE-B9792DAE9917}"/>
          </ac:picMkLst>
        </pc:picChg>
        <pc:picChg chg="add">
          <ac:chgData name="Hanns Possu Gallego (2117166)" userId="S::2117166@student.uwtsd.ac.uk::15ec6b68-8855-435e-86e6-e18506c2e68c" providerId="AD" clId="Web-{829BE148-3C95-4943-A811-8E855E3BB8A3}" dt="2023-05-29T19:35:57.868" v="416"/>
          <ac:picMkLst>
            <pc:docMk/>
            <pc:sldMk cId="4008504299" sldId="267"/>
            <ac:picMk id="126" creationId="{3631D3C9-4C1D-4B3A-A737-E6E780042405}"/>
          </ac:picMkLst>
        </pc:picChg>
      </pc:sldChg>
      <pc:sldChg chg="add del ord replId">
        <pc:chgData name="Hanns Possu Gallego (2117166)" userId="S::2117166@student.uwtsd.ac.uk::15ec6b68-8855-435e-86e6-e18506c2e68c" providerId="AD" clId="Web-{829BE148-3C95-4943-A811-8E855E3BB8A3}" dt="2023-05-29T20:52:45.595" v="1381"/>
        <pc:sldMkLst>
          <pc:docMk/>
          <pc:sldMk cId="3536111263" sldId="268"/>
        </pc:sldMkLst>
      </pc:sldChg>
      <pc:sldChg chg="addSp delSp modSp new del mod setBg setClrOvrMap">
        <pc:chgData name="Hanns Possu Gallego (2117166)" userId="S::2117166@student.uwtsd.ac.uk::15ec6b68-8855-435e-86e6-e18506c2e68c" providerId="AD" clId="Web-{829BE148-3C95-4943-A811-8E855E3BB8A3}" dt="2023-05-29T20:55:04.068" v="1395"/>
        <pc:sldMkLst>
          <pc:docMk/>
          <pc:sldMk cId="2177356535" sldId="269"/>
        </pc:sldMkLst>
        <pc:spChg chg="del mod">
          <ac:chgData name="Hanns Possu Gallego (2117166)" userId="S::2117166@student.uwtsd.ac.uk::15ec6b68-8855-435e-86e6-e18506c2e68c" providerId="AD" clId="Web-{829BE148-3C95-4943-A811-8E855E3BB8A3}" dt="2023-05-29T20:54:44.317" v="1391"/>
          <ac:spMkLst>
            <pc:docMk/>
            <pc:sldMk cId="2177356535" sldId="269"/>
            <ac:spMk id="2" creationId="{C90D2CE1-9951-972D-DC85-7443D2964282}"/>
          </ac:spMkLst>
        </pc:spChg>
        <pc:spChg chg="add mod">
          <ac:chgData name="Hanns Possu Gallego (2117166)" userId="S::2117166@student.uwtsd.ac.uk::15ec6b68-8855-435e-86e6-e18506c2e68c" providerId="AD" clId="Web-{829BE148-3C95-4943-A811-8E855E3BB8A3}" dt="2023-05-29T20:54:44.317" v="1391"/>
          <ac:spMkLst>
            <pc:docMk/>
            <pc:sldMk cId="2177356535" sldId="269"/>
            <ac:spMk id="6" creationId="{A20D5485-DFE2-C9B4-76A6-85633A4CBA1F}"/>
          </ac:spMkLst>
        </pc:spChg>
        <pc:spChg chg="add">
          <ac:chgData name="Hanns Possu Gallego (2117166)" userId="S::2117166@student.uwtsd.ac.uk::15ec6b68-8855-435e-86e6-e18506c2e68c" providerId="AD" clId="Web-{829BE148-3C95-4943-A811-8E855E3BB8A3}" dt="2023-05-29T20:51:48.219" v="1373"/>
          <ac:spMkLst>
            <pc:docMk/>
            <pc:sldMk cId="2177356535" sldId="269"/>
            <ac:spMk id="67" creationId="{D706AE2E-B17B-43A3-84F8-9C0FE9466CD5}"/>
          </ac:spMkLst>
        </pc:spChg>
        <pc:spChg chg="add">
          <ac:chgData name="Hanns Possu Gallego (2117166)" userId="S::2117166@student.uwtsd.ac.uk::15ec6b68-8855-435e-86e6-e18506c2e68c" providerId="AD" clId="Web-{829BE148-3C95-4943-A811-8E855E3BB8A3}" dt="2023-05-29T20:51:48.219" v="1373"/>
          <ac:spMkLst>
            <pc:docMk/>
            <pc:sldMk cId="2177356535" sldId="269"/>
            <ac:spMk id="127" creationId="{5B986EF0-8540-483D-9DDE-1F168FAAC78F}"/>
          </ac:spMkLst>
        </pc:spChg>
        <pc:grpChg chg="add">
          <ac:chgData name="Hanns Possu Gallego (2117166)" userId="S::2117166@student.uwtsd.ac.uk::15ec6b68-8855-435e-86e6-e18506c2e68c" providerId="AD" clId="Web-{829BE148-3C95-4943-A811-8E855E3BB8A3}" dt="2023-05-29T20:51:48.219" v="1373"/>
          <ac:grpSpMkLst>
            <pc:docMk/>
            <pc:sldMk cId="2177356535" sldId="269"/>
            <ac:grpSpMk id="11" creationId="{AB86F577-8905-4B21-8AF3-C1BB3433775D}"/>
          </ac:grpSpMkLst>
        </pc:grpChg>
        <pc:grpChg chg="add">
          <ac:chgData name="Hanns Possu Gallego (2117166)" userId="S::2117166@student.uwtsd.ac.uk::15ec6b68-8855-435e-86e6-e18506c2e68c" providerId="AD" clId="Web-{829BE148-3C95-4943-A811-8E855E3BB8A3}" dt="2023-05-29T20:51:48.219" v="1373"/>
          <ac:grpSpMkLst>
            <pc:docMk/>
            <pc:sldMk cId="2177356535" sldId="269"/>
            <ac:grpSpMk id="69" creationId="{CEFFB8CF-3E94-42D7-849C-841E7744B2C9}"/>
          </ac:grpSpMkLst>
        </pc:grpChg>
        <pc:graphicFrameChg chg="add mod modGraphic">
          <ac:chgData name="Hanns Possu Gallego (2117166)" userId="S::2117166@student.uwtsd.ac.uk::15ec6b68-8855-435e-86e6-e18506c2e68c" providerId="AD" clId="Web-{829BE148-3C95-4943-A811-8E855E3BB8A3}" dt="2023-05-29T20:51:48.219" v="1373"/>
          <ac:graphicFrameMkLst>
            <pc:docMk/>
            <pc:sldMk cId="2177356535" sldId="269"/>
            <ac:graphicFrameMk id="4" creationId="{8FA93011-D2A2-28EA-20E5-BC4A785AC282}"/>
          </ac:graphicFrameMkLst>
        </pc:graphicFrameChg>
        <pc:picChg chg="add">
          <ac:chgData name="Hanns Possu Gallego (2117166)" userId="S::2117166@student.uwtsd.ac.uk::15ec6b68-8855-435e-86e6-e18506c2e68c" providerId="AD" clId="Web-{829BE148-3C95-4943-A811-8E855E3BB8A3}" dt="2023-05-29T20:51:48.219" v="1373"/>
          <ac:picMkLst>
            <pc:docMk/>
            <pc:sldMk cId="2177356535" sldId="269"/>
            <ac:picMk id="9" creationId="{678E285C-BE9E-45B7-A3EE-B9792DAE9917}"/>
          </ac:picMkLst>
        </pc:picChg>
        <pc:picChg chg="add">
          <ac:chgData name="Hanns Possu Gallego (2117166)" userId="S::2117166@student.uwtsd.ac.uk::15ec6b68-8855-435e-86e6-e18506c2e68c" providerId="AD" clId="Web-{829BE148-3C95-4943-A811-8E855E3BB8A3}" dt="2023-05-29T20:51:48.219" v="1373"/>
          <ac:picMkLst>
            <pc:docMk/>
            <pc:sldMk cId="2177356535" sldId="269"/>
            <ac:picMk id="125" creationId="{3631D3C9-4C1D-4B3A-A737-E6E780042405}"/>
          </ac:picMkLst>
        </pc:picChg>
      </pc:sldChg>
      <pc:sldChg chg="addSp delSp modSp add ord replId">
        <pc:chgData name="Hanns Possu Gallego (2117166)" userId="S::2117166@student.uwtsd.ac.uk::15ec6b68-8855-435e-86e6-e18506c2e68c" providerId="AD" clId="Web-{829BE148-3C95-4943-A811-8E855E3BB8A3}" dt="2023-05-29T20:54:56.474" v="1394"/>
        <pc:sldMkLst>
          <pc:docMk/>
          <pc:sldMk cId="3769841128" sldId="270"/>
        </pc:sldMkLst>
        <pc:spChg chg="del">
          <ac:chgData name="Hanns Possu Gallego (2117166)" userId="S::2117166@student.uwtsd.ac.uk::15ec6b68-8855-435e-86e6-e18506c2e68c" providerId="AD" clId="Web-{829BE148-3C95-4943-A811-8E855E3BB8A3}" dt="2023-05-29T20:54:50.208" v="1392"/>
          <ac:spMkLst>
            <pc:docMk/>
            <pc:sldMk cId="3769841128" sldId="270"/>
            <ac:spMk id="2" creationId="{F5FC37F5-2364-1991-6640-B0FB2039DBD1}"/>
          </ac:spMkLst>
        </pc:spChg>
        <pc:spChg chg="add del mod">
          <ac:chgData name="Hanns Possu Gallego (2117166)" userId="S::2117166@student.uwtsd.ac.uk::15ec6b68-8855-435e-86e6-e18506c2e68c" providerId="AD" clId="Web-{829BE148-3C95-4943-A811-8E855E3BB8A3}" dt="2023-05-29T20:54:56.474" v="1394"/>
          <ac:spMkLst>
            <pc:docMk/>
            <pc:sldMk cId="3769841128" sldId="270"/>
            <ac:spMk id="7" creationId="{A3606A3F-4D54-670D-CE7B-603D3671EB6F}"/>
          </ac:spMkLst>
        </pc:spChg>
        <pc:spChg chg="add">
          <ac:chgData name="Hanns Possu Gallego (2117166)" userId="S::2117166@student.uwtsd.ac.uk::15ec6b68-8855-435e-86e6-e18506c2e68c" providerId="AD" clId="Web-{829BE148-3C95-4943-A811-8E855E3BB8A3}" dt="2023-05-29T20:54:52.520" v="1393"/>
          <ac:spMkLst>
            <pc:docMk/>
            <pc:sldMk cId="3769841128" sldId="270"/>
            <ac:spMk id="8" creationId="{E4E62C7A-F08B-8995-FFCF-8857ABC52ED0}"/>
          </ac:spMkLst>
        </pc:spChg>
        <pc:graphicFrameChg chg="del">
          <ac:chgData name="Hanns Possu Gallego (2117166)" userId="S::2117166@student.uwtsd.ac.uk::15ec6b68-8855-435e-86e6-e18506c2e68c" providerId="AD" clId="Web-{829BE148-3C95-4943-A811-8E855E3BB8A3}" dt="2023-05-29T20:53:51.675" v="1384"/>
          <ac:graphicFrameMkLst>
            <pc:docMk/>
            <pc:sldMk cId="3769841128" sldId="270"/>
            <ac:graphicFrameMk id="4" creationId="{DFAFA8EB-E645-E360-89A8-806235A14616}"/>
          </ac:graphicFrameMkLst>
        </pc:graphicFrameChg>
        <pc:graphicFrameChg chg="add mod modGraphic">
          <ac:chgData name="Hanns Possu Gallego (2117166)" userId="S::2117166@student.uwtsd.ac.uk::15ec6b68-8855-435e-86e6-e18506c2e68c" providerId="AD" clId="Web-{829BE148-3C95-4943-A811-8E855E3BB8A3}" dt="2023-05-29T20:54:17.332" v="1390"/>
          <ac:graphicFrameMkLst>
            <pc:docMk/>
            <pc:sldMk cId="3769841128" sldId="270"/>
            <ac:graphicFrameMk id="5" creationId="{F1E181AA-F4AD-D871-E6A0-DCF2B26ED330}"/>
          </ac:graphicFrameMkLst>
        </pc:graphicFrameChg>
      </pc:sldChg>
      <pc:sldChg chg="addSp modSp new add del">
        <pc:chgData name="Hanns Possu Gallego (2117166)" userId="S::2117166@student.uwtsd.ac.uk::15ec6b68-8855-435e-86e6-e18506c2e68c" providerId="AD" clId="Web-{829BE148-3C95-4943-A811-8E855E3BB8A3}" dt="2023-05-29T22:57:07.387" v="1697"/>
        <pc:sldMkLst>
          <pc:docMk/>
          <pc:sldMk cId="2281542404" sldId="271"/>
        </pc:sldMkLst>
        <pc:spChg chg="add mod">
          <ac:chgData name="Hanns Possu Gallego (2117166)" userId="S::2117166@student.uwtsd.ac.uk::15ec6b68-8855-435e-86e6-e18506c2e68c" providerId="AD" clId="Web-{829BE148-3C95-4943-A811-8E855E3BB8A3}" dt="2023-05-29T22:20:03.101" v="1649" actId="1076"/>
          <ac:spMkLst>
            <pc:docMk/>
            <pc:sldMk cId="2281542404" sldId="271"/>
            <ac:spMk id="7" creationId="{043F0F63-1BD1-5CE5-A774-300419B90048}"/>
          </ac:spMkLst>
        </pc:spChg>
        <pc:spChg chg="add mod">
          <ac:chgData name="Hanns Possu Gallego (2117166)" userId="S::2117166@student.uwtsd.ac.uk::15ec6b68-8855-435e-86e6-e18506c2e68c" providerId="AD" clId="Web-{829BE148-3C95-4943-A811-8E855E3BB8A3}" dt="2023-05-29T22:22:13.204" v="1664"/>
          <ac:spMkLst>
            <pc:docMk/>
            <pc:sldMk cId="2281542404" sldId="271"/>
            <ac:spMk id="8" creationId="{D5C2166E-D3F1-921A-1CCF-645A63C2BA28}"/>
          </ac:spMkLst>
        </pc:spChg>
        <pc:graphicFrameChg chg="add mod modGraphic">
          <ac:chgData name="Hanns Possu Gallego (2117166)" userId="S::2117166@student.uwtsd.ac.uk::15ec6b68-8855-435e-86e6-e18506c2e68c" providerId="AD" clId="Web-{829BE148-3C95-4943-A811-8E855E3BB8A3}" dt="2023-05-29T22:17:59.937" v="1520"/>
          <ac:graphicFrameMkLst>
            <pc:docMk/>
            <pc:sldMk cId="2281542404" sldId="271"/>
            <ac:graphicFrameMk id="3" creationId="{13106608-F82B-39F4-A135-9AA4540F162F}"/>
          </ac:graphicFrameMkLst>
        </pc:graphicFrameChg>
        <pc:graphicFrameChg chg="add mod modGraphic">
          <ac:chgData name="Hanns Possu Gallego (2117166)" userId="S::2117166@student.uwtsd.ac.uk::15ec6b68-8855-435e-86e6-e18506c2e68c" providerId="AD" clId="Web-{829BE148-3C95-4943-A811-8E855E3BB8A3}" dt="2023-05-29T22:19:15.364" v="1637"/>
          <ac:graphicFrameMkLst>
            <pc:docMk/>
            <pc:sldMk cId="2281542404" sldId="271"/>
            <ac:graphicFrameMk id="5" creationId="{BF6B9C64-E408-74FF-AC4D-25C8748EF9C0}"/>
          </ac:graphicFrameMkLst>
        </pc:graphicFrameChg>
      </pc:sldChg>
      <pc:sldMasterChg chg="mod setBg modSldLayout">
        <pc:chgData name="Hanns Possu Gallego (2117166)" userId="S::2117166@student.uwtsd.ac.uk::15ec6b68-8855-435e-86e6-e18506c2e68c" providerId="AD" clId="Web-{829BE148-3C95-4943-A811-8E855E3BB8A3}" dt="2023-05-29T19:47:23.583" v="463"/>
        <pc:sldMasterMkLst>
          <pc:docMk/>
          <pc:sldMasterMk cId="0" sldId="2147483648"/>
        </pc:sldMasterMkLst>
        <pc:sldLayoutChg chg="mod setFolMasterObjs">
          <pc:chgData name="Hanns Possu Gallego (2117166)" userId="S::2117166@student.uwtsd.ac.uk::15ec6b68-8855-435e-86e6-e18506c2e68c" providerId="AD" clId="Web-{829BE148-3C95-4943-A811-8E855E3BB8A3}" dt="2023-05-29T19:47:23.583" v="463"/>
          <pc:sldLayoutMkLst>
            <pc:docMk/>
            <pc:sldMasterMk cId="0" sldId="2147483648"/>
            <pc:sldLayoutMk cId="0" sldId="2147483649"/>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0"/>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1"/>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2"/>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3"/>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4"/>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5"/>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6"/>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7"/>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8"/>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59"/>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60"/>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61"/>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63"/>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66"/>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67"/>
          </pc:sldLayoutMkLst>
        </pc:sldLayoutChg>
        <pc:sldLayoutChg chg="mod">
          <pc:chgData name="Hanns Possu Gallego (2117166)" userId="S::2117166@student.uwtsd.ac.uk::15ec6b68-8855-435e-86e6-e18506c2e68c" providerId="AD" clId="Web-{829BE148-3C95-4943-A811-8E855E3BB8A3}" dt="2023-05-29T19:47:23.583" v="463"/>
          <pc:sldLayoutMkLst>
            <pc:docMk/>
            <pc:sldMasterMk cId="0" sldId="2147483648"/>
            <pc:sldLayoutMk cId="0" sldId="2147483668"/>
          </pc:sldLayoutMkLst>
        </pc:sldLayoutChg>
      </pc:sldMasterChg>
    </pc:docChg>
  </pc:docChgLst>
  <pc:docChgLst>
    <pc:chgData name="Hanns Possu Gallego (2117166)" userId="S::2117166@student.uwtsd.ac.uk::15ec6b68-8855-435e-86e6-e18506c2e68c" providerId="AD" clId="Web-{34A611A1-5C0B-498A-9905-F0BB4CB76695}"/>
    <pc:docChg chg="addSld modSld sldOrd">
      <pc:chgData name="Hanns Possu Gallego (2117166)" userId="S::2117166@student.uwtsd.ac.uk::15ec6b68-8855-435e-86e6-e18506c2e68c" providerId="AD" clId="Web-{34A611A1-5C0B-498A-9905-F0BB4CB76695}" dt="2023-05-28T18:20:25.233" v="79" actId="14100"/>
      <pc:docMkLst>
        <pc:docMk/>
      </pc:docMkLst>
      <pc:sldChg chg="addSp delSp modSp new mod ord setBg setClrOvrMap">
        <pc:chgData name="Hanns Possu Gallego (2117166)" userId="S::2117166@student.uwtsd.ac.uk::15ec6b68-8855-435e-86e6-e18506c2e68c" providerId="AD" clId="Web-{34A611A1-5C0B-498A-9905-F0BB4CB76695}" dt="2023-05-28T18:11:41.269" v="42"/>
        <pc:sldMkLst>
          <pc:docMk/>
          <pc:sldMk cId="960785445" sldId="257"/>
        </pc:sldMkLst>
        <pc:spChg chg="mod">
          <ac:chgData name="Hanns Possu Gallego (2117166)" userId="S::2117166@student.uwtsd.ac.uk::15ec6b68-8855-435e-86e6-e18506c2e68c" providerId="AD" clId="Web-{34A611A1-5C0B-498A-9905-F0BB4CB76695}" dt="2023-05-28T18:11:27.081" v="41" actId="20577"/>
          <ac:spMkLst>
            <pc:docMk/>
            <pc:sldMk cId="960785445" sldId="257"/>
            <ac:spMk id="2" creationId="{C7C79744-C250-AD96-54AB-D4D00BA4FD55}"/>
          </ac:spMkLst>
        </pc:spChg>
        <pc:spChg chg="mod">
          <ac:chgData name="Hanns Possu Gallego (2117166)" userId="S::2117166@student.uwtsd.ac.uk::15ec6b68-8855-435e-86e6-e18506c2e68c" providerId="AD" clId="Web-{34A611A1-5C0B-498A-9905-F0BB4CB76695}" dt="2023-05-28T18:09:39.468" v="33" actId="20577"/>
          <ac:spMkLst>
            <pc:docMk/>
            <pc:sldMk cId="960785445" sldId="257"/>
            <ac:spMk id="3" creationId="{AB36A0A9-4457-A4AA-C6C2-8915DE32FD65}"/>
          </ac:spMkLst>
        </pc:spChg>
        <pc:spChg chg="add del">
          <ac:chgData name="Hanns Possu Gallego (2117166)" userId="S::2117166@student.uwtsd.ac.uk::15ec6b68-8855-435e-86e6-e18506c2e68c" providerId="AD" clId="Web-{34A611A1-5C0B-498A-9905-F0BB4CB76695}" dt="2023-05-28T18:06:11.413" v="2"/>
          <ac:spMkLst>
            <pc:docMk/>
            <pc:sldMk cId="960785445" sldId="257"/>
            <ac:spMk id="70" creationId="{4B24F6DB-F114-44A7-BB56-D401884E4E7F}"/>
          </ac:spMkLst>
        </pc:spChg>
        <pc:grpChg chg="add del">
          <ac:chgData name="Hanns Possu Gallego (2117166)" userId="S::2117166@student.uwtsd.ac.uk::15ec6b68-8855-435e-86e6-e18506c2e68c" providerId="AD" clId="Web-{34A611A1-5C0B-498A-9905-F0BB4CB76695}" dt="2023-05-28T18:06:11.413" v="2"/>
          <ac:grpSpMkLst>
            <pc:docMk/>
            <pc:sldMk cId="960785445" sldId="257"/>
            <ac:grpSpMk id="10" creationId="{FF5EAD09-B81D-415F-8BCF-73C81AE05F21}"/>
          </ac:grpSpMkLst>
        </pc:grpChg>
        <pc:grpChg chg="add del">
          <ac:chgData name="Hanns Possu Gallego (2117166)" userId="S::2117166@student.uwtsd.ac.uk::15ec6b68-8855-435e-86e6-e18506c2e68c" providerId="AD" clId="Web-{34A611A1-5C0B-498A-9905-F0BB4CB76695}" dt="2023-05-28T18:06:17.726" v="4"/>
          <ac:grpSpMkLst>
            <pc:docMk/>
            <pc:sldMk cId="960785445" sldId="257"/>
            <ac:grpSpMk id="11" creationId="{9795E515-5F57-431F-9A0D-3A0419DF7572}"/>
          </ac:grpSpMkLst>
        </pc:grpChg>
        <pc:grpChg chg="add del">
          <ac:chgData name="Hanns Possu Gallego (2117166)" userId="S::2117166@student.uwtsd.ac.uk::15ec6b68-8855-435e-86e6-e18506c2e68c" providerId="AD" clId="Web-{34A611A1-5C0B-498A-9905-F0BB4CB76695}" dt="2023-05-28T18:06:11.413" v="2"/>
          <ac:grpSpMkLst>
            <pc:docMk/>
            <pc:sldMk cId="960785445" sldId="257"/>
            <ac:grpSpMk id="66" creationId="{9BE10567-6165-46A7-867D-4690A16B46D6}"/>
          </ac:grpSpMkLst>
        </pc:grpChg>
        <pc:grpChg chg="add del">
          <ac:chgData name="Hanns Possu Gallego (2117166)" userId="S::2117166@student.uwtsd.ac.uk::15ec6b68-8855-435e-86e6-e18506c2e68c" providerId="AD" clId="Web-{34A611A1-5C0B-498A-9905-F0BB4CB76695}" dt="2023-05-28T18:06:17.726" v="4"/>
          <ac:grpSpMkLst>
            <pc:docMk/>
            <pc:sldMk cId="960785445" sldId="257"/>
            <ac:grpSpMk id="67" creationId="{096A8A5D-137F-4A8A-9811-F7A867F02E3F}"/>
          </ac:grpSpMkLst>
        </pc:grpChg>
        <pc:grpChg chg="add del">
          <ac:chgData name="Hanns Possu Gallego (2117166)" userId="S::2117166@student.uwtsd.ac.uk::15ec6b68-8855-435e-86e6-e18506c2e68c" providerId="AD" clId="Web-{34A611A1-5C0B-498A-9905-F0BB4CB76695}" dt="2023-05-28T18:06:17.726" v="4"/>
          <ac:grpSpMkLst>
            <pc:docMk/>
            <pc:sldMk cId="960785445" sldId="257"/>
            <ac:grpSpMk id="71" creationId="{0FA686C7-6B08-416F-AEF3-C204079363A8}"/>
          </ac:grpSpMkLst>
        </pc:grpChg>
        <pc:grpChg chg="add del">
          <ac:chgData name="Hanns Possu Gallego (2117166)" userId="S::2117166@student.uwtsd.ac.uk::15ec6b68-8855-435e-86e6-e18506c2e68c" providerId="AD" clId="Web-{34A611A1-5C0B-498A-9905-F0BB4CB76695}" dt="2023-05-28T18:06:11.413" v="2"/>
          <ac:grpSpMkLst>
            <pc:docMk/>
            <pc:sldMk cId="960785445" sldId="257"/>
            <ac:grpSpMk id="72" creationId="{4DB50ECD-225E-4F81-AF7B-706DD05F3BA8}"/>
          </ac:grpSpMkLst>
        </pc:grpChg>
        <pc:grpChg chg="add del">
          <ac:chgData name="Hanns Possu Gallego (2117166)" userId="S::2117166@student.uwtsd.ac.uk::15ec6b68-8855-435e-86e6-e18506c2e68c" providerId="AD" clId="Web-{34A611A1-5C0B-498A-9905-F0BB4CB76695}" dt="2023-05-28T18:06:17.726" v="4"/>
          <ac:grpSpMkLst>
            <pc:docMk/>
            <pc:sldMk cId="960785445" sldId="257"/>
            <ac:grpSpMk id="127" creationId="{4C78E281-F596-4ECB-979A-89D89452AAD7}"/>
          </ac:grpSpMkLst>
        </pc:grpChg>
        <pc:grpChg chg="add">
          <ac:chgData name="Hanns Possu Gallego (2117166)" userId="S::2117166@student.uwtsd.ac.uk::15ec6b68-8855-435e-86e6-e18506c2e68c" providerId="AD" clId="Web-{34A611A1-5C0B-498A-9905-F0BB4CB76695}" dt="2023-05-28T18:06:17.835" v="5"/>
          <ac:grpSpMkLst>
            <pc:docMk/>
            <pc:sldMk cId="960785445" sldId="257"/>
            <ac:grpSpMk id="140" creationId="{9795E515-5F57-431F-9A0D-3A0419DF7572}"/>
          </ac:grpSpMkLst>
        </pc:grpChg>
        <pc:grpChg chg="add">
          <ac:chgData name="Hanns Possu Gallego (2117166)" userId="S::2117166@student.uwtsd.ac.uk::15ec6b68-8855-435e-86e6-e18506c2e68c" providerId="AD" clId="Web-{34A611A1-5C0B-498A-9905-F0BB4CB76695}" dt="2023-05-28T18:06:17.835" v="5"/>
          <ac:grpSpMkLst>
            <pc:docMk/>
            <pc:sldMk cId="960785445" sldId="257"/>
            <ac:grpSpMk id="141" creationId="{1351B104-9B78-4A2B-B970-FA8ABE1CE12D}"/>
          </ac:grpSpMkLst>
        </pc:grpChg>
        <pc:grpChg chg="add">
          <ac:chgData name="Hanns Possu Gallego (2117166)" userId="S::2117166@student.uwtsd.ac.uk::15ec6b68-8855-435e-86e6-e18506c2e68c" providerId="AD" clId="Web-{34A611A1-5C0B-498A-9905-F0BB4CB76695}" dt="2023-05-28T18:06:17.835" v="5"/>
          <ac:grpSpMkLst>
            <pc:docMk/>
            <pc:sldMk cId="960785445" sldId="257"/>
            <ac:grpSpMk id="143" creationId="{D4116A08-770E-4DC3-AAB6-E3E8E6CEC832}"/>
          </ac:grpSpMkLst>
        </pc:grpChg>
        <pc:grpChg chg="add">
          <ac:chgData name="Hanns Possu Gallego (2117166)" userId="S::2117166@student.uwtsd.ac.uk::15ec6b68-8855-435e-86e6-e18506c2e68c" providerId="AD" clId="Web-{34A611A1-5C0B-498A-9905-F0BB4CB76695}" dt="2023-05-28T18:06:17.835" v="5"/>
          <ac:grpSpMkLst>
            <pc:docMk/>
            <pc:sldMk cId="960785445" sldId="257"/>
            <ac:grpSpMk id="145" creationId="{77EB1C59-16D1-4C5E-9775-50CB40E022FE}"/>
          </ac:grpSpMkLst>
        </pc:grpChg>
        <pc:picChg chg="add del">
          <ac:chgData name="Hanns Possu Gallego (2117166)" userId="S::2117166@student.uwtsd.ac.uk::15ec6b68-8855-435e-86e6-e18506c2e68c" providerId="AD" clId="Web-{34A611A1-5C0B-498A-9905-F0BB4CB76695}" dt="2023-05-28T18:06:17.726" v="4"/>
          <ac:picMkLst>
            <pc:docMk/>
            <pc:sldMk cId="960785445" sldId="257"/>
            <ac:picMk id="5" creationId="{5C2CD3C2-E68E-50E2-09DA-ACAA269ACE82}"/>
          </ac:picMkLst>
        </pc:picChg>
        <pc:picChg chg="add del">
          <ac:chgData name="Hanns Possu Gallego (2117166)" userId="S::2117166@student.uwtsd.ac.uk::15ec6b68-8855-435e-86e6-e18506c2e68c" providerId="AD" clId="Web-{34A611A1-5C0B-498A-9905-F0BB4CB76695}" dt="2023-05-28T18:06:11.413" v="2"/>
          <ac:picMkLst>
            <pc:docMk/>
            <pc:sldMk cId="960785445" sldId="257"/>
            <ac:picMk id="8" creationId="{9ACD3AF8-B16E-4174-8C1A-41F683C4AF8A}"/>
          </ac:picMkLst>
        </pc:picChg>
        <pc:picChg chg="add del">
          <ac:chgData name="Hanns Possu Gallego (2117166)" userId="S::2117166@student.uwtsd.ac.uk::15ec6b68-8855-435e-86e6-e18506c2e68c" providerId="AD" clId="Web-{34A611A1-5C0B-498A-9905-F0BB4CB76695}" dt="2023-05-28T18:06:17.726" v="4"/>
          <ac:picMkLst>
            <pc:docMk/>
            <pc:sldMk cId="960785445" sldId="257"/>
            <ac:picMk id="9" creationId="{50C065C3-0FE3-4452-B765-CB05BBB2A983}"/>
          </ac:picMkLst>
        </pc:picChg>
        <pc:picChg chg="add">
          <ac:chgData name="Hanns Possu Gallego (2117166)" userId="S::2117166@student.uwtsd.ac.uk::15ec6b68-8855-435e-86e6-e18506c2e68c" providerId="AD" clId="Web-{34A611A1-5C0B-498A-9905-F0BB4CB76695}" dt="2023-05-28T18:06:17.835" v="5"/>
          <ac:picMkLst>
            <pc:docMk/>
            <pc:sldMk cId="960785445" sldId="257"/>
            <ac:picMk id="139" creationId="{50C065C3-0FE3-4452-B765-CB05BBB2A983}"/>
          </ac:picMkLst>
        </pc:picChg>
        <pc:picChg chg="add">
          <ac:chgData name="Hanns Possu Gallego (2117166)" userId="S::2117166@student.uwtsd.ac.uk::15ec6b68-8855-435e-86e6-e18506c2e68c" providerId="AD" clId="Web-{34A611A1-5C0B-498A-9905-F0BB4CB76695}" dt="2023-05-28T18:06:17.835" v="5"/>
          <ac:picMkLst>
            <pc:docMk/>
            <pc:sldMk cId="960785445" sldId="257"/>
            <ac:picMk id="142" creationId="{C3451DF0-734F-EC22-2AE4-173811C51419}"/>
          </ac:picMkLst>
        </pc:picChg>
      </pc:sldChg>
      <pc:sldChg chg="addSp delSp modSp new">
        <pc:chgData name="Hanns Possu Gallego (2117166)" userId="S::2117166@student.uwtsd.ac.uk::15ec6b68-8855-435e-86e6-e18506c2e68c" providerId="AD" clId="Web-{34A611A1-5C0B-498A-9905-F0BB4CB76695}" dt="2023-05-28T18:20:25.233" v="79" actId="14100"/>
        <pc:sldMkLst>
          <pc:docMk/>
          <pc:sldMk cId="740087707" sldId="258"/>
        </pc:sldMkLst>
        <pc:spChg chg="del mod">
          <ac:chgData name="Hanns Possu Gallego (2117166)" userId="S::2117166@student.uwtsd.ac.uk::15ec6b68-8855-435e-86e6-e18506c2e68c" providerId="AD" clId="Web-{34A611A1-5C0B-498A-9905-F0BB4CB76695}" dt="2023-05-28T18:19:58.701" v="74"/>
          <ac:spMkLst>
            <pc:docMk/>
            <pc:sldMk cId="740087707" sldId="258"/>
            <ac:spMk id="2" creationId="{AA7A517B-B957-20C0-0DC6-5E1D74147326}"/>
          </ac:spMkLst>
        </pc:spChg>
        <pc:spChg chg="mod">
          <ac:chgData name="Hanns Possu Gallego (2117166)" userId="S::2117166@student.uwtsd.ac.uk::15ec6b68-8855-435e-86e6-e18506c2e68c" providerId="AD" clId="Web-{34A611A1-5C0B-498A-9905-F0BB4CB76695}" dt="2023-05-28T18:20:25.233" v="79" actId="14100"/>
          <ac:spMkLst>
            <pc:docMk/>
            <pc:sldMk cId="740087707" sldId="258"/>
            <ac:spMk id="3" creationId="{30CB24F4-5341-1F2D-23ED-E6FA2CF3C807}"/>
          </ac:spMkLst>
        </pc:spChg>
        <pc:spChg chg="add mod">
          <ac:chgData name="Hanns Possu Gallego (2117166)" userId="S::2117166@student.uwtsd.ac.uk::15ec6b68-8855-435e-86e6-e18506c2e68c" providerId="AD" clId="Web-{34A611A1-5C0B-498A-9905-F0BB4CB76695}" dt="2023-05-28T18:20:15.279" v="77" actId="1076"/>
          <ac:spMkLst>
            <pc:docMk/>
            <pc:sldMk cId="740087707" sldId="258"/>
            <ac:spMk id="4" creationId="{3DCECB9D-15FF-28E0-9E59-88985307377A}"/>
          </ac:spMkLst>
        </pc:spChg>
        <pc:spChg chg="add del mod">
          <ac:chgData name="Hanns Possu Gallego (2117166)" userId="S::2117166@student.uwtsd.ac.uk::15ec6b68-8855-435e-86e6-e18506c2e68c" providerId="AD" clId="Web-{34A611A1-5C0B-498A-9905-F0BB4CB76695}" dt="2023-05-28T18:20:02.216" v="75"/>
          <ac:spMkLst>
            <pc:docMk/>
            <pc:sldMk cId="740087707" sldId="258"/>
            <ac:spMk id="6" creationId="{515C4913-3266-DEF6-8100-3458CD274F3C}"/>
          </ac:spMkLst>
        </pc:spChg>
      </pc:sldChg>
    </pc:docChg>
  </pc:docChgLst>
</pc:chgInfo>
</file>

<file path=ppt/diagrams/_rels/data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svg"/><Relationship Id="rId1" Type="http://schemas.openxmlformats.org/officeDocument/2006/relationships/image" Target="../media/image8.png"/><Relationship Id="rId4" Type="http://schemas.openxmlformats.org/officeDocument/2006/relationships/image" Target="../media/image1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a:alpha val="0"/>
      </a:schemeClr>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E308321-663F-4CA9-8BD7-3049A2EAA7E2}"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999E2206-DA9C-460E-A835-EDF9EDFF153E}">
      <dgm:prSet/>
      <dgm:spPr/>
      <dgm:t>
        <a:bodyPr/>
        <a:lstStyle/>
        <a:p>
          <a:r>
            <a:rPr lang="es-ES"/>
            <a:t>This implementation will require specific training to the existing engineers into the Industrialisation department </a:t>
          </a:r>
          <a:endParaRPr lang="en-US"/>
        </a:p>
      </dgm:t>
    </dgm:pt>
    <dgm:pt modelId="{A4C57472-253D-402C-9B28-B675DE811647}" type="parTrans" cxnId="{803CD3F6-BCCE-45BF-AA52-81E64C9E5769}">
      <dgm:prSet/>
      <dgm:spPr/>
      <dgm:t>
        <a:bodyPr/>
        <a:lstStyle/>
        <a:p>
          <a:endParaRPr lang="en-US"/>
        </a:p>
      </dgm:t>
    </dgm:pt>
    <dgm:pt modelId="{9A21FF55-0EE3-41CB-97F1-4C4B18E37990}" type="sibTrans" cxnId="{803CD3F6-BCCE-45BF-AA52-81E64C9E5769}">
      <dgm:prSet/>
      <dgm:spPr/>
      <dgm:t>
        <a:bodyPr/>
        <a:lstStyle/>
        <a:p>
          <a:endParaRPr lang="en-US"/>
        </a:p>
      </dgm:t>
    </dgm:pt>
    <dgm:pt modelId="{366109F9-A79F-45FE-8B69-9CDF3392A38C}">
      <dgm:prSet/>
      <dgm:spPr/>
      <dgm:t>
        <a:bodyPr/>
        <a:lstStyle/>
        <a:p>
          <a:r>
            <a:rPr lang="es-ES"/>
            <a:t>The employees using this technology cannot suffer from VR sickness, similar to motion sickness symptoms.</a:t>
          </a:r>
          <a:endParaRPr lang="en-US"/>
        </a:p>
      </dgm:t>
    </dgm:pt>
    <dgm:pt modelId="{63FA5DD8-71B8-4AE3-9327-5E0DC9EFAF33}" type="parTrans" cxnId="{0BE985C7-5BCF-4981-85FE-F4ECD3553509}">
      <dgm:prSet/>
      <dgm:spPr/>
      <dgm:t>
        <a:bodyPr/>
        <a:lstStyle/>
        <a:p>
          <a:endParaRPr lang="en-US"/>
        </a:p>
      </dgm:t>
    </dgm:pt>
    <dgm:pt modelId="{526EC3AE-BFFB-4FE4-AF54-5AC01B45CA61}" type="sibTrans" cxnId="{0BE985C7-5BCF-4981-85FE-F4ECD3553509}">
      <dgm:prSet/>
      <dgm:spPr/>
      <dgm:t>
        <a:bodyPr/>
        <a:lstStyle/>
        <a:p>
          <a:endParaRPr lang="en-US"/>
        </a:p>
      </dgm:t>
    </dgm:pt>
    <dgm:pt modelId="{502629BC-0F9E-423A-900D-20A679DE9B73}">
      <dgm:prSet/>
      <dgm:spPr/>
      <dgm:t>
        <a:bodyPr/>
        <a:lstStyle/>
        <a:p>
          <a:r>
            <a:rPr lang="es-ES"/>
            <a:t>It will not create disruption or downtime to the existing processes</a:t>
          </a:r>
          <a:endParaRPr lang="en-US"/>
        </a:p>
      </dgm:t>
    </dgm:pt>
    <dgm:pt modelId="{BA0984B9-4C5E-41B9-A3AE-82598C85173A}" type="parTrans" cxnId="{7A0CD07B-5C06-48DF-9A94-5234935ED987}">
      <dgm:prSet/>
      <dgm:spPr/>
      <dgm:t>
        <a:bodyPr/>
        <a:lstStyle/>
        <a:p>
          <a:endParaRPr lang="en-US"/>
        </a:p>
      </dgm:t>
    </dgm:pt>
    <dgm:pt modelId="{500B4E12-0820-4263-B486-80083D87FAB6}" type="sibTrans" cxnId="{7A0CD07B-5C06-48DF-9A94-5234935ED987}">
      <dgm:prSet/>
      <dgm:spPr/>
      <dgm:t>
        <a:bodyPr/>
        <a:lstStyle/>
        <a:p>
          <a:endParaRPr lang="en-US"/>
        </a:p>
      </dgm:t>
    </dgm:pt>
    <dgm:pt modelId="{87F73780-7422-49E7-BD29-1E46C9F7D479}">
      <dgm:prSet/>
      <dgm:spPr/>
      <dgm:t>
        <a:bodyPr/>
        <a:lstStyle/>
        <a:p>
          <a:r>
            <a:rPr lang="es-ES"/>
            <a:t>This will be a relief to the lack of employees the company is living instead of creating redundancies </a:t>
          </a:r>
          <a:endParaRPr lang="en-US"/>
        </a:p>
      </dgm:t>
    </dgm:pt>
    <dgm:pt modelId="{027724C8-0113-4247-B57A-8C963D37BA28}" type="parTrans" cxnId="{1BB0EFAB-84E9-4D3B-BB5C-552738C5C3D7}">
      <dgm:prSet/>
      <dgm:spPr/>
      <dgm:t>
        <a:bodyPr/>
        <a:lstStyle/>
        <a:p>
          <a:endParaRPr lang="en-US"/>
        </a:p>
      </dgm:t>
    </dgm:pt>
    <dgm:pt modelId="{E10918E3-5226-4FD1-8A17-A6DF24C3F926}" type="sibTrans" cxnId="{1BB0EFAB-84E9-4D3B-BB5C-552738C5C3D7}">
      <dgm:prSet/>
      <dgm:spPr/>
      <dgm:t>
        <a:bodyPr/>
        <a:lstStyle/>
        <a:p>
          <a:endParaRPr lang="en-US"/>
        </a:p>
      </dgm:t>
    </dgm:pt>
    <dgm:pt modelId="{83D5159E-804B-467A-AE56-4A4995D6577C}" type="pres">
      <dgm:prSet presAssocID="{1E308321-663F-4CA9-8BD7-3049A2EAA7E2}" presName="linear" presStyleCnt="0">
        <dgm:presLayoutVars>
          <dgm:animLvl val="lvl"/>
          <dgm:resizeHandles val="exact"/>
        </dgm:presLayoutVars>
      </dgm:prSet>
      <dgm:spPr/>
    </dgm:pt>
    <dgm:pt modelId="{9465E5A7-7FCC-4085-93BE-BC0D603963C0}" type="pres">
      <dgm:prSet presAssocID="{999E2206-DA9C-460E-A835-EDF9EDFF153E}" presName="parentText" presStyleLbl="node1" presStyleIdx="0" presStyleCnt="4">
        <dgm:presLayoutVars>
          <dgm:chMax val="0"/>
          <dgm:bulletEnabled val="1"/>
        </dgm:presLayoutVars>
      </dgm:prSet>
      <dgm:spPr/>
    </dgm:pt>
    <dgm:pt modelId="{A23C07A3-A7F7-4956-B11E-B326F9BED194}" type="pres">
      <dgm:prSet presAssocID="{9A21FF55-0EE3-41CB-97F1-4C4B18E37990}" presName="spacer" presStyleCnt="0"/>
      <dgm:spPr/>
    </dgm:pt>
    <dgm:pt modelId="{76E33191-AA51-4BED-86D5-94BBD7BEA0F8}" type="pres">
      <dgm:prSet presAssocID="{366109F9-A79F-45FE-8B69-9CDF3392A38C}" presName="parentText" presStyleLbl="node1" presStyleIdx="1" presStyleCnt="4">
        <dgm:presLayoutVars>
          <dgm:chMax val="0"/>
          <dgm:bulletEnabled val="1"/>
        </dgm:presLayoutVars>
      </dgm:prSet>
      <dgm:spPr/>
    </dgm:pt>
    <dgm:pt modelId="{C6F320C6-4E92-4057-945B-67E337E720DF}" type="pres">
      <dgm:prSet presAssocID="{526EC3AE-BFFB-4FE4-AF54-5AC01B45CA61}" presName="spacer" presStyleCnt="0"/>
      <dgm:spPr/>
    </dgm:pt>
    <dgm:pt modelId="{4C552A4B-8052-4E42-976C-D3F435049A50}" type="pres">
      <dgm:prSet presAssocID="{502629BC-0F9E-423A-900D-20A679DE9B73}" presName="parentText" presStyleLbl="node1" presStyleIdx="2" presStyleCnt="4">
        <dgm:presLayoutVars>
          <dgm:chMax val="0"/>
          <dgm:bulletEnabled val="1"/>
        </dgm:presLayoutVars>
      </dgm:prSet>
      <dgm:spPr/>
    </dgm:pt>
    <dgm:pt modelId="{5DC0D4FC-E356-4F05-BE80-8BC8BFE3867F}" type="pres">
      <dgm:prSet presAssocID="{500B4E12-0820-4263-B486-80083D87FAB6}" presName="spacer" presStyleCnt="0"/>
      <dgm:spPr/>
    </dgm:pt>
    <dgm:pt modelId="{5D68D8BD-E955-41D5-A714-4C03B59FA4B6}" type="pres">
      <dgm:prSet presAssocID="{87F73780-7422-49E7-BD29-1E46C9F7D479}" presName="parentText" presStyleLbl="node1" presStyleIdx="3" presStyleCnt="4">
        <dgm:presLayoutVars>
          <dgm:chMax val="0"/>
          <dgm:bulletEnabled val="1"/>
        </dgm:presLayoutVars>
      </dgm:prSet>
      <dgm:spPr/>
    </dgm:pt>
  </dgm:ptLst>
  <dgm:cxnLst>
    <dgm:cxn modelId="{1F42CE2A-2116-46A1-9607-D8017A732F0A}" type="presOf" srcId="{999E2206-DA9C-460E-A835-EDF9EDFF153E}" destId="{9465E5A7-7FCC-4085-93BE-BC0D603963C0}" srcOrd="0" destOrd="0" presId="urn:microsoft.com/office/officeart/2005/8/layout/vList2"/>
    <dgm:cxn modelId="{7A0CD07B-5C06-48DF-9A94-5234935ED987}" srcId="{1E308321-663F-4CA9-8BD7-3049A2EAA7E2}" destId="{502629BC-0F9E-423A-900D-20A679DE9B73}" srcOrd="2" destOrd="0" parTransId="{BA0984B9-4C5E-41B9-A3AE-82598C85173A}" sibTransId="{500B4E12-0820-4263-B486-80083D87FAB6}"/>
    <dgm:cxn modelId="{1BB0EFAB-84E9-4D3B-BB5C-552738C5C3D7}" srcId="{1E308321-663F-4CA9-8BD7-3049A2EAA7E2}" destId="{87F73780-7422-49E7-BD29-1E46C9F7D479}" srcOrd="3" destOrd="0" parTransId="{027724C8-0113-4247-B57A-8C963D37BA28}" sibTransId="{E10918E3-5226-4FD1-8A17-A6DF24C3F926}"/>
    <dgm:cxn modelId="{7F16A8B6-A918-4BC2-82C3-F38C42B9EBE4}" type="presOf" srcId="{502629BC-0F9E-423A-900D-20A679DE9B73}" destId="{4C552A4B-8052-4E42-976C-D3F435049A50}" srcOrd="0" destOrd="0" presId="urn:microsoft.com/office/officeart/2005/8/layout/vList2"/>
    <dgm:cxn modelId="{574B24C0-E9A9-4643-9577-FA639303D5B7}" type="presOf" srcId="{366109F9-A79F-45FE-8B69-9CDF3392A38C}" destId="{76E33191-AA51-4BED-86D5-94BBD7BEA0F8}" srcOrd="0" destOrd="0" presId="urn:microsoft.com/office/officeart/2005/8/layout/vList2"/>
    <dgm:cxn modelId="{0BE985C7-5BCF-4981-85FE-F4ECD3553509}" srcId="{1E308321-663F-4CA9-8BD7-3049A2EAA7E2}" destId="{366109F9-A79F-45FE-8B69-9CDF3392A38C}" srcOrd="1" destOrd="0" parTransId="{63FA5DD8-71B8-4AE3-9327-5E0DC9EFAF33}" sibTransId="{526EC3AE-BFFB-4FE4-AF54-5AC01B45CA61}"/>
    <dgm:cxn modelId="{0A21C2D1-2665-4137-B22C-BE2197B45C30}" type="presOf" srcId="{1E308321-663F-4CA9-8BD7-3049A2EAA7E2}" destId="{83D5159E-804B-467A-AE56-4A4995D6577C}" srcOrd="0" destOrd="0" presId="urn:microsoft.com/office/officeart/2005/8/layout/vList2"/>
    <dgm:cxn modelId="{803CD3F6-BCCE-45BF-AA52-81E64C9E5769}" srcId="{1E308321-663F-4CA9-8BD7-3049A2EAA7E2}" destId="{999E2206-DA9C-460E-A835-EDF9EDFF153E}" srcOrd="0" destOrd="0" parTransId="{A4C57472-253D-402C-9B28-B675DE811647}" sibTransId="{9A21FF55-0EE3-41CB-97F1-4C4B18E37990}"/>
    <dgm:cxn modelId="{0FDD46F7-AF86-4BFF-86F8-AA04CA3ED04D}" type="presOf" srcId="{87F73780-7422-49E7-BD29-1E46C9F7D479}" destId="{5D68D8BD-E955-41D5-A714-4C03B59FA4B6}" srcOrd="0" destOrd="0" presId="urn:microsoft.com/office/officeart/2005/8/layout/vList2"/>
    <dgm:cxn modelId="{8C0DADF6-E646-4279-BEE4-9A650D8D68C6}" type="presParOf" srcId="{83D5159E-804B-467A-AE56-4A4995D6577C}" destId="{9465E5A7-7FCC-4085-93BE-BC0D603963C0}" srcOrd="0" destOrd="0" presId="urn:microsoft.com/office/officeart/2005/8/layout/vList2"/>
    <dgm:cxn modelId="{DE5212AE-19DA-497E-B432-5D95E3CA3128}" type="presParOf" srcId="{83D5159E-804B-467A-AE56-4A4995D6577C}" destId="{A23C07A3-A7F7-4956-B11E-B326F9BED194}" srcOrd="1" destOrd="0" presId="urn:microsoft.com/office/officeart/2005/8/layout/vList2"/>
    <dgm:cxn modelId="{571E319D-349A-4571-B6C8-EA3407FD0A1F}" type="presParOf" srcId="{83D5159E-804B-467A-AE56-4A4995D6577C}" destId="{76E33191-AA51-4BED-86D5-94BBD7BEA0F8}" srcOrd="2" destOrd="0" presId="urn:microsoft.com/office/officeart/2005/8/layout/vList2"/>
    <dgm:cxn modelId="{4E808B2B-CDDB-4986-BC10-4DC87983E92C}" type="presParOf" srcId="{83D5159E-804B-467A-AE56-4A4995D6577C}" destId="{C6F320C6-4E92-4057-945B-67E337E720DF}" srcOrd="3" destOrd="0" presId="urn:microsoft.com/office/officeart/2005/8/layout/vList2"/>
    <dgm:cxn modelId="{30CA6739-F572-4C8F-865C-758C2F76AB86}" type="presParOf" srcId="{83D5159E-804B-467A-AE56-4A4995D6577C}" destId="{4C552A4B-8052-4E42-976C-D3F435049A50}" srcOrd="4" destOrd="0" presId="urn:microsoft.com/office/officeart/2005/8/layout/vList2"/>
    <dgm:cxn modelId="{A3E4E6DC-2F01-4B0C-994D-9A4C52EB6216}" type="presParOf" srcId="{83D5159E-804B-467A-AE56-4A4995D6577C}" destId="{5DC0D4FC-E356-4F05-BE80-8BC8BFE3867F}" srcOrd="5" destOrd="0" presId="urn:microsoft.com/office/officeart/2005/8/layout/vList2"/>
    <dgm:cxn modelId="{DBAFE29C-68A3-4CDF-8AFF-1A0AA4561528}" type="presParOf" srcId="{83D5159E-804B-467A-AE56-4A4995D6577C}" destId="{5D68D8BD-E955-41D5-A714-4C03B59FA4B6}"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B1AD05-0879-4FA5-BA76-6BC2AEF2845B}" type="doc">
      <dgm:prSet loTypeId="urn:microsoft.com/office/officeart/2018/5/layout/IconCircleLabelList" loCatId="icon" qsTypeId="urn:microsoft.com/office/officeart/2005/8/quickstyle/simple1" qsCatId="simple" csTypeId="urn:microsoft.com/office/officeart/2018/5/colors/Iconchunking_neutralbg_colorful2" csCatId="colorful" phldr="1"/>
      <dgm:spPr/>
      <dgm:t>
        <a:bodyPr/>
        <a:lstStyle/>
        <a:p>
          <a:endParaRPr lang="en-US"/>
        </a:p>
      </dgm:t>
    </dgm:pt>
    <dgm:pt modelId="{82CCCFCF-CF36-4ED4-B98B-948DA8783F3A}">
      <dgm:prSet/>
      <dgm:spPr/>
      <dgm:t>
        <a:bodyPr/>
        <a:lstStyle/>
        <a:p>
          <a:pPr>
            <a:defRPr cap="all"/>
          </a:pPr>
          <a:r>
            <a:rPr lang="es-ES"/>
            <a:t>The payback period used in this investment analysis has clearly shown the feasibility of this project from a financial point of view and how it can be paid back in only 0.25 years, and the trial cost be reduced by £13,758 each using the VR technology during the whole year. </a:t>
          </a:r>
          <a:endParaRPr lang="en-US"/>
        </a:p>
      </dgm:t>
    </dgm:pt>
    <dgm:pt modelId="{FCC8BAC5-5367-4541-A2F0-687A92BC71B1}" type="parTrans" cxnId="{904D5101-2642-474E-9DFF-025E6986A514}">
      <dgm:prSet/>
      <dgm:spPr/>
      <dgm:t>
        <a:bodyPr/>
        <a:lstStyle/>
        <a:p>
          <a:endParaRPr lang="en-US"/>
        </a:p>
      </dgm:t>
    </dgm:pt>
    <dgm:pt modelId="{32733317-81D0-4B99-A8D9-7A0789B071F4}" type="sibTrans" cxnId="{904D5101-2642-474E-9DFF-025E6986A514}">
      <dgm:prSet/>
      <dgm:spPr/>
      <dgm:t>
        <a:bodyPr/>
        <a:lstStyle/>
        <a:p>
          <a:endParaRPr lang="en-US"/>
        </a:p>
      </dgm:t>
    </dgm:pt>
    <dgm:pt modelId="{29A9C32A-28B8-4F71-80FF-A35CB7D7349B}">
      <dgm:prSet/>
      <dgm:spPr/>
      <dgm:t>
        <a:bodyPr/>
        <a:lstStyle/>
        <a:p>
          <a:pPr>
            <a:defRPr cap="all"/>
          </a:pPr>
          <a:r>
            <a:rPr lang="es-ES"/>
            <a:t>However, this is only one of the reasons why this project needs to be considered because also reducing material waste will help the environment massively, and the company will have two more employees available to support the shop floor activities where there is a need for more staff.</a:t>
          </a:r>
          <a:endParaRPr lang="en-US"/>
        </a:p>
      </dgm:t>
    </dgm:pt>
    <dgm:pt modelId="{B86A5A6D-9C94-49AC-911B-C7AB6AD5FFA0}" type="parTrans" cxnId="{91C67049-921B-43E8-853A-2EB85D37AAFC}">
      <dgm:prSet/>
      <dgm:spPr/>
      <dgm:t>
        <a:bodyPr/>
        <a:lstStyle/>
        <a:p>
          <a:endParaRPr lang="en-US"/>
        </a:p>
      </dgm:t>
    </dgm:pt>
    <dgm:pt modelId="{55AA94D8-9167-4EA3-B649-1D07947C5373}" type="sibTrans" cxnId="{91C67049-921B-43E8-853A-2EB85D37AAFC}">
      <dgm:prSet/>
      <dgm:spPr/>
      <dgm:t>
        <a:bodyPr/>
        <a:lstStyle/>
        <a:p>
          <a:endParaRPr lang="en-US"/>
        </a:p>
      </dgm:t>
    </dgm:pt>
    <dgm:pt modelId="{E18F181D-4DB0-4EA4-92E9-F375EAD0A106}" type="pres">
      <dgm:prSet presAssocID="{59B1AD05-0879-4FA5-BA76-6BC2AEF2845B}" presName="root" presStyleCnt="0">
        <dgm:presLayoutVars>
          <dgm:dir/>
          <dgm:resizeHandles val="exact"/>
        </dgm:presLayoutVars>
      </dgm:prSet>
      <dgm:spPr/>
    </dgm:pt>
    <dgm:pt modelId="{172685AD-5602-461F-9C0F-19F44C9D6573}" type="pres">
      <dgm:prSet presAssocID="{82CCCFCF-CF36-4ED4-B98B-948DA8783F3A}" presName="compNode" presStyleCnt="0"/>
      <dgm:spPr/>
    </dgm:pt>
    <dgm:pt modelId="{9212C627-E4F4-4BAB-ABCF-8A15B4B593AE}" type="pres">
      <dgm:prSet presAssocID="{82CCCFCF-CF36-4ED4-B98B-948DA8783F3A}" presName="iconBgRect" presStyleLbl="bgShp" presStyleIdx="0" presStyleCnt="2"/>
      <dgm:spPr/>
    </dgm:pt>
    <dgm:pt modelId="{99F9132E-F717-4D46-A8D2-D81753B8556A}" type="pres">
      <dgm:prSet presAssocID="{82CCCFCF-CF36-4ED4-B98B-948DA8783F3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ólar"/>
        </a:ext>
      </dgm:extLst>
    </dgm:pt>
    <dgm:pt modelId="{F708203F-D24D-4216-8D60-0173E04D0CA0}" type="pres">
      <dgm:prSet presAssocID="{82CCCFCF-CF36-4ED4-B98B-948DA8783F3A}" presName="spaceRect" presStyleCnt="0"/>
      <dgm:spPr/>
    </dgm:pt>
    <dgm:pt modelId="{CDC5974C-C4E4-448F-A751-5091D89EC284}" type="pres">
      <dgm:prSet presAssocID="{82CCCFCF-CF36-4ED4-B98B-948DA8783F3A}" presName="textRect" presStyleLbl="revTx" presStyleIdx="0" presStyleCnt="2">
        <dgm:presLayoutVars>
          <dgm:chMax val="1"/>
          <dgm:chPref val="1"/>
        </dgm:presLayoutVars>
      </dgm:prSet>
      <dgm:spPr/>
    </dgm:pt>
    <dgm:pt modelId="{D6D731F1-BFAD-4E35-A741-B8BA0CA8B59D}" type="pres">
      <dgm:prSet presAssocID="{32733317-81D0-4B99-A8D9-7A0789B071F4}" presName="sibTrans" presStyleCnt="0"/>
      <dgm:spPr/>
    </dgm:pt>
    <dgm:pt modelId="{3A97460C-D24A-46B9-945A-3D9E785AF141}" type="pres">
      <dgm:prSet presAssocID="{29A9C32A-28B8-4F71-80FF-A35CB7D7349B}" presName="compNode" presStyleCnt="0"/>
      <dgm:spPr/>
    </dgm:pt>
    <dgm:pt modelId="{13F4C816-FA44-4228-AD9E-FEDA4F03E412}" type="pres">
      <dgm:prSet presAssocID="{29A9C32A-28B8-4F71-80FF-A35CB7D7349B}" presName="iconBgRect" presStyleLbl="bgShp" presStyleIdx="1" presStyleCnt="2"/>
      <dgm:spPr/>
    </dgm:pt>
    <dgm:pt modelId="{BF039BEC-BC8F-4095-9828-1CB936E35411}" type="pres">
      <dgm:prSet presAssocID="{29A9C32A-28B8-4F71-80FF-A35CB7D7349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iclaje"/>
        </a:ext>
      </dgm:extLst>
    </dgm:pt>
    <dgm:pt modelId="{BAD48A84-7F15-46C5-B75F-3926623F5521}" type="pres">
      <dgm:prSet presAssocID="{29A9C32A-28B8-4F71-80FF-A35CB7D7349B}" presName="spaceRect" presStyleCnt="0"/>
      <dgm:spPr/>
    </dgm:pt>
    <dgm:pt modelId="{6C993949-46C6-41AE-AAD9-A123EB4C73B4}" type="pres">
      <dgm:prSet presAssocID="{29A9C32A-28B8-4F71-80FF-A35CB7D7349B}" presName="textRect" presStyleLbl="revTx" presStyleIdx="1" presStyleCnt="2">
        <dgm:presLayoutVars>
          <dgm:chMax val="1"/>
          <dgm:chPref val="1"/>
        </dgm:presLayoutVars>
      </dgm:prSet>
      <dgm:spPr/>
    </dgm:pt>
  </dgm:ptLst>
  <dgm:cxnLst>
    <dgm:cxn modelId="{904D5101-2642-474E-9DFF-025E6986A514}" srcId="{59B1AD05-0879-4FA5-BA76-6BC2AEF2845B}" destId="{82CCCFCF-CF36-4ED4-B98B-948DA8783F3A}" srcOrd="0" destOrd="0" parTransId="{FCC8BAC5-5367-4541-A2F0-687A92BC71B1}" sibTransId="{32733317-81D0-4B99-A8D9-7A0789B071F4}"/>
    <dgm:cxn modelId="{4890541C-0C63-4FAE-8B7E-2C6A1BF8A069}" type="presOf" srcId="{59B1AD05-0879-4FA5-BA76-6BC2AEF2845B}" destId="{E18F181D-4DB0-4EA4-92E9-F375EAD0A106}" srcOrd="0" destOrd="0" presId="urn:microsoft.com/office/officeart/2018/5/layout/IconCircleLabelList"/>
    <dgm:cxn modelId="{91C67049-921B-43E8-853A-2EB85D37AAFC}" srcId="{59B1AD05-0879-4FA5-BA76-6BC2AEF2845B}" destId="{29A9C32A-28B8-4F71-80FF-A35CB7D7349B}" srcOrd="1" destOrd="0" parTransId="{B86A5A6D-9C94-49AC-911B-C7AB6AD5FFA0}" sibTransId="{55AA94D8-9167-4EA3-B649-1D07947C5373}"/>
    <dgm:cxn modelId="{C6842B98-F65A-4B87-A9AD-FE021DEE57AA}" type="presOf" srcId="{82CCCFCF-CF36-4ED4-B98B-948DA8783F3A}" destId="{CDC5974C-C4E4-448F-A751-5091D89EC284}" srcOrd="0" destOrd="0" presId="urn:microsoft.com/office/officeart/2018/5/layout/IconCircleLabelList"/>
    <dgm:cxn modelId="{4B0B1B99-B9D1-400B-8364-692CF639F488}" type="presOf" srcId="{29A9C32A-28B8-4F71-80FF-A35CB7D7349B}" destId="{6C993949-46C6-41AE-AAD9-A123EB4C73B4}" srcOrd="0" destOrd="0" presId="urn:microsoft.com/office/officeart/2018/5/layout/IconCircleLabelList"/>
    <dgm:cxn modelId="{CA137659-9011-4F4D-B794-CD265A07F057}" type="presParOf" srcId="{E18F181D-4DB0-4EA4-92E9-F375EAD0A106}" destId="{172685AD-5602-461F-9C0F-19F44C9D6573}" srcOrd="0" destOrd="0" presId="urn:microsoft.com/office/officeart/2018/5/layout/IconCircleLabelList"/>
    <dgm:cxn modelId="{C970D14F-2499-4DB1-8B5C-5265B716E3F2}" type="presParOf" srcId="{172685AD-5602-461F-9C0F-19F44C9D6573}" destId="{9212C627-E4F4-4BAB-ABCF-8A15B4B593AE}" srcOrd="0" destOrd="0" presId="urn:microsoft.com/office/officeart/2018/5/layout/IconCircleLabelList"/>
    <dgm:cxn modelId="{9A087DDA-A1C5-4DA2-976D-955096F83ED9}" type="presParOf" srcId="{172685AD-5602-461F-9C0F-19F44C9D6573}" destId="{99F9132E-F717-4D46-A8D2-D81753B8556A}" srcOrd="1" destOrd="0" presId="urn:microsoft.com/office/officeart/2018/5/layout/IconCircleLabelList"/>
    <dgm:cxn modelId="{08288DE9-82B6-4E8E-8D4B-85B6EA6FAD48}" type="presParOf" srcId="{172685AD-5602-461F-9C0F-19F44C9D6573}" destId="{F708203F-D24D-4216-8D60-0173E04D0CA0}" srcOrd="2" destOrd="0" presId="urn:microsoft.com/office/officeart/2018/5/layout/IconCircleLabelList"/>
    <dgm:cxn modelId="{859BE75E-D3CD-419D-B0E3-6F7821C0EF95}" type="presParOf" srcId="{172685AD-5602-461F-9C0F-19F44C9D6573}" destId="{CDC5974C-C4E4-448F-A751-5091D89EC284}" srcOrd="3" destOrd="0" presId="urn:microsoft.com/office/officeart/2018/5/layout/IconCircleLabelList"/>
    <dgm:cxn modelId="{AF055888-4C69-4674-81D8-926106DDED6E}" type="presParOf" srcId="{E18F181D-4DB0-4EA4-92E9-F375EAD0A106}" destId="{D6D731F1-BFAD-4E35-A741-B8BA0CA8B59D}" srcOrd="1" destOrd="0" presId="urn:microsoft.com/office/officeart/2018/5/layout/IconCircleLabelList"/>
    <dgm:cxn modelId="{E2E6F866-9FA4-4074-8373-63A61536B886}" type="presParOf" srcId="{E18F181D-4DB0-4EA4-92E9-F375EAD0A106}" destId="{3A97460C-D24A-46B9-945A-3D9E785AF141}" srcOrd="2" destOrd="0" presId="urn:microsoft.com/office/officeart/2018/5/layout/IconCircleLabelList"/>
    <dgm:cxn modelId="{3EE37ED5-6EEC-4D65-83BD-D6AA1DB0C408}" type="presParOf" srcId="{3A97460C-D24A-46B9-945A-3D9E785AF141}" destId="{13F4C816-FA44-4228-AD9E-FEDA4F03E412}" srcOrd="0" destOrd="0" presId="urn:microsoft.com/office/officeart/2018/5/layout/IconCircleLabelList"/>
    <dgm:cxn modelId="{E237C635-F283-48C2-9760-702C37DDEC09}" type="presParOf" srcId="{3A97460C-D24A-46B9-945A-3D9E785AF141}" destId="{BF039BEC-BC8F-4095-9828-1CB936E35411}" srcOrd="1" destOrd="0" presId="urn:microsoft.com/office/officeart/2018/5/layout/IconCircleLabelList"/>
    <dgm:cxn modelId="{6215A5A7-A385-4C7D-9B74-A62B76531A7D}" type="presParOf" srcId="{3A97460C-D24A-46B9-945A-3D9E785AF141}" destId="{BAD48A84-7F15-46C5-B75F-3926623F5521}" srcOrd="2" destOrd="0" presId="urn:microsoft.com/office/officeart/2018/5/layout/IconCircleLabelList"/>
    <dgm:cxn modelId="{3EB0D8E2-9967-4934-8461-D990F1D192B1}" type="presParOf" srcId="{3A97460C-D24A-46B9-945A-3D9E785AF141}" destId="{6C993949-46C6-41AE-AAD9-A123EB4C73B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65E5A7-7FCC-4085-93BE-BC0D603963C0}">
      <dsp:nvSpPr>
        <dsp:cNvPr id="0" name=""/>
        <dsp:cNvSpPr/>
      </dsp:nvSpPr>
      <dsp:spPr>
        <a:xfrm>
          <a:off x="0" y="38477"/>
          <a:ext cx="5236466" cy="9558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s-ES" sz="1900" kern="1200"/>
            <a:t>This implementation will require specific training to the existing engineers into the Industrialisation department </a:t>
          </a:r>
          <a:endParaRPr lang="en-US" sz="1900" kern="1200"/>
        </a:p>
      </dsp:txBody>
      <dsp:txXfrm>
        <a:off x="46663" y="85140"/>
        <a:ext cx="5143140" cy="862564"/>
      </dsp:txXfrm>
    </dsp:sp>
    <dsp:sp modelId="{76E33191-AA51-4BED-86D5-94BBD7BEA0F8}">
      <dsp:nvSpPr>
        <dsp:cNvPr id="0" name=""/>
        <dsp:cNvSpPr/>
      </dsp:nvSpPr>
      <dsp:spPr>
        <a:xfrm>
          <a:off x="0" y="1049087"/>
          <a:ext cx="5236466" cy="9558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s-ES" sz="1900" kern="1200"/>
            <a:t>The employees using this technology cannot suffer from VR sickness, similar to motion sickness symptoms.</a:t>
          </a:r>
          <a:endParaRPr lang="en-US" sz="1900" kern="1200"/>
        </a:p>
      </dsp:txBody>
      <dsp:txXfrm>
        <a:off x="46663" y="1095750"/>
        <a:ext cx="5143140" cy="862564"/>
      </dsp:txXfrm>
    </dsp:sp>
    <dsp:sp modelId="{4C552A4B-8052-4E42-976C-D3F435049A50}">
      <dsp:nvSpPr>
        <dsp:cNvPr id="0" name=""/>
        <dsp:cNvSpPr/>
      </dsp:nvSpPr>
      <dsp:spPr>
        <a:xfrm>
          <a:off x="0" y="2059697"/>
          <a:ext cx="5236466" cy="9558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s-ES" sz="1900" kern="1200"/>
            <a:t>It will not create disruption or downtime to the existing processes</a:t>
          </a:r>
          <a:endParaRPr lang="en-US" sz="1900" kern="1200"/>
        </a:p>
      </dsp:txBody>
      <dsp:txXfrm>
        <a:off x="46663" y="2106360"/>
        <a:ext cx="5143140" cy="862564"/>
      </dsp:txXfrm>
    </dsp:sp>
    <dsp:sp modelId="{5D68D8BD-E955-41D5-A714-4C03B59FA4B6}">
      <dsp:nvSpPr>
        <dsp:cNvPr id="0" name=""/>
        <dsp:cNvSpPr/>
      </dsp:nvSpPr>
      <dsp:spPr>
        <a:xfrm>
          <a:off x="0" y="3070307"/>
          <a:ext cx="5236466" cy="955890"/>
        </a:xfrm>
        <a:prstGeom prst="round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s-ES" sz="1900" kern="1200"/>
            <a:t>This will be a relief to the lack of employees the company is living instead of creating redundancies </a:t>
          </a:r>
          <a:endParaRPr lang="en-US" sz="1900" kern="1200"/>
        </a:p>
      </dsp:txBody>
      <dsp:txXfrm>
        <a:off x="46663" y="3116970"/>
        <a:ext cx="5143140" cy="8625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12C627-E4F4-4BAB-ABCF-8A15B4B593AE}">
      <dsp:nvSpPr>
        <dsp:cNvPr id="0" name=""/>
        <dsp:cNvSpPr/>
      </dsp:nvSpPr>
      <dsp:spPr>
        <a:xfrm>
          <a:off x="3045281" y="29627"/>
          <a:ext cx="1303875" cy="1303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9F9132E-F717-4D46-A8D2-D81753B8556A}">
      <dsp:nvSpPr>
        <dsp:cNvPr id="0" name=""/>
        <dsp:cNvSpPr/>
      </dsp:nvSpPr>
      <dsp:spPr>
        <a:xfrm>
          <a:off x="3323156" y="307502"/>
          <a:ext cx="748125" cy="74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DC5974C-C4E4-448F-A751-5091D89EC284}">
      <dsp:nvSpPr>
        <dsp:cNvPr id="0" name=""/>
        <dsp:cNvSpPr/>
      </dsp:nvSpPr>
      <dsp:spPr>
        <a:xfrm>
          <a:off x="2628468" y="1739627"/>
          <a:ext cx="2137500" cy="1373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s-ES" sz="1100" kern="1200"/>
            <a:t>The payback period used in this investment analysis has clearly shown the feasibility of this project from a financial point of view and how it can be paid back in only 0.25 years, and the trial cost be reduced by £13,758 each using the VR technology during the whole year. </a:t>
          </a:r>
          <a:endParaRPr lang="en-US" sz="1100" kern="1200"/>
        </a:p>
      </dsp:txBody>
      <dsp:txXfrm>
        <a:off x="2628468" y="1739627"/>
        <a:ext cx="2137500" cy="1373466"/>
      </dsp:txXfrm>
    </dsp:sp>
    <dsp:sp modelId="{13F4C816-FA44-4228-AD9E-FEDA4F03E412}">
      <dsp:nvSpPr>
        <dsp:cNvPr id="0" name=""/>
        <dsp:cNvSpPr/>
      </dsp:nvSpPr>
      <dsp:spPr>
        <a:xfrm>
          <a:off x="5556843" y="29627"/>
          <a:ext cx="1303875" cy="130387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F039BEC-BC8F-4095-9828-1CB936E35411}">
      <dsp:nvSpPr>
        <dsp:cNvPr id="0" name=""/>
        <dsp:cNvSpPr/>
      </dsp:nvSpPr>
      <dsp:spPr>
        <a:xfrm>
          <a:off x="5834718" y="307502"/>
          <a:ext cx="748125" cy="74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C993949-46C6-41AE-AAD9-A123EB4C73B4}">
      <dsp:nvSpPr>
        <dsp:cNvPr id="0" name=""/>
        <dsp:cNvSpPr/>
      </dsp:nvSpPr>
      <dsp:spPr>
        <a:xfrm>
          <a:off x="5140031" y="1739627"/>
          <a:ext cx="2137500" cy="13734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s-ES" sz="1100" kern="1200"/>
            <a:t>However, this is only one of the reasons why this project needs to be considered because also reducing material waste will help the environment massively, and the company will have two more employees available to support the shop floor activities where there is a need for more staff.</a:t>
          </a:r>
          <a:endParaRPr lang="en-US" sz="1100" kern="1200"/>
        </a:p>
      </dsp:txBody>
      <dsp:txXfrm>
        <a:off x="5140031" y="1739627"/>
        <a:ext cx="2137500" cy="137346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a:extLst>
              <a:ext uri="{FF2B5EF4-FFF2-40B4-BE49-F238E27FC236}">
                <a16:creationId xmlns:a16="http://schemas.microsoft.com/office/drawing/2014/main" id="{6A13C77B-70EC-427E-91BC-F24E456C448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a:p>
        </p:txBody>
      </p:sp>
      <p:sp>
        <p:nvSpPr>
          <p:cNvPr id="3" name="Marcador de fecha 2">
            <a:extLst>
              <a:ext uri="{FF2B5EF4-FFF2-40B4-BE49-F238E27FC236}">
                <a16:creationId xmlns:a16="http://schemas.microsoft.com/office/drawing/2014/main" id="{ECF03710-4D21-4187-AF6A-CD406EC8A5DC}"/>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8842C34-3ADE-4FD4-9C00-531CE095E69B}" type="datetimeFigureOut">
              <a:rPr lang="es-ES" smtClean="0"/>
              <a:t>29/05/2023</a:t>
            </a:fld>
            <a:endParaRPr lang="es-ES"/>
          </a:p>
        </p:txBody>
      </p:sp>
      <p:sp>
        <p:nvSpPr>
          <p:cNvPr id="4" name="Marcador de pie de página 3">
            <a:extLst>
              <a:ext uri="{FF2B5EF4-FFF2-40B4-BE49-F238E27FC236}">
                <a16:creationId xmlns:a16="http://schemas.microsoft.com/office/drawing/2014/main" id="{812E1D92-BF6C-48F2-B7D3-811E8193907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a:p>
        </p:txBody>
      </p:sp>
      <p:sp>
        <p:nvSpPr>
          <p:cNvPr id="5" name="Marcador de número de diapositiva 4">
            <a:extLst>
              <a:ext uri="{FF2B5EF4-FFF2-40B4-BE49-F238E27FC236}">
                <a16:creationId xmlns:a16="http://schemas.microsoft.com/office/drawing/2014/main" id="{E663B743-1197-4765-A3A6-7FD28E7E0383}"/>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1183AD3-42F6-4CDF-8BC5-4B9529075232}" type="slidenum">
              <a:rPr lang="es-ES" smtClean="0"/>
              <a:t>‹Nº›</a:t>
            </a:fld>
            <a:endParaRPr lang="es-ES"/>
          </a:p>
        </p:txBody>
      </p:sp>
    </p:spTree>
    <p:extLst>
      <p:ext uri="{BB962C8B-B14F-4D97-AF65-F5344CB8AC3E}">
        <p14:creationId xmlns:p14="http://schemas.microsoft.com/office/powerpoint/2010/main" val="4085534301"/>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Marcador de encabezado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s-ES" noProof="0"/>
          </a:p>
        </p:txBody>
      </p:sp>
      <p:sp>
        <p:nvSpPr>
          <p:cNvPr id="3" name="Marcador de fecha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3B32EAB-D150-4754-B6B6-D45B2A209BBC}" type="datetimeFigureOut">
              <a:rPr lang="es-ES" noProof="0" smtClean="0"/>
              <a:t>29/05/2023</a:t>
            </a:fld>
            <a:endParaRPr lang="es-ES" noProof="0"/>
          </a:p>
        </p:txBody>
      </p:sp>
      <p:sp>
        <p:nvSpPr>
          <p:cNvPr id="4" name="Marcador de imagen de diapositiva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s-ES" noProof="0"/>
          </a:p>
        </p:txBody>
      </p:sp>
      <p:sp>
        <p:nvSpPr>
          <p:cNvPr id="5" name="Marcador de notas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s-ES" noProof="0"/>
              <a:t>Haga clic para modificar los estilos de texto del patrón</a:t>
            </a:r>
          </a:p>
          <a:p>
            <a:pPr lvl="1"/>
            <a:r>
              <a:rPr lang="es-ES" noProof="0"/>
              <a:t>Segundo nivel</a:t>
            </a:r>
          </a:p>
          <a:p>
            <a:pPr lvl="2"/>
            <a:r>
              <a:rPr lang="es-ES" noProof="0"/>
              <a:t>Tercer nivel</a:t>
            </a:r>
          </a:p>
          <a:p>
            <a:pPr lvl="3"/>
            <a:r>
              <a:rPr lang="es-ES" noProof="0"/>
              <a:t>Cuarto nivel</a:t>
            </a:r>
          </a:p>
          <a:p>
            <a:pPr lvl="4"/>
            <a:r>
              <a:rPr lang="es-ES" noProof="0"/>
              <a:t>Quinto nivel</a:t>
            </a:r>
          </a:p>
        </p:txBody>
      </p:sp>
      <p:sp>
        <p:nvSpPr>
          <p:cNvPr id="6" name="Marcador de pie de página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s-ES" noProof="0"/>
          </a:p>
        </p:txBody>
      </p:sp>
      <p:sp>
        <p:nvSpPr>
          <p:cNvPr id="7" name="Marcador de número de diapositiva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69A8F9B-0A3B-447F-9BEC-7A5FC4ECC70F}" type="slidenum">
              <a:rPr lang="es-ES" noProof="0" smtClean="0"/>
              <a:t>‹Nº›</a:t>
            </a:fld>
            <a:endParaRPr lang="es-ES" noProof="0"/>
          </a:p>
        </p:txBody>
      </p:sp>
    </p:spTree>
    <p:extLst>
      <p:ext uri="{BB962C8B-B14F-4D97-AF65-F5344CB8AC3E}">
        <p14:creationId xmlns:p14="http://schemas.microsoft.com/office/powerpoint/2010/main" val="3840627240"/>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pic>
        <p:nvPicPr>
          <p:cNvPr id="66" name="Imagen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11" name="Grupo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ángulo 5"/>
            <p:cNvSpPr>
              <a:spLocks noChangeArrowheads="1"/>
            </p:cNvSpPr>
            <p:nvPr/>
          </p:nvSpPr>
          <p:spPr bwMode="auto">
            <a:xfrm>
              <a:off x="1209675"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3" name="Forma libre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orma libre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Rectángulo 8"/>
            <p:cNvSpPr>
              <a:spLocks noChangeArrowheads="1"/>
            </p:cNvSpPr>
            <p:nvPr/>
          </p:nvSpPr>
          <p:spPr bwMode="auto">
            <a:xfrm>
              <a:off x="414338" y="9525"/>
              <a:ext cx="28575" cy="44815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16" name="Forma libre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orma libre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orma libre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orma libre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Forma libre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1" name="Forma libre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2" name="Forma libre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orma libre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orma libre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orma libre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orma libre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orma libre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orma libre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orma libre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orma libre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orma libre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Forma libre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3" name="Forma libre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orma libre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orma libre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orma libre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Forma libre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8" name="Forma libre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orma libre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Rectángulo 33"/>
            <p:cNvSpPr>
              <a:spLocks noChangeArrowheads="1"/>
            </p:cNvSpPr>
            <p:nvPr/>
          </p:nvSpPr>
          <p:spPr bwMode="auto">
            <a:xfrm>
              <a:off x="642938" y="6610350"/>
              <a:ext cx="23813" cy="242888"/>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41" name="Forma libre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orma libre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orma libre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orma libre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orma libre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orma libre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orma libre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8" name="Forma libre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9" name="Forma libre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0" name="Forma libre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1" name="Forma libre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2" name="Rectángulo 45"/>
            <p:cNvSpPr>
              <a:spLocks noChangeArrowheads="1"/>
            </p:cNvSpPr>
            <p:nvPr/>
          </p:nvSpPr>
          <p:spPr bwMode="auto">
            <a:xfrm>
              <a:off x="1228725"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53" name="Forma libre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4" name="Forma libre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5" name="Forma libre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6" name="Forma libre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7" name="Forma libre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8" name="Forma libre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59" name="Forma libre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0" name="Forma libre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1" name="Forma libre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2" name="Forma libre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3" name="Forma libre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4" name="Forma libre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65" name="Forma libre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sp>
        <p:nvSpPr>
          <p:cNvPr id="2" name="Título 1"/>
          <p:cNvSpPr>
            <a:spLocks noGrp="1"/>
          </p:cNvSpPr>
          <p:nvPr>
            <p:ph type="ctrTitle"/>
          </p:nvPr>
        </p:nvSpPr>
        <p:spPr>
          <a:xfrm>
            <a:off x="1876424" y="1122363"/>
            <a:ext cx="8791575" cy="2387600"/>
          </a:xfrm>
        </p:spPr>
        <p:txBody>
          <a:bodyPr rtlCol="0" anchor="b">
            <a:normAutofit/>
          </a:bodyPr>
          <a:lstStyle>
            <a:lvl1pPr algn="l">
              <a:defRPr sz="4800"/>
            </a:lvl1pPr>
          </a:lstStyle>
          <a:p>
            <a:pPr rtl="0"/>
            <a:r>
              <a:rPr lang="es-ES" noProof="0"/>
              <a:t>Haga clic para modificar el estilo de título del patrón</a:t>
            </a:r>
          </a:p>
        </p:txBody>
      </p:sp>
      <p:sp>
        <p:nvSpPr>
          <p:cNvPr id="3" name="Subtítulo 2"/>
          <p:cNvSpPr>
            <a:spLocks noGrp="1"/>
          </p:cNvSpPr>
          <p:nvPr>
            <p:ph type="subTitle" idx="1"/>
          </p:nvPr>
        </p:nvSpPr>
        <p:spPr>
          <a:xfrm>
            <a:off x="1876424" y="3602038"/>
            <a:ext cx="8791575" cy="1655762"/>
          </a:xfrm>
        </p:spPr>
        <p:txBody>
          <a:bodyPr rtlCol="0">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s-ES" noProof="0"/>
              <a:t>Haga clic para modificar el estilo de subtítulo del patrón</a:t>
            </a:r>
          </a:p>
        </p:txBody>
      </p:sp>
      <p:sp>
        <p:nvSpPr>
          <p:cNvPr id="4" name="Marcador de fecha 3"/>
          <p:cNvSpPr>
            <a:spLocks noGrp="1"/>
          </p:cNvSpPr>
          <p:nvPr>
            <p:ph type="dt" sz="half" idx="10"/>
          </p:nvPr>
        </p:nvSpPr>
        <p:spPr>
          <a:xfrm>
            <a:off x="7077511" y="5410201"/>
            <a:ext cx="2743200" cy="365125"/>
          </a:xfrm>
        </p:spPr>
        <p:txBody>
          <a:bodyPr rtlCol="0"/>
          <a:lstStyle/>
          <a:p>
            <a:pPr rtl="0"/>
            <a:fld id="{53679892-51BE-4C79-9032-7473C572FBCD}" type="datetime1">
              <a:rPr lang="es-ES" noProof="0" smtClean="0"/>
              <a:t>29/05/2023</a:t>
            </a:fld>
            <a:endParaRPr lang="es-ES" noProof="0"/>
          </a:p>
        </p:txBody>
      </p:sp>
      <p:sp>
        <p:nvSpPr>
          <p:cNvPr id="5" name="Marcador de pie de página 4"/>
          <p:cNvSpPr>
            <a:spLocks noGrp="1"/>
          </p:cNvSpPr>
          <p:nvPr>
            <p:ph type="ftr" sz="quarter" idx="11"/>
          </p:nvPr>
        </p:nvSpPr>
        <p:spPr>
          <a:xfrm>
            <a:off x="1876424" y="5410201"/>
            <a:ext cx="5124886" cy="365125"/>
          </a:xfrm>
        </p:spPr>
        <p:txBody>
          <a:bodyPr rtlCol="0"/>
          <a:lstStyle/>
          <a:p>
            <a:pPr rtl="0"/>
            <a:endParaRPr lang="es-ES" noProof="0"/>
          </a:p>
        </p:txBody>
      </p:sp>
      <p:sp>
        <p:nvSpPr>
          <p:cNvPr id="6" name="Marcador de número de diapositiva 5"/>
          <p:cNvSpPr>
            <a:spLocks noGrp="1"/>
          </p:cNvSpPr>
          <p:nvPr>
            <p:ph type="sldNum" sz="quarter" idx="12"/>
          </p:nvPr>
        </p:nvSpPr>
        <p:spPr>
          <a:xfrm>
            <a:off x="9896911" y="5410199"/>
            <a:ext cx="771089" cy="365125"/>
          </a:xfrm>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ítulo y contenido">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a:t>Haga clic para modificar el estilo de título del patrón</a:t>
            </a:r>
          </a:p>
        </p:txBody>
      </p:sp>
      <p:sp>
        <p:nvSpPr>
          <p:cNvPr id="3" name="Marcador de contenido 2"/>
          <p:cNvSpPr>
            <a:spLocks noGrp="1"/>
          </p:cNvSpPr>
          <p:nvPr>
            <p:ph idx="1"/>
          </p:nvPr>
        </p:nvSpPr>
        <p:spPr/>
        <p:txBody>
          <a:bodyPr rtlCol="0"/>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4" name="Marcador de fecha 3"/>
          <p:cNvSpPr>
            <a:spLocks noGrp="1"/>
          </p:cNvSpPr>
          <p:nvPr>
            <p:ph type="dt" sz="half" idx="10"/>
          </p:nvPr>
        </p:nvSpPr>
        <p:spPr/>
        <p:txBody>
          <a:bodyPr rtlCol="0"/>
          <a:lstStyle/>
          <a:p>
            <a:pPr rtl="0"/>
            <a:fld id="{AF097B57-B72F-420B-A8B3-006069A971F8}" type="datetime1">
              <a:rPr lang="es-ES" noProof="0" smtClean="0"/>
              <a:t>29/05/2023</a:t>
            </a:fld>
            <a:endParaRPr lang="es-ES" noProof="0"/>
          </a:p>
        </p:txBody>
      </p:sp>
      <p:sp>
        <p:nvSpPr>
          <p:cNvPr id="5" name="Marcador de pie de página 4"/>
          <p:cNvSpPr>
            <a:spLocks noGrp="1"/>
          </p:cNvSpPr>
          <p:nvPr>
            <p:ph type="ftr" sz="quarter" idx="11"/>
          </p:nvPr>
        </p:nvSpPr>
        <p:spPr/>
        <p:txBody>
          <a:bodyPr rtlCol="0"/>
          <a:lstStyle/>
          <a:p>
            <a:pPr rtl="0"/>
            <a:endParaRPr lang="es-ES" noProof="0"/>
          </a:p>
        </p:txBody>
      </p:sp>
      <p:sp>
        <p:nvSpPr>
          <p:cNvPr id="6" name="Marcador de número de diapositiva 5"/>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Encabezado de la sección">
    <p:spTree>
      <p:nvGrpSpPr>
        <p:cNvPr id="1" name=""/>
        <p:cNvGrpSpPr/>
        <p:nvPr/>
      </p:nvGrpSpPr>
      <p:grpSpPr>
        <a:xfrm>
          <a:off x="0" y="0"/>
          <a:ext cx="0" cy="0"/>
          <a:chOff x="0" y="0"/>
          <a:chExt cx="0" cy="0"/>
        </a:xfrm>
      </p:grpSpPr>
      <p:sp>
        <p:nvSpPr>
          <p:cNvPr id="2" name="Título 1"/>
          <p:cNvSpPr>
            <a:spLocks noGrp="1"/>
          </p:cNvSpPr>
          <p:nvPr>
            <p:ph type="title"/>
          </p:nvPr>
        </p:nvSpPr>
        <p:spPr>
          <a:xfrm>
            <a:off x="1141411" y="1419226"/>
            <a:ext cx="9906000" cy="2852737"/>
          </a:xfrm>
        </p:spPr>
        <p:txBody>
          <a:bodyPr rtlCol="0" anchor="b">
            <a:normAutofit/>
          </a:bodyPr>
          <a:lstStyle>
            <a:lvl1pPr>
              <a:defRPr sz="3600"/>
            </a:lvl1pPr>
          </a:lstStyle>
          <a:p>
            <a:pPr rtl="0"/>
            <a:r>
              <a:rPr lang="es-ES" noProof="0"/>
              <a:t>Haga clic para modificar el estilo de título del patrón</a:t>
            </a:r>
          </a:p>
        </p:txBody>
      </p:sp>
      <p:sp>
        <p:nvSpPr>
          <p:cNvPr id="3" name="Marcador de texto 2"/>
          <p:cNvSpPr>
            <a:spLocks noGrp="1"/>
          </p:cNvSpPr>
          <p:nvPr>
            <p:ph type="body" idx="1"/>
          </p:nvPr>
        </p:nvSpPr>
        <p:spPr>
          <a:xfrm>
            <a:off x="1141411" y="4424362"/>
            <a:ext cx="9906000" cy="1374776"/>
          </a:xfrm>
        </p:spPr>
        <p:txBody>
          <a:bodyPr rtlCol="0">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s-ES" noProof="0"/>
              <a:t>Haga clic para modificar los estilos de texto del patrón</a:t>
            </a:r>
          </a:p>
        </p:txBody>
      </p:sp>
      <p:sp>
        <p:nvSpPr>
          <p:cNvPr id="4" name="Marcador de fecha 3"/>
          <p:cNvSpPr>
            <a:spLocks noGrp="1"/>
          </p:cNvSpPr>
          <p:nvPr>
            <p:ph type="dt" sz="half" idx="10"/>
          </p:nvPr>
        </p:nvSpPr>
        <p:spPr/>
        <p:txBody>
          <a:bodyPr rtlCol="0"/>
          <a:lstStyle/>
          <a:p>
            <a:pPr rtl="0"/>
            <a:fld id="{E9B8A8E5-B735-43D5-B8A8-F9364991DBAE}" type="datetime1">
              <a:rPr lang="es-ES" noProof="0" smtClean="0"/>
              <a:t>29/05/2023</a:t>
            </a:fld>
            <a:endParaRPr lang="es-ES" noProof="0"/>
          </a:p>
        </p:txBody>
      </p:sp>
      <p:sp>
        <p:nvSpPr>
          <p:cNvPr id="5" name="Marcador de pie de página 4"/>
          <p:cNvSpPr>
            <a:spLocks noGrp="1"/>
          </p:cNvSpPr>
          <p:nvPr>
            <p:ph type="ftr" sz="quarter" idx="11"/>
          </p:nvPr>
        </p:nvSpPr>
        <p:spPr/>
        <p:txBody>
          <a:bodyPr rtlCol="0"/>
          <a:lstStyle/>
          <a:p>
            <a:pPr rtl="0"/>
            <a:endParaRPr lang="es-ES" noProof="0"/>
          </a:p>
        </p:txBody>
      </p:sp>
      <p:sp>
        <p:nvSpPr>
          <p:cNvPr id="6" name="Marcador de número de diapositiva 5"/>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os objetos">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a:t>Haga clic para modificar el estilo de título del patrón</a:t>
            </a:r>
          </a:p>
        </p:txBody>
      </p:sp>
      <p:sp>
        <p:nvSpPr>
          <p:cNvPr id="3" name="Marcador de contenido 2"/>
          <p:cNvSpPr>
            <a:spLocks noGrp="1"/>
          </p:cNvSpPr>
          <p:nvPr>
            <p:ph sz="half" idx="1"/>
          </p:nvPr>
        </p:nvSpPr>
        <p:spPr>
          <a:xfrm>
            <a:off x="1141410" y="2249486"/>
            <a:ext cx="4878389" cy="3541714"/>
          </a:xfrm>
        </p:spPr>
        <p:txBody>
          <a:bodyPr rtlCol="0"/>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4" name="Marcador de contenido 3"/>
          <p:cNvSpPr>
            <a:spLocks noGrp="1"/>
          </p:cNvSpPr>
          <p:nvPr>
            <p:ph sz="half" idx="2"/>
          </p:nvPr>
        </p:nvSpPr>
        <p:spPr>
          <a:xfrm>
            <a:off x="6172200" y="2249486"/>
            <a:ext cx="4875211" cy="3541714"/>
          </a:xfrm>
        </p:spPr>
        <p:txBody>
          <a:bodyPr rtlCol="0"/>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5" name="Marcador de fecha 4"/>
          <p:cNvSpPr>
            <a:spLocks noGrp="1"/>
          </p:cNvSpPr>
          <p:nvPr>
            <p:ph type="dt" sz="half" idx="10"/>
          </p:nvPr>
        </p:nvSpPr>
        <p:spPr/>
        <p:txBody>
          <a:bodyPr rtlCol="0"/>
          <a:lstStyle/>
          <a:p>
            <a:pPr rtl="0"/>
            <a:fld id="{89C64DD1-C385-4F10-9CD2-DD93C702F068}" type="datetime1">
              <a:rPr lang="es-ES" noProof="0" smtClean="0"/>
              <a:t>29/05/2023</a:t>
            </a:fld>
            <a:endParaRPr lang="es-ES" noProof="0"/>
          </a:p>
        </p:txBody>
      </p:sp>
      <p:sp>
        <p:nvSpPr>
          <p:cNvPr id="6" name="Marcador de pie de página 5"/>
          <p:cNvSpPr>
            <a:spLocks noGrp="1"/>
          </p:cNvSpPr>
          <p:nvPr>
            <p:ph type="ftr" sz="quarter" idx="11"/>
          </p:nvPr>
        </p:nvSpPr>
        <p:spPr/>
        <p:txBody>
          <a:bodyPr rtlCol="0"/>
          <a:lstStyle/>
          <a:p>
            <a:pPr rtl="0"/>
            <a:endParaRPr lang="es-ES" noProof="0"/>
          </a:p>
        </p:txBody>
      </p:sp>
      <p:sp>
        <p:nvSpPr>
          <p:cNvPr id="7" name="Marcador de número de diapositiva 6"/>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ación">
    <p:spTree>
      <p:nvGrpSpPr>
        <p:cNvPr id="1" name=""/>
        <p:cNvGrpSpPr/>
        <p:nvPr/>
      </p:nvGrpSpPr>
      <p:grpSpPr>
        <a:xfrm>
          <a:off x="0" y="0"/>
          <a:ext cx="0" cy="0"/>
          <a:chOff x="0" y="0"/>
          <a:chExt cx="0" cy="0"/>
        </a:xfrm>
      </p:grpSpPr>
      <p:sp>
        <p:nvSpPr>
          <p:cNvPr id="2" name="Título 1"/>
          <p:cNvSpPr>
            <a:spLocks noGrp="1"/>
          </p:cNvSpPr>
          <p:nvPr>
            <p:ph type="title"/>
          </p:nvPr>
        </p:nvSpPr>
        <p:spPr>
          <a:xfrm>
            <a:off x="1141411" y="619126"/>
            <a:ext cx="9906000" cy="1477961"/>
          </a:xfrm>
        </p:spPr>
        <p:txBody>
          <a:bodyPr rtlCol="0"/>
          <a:lstStyle/>
          <a:p>
            <a:pPr rtl="0"/>
            <a:r>
              <a:rPr lang="es-ES" noProof="0"/>
              <a:t>Haga clic para modificar el estilo de título del patrón</a:t>
            </a:r>
          </a:p>
        </p:txBody>
      </p:sp>
      <p:sp>
        <p:nvSpPr>
          <p:cNvPr id="3" name="Marcador de texto 2"/>
          <p:cNvSpPr>
            <a:spLocks noGrp="1"/>
          </p:cNvSpPr>
          <p:nvPr>
            <p:ph type="body" idx="1"/>
          </p:nvPr>
        </p:nvSpPr>
        <p:spPr>
          <a:xfrm>
            <a:off x="1370019" y="2249486"/>
            <a:ext cx="4649783"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4" name="Marcador de contenido 3"/>
          <p:cNvSpPr>
            <a:spLocks noGrp="1"/>
          </p:cNvSpPr>
          <p:nvPr>
            <p:ph sz="half" idx="2"/>
          </p:nvPr>
        </p:nvSpPr>
        <p:spPr>
          <a:xfrm>
            <a:off x="1141410" y="3073397"/>
            <a:ext cx="4878391" cy="2717801"/>
          </a:xfrm>
        </p:spPr>
        <p:txBody>
          <a:bodyPr rtlCol="0"/>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5" name="Marcador de texto 4"/>
          <p:cNvSpPr>
            <a:spLocks noGrp="1"/>
          </p:cNvSpPr>
          <p:nvPr>
            <p:ph type="body" sz="quarter" idx="3"/>
          </p:nvPr>
        </p:nvSpPr>
        <p:spPr>
          <a:xfrm>
            <a:off x="6400808" y="2249485"/>
            <a:ext cx="4646602" cy="823912"/>
          </a:xfrm>
        </p:spPr>
        <p:txBody>
          <a:bodyPr rtlCol="0"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6" name="Marcador de contenido 5"/>
          <p:cNvSpPr>
            <a:spLocks noGrp="1"/>
          </p:cNvSpPr>
          <p:nvPr>
            <p:ph sz="quarter" idx="4"/>
          </p:nvPr>
        </p:nvSpPr>
        <p:spPr>
          <a:xfrm>
            <a:off x="6172200" y="3073397"/>
            <a:ext cx="4875210" cy="2717801"/>
          </a:xfrm>
        </p:spPr>
        <p:txBody>
          <a:bodyPr rtlCol="0"/>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7" name="Marcador de fecha 6"/>
          <p:cNvSpPr>
            <a:spLocks noGrp="1"/>
          </p:cNvSpPr>
          <p:nvPr>
            <p:ph type="dt" sz="half" idx="10"/>
          </p:nvPr>
        </p:nvSpPr>
        <p:spPr/>
        <p:txBody>
          <a:bodyPr rtlCol="0"/>
          <a:lstStyle/>
          <a:p>
            <a:pPr rtl="0"/>
            <a:fld id="{B51227E5-EAF8-4A16-84BD-E3150A48D32B}" type="datetime1">
              <a:rPr lang="es-ES" noProof="0" smtClean="0"/>
              <a:t>29/05/2023</a:t>
            </a:fld>
            <a:endParaRPr lang="es-ES" noProof="0"/>
          </a:p>
        </p:txBody>
      </p:sp>
      <p:sp>
        <p:nvSpPr>
          <p:cNvPr id="8" name="Marcador de pie de página 7"/>
          <p:cNvSpPr>
            <a:spLocks noGrp="1"/>
          </p:cNvSpPr>
          <p:nvPr>
            <p:ph type="ftr" sz="quarter" idx="11"/>
          </p:nvPr>
        </p:nvSpPr>
        <p:spPr/>
        <p:txBody>
          <a:bodyPr rtlCol="0"/>
          <a:lstStyle/>
          <a:p>
            <a:pPr rtl="0"/>
            <a:endParaRPr lang="es-ES" noProof="0"/>
          </a:p>
        </p:txBody>
      </p:sp>
      <p:sp>
        <p:nvSpPr>
          <p:cNvPr id="9" name="Marcador de número de diapositiva 8"/>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Solo el título">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a:t>Haga clic para modificar el estilo de título del patrón</a:t>
            </a:r>
          </a:p>
        </p:txBody>
      </p:sp>
      <p:sp>
        <p:nvSpPr>
          <p:cNvPr id="3" name="Marcador de fecha 2"/>
          <p:cNvSpPr>
            <a:spLocks noGrp="1"/>
          </p:cNvSpPr>
          <p:nvPr>
            <p:ph type="dt" sz="half" idx="10"/>
          </p:nvPr>
        </p:nvSpPr>
        <p:spPr/>
        <p:txBody>
          <a:bodyPr rtlCol="0"/>
          <a:lstStyle/>
          <a:p>
            <a:pPr rtl="0"/>
            <a:fld id="{5D4A2405-EADC-49A9-A212-B14F59A595D1}" type="datetime1">
              <a:rPr lang="es-ES" noProof="0" smtClean="0"/>
              <a:t>29/05/2023</a:t>
            </a:fld>
            <a:endParaRPr lang="es-ES" noProof="0"/>
          </a:p>
        </p:txBody>
      </p:sp>
      <p:sp>
        <p:nvSpPr>
          <p:cNvPr id="4" name="Marcador de pie de página 3"/>
          <p:cNvSpPr>
            <a:spLocks noGrp="1"/>
          </p:cNvSpPr>
          <p:nvPr>
            <p:ph type="ftr" sz="quarter" idx="11"/>
          </p:nvPr>
        </p:nvSpPr>
        <p:spPr/>
        <p:txBody>
          <a:bodyPr rtlCol="0"/>
          <a:lstStyle/>
          <a:p>
            <a:pPr rtl="0"/>
            <a:endParaRPr lang="es-ES" noProof="0"/>
          </a:p>
        </p:txBody>
      </p:sp>
      <p:sp>
        <p:nvSpPr>
          <p:cNvPr id="5" name="Marcador de número de diapositiva 4"/>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En blanco">
    <p:spTree>
      <p:nvGrpSpPr>
        <p:cNvPr id="1" name=""/>
        <p:cNvGrpSpPr/>
        <p:nvPr/>
      </p:nvGrpSpPr>
      <p:grpSpPr>
        <a:xfrm>
          <a:off x="0" y="0"/>
          <a:ext cx="0" cy="0"/>
          <a:chOff x="0" y="0"/>
          <a:chExt cx="0" cy="0"/>
        </a:xfrm>
      </p:grpSpPr>
      <p:sp>
        <p:nvSpPr>
          <p:cNvPr id="2" name="Marcador de fecha 1"/>
          <p:cNvSpPr>
            <a:spLocks noGrp="1"/>
          </p:cNvSpPr>
          <p:nvPr>
            <p:ph type="dt" sz="half" idx="10"/>
          </p:nvPr>
        </p:nvSpPr>
        <p:spPr/>
        <p:txBody>
          <a:bodyPr rtlCol="0"/>
          <a:lstStyle/>
          <a:p>
            <a:pPr rtl="0"/>
            <a:fld id="{4923801C-93E6-4BBB-A3C6-DF8FA5AF99A7}" type="datetime1">
              <a:rPr lang="es-ES" noProof="0" smtClean="0"/>
              <a:t>29/05/2023</a:t>
            </a:fld>
            <a:endParaRPr lang="es-ES" noProof="0"/>
          </a:p>
        </p:txBody>
      </p:sp>
      <p:sp>
        <p:nvSpPr>
          <p:cNvPr id="3" name="Marcador de pie de página 2"/>
          <p:cNvSpPr>
            <a:spLocks noGrp="1"/>
          </p:cNvSpPr>
          <p:nvPr>
            <p:ph type="ftr" sz="quarter" idx="11"/>
          </p:nvPr>
        </p:nvSpPr>
        <p:spPr/>
        <p:txBody>
          <a:bodyPr rtlCol="0"/>
          <a:lstStyle/>
          <a:p>
            <a:pPr rtl="0"/>
            <a:endParaRPr lang="es-ES" noProof="0"/>
          </a:p>
        </p:txBody>
      </p:sp>
      <p:sp>
        <p:nvSpPr>
          <p:cNvPr id="4" name="Marcador de número de diapositiva 3"/>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ido con título">
    <p:spTree>
      <p:nvGrpSpPr>
        <p:cNvPr id="1" name=""/>
        <p:cNvGrpSpPr/>
        <p:nvPr/>
      </p:nvGrpSpPr>
      <p:grpSpPr>
        <a:xfrm>
          <a:off x="0" y="0"/>
          <a:ext cx="0" cy="0"/>
          <a:chOff x="0" y="0"/>
          <a:chExt cx="0" cy="0"/>
        </a:xfrm>
      </p:grpSpPr>
      <p:sp>
        <p:nvSpPr>
          <p:cNvPr id="2" name="Título 1"/>
          <p:cNvSpPr>
            <a:spLocks noGrp="1"/>
          </p:cNvSpPr>
          <p:nvPr>
            <p:ph type="title"/>
          </p:nvPr>
        </p:nvSpPr>
        <p:spPr>
          <a:xfrm>
            <a:off x="1146705" y="609601"/>
            <a:ext cx="3856037" cy="1639884"/>
          </a:xfrm>
        </p:spPr>
        <p:txBody>
          <a:bodyPr rtlCol="0" anchor="b"/>
          <a:lstStyle>
            <a:lvl1pPr>
              <a:defRPr sz="3200"/>
            </a:lvl1pPr>
          </a:lstStyle>
          <a:p>
            <a:pPr rtl="0"/>
            <a:r>
              <a:rPr lang="es-ES" noProof="0"/>
              <a:t>Haga clic para modificar el estilo de título del patrón</a:t>
            </a:r>
          </a:p>
        </p:txBody>
      </p:sp>
      <p:sp>
        <p:nvSpPr>
          <p:cNvPr id="3" name="Marcador de contenido 2"/>
          <p:cNvSpPr>
            <a:spLocks noGrp="1"/>
          </p:cNvSpPr>
          <p:nvPr>
            <p:ph idx="1"/>
          </p:nvPr>
        </p:nvSpPr>
        <p:spPr>
          <a:xfrm>
            <a:off x="5156200" y="592666"/>
            <a:ext cx="5891209" cy="5198534"/>
          </a:xfrm>
        </p:spPr>
        <p:txBody>
          <a:bodyPr rtlCol="0" anchor="ctr"/>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4" name="Marcador de texto 3"/>
          <p:cNvSpPr>
            <a:spLocks noGrp="1"/>
          </p:cNvSpPr>
          <p:nvPr>
            <p:ph type="body" sz="half" idx="2"/>
          </p:nvPr>
        </p:nvSpPr>
        <p:spPr>
          <a:xfrm>
            <a:off x="1146705" y="2249486"/>
            <a:ext cx="3856037"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a:t>Haga clic para modificar los estilos de texto del patrón</a:t>
            </a:r>
          </a:p>
        </p:txBody>
      </p:sp>
      <p:sp>
        <p:nvSpPr>
          <p:cNvPr id="5" name="Marcador de fecha 4"/>
          <p:cNvSpPr>
            <a:spLocks noGrp="1"/>
          </p:cNvSpPr>
          <p:nvPr>
            <p:ph type="dt" sz="half" idx="10"/>
          </p:nvPr>
        </p:nvSpPr>
        <p:spPr/>
        <p:txBody>
          <a:bodyPr rtlCol="0"/>
          <a:lstStyle/>
          <a:p>
            <a:pPr rtl="0"/>
            <a:fld id="{AFBA167B-534C-4C9B-B1D3-207F6508C18C}" type="datetime1">
              <a:rPr lang="es-ES" noProof="0" smtClean="0"/>
              <a:t>29/05/2023</a:t>
            </a:fld>
            <a:endParaRPr lang="es-ES" noProof="0"/>
          </a:p>
        </p:txBody>
      </p:sp>
      <p:sp>
        <p:nvSpPr>
          <p:cNvPr id="6" name="Marcador de pie de página 5"/>
          <p:cNvSpPr>
            <a:spLocks noGrp="1"/>
          </p:cNvSpPr>
          <p:nvPr>
            <p:ph type="ftr" sz="quarter" idx="11"/>
          </p:nvPr>
        </p:nvSpPr>
        <p:spPr/>
        <p:txBody>
          <a:bodyPr rtlCol="0"/>
          <a:lstStyle/>
          <a:p>
            <a:pPr rtl="0"/>
            <a:endParaRPr lang="es-ES" noProof="0"/>
          </a:p>
        </p:txBody>
      </p:sp>
      <p:sp>
        <p:nvSpPr>
          <p:cNvPr id="7" name="Marcador de número de diapositiva 6"/>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Imagen con leyenda">
    <p:spTree>
      <p:nvGrpSpPr>
        <p:cNvPr id="1" name=""/>
        <p:cNvGrpSpPr/>
        <p:nvPr/>
      </p:nvGrpSpPr>
      <p:grpSpPr>
        <a:xfrm>
          <a:off x="0" y="0"/>
          <a:ext cx="0" cy="0"/>
          <a:chOff x="0" y="0"/>
          <a:chExt cx="0" cy="0"/>
        </a:xfrm>
      </p:grpSpPr>
      <p:sp>
        <p:nvSpPr>
          <p:cNvPr id="2" name="Título 1"/>
          <p:cNvSpPr>
            <a:spLocks noGrp="1"/>
          </p:cNvSpPr>
          <p:nvPr>
            <p:ph type="title"/>
          </p:nvPr>
        </p:nvSpPr>
        <p:spPr>
          <a:xfrm>
            <a:off x="1141413" y="609600"/>
            <a:ext cx="5934508" cy="1639886"/>
          </a:xfrm>
        </p:spPr>
        <p:txBody>
          <a:bodyPr rtlCol="0" anchor="b"/>
          <a:lstStyle>
            <a:lvl1pPr>
              <a:defRPr sz="3200"/>
            </a:lvl1pPr>
          </a:lstStyle>
          <a:p>
            <a:pPr rtl="0"/>
            <a:r>
              <a:rPr lang="es-ES" noProof="0"/>
              <a:t>Haga clic para modificar el estilo de título del patrón</a:t>
            </a:r>
          </a:p>
        </p:txBody>
      </p:sp>
      <p:sp>
        <p:nvSpPr>
          <p:cNvPr id="3" name="Marcador de posición de imagen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rtlCol="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s-ES" noProof="0"/>
              <a:t>Haga clic en el icono para agregar una imagen</a:t>
            </a:r>
          </a:p>
        </p:txBody>
      </p:sp>
      <p:sp>
        <p:nvSpPr>
          <p:cNvPr id="4" name="Marcador de texto 3"/>
          <p:cNvSpPr>
            <a:spLocks noGrp="1"/>
          </p:cNvSpPr>
          <p:nvPr>
            <p:ph type="body" sz="half" idx="2"/>
          </p:nvPr>
        </p:nvSpPr>
        <p:spPr>
          <a:xfrm>
            <a:off x="1141410" y="2249486"/>
            <a:ext cx="5934511" cy="3541714"/>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a:t>Haga clic para modificar los estilos de texto del patrón</a:t>
            </a:r>
          </a:p>
        </p:txBody>
      </p:sp>
      <p:sp>
        <p:nvSpPr>
          <p:cNvPr id="5" name="Marcador de fecha 4"/>
          <p:cNvSpPr>
            <a:spLocks noGrp="1"/>
          </p:cNvSpPr>
          <p:nvPr>
            <p:ph type="dt" sz="half" idx="10"/>
          </p:nvPr>
        </p:nvSpPr>
        <p:spPr/>
        <p:txBody>
          <a:bodyPr rtlCol="0"/>
          <a:lstStyle/>
          <a:p>
            <a:pPr rtl="0"/>
            <a:fld id="{8609DEB8-87A0-494F-8121-A23D0AA457E9}" type="datetime1">
              <a:rPr lang="es-ES" noProof="0" smtClean="0"/>
              <a:t>29/05/2023</a:t>
            </a:fld>
            <a:endParaRPr lang="es-ES" noProof="0"/>
          </a:p>
        </p:txBody>
      </p:sp>
      <p:sp>
        <p:nvSpPr>
          <p:cNvPr id="6" name="Marcador de pie de página 5"/>
          <p:cNvSpPr>
            <a:spLocks noGrp="1"/>
          </p:cNvSpPr>
          <p:nvPr>
            <p:ph type="ftr" sz="quarter" idx="11"/>
          </p:nvPr>
        </p:nvSpPr>
        <p:spPr/>
        <p:txBody>
          <a:bodyPr rtlCol="0"/>
          <a:lstStyle/>
          <a:p>
            <a:pPr rtl="0"/>
            <a:endParaRPr lang="es-ES" noProof="0"/>
          </a:p>
        </p:txBody>
      </p:sp>
      <p:sp>
        <p:nvSpPr>
          <p:cNvPr id="7" name="Marcador de número de diapositiva 6"/>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Imagen panorámica con leyenda">
    <p:spTree>
      <p:nvGrpSpPr>
        <p:cNvPr id="1" name=""/>
        <p:cNvGrpSpPr/>
        <p:nvPr/>
      </p:nvGrpSpPr>
      <p:grpSpPr>
        <a:xfrm>
          <a:off x="0" y="0"/>
          <a:ext cx="0" cy="0"/>
          <a:chOff x="0" y="0"/>
          <a:chExt cx="0" cy="0"/>
        </a:xfrm>
      </p:grpSpPr>
      <p:sp>
        <p:nvSpPr>
          <p:cNvPr id="2" name="Título 1"/>
          <p:cNvSpPr>
            <a:spLocks noGrp="1"/>
          </p:cNvSpPr>
          <p:nvPr>
            <p:ph type="title"/>
          </p:nvPr>
        </p:nvSpPr>
        <p:spPr>
          <a:xfrm>
            <a:off x="1141410" y="4304664"/>
            <a:ext cx="9912355" cy="819355"/>
          </a:xfrm>
        </p:spPr>
        <p:txBody>
          <a:bodyPr rtlCol="0" anchor="b">
            <a:normAutofit/>
          </a:bodyPr>
          <a:lstStyle>
            <a:lvl1pPr>
              <a:defRPr sz="3200"/>
            </a:lvl1pPr>
          </a:lstStyle>
          <a:p>
            <a:pPr rtl="0"/>
            <a:r>
              <a:rPr lang="es-ES" noProof="0"/>
              <a:t>Haga clic para modificar el estilo de título del patrón</a:t>
            </a:r>
          </a:p>
        </p:txBody>
      </p:sp>
      <p:sp>
        <p:nvSpPr>
          <p:cNvPr id="3" name="Marcador de posición de imagen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rtl="0">
              <a:buNone/>
            </a:pPr>
            <a:r>
              <a:rPr lang="es-ES" noProof="0"/>
              <a:t>Haga clic en el icono para agregar una imagen</a:t>
            </a:r>
          </a:p>
        </p:txBody>
      </p:sp>
      <p:sp>
        <p:nvSpPr>
          <p:cNvPr id="4" name="Marcador de texto 3"/>
          <p:cNvSpPr>
            <a:spLocks noGrp="1"/>
          </p:cNvSpPr>
          <p:nvPr>
            <p:ph type="body" sz="half" idx="2"/>
          </p:nvPr>
        </p:nvSpPr>
        <p:spPr>
          <a:xfrm>
            <a:off x="1141364" y="5124020"/>
            <a:ext cx="9910859" cy="682472"/>
          </a:xfrm>
        </p:spPr>
        <p:txBody>
          <a:bodyPr rtlCol="0">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a:t>Haga clic para modificar los estilos de texto del patrón</a:t>
            </a:r>
          </a:p>
        </p:txBody>
      </p:sp>
      <p:sp>
        <p:nvSpPr>
          <p:cNvPr id="5" name="Marcador de fecha 4"/>
          <p:cNvSpPr>
            <a:spLocks noGrp="1"/>
          </p:cNvSpPr>
          <p:nvPr>
            <p:ph type="dt" sz="half" idx="10"/>
          </p:nvPr>
        </p:nvSpPr>
        <p:spPr/>
        <p:txBody>
          <a:bodyPr rtlCol="0"/>
          <a:lstStyle/>
          <a:p>
            <a:pPr rtl="0"/>
            <a:fld id="{18425EA1-F648-4049-AD9A-F25DAA183EE8}" type="datetime1">
              <a:rPr lang="es-ES" noProof="0" smtClean="0"/>
              <a:t>29/05/2023</a:t>
            </a:fld>
            <a:endParaRPr lang="es-ES" noProof="0"/>
          </a:p>
        </p:txBody>
      </p:sp>
      <p:sp>
        <p:nvSpPr>
          <p:cNvPr id="6" name="Marcador de pie de página 5"/>
          <p:cNvSpPr>
            <a:spLocks noGrp="1"/>
          </p:cNvSpPr>
          <p:nvPr>
            <p:ph type="ftr" sz="quarter" idx="11"/>
          </p:nvPr>
        </p:nvSpPr>
        <p:spPr/>
        <p:txBody>
          <a:bodyPr rtlCol="0"/>
          <a:lstStyle/>
          <a:p>
            <a:pPr rtl="0"/>
            <a:endParaRPr lang="es-ES" noProof="0"/>
          </a:p>
        </p:txBody>
      </p:sp>
      <p:sp>
        <p:nvSpPr>
          <p:cNvPr id="7" name="Marcador de número de diapositiva 6"/>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ítulo y leyenda">
    <p:spTree>
      <p:nvGrpSpPr>
        <p:cNvPr id="1" name=""/>
        <p:cNvGrpSpPr/>
        <p:nvPr/>
      </p:nvGrpSpPr>
      <p:grpSpPr>
        <a:xfrm>
          <a:off x="0" y="0"/>
          <a:ext cx="0" cy="0"/>
          <a:chOff x="0" y="0"/>
          <a:chExt cx="0" cy="0"/>
        </a:xfrm>
      </p:grpSpPr>
      <p:sp>
        <p:nvSpPr>
          <p:cNvPr id="2" name="Título 1"/>
          <p:cNvSpPr>
            <a:spLocks noGrp="1"/>
          </p:cNvSpPr>
          <p:nvPr>
            <p:ph type="title"/>
          </p:nvPr>
        </p:nvSpPr>
        <p:spPr>
          <a:xfrm>
            <a:off x="1141456" y="609600"/>
            <a:ext cx="9905955" cy="3429000"/>
          </a:xfrm>
        </p:spPr>
        <p:txBody>
          <a:bodyPr rtlCol="0" anchor="ctr">
            <a:normAutofit/>
          </a:bodyPr>
          <a:lstStyle>
            <a:lvl1pPr>
              <a:defRPr sz="3600"/>
            </a:lvl1pPr>
          </a:lstStyle>
          <a:p>
            <a:pPr rtl="0"/>
            <a:r>
              <a:rPr lang="es-ES" noProof="0"/>
              <a:t>Haga clic para modificar el estilo de título del patrón</a:t>
            </a:r>
          </a:p>
        </p:txBody>
      </p:sp>
      <p:sp>
        <p:nvSpPr>
          <p:cNvPr id="4" name="Marcador de texto 3"/>
          <p:cNvSpPr>
            <a:spLocks noGrp="1"/>
          </p:cNvSpPr>
          <p:nvPr>
            <p:ph type="body" sz="half" idx="2"/>
          </p:nvPr>
        </p:nvSpPr>
        <p:spPr>
          <a:xfrm>
            <a:off x="1141410" y="4419599"/>
            <a:ext cx="9904459" cy="1371599"/>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a:t>Haga clic para modificar los estilos de texto del patrón</a:t>
            </a:r>
          </a:p>
        </p:txBody>
      </p:sp>
      <p:sp>
        <p:nvSpPr>
          <p:cNvPr id="5" name="Marcador de fecha 4"/>
          <p:cNvSpPr>
            <a:spLocks noGrp="1"/>
          </p:cNvSpPr>
          <p:nvPr>
            <p:ph type="dt" sz="half" idx="10"/>
          </p:nvPr>
        </p:nvSpPr>
        <p:spPr/>
        <p:txBody>
          <a:bodyPr rtlCol="0"/>
          <a:lstStyle/>
          <a:p>
            <a:pPr rtl="0"/>
            <a:fld id="{E944F516-20E2-4381-9952-C3E5172FC12A}" type="datetime1">
              <a:rPr lang="es-ES" noProof="0" smtClean="0"/>
              <a:t>29/05/2023</a:t>
            </a:fld>
            <a:endParaRPr lang="es-ES" noProof="0"/>
          </a:p>
        </p:txBody>
      </p:sp>
      <p:sp>
        <p:nvSpPr>
          <p:cNvPr id="6" name="Marcador de pie de página 5"/>
          <p:cNvSpPr>
            <a:spLocks noGrp="1"/>
          </p:cNvSpPr>
          <p:nvPr>
            <p:ph type="ftr" sz="quarter" idx="11"/>
          </p:nvPr>
        </p:nvSpPr>
        <p:spPr/>
        <p:txBody>
          <a:bodyPr rtlCol="0"/>
          <a:lstStyle/>
          <a:p>
            <a:pPr rtl="0"/>
            <a:endParaRPr lang="es-ES" noProof="0"/>
          </a:p>
        </p:txBody>
      </p:sp>
      <p:sp>
        <p:nvSpPr>
          <p:cNvPr id="7" name="Marcador de número de diapositiva 6"/>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Cita con leyenda">
    <p:spTree>
      <p:nvGrpSpPr>
        <p:cNvPr id="1" name=""/>
        <p:cNvGrpSpPr/>
        <p:nvPr/>
      </p:nvGrpSpPr>
      <p:grpSpPr>
        <a:xfrm>
          <a:off x="0" y="0"/>
          <a:ext cx="0" cy="0"/>
          <a:chOff x="0" y="0"/>
          <a:chExt cx="0" cy="0"/>
        </a:xfrm>
      </p:grpSpPr>
      <p:sp>
        <p:nvSpPr>
          <p:cNvPr id="2" name="Título 1"/>
          <p:cNvSpPr>
            <a:spLocks noGrp="1"/>
          </p:cNvSpPr>
          <p:nvPr>
            <p:ph type="title"/>
          </p:nvPr>
        </p:nvSpPr>
        <p:spPr>
          <a:xfrm>
            <a:off x="1446212" y="609599"/>
            <a:ext cx="9302752" cy="2748429"/>
          </a:xfrm>
        </p:spPr>
        <p:txBody>
          <a:bodyPr rtlCol="0" anchor="ctr">
            <a:normAutofit/>
          </a:bodyPr>
          <a:lstStyle>
            <a:lvl1pPr>
              <a:defRPr sz="3600"/>
            </a:lvl1pPr>
          </a:lstStyle>
          <a:p>
            <a:pPr rtl="0"/>
            <a:r>
              <a:rPr lang="es-ES" noProof="0"/>
              <a:t>Haga clic para modificar el estilo de título del patrón</a:t>
            </a:r>
          </a:p>
        </p:txBody>
      </p:sp>
      <p:sp>
        <p:nvSpPr>
          <p:cNvPr id="12" name="Marcador de texto 3"/>
          <p:cNvSpPr>
            <a:spLocks noGrp="1"/>
          </p:cNvSpPr>
          <p:nvPr>
            <p:ph type="body" sz="half" idx="13"/>
          </p:nvPr>
        </p:nvSpPr>
        <p:spPr>
          <a:xfrm>
            <a:off x="1720644" y="3365557"/>
            <a:ext cx="8752299" cy="548968"/>
          </a:xfrm>
        </p:spPr>
        <p:txBody>
          <a:bodyPr rtlCol="0"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a:t>Haga clic para modificar los estilos de texto del patrón</a:t>
            </a:r>
          </a:p>
        </p:txBody>
      </p:sp>
      <p:sp>
        <p:nvSpPr>
          <p:cNvPr id="4" name="Marcador de texto 3"/>
          <p:cNvSpPr>
            <a:spLocks noGrp="1"/>
          </p:cNvSpPr>
          <p:nvPr>
            <p:ph type="body" sz="half" idx="2"/>
          </p:nvPr>
        </p:nvSpPr>
        <p:spPr>
          <a:xfrm>
            <a:off x="1141411" y="4309919"/>
            <a:ext cx="9906002" cy="1489496"/>
          </a:xfrm>
        </p:spPr>
        <p:txBody>
          <a:bodyPr rtlCol="0"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a:t>Haga clic para modificar los estilos de texto del patrón</a:t>
            </a:r>
          </a:p>
        </p:txBody>
      </p:sp>
      <p:sp>
        <p:nvSpPr>
          <p:cNvPr id="5" name="Marcador de fecha 4"/>
          <p:cNvSpPr>
            <a:spLocks noGrp="1"/>
          </p:cNvSpPr>
          <p:nvPr>
            <p:ph type="dt" sz="half" idx="10"/>
          </p:nvPr>
        </p:nvSpPr>
        <p:spPr/>
        <p:txBody>
          <a:bodyPr rtlCol="0"/>
          <a:lstStyle/>
          <a:p>
            <a:pPr rtl="0"/>
            <a:fld id="{B8FDBEC5-D859-4363-9A3D-D04ACDBBDBC8}" type="datetime1">
              <a:rPr lang="es-ES" noProof="0" smtClean="0"/>
              <a:t>29/05/2023</a:t>
            </a:fld>
            <a:endParaRPr lang="es-ES" noProof="0"/>
          </a:p>
        </p:txBody>
      </p:sp>
      <p:sp>
        <p:nvSpPr>
          <p:cNvPr id="6" name="Marcador de pie de página 5"/>
          <p:cNvSpPr>
            <a:spLocks noGrp="1"/>
          </p:cNvSpPr>
          <p:nvPr>
            <p:ph type="ftr" sz="quarter" idx="11"/>
          </p:nvPr>
        </p:nvSpPr>
        <p:spPr/>
        <p:txBody>
          <a:bodyPr rtlCol="0"/>
          <a:lstStyle/>
          <a:p>
            <a:pPr rtl="0"/>
            <a:endParaRPr lang="es-ES" noProof="0"/>
          </a:p>
        </p:txBody>
      </p:sp>
      <p:sp>
        <p:nvSpPr>
          <p:cNvPr id="7" name="Marcador de número de diapositiva 6"/>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
        <p:nvSpPr>
          <p:cNvPr id="60" name="Cuadro de texto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s-ES" sz="8000" noProof="0">
                <a:solidFill>
                  <a:schemeClr val="tx1"/>
                </a:solidFill>
                <a:effectLst/>
              </a:rPr>
              <a:t>“</a:t>
            </a:r>
          </a:p>
        </p:txBody>
      </p:sp>
      <p:sp>
        <p:nvSpPr>
          <p:cNvPr id="61" name="Cuadro de texto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rtl="0"/>
            <a:r>
              <a:rPr lang="es-ES" sz="8000" noProof="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Tarjeta de nombre">
    <p:spTree>
      <p:nvGrpSpPr>
        <p:cNvPr id="1" name=""/>
        <p:cNvGrpSpPr/>
        <p:nvPr/>
      </p:nvGrpSpPr>
      <p:grpSpPr>
        <a:xfrm>
          <a:off x="0" y="0"/>
          <a:ext cx="0" cy="0"/>
          <a:chOff x="0" y="0"/>
          <a:chExt cx="0" cy="0"/>
        </a:xfrm>
      </p:grpSpPr>
      <p:sp>
        <p:nvSpPr>
          <p:cNvPr id="2" name="Título 1"/>
          <p:cNvSpPr>
            <a:spLocks noGrp="1"/>
          </p:cNvSpPr>
          <p:nvPr>
            <p:ph type="title"/>
          </p:nvPr>
        </p:nvSpPr>
        <p:spPr>
          <a:xfrm>
            <a:off x="1141410" y="2134041"/>
            <a:ext cx="9906001" cy="2511835"/>
          </a:xfrm>
        </p:spPr>
        <p:txBody>
          <a:bodyPr rtlCol="0" anchor="b">
            <a:normAutofit/>
          </a:bodyPr>
          <a:lstStyle>
            <a:lvl1pPr>
              <a:defRPr sz="3600"/>
            </a:lvl1pPr>
          </a:lstStyle>
          <a:p>
            <a:pPr rtl="0"/>
            <a:r>
              <a:rPr lang="es-ES" noProof="0"/>
              <a:t>Haga clic para modificar el estilo de título del patrón</a:t>
            </a:r>
          </a:p>
        </p:txBody>
      </p:sp>
      <p:sp>
        <p:nvSpPr>
          <p:cNvPr id="4" name="Marcador de texto 3"/>
          <p:cNvSpPr>
            <a:spLocks noGrp="1"/>
          </p:cNvSpPr>
          <p:nvPr>
            <p:ph type="body" sz="half" idx="2"/>
          </p:nvPr>
        </p:nvSpPr>
        <p:spPr>
          <a:xfrm>
            <a:off x="1141364" y="4657655"/>
            <a:ext cx="9904505" cy="1140644"/>
          </a:xfrm>
        </p:spPr>
        <p:txBody>
          <a:bodyPr rtlCol="0"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s-ES" noProof="0"/>
              <a:t>Haga clic para modificar los estilos de texto del patrón</a:t>
            </a:r>
          </a:p>
        </p:txBody>
      </p:sp>
      <p:sp>
        <p:nvSpPr>
          <p:cNvPr id="5" name="Marcador de fecha 4"/>
          <p:cNvSpPr>
            <a:spLocks noGrp="1"/>
          </p:cNvSpPr>
          <p:nvPr>
            <p:ph type="dt" sz="half" idx="10"/>
          </p:nvPr>
        </p:nvSpPr>
        <p:spPr/>
        <p:txBody>
          <a:bodyPr rtlCol="0"/>
          <a:lstStyle/>
          <a:p>
            <a:pPr rtl="0"/>
            <a:fld id="{10193AE0-C308-4E6C-A5C9-9E4366659949}" type="datetime1">
              <a:rPr lang="es-ES" noProof="0" smtClean="0"/>
              <a:t>29/05/2023</a:t>
            </a:fld>
            <a:endParaRPr lang="es-ES" noProof="0"/>
          </a:p>
        </p:txBody>
      </p:sp>
      <p:sp>
        <p:nvSpPr>
          <p:cNvPr id="6" name="Marcador de pie de página 5"/>
          <p:cNvSpPr>
            <a:spLocks noGrp="1"/>
          </p:cNvSpPr>
          <p:nvPr>
            <p:ph type="ftr" sz="quarter" idx="11"/>
          </p:nvPr>
        </p:nvSpPr>
        <p:spPr/>
        <p:txBody>
          <a:bodyPr rtlCol="0"/>
          <a:lstStyle/>
          <a:p>
            <a:pPr rtl="0"/>
            <a:endParaRPr lang="es-ES" noProof="0"/>
          </a:p>
        </p:txBody>
      </p:sp>
      <p:sp>
        <p:nvSpPr>
          <p:cNvPr id="7" name="Marcador de número de diapositiva 6"/>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Columna 3">
    <p:spTree>
      <p:nvGrpSpPr>
        <p:cNvPr id="1" name=""/>
        <p:cNvGrpSpPr/>
        <p:nvPr/>
      </p:nvGrpSpPr>
      <p:grpSpPr>
        <a:xfrm>
          <a:off x="0" y="0"/>
          <a:ext cx="0" cy="0"/>
          <a:chOff x="0" y="0"/>
          <a:chExt cx="0" cy="0"/>
        </a:xfrm>
      </p:grpSpPr>
      <p:sp>
        <p:nvSpPr>
          <p:cNvPr id="15" name="Título 1"/>
          <p:cNvSpPr>
            <a:spLocks noGrp="1"/>
          </p:cNvSpPr>
          <p:nvPr>
            <p:ph type="title"/>
          </p:nvPr>
        </p:nvSpPr>
        <p:spPr>
          <a:xfrm>
            <a:off x="1141413" y="609600"/>
            <a:ext cx="9905998" cy="1905000"/>
          </a:xfrm>
        </p:spPr>
        <p:txBody>
          <a:bodyPr rtlCol="0"/>
          <a:lstStyle/>
          <a:p>
            <a:pPr rtl="0"/>
            <a:r>
              <a:rPr lang="es-ES" noProof="0"/>
              <a:t>Haga clic para modificar el estilo de título del patrón</a:t>
            </a:r>
          </a:p>
        </p:txBody>
      </p:sp>
      <p:sp>
        <p:nvSpPr>
          <p:cNvPr id="7" name="Marcador de texto 2"/>
          <p:cNvSpPr>
            <a:spLocks noGrp="1"/>
          </p:cNvSpPr>
          <p:nvPr>
            <p:ph type="body" idx="1"/>
          </p:nvPr>
        </p:nvSpPr>
        <p:spPr>
          <a:xfrm>
            <a:off x="1141410" y="2674463"/>
            <a:ext cx="3196899"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8" name="Marcador de texto 3"/>
          <p:cNvSpPr>
            <a:spLocks noGrp="1"/>
          </p:cNvSpPr>
          <p:nvPr>
            <p:ph type="body" sz="half" idx="15"/>
          </p:nvPr>
        </p:nvSpPr>
        <p:spPr>
          <a:xfrm>
            <a:off x="1127918" y="3360263"/>
            <a:ext cx="3208735"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s-ES" noProof="0"/>
              <a:t>Haga clic para modificar los estilos de texto del patrón</a:t>
            </a:r>
          </a:p>
        </p:txBody>
      </p:sp>
      <p:sp>
        <p:nvSpPr>
          <p:cNvPr id="9" name="Marcador de texto 4"/>
          <p:cNvSpPr>
            <a:spLocks noGrp="1"/>
          </p:cNvSpPr>
          <p:nvPr>
            <p:ph type="body" sz="quarter" idx="3"/>
          </p:nvPr>
        </p:nvSpPr>
        <p:spPr>
          <a:xfrm>
            <a:off x="4514766" y="2677635"/>
            <a:ext cx="3184385"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10" name="Marcador de texto 3"/>
          <p:cNvSpPr>
            <a:spLocks noGrp="1"/>
          </p:cNvSpPr>
          <p:nvPr>
            <p:ph type="body" sz="half" idx="16"/>
          </p:nvPr>
        </p:nvSpPr>
        <p:spPr>
          <a:xfrm>
            <a:off x="4504213" y="3363435"/>
            <a:ext cx="3195830"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s-ES" noProof="0"/>
              <a:t>Haga clic para modificar los estilos de texto del patrón</a:t>
            </a:r>
          </a:p>
        </p:txBody>
      </p:sp>
      <p:sp>
        <p:nvSpPr>
          <p:cNvPr id="11" name="Marcador de texto 4"/>
          <p:cNvSpPr>
            <a:spLocks noGrp="1"/>
          </p:cNvSpPr>
          <p:nvPr>
            <p:ph type="body" sz="quarter" idx="13"/>
          </p:nvPr>
        </p:nvSpPr>
        <p:spPr>
          <a:xfrm>
            <a:off x="7852442" y="2674463"/>
            <a:ext cx="3194968" cy="685800"/>
          </a:xfrm>
        </p:spPr>
        <p:txBody>
          <a:bodyPr rtlCol="0"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12" name="Marcador de texto 3"/>
          <p:cNvSpPr>
            <a:spLocks noGrp="1"/>
          </p:cNvSpPr>
          <p:nvPr>
            <p:ph type="body" sz="half" idx="17"/>
          </p:nvPr>
        </p:nvSpPr>
        <p:spPr>
          <a:xfrm>
            <a:off x="7852442" y="3360263"/>
            <a:ext cx="3194968" cy="2430936"/>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s-ES" noProof="0"/>
              <a:t>Haga clic para modificar los estilos de texto del patrón</a:t>
            </a:r>
          </a:p>
        </p:txBody>
      </p:sp>
      <p:sp>
        <p:nvSpPr>
          <p:cNvPr id="3" name="Marcador de fecha 2"/>
          <p:cNvSpPr>
            <a:spLocks noGrp="1"/>
          </p:cNvSpPr>
          <p:nvPr>
            <p:ph type="dt" sz="half" idx="10"/>
          </p:nvPr>
        </p:nvSpPr>
        <p:spPr/>
        <p:txBody>
          <a:bodyPr rtlCol="0"/>
          <a:lstStyle/>
          <a:p>
            <a:pPr rtl="0"/>
            <a:fld id="{D976A01D-C322-4A99-A9B8-CB9EAAF3F796}" type="datetime1">
              <a:rPr lang="es-ES" noProof="0" smtClean="0"/>
              <a:t>29/05/2023</a:t>
            </a:fld>
            <a:endParaRPr lang="es-ES" noProof="0"/>
          </a:p>
        </p:txBody>
      </p:sp>
      <p:sp>
        <p:nvSpPr>
          <p:cNvPr id="4" name="Marcador de pie de página 3"/>
          <p:cNvSpPr>
            <a:spLocks noGrp="1"/>
          </p:cNvSpPr>
          <p:nvPr>
            <p:ph type="ftr" sz="quarter" idx="11"/>
          </p:nvPr>
        </p:nvSpPr>
        <p:spPr/>
        <p:txBody>
          <a:bodyPr rtlCol="0"/>
          <a:lstStyle/>
          <a:p>
            <a:pPr rtl="0"/>
            <a:endParaRPr lang="es-ES" noProof="0"/>
          </a:p>
        </p:txBody>
      </p:sp>
      <p:sp>
        <p:nvSpPr>
          <p:cNvPr id="5" name="Marcador de número de diapositiva 4"/>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Columna de imagen 3">
    <p:spTree>
      <p:nvGrpSpPr>
        <p:cNvPr id="1" name=""/>
        <p:cNvGrpSpPr/>
        <p:nvPr/>
      </p:nvGrpSpPr>
      <p:grpSpPr>
        <a:xfrm>
          <a:off x="0" y="0"/>
          <a:ext cx="0" cy="0"/>
          <a:chOff x="0" y="0"/>
          <a:chExt cx="0" cy="0"/>
        </a:xfrm>
      </p:grpSpPr>
      <p:sp>
        <p:nvSpPr>
          <p:cNvPr id="30" name="Título 1"/>
          <p:cNvSpPr>
            <a:spLocks noGrp="1"/>
          </p:cNvSpPr>
          <p:nvPr>
            <p:ph type="title"/>
          </p:nvPr>
        </p:nvSpPr>
        <p:spPr>
          <a:xfrm>
            <a:off x="1141411" y="609600"/>
            <a:ext cx="9905999" cy="1905000"/>
          </a:xfrm>
        </p:spPr>
        <p:txBody>
          <a:bodyPr rtlCol="0"/>
          <a:lstStyle/>
          <a:p>
            <a:pPr rtl="0"/>
            <a:r>
              <a:rPr lang="es-ES" noProof="0"/>
              <a:t>Haga clic para modificar el estilo de título del patrón</a:t>
            </a:r>
          </a:p>
        </p:txBody>
      </p:sp>
      <p:sp>
        <p:nvSpPr>
          <p:cNvPr id="19" name="Marcador de texto 2"/>
          <p:cNvSpPr>
            <a:spLocks noGrp="1"/>
          </p:cNvSpPr>
          <p:nvPr>
            <p:ph type="body" idx="1"/>
          </p:nvPr>
        </p:nvSpPr>
        <p:spPr>
          <a:xfrm>
            <a:off x="1141413" y="4404596"/>
            <a:ext cx="319524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20" name="Marcador de posición de imagen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s-ES" noProof="0"/>
              <a:t>Haga clic en el icono para agregar una imagen</a:t>
            </a:r>
          </a:p>
        </p:txBody>
      </p:sp>
      <p:sp>
        <p:nvSpPr>
          <p:cNvPr id="21" name="Marcador de texto 3"/>
          <p:cNvSpPr>
            <a:spLocks noGrp="1"/>
          </p:cNvSpPr>
          <p:nvPr>
            <p:ph type="body" sz="half" idx="18"/>
          </p:nvPr>
        </p:nvSpPr>
        <p:spPr>
          <a:xfrm>
            <a:off x="1141413" y="4980858"/>
            <a:ext cx="3195240" cy="817843"/>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s-ES" noProof="0"/>
              <a:t>Haga clic para modificar los estilos de texto del patrón</a:t>
            </a:r>
          </a:p>
        </p:txBody>
      </p:sp>
      <p:sp>
        <p:nvSpPr>
          <p:cNvPr id="22" name="Marcador de texto 4"/>
          <p:cNvSpPr>
            <a:spLocks noGrp="1"/>
          </p:cNvSpPr>
          <p:nvPr>
            <p:ph type="body" sz="quarter" idx="3"/>
          </p:nvPr>
        </p:nvSpPr>
        <p:spPr>
          <a:xfrm>
            <a:off x="4489053" y="4404596"/>
            <a:ext cx="3200400"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23" name="Marcador de posición de imagen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s-ES" noProof="0"/>
              <a:t>Haga clic en el icono para agregar una imagen</a:t>
            </a:r>
          </a:p>
        </p:txBody>
      </p:sp>
      <p:sp>
        <p:nvSpPr>
          <p:cNvPr id="24" name="Marcador de texto 3"/>
          <p:cNvSpPr>
            <a:spLocks noGrp="1"/>
          </p:cNvSpPr>
          <p:nvPr>
            <p:ph type="body" sz="half" idx="19"/>
          </p:nvPr>
        </p:nvSpPr>
        <p:spPr>
          <a:xfrm>
            <a:off x="4487593" y="4980857"/>
            <a:ext cx="3200400" cy="810342"/>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s-ES" noProof="0"/>
              <a:t>Haga clic para modificar los estilos de texto del patrón</a:t>
            </a:r>
          </a:p>
        </p:txBody>
      </p:sp>
      <p:sp>
        <p:nvSpPr>
          <p:cNvPr id="25" name="Marcador de texto 4"/>
          <p:cNvSpPr>
            <a:spLocks noGrp="1"/>
          </p:cNvSpPr>
          <p:nvPr>
            <p:ph type="body" sz="quarter" idx="13"/>
          </p:nvPr>
        </p:nvSpPr>
        <p:spPr>
          <a:xfrm>
            <a:off x="7852567" y="4404595"/>
            <a:ext cx="3190741" cy="576262"/>
          </a:xfrm>
        </p:spPr>
        <p:txBody>
          <a:bodyPr rtlCol="0"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s-ES" noProof="0"/>
              <a:t>Haga clic para modificar los estilos de texto del patrón</a:t>
            </a:r>
          </a:p>
        </p:txBody>
      </p:sp>
      <p:sp>
        <p:nvSpPr>
          <p:cNvPr id="26" name="Marcador de posición de imagen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rtl="0">
              <a:buNone/>
            </a:pPr>
            <a:r>
              <a:rPr lang="es-ES" noProof="0"/>
              <a:t>Haga clic en el icono para agregar una imagen</a:t>
            </a:r>
          </a:p>
        </p:txBody>
      </p:sp>
      <p:sp>
        <p:nvSpPr>
          <p:cNvPr id="27" name="Marcador de texto 3"/>
          <p:cNvSpPr>
            <a:spLocks noGrp="1"/>
          </p:cNvSpPr>
          <p:nvPr>
            <p:ph type="body" sz="half" idx="20"/>
          </p:nvPr>
        </p:nvSpPr>
        <p:spPr>
          <a:xfrm>
            <a:off x="7852442" y="4980854"/>
            <a:ext cx="3194968" cy="810345"/>
          </a:xfrm>
        </p:spPr>
        <p:txBody>
          <a:bodyPr rtlCol="0"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s-ES" noProof="0"/>
              <a:t>Haga clic para modificar los estilos de texto del patrón</a:t>
            </a:r>
          </a:p>
        </p:txBody>
      </p:sp>
      <p:sp>
        <p:nvSpPr>
          <p:cNvPr id="3" name="Marcador de fecha 2"/>
          <p:cNvSpPr>
            <a:spLocks noGrp="1"/>
          </p:cNvSpPr>
          <p:nvPr>
            <p:ph type="dt" sz="half" idx="10"/>
          </p:nvPr>
        </p:nvSpPr>
        <p:spPr/>
        <p:txBody>
          <a:bodyPr rtlCol="0"/>
          <a:lstStyle/>
          <a:p>
            <a:pPr rtl="0"/>
            <a:fld id="{A15ADA64-BBA0-4B2E-B92A-F51B837322EC}" type="datetime1">
              <a:rPr lang="es-ES" noProof="0" smtClean="0"/>
              <a:t>29/05/2023</a:t>
            </a:fld>
            <a:endParaRPr lang="es-ES" noProof="0"/>
          </a:p>
        </p:txBody>
      </p:sp>
      <p:sp>
        <p:nvSpPr>
          <p:cNvPr id="4" name="Marcador de pie de página 3"/>
          <p:cNvSpPr>
            <a:spLocks noGrp="1"/>
          </p:cNvSpPr>
          <p:nvPr>
            <p:ph type="ftr" sz="quarter" idx="11"/>
          </p:nvPr>
        </p:nvSpPr>
        <p:spPr/>
        <p:txBody>
          <a:bodyPr rtlCol="0"/>
          <a:lstStyle/>
          <a:p>
            <a:pPr rtl="0"/>
            <a:endParaRPr lang="es-ES" noProof="0"/>
          </a:p>
        </p:txBody>
      </p:sp>
      <p:sp>
        <p:nvSpPr>
          <p:cNvPr id="5" name="Marcador de número de diapositiva 4"/>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ítulo y texto vertical">
    <p:spTree>
      <p:nvGrpSpPr>
        <p:cNvPr id="1" name=""/>
        <p:cNvGrpSpPr/>
        <p:nvPr/>
      </p:nvGrpSpPr>
      <p:grpSpPr>
        <a:xfrm>
          <a:off x="0" y="0"/>
          <a:ext cx="0" cy="0"/>
          <a:chOff x="0" y="0"/>
          <a:chExt cx="0" cy="0"/>
        </a:xfrm>
      </p:grpSpPr>
      <p:sp>
        <p:nvSpPr>
          <p:cNvPr id="2" name="Título 1"/>
          <p:cNvSpPr>
            <a:spLocks noGrp="1"/>
          </p:cNvSpPr>
          <p:nvPr>
            <p:ph type="title"/>
          </p:nvPr>
        </p:nvSpPr>
        <p:spPr/>
        <p:txBody>
          <a:bodyPr rtlCol="0"/>
          <a:lstStyle/>
          <a:p>
            <a:pPr rtl="0"/>
            <a:r>
              <a:rPr lang="es-ES" noProof="0"/>
              <a:t>Haga clic para modificar el estilo de título del patrón</a:t>
            </a:r>
          </a:p>
        </p:txBody>
      </p:sp>
      <p:sp>
        <p:nvSpPr>
          <p:cNvPr id="3" name="Marcador de posición de texto vertical 2"/>
          <p:cNvSpPr>
            <a:spLocks noGrp="1"/>
          </p:cNvSpPr>
          <p:nvPr>
            <p:ph type="body" orient="vert" idx="1"/>
          </p:nvPr>
        </p:nvSpPr>
        <p:spPr/>
        <p:txBody>
          <a:bodyPr vert="eaVert" rtlCol="0" anchor="t"/>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4" name="Marcador de fecha 3"/>
          <p:cNvSpPr>
            <a:spLocks noGrp="1"/>
          </p:cNvSpPr>
          <p:nvPr>
            <p:ph type="dt" sz="half" idx="10"/>
          </p:nvPr>
        </p:nvSpPr>
        <p:spPr/>
        <p:txBody>
          <a:bodyPr rtlCol="0"/>
          <a:lstStyle/>
          <a:p>
            <a:pPr rtl="0"/>
            <a:fld id="{818752D6-1556-45C7-86E8-B146907A0AF6}" type="datetime1">
              <a:rPr lang="es-ES" noProof="0" smtClean="0"/>
              <a:t>29/05/2023</a:t>
            </a:fld>
            <a:endParaRPr lang="es-ES" noProof="0"/>
          </a:p>
        </p:txBody>
      </p:sp>
      <p:sp>
        <p:nvSpPr>
          <p:cNvPr id="5" name="Marcador de pie de página 4"/>
          <p:cNvSpPr>
            <a:spLocks noGrp="1"/>
          </p:cNvSpPr>
          <p:nvPr>
            <p:ph type="ftr" sz="quarter" idx="11"/>
          </p:nvPr>
        </p:nvSpPr>
        <p:spPr/>
        <p:txBody>
          <a:bodyPr rtlCol="0"/>
          <a:lstStyle/>
          <a:p>
            <a:pPr rtl="0"/>
            <a:endParaRPr lang="es-ES" noProof="0"/>
          </a:p>
        </p:txBody>
      </p:sp>
      <p:sp>
        <p:nvSpPr>
          <p:cNvPr id="6" name="Marcador de número de diapositiva 5"/>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Título vertical y texto">
    <p:spTree>
      <p:nvGrpSpPr>
        <p:cNvPr id="1" name=""/>
        <p:cNvGrpSpPr/>
        <p:nvPr/>
      </p:nvGrpSpPr>
      <p:grpSpPr>
        <a:xfrm>
          <a:off x="0" y="0"/>
          <a:ext cx="0" cy="0"/>
          <a:chOff x="0" y="0"/>
          <a:chExt cx="0" cy="0"/>
        </a:xfrm>
      </p:grpSpPr>
      <p:sp>
        <p:nvSpPr>
          <p:cNvPr id="2" name="Título vertical 1"/>
          <p:cNvSpPr>
            <a:spLocks noGrp="1"/>
          </p:cNvSpPr>
          <p:nvPr>
            <p:ph type="title" orient="vert"/>
          </p:nvPr>
        </p:nvSpPr>
        <p:spPr>
          <a:xfrm>
            <a:off x="9042400" y="609599"/>
            <a:ext cx="2005011" cy="5181601"/>
          </a:xfrm>
        </p:spPr>
        <p:txBody>
          <a:bodyPr vert="eaVert" rtlCol="0"/>
          <a:lstStyle/>
          <a:p>
            <a:pPr rtl="0"/>
            <a:r>
              <a:rPr lang="es-ES" noProof="0"/>
              <a:t>Haga clic para modificar el estilo de título del patrón</a:t>
            </a:r>
          </a:p>
        </p:txBody>
      </p:sp>
      <p:sp>
        <p:nvSpPr>
          <p:cNvPr id="3" name="Marcador de posición de texto vertical 2"/>
          <p:cNvSpPr>
            <a:spLocks noGrp="1"/>
          </p:cNvSpPr>
          <p:nvPr>
            <p:ph type="body" orient="vert" idx="1"/>
          </p:nvPr>
        </p:nvSpPr>
        <p:spPr>
          <a:xfrm>
            <a:off x="1141410" y="609599"/>
            <a:ext cx="7748590" cy="5181601"/>
          </a:xfrm>
        </p:spPr>
        <p:txBody>
          <a:bodyPr vert="eaVert" rtlCol="0"/>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4" name="Marcador de fecha 3"/>
          <p:cNvSpPr>
            <a:spLocks noGrp="1"/>
          </p:cNvSpPr>
          <p:nvPr>
            <p:ph type="dt" sz="half" idx="10"/>
          </p:nvPr>
        </p:nvSpPr>
        <p:spPr/>
        <p:txBody>
          <a:bodyPr rtlCol="0"/>
          <a:lstStyle/>
          <a:p>
            <a:pPr rtl="0"/>
            <a:fld id="{1B8F7CEA-13C7-4FEA-8C1A-0A5383197599}" type="datetime1">
              <a:rPr lang="es-ES" noProof="0" smtClean="0"/>
              <a:t>29/05/2023</a:t>
            </a:fld>
            <a:endParaRPr lang="es-ES" noProof="0"/>
          </a:p>
        </p:txBody>
      </p:sp>
      <p:sp>
        <p:nvSpPr>
          <p:cNvPr id="5" name="Marcador de pie de página 4"/>
          <p:cNvSpPr>
            <a:spLocks noGrp="1"/>
          </p:cNvSpPr>
          <p:nvPr>
            <p:ph type="ftr" sz="quarter" idx="11"/>
          </p:nvPr>
        </p:nvSpPr>
        <p:spPr/>
        <p:txBody>
          <a:bodyPr rtlCol="0"/>
          <a:lstStyle/>
          <a:p>
            <a:pPr rtl="0"/>
            <a:endParaRPr lang="es-ES" noProof="0"/>
          </a:p>
        </p:txBody>
      </p:sp>
      <p:sp>
        <p:nvSpPr>
          <p:cNvPr id="6" name="Marcador de número de diapositiva 5"/>
          <p:cNvSpPr>
            <a:spLocks noGrp="1"/>
          </p:cNvSpPr>
          <p:nvPr>
            <p:ph type="sldNum" sz="quarter" idx="12"/>
          </p:nvPr>
        </p:nvSpPr>
        <p:spPr/>
        <p:txBody>
          <a:bodyPr rtlCol="0"/>
          <a:lstStyle/>
          <a:p>
            <a:pPr rtl="0"/>
            <a:fld id="{6D22F896-40B5-4ADD-8801-0D06FADFA095}" type="slidenum">
              <a:rPr lang="es-ES" noProof="0" smtClean="0"/>
              <a:t>‹Nº›</a:t>
            </a:fld>
            <a:endParaRPr lang="es-ES" noProof="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duotone>
              <a:schemeClr val="bg2">
                <a:shade val="88000"/>
                <a:hueMod val="106000"/>
                <a:satMod val="140000"/>
                <a:lumMod val="54000"/>
              </a:schemeClr>
              <a:schemeClr val="bg2">
                <a:tint val="98000"/>
                <a:hueMod val="90000"/>
                <a:satMod val="150000"/>
                <a:lumMod val="160000"/>
              </a:schemeClr>
            </a:duotone>
          </a:blip>
          <a:srcRect/>
          <a:stretch>
            <a:fillRect/>
          </a:stretch>
        </a:blipFill>
        <a:effectLst/>
      </p:bgPr>
    </p:bg>
    <p:spTree>
      <p:nvGrpSpPr>
        <p:cNvPr id="1" name=""/>
        <p:cNvGrpSpPr/>
        <p:nvPr/>
      </p:nvGrpSpPr>
      <p:grpSpPr>
        <a:xfrm>
          <a:off x="0" y="0"/>
          <a:ext cx="0" cy="0"/>
          <a:chOff x="0" y="0"/>
          <a:chExt cx="0" cy="0"/>
        </a:xfrm>
      </p:grpSpPr>
      <p:pic>
        <p:nvPicPr>
          <p:cNvPr id="7" name="Imagen 2" descr="\\DROBO-FS\QuickDrops\JB\PPTX NG\Droplets\LightingOverlay.png"/>
          <p:cNvPicPr>
            <a:picLocks noChangeAspect="1" noChangeArrowheads="1"/>
          </p:cNvPicPr>
          <p:nvPr/>
        </p:nvPicPr>
        <p:blipFill>
          <a:blip r:embed="rId20">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4="http://schemas.microsoft.com/office/drawing/2010/main">
                <a:solidFill>
                  <a:srgbClr val="FFFFFF"/>
                </a:solidFill>
              </a14:hiddenFill>
            </a:ext>
          </a:extLst>
        </p:spPr>
      </p:pic>
      <p:grpSp>
        <p:nvGrpSpPr>
          <p:cNvPr id="8" name="Grupo 7"/>
          <p:cNvGrpSpPr/>
          <p:nvPr/>
        </p:nvGrpSpPr>
        <p:grpSpPr>
          <a:xfrm>
            <a:off x="-14288" y="0"/>
            <a:ext cx="12053888" cy="6858001"/>
            <a:chOff x="-14288" y="0"/>
            <a:chExt cx="12053888" cy="6858001"/>
          </a:xfrm>
        </p:grpSpPr>
        <p:grpSp>
          <p:nvGrpSpPr>
            <p:cNvPr id="9" name="Grupo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ángulo 5"/>
              <p:cNvSpPr>
                <a:spLocks noChangeArrowheads="1"/>
              </p:cNvSpPr>
              <p:nvPr/>
            </p:nvSpPr>
            <p:spPr bwMode="auto">
              <a:xfrm>
                <a:off x="114300" y="4763"/>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22" name="Forma libre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3" name="Forma libre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orma libre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5" name="Forma libre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6" name="Forma libre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7" name="Forma libre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8" name="Forma libre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9" name="Forma libre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0" name="Forma libre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1" name="Forma libre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2" name="Línea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orma libre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4" name="Forma libre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5" name="Forma libre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6" name="Forma libre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7" name="Rectángulo 21"/>
              <p:cNvSpPr>
                <a:spLocks noChangeArrowheads="1"/>
              </p:cNvSpPr>
              <p:nvPr/>
            </p:nvSpPr>
            <p:spPr bwMode="auto">
              <a:xfrm>
                <a:off x="133350" y="4662488"/>
                <a:ext cx="23813" cy="2181225"/>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sp>
            <p:nvSpPr>
              <p:cNvPr id="38" name="Forma libre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39" name="Forma libre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0" name="Forma libre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1" name="Forma libre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2" name="Forma libre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3" name="Forma libre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4" name="Forma libre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5" name="Forma libre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6" name="Forma libre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47" name="Forma libre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grpSp>
        <p:grpSp>
          <p:nvGrpSpPr>
            <p:cNvPr id="10" name="Grupo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orma libre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2" name="Forma libre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3" name="Forma libre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4" name="Forma libre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5" name="Forma libre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6" name="Forma libre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7" name="Forma libre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8" name="Forma libre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19" name="Forma libre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4="http://schemas.microsoft.com/office/drawing/2010/main" w="9525">
                    <a:solidFill>
                      <a:srgbClr val="000000"/>
                    </a:solidFill>
                    <a:round/>
                    <a:headEnd/>
                    <a:tailEnd/>
                  </a14:hiddenLine>
                </a:ext>
              </a:extLst>
            </p:spPr>
          </p:sp>
          <p:sp>
            <p:nvSpPr>
              <p:cNvPr id="20" name="Rectángulo 41"/>
              <p:cNvSpPr>
                <a:spLocks noChangeArrowheads="1"/>
              </p:cNvSpPr>
              <p:nvPr/>
            </p:nvSpPr>
            <p:spPr bwMode="auto">
              <a:xfrm>
                <a:off x="11939587" y="6596063"/>
                <a:ext cx="23813" cy="252413"/>
              </a:xfrm>
              <a:prstGeom prst="rect">
                <a:avLst/>
              </a:prstGeom>
              <a:grpFill/>
              <a:ln>
                <a:noFill/>
              </a:ln>
              <a:extLst>
                <a:ext uri="{91240B29-F687-4f45-9708-019B960494DF}">
                  <a14:hiddenLine xmlns="" xmlns:a14="http://schemas.microsoft.com/office/drawing/2010/main" w="9525">
                    <a:solidFill>
                      <a:srgbClr val="000000"/>
                    </a:solidFill>
                    <a:miter lim="800000"/>
                    <a:headEnd/>
                    <a:tailEnd/>
                  </a14:hiddenLine>
                </a:ext>
              </a:extLst>
            </p:spPr>
          </p:sp>
        </p:grpSp>
      </p:grpSp>
      <p:sp>
        <p:nvSpPr>
          <p:cNvPr id="2" name="Marcador de título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pPr rtl="0"/>
            <a:endParaRPr lang="es-ES" noProof="0"/>
          </a:p>
        </p:txBody>
      </p:sp>
      <p:sp>
        <p:nvSpPr>
          <p:cNvPr id="3" name="Marcador de texto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rtl="0"/>
            <a:r>
              <a:rPr lang="es-ES" noProof="0"/>
              <a:t>Haga clic para modificar los estilos de texto del patrón</a:t>
            </a:r>
          </a:p>
          <a:p>
            <a:pPr lvl="1" rtl="0"/>
            <a:r>
              <a:rPr lang="es-ES" noProof="0"/>
              <a:t>Segundo nivel</a:t>
            </a:r>
          </a:p>
          <a:p>
            <a:pPr lvl="2" rtl="0"/>
            <a:r>
              <a:rPr lang="es-ES" noProof="0"/>
              <a:t>Tercer nivel</a:t>
            </a:r>
          </a:p>
          <a:p>
            <a:pPr lvl="3" rtl="0"/>
            <a:r>
              <a:rPr lang="es-ES" noProof="0"/>
              <a:t>Cuarto nivel</a:t>
            </a:r>
          </a:p>
          <a:p>
            <a:pPr lvl="4" rtl="0"/>
            <a:r>
              <a:rPr lang="es-ES" noProof="0"/>
              <a:t>Quinto nivel</a:t>
            </a:r>
          </a:p>
        </p:txBody>
      </p:sp>
      <p:sp>
        <p:nvSpPr>
          <p:cNvPr id="4" name="Marcador de fecha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9434DCA-7D87-482A-B826-DA8947791FB1}" type="datetime1">
              <a:rPr lang="es-ES" noProof="0" smtClean="0"/>
              <a:t>29/05/2023</a:t>
            </a:fld>
            <a:endParaRPr lang="es-ES" noProof="0"/>
          </a:p>
        </p:txBody>
      </p:sp>
      <p:sp>
        <p:nvSpPr>
          <p:cNvPr id="5" name="Marcador de pie de página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pPr rtl="0"/>
            <a:endParaRPr lang="es-ES" noProof="0"/>
          </a:p>
        </p:txBody>
      </p:sp>
      <p:sp>
        <p:nvSpPr>
          <p:cNvPr id="6" name="Marcador de número de diapositiva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pPr rtl="0"/>
            <a:fld id="{6D22F896-40B5-4ADD-8801-0D06FADFA095}" type="slidenum">
              <a:rPr lang="es-ES" noProof="0" smtClean="0"/>
              <a:pPr rtl="0"/>
              <a:t>‹Nº›</a:t>
            </a:fld>
            <a:endParaRPr lang="es-ES" noProof="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60" r:id="rId10"/>
    <p:sldLayoutId id="2147483661" r:id="rId11"/>
    <p:sldLayoutId id="2147483666" r:id="rId12"/>
    <p:sldLayoutId id="2147483663" r:id="rId13"/>
    <p:sldLayoutId id="2147483667" r:id="rId14"/>
    <p:sldLayoutId id="2147483668" r:id="rId15"/>
    <p:sldLayoutId id="2147483658" r:id="rId16"/>
    <p:sldLayoutId id="2147483659" r:id="rId17"/>
  </p:sldLayoutIdLst>
  <p:hf sldNum="0" hdr="0" ftr="0" dt="0"/>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png"/><Relationship Id="rId7" Type="http://schemas.openxmlformats.org/officeDocument/2006/relationships/diagramColors" Target="../diagrams/colors1.xml"/><Relationship Id="rId2" Type="http://schemas.openxmlformats.org/officeDocument/2006/relationships/image" Target="../media/image2.png"/><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9" name="Picture 2">
            <a:extLst>
              <a:ext uri="{FF2B5EF4-FFF2-40B4-BE49-F238E27FC236}">
                <a16:creationId xmlns:a16="http://schemas.microsoft.com/office/drawing/2014/main" id="{50C065C3-0FE3-4452-B765-CB05BBB2A98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nvGrpSpPr>
          <p:cNvPr id="140" name="Group 10">
            <a:extLst>
              <a:ext uri="{FF2B5EF4-FFF2-40B4-BE49-F238E27FC236}">
                <a16:creationId xmlns:a16="http://schemas.microsoft.com/office/drawing/2014/main" id="{9795E515-5F57-431F-9A0D-3A0419DF757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D45BCBFE-0478-4767-BF2E-FC2C548BA6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3" name="Freeform 6">
              <a:extLst>
                <a:ext uri="{FF2B5EF4-FFF2-40B4-BE49-F238E27FC236}">
                  <a16:creationId xmlns:a16="http://schemas.microsoft.com/office/drawing/2014/main" id="{E903928F-F6DA-470C-81A0-CF7D9DE034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4" name="Freeform 7">
              <a:extLst>
                <a:ext uri="{FF2B5EF4-FFF2-40B4-BE49-F238E27FC236}">
                  <a16:creationId xmlns:a16="http://schemas.microsoft.com/office/drawing/2014/main" id="{ADA095F6-E326-4450-A2D6-DB2BF989B8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5" name="Rectangle 8">
              <a:extLst>
                <a:ext uri="{FF2B5EF4-FFF2-40B4-BE49-F238E27FC236}">
                  <a16:creationId xmlns:a16="http://schemas.microsoft.com/office/drawing/2014/main" id="{6B067F9A-FDF2-49EC-B4FF-CD4B90F7892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6" name="Freeform 9">
              <a:extLst>
                <a:ext uri="{FF2B5EF4-FFF2-40B4-BE49-F238E27FC236}">
                  <a16:creationId xmlns:a16="http://schemas.microsoft.com/office/drawing/2014/main" id="{F1331213-D19D-49FC-8616-168A14565A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7" name="Freeform 10">
              <a:extLst>
                <a:ext uri="{FF2B5EF4-FFF2-40B4-BE49-F238E27FC236}">
                  <a16:creationId xmlns:a16="http://schemas.microsoft.com/office/drawing/2014/main" id="{2ADFE242-96FC-4A14-8C59-90CD6DE1D9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8" name="Freeform 11">
              <a:extLst>
                <a:ext uri="{FF2B5EF4-FFF2-40B4-BE49-F238E27FC236}">
                  <a16:creationId xmlns:a16="http://schemas.microsoft.com/office/drawing/2014/main" id="{6A97B7BC-40BD-494B-9C6B-AF3045559A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9" name="Freeform 12">
              <a:extLst>
                <a:ext uri="{FF2B5EF4-FFF2-40B4-BE49-F238E27FC236}">
                  <a16:creationId xmlns:a16="http://schemas.microsoft.com/office/drawing/2014/main" id="{3D7F35CF-F44C-491F-904D-A31ED832137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0" name="Freeform 13">
              <a:extLst>
                <a:ext uri="{FF2B5EF4-FFF2-40B4-BE49-F238E27FC236}">
                  <a16:creationId xmlns:a16="http://schemas.microsoft.com/office/drawing/2014/main" id="{84D9BF7E-18C2-452C-B139-4ED58D7A03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1" name="Freeform 14">
              <a:extLst>
                <a:ext uri="{FF2B5EF4-FFF2-40B4-BE49-F238E27FC236}">
                  <a16:creationId xmlns:a16="http://schemas.microsoft.com/office/drawing/2014/main" id="{700A6223-AD38-426F-A6FE-7926CAEF31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2" name="Freeform 15">
              <a:extLst>
                <a:ext uri="{FF2B5EF4-FFF2-40B4-BE49-F238E27FC236}">
                  <a16:creationId xmlns:a16="http://schemas.microsoft.com/office/drawing/2014/main" id="{D172AA94-449F-45EB-94E6-67C186C32DD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3" name="Freeform 16">
              <a:extLst>
                <a:ext uri="{FF2B5EF4-FFF2-40B4-BE49-F238E27FC236}">
                  <a16:creationId xmlns:a16="http://schemas.microsoft.com/office/drawing/2014/main" id="{A7D4F697-8937-4F4C-83C5-770B3FCB82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4" name="Freeform 17">
              <a:extLst>
                <a:ext uri="{FF2B5EF4-FFF2-40B4-BE49-F238E27FC236}">
                  <a16:creationId xmlns:a16="http://schemas.microsoft.com/office/drawing/2014/main" id="{10AF1D59-5117-4D47-8414-4BB61F944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5" name="Freeform 18">
              <a:extLst>
                <a:ext uri="{FF2B5EF4-FFF2-40B4-BE49-F238E27FC236}">
                  <a16:creationId xmlns:a16="http://schemas.microsoft.com/office/drawing/2014/main" id="{2387DC33-88B3-4718-8C94-41659EA33A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6" name="Freeform 19">
              <a:extLst>
                <a:ext uri="{FF2B5EF4-FFF2-40B4-BE49-F238E27FC236}">
                  <a16:creationId xmlns:a16="http://schemas.microsoft.com/office/drawing/2014/main" id="{D4E7EC64-4763-4F04-B2E4-E400364D72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7" name="Freeform 20">
              <a:extLst>
                <a:ext uri="{FF2B5EF4-FFF2-40B4-BE49-F238E27FC236}">
                  <a16:creationId xmlns:a16="http://schemas.microsoft.com/office/drawing/2014/main" id="{581717DF-9FD4-47CB-9579-E34DF7E875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8" name="Freeform 21">
              <a:extLst>
                <a:ext uri="{FF2B5EF4-FFF2-40B4-BE49-F238E27FC236}">
                  <a16:creationId xmlns:a16="http://schemas.microsoft.com/office/drawing/2014/main" id="{BCD8EF50-6E58-4B2D-90B6-AFF236A73B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29" name="Freeform 22">
              <a:extLst>
                <a:ext uri="{FF2B5EF4-FFF2-40B4-BE49-F238E27FC236}">
                  <a16:creationId xmlns:a16="http://schemas.microsoft.com/office/drawing/2014/main" id="{6524A268-142A-4CBF-BB8B-DC1FCBC8F7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0" name="Freeform 23">
              <a:extLst>
                <a:ext uri="{FF2B5EF4-FFF2-40B4-BE49-F238E27FC236}">
                  <a16:creationId xmlns:a16="http://schemas.microsoft.com/office/drawing/2014/main" id="{56A0E6F3-B76B-4813-B44B-56CE11A8A0C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1" name="Freeform 24">
              <a:extLst>
                <a:ext uri="{FF2B5EF4-FFF2-40B4-BE49-F238E27FC236}">
                  <a16:creationId xmlns:a16="http://schemas.microsoft.com/office/drawing/2014/main" id="{A74CED8D-B902-4B76-9CC8-30A09B2FA1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2" name="Freeform 25">
              <a:extLst>
                <a:ext uri="{FF2B5EF4-FFF2-40B4-BE49-F238E27FC236}">
                  <a16:creationId xmlns:a16="http://schemas.microsoft.com/office/drawing/2014/main" id="{ED007BD7-ED56-4566-B1FF-707160024A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3" name="Freeform 26">
              <a:extLst>
                <a:ext uri="{FF2B5EF4-FFF2-40B4-BE49-F238E27FC236}">
                  <a16:creationId xmlns:a16="http://schemas.microsoft.com/office/drawing/2014/main" id="{90AD48D2-5BC8-4C80-B126-B1A201242B8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4" name="Freeform 27">
              <a:extLst>
                <a:ext uri="{FF2B5EF4-FFF2-40B4-BE49-F238E27FC236}">
                  <a16:creationId xmlns:a16="http://schemas.microsoft.com/office/drawing/2014/main" id="{BE14C82F-9F35-4D61-B758-7BCE32DECB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5" name="Freeform 28">
              <a:extLst>
                <a:ext uri="{FF2B5EF4-FFF2-40B4-BE49-F238E27FC236}">
                  <a16:creationId xmlns:a16="http://schemas.microsoft.com/office/drawing/2014/main" id="{6540CE06-9028-497A-AC64-CF0ED60A745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6" name="Freeform 29">
              <a:extLst>
                <a:ext uri="{FF2B5EF4-FFF2-40B4-BE49-F238E27FC236}">
                  <a16:creationId xmlns:a16="http://schemas.microsoft.com/office/drawing/2014/main" id="{A4825B3B-52CD-4F08-BA02-6C2B0EFEDE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7" name="Freeform 30">
              <a:extLst>
                <a:ext uri="{FF2B5EF4-FFF2-40B4-BE49-F238E27FC236}">
                  <a16:creationId xmlns:a16="http://schemas.microsoft.com/office/drawing/2014/main" id="{6877A5EF-B8B8-44D3-AA57-4BBF89206D3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8" name="Freeform 31">
              <a:extLst>
                <a:ext uri="{FF2B5EF4-FFF2-40B4-BE49-F238E27FC236}">
                  <a16:creationId xmlns:a16="http://schemas.microsoft.com/office/drawing/2014/main" id="{00BB365C-9180-4208-92CF-AB6A88848C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39" name="Freeform 32">
              <a:extLst>
                <a:ext uri="{FF2B5EF4-FFF2-40B4-BE49-F238E27FC236}">
                  <a16:creationId xmlns:a16="http://schemas.microsoft.com/office/drawing/2014/main" id="{8D1134D2-53A6-41D5-AC1A-5254A2FBD08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0" name="Rectangle 33">
              <a:extLst>
                <a:ext uri="{FF2B5EF4-FFF2-40B4-BE49-F238E27FC236}">
                  <a16:creationId xmlns:a16="http://schemas.microsoft.com/office/drawing/2014/main" id="{24C7FA73-07CD-479A-9B9E-DAD4D3B2BF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41" name="Freeform 34">
              <a:extLst>
                <a:ext uri="{FF2B5EF4-FFF2-40B4-BE49-F238E27FC236}">
                  <a16:creationId xmlns:a16="http://schemas.microsoft.com/office/drawing/2014/main" id="{AB24DF92-B081-4701-B58D-913261A00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2" name="Freeform 35">
              <a:extLst>
                <a:ext uri="{FF2B5EF4-FFF2-40B4-BE49-F238E27FC236}">
                  <a16:creationId xmlns:a16="http://schemas.microsoft.com/office/drawing/2014/main" id="{AB4DF275-6B82-4AA9-A7A9-138E631E30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3" name="Freeform 36">
              <a:extLst>
                <a:ext uri="{FF2B5EF4-FFF2-40B4-BE49-F238E27FC236}">
                  <a16:creationId xmlns:a16="http://schemas.microsoft.com/office/drawing/2014/main" id="{972A3812-16AD-453E-B1E6-9F39894F79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4" name="Freeform 37">
              <a:extLst>
                <a:ext uri="{FF2B5EF4-FFF2-40B4-BE49-F238E27FC236}">
                  <a16:creationId xmlns:a16="http://schemas.microsoft.com/office/drawing/2014/main" id="{8FB6759A-BAD8-4073-86A2-6DDD73DE2A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5" name="Freeform 38">
              <a:extLst>
                <a:ext uri="{FF2B5EF4-FFF2-40B4-BE49-F238E27FC236}">
                  <a16:creationId xmlns:a16="http://schemas.microsoft.com/office/drawing/2014/main" id="{9FCCB0F4-1178-47C1-9EE2-234EA715C1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6" name="Freeform 39">
              <a:extLst>
                <a:ext uri="{FF2B5EF4-FFF2-40B4-BE49-F238E27FC236}">
                  <a16:creationId xmlns:a16="http://schemas.microsoft.com/office/drawing/2014/main" id="{CB01BF0B-7EB0-4C18-80BE-20D2EAC048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7" name="Freeform 40">
              <a:extLst>
                <a:ext uri="{FF2B5EF4-FFF2-40B4-BE49-F238E27FC236}">
                  <a16:creationId xmlns:a16="http://schemas.microsoft.com/office/drawing/2014/main" id="{3266E9DA-C937-48E0-8F98-90A467760F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8" name="Freeform 41">
              <a:extLst>
                <a:ext uri="{FF2B5EF4-FFF2-40B4-BE49-F238E27FC236}">
                  <a16:creationId xmlns:a16="http://schemas.microsoft.com/office/drawing/2014/main" id="{A8A9C00D-0425-4E68-A1DE-BCE5BD6BBD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49" name="Freeform 42">
              <a:extLst>
                <a:ext uri="{FF2B5EF4-FFF2-40B4-BE49-F238E27FC236}">
                  <a16:creationId xmlns:a16="http://schemas.microsoft.com/office/drawing/2014/main" id="{46230904-E744-4B55-84FF-826A6B737B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0" name="Freeform 43">
              <a:extLst>
                <a:ext uri="{FF2B5EF4-FFF2-40B4-BE49-F238E27FC236}">
                  <a16:creationId xmlns:a16="http://schemas.microsoft.com/office/drawing/2014/main" id="{D4291668-8AF0-4784-BC06-870768F53F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1" name="Freeform 44">
              <a:extLst>
                <a:ext uri="{FF2B5EF4-FFF2-40B4-BE49-F238E27FC236}">
                  <a16:creationId xmlns:a16="http://schemas.microsoft.com/office/drawing/2014/main" id="{D917DCBD-774B-4AAF-92AE-D18289FFC4D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2" name="Rectangle 45">
              <a:extLst>
                <a:ext uri="{FF2B5EF4-FFF2-40B4-BE49-F238E27FC236}">
                  <a16:creationId xmlns:a16="http://schemas.microsoft.com/office/drawing/2014/main" id="{9E50122E-0F19-4D65-9CB2-E22C3EA84ACD}"/>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53" name="Freeform 46">
              <a:extLst>
                <a:ext uri="{FF2B5EF4-FFF2-40B4-BE49-F238E27FC236}">
                  <a16:creationId xmlns:a16="http://schemas.microsoft.com/office/drawing/2014/main" id="{BC28A765-6E8B-4352-BD0C-35474F70AC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4" name="Freeform 47">
              <a:extLst>
                <a:ext uri="{FF2B5EF4-FFF2-40B4-BE49-F238E27FC236}">
                  <a16:creationId xmlns:a16="http://schemas.microsoft.com/office/drawing/2014/main" id="{0AC30A17-F494-44EB-9817-1B8B255CE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5" name="Freeform 48">
              <a:extLst>
                <a:ext uri="{FF2B5EF4-FFF2-40B4-BE49-F238E27FC236}">
                  <a16:creationId xmlns:a16="http://schemas.microsoft.com/office/drawing/2014/main" id="{6088D59F-32BD-4932-9C22-9AA0FCDA74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6" name="Freeform 49">
              <a:extLst>
                <a:ext uri="{FF2B5EF4-FFF2-40B4-BE49-F238E27FC236}">
                  <a16:creationId xmlns:a16="http://schemas.microsoft.com/office/drawing/2014/main" id="{B18BBE45-5F21-47FA-B291-AC802D71556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7" name="Freeform 50">
              <a:extLst>
                <a:ext uri="{FF2B5EF4-FFF2-40B4-BE49-F238E27FC236}">
                  <a16:creationId xmlns:a16="http://schemas.microsoft.com/office/drawing/2014/main" id="{A1BD992D-1C4B-4E69-A627-A45D8958E0D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8" name="Freeform 51">
              <a:extLst>
                <a:ext uri="{FF2B5EF4-FFF2-40B4-BE49-F238E27FC236}">
                  <a16:creationId xmlns:a16="http://schemas.microsoft.com/office/drawing/2014/main" id="{571C0498-7105-455E-8B0A-233F850F18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59" name="Freeform 52">
              <a:extLst>
                <a:ext uri="{FF2B5EF4-FFF2-40B4-BE49-F238E27FC236}">
                  <a16:creationId xmlns:a16="http://schemas.microsoft.com/office/drawing/2014/main" id="{F6FA78CC-C0B1-422F-B535-05580A9716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0" name="Freeform 53">
              <a:extLst>
                <a:ext uri="{FF2B5EF4-FFF2-40B4-BE49-F238E27FC236}">
                  <a16:creationId xmlns:a16="http://schemas.microsoft.com/office/drawing/2014/main" id="{49A1BACF-EE5E-46F8-8968-D4CF18BC011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1" name="Freeform 54">
              <a:extLst>
                <a:ext uri="{FF2B5EF4-FFF2-40B4-BE49-F238E27FC236}">
                  <a16:creationId xmlns:a16="http://schemas.microsoft.com/office/drawing/2014/main" id="{0AF8DFAF-8AF7-453E-AED7-89E59FBD7DB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2" name="Freeform 55">
              <a:extLst>
                <a:ext uri="{FF2B5EF4-FFF2-40B4-BE49-F238E27FC236}">
                  <a16:creationId xmlns:a16="http://schemas.microsoft.com/office/drawing/2014/main" id="{F8C26D97-8DA4-4556-92E4-2AE66B365B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3" name="Freeform 56">
              <a:extLst>
                <a:ext uri="{FF2B5EF4-FFF2-40B4-BE49-F238E27FC236}">
                  <a16:creationId xmlns:a16="http://schemas.microsoft.com/office/drawing/2014/main" id="{EEF9D855-A8A7-44CC-919C-BEA327F254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4" name="Freeform 57">
              <a:extLst>
                <a:ext uri="{FF2B5EF4-FFF2-40B4-BE49-F238E27FC236}">
                  <a16:creationId xmlns:a16="http://schemas.microsoft.com/office/drawing/2014/main" id="{11F0B045-803C-4067-A182-066EEB2C4F9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65" name="Freeform 58">
              <a:extLst>
                <a:ext uri="{FF2B5EF4-FFF2-40B4-BE49-F238E27FC236}">
                  <a16:creationId xmlns:a16="http://schemas.microsoft.com/office/drawing/2014/main" id="{3C1FCACB-EFEF-4B54-99A6-E327A637C2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1" name="Group 66">
            <a:extLst>
              <a:ext uri="{FF2B5EF4-FFF2-40B4-BE49-F238E27FC236}">
                <a16:creationId xmlns:a16="http://schemas.microsoft.com/office/drawing/2014/main" id="{1351B104-9B78-4A2B-B970-FA8ABE1CE12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68" name="Rectangle 67">
              <a:extLst>
                <a:ext uri="{FF2B5EF4-FFF2-40B4-BE49-F238E27FC236}">
                  <a16:creationId xmlns:a16="http://schemas.microsoft.com/office/drawing/2014/main" id="{3A130E84-D02F-40FB-9BEB-5202392713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9" name="Picture 2">
              <a:extLst>
                <a:ext uri="{FF2B5EF4-FFF2-40B4-BE49-F238E27FC236}">
                  <a16:creationId xmlns:a16="http://schemas.microsoft.com/office/drawing/2014/main" id="{5E142BFD-7D75-4518-BBDF-27C00AB4BC7F}"/>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a14="http://schemas.microsoft.com/office/drawing/2010/main" xmlns:p14="http://schemas.microsoft.com/office/powerpoint/2010/main">
                  <a:solidFill>
                    <a:srgbClr val="FFFFFF"/>
                  </a:solidFill>
                </a14:hiddenFill>
              </a:ext>
            </a:extLst>
          </p:spPr>
        </p:pic>
      </p:grpSp>
      <p:sp>
        <p:nvSpPr>
          <p:cNvPr id="2" name="Título 1">
            <a:extLst>
              <a:ext uri="{FF2B5EF4-FFF2-40B4-BE49-F238E27FC236}">
                <a16:creationId xmlns:a16="http://schemas.microsoft.com/office/drawing/2014/main" id="{C7C79744-C250-AD96-54AB-D4D00BA4FD55}"/>
              </a:ext>
            </a:extLst>
          </p:cNvPr>
          <p:cNvSpPr>
            <a:spLocks noGrp="1"/>
          </p:cNvSpPr>
          <p:nvPr>
            <p:ph type="title"/>
          </p:nvPr>
        </p:nvSpPr>
        <p:spPr>
          <a:xfrm>
            <a:off x="6600735" y="1122363"/>
            <a:ext cx="4484207" cy="2387600"/>
          </a:xfrm>
        </p:spPr>
        <p:txBody>
          <a:bodyPr vert="horz" lIns="91440" tIns="45720" rIns="91440" bIns="45720" rtlCol="0" anchor="b">
            <a:normAutofit/>
          </a:bodyPr>
          <a:lstStyle/>
          <a:p>
            <a:r>
              <a:rPr lang="en-US" sz="5400" dirty="0"/>
              <a:t>VR</a:t>
            </a:r>
            <a:br>
              <a:rPr lang="en-US" sz="4800" dirty="0"/>
            </a:br>
            <a:br>
              <a:rPr lang="en-US" sz="4800" dirty="0"/>
            </a:br>
            <a:r>
              <a:rPr lang="en-US" sz="3200" i="1" dirty="0"/>
              <a:t>VIRTUAL REALITY</a:t>
            </a:r>
            <a:endParaRPr lang="es-ES" sz="3200" i="1"/>
          </a:p>
        </p:txBody>
      </p:sp>
      <p:sp>
        <p:nvSpPr>
          <p:cNvPr id="3" name="Marcador de texto 2">
            <a:extLst>
              <a:ext uri="{FF2B5EF4-FFF2-40B4-BE49-F238E27FC236}">
                <a16:creationId xmlns:a16="http://schemas.microsoft.com/office/drawing/2014/main" id="{AB36A0A9-4457-A4AA-C6C2-8915DE32FD65}"/>
              </a:ext>
            </a:extLst>
          </p:cNvPr>
          <p:cNvSpPr>
            <a:spLocks noGrp="1"/>
          </p:cNvSpPr>
          <p:nvPr>
            <p:ph type="body" idx="1"/>
          </p:nvPr>
        </p:nvSpPr>
        <p:spPr>
          <a:xfrm>
            <a:off x="6585702" y="3602038"/>
            <a:ext cx="4082297" cy="1655762"/>
          </a:xfrm>
        </p:spPr>
        <p:txBody>
          <a:bodyPr vert="horz" lIns="91440" tIns="45720" rIns="91440" bIns="45720" rtlCol="0" anchor="t">
            <a:normAutofit/>
          </a:bodyPr>
          <a:lstStyle/>
          <a:p>
            <a:r>
              <a:rPr lang="en-US" sz="2000" dirty="0">
                <a:solidFill>
                  <a:schemeClr val="tx2"/>
                </a:solidFill>
              </a:rPr>
              <a:t>A Solution to remove physical trials in 2023</a:t>
            </a:r>
            <a:endParaRPr lang="es-ES" dirty="0">
              <a:solidFill>
                <a:schemeClr val="tx2"/>
              </a:solidFill>
            </a:endParaRPr>
          </a:p>
        </p:txBody>
      </p:sp>
      <p:pic>
        <p:nvPicPr>
          <p:cNvPr id="142" name="Picture 4">
            <a:extLst>
              <a:ext uri="{FF2B5EF4-FFF2-40B4-BE49-F238E27FC236}">
                <a16:creationId xmlns:a16="http://schemas.microsoft.com/office/drawing/2014/main" id="{C3451DF0-734F-EC22-2AE4-173811C51419}"/>
              </a:ext>
            </a:extLst>
          </p:cNvPr>
          <p:cNvPicPr>
            <a:picLocks noChangeAspect="1"/>
          </p:cNvPicPr>
          <p:nvPr/>
        </p:nvPicPr>
        <p:blipFill rotWithShape="1">
          <a:blip r:embed="rId3"/>
          <a:srcRect l="33271" r="4" b="4"/>
          <a:stretch/>
        </p:blipFill>
        <p:spPr>
          <a:xfrm>
            <a:off x="-5597" y="10"/>
            <a:ext cx="6101597" cy="6857990"/>
          </a:xfrm>
          <a:prstGeom prst="rect">
            <a:avLst/>
          </a:prstGeom>
        </p:spPr>
      </p:pic>
      <p:grpSp>
        <p:nvGrpSpPr>
          <p:cNvPr id="143" name="Group 70">
            <a:extLst>
              <a:ext uri="{FF2B5EF4-FFF2-40B4-BE49-F238E27FC236}">
                <a16:creationId xmlns:a16="http://schemas.microsoft.com/office/drawing/2014/main" id="{D4116A08-770E-4DC3-AAB6-E3E8E6CEC8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44" name="Rectangle 5">
              <a:extLst>
                <a:ext uri="{FF2B5EF4-FFF2-40B4-BE49-F238E27FC236}">
                  <a16:creationId xmlns:a16="http://schemas.microsoft.com/office/drawing/2014/main" id="{6ADECFB2-F615-49A9-A242-A3D04CADB0B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3" name="Freeform 6">
              <a:extLst>
                <a:ext uri="{FF2B5EF4-FFF2-40B4-BE49-F238E27FC236}">
                  <a16:creationId xmlns:a16="http://schemas.microsoft.com/office/drawing/2014/main" id="{8E1F3AC6-5FF1-401B-91E4-180D1D3560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4" name="Freeform 7">
              <a:extLst>
                <a:ext uri="{FF2B5EF4-FFF2-40B4-BE49-F238E27FC236}">
                  <a16:creationId xmlns:a16="http://schemas.microsoft.com/office/drawing/2014/main" id="{72BC7A9D-387B-4877-B8E6-E8ABA6B265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5" name="Rectangle 8">
              <a:extLst>
                <a:ext uri="{FF2B5EF4-FFF2-40B4-BE49-F238E27FC236}">
                  <a16:creationId xmlns:a16="http://schemas.microsoft.com/office/drawing/2014/main" id="{9114560A-27D6-469D-992E-33A55B40BA0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76" name="Freeform 9">
              <a:extLst>
                <a:ext uri="{FF2B5EF4-FFF2-40B4-BE49-F238E27FC236}">
                  <a16:creationId xmlns:a16="http://schemas.microsoft.com/office/drawing/2014/main" id="{CBF136EF-7DC2-47D2-974C-70044B5E90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7" name="Freeform 10">
              <a:extLst>
                <a:ext uri="{FF2B5EF4-FFF2-40B4-BE49-F238E27FC236}">
                  <a16:creationId xmlns:a16="http://schemas.microsoft.com/office/drawing/2014/main" id="{6B03084D-F566-41C4-BE37-870FB5A0D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8" name="Freeform 11">
              <a:extLst>
                <a:ext uri="{FF2B5EF4-FFF2-40B4-BE49-F238E27FC236}">
                  <a16:creationId xmlns:a16="http://schemas.microsoft.com/office/drawing/2014/main" id="{049DC21B-8236-4901-9ADD-E3167ABDE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79" name="Freeform 12">
              <a:extLst>
                <a:ext uri="{FF2B5EF4-FFF2-40B4-BE49-F238E27FC236}">
                  <a16:creationId xmlns:a16="http://schemas.microsoft.com/office/drawing/2014/main" id="{304F4FEB-8B5B-45BA-988C-5FBF41059E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0" name="Freeform 13">
              <a:extLst>
                <a:ext uri="{FF2B5EF4-FFF2-40B4-BE49-F238E27FC236}">
                  <a16:creationId xmlns:a16="http://schemas.microsoft.com/office/drawing/2014/main" id="{E88E24C8-3D76-4C2F-84D1-BC3C2AACA4E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1" name="Freeform 14">
              <a:extLst>
                <a:ext uri="{FF2B5EF4-FFF2-40B4-BE49-F238E27FC236}">
                  <a16:creationId xmlns:a16="http://schemas.microsoft.com/office/drawing/2014/main" id="{91C91468-4F8A-42F1-9505-02D9241787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2" name="Freeform 15">
              <a:extLst>
                <a:ext uri="{FF2B5EF4-FFF2-40B4-BE49-F238E27FC236}">
                  <a16:creationId xmlns:a16="http://schemas.microsoft.com/office/drawing/2014/main" id="{C22581B1-C426-4189-85D6-C499D6982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3" name="Freeform 16">
              <a:extLst>
                <a:ext uri="{FF2B5EF4-FFF2-40B4-BE49-F238E27FC236}">
                  <a16:creationId xmlns:a16="http://schemas.microsoft.com/office/drawing/2014/main" id="{29DFD4C4-0517-4A6B-B423-E55582618D9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4" name="Freeform 17">
              <a:extLst>
                <a:ext uri="{FF2B5EF4-FFF2-40B4-BE49-F238E27FC236}">
                  <a16:creationId xmlns:a16="http://schemas.microsoft.com/office/drawing/2014/main" id="{7ACD84D3-D09D-4C94-99D5-51713A1D6B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5" name="Freeform 18">
              <a:extLst>
                <a:ext uri="{FF2B5EF4-FFF2-40B4-BE49-F238E27FC236}">
                  <a16:creationId xmlns:a16="http://schemas.microsoft.com/office/drawing/2014/main" id="{37C2AEAB-1CC9-4A9A-8303-E1E0C12168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6" name="Freeform 19">
              <a:extLst>
                <a:ext uri="{FF2B5EF4-FFF2-40B4-BE49-F238E27FC236}">
                  <a16:creationId xmlns:a16="http://schemas.microsoft.com/office/drawing/2014/main" id="{20ABD348-58FE-4371-AE12-C66FF8CAC3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7" name="Freeform 20">
              <a:extLst>
                <a:ext uri="{FF2B5EF4-FFF2-40B4-BE49-F238E27FC236}">
                  <a16:creationId xmlns:a16="http://schemas.microsoft.com/office/drawing/2014/main" id="{408E0FAA-F0C5-4CB1-95FE-D3D96830FC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8" name="Freeform 21">
              <a:extLst>
                <a:ext uri="{FF2B5EF4-FFF2-40B4-BE49-F238E27FC236}">
                  <a16:creationId xmlns:a16="http://schemas.microsoft.com/office/drawing/2014/main" id="{F83C789F-2881-4822-A724-567720953F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89" name="Freeform 22">
              <a:extLst>
                <a:ext uri="{FF2B5EF4-FFF2-40B4-BE49-F238E27FC236}">
                  <a16:creationId xmlns:a16="http://schemas.microsoft.com/office/drawing/2014/main" id="{6B039120-5C84-4A03-9ADD-32EA6E5D444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0" name="Freeform 23">
              <a:extLst>
                <a:ext uri="{FF2B5EF4-FFF2-40B4-BE49-F238E27FC236}">
                  <a16:creationId xmlns:a16="http://schemas.microsoft.com/office/drawing/2014/main" id="{440E956F-26EB-40C6-B500-1A4BB4ABF75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1" name="Freeform 24">
              <a:extLst>
                <a:ext uri="{FF2B5EF4-FFF2-40B4-BE49-F238E27FC236}">
                  <a16:creationId xmlns:a16="http://schemas.microsoft.com/office/drawing/2014/main" id="{D2449A75-05DC-4791-90F1-335CC6732CB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2" name="Freeform 25">
              <a:extLst>
                <a:ext uri="{FF2B5EF4-FFF2-40B4-BE49-F238E27FC236}">
                  <a16:creationId xmlns:a16="http://schemas.microsoft.com/office/drawing/2014/main" id="{2A0F57CD-8F34-4F1D-BFF3-1293522501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3" name="Freeform 26">
              <a:extLst>
                <a:ext uri="{FF2B5EF4-FFF2-40B4-BE49-F238E27FC236}">
                  <a16:creationId xmlns:a16="http://schemas.microsoft.com/office/drawing/2014/main" id="{DB0DDCCE-FA18-4790-8F10-67FC66172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4" name="Freeform 27">
              <a:extLst>
                <a:ext uri="{FF2B5EF4-FFF2-40B4-BE49-F238E27FC236}">
                  <a16:creationId xmlns:a16="http://schemas.microsoft.com/office/drawing/2014/main" id="{750A8178-D049-42D4-BA77-A262FE55F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5" name="Freeform 28">
              <a:extLst>
                <a:ext uri="{FF2B5EF4-FFF2-40B4-BE49-F238E27FC236}">
                  <a16:creationId xmlns:a16="http://schemas.microsoft.com/office/drawing/2014/main" id="{B33B9383-8846-404B-85BE-E43F077379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6" name="Freeform 29">
              <a:extLst>
                <a:ext uri="{FF2B5EF4-FFF2-40B4-BE49-F238E27FC236}">
                  <a16:creationId xmlns:a16="http://schemas.microsoft.com/office/drawing/2014/main" id="{79468103-A660-495B-BFDF-8E7D98A09A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7" name="Freeform 30">
              <a:extLst>
                <a:ext uri="{FF2B5EF4-FFF2-40B4-BE49-F238E27FC236}">
                  <a16:creationId xmlns:a16="http://schemas.microsoft.com/office/drawing/2014/main" id="{06F4CC44-94E1-47AF-893C-19C4A4AB40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8" name="Freeform 31">
              <a:extLst>
                <a:ext uri="{FF2B5EF4-FFF2-40B4-BE49-F238E27FC236}">
                  <a16:creationId xmlns:a16="http://schemas.microsoft.com/office/drawing/2014/main" id="{E87F601E-2166-4FAE-AF96-2A1B17E46E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99" name="Freeform 32">
              <a:extLst>
                <a:ext uri="{FF2B5EF4-FFF2-40B4-BE49-F238E27FC236}">
                  <a16:creationId xmlns:a16="http://schemas.microsoft.com/office/drawing/2014/main" id="{DCDE2745-7AA5-416B-AC78-93C6EAE5D4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0" name="Rectangle 33">
              <a:extLst>
                <a:ext uri="{FF2B5EF4-FFF2-40B4-BE49-F238E27FC236}">
                  <a16:creationId xmlns:a16="http://schemas.microsoft.com/office/drawing/2014/main" id="{7D5F7E44-496F-4025-AFD8-7EEC67AC180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01" name="Freeform 34">
              <a:extLst>
                <a:ext uri="{FF2B5EF4-FFF2-40B4-BE49-F238E27FC236}">
                  <a16:creationId xmlns:a16="http://schemas.microsoft.com/office/drawing/2014/main" id="{FA8ED221-FD77-4CD0-A9B9-3F97E40DCD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2" name="Freeform 35">
              <a:extLst>
                <a:ext uri="{FF2B5EF4-FFF2-40B4-BE49-F238E27FC236}">
                  <a16:creationId xmlns:a16="http://schemas.microsoft.com/office/drawing/2014/main" id="{94922F75-95BC-435D-B4BB-BCE65BACCE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3" name="Freeform 36">
              <a:extLst>
                <a:ext uri="{FF2B5EF4-FFF2-40B4-BE49-F238E27FC236}">
                  <a16:creationId xmlns:a16="http://schemas.microsoft.com/office/drawing/2014/main" id="{CFB94884-EF28-419D-9147-20B2C9B1AB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4" name="Freeform 37">
              <a:extLst>
                <a:ext uri="{FF2B5EF4-FFF2-40B4-BE49-F238E27FC236}">
                  <a16:creationId xmlns:a16="http://schemas.microsoft.com/office/drawing/2014/main" id="{94C72871-F5AC-46D1-97EF-94E4070A7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5" name="Freeform 38">
              <a:extLst>
                <a:ext uri="{FF2B5EF4-FFF2-40B4-BE49-F238E27FC236}">
                  <a16:creationId xmlns:a16="http://schemas.microsoft.com/office/drawing/2014/main" id="{03ED1B15-6247-43B3-BEAE-DB699DE297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6" name="Freeform 39">
              <a:extLst>
                <a:ext uri="{FF2B5EF4-FFF2-40B4-BE49-F238E27FC236}">
                  <a16:creationId xmlns:a16="http://schemas.microsoft.com/office/drawing/2014/main" id="{FA3EA466-B483-4B4A-9FCB-9FFA8E538F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7" name="Freeform 40">
              <a:extLst>
                <a:ext uri="{FF2B5EF4-FFF2-40B4-BE49-F238E27FC236}">
                  <a16:creationId xmlns:a16="http://schemas.microsoft.com/office/drawing/2014/main" id="{CCE5E17C-696E-46EB-B70D-5862742169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8" name="Freeform 41">
              <a:extLst>
                <a:ext uri="{FF2B5EF4-FFF2-40B4-BE49-F238E27FC236}">
                  <a16:creationId xmlns:a16="http://schemas.microsoft.com/office/drawing/2014/main" id="{AB6022EC-6D09-4098-9A97-5A911C08CA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09" name="Freeform 42">
              <a:extLst>
                <a:ext uri="{FF2B5EF4-FFF2-40B4-BE49-F238E27FC236}">
                  <a16:creationId xmlns:a16="http://schemas.microsoft.com/office/drawing/2014/main" id="{7E18073E-1315-4400-ABD9-C34AEAFBFF0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0" name="Freeform 43">
              <a:extLst>
                <a:ext uri="{FF2B5EF4-FFF2-40B4-BE49-F238E27FC236}">
                  <a16:creationId xmlns:a16="http://schemas.microsoft.com/office/drawing/2014/main" id="{5510509E-411D-4F1B-BDC6-3E56668963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1" name="Freeform 44">
              <a:extLst>
                <a:ext uri="{FF2B5EF4-FFF2-40B4-BE49-F238E27FC236}">
                  <a16:creationId xmlns:a16="http://schemas.microsoft.com/office/drawing/2014/main" id="{46F1A7E1-EC01-4288-87AE-C3B6434BD0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2" name="Rectangle 45">
              <a:extLst>
                <a:ext uri="{FF2B5EF4-FFF2-40B4-BE49-F238E27FC236}">
                  <a16:creationId xmlns:a16="http://schemas.microsoft.com/office/drawing/2014/main" id="{F7BBA432-5463-415B-BA54-3AA2B92D28B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sp>
          <p:nvSpPr>
            <p:cNvPr id="113" name="Freeform 46">
              <a:extLst>
                <a:ext uri="{FF2B5EF4-FFF2-40B4-BE49-F238E27FC236}">
                  <a16:creationId xmlns:a16="http://schemas.microsoft.com/office/drawing/2014/main" id="{66E19F01-137B-4A95-9313-CE6F778066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4" name="Freeform 47">
              <a:extLst>
                <a:ext uri="{FF2B5EF4-FFF2-40B4-BE49-F238E27FC236}">
                  <a16:creationId xmlns:a16="http://schemas.microsoft.com/office/drawing/2014/main" id="{38C0AACC-51F2-424F-9988-F3B621941C6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5" name="Freeform 48">
              <a:extLst>
                <a:ext uri="{FF2B5EF4-FFF2-40B4-BE49-F238E27FC236}">
                  <a16:creationId xmlns:a16="http://schemas.microsoft.com/office/drawing/2014/main" id="{7364A775-01A6-4012-88CF-58FDDBE4CB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6" name="Freeform 49">
              <a:extLst>
                <a:ext uri="{FF2B5EF4-FFF2-40B4-BE49-F238E27FC236}">
                  <a16:creationId xmlns:a16="http://schemas.microsoft.com/office/drawing/2014/main" id="{C8C770C5-535A-4F1B-81CA-FD6F32C09A7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7" name="Freeform 50">
              <a:extLst>
                <a:ext uri="{FF2B5EF4-FFF2-40B4-BE49-F238E27FC236}">
                  <a16:creationId xmlns:a16="http://schemas.microsoft.com/office/drawing/2014/main" id="{55F9C3EF-BEB8-4836-8DE0-319E54496E7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8" name="Freeform 51">
              <a:extLst>
                <a:ext uri="{FF2B5EF4-FFF2-40B4-BE49-F238E27FC236}">
                  <a16:creationId xmlns:a16="http://schemas.microsoft.com/office/drawing/2014/main" id="{0976D9A1-85FC-406B-8AEA-AE3C056A40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19" name="Freeform 52">
              <a:extLst>
                <a:ext uri="{FF2B5EF4-FFF2-40B4-BE49-F238E27FC236}">
                  <a16:creationId xmlns:a16="http://schemas.microsoft.com/office/drawing/2014/main" id="{68BC6126-2A3A-4F1D-A565-BEF620660A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0" name="Freeform 53">
              <a:extLst>
                <a:ext uri="{FF2B5EF4-FFF2-40B4-BE49-F238E27FC236}">
                  <a16:creationId xmlns:a16="http://schemas.microsoft.com/office/drawing/2014/main" id="{D8C7B98D-F83E-485D-B01D-270242E8FD9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1" name="Freeform 54">
              <a:extLst>
                <a:ext uri="{FF2B5EF4-FFF2-40B4-BE49-F238E27FC236}">
                  <a16:creationId xmlns:a16="http://schemas.microsoft.com/office/drawing/2014/main" id="{93D5E722-D236-478A-A13F-8FA4141D94D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2" name="Freeform 55">
              <a:extLst>
                <a:ext uri="{FF2B5EF4-FFF2-40B4-BE49-F238E27FC236}">
                  <a16:creationId xmlns:a16="http://schemas.microsoft.com/office/drawing/2014/main" id="{ABE1456F-F283-4BD5-A1B9-EF2423B682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3" name="Freeform 56">
              <a:extLst>
                <a:ext uri="{FF2B5EF4-FFF2-40B4-BE49-F238E27FC236}">
                  <a16:creationId xmlns:a16="http://schemas.microsoft.com/office/drawing/2014/main" id="{E4D1AC66-8164-4BBC-89D5-69FE7A4FC2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4" name="Freeform 57">
              <a:extLst>
                <a:ext uri="{FF2B5EF4-FFF2-40B4-BE49-F238E27FC236}">
                  <a16:creationId xmlns:a16="http://schemas.microsoft.com/office/drawing/2014/main" id="{845A8868-488C-447D-979F-7E01B82AC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5" name="Freeform 58">
              <a:extLst>
                <a:ext uri="{FF2B5EF4-FFF2-40B4-BE49-F238E27FC236}">
                  <a16:creationId xmlns:a16="http://schemas.microsoft.com/office/drawing/2014/main" id="{948639B9-9B88-432B-914E-6B70BAEB1D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grpSp>
      <p:grpSp>
        <p:nvGrpSpPr>
          <p:cNvPr id="145" name="Group 126">
            <a:extLst>
              <a:ext uri="{FF2B5EF4-FFF2-40B4-BE49-F238E27FC236}">
                <a16:creationId xmlns:a16="http://schemas.microsoft.com/office/drawing/2014/main" id="{77EB1C59-16D1-4C5E-9775-50CB40E022F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28" name="Freeform 32">
              <a:extLst>
                <a:ext uri="{FF2B5EF4-FFF2-40B4-BE49-F238E27FC236}">
                  <a16:creationId xmlns:a16="http://schemas.microsoft.com/office/drawing/2014/main" id="{08680D14-7FE7-4522-B5EE-76447F8339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29" name="Freeform 33">
              <a:extLst>
                <a:ext uri="{FF2B5EF4-FFF2-40B4-BE49-F238E27FC236}">
                  <a16:creationId xmlns:a16="http://schemas.microsoft.com/office/drawing/2014/main" id="{D82C01B5-EC9C-4883-B130-115321E8B3E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0" name="Freeform 34">
              <a:extLst>
                <a:ext uri="{FF2B5EF4-FFF2-40B4-BE49-F238E27FC236}">
                  <a16:creationId xmlns:a16="http://schemas.microsoft.com/office/drawing/2014/main" id="{DBBE5E83-362F-4EA7-A96D-0BC830A2170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1" name="Freeform 35">
              <a:extLst>
                <a:ext uri="{FF2B5EF4-FFF2-40B4-BE49-F238E27FC236}">
                  <a16:creationId xmlns:a16="http://schemas.microsoft.com/office/drawing/2014/main" id="{3971FE03-8B37-43AF-8842-8D4411C3C5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2" name="Freeform 36">
              <a:extLst>
                <a:ext uri="{FF2B5EF4-FFF2-40B4-BE49-F238E27FC236}">
                  <a16:creationId xmlns:a16="http://schemas.microsoft.com/office/drawing/2014/main" id="{8E4E3D41-4CF7-4D15-854A-C4330D3900B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3" name="Freeform 37">
              <a:extLst>
                <a:ext uri="{FF2B5EF4-FFF2-40B4-BE49-F238E27FC236}">
                  <a16:creationId xmlns:a16="http://schemas.microsoft.com/office/drawing/2014/main" id="{78B649D7-3C5D-462D-B06A-D065135FE8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4" name="Freeform 38">
              <a:extLst>
                <a:ext uri="{FF2B5EF4-FFF2-40B4-BE49-F238E27FC236}">
                  <a16:creationId xmlns:a16="http://schemas.microsoft.com/office/drawing/2014/main" id="{7A3DDEF1-D28A-48D9-8E48-B2003DF2EE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5" name="Freeform 39">
              <a:extLst>
                <a:ext uri="{FF2B5EF4-FFF2-40B4-BE49-F238E27FC236}">
                  <a16:creationId xmlns:a16="http://schemas.microsoft.com/office/drawing/2014/main" id="{4A56A02B-D000-45AB-B7DB-E47CA8E777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6" name="Freeform 40">
              <a:extLst>
                <a:ext uri="{FF2B5EF4-FFF2-40B4-BE49-F238E27FC236}">
                  <a16:creationId xmlns:a16="http://schemas.microsoft.com/office/drawing/2014/main" id="{343CE08B-7325-4244-99EA-5E58C982DB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round/>
                  <a:headEnd/>
                  <a:tailEnd/>
                </a14:hiddenLine>
              </a:ext>
            </a:extLst>
          </p:spPr>
        </p:sp>
        <p:sp>
          <p:nvSpPr>
            <p:cNvPr id="137" name="Rectangle 41">
              <a:extLst>
                <a:ext uri="{FF2B5EF4-FFF2-40B4-BE49-F238E27FC236}">
                  <a16:creationId xmlns:a16="http://schemas.microsoft.com/office/drawing/2014/main" id="{7F08E29E-A67F-410A-A810-7000201BFA8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a14="http://schemas.microsoft.com/office/drawing/2010/main" xmlns:p14="http://schemas.microsoft.com/office/powerpoint/2010/main" w="9525">
                  <a:solidFill>
                    <a:srgbClr val="000000"/>
                  </a:solidFill>
                  <a:miter lim="800000"/>
                  <a:headEnd/>
                  <a:tailEnd/>
                </a14:hiddenLine>
              </a:ext>
            </a:extLst>
          </p:spPr>
        </p:sp>
      </p:grpSp>
      <p:sp>
        <p:nvSpPr>
          <p:cNvPr id="5" name="Marcador de texto 2">
            <a:extLst>
              <a:ext uri="{FF2B5EF4-FFF2-40B4-BE49-F238E27FC236}">
                <a16:creationId xmlns:a16="http://schemas.microsoft.com/office/drawing/2014/main" id="{CFBA3348-16E6-646C-AF4B-2C81FCFB9149}"/>
              </a:ext>
            </a:extLst>
          </p:cNvPr>
          <p:cNvSpPr txBox="1">
            <a:spLocks/>
          </p:cNvSpPr>
          <p:nvPr/>
        </p:nvSpPr>
        <p:spPr>
          <a:xfrm>
            <a:off x="8248993" y="6445200"/>
            <a:ext cx="4082297" cy="410344"/>
          </a:xfrm>
          <a:prstGeom prst="rect">
            <a:avLst/>
          </a:prstGeom>
        </p:spPr>
        <p:txBody>
          <a:bodyPr vert="horz" lIns="91440" tIns="45720" rIns="91440" bIns="45720" rtlCol="0" anchor="t">
            <a:normAutofit/>
          </a:bodyPr>
          <a:lstStyle>
            <a:lvl1pPr marL="0" indent="0" algn="l" defTabSz="914400" rtl="0" eaLnBrk="1" latinLnBrk="0" hangingPunct="1">
              <a:lnSpc>
                <a:spcPct val="120000"/>
              </a:lnSpc>
              <a:spcBef>
                <a:spcPts val="1000"/>
              </a:spcBef>
              <a:buSzPct val="125000"/>
              <a:buFont typeface="Arial" panose="020B0604020202020204" pitchFamily="34" charset="0"/>
              <a:buNone/>
              <a:defRPr sz="1800" kern="1200" cap="all" baseline="0">
                <a:solidFill>
                  <a:schemeClr val="tx1">
                    <a:tint val="75000"/>
                  </a:schemeClr>
                </a:solidFill>
                <a:latin typeface="+mn-lt"/>
                <a:ea typeface="+mn-ea"/>
                <a:cs typeface="+mn-cs"/>
              </a:defRPr>
            </a:lvl1pPr>
            <a:lvl2pPr marL="457200" indent="0" algn="l" defTabSz="914400" rtl="0" eaLnBrk="1" latinLnBrk="0" hangingPunct="1">
              <a:lnSpc>
                <a:spcPct val="120000"/>
              </a:lnSpc>
              <a:spcBef>
                <a:spcPts val="500"/>
              </a:spcBef>
              <a:buSzPct val="125000"/>
              <a:buFont typeface="Arial" panose="020B0604020202020204" pitchFamily="34" charset="0"/>
              <a:buNone/>
              <a:defRPr sz="1800" kern="1200">
                <a:solidFill>
                  <a:schemeClr val="tx1">
                    <a:tint val="75000"/>
                  </a:schemeClr>
                </a:solidFill>
                <a:latin typeface="+mn-lt"/>
                <a:ea typeface="+mn-ea"/>
                <a:cs typeface="+mn-cs"/>
              </a:defRPr>
            </a:lvl2pPr>
            <a:lvl3pPr marL="914400" indent="0" algn="l" defTabSz="914400" rtl="0" eaLnBrk="1" latinLnBrk="0" hangingPunct="1">
              <a:lnSpc>
                <a:spcPct val="120000"/>
              </a:lnSpc>
              <a:spcBef>
                <a:spcPts val="500"/>
              </a:spcBef>
              <a:buSzPct val="125000"/>
              <a:buFont typeface="Arial" panose="020B0604020202020204" pitchFamily="34" charset="0"/>
              <a:buNone/>
              <a:defRPr sz="1800" kern="1200">
                <a:solidFill>
                  <a:schemeClr val="tx1">
                    <a:tint val="75000"/>
                  </a:schemeClr>
                </a:solidFill>
                <a:latin typeface="+mn-lt"/>
                <a:ea typeface="+mn-ea"/>
                <a:cs typeface="+mn-cs"/>
              </a:defRPr>
            </a:lvl3pPr>
            <a:lvl4pPr marL="1371600" indent="0" algn="l" defTabSz="914400" rtl="0" eaLnBrk="1" latinLnBrk="0" hangingPunct="1">
              <a:lnSpc>
                <a:spcPct val="120000"/>
              </a:lnSpc>
              <a:spcBef>
                <a:spcPts val="500"/>
              </a:spcBef>
              <a:buSzPct val="125000"/>
              <a:buFont typeface="Arial" panose="020B0604020202020204" pitchFamily="34" charset="0"/>
              <a:buNone/>
              <a:defRPr sz="1600" kern="1200">
                <a:solidFill>
                  <a:schemeClr val="tx1">
                    <a:tint val="75000"/>
                  </a:schemeClr>
                </a:solidFill>
                <a:latin typeface="+mn-lt"/>
                <a:ea typeface="+mn-ea"/>
                <a:cs typeface="+mn-cs"/>
              </a:defRPr>
            </a:lvl4pPr>
            <a:lvl5pPr marL="1828800" indent="0" algn="l" defTabSz="914400" rtl="0" eaLnBrk="1" latinLnBrk="0" hangingPunct="1">
              <a:lnSpc>
                <a:spcPct val="120000"/>
              </a:lnSpc>
              <a:spcBef>
                <a:spcPts val="500"/>
              </a:spcBef>
              <a:buSzPct val="125000"/>
              <a:buFont typeface="Arial" panose="020B0604020202020204" pitchFamily="34" charset="0"/>
              <a:buNone/>
              <a:defRPr sz="1600" kern="1200">
                <a:solidFill>
                  <a:schemeClr val="tx1">
                    <a:tint val="75000"/>
                  </a:schemeClr>
                </a:solidFill>
                <a:latin typeface="+mn-lt"/>
                <a:ea typeface="+mn-ea"/>
                <a:cs typeface="+mn-cs"/>
              </a:defRPr>
            </a:lvl5pPr>
            <a:lvl6pPr marL="2286000" indent="0" algn="l" defTabSz="914400" rtl="0" eaLnBrk="1" latinLnBrk="0" hangingPunct="1">
              <a:lnSpc>
                <a:spcPct val="120000"/>
              </a:lnSpc>
              <a:spcBef>
                <a:spcPts val="500"/>
              </a:spcBef>
              <a:buSzPct val="125000"/>
              <a:buFont typeface="Arial" panose="020B0604020202020204" pitchFamily="34" charset="0"/>
              <a:buNone/>
              <a:defRPr sz="1600" kern="1200">
                <a:solidFill>
                  <a:schemeClr val="tx1">
                    <a:tint val="75000"/>
                  </a:schemeClr>
                </a:solidFill>
                <a:latin typeface="+mn-lt"/>
                <a:ea typeface="+mn-ea"/>
                <a:cs typeface="+mn-cs"/>
              </a:defRPr>
            </a:lvl6pPr>
            <a:lvl7pPr marL="2743200" indent="0" algn="l" defTabSz="914400" rtl="0" eaLnBrk="1" latinLnBrk="0" hangingPunct="1">
              <a:lnSpc>
                <a:spcPct val="120000"/>
              </a:lnSpc>
              <a:spcBef>
                <a:spcPts val="500"/>
              </a:spcBef>
              <a:buSzPct val="125000"/>
              <a:buFont typeface="Arial" panose="020B0604020202020204" pitchFamily="34" charset="0"/>
              <a:buNone/>
              <a:defRPr sz="1600" kern="1200">
                <a:solidFill>
                  <a:schemeClr val="tx1">
                    <a:tint val="75000"/>
                  </a:schemeClr>
                </a:solidFill>
                <a:latin typeface="+mn-lt"/>
                <a:ea typeface="+mn-ea"/>
                <a:cs typeface="+mn-cs"/>
              </a:defRPr>
            </a:lvl7pPr>
            <a:lvl8pPr marL="3200400" indent="0" algn="l" defTabSz="914400" rtl="0" eaLnBrk="1" latinLnBrk="0" hangingPunct="1">
              <a:lnSpc>
                <a:spcPct val="120000"/>
              </a:lnSpc>
              <a:spcBef>
                <a:spcPts val="500"/>
              </a:spcBef>
              <a:buSzPct val="125000"/>
              <a:buFont typeface="Arial" panose="020B0604020202020204" pitchFamily="34" charset="0"/>
              <a:buNone/>
              <a:defRPr sz="1600" kern="1200">
                <a:solidFill>
                  <a:schemeClr val="tx1">
                    <a:tint val="75000"/>
                  </a:schemeClr>
                </a:solidFill>
                <a:latin typeface="+mn-lt"/>
                <a:ea typeface="+mn-ea"/>
                <a:cs typeface="+mn-cs"/>
              </a:defRPr>
            </a:lvl8pPr>
            <a:lvl9pPr marL="3657600" indent="0" algn="l" defTabSz="914400" rtl="0" eaLnBrk="1" latinLnBrk="0" hangingPunct="1">
              <a:lnSpc>
                <a:spcPct val="120000"/>
              </a:lnSpc>
              <a:spcBef>
                <a:spcPts val="500"/>
              </a:spcBef>
              <a:buSzPct val="125000"/>
              <a:buFont typeface="Arial" panose="020B0604020202020204" pitchFamily="34" charset="0"/>
              <a:buNone/>
              <a:defRPr sz="1600" kern="1200">
                <a:solidFill>
                  <a:schemeClr val="tx1">
                    <a:tint val="75000"/>
                  </a:schemeClr>
                </a:solidFill>
                <a:latin typeface="+mn-lt"/>
                <a:ea typeface="+mn-ea"/>
                <a:cs typeface="+mn-cs"/>
              </a:defRPr>
            </a:lvl9pPr>
          </a:lstStyle>
          <a:p>
            <a:r>
              <a:rPr lang="en-US" sz="1600" dirty="0">
                <a:solidFill>
                  <a:srgbClr val="FFFFFF"/>
                </a:solidFill>
              </a:rPr>
              <a:t>Hanns </a:t>
            </a:r>
            <a:r>
              <a:rPr lang="en-US" sz="1600" dirty="0" err="1">
                <a:solidFill>
                  <a:srgbClr val="FFFFFF"/>
                </a:solidFill>
              </a:rPr>
              <a:t>Possu</a:t>
            </a:r>
            <a:r>
              <a:rPr lang="en-US" sz="1600" dirty="0">
                <a:solidFill>
                  <a:srgbClr val="FFFFFF"/>
                </a:solidFill>
              </a:rPr>
              <a:t> </a:t>
            </a:r>
            <a:r>
              <a:rPr lang="en-US" sz="1600" dirty="0" err="1">
                <a:solidFill>
                  <a:srgbClr val="FFFFFF"/>
                </a:solidFill>
              </a:rPr>
              <a:t>gallego</a:t>
            </a:r>
            <a:r>
              <a:rPr lang="en-US" sz="1600" dirty="0">
                <a:solidFill>
                  <a:srgbClr val="FFFFFF"/>
                </a:solidFill>
              </a:rPr>
              <a:t> 2117166</a:t>
            </a:r>
          </a:p>
        </p:txBody>
      </p:sp>
    </p:spTree>
    <p:extLst>
      <p:ext uri="{BB962C8B-B14F-4D97-AF65-F5344CB8AC3E}">
        <p14:creationId xmlns:p14="http://schemas.microsoft.com/office/powerpoint/2010/main" val="96078544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Marcador de contenido 2">
            <a:extLst>
              <a:ext uri="{FF2B5EF4-FFF2-40B4-BE49-F238E27FC236}">
                <a16:creationId xmlns:a16="http://schemas.microsoft.com/office/drawing/2014/main" id="{30CB24F4-5341-1F2D-23ED-E6FA2CF3C807}"/>
              </a:ext>
            </a:extLst>
          </p:cNvPr>
          <p:cNvSpPr>
            <a:spLocks noGrp="1"/>
          </p:cNvSpPr>
          <p:nvPr>
            <p:ph idx="1"/>
          </p:nvPr>
        </p:nvSpPr>
        <p:spPr>
          <a:xfrm>
            <a:off x="1040771" y="1818167"/>
            <a:ext cx="9905999" cy="4361222"/>
          </a:xfrm>
        </p:spPr>
        <p:txBody>
          <a:bodyPr vert="horz" lIns="91440" tIns="45720" rIns="91440" bIns="45720" rtlCol="0" anchor="t">
            <a:normAutofit/>
          </a:bodyPr>
          <a:lstStyle/>
          <a:p>
            <a:pPr marL="0" indent="0">
              <a:buNone/>
            </a:pPr>
            <a:r>
              <a:rPr lang="es-ES" dirty="0" err="1"/>
              <a:t>The</a:t>
            </a:r>
            <a:r>
              <a:rPr lang="es-ES" dirty="0"/>
              <a:t> </a:t>
            </a:r>
            <a:r>
              <a:rPr lang="es-ES" dirty="0" err="1"/>
              <a:t>design</a:t>
            </a:r>
            <a:r>
              <a:rPr lang="es-ES" dirty="0"/>
              <a:t> </a:t>
            </a:r>
            <a:r>
              <a:rPr lang="es-ES" dirty="0" err="1"/>
              <a:t>department</a:t>
            </a:r>
            <a:r>
              <a:rPr lang="es-ES" dirty="0"/>
              <a:t> has </a:t>
            </a:r>
            <a:r>
              <a:rPr lang="es-ES" dirty="0" err="1"/>
              <a:t>identified</a:t>
            </a:r>
            <a:r>
              <a:rPr lang="es-ES" dirty="0"/>
              <a:t> </a:t>
            </a:r>
            <a:r>
              <a:rPr lang="es-ES" dirty="0" err="1"/>
              <a:t>the</a:t>
            </a:r>
            <a:r>
              <a:rPr lang="es-ES" dirty="0"/>
              <a:t> </a:t>
            </a:r>
            <a:r>
              <a:rPr lang="es-ES" dirty="0" err="1"/>
              <a:t>existing</a:t>
            </a:r>
            <a:r>
              <a:rPr lang="es-ES" dirty="0"/>
              <a:t> </a:t>
            </a:r>
            <a:r>
              <a:rPr lang="es-ES" dirty="0" err="1"/>
              <a:t>physical</a:t>
            </a:r>
            <a:r>
              <a:rPr lang="es-ES" dirty="0"/>
              <a:t> </a:t>
            </a:r>
            <a:r>
              <a:rPr lang="es-ES" dirty="0" err="1"/>
              <a:t>trials</a:t>
            </a:r>
            <a:r>
              <a:rPr lang="es-ES" dirty="0"/>
              <a:t> as a </a:t>
            </a:r>
            <a:r>
              <a:rPr lang="es-ES" dirty="0" err="1"/>
              <a:t>flow</a:t>
            </a:r>
            <a:r>
              <a:rPr lang="es-ES" dirty="0"/>
              <a:t> </a:t>
            </a:r>
            <a:r>
              <a:rPr lang="es-ES" dirty="0" err="1"/>
              <a:t>process</a:t>
            </a:r>
            <a:r>
              <a:rPr lang="es-ES" dirty="0"/>
              <a:t> </a:t>
            </a:r>
            <a:r>
              <a:rPr lang="es-ES" dirty="0" err="1"/>
              <a:t>blocker</a:t>
            </a:r>
            <a:r>
              <a:rPr lang="es-ES" dirty="0"/>
              <a:t> </a:t>
            </a:r>
            <a:r>
              <a:rPr lang="es-ES" dirty="0" err="1"/>
              <a:t>between</a:t>
            </a:r>
            <a:r>
              <a:rPr lang="es-ES" dirty="0"/>
              <a:t> </a:t>
            </a:r>
            <a:r>
              <a:rPr lang="es-ES" dirty="0" err="1"/>
              <a:t>the</a:t>
            </a:r>
            <a:r>
              <a:rPr lang="es-ES" dirty="0"/>
              <a:t> </a:t>
            </a:r>
            <a:r>
              <a:rPr lang="es-ES" dirty="0" err="1"/>
              <a:t>preliminary</a:t>
            </a:r>
            <a:r>
              <a:rPr lang="es-ES" dirty="0"/>
              <a:t> </a:t>
            </a:r>
            <a:r>
              <a:rPr lang="es-ES" dirty="0" err="1"/>
              <a:t>design</a:t>
            </a:r>
            <a:r>
              <a:rPr lang="es-ES" dirty="0"/>
              <a:t> </a:t>
            </a:r>
            <a:r>
              <a:rPr lang="es-ES" dirty="0" err="1"/>
              <a:t>review</a:t>
            </a:r>
            <a:r>
              <a:rPr lang="es-ES" dirty="0"/>
              <a:t> (PDR) and </a:t>
            </a:r>
            <a:r>
              <a:rPr lang="es-ES" dirty="0" err="1"/>
              <a:t>the</a:t>
            </a:r>
            <a:r>
              <a:rPr lang="es-ES" dirty="0"/>
              <a:t> </a:t>
            </a:r>
            <a:r>
              <a:rPr lang="es-ES" dirty="0" err="1"/>
              <a:t>critical</a:t>
            </a:r>
            <a:r>
              <a:rPr lang="es-ES" dirty="0"/>
              <a:t> </a:t>
            </a:r>
            <a:r>
              <a:rPr lang="es-ES" dirty="0" err="1"/>
              <a:t>design</a:t>
            </a:r>
            <a:r>
              <a:rPr lang="es-ES" dirty="0"/>
              <a:t> </a:t>
            </a:r>
            <a:r>
              <a:rPr lang="es-ES" dirty="0" err="1"/>
              <a:t>review</a:t>
            </a:r>
            <a:r>
              <a:rPr lang="es-ES" dirty="0"/>
              <a:t> (CDR) </a:t>
            </a:r>
            <a:r>
              <a:rPr lang="es-ES" dirty="0" err="1"/>
              <a:t>phase</a:t>
            </a:r>
            <a:r>
              <a:rPr lang="es-ES" dirty="0"/>
              <a:t>. Long lead times (3.5 </a:t>
            </a:r>
            <a:r>
              <a:rPr lang="es-ES" dirty="0" err="1"/>
              <a:t>weeks</a:t>
            </a:r>
            <a:r>
              <a:rPr lang="es-ES" dirty="0"/>
              <a:t>) </a:t>
            </a:r>
            <a:r>
              <a:rPr lang="es-ES" dirty="0" err="1"/>
              <a:t>to</a:t>
            </a:r>
            <a:r>
              <a:rPr lang="es-ES" dirty="0"/>
              <a:t> </a:t>
            </a:r>
            <a:r>
              <a:rPr lang="es-ES" dirty="0" err="1"/>
              <a:t>receive</a:t>
            </a:r>
            <a:r>
              <a:rPr lang="es-ES" dirty="0"/>
              <a:t> test </a:t>
            </a:r>
            <a:r>
              <a:rPr lang="es-ES" dirty="0" err="1"/>
              <a:t>results</a:t>
            </a:r>
            <a:r>
              <a:rPr lang="es-ES" dirty="0"/>
              <a:t> are </a:t>
            </a:r>
            <a:r>
              <a:rPr lang="es-ES" dirty="0" err="1"/>
              <a:t>causing</a:t>
            </a:r>
            <a:r>
              <a:rPr lang="es-ES" dirty="0"/>
              <a:t> </a:t>
            </a:r>
            <a:r>
              <a:rPr lang="es-ES" dirty="0" err="1"/>
              <a:t>delays</a:t>
            </a:r>
            <a:r>
              <a:rPr lang="es-ES" dirty="0"/>
              <a:t> in </a:t>
            </a:r>
            <a:r>
              <a:rPr lang="es-ES" dirty="0" err="1"/>
              <a:t>finalising</a:t>
            </a:r>
            <a:r>
              <a:rPr lang="es-ES" dirty="0"/>
              <a:t> </a:t>
            </a:r>
            <a:r>
              <a:rPr lang="es-ES" dirty="0" err="1"/>
              <a:t>designs</a:t>
            </a:r>
            <a:r>
              <a:rPr lang="es-ES" dirty="0"/>
              <a:t> and </a:t>
            </a:r>
            <a:r>
              <a:rPr lang="es-ES" dirty="0" err="1"/>
              <a:t>approving</a:t>
            </a:r>
            <a:r>
              <a:rPr lang="es-ES" dirty="0"/>
              <a:t> </a:t>
            </a:r>
            <a:r>
              <a:rPr lang="es-ES" dirty="0" err="1"/>
              <a:t>electrical</a:t>
            </a:r>
            <a:r>
              <a:rPr lang="es-ES" dirty="0"/>
              <a:t> </a:t>
            </a:r>
            <a:r>
              <a:rPr lang="es-ES" dirty="0" err="1"/>
              <a:t>integrations</a:t>
            </a:r>
            <a:r>
              <a:rPr lang="es-ES" dirty="0"/>
              <a:t>. </a:t>
            </a:r>
            <a:r>
              <a:rPr lang="es-ES" dirty="0" err="1"/>
              <a:t>Many</a:t>
            </a:r>
            <a:r>
              <a:rPr lang="es-ES" dirty="0"/>
              <a:t> </a:t>
            </a:r>
            <a:r>
              <a:rPr lang="es-ES" dirty="0" err="1"/>
              <a:t>trials</a:t>
            </a:r>
            <a:r>
              <a:rPr lang="es-ES" dirty="0"/>
              <a:t> </a:t>
            </a:r>
            <a:r>
              <a:rPr lang="es-ES" dirty="0" err="1"/>
              <a:t>cannot</a:t>
            </a:r>
            <a:r>
              <a:rPr lang="es-ES" dirty="0"/>
              <a:t> be done </a:t>
            </a:r>
            <a:r>
              <a:rPr lang="es-ES" dirty="0" err="1"/>
              <a:t>or</a:t>
            </a:r>
            <a:r>
              <a:rPr lang="es-ES" dirty="0"/>
              <a:t> are </a:t>
            </a:r>
            <a:r>
              <a:rPr lang="es-ES" dirty="0" err="1"/>
              <a:t>inconclusive</a:t>
            </a:r>
            <a:r>
              <a:rPr lang="es-ES" dirty="0"/>
              <a:t> </a:t>
            </a:r>
            <a:r>
              <a:rPr lang="es-ES" dirty="0" err="1"/>
              <a:t>due</a:t>
            </a:r>
            <a:r>
              <a:rPr lang="es-ES" dirty="0"/>
              <a:t> </a:t>
            </a:r>
            <a:r>
              <a:rPr lang="es-ES" dirty="0" err="1"/>
              <a:t>to</a:t>
            </a:r>
            <a:r>
              <a:rPr lang="es-ES" dirty="0"/>
              <a:t> </a:t>
            </a:r>
            <a:r>
              <a:rPr lang="es-ES" dirty="0" err="1"/>
              <a:t>the</a:t>
            </a:r>
            <a:r>
              <a:rPr lang="es-ES" dirty="0"/>
              <a:t> </a:t>
            </a:r>
            <a:r>
              <a:rPr lang="es-ES" dirty="0" err="1"/>
              <a:t>lack</a:t>
            </a:r>
            <a:r>
              <a:rPr lang="es-ES" dirty="0"/>
              <a:t> </a:t>
            </a:r>
            <a:r>
              <a:rPr lang="es-ES" dirty="0" err="1"/>
              <a:t>of</a:t>
            </a:r>
            <a:r>
              <a:rPr lang="es-ES" dirty="0"/>
              <a:t> time. </a:t>
            </a:r>
            <a:r>
              <a:rPr lang="es-ES" dirty="0" err="1"/>
              <a:t>The</a:t>
            </a:r>
            <a:r>
              <a:rPr lang="es-ES" dirty="0"/>
              <a:t> negative </a:t>
            </a:r>
            <a:r>
              <a:rPr lang="es-ES" dirty="0" err="1"/>
              <a:t>environmental</a:t>
            </a:r>
            <a:r>
              <a:rPr lang="es-ES" dirty="0"/>
              <a:t> </a:t>
            </a:r>
            <a:r>
              <a:rPr lang="es-ES" dirty="0" err="1"/>
              <a:t>impact</a:t>
            </a:r>
            <a:r>
              <a:rPr lang="es-ES" dirty="0"/>
              <a:t> </a:t>
            </a:r>
            <a:r>
              <a:rPr lang="es-ES" dirty="0" err="1"/>
              <a:t>is</a:t>
            </a:r>
            <a:r>
              <a:rPr lang="es-ES" dirty="0"/>
              <a:t> </a:t>
            </a:r>
            <a:r>
              <a:rPr lang="es-ES" dirty="0" err="1"/>
              <a:t>relatively</a:t>
            </a:r>
            <a:r>
              <a:rPr lang="es-ES" dirty="0"/>
              <a:t> </a:t>
            </a:r>
            <a:r>
              <a:rPr lang="es-ES" dirty="0" err="1"/>
              <a:t>high</a:t>
            </a:r>
            <a:r>
              <a:rPr lang="es-ES" dirty="0"/>
              <a:t> </a:t>
            </a:r>
            <a:r>
              <a:rPr lang="es-ES" dirty="0" err="1"/>
              <a:t>because</a:t>
            </a:r>
            <a:r>
              <a:rPr lang="es-ES" dirty="0"/>
              <a:t> </a:t>
            </a:r>
            <a:r>
              <a:rPr lang="es-ES" dirty="0" err="1"/>
              <a:t>the</a:t>
            </a:r>
            <a:r>
              <a:rPr lang="es-ES" dirty="0"/>
              <a:t> </a:t>
            </a:r>
            <a:r>
              <a:rPr lang="es-ES" dirty="0" err="1"/>
              <a:t>parts</a:t>
            </a:r>
            <a:r>
              <a:rPr lang="es-ES" dirty="0"/>
              <a:t> </a:t>
            </a:r>
            <a:r>
              <a:rPr lang="es-ES" dirty="0" err="1"/>
              <a:t>used</a:t>
            </a:r>
            <a:r>
              <a:rPr lang="es-ES" dirty="0"/>
              <a:t> </a:t>
            </a:r>
            <a:r>
              <a:rPr lang="es-ES" dirty="0" err="1"/>
              <a:t>during</a:t>
            </a:r>
            <a:r>
              <a:rPr lang="es-ES" dirty="0"/>
              <a:t> </a:t>
            </a:r>
            <a:r>
              <a:rPr lang="es-ES" dirty="0" err="1"/>
              <a:t>these</a:t>
            </a:r>
            <a:r>
              <a:rPr lang="es-ES" dirty="0"/>
              <a:t> </a:t>
            </a:r>
            <a:r>
              <a:rPr lang="es-ES" dirty="0" err="1"/>
              <a:t>trials</a:t>
            </a:r>
            <a:r>
              <a:rPr lang="es-ES" dirty="0"/>
              <a:t> </a:t>
            </a:r>
            <a:r>
              <a:rPr lang="es-ES" dirty="0" err="1"/>
              <a:t>cannot</a:t>
            </a:r>
            <a:r>
              <a:rPr lang="es-ES" dirty="0"/>
              <a:t> be </a:t>
            </a:r>
            <a:r>
              <a:rPr lang="es-ES" dirty="0" err="1"/>
              <a:t>used</a:t>
            </a:r>
            <a:r>
              <a:rPr lang="es-ES" dirty="0"/>
              <a:t> </a:t>
            </a:r>
            <a:r>
              <a:rPr lang="es-ES" dirty="0" err="1"/>
              <a:t>for</a:t>
            </a:r>
            <a:r>
              <a:rPr lang="es-ES" dirty="0"/>
              <a:t> </a:t>
            </a:r>
            <a:r>
              <a:rPr lang="es-ES" dirty="0" err="1"/>
              <a:t>production</a:t>
            </a:r>
            <a:r>
              <a:rPr lang="es-ES" dirty="0"/>
              <a:t>.</a:t>
            </a:r>
          </a:p>
        </p:txBody>
      </p:sp>
      <p:sp>
        <p:nvSpPr>
          <p:cNvPr id="4" name="CuadroTexto 3">
            <a:extLst>
              <a:ext uri="{FF2B5EF4-FFF2-40B4-BE49-F238E27FC236}">
                <a16:creationId xmlns:a16="http://schemas.microsoft.com/office/drawing/2014/main" id="{3DCECB9D-15FF-28E0-9E59-88985307377A}"/>
              </a:ext>
            </a:extLst>
          </p:cNvPr>
          <p:cNvSpPr txBox="1"/>
          <p:nvPr/>
        </p:nvSpPr>
        <p:spPr>
          <a:xfrm>
            <a:off x="1748373" y="338957"/>
            <a:ext cx="2743200"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s-ES" sz="3200" err="1"/>
              <a:t>Introduction</a:t>
            </a:r>
            <a:endParaRPr lang="es-ES" sz="3200"/>
          </a:p>
        </p:txBody>
      </p:sp>
    </p:spTree>
    <p:extLst>
      <p:ext uri="{BB962C8B-B14F-4D97-AF65-F5344CB8AC3E}">
        <p14:creationId xmlns:p14="http://schemas.microsoft.com/office/powerpoint/2010/main" val="740087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5"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191" name="Group 9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92" name="Group 9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0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2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93" name="Group 9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grpSp>
      <p:grpSp>
        <p:nvGrpSpPr>
          <p:cNvPr id="132" name="Group 131">
            <a:extLst>
              <a:ext uri="{FF2B5EF4-FFF2-40B4-BE49-F238E27FC236}">
                <a16:creationId xmlns:a16="http://schemas.microsoft.com/office/drawing/2014/main" id="{8E1DDAD8-1D10-4640-A034-BE90015E37B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33" name="Rectangle 132">
              <a:extLst>
                <a:ext uri="{FF2B5EF4-FFF2-40B4-BE49-F238E27FC236}">
                  <a16:creationId xmlns:a16="http://schemas.microsoft.com/office/drawing/2014/main" id="{52FE7688-721D-4A97-B007-BDE056094D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4" name="Picture 2">
              <a:extLst>
                <a:ext uri="{FF2B5EF4-FFF2-40B4-BE49-F238E27FC236}">
                  <a16:creationId xmlns:a16="http://schemas.microsoft.com/office/drawing/2014/main" id="{9E73A810-8571-4A9D-A3CB-336933AB4C0E}"/>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2" name="Título 1">
            <a:extLst>
              <a:ext uri="{FF2B5EF4-FFF2-40B4-BE49-F238E27FC236}">
                <a16:creationId xmlns:a16="http://schemas.microsoft.com/office/drawing/2014/main" id="{CC2CA31F-E484-906E-A4BC-25E9153524AA}"/>
              </a:ext>
            </a:extLst>
          </p:cNvPr>
          <p:cNvSpPr>
            <a:spLocks noGrp="1"/>
          </p:cNvSpPr>
          <p:nvPr>
            <p:ph type="title"/>
          </p:nvPr>
        </p:nvSpPr>
        <p:spPr>
          <a:xfrm>
            <a:off x="7962519" y="618518"/>
            <a:ext cx="3084891" cy="1478570"/>
          </a:xfrm>
        </p:spPr>
        <p:txBody>
          <a:bodyPr vert="horz" lIns="91440" tIns="45720" rIns="91440" bIns="45720" rtlCol="0" anchor="ctr">
            <a:normAutofit/>
          </a:bodyPr>
          <a:lstStyle/>
          <a:p>
            <a:r>
              <a:rPr lang="en-US" dirty="0"/>
              <a:t>What is VR?</a:t>
            </a:r>
          </a:p>
        </p:txBody>
      </p:sp>
      <p:pic>
        <p:nvPicPr>
          <p:cNvPr id="9" name="Imagen 10" descr="Imagen que contiene vuelo, aire&#10;&#10;Descripción generada automáticamente">
            <a:extLst>
              <a:ext uri="{FF2B5EF4-FFF2-40B4-BE49-F238E27FC236}">
                <a16:creationId xmlns:a16="http://schemas.microsoft.com/office/drawing/2014/main" id="{210A9D00-744E-B304-F3E2-9B42116EF3D2}"/>
              </a:ext>
            </a:extLst>
          </p:cNvPr>
          <p:cNvPicPr>
            <a:picLocks noGrp="1" noChangeAspect="1"/>
          </p:cNvPicPr>
          <p:nvPr>
            <p:ph type="pic" idx="1"/>
          </p:nvPr>
        </p:nvPicPr>
        <p:blipFill rotWithShape="1">
          <a:blip r:embed="rId3"/>
          <a:srcRect l="12684" r="25320"/>
          <a:stretch/>
        </p:blipFill>
        <p:spPr>
          <a:xfrm>
            <a:off x="-5597" y="10"/>
            <a:ext cx="6422730" cy="6857990"/>
          </a:xfrm>
          <a:prstGeom prst="rect">
            <a:avLst/>
          </a:prstGeom>
        </p:spPr>
      </p:pic>
      <p:grpSp>
        <p:nvGrpSpPr>
          <p:cNvPr id="136" name="Group 135">
            <a:extLst>
              <a:ext uri="{FF2B5EF4-FFF2-40B4-BE49-F238E27FC236}">
                <a16:creationId xmlns:a16="http://schemas.microsoft.com/office/drawing/2014/main" id="{FD642FB6-2808-4BC5-AE0B-7302C24B78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37" name="Rectangle 136">
              <a:extLst>
                <a:ext uri="{FF2B5EF4-FFF2-40B4-BE49-F238E27FC236}">
                  <a16:creationId xmlns:a16="http://schemas.microsoft.com/office/drawing/2014/main" id="{0B0B8F04-D9A7-48E5-A29C-51A66B59DFF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38" name="Freeform 6">
              <a:extLst>
                <a:ext uri="{FF2B5EF4-FFF2-40B4-BE49-F238E27FC236}">
                  <a16:creationId xmlns:a16="http://schemas.microsoft.com/office/drawing/2014/main" id="{D6D18883-6BFF-42BB-8088-FCCF83F9CF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9" name="Freeform 7">
              <a:extLst>
                <a:ext uri="{FF2B5EF4-FFF2-40B4-BE49-F238E27FC236}">
                  <a16:creationId xmlns:a16="http://schemas.microsoft.com/office/drawing/2014/main" id="{1D0FEFB3-A009-4D0F-9107-C0B17786FB0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0" name="Rectangle 139">
              <a:extLst>
                <a:ext uri="{FF2B5EF4-FFF2-40B4-BE49-F238E27FC236}">
                  <a16:creationId xmlns:a16="http://schemas.microsoft.com/office/drawing/2014/main" id="{78E86C7F-B981-4448-8A1A-856F7124FF4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41" name="Freeform 9">
              <a:extLst>
                <a:ext uri="{FF2B5EF4-FFF2-40B4-BE49-F238E27FC236}">
                  <a16:creationId xmlns:a16="http://schemas.microsoft.com/office/drawing/2014/main" id="{4C6CFFD9-BA00-4184-8310-5FC9550954F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2" name="Freeform 10">
              <a:extLst>
                <a:ext uri="{FF2B5EF4-FFF2-40B4-BE49-F238E27FC236}">
                  <a16:creationId xmlns:a16="http://schemas.microsoft.com/office/drawing/2014/main" id="{A1892DF3-4848-496C-8664-DFD32EE2508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3" name="Freeform 11">
              <a:extLst>
                <a:ext uri="{FF2B5EF4-FFF2-40B4-BE49-F238E27FC236}">
                  <a16:creationId xmlns:a16="http://schemas.microsoft.com/office/drawing/2014/main" id="{D6DB8C30-651E-4D8F-A70C-163FC58427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4" name="Freeform 12">
              <a:extLst>
                <a:ext uri="{FF2B5EF4-FFF2-40B4-BE49-F238E27FC236}">
                  <a16:creationId xmlns:a16="http://schemas.microsoft.com/office/drawing/2014/main" id="{563DFB81-F969-4F44-BA6C-6347956423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5" name="Freeform 13">
              <a:extLst>
                <a:ext uri="{FF2B5EF4-FFF2-40B4-BE49-F238E27FC236}">
                  <a16:creationId xmlns:a16="http://schemas.microsoft.com/office/drawing/2014/main" id="{8E5DE346-AFCA-40DA-B5E2-93A86EA54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6" name="Freeform 14">
              <a:extLst>
                <a:ext uri="{FF2B5EF4-FFF2-40B4-BE49-F238E27FC236}">
                  <a16:creationId xmlns:a16="http://schemas.microsoft.com/office/drawing/2014/main" id="{77A34306-2AE8-43D0-9686-E97B3B53FE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7" name="Freeform 15">
              <a:extLst>
                <a:ext uri="{FF2B5EF4-FFF2-40B4-BE49-F238E27FC236}">
                  <a16:creationId xmlns:a16="http://schemas.microsoft.com/office/drawing/2014/main" id="{B9CC10F0-FFCD-4CB9-AF4C-22722D20B75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8" name="Freeform 16">
              <a:extLst>
                <a:ext uri="{FF2B5EF4-FFF2-40B4-BE49-F238E27FC236}">
                  <a16:creationId xmlns:a16="http://schemas.microsoft.com/office/drawing/2014/main" id="{2A6B0E38-C962-4491-BFDA-75378B4D674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49" name="Freeform 17">
              <a:extLst>
                <a:ext uri="{FF2B5EF4-FFF2-40B4-BE49-F238E27FC236}">
                  <a16:creationId xmlns:a16="http://schemas.microsoft.com/office/drawing/2014/main" id="{655F640B-8407-487C-8696-F47451478E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0" name="Freeform 18">
              <a:extLst>
                <a:ext uri="{FF2B5EF4-FFF2-40B4-BE49-F238E27FC236}">
                  <a16:creationId xmlns:a16="http://schemas.microsoft.com/office/drawing/2014/main" id="{FAB4F099-4FF6-4410-A5B9-2A5355719C9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1" name="Freeform 19">
              <a:extLst>
                <a:ext uri="{FF2B5EF4-FFF2-40B4-BE49-F238E27FC236}">
                  <a16:creationId xmlns:a16="http://schemas.microsoft.com/office/drawing/2014/main" id="{6FE80B6E-3DA9-4304-9925-12E578C4E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2" name="Freeform 20">
              <a:extLst>
                <a:ext uri="{FF2B5EF4-FFF2-40B4-BE49-F238E27FC236}">
                  <a16:creationId xmlns:a16="http://schemas.microsoft.com/office/drawing/2014/main" id="{67D1CB75-0CBA-4E13-924C-21F221D7BF6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3" name="Freeform 21">
              <a:extLst>
                <a:ext uri="{FF2B5EF4-FFF2-40B4-BE49-F238E27FC236}">
                  <a16:creationId xmlns:a16="http://schemas.microsoft.com/office/drawing/2014/main" id="{F2CC783B-FA45-4777-A76A-982B285C7C4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4" name="Freeform 22">
              <a:extLst>
                <a:ext uri="{FF2B5EF4-FFF2-40B4-BE49-F238E27FC236}">
                  <a16:creationId xmlns:a16="http://schemas.microsoft.com/office/drawing/2014/main" id="{D68F4DD3-D736-4B78-972E-F5128CFBE7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5" name="Freeform 23">
              <a:extLst>
                <a:ext uri="{FF2B5EF4-FFF2-40B4-BE49-F238E27FC236}">
                  <a16:creationId xmlns:a16="http://schemas.microsoft.com/office/drawing/2014/main" id="{B14AF103-15B3-4796-A71A-297D37E176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6" name="Freeform 24">
              <a:extLst>
                <a:ext uri="{FF2B5EF4-FFF2-40B4-BE49-F238E27FC236}">
                  <a16:creationId xmlns:a16="http://schemas.microsoft.com/office/drawing/2014/main" id="{B0B240FB-0453-4B6F-9F9B-C2C3305AC5E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7" name="Freeform 25">
              <a:extLst>
                <a:ext uri="{FF2B5EF4-FFF2-40B4-BE49-F238E27FC236}">
                  <a16:creationId xmlns:a16="http://schemas.microsoft.com/office/drawing/2014/main" id="{EBBBDCEE-433E-40F3-B49D-375CB162A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8" name="Freeform 26">
              <a:extLst>
                <a:ext uri="{FF2B5EF4-FFF2-40B4-BE49-F238E27FC236}">
                  <a16:creationId xmlns:a16="http://schemas.microsoft.com/office/drawing/2014/main" id="{09B123C6-141E-4A37-B5A7-27E7764FA1F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59" name="Freeform 27">
              <a:extLst>
                <a:ext uri="{FF2B5EF4-FFF2-40B4-BE49-F238E27FC236}">
                  <a16:creationId xmlns:a16="http://schemas.microsoft.com/office/drawing/2014/main" id="{1FA1F521-36A1-49FF-84A7-229E8970F7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0" name="Freeform 28">
              <a:extLst>
                <a:ext uri="{FF2B5EF4-FFF2-40B4-BE49-F238E27FC236}">
                  <a16:creationId xmlns:a16="http://schemas.microsoft.com/office/drawing/2014/main" id="{DE512F89-D901-4487-A42C-02345EC5FCD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1" name="Freeform 29">
              <a:extLst>
                <a:ext uri="{FF2B5EF4-FFF2-40B4-BE49-F238E27FC236}">
                  <a16:creationId xmlns:a16="http://schemas.microsoft.com/office/drawing/2014/main" id="{ED3ED0E5-3226-4B78-B3EA-C591824B8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2" name="Freeform 30">
              <a:extLst>
                <a:ext uri="{FF2B5EF4-FFF2-40B4-BE49-F238E27FC236}">
                  <a16:creationId xmlns:a16="http://schemas.microsoft.com/office/drawing/2014/main" id="{9CBB1F68-B6DE-4ECF-B20F-328F9811E2F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3" name="Freeform 31">
              <a:extLst>
                <a:ext uri="{FF2B5EF4-FFF2-40B4-BE49-F238E27FC236}">
                  <a16:creationId xmlns:a16="http://schemas.microsoft.com/office/drawing/2014/main" id="{A566C551-9523-4D97-A8CF-5C91F436C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4" name="Freeform 32">
              <a:extLst>
                <a:ext uri="{FF2B5EF4-FFF2-40B4-BE49-F238E27FC236}">
                  <a16:creationId xmlns:a16="http://schemas.microsoft.com/office/drawing/2014/main" id="{9E166BA0-9268-4419-9332-2D30C212397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5" name="Rectangle 164">
              <a:extLst>
                <a:ext uri="{FF2B5EF4-FFF2-40B4-BE49-F238E27FC236}">
                  <a16:creationId xmlns:a16="http://schemas.microsoft.com/office/drawing/2014/main" id="{B700C031-AA54-4DC7-B8A2-2569B3FA653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66" name="Freeform 34">
              <a:extLst>
                <a:ext uri="{FF2B5EF4-FFF2-40B4-BE49-F238E27FC236}">
                  <a16:creationId xmlns:a16="http://schemas.microsoft.com/office/drawing/2014/main" id="{03045EC8-ECC8-473F-8786-DE266F05B15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7" name="Freeform 35">
              <a:extLst>
                <a:ext uri="{FF2B5EF4-FFF2-40B4-BE49-F238E27FC236}">
                  <a16:creationId xmlns:a16="http://schemas.microsoft.com/office/drawing/2014/main" id="{9337EBA2-5088-4A44-8C0B-A6EE78989C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8" name="Freeform 36">
              <a:extLst>
                <a:ext uri="{FF2B5EF4-FFF2-40B4-BE49-F238E27FC236}">
                  <a16:creationId xmlns:a16="http://schemas.microsoft.com/office/drawing/2014/main" id="{3486A705-2593-45C9-A13E-8E2FB7C354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69" name="Freeform 37">
              <a:extLst>
                <a:ext uri="{FF2B5EF4-FFF2-40B4-BE49-F238E27FC236}">
                  <a16:creationId xmlns:a16="http://schemas.microsoft.com/office/drawing/2014/main" id="{F357321C-6DEE-4D02-A997-75E47EE0E0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0" name="Freeform 38">
              <a:extLst>
                <a:ext uri="{FF2B5EF4-FFF2-40B4-BE49-F238E27FC236}">
                  <a16:creationId xmlns:a16="http://schemas.microsoft.com/office/drawing/2014/main" id="{D0B8F87F-3530-4BCD-A8E5-C1B83707B55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1" name="Freeform 39">
              <a:extLst>
                <a:ext uri="{FF2B5EF4-FFF2-40B4-BE49-F238E27FC236}">
                  <a16:creationId xmlns:a16="http://schemas.microsoft.com/office/drawing/2014/main" id="{5BE86BA3-AB0E-4F70-A552-0D9EB9E98E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2" name="Freeform 40">
              <a:extLst>
                <a:ext uri="{FF2B5EF4-FFF2-40B4-BE49-F238E27FC236}">
                  <a16:creationId xmlns:a16="http://schemas.microsoft.com/office/drawing/2014/main" id="{DF5FE773-B9AE-4A3F-8EDC-165CE579BDC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3" name="Freeform 41">
              <a:extLst>
                <a:ext uri="{FF2B5EF4-FFF2-40B4-BE49-F238E27FC236}">
                  <a16:creationId xmlns:a16="http://schemas.microsoft.com/office/drawing/2014/main" id="{4A03D7BE-B358-4F8B-85EA-65E0CBF2D1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4" name="Freeform 42">
              <a:extLst>
                <a:ext uri="{FF2B5EF4-FFF2-40B4-BE49-F238E27FC236}">
                  <a16:creationId xmlns:a16="http://schemas.microsoft.com/office/drawing/2014/main" id="{A6548877-0957-435B-A419-389A278E57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5" name="Freeform 43">
              <a:extLst>
                <a:ext uri="{FF2B5EF4-FFF2-40B4-BE49-F238E27FC236}">
                  <a16:creationId xmlns:a16="http://schemas.microsoft.com/office/drawing/2014/main" id="{B2D5EA95-9E60-468A-8DA1-40F05C9BDA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6" name="Freeform 44">
              <a:extLst>
                <a:ext uri="{FF2B5EF4-FFF2-40B4-BE49-F238E27FC236}">
                  <a16:creationId xmlns:a16="http://schemas.microsoft.com/office/drawing/2014/main" id="{C9B409CE-11E5-40D1-8C9B-86614EAE2A3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7" name="Rectangle 176">
              <a:extLst>
                <a:ext uri="{FF2B5EF4-FFF2-40B4-BE49-F238E27FC236}">
                  <a16:creationId xmlns:a16="http://schemas.microsoft.com/office/drawing/2014/main" id="{9E594AF5-DB50-4227-AC2F-10EE5233C41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78" name="Freeform 46">
              <a:extLst>
                <a:ext uri="{FF2B5EF4-FFF2-40B4-BE49-F238E27FC236}">
                  <a16:creationId xmlns:a16="http://schemas.microsoft.com/office/drawing/2014/main" id="{9335DCAF-74A2-4994-B5BF-1C079A40A5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9" name="Freeform 47">
              <a:extLst>
                <a:ext uri="{FF2B5EF4-FFF2-40B4-BE49-F238E27FC236}">
                  <a16:creationId xmlns:a16="http://schemas.microsoft.com/office/drawing/2014/main" id="{1DC8E1A2-0C6B-4BA9-85F4-3645AED5DEA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0" name="Freeform 48">
              <a:extLst>
                <a:ext uri="{FF2B5EF4-FFF2-40B4-BE49-F238E27FC236}">
                  <a16:creationId xmlns:a16="http://schemas.microsoft.com/office/drawing/2014/main" id="{28F38DE0-3BEE-441A-8212-E77DA2328A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1" name="Freeform 49">
              <a:extLst>
                <a:ext uri="{FF2B5EF4-FFF2-40B4-BE49-F238E27FC236}">
                  <a16:creationId xmlns:a16="http://schemas.microsoft.com/office/drawing/2014/main" id="{AE81208E-D239-496C-A312-506B0241B3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2" name="Freeform 50">
              <a:extLst>
                <a:ext uri="{FF2B5EF4-FFF2-40B4-BE49-F238E27FC236}">
                  <a16:creationId xmlns:a16="http://schemas.microsoft.com/office/drawing/2014/main" id="{242FE966-DDA4-4668-B8D6-C4B0D4C78E5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3" name="Freeform 51">
              <a:extLst>
                <a:ext uri="{FF2B5EF4-FFF2-40B4-BE49-F238E27FC236}">
                  <a16:creationId xmlns:a16="http://schemas.microsoft.com/office/drawing/2014/main" id="{FB0A5F60-550F-4025-9DCE-6F42A7C064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4" name="Freeform 52">
              <a:extLst>
                <a:ext uri="{FF2B5EF4-FFF2-40B4-BE49-F238E27FC236}">
                  <a16:creationId xmlns:a16="http://schemas.microsoft.com/office/drawing/2014/main" id="{D7B61D18-4A61-44C9-A809-40639E8C1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5" name="Freeform 53">
              <a:extLst>
                <a:ext uri="{FF2B5EF4-FFF2-40B4-BE49-F238E27FC236}">
                  <a16:creationId xmlns:a16="http://schemas.microsoft.com/office/drawing/2014/main" id="{CB26E7EB-DC12-4BA7-B5DE-09EF2C1D0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6" name="Freeform 54">
              <a:extLst>
                <a:ext uri="{FF2B5EF4-FFF2-40B4-BE49-F238E27FC236}">
                  <a16:creationId xmlns:a16="http://schemas.microsoft.com/office/drawing/2014/main" id="{921237B4-9D85-4611-851F-5DBD71544AE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7" name="Freeform 55">
              <a:extLst>
                <a:ext uri="{FF2B5EF4-FFF2-40B4-BE49-F238E27FC236}">
                  <a16:creationId xmlns:a16="http://schemas.microsoft.com/office/drawing/2014/main" id="{C91509DE-9FAA-4E84-BCC1-CDDBEA8AC0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8" name="Freeform 56">
              <a:extLst>
                <a:ext uri="{FF2B5EF4-FFF2-40B4-BE49-F238E27FC236}">
                  <a16:creationId xmlns:a16="http://schemas.microsoft.com/office/drawing/2014/main" id="{C7029B06-6A09-4E46-BA86-F3C66DBDD4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9" name="Freeform 57">
              <a:extLst>
                <a:ext uri="{FF2B5EF4-FFF2-40B4-BE49-F238E27FC236}">
                  <a16:creationId xmlns:a16="http://schemas.microsoft.com/office/drawing/2014/main" id="{FF4ACFBF-D1F2-47B1-B0EB-F08C6508BD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90" name="Freeform 58">
              <a:extLst>
                <a:ext uri="{FF2B5EF4-FFF2-40B4-BE49-F238E27FC236}">
                  <a16:creationId xmlns:a16="http://schemas.microsoft.com/office/drawing/2014/main" id="{A6FD1991-3A0E-4F63-BAD9-A98C2986048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4" name="Marcador de texto 3">
            <a:extLst>
              <a:ext uri="{FF2B5EF4-FFF2-40B4-BE49-F238E27FC236}">
                <a16:creationId xmlns:a16="http://schemas.microsoft.com/office/drawing/2014/main" id="{3E2CEDBA-E6C6-5AE6-4008-8A8AD8A2A5FE}"/>
              </a:ext>
            </a:extLst>
          </p:cNvPr>
          <p:cNvSpPr>
            <a:spLocks noGrp="1"/>
          </p:cNvSpPr>
          <p:nvPr>
            <p:ph type="body" sz="half" idx="2"/>
          </p:nvPr>
        </p:nvSpPr>
        <p:spPr>
          <a:xfrm>
            <a:off x="6812330" y="1958230"/>
            <a:ext cx="4867684" cy="4063008"/>
          </a:xfrm>
        </p:spPr>
        <p:txBody>
          <a:bodyPr vert="horz" lIns="91440" tIns="45720" rIns="91440" bIns="45720" rtlCol="0" anchor="t">
            <a:normAutofit fontScale="92500" lnSpcReduction="20000"/>
          </a:bodyPr>
          <a:lstStyle/>
          <a:p>
            <a:r>
              <a:rPr lang="en-US" sz="2400" dirty="0"/>
              <a:t>VR is the combination of 3D models with the interaction of graphics in real-time, where the users can manipulate and interact with a simulated world. </a:t>
            </a:r>
            <a:endParaRPr lang="es-ES" sz="2400"/>
          </a:p>
          <a:p>
            <a:r>
              <a:rPr lang="en-US" sz="2400" dirty="0"/>
              <a:t>This technology will be used in two ways: </a:t>
            </a:r>
            <a:endParaRPr lang="es-ES" sz="2400" dirty="0"/>
          </a:p>
          <a:p>
            <a:pPr marL="285750" indent="-285750">
              <a:buFont typeface="Calibri" panose="020B0604020202020204" pitchFamily="34" charset="0"/>
              <a:buChar char="-"/>
            </a:pPr>
            <a:r>
              <a:rPr lang="en-US" sz="2400" dirty="0"/>
              <a:t>Using a head-mounted display (HMD), and sometimes with gloves or other devices </a:t>
            </a:r>
          </a:p>
          <a:p>
            <a:pPr marL="285750" indent="-285750">
              <a:buFont typeface="Calibri" panose="020B0604020202020204" pitchFamily="34" charset="0"/>
              <a:buChar char="-"/>
            </a:pPr>
            <a:r>
              <a:rPr lang="en-US" sz="2400" dirty="0"/>
              <a:t>Desktop, which only requires a computer with the VR application</a:t>
            </a:r>
            <a:endParaRPr lang="en-US" sz="2400"/>
          </a:p>
          <a:p>
            <a:endParaRPr lang="en-US" sz="2400" dirty="0"/>
          </a:p>
        </p:txBody>
      </p:sp>
    </p:spTree>
    <p:extLst>
      <p:ext uri="{BB962C8B-B14F-4D97-AF65-F5344CB8AC3E}">
        <p14:creationId xmlns:p14="http://schemas.microsoft.com/office/powerpoint/2010/main" val="26128949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5FF7B57D-FF7B-48B3-9F60-9BCEEECF9E7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EB95AFDF-FA7D-4311-9C65-6D507D92F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13" name="Group 12">
              <a:extLst>
                <a:ext uri="{FF2B5EF4-FFF2-40B4-BE49-F238E27FC236}">
                  <a16:creationId xmlns:a16="http://schemas.microsoft.com/office/drawing/2014/main" id="{9A5CCD98-20C1-4404-B788-FDA92F8A44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5" name="Rectangle 5">
                <a:extLst>
                  <a:ext uri="{FF2B5EF4-FFF2-40B4-BE49-F238E27FC236}">
                    <a16:creationId xmlns:a16="http://schemas.microsoft.com/office/drawing/2014/main" id="{C1424C76-B5C3-468E-86FA-8D9B269053D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26" name="Freeform 6">
                <a:extLst>
                  <a:ext uri="{FF2B5EF4-FFF2-40B4-BE49-F238E27FC236}">
                    <a16:creationId xmlns:a16="http://schemas.microsoft.com/office/drawing/2014/main" id="{B3922267-72C9-403B-A6DE-7D0A43D554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7">
                <a:extLst>
                  <a:ext uri="{FF2B5EF4-FFF2-40B4-BE49-F238E27FC236}">
                    <a16:creationId xmlns:a16="http://schemas.microsoft.com/office/drawing/2014/main" id="{7276DB68-2E8D-4723-852B-7476DD38FE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8">
                <a:extLst>
                  <a:ext uri="{FF2B5EF4-FFF2-40B4-BE49-F238E27FC236}">
                    <a16:creationId xmlns:a16="http://schemas.microsoft.com/office/drawing/2014/main" id="{0A155711-4993-4D1E-89EA-A397C164F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9">
                <a:extLst>
                  <a:ext uri="{FF2B5EF4-FFF2-40B4-BE49-F238E27FC236}">
                    <a16:creationId xmlns:a16="http://schemas.microsoft.com/office/drawing/2014/main" id="{2AB42136-2551-4CAA-857F-65FA3247B49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10">
                <a:extLst>
                  <a:ext uri="{FF2B5EF4-FFF2-40B4-BE49-F238E27FC236}">
                    <a16:creationId xmlns:a16="http://schemas.microsoft.com/office/drawing/2014/main" id="{7C2ADEA1-EA3E-4C0E-A28E-460092F7FF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11">
                <a:extLst>
                  <a:ext uri="{FF2B5EF4-FFF2-40B4-BE49-F238E27FC236}">
                    <a16:creationId xmlns:a16="http://schemas.microsoft.com/office/drawing/2014/main" id="{B04584B3-081C-4286-A840-AB5B16B10A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12">
                <a:extLst>
                  <a:ext uri="{FF2B5EF4-FFF2-40B4-BE49-F238E27FC236}">
                    <a16:creationId xmlns:a16="http://schemas.microsoft.com/office/drawing/2014/main" id="{3AB388FD-C246-4936-A041-E0413A1329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13">
                <a:extLst>
                  <a:ext uri="{FF2B5EF4-FFF2-40B4-BE49-F238E27FC236}">
                    <a16:creationId xmlns:a16="http://schemas.microsoft.com/office/drawing/2014/main" id="{57692343-2D12-4F57-836C-945D407B68B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14">
                <a:extLst>
                  <a:ext uri="{FF2B5EF4-FFF2-40B4-BE49-F238E27FC236}">
                    <a16:creationId xmlns:a16="http://schemas.microsoft.com/office/drawing/2014/main" id="{062EE710-0210-4840-8698-E0DF1C61700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15">
                <a:extLst>
                  <a:ext uri="{FF2B5EF4-FFF2-40B4-BE49-F238E27FC236}">
                    <a16:creationId xmlns:a16="http://schemas.microsoft.com/office/drawing/2014/main" id="{161892F4-6071-40CD-8E18-CDEE0C91B58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Line 16">
                <a:extLst>
                  <a:ext uri="{FF2B5EF4-FFF2-40B4-BE49-F238E27FC236}">
                    <a16:creationId xmlns:a16="http://schemas.microsoft.com/office/drawing/2014/main" id="{3E6BBE44-8D88-407D-B1C6-10C89DD6173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37" name="Freeform 17">
                <a:extLst>
                  <a:ext uri="{FF2B5EF4-FFF2-40B4-BE49-F238E27FC236}">
                    <a16:creationId xmlns:a16="http://schemas.microsoft.com/office/drawing/2014/main" id="{1E90AE6E-328E-4730-825C-B5130F5CFC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18">
                <a:extLst>
                  <a:ext uri="{FF2B5EF4-FFF2-40B4-BE49-F238E27FC236}">
                    <a16:creationId xmlns:a16="http://schemas.microsoft.com/office/drawing/2014/main" id="{24EC969F-6E4A-4163-ABDA-4674429A3D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19">
                <a:extLst>
                  <a:ext uri="{FF2B5EF4-FFF2-40B4-BE49-F238E27FC236}">
                    <a16:creationId xmlns:a16="http://schemas.microsoft.com/office/drawing/2014/main" id="{1B735C94-B049-42C6-9DEF-5DB70D58CE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20">
                <a:extLst>
                  <a:ext uri="{FF2B5EF4-FFF2-40B4-BE49-F238E27FC236}">
                    <a16:creationId xmlns:a16="http://schemas.microsoft.com/office/drawing/2014/main" id="{051C02E6-1954-478B-AEAE-BF8F36BE94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Rectangle 21">
                <a:extLst>
                  <a:ext uri="{FF2B5EF4-FFF2-40B4-BE49-F238E27FC236}">
                    <a16:creationId xmlns:a16="http://schemas.microsoft.com/office/drawing/2014/main" id="{6710B1C0-310A-48D0-B824-459D9AFC2FB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2" name="Freeform 22">
                <a:extLst>
                  <a:ext uri="{FF2B5EF4-FFF2-40B4-BE49-F238E27FC236}">
                    <a16:creationId xmlns:a16="http://schemas.microsoft.com/office/drawing/2014/main" id="{1204A606-D9A6-4DC6-9F0E-D516EA1EB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23">
                <a:extLst>
                  <a:ext uri="{FF2B5EF4-FFF2-40B4-BE49-F238E27FC236}">
                    <a16:creationId xmlns:a16="http://schemas.microsoft.com/office/drawing/2014/main" id="{EE569555-0243-4979-A537-C9B4AFD5F25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24">
                <a:extLst>
                  <a:ext uri="{FF2B5EF4-FFF2-40B4-BE49-F238E27FC236}">
                    <a16:creationId xmlns:a16="http://schemas.microsoft.com/office/drawing/2014/main" id="{D52A977D-4993-48AF-A792-F2DE096391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25">
                <a:extLst>
                  <a:ext uri="{FF2B5EF4-FFF2-40B4-BE49-F238E27FC236}">
                    <a16:creationId xmlns:a16="http://schemas.microsoft.com/office/drawing/2014/main" id="{93CFF2DC-E52E-4D99-97D5-B0D7B792E50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26">
                <a:extLst>
                  <a:ext uri="{FF2B5EF4-FFF2-40B4-BE49-F238E27FC236}">
                    <a16:creationId xmlns:a16="http://schemas.microsoft.com/office/drawing/2014/main" id="{5E175372-AF09-42A7-B3D0-226C834891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27">
                <a:extLst>
                  <a:ext uri="{FF2B5EF4-FFF2-40B4-BE49-F238E27FC236}">
                    <a16:creationId xmlns:a16="http://schemas.microsoft.com/office/drawing/2014/main" id="{ABF20BA9-F4B2-49EA-A573-578B18977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28">
                <a:extLst>
                  <a:ext uri="{FF2B5EF4-FFF2-40B4-BE49-F238E27FC236}">
                    <a16:creationId xmlns:a16="http://schemas.microsoft.com/office/drawing/2014/main" id="{AA3A7A4B-C811-4E23-8BFD-5823A032DA3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29">
                <a:extLst>
                  <a:ext uri="{FF2B5EF4-FFF2-40B4-BE49-F238E27FC236}">
                    <a16:creationId xmlns:a16="http://schemas.microsoft.com/office/drawing/2014/main" id="{47537781-F057-4B97-AD8F-12FE9BE599A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30">
                <a:extLst>
                  <a:ext uri="{FF2B5EF4-FFF2-40B4-BE49-F238E27FC236}">
                    <a16:creationId xmlns:a16="http://schemas.microsoft.com/office/drawing/2014/main" id="{078883C7-EB52-4BB7-A9A7-F8C046A83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31">
                <a:extLst>
                  <a:ext uri="{FF2B5EF4-FFF2-40B4-BE49-F238E27FC236}">
                    <a16:creationId xmlns:a16="http://schemas.microsoft.com/office/drawing/2014/main" id="{63CCBBF8-5972-4ED3-AB5B-46DC425B1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14" name="Group 13">
              <a:extLst>
                <a:ext uri="{FF2B5EF4-FFF2-40B4-BE49-F238E27FC236}">
                  <a16:creationId xmlns:a16="http://schemas.microsoft.com/office/drawing/2014/main" id="{A8C19883-37FB-437C-A3AA-89AA6239D3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5" name="Freeform 32">
                <a:extLst>
                  <a:ext uri="{FF2B5EF4-FFF2-40B4-BE49-F238E27FC236}">
                    <a16:creationId xmlns:a16="http://schemas.microsoft.com/office/drawing/2014/main" id="{AF1753DD-4CEF-45EC-B952-90EA8895D7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Freeform 33">
                <a:extLst>
                  <a:ext uri="{FF2B5EF4-FFF2-40B4-BE49-F238E27FC236}">
                    <a16:creationId xmlns:a16="http://schemas.microsoft.com/office/drawing/2014/main" id="{5B9356DB-C1BE-4D76-8FA7-4FBAA12D1D3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7" name="Freeform 34">
                <a:extLst>
                  <a:ext uri="{FF2B5EF4-FFF2-40B4-BE49-F238E27FC236}">
                    <a16:creationId xmlns:a16="http://schemas.microsoft.com/office/drawing/2014/main" id="{C4F59561-572D-42BA-A6FD-F3AFA1A394D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35">
                <a:extLst>
                  <a:ext uri="{FF2B5EF4-FFF2-40B4-BE49-F238E27FC236}">
                    <a16:creationId xmlns:a16="http://schemas.microsoft.com/office/drawing/2014/main" id="{BB7A51A1-D509-4494-BAE2-1B96CAD4DB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36">
                <a:extLst>
                  <a:ext uri="{FF2B5EF4-FFF2-40B4-BE49-F238E27FC236}">
                    <a16:creationId xmlns:a16="http://schemas.microsoft.com/office/drawing/2014/main" id="{D3FE0B5A-55DE-4E56-8E9B-B92D1DB9A89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37">
                <a:extLst>
                  <a:ext uri="{FF2B5EF4-FFF2-40B4-BE49-F238E27FC236}">
                    <a16:creationId xmlns:a16="http://schemas.microsoft.com/office/drawing/2014/main" id="{F125661C-3A0E-4B6E-B2AB-1B08C89251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38">
                <a:extLst>
                  <a:ext uri="{FF2B5EF4-FFF2-40B4-BE49-F238E27FC236}">
                    <a16:creationId xmlns:a16="http://schemas.microsoft.com/office/drawing/2014/main" id="{39304006-EE77-438A-A0D1-537322356C1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39">
                <a:extLst>
                  <a:ext uri="{FF2B5EF4-FFF2-40B4-BE49-F238E27FC236}">
                    <a16:creationId xmlns:a16="http://schemas.microsoft.com/office/drawing/2014/main" id="{C6031DEB-4109-4049-82CF-DD06483A2C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40">
                <a:extLst>
                  <a:ext uri="{FF2B5EF4-FFF2-40B4-BE49-F238E27FC236}">
                    <a16:creationId xmlns:a16="http://schemas.microsoft.com/office/drawing/2014/main" id="{65FC2657-18D6-4490-88D6-32E6B1C6FB1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Rectangle 41">
                <a:extLst>
                  <a:ext uri="{FF2B5EF4-FFF2-40B4-BE49-F238E27FC236}">
                    <a16:creationId xmlns:a16="http://schemas.microsoft.com/office/drawing/2014/main" id="{20BEA03B-3EAD-4FA2-BC9D-25A14D635CF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sp useBgFill="1">
        <p:nvSpPr>
          <p:cNvPr id="53" name="Rectangle 52">
            <a:extLst>
              <a:ext uri="{FF2B5EF4-FFF2-40B4-BE49-F238E27FC236}">
                <a16:creationId xmlns:a16="http://schemas.microsoft.com/office/drawing/2014/main" id="{C2E4E997-8672-4FFD-B8EC-9932A8E471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pic>
        <p:nvPicPr>
          <p:cNvPr id="55" name="Picture 2">
            <a:extLst>
              <a:ext uri="{FF2B5EF4-FFF2-40B4-BE49-F238E27FC236}">
                <a16:creationId xmlns:a16="http://schemas.microsoft.com/office/drawing/2014/main" id="{FE6BA9E6-1D9E-4D30-B528-D49FA1342E4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CC2CA31F-E484-906E-A4BC-25E9153524AA}"/>
              </a:ext>
            </a:extLst>
          </p:cNvPr>
          <p:cNvSpPr>
            <a:spLocks noGrp="1"/>
          </p:cNvSpPr>
          <p:nvPr>
            <p:ph type="title"/>
          </p:nvPr>
        </p:nvSpPr>
        <p:spPr>
          <a:xfrm>
            <a:off x="1141413" y="201575"/>
            <a:ext cx="4459286" cy="702192"/>
          </a:xfrm>
        </p:spPr>
        <p:txBody>
          <a:bodyPr vert="horz" lIns="91440" tIns="45720" rIns="91440" bIns="45720" rtlCol="0" anchor="ctr">
            <a:normAutofit/>
          </a:bodyPr>
          <a:lstStyle/>
          <a:p>
            <a:r>
              <a:rPr lang="en-US" dirty="0"/>
              <a:t>PROJECT ADVANTAGES</a:t>
            </a:r>
          </a:p>
        </p:txBody>
      </p:sp>
      <p:sp>
        <p:nvSpPr>
          <p:cNvPr id="4" name="Marcador de texto 3">
            <a:extLst>
              <a:ext uri="{FF2B5EF4-FFF2-40B4-BE49-F238E27FC236}">
                <a16:creationId xmlns:a16="http://schemas.microsoft.com/office/drawing/2014/main" id="{3E2CEDBA-E6C6-5AE6-4008-8A8AD8A2A5FE}"/>
              </a:ext>
            </a:extLst>
          </p:cNvPr>
          <p:cNvSpPr>
            <a:spLocks noGrp="1"/>
          </p:cNvSpPr>
          <p:nvPr>
            <p:ph type="body" sz="half" idx="2"/>
          </p:nvPr>
        </p:nvSpPr>
        <p:spPr>
          <a:xfrm>
            <a:off x="1141412" y="984281"/>
            <a:ext cx="5091890" cy="5143988"/>
          </a:xfrm>
        </p:spPr>
        <p:txBody>
          <a:bodyPr vert="horz" lIns="91440" tIns="45720" rIns="91440" bIns="45720" rtlCol="0" anchor="t">
            <a:normAutofit/>
          </a:bodyPr>
          <a:lstStyle/>
          <a:p>
            <a:pPr indent="-228600">
              <a:buFont typeface="Arial" panose="020B0604020202020204" pitchFamily="34" charset="0"/>
              <a:buChar char="•"/>
            </a:pPr>
            <a:r>
              <a:rPr lang="en-US" sz="2000" dirty="0"/>
              <a:t>Product design life cycle reduced in cost and time </a:t>
            </a:r>
            <a:endParaRPr lang="es-ES" dirty="0"/>
          </a:p>
          <a:p>
            <a:pPr indent="-228600">
              <a:buFont typeface="Arial" panose="020B0604020202020204" pitchFamily="34" charset="0"/>
              <a:buChar char="•"/>
            </a:pPr>
            <a:r>
              <a:rPr lang="en-US" sz="2000" dirty="0"/>
              <a:t>Better quality designs and assemblies </a:t>
            </a:r>
            <a:endParaRPr lang="es-ES" dirty="0"/>
          </a:p>
          <a:p>
            <a:pPr indent="-228600">
              <a:buFont typeface="Arial" panose="020B0604020202020204" pitchFamily="34" charset="0"/>
              <a:buChar char="•"/>
            </a:pPr>
            <a:r>
              <a:rPr lang="en-US" sz="2000" dirty="0"/>
              <a:t>Design validations are achievable in short periods </a:t>
            </a:r>
            <a:endParaRPr lang="es-ES" dirty="0"/>
          </a:p>
          <a:p>
            <a:pPr indent="-228600">
              <a:buFont typeface="Arial" panose="020B0604020202020204" pitchFamily="34" charset="0"/>
              <a:buChar char="•"/>
            </a:pPr>
            <a:r>
              <a:rPr lang="en-US" sz="2000" dirty="0"/>
              <a:t>Reduce project deadlines to be more competitive in the market </a:t>
            </a:r>
            <a:endParaRPr lang="es-ES" dirty="0"/>
          </a:p>
          <a:p>
            <a:pPr indent="-228600">
              <a:buFont typeface="Arial" panose="020B0604020202020204" pitchFamily="34" charset="0"/>
              <a:buChar char="•"/>
            </a:pPr>
            <a:r>
              <a:rPr lang="en-US" sz="2000" dirty="0"/>
              <a:t>Achieve all trials required during projects</a:t>
            </a:r>
            <a:endParaRPr lang="es-ES" dirty="0"/>
          </a:p>
          <a:p>
            <a:pPr indent="-228600">
              <a:buChar char="•"/>
            </a:pPr>
            <a:r>
              <a:rPr lang="en-US" sz="2000" dirty="0"/>
              <a:t> Fewer employees are required to do the task</a:t>
            </a:r>
            <a:endParaRPr lang="es-ES" dirty="0"/>
          </a:p>
          <a:p>
            <a:pPr indent="-228600">
              <a:buFont typeface="Arial" panose="020B0604020202020204" pitchFamily="34" charset="0"/>
              <a:buChar char="•"/>
            </a:pPr>
            <a:r>
              <a:rPr lang="en-US" sz="2000" dirty="0"/>
              <a:t> Significant environmental improvements will be made by reducing waste materials</a:t>
            </a:r>
            <a:endParaRPr lang="es-ES" dirty="0"/>
          </a:p>
        </p:txBody>
      </p:sp>
      <p:pic>
        <p:nvPicPr>
          <p:cNvPr id="5" name="Imagen 5" descr="Imagen que contiene persona, interior, hombre, parado&#10;&#10;Descripción generada automáticamente">
            <a:extLst>
              <a:ext uri="{FF2B5EF4-FFF2-40B4-BE49-F238E27FC236}">
                <a16:creationId xmlns:a16="http://schemas.microsoft.com/office/drawing/2014/main" id="{0ACB5860-137E-E70C-D6D8-4908742E9635}"/>
              </a:ext>
            </a:extLst>
          </p:cNvPr>
          <p:cNvPicPr>
            <a:picLocks noGrp="1" noChangeAspect="1"/>
          </p:cNvPicPr>
          <p:nvPr>
            <p:ph type="pic" idx="1"/>
          </p:nvPr>
        </p:nvPicPr>
        <p:blipFill>
          <a:blip r:embed="rId3"/>
          <a:srcRect l="26409" r="26409"/>
          <a:stretch/>
        </p:blipFill>
        <p:spPr>
          <a:xfrm>
            <a:off x="6458190" y="532254"/>
            <a:ext cx="4429977" cy="5596015"/>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pSp>
        <p:nvGrpSpPr>
          <p:cNvPr id="57" name="Group 56">
            <a:extLst>
              <a:ext uri="{FF2B5EF4-FFF2-40B4-BE49-F238E27FC236}">
                <a16:creationId xmlns:a16="http://schemas.microsoft.com/office/drawing/2014/main" id="{453E4DEE-E996-40F8-8635-0FF43D7348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58" name="Rectangle 5">
              <a:extLst>
                <a:ext uri="{FF2B5EF4-FFF2-40B4-BE49-F238E27FC236}">
                  <a16:creationId xmlns:a16="http://schemas.microsoft.com/office/drawing/2014/main" id="{08BD1D3E-43CE-49EB-A424-0738950C6424}"/>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59" name="Freeform 6">
              <a:extLst>
                <a:ext uri="{FF2B5EF4-FFF2-40B4-BE49-F238E27FC236}">
                  <a16:creationId xmlns:a16="http://schemas.microsoft.com/office/drawing/2014/main" id="{E9182037-E3FA-489A-95D5-29E4248420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7">
              <a:extLst>
                <a:ext uri="{FF2B5EF4-FFF2-40B4-BE49-F238E27FC236}">
                  <a16:creationId xmlns:a16="http://schemas.microsoft.com/office/drawing/2014/main" id="{E8864E76-AD7F-4BEE-B3F6-A78FA42AEF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8">
              <a:extLst>
                <a:ext uri="{FF2B5EF4-FFF2-40B4-BE49-F238E27FC236}">
                  <a16:creationId xmlns:a16="http://schemas.microsoft.com/office/drawing/2014/main" id="{8AD071B3-046D-4479-91FE-01E9AD7C8A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9">
              <a:extLst>
                <a:ext uri="{FF2B5EF4-FFF2-40B4-BE49-F238E27FC236}">
                  <a16:creationId xmlns:a16="http://schemas.microsoft.com/office/drawing/2014/main" id="{91D776F5-E902-4A4D-A75D-A46E063C9F3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10">
              <a:extLst>
                <a:ext uri="{FF2B5EF4-FFF2-40B4-BE49-F238E27FC236}">
                  <a16:creationId xmlns:a16="http://schemas.microsoft.com/office/drawing/2014/main" id="{EBED8F24-A998-4952-AB68-E2074F0746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11">
              <a:extLst>
                <a:ext uri="{FF2B5EF4-FFF2-40B4-BE49-F238E27FC236}">
                  <a16:creationId xmlns:a16="http://schemas.microsoft.com/office/drawing/2014/main" id="{74D7A646-8CDC-49B3-9C44-3EF38DB426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5" name="Freeform 12">
              <a:extLst>
                <a:ext uri="{FF2B5EF4-FFF2-40B4-BE49-F238E27FC236}">
                  <a16:creationId xmlns:a16="http://schemas.microsoft.com/office/drawing/2014/main" id="{D4E99D14-E4F4-419B-9AAF-8D1CEAB28A2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6" name="Freeform 13">
              <a:extLst>
                <a:ext uri="{FF2B5EF4-FFF2-40B4-BE49-F238E27FC236}">
                  <a16:creationId xmlns:a16="http://schemas.microsoft.com/office/drawing/2014/main" id="{377E106C-5445-4A52-9F7E-DA173874429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7" name="Freeform 14">
              <a:extLst>
                <a:ext uri="{FF2B5EF4-FFF2-40B4-BE49-F238E27FC236}">
                  <a16:creationId xmlns:a16="http://schemas.microsoft.com/office/drawing/2014/main" id="{752BFE96-D378-4BAE-A64B-F851A34C4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8" name="Freeform 15">
              <a:extLst>
                <a:ext uri="{FF2B5EF4-FFF2-40B4-BE49-F238E27FC236}">
                  <a16:creationId xmlns:a16="http://schemas.microsoft.com/office/drawing/2014/main" id="{B88FFB19-5A5E-4078-B467-9D4ABD21BD9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9" name="Line 16">
              <a:extLst>
                <a:ext uri="{FF2B5EF4-FFF2-40B4-BE49-F238E27FC236}">
                  <a16:creationId xmlns:a16="http://schemas.microsoft.com/office/drawing/2014/main" id="{11042975-3D19-4728-BCDA-D3F5CD633ED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70" name="Freeform 17">
              <a:extLst>
                <a:ext uri="{FF2B5EF4-FFF2-40B4-BE49-F238E27FC236}">
                  <a16:creationId xmlns:a16="http://schemas.microsoft.com/office/drawing/2014/main" id="{A28972BD-D2E1-4DCA-A907-2E3B6F6066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1" name="Freeform 18">
              <a:extLst>
                <a:ext uri="{FF2B5EF4-FFF2-40B4-BE49-F238E27FC236}">
                  <a16:creationId xmlns:a16="http://schemas.microsoft.com/office/drawing/2014/main" id="{1C806824-5C2D-4747-B038-69EE4074B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2" name="Freeform 19">
              <a:extLst>
                <a:ext uri="{FF2B5EF4-FFF2-40B4-BE49-F238E27FC236}">
                  <a16:creationId xmlns:a16="http://schemas.microsoft.com/office/drawing/2014/main" id="{3B33F710-16D7-4F48-BFCA-66C9CA2352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20">
              <a:extLst>
                <a:ext uri="{FF2B5EF4-FFF2-40B4-BE49-F238E27FC236}">
                  <a16:creationId xmlns:a16="http://schemas.microsoft.com/office/drawing/2014/main" id="{6C8C8ED4-90FA-4E97-AAF0-D5D51E6A935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Rectangle 21">
              <a:extLst>
                <a:ext uri="{FF2B5EF4-FFF2-40B4-BE49-F238E27FC236}">
                  <a16:creationId xmlns:a16="http://schemas.microsoft.com/office/drawing/2014/main" id="{6C5EB9C1-B25F-4172-8A96-5950ECC828F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22">
              <a:extLst>
                <a:ext uri="{FF2B5EF4-FFF2-40B4-BE49-F238E27FC236}">
                  <a16:creationId xmlns:a16="http://schemas.microsoft.com/office/drawing/2014/main" id="{097E6E8A-9373-4655-882B-21715CCE97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23">
              <a:extLst>
                <a:ext uri="{FF2B5EF4-FFF2-40B4-BE49-F238E27FC236}">
                  <a16:creationId xmlns:a16="http://schemas.microsoft.com/office/drawing/2014/main" id="{EB8CC766-1206-4372-ACAF-8230AF4D542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24">
              <a:extLst>
                <a:ext uri="{FF2B5EF4-FFF2-40B4-BE49-F238E27FC236}">
                  <a16:creationId xmlns:a16="http://schemas.microsoft.com/office/drawing/2014/main" id="{1C8E2511-2489-47B2-9C19-C410910DD9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25">
              <a:extLst>
                <a:ext uri="{FF2B5EF4-FFF2-40B4-BE49-F238E27FC236}">
                  <a16:creationId xmlns:a16="http://schemas.microsoft.com/office/drawing/2014/main" id="{D7820196-0A47-47EF-832C-A688E8977D6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26">
              <a:extLst>
                <a:ext uri="{FF2B5EF4-FFF2-40B4-BE49-F238E27FC236}">
                  <a16:creationId xmlns:a16="http://schemas.microsoft.com/office/drawing/2014/main" id="{4982E0BF-34AE-48A3-AD6B-E0F3CD05DB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27">
              <a:extLst>
                <a:ext uri="{FF2B5EF4-FFF2-40B4-BE49-F238E27FC236}">
                  <a16:creationId xmlns:a16="http://schemas.microsoft.com/office/drawing/2014/main" id="{CD34643B-9DF2-4310-8868-48252C3393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28">
              <a:extLst>
                <a:ext uri="{FF2B5EF4-FFF2-40B4-BE49-F238E27FC236}">
                  <a16:creationId xmlns:a16="http://schemas.microsoft.com/office/drawing/2014/main" id="{4E020C4E-AF64-44A8-B830-779541D8D54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29">
              <a:extLst>
                <a:ext uri="{FF2B5EF4-FFF2-40B4-BE49-F238E27FC236}">
                  <a16:creationId xmlns:a16="http://schemas.microsoft.com/office/drawing/2014/main" id="{D97BC3D3-B1B3-4825-9169-BBEF1DBCF05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30">
              <a:extLst>
                <a:ext uri="{FF2B5EF4-FFF2-40B4-BE49-F238E27FC236}">
                  <a16:creationId xmlns:a16="http://schemas.microsoft.com/office/drawing/2014/main" id="{A750DC4F-1DAF-470E-98C6-6C68DEB93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31">
              <a:extLst>
                <a:ext uri="{FF2B5EF4-FFF2-40B4-BE49-F238E27FC236}">
                  <a16:creationId xmlns:a16="http://schemas.microsoft.com/office/drawing/2014/main" id="{2F99594A-5BBD-4E10-A818-8BE52B7D952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Tree>
    <p:extLst>
      <p:ext uri="{BB962C8B-B14F-4D97-AF65-F5344CB8AC3E}">
        <p14:creationId xmlns:p14="http://schemas.microsoft.com/office/powerpoint/2010/main" val="34317929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12" name="Group 11">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3"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4"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5"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6"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7"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8"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9"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0"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1"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2"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3"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4"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5"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6"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7"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8"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29"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0"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1"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2"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3"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4"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5"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6"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7"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8"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39"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0"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1"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42"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3"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4"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5"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6"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7"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8"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49"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0"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1"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2"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3"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54"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5"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6"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7"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8"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59"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0"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1"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2"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3"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4"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5"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66"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sp>
        <p:nvSpPr>
          <p:cNvPr id="68" name="Rectangle 67">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70" name="Group 69">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1"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2"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3"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4"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75"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6"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7"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8"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8"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9"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0"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5"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12"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5"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6"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7"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8"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9"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0"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1"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2"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3"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24"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pic>
        <p:nvPicPr>
          <p:cNvPr id="126"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p:nvSpPr>
          <p:cNvPr id="2" name="Título 1">
            <a:extLst>
              <a:ext uri="{FF2B5EF4-FFF2-40B4-BE49-F238E27FC236}">
                <a16:creationId xmlns:a16="http://schemas.microsoft.com/office/drawing/2014/main" id="{F5FC37F5-2364-1991-6640-B0FB2039DBD1}"/>
              </a:ext>
            </a:extLst>
          </p:cNvPr>
          <p:cNvSpPr>
            <a:spLocks noGrp="1"/>
          </p:cNvSpPr>
          <p:nvPr>
            <p:ph type="title"/>
          </p:nvPr>
        </p:nvSpPr>
        <p:spPr>
          <a:xfrm>
            <a:off x="8057397" y="2919959"/>
            <a:ext cx="3489569" cy="590004"/>
          </a:xfrm>
        </p:spPr>
        <p:txBody>
          <a:bodyPr vert="horz" lIns="91440" tIns="45720" rIns="91440" bIns="45720" rtlCol="0" anchor="b">
            <a:normAutofit/>
          </a:bodyPr>
          <a:lstStyle/>
          <a:p>
            <a:r>
              <a:rPr lang="en-US" sz="3200" dirty="0">
                <a:solidFill>
                  <a:srgbClr val="FFFFFF"/>
                </a:solidFill>
              </a:rPr>
              <a:t>PROJECT COST</a:t>
            </a:r>
          </a:p>
        </p:txBody>
      </p:sp>
      <p:sp useBgFill="1">
        <p:nvSpPr>
          <p:cNvPr id="128"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a 4">
            <a:extLst>
              <a:ext uri="{FF2B5EF4-FFF2-40B4-BE49-F238E27FC236}">
                <a16:creationId xmlns:a16="http://schemas.microsoft.com/office/drawing/2014/main" id="{67213ACE-833C-0871-35B6-DF6D9E4463E5}"/>
              </a:ext>
            </a:extLst>
          </p:cNvPr>
          <p:cNvGraphicFramePr>
            <a:graphicFrameLocks noGrp="1"/>
          </p:cNvGraphicFramePr>
          <p:nvPr>
            <p:extLst>
              <p:ext uri="{D42A27DB-BD31-4B8C-83A1-F6EECF244321}">
                <p14:modId xmlns:p14="http://schemas.microsoft.com/office/powerpoint/2010/main" val="2622579441"/>
              </p:ext>
            </p:extLst>
          </p:nvPr>
        </p:nvGraphicFramePr>
        <p:xfrm>
          <a:off x="1233698" y="1381381"/>
          <a:ext cx="5723282" cy="4162749"/>
        </p:xfrm>
        <a:graphic>
          <a:graphicData uri="http://schemas.openxmlformats.org/drawingml/2006/table">
            <a:tbl>
              <a:tblPr firstRow="1" bandRow="1">
                <a:tableStyleId>{5C22544A-7EE6-4342-B048-85BDC9FD1C3A}</a:tableStyleId>
              </a:tblPr>
              <a:tblGrid>
                <a:gridCol w="1821093">
                  <a:extLst>
                    <a:ext uri="{9D8B030D-6E8A-4147-A177-3AD203B41FA5}">
                      <a16:colId xmlns:a16="http://schemas.microsoft.com/office/drawing/2014/main" val="129858090"/>
                    </a:ext>
                  </a:extLst>
                </a:gridCol>
                <a:gridCol w="851406">
                  <a:extLst>
                    <a:ext uri="{9D8B030D-6E8A-4147-A177-3AD203B41FA5}">
                      <a16:colId xmlns:a16="http://schemas.microsoft.com/office/drawing/2014/main" val="3722779720"/>
                    </a:ext>
                  </a:extLst>
                </a:gridCol>
                <a:gridCol w="623370">
                  <a:extLst>
                    <a:ext uri="{9D8B030D-6E8A-4147-A177-3AD203B41FA5}">
                      <a16:colId xmlns:a16="http://schemas.microsoft.com/office/drawing/2014/main" val="4186498708"/>
                    </a:ext>
                  </a:extLst>
                </a:gridCol>
                <a:gridCol w="1576007">
                  <a:extLst>
                    <a:ext uri="{9D8B030D-6E8A-4147-A177-3AD203B41FA5}">
                      <a16:colId xmlns:a16="http://schemas.microsoft.com/office/drawing/2014/main" val="2971754046"/>
                    </a:ext>
                  </a:extLst>
                </a:gridCol>
                <a:gridCol w="851406">
                  <a:extLst>
                    <a:ext uri="{9D8B030D-6E8A-4147-A177-3AD203B41FA5}">
                      <a16:colId xmlns:a16="http://schemas.microsoft.com/office/drawing/2014/main" val="3636795593"/>
                    </a:ext>
                  </a:extLst>
                </a:gridCol>
              </a:tblGrid>
              <a:tr h="532223">
                <a:tc>
                  <a:txBody>
                    <a:bodyPr/>
                    <a:lstStyle/>
                    <a:p>
                      <a:pPr rtl="0" fontAlgn="b"/>
                      <a:r>
                        <a:rPr lang="es-ES" sz="1400" dirty="0">
                          <a:effectLst/>
                        </a:rPr>
                        <a:t>VR TECHNOLOGY REQUIRED</a:t>
                      </a:r>
                    </a:p>
                  </a:txBody>
                  <a:tcPr marL="22657" marR="22657" marT="0" marB="0" anchor="b"/>
                </a:tc>
                <a:tc>
                  <a:txBody>
                    <a:bodyPr/>
                    <a:lstStyle/>
                    <a:p>
                      <a:pPr algn="r" rtl="0" fontAlgn="b"/>
                      <a:r>
                        <a:rPr lang="es-ES" sz="1400" dirty="0" err="1">
                          <a:effectLst/>
                        </a:rPr>
                        <a:t>Cost</a:t>
                      </a: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r>
                        <a:rPr lang="es-ES" sz="1400" dirty="0">
                          <a:effectLst/>
                        </a:rPr>
                        <a:t>VALIDATION COST (per </a:t>
                      </a:r>
                      <a:r>
                        <a:rPr lang="es-ES" sz="1400" dirty="0" err="1">
                          <a:effectLst/>
                        </a:rPr>
                        <a:t>year</a:t>
                      </a:r>
                      <a:r>
                        <a:rPr lang="es-ES" sz="1400" dirty="0">
                          <a:effectLst/>
                        </a:rPr>
                        <a:t>)</a:t>
                      </a:r>
                    </a:p>
                  </a:txBody>
                  <a:tcPr marL="22657" marR="22657" marT="0" marB="0" anchor="b"/>
                </a:tc>
                <a:tc>
                  <a:txBody>
                    <a:bodyPr/>
                    <a:lstStyle/>
                    <a:p>
                      <a:pPr algn="r" rtl="0" fontAlgn="b"/>
                      <a:r>
                        <a:rPr lang="es-ES" sz="1400" dirty="0" err="1">
                          <a:effectLst/>
                        </a:rPr>
                        <a:t>Cost</a:t>
                      </a:r>
                    </a:p>
                  </a:txBody>
                  <a:tcPr marL="22657" marR="22657" marT="0" marB="0" anchor="b"/>
                </a:tc>
                <a:extLst>
                  <a:ext uri="{0D108BD9-81ED-4DB2-BD59-A6C34878D82A}">
                    <a16:rowId xmlns:a16="http://schemas.microsoft.com/office/drawing/2014/main" val="2212819301"/>
                  </a:ext>
                </a:extLst>
              </a:tr>
              <a:tr h="285120">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extLst>
                  <a:ext uri="{0D108BD9-81ED-4DB2-BD59-A6C34878D82A}">
                    <a16:rowId xmlns:a16="http://schemas.microsoft.com/office/drawing/2014/main" val="1506455639"/>
                  </a:ext>
                </a:extLst>
              </a:tr>
              <a:tr h="285120">
                <a:tc>
                  <a:txBody>
                    <a:bodyPr/>
                    <a:lstStyle/>
                    <a:p>
                      <a:pPr rtl="0" fontAlgn="b"/>
                      <a:r>
                        <a:rPr lang="es-ES" sz="1400" dirty="0">
                          <a:effectLst/>
                        </a:rPr>
                        <a:t>VR </a:t>
                      </a:r>
                      <a:r>
                        <a:rPr lang="es-ES" sz="1400" dirty="0" err="1">
                          <a:effectLst/>
                        </a:rPr>
                        <a:t>Headset</a:t>
                      </a:r>
                    </a:p>
                  </a:txBody>
                  <a:tcPr marL="22657" marR="22657" marT="0" marB="0" anchor="b"/>
                </a:tc>
                <a:tc>
                  <a:txBody>
                    <a:bodyPr/>
                    <a:lstStyle/>
                    <a:p>
                      <a:pPr algn="r" rtl="0" fontAlgn="b"/>
                      <a:r>
                        <a:rPr lang="es-ES" sz="1400" dirty="0">
                          <a:effectLst/>
                        </a:rPr>
                        <a:t>£500</a:t>
                      </a: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r>
                        <a:rPr lang="es-ES" sz="1400" dirty="0" err="1">
                          <a:effectLst/>
                        </a:rPr>
                        <a:t>Design</a:t>
                      </a:r>
                      <a:r>
                        <a:rPr lang="es-ES" sz="1400" dirty="0">
                          <a:effectLst/>
                        </a:rPr>
                        <a:t> </a:t>
                      </a:r>
                      <a:r>
                        <a:rPr lang="es-ES" sz="1400" dirty="0" err="1">
                          <a:effectLst/>
                        </a:rPr>
                        <a:t>Engineer</a:t>
                      </a:r>
                    </a:p>
                  </a:txBody>
                  <a:tcPr marL="22657" marR="22657" marT="0" marB="0" anchor="b"/>
                </a:tc>
                <a:tc>
                  <a:txBody>
                    <a:bodyPr/>
                    <a:lstStyle/>
                    <a:p>
                      <a:pPr algn="r" rtl="0" fontAlgn="b"/>
                      <a:r>
                        <a:rPr lang="es-ES" sz="1400" dirty="0">
                          <a:effectLst/>
                        </a:rPr>
                        <a:t>£40,000</a:t>
                      </a:r>
                    </a:p>
                  </a:txBody>
                  <a:tcPr marL="22657" marR="22657" marT="0" marB="0" anchor="b"/>
                </a:tc>
                <a:extLst>
                  <a:ext uri="{0D108BD9-81ED-4DB2-BD59-A6C34878D82A}">
                    <a16:rowId xmlns:a16="http://schemas.microsoft.com/office/drawing/2014/main" val="3992306932"/>
                  </a:ext>
                </a:extLst>
              </a:tr>
              <a:tr h="285120">
                <a:tc>
                  <a:txBody>
                    <a:bodyPr/>
                    <a:lstStyle/>
                    <a:p>
                      <a:pPr rtl="0" fontAlgn="b"/>
                      <a:r>
                        <a:rPr lang="es-ES" sz="1400" dirty="0" err="1">
                          <a:effectLst/>
                        </a:rPr>
                        <a:t>Controlers</a:t>
                      </a:r>
                    </a:p>
                  </a:txBody>
                  <a:tcPr marL="22657" marR="22657" marT="0" marB="0" anchor="b"/>
                </a:tc>
                <a:tc>
                  <a:txBody>
                    <a:bodyPr/>
                    <a:lstStyle/>
                    <a:p>
                      <a:pPr algn="r" rtl="0" fontAlgn="b"/>
                      <a:r>
                        <a:rPr lang="es-ES" sz="1400" dirty="0">
                          <a:effectLst/>
                        </a:rPr>
                        <a:t>£100</a:t>
                      </a: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r>
                        <a:rPr lang="es-ES" sz="1400" dirty="0">
                          <a:effectLst/>
                        </a:rPr>
                        <a:t>VR training</a:t>
                      </a:r>
                    </a:p>
                  </a:txBody>
                  <a:tcPr marL="22657" marR="22657" marT="0" marB="0" anchor="b"/>
                </a:tc>
                <a:tc>
                  <a:txBody>
                    <a:bodyPr/>
                    <a:lstStyle/>
                    <a:p>
                      <a:pPr algn="r" rtl="0" fontAlgn="b"/>
                      <a:r>
                        <a:rPr lang="es-ES" sz="1400" dirty="0">
                          <a:effectLst/>
                        </a:rPr>
                        <a:t>£1,397</a:t>
                      </a:r>
                    </a:p>
                  </a:txBody>
                  <a:tcPr marL="22657" marR="22657" marT="0" marB="0" anchor="b"/>
                </a:tc>
                <a:extLst>
                  <a:ext uri="{0D108BD9-81ED-4DB2-BD59-A6C34878D82A}">
                    <a16:rowId xmlns:a16="http://schemas.microsoft.com/office/drawing/2014/main" val="2853689471"/>
                  </a:ext>
                </a:extLst>
              </a:tr>
              <a:tr h="532223">
                <a:tc>
                  <a:txBody>
                    <a:bodyPr/>
                    <a:lstStyle/>
                    <a:p>
                      <a:pPr rtl="0" fontAlgn="b"/>
                      <a:r>
                        <a:rPr lang="es-ES" sz="1400" dirty="0">
                          <a:effectLst/>
                        </a:rPr>
                        <a:t>Workstation</a:t>
                      </a:r>
                    </a:p>
                  </a:txBody>
                  <a:tcPr marL="22657" marR="22657" marT="0" marB="0" anchor="b"/>
                </a:tc>
                <a:tc>
                  <a:txBody>
                    <a:bodyPr/>
                    <a:lstStyle/>
                    <a:p>
                      <a:pPr algn="r" rtl="0" fontAlgn="b"/>
                      <a:r>
                        <a:rPr lang="es-ES" sz="1400" dirty="0">
                          <a:effectLst/>
                        </a:rPr>
                        <a:t>£2,000</a:t>
                      </a: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r>
                        <a:rPr lang="es-ES" sz="1400" dirty="0">
                          <a:effectLst/>
                        </a:rPr>
                        <a:t>Workstation </a:t>
                      </a:r>
                      <a:r>
                        <a:rPr lang="es-ES" sz="1400" dirty="0" err="1">
                          <a:effectLst/>
                        </a:rPr>
                        <a:t>Electricity</a:t>
                      </a:r>
                    </a:p>
                  </a:txBody>
                  <a:tcPr marL="22657" marR="22657" marT="0" marB="0" anchor="b"/>
                </a:tc>
                <a:tc>
                  <a:txBody>
                    <a:bodyPr/>
                    <a:lstStyle/>
                    <a:p>
                      <a:pPr algn="r" rtl="0" fontAlgn="b"/>
                      <a:r>
                        <a:rPr lang="es-ES" sz="1400" dirty="0">
                          <a:effectLst/>
                        </a:rPr>
                        <a:t>£1,165</a:t>
                      </a:r>
                    </a:p>
                  </a:txBody>
                  <a:tcPr marL="22657" marR="22657" marT="0" marB="0" anchor="b"/>
                </a:tc>
                <a:extLst>
                  <a:ext uri="{0D108BD9-81ED-4DB2-BD59-A6C34878D82A}">
                    <a16:rowId xmlns:a16="http://schemas.microsoft.com/office/drawing/2014/main" val="1262448146"/>
                  </a:ext>
                </a:extLst>
              </a:tr>
              <a:tr h="285120">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r>
                        <a:rPr lang="es-ES" sz="1400" dirty="0">
                          <a:effectLst/>
                        </a:rPr>
                        <a:t>VR </a:t>
                      </a:r>
                      <a:r>
                        <a:rPr lang="es-ES" sz="1400" dirty="0" err="1">
                          <a:effectLst/>
                        </a:rPr>
                        <a:t>Electricity</a:t>
                      </a:r>
                    </a:p>
                  </a:txBody>
                  <a:tcPr marL="22657" marR="22657" marT="0" marB="0" anchor="b"/>
                </a:tc>
                <a:tc>
                  <a:txBody>
                    <a:bodyPr/>
                    <a:lstStyle/>
                    <a:p>
                      <a:pPr algn="r" rtl="0" fontAlgn="b"/>
                      <a:r>
                        <a:rPr lang="es-ES" sz="1400" dirty="0">
                          <a:effectLst/>
                        </a:rPr>
                        <a:t>£13</a:t>
                      </a:r>
                    </a:p>
                  </a:txBody>
                  <a:tcPr marL="22657" marR="22657" marT="0" marB="0" anchor="b"/>
                </a:tc>
                <a:extLst>
                  <a:ext uri="{0D108BD9-81ED-4DB2-BD59-A6C34878D82A}">
                    <a16:rowId xmlns:a16="http://schemas.microsoft.com/office/drawing/2014/main" val="1913788161"/>
                  </a:ext>
                </a:extLst>
              </a:tr>
              <a:tr h="285120">
                <a:tc>
                  <a:txBody>
                    <a:bodyPr/>
                    <a:lstStyle/>
                    <a:p>
                      <a:pPr algn="r" rtl="0" fontAlgn="b"/>
                      <a:r>
                        <a:rPr lang="es-ES" sz="1400" dirty="0">
                          <a:effectLst/>
                        </a:rPr>
                        <a:t>Total </a:t>
                      </a:r>
                      <a:r>
                        <a:rPr lang="es-ES" sz="1400" dirty="0" err="1">
                          <a:effectLst/>
                        </a:rPr>
                        <a:t>Cost</a:t>
                      </a:r>
                    </a:p>
                  </a:txBody>
                  <a:tcPr marL="22657" marR="22657" marT="0" marB="0" anchor="b"/>
                </a:tc>
                <a:tc>
                  <a:txBody>
                    <a:bodyPr/>
                    <a:lstStyle/>
                    <a:p>
                      <a:pPr algn="r" rtl="0" fontAlgn="b"/>
                      <a:r>
                        <a:rPr lang="es-ES" sz="1400" dirty="0">
                          <a:effectLst/>
                        </a:rPr>
                        <a:t>£2,600</a:t>
                      </a: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r>
                        <a:rPr lang="es-ES" sz="1400" dirty="0">
                          <a:effectLst/>
                        </a:rPr>
                        <a:t>VR Software</a:t>
                      </a:r>
                    </a:p>
                  </a:txBody>
                  <a:tcPr marL="22657" marR="22657" marT="0" marB="0" anchor="b"/>
                </a:tc>
                <a:tc>
                  <a:txBody>
                    <a:bodyPr/>
                    <a:lstStyle/>
                    <a:p>
                      <a:pPr algn="r" rtl="0" fontAlgn="b"/>
                      <a:r>
                        <a:rPr lang="es-ES" sz="1400" dirty="0">
                          <a:effectLst/>
                        </a:rPr>
                        <a:t>£8,500</a:t>
                      </a:r>
                    </a:p>
                  </a:txBody>
                  <a:tcPr marL="22657" marR="22657" marT="0" marB="0" anchor="b"/>
                </a:tc>
                <a:extLst>
                  <a:ext uri="{0D108BD9-81ED-4DB2-BD59-A6C34878D82A}">
                    <a16:rowId xmlns:a16="http://schemas.microsoft.com/office/drawing/2014/main" val="2137977662"/>
                  </a:ext>
                </a:extLst>
              </a:tr>
              <a:tr h="342144">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extLst>
                  <a:ext uri="{0D108BD9-81ED-4DB2-BD59-A6C34878D82A}">
                    <a16:rowId xmlns:a16="http://schemas.microsoft.com/office/drawing/2014/main" val="4244842749"/>
                  </a:ext>
                </a:extLst>
              </a:tr>
              <a:tr h="285120">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algn="r" rtl="0" fontAlgn="b"/>
                      <a:r>
                        <a:rPr lang="es-ES" sz="1400" dirty="0">
                          <a:effectLst/>
                        </a:rPr>
                        <a:t>Total </a:t>
                      </a:r>
                      <a:r>
                        <a:rPr lang="es-ES" sz="1400" dirty="0" err="1">
                          <a:effectLst/>
                        </a:rPr>
                        <a:t>Cost</a:t>
                      </a:r>
                    </a:p>
                  </a:txBody>
                  <a:tcPr marL="22657" marR="22657" marT="0" marB="0" anchor="b"/>
                </a:tc>
                <a:tc>
                  <a:txBody>
                    <a:bodyPr/>
                    <a:lstStyle/>
                    <a:p>
                      <a:pPr algn="r" rtl="0" fontAlgn="b"/>
                      <a:r>
                        <a:rPr lang="es-ES" sz="1400" dirty="0">
                          <a:effectLst/>
                        </a:rPr>
                        <a:t>£51,075</a:t>
                      </a:r>
                    </a:p>
                  </a:txBody>
                  <a:tcPr marL="22657" marR="22657" marT="0" marB="0" anchor="b"/>
                </a:tc>
                <a:extLst>
                  <a:ext uri="{0D108BD9-81ED-4DB2-BD59-A6C34878D82A}">
                    <a16:rowId xmlns:a16="http://schemas.microsoft.com/office/drawing/2014/main" val="2675135921"/>
                  </a:ext>
                </a:extLst>
              </a:tr>
              <a:tr h="342144">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extLst>
                  <a:ext uri="{0D108BD9-81ED-4DB2-BD59-A6C34878D82A}">
                    <a16:rowId xmlns:a16="http://schemas.microsoft.com/office/drawing/2014/main" val="3262129935"/>
                  </a:ext>
                </a:extLst>
              </a:tr>
              <a:tr h="285120">
                <a:tc>
                  <a:txBody>
                    <a:bodyPr/>
                    <a:lstStyle/>
                    <a:p>
                      <a:pPr rtl="0" fontAlgn="b"/>
                      <a:r>
                        <a:rPr lang="es-ES" sz="1400" dirty="0">
                          <a:effectLst/>
                        </a:rPr>
                        <a:t>Total </a:t>
                      </a:r>
                      <a:r>
                        <a:rPr lang="es-ES" sz="1400" dirty="0" err="1">
                          <a:effectLst/>
                        </a:rPr>
                        <a:t>Investment</a:t>
                      </a:r>
                    </a:p>
                  </a:txBody>
                  <a:tcPr marL="22657" marR="22657" marT="0" marB="0" anchor="b"/>
                </a:tc>
                <a:tc>
                  <a:txBody>
                    <a:bodyPr/>
                    <a:lstStyle/>
                    <a:p>
                      <a:pPr algn="r" rtl="0" fontAlgn="b"/>
                      <a:r>
                        <a:rPr lang="es-ES" sz="1400" dirty="0">
                          <a:effectLst/>
                        </a:rPr>
                        <a:t>£53,675</a:t>
                      </a: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extLst>
                  <a:ext uri="{0D108BD9-81ED-4DB2-BD59-A6C34878D82A}">
                    <a16:rowId xmlns:a16="http://schemas.microsoft.com/office/drawing/2014/main" val="3145246540"/>
                  </a:ext>
                </a:extLst>
              </a:tr>
              <a:tr h="418175">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tc>
                  <a:txBody>
                    <a:bodyPr/>
                    <a:lstStyle/>
                    <a:p>
                      <a:pPr rtl="0" fontAlgn="b"/>
                      <a:endParaRPr lang="es-ES" sz="1400">
                        <a:effectLst/>
                      </a:endParaRPr>
                    </a:p>
                  </a:txBody>
                  <a:tcPr marL="22657" marR="22657" marT="0" marB="0" anchor="b"/>
                </a:tc>
                <a:extLst>
                  <a:ext uri="{0D108BD9-81ED-4DB2-BD59-A6C34878D82A}">
                    <a16:rowId xmlns:a16="http://schemas.microsoft.com/office/drawing/2014/main" val="2145219134"/>
                  </a:ext>
                </a:extLst>
              </a:tr>
            </a:tbl>
          </a:graphicData>
        </a:graphic>
      </p:graphicFrame>
    </p:spTree>
    <p:extLst>
      <p:ext uri="{BB962C8B-B14F-4D97-AF65-F5344CB8AC3E}">
        <p14:creationId xmlns:p14="http://schemas.microsoft.com/office/powerpoint/2010/main" val="4008504299"/>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0070C0"/>
        </a:solidFill>
        <a:effectLst/>
      </p:bgPr>
    </p:bg>
    <p:spTree>
      <p:nvGrpSpPr>
        <p:cNvPr id="1" name=""/>
        <p:cNvGrpSpPr/>
        <p:nvPr/>
      </p:nvGrpSpPr>
      <p:grpSpPr>
        <a:xfrm>
          <a:off x="0" y="0"/>
          <a:ext cx="0" cy="0"/>
          <a:chOff x="0" y="0"/>
          <a:chExt cx="0" cy="0"/>
        </a:xfrm>
      </p:grpSpPr>
      <p:pic>
        <p:nvPicPr>
          <p:cNvPr id="73" name="Picture 2">
            <a:extLst>
              <a:ext uri="{FF2B5EF4-FFF2-40B4-BE49-F238E27FC236}">
                <a16:creationId xmlns:a16="http://schemas.microsoft.com/office/drawing/2014/main" id="{EA8ADA9F-99E3-4964-8962-1118D1439FB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pSp>
        <p:nvGrpSpPr>
          <p:cNvPr id="75" name="Group 74">
            <a:extLst>
              <a:ext uri="{FF2B5EF4-FFF2-40B4-BE49-F238E27FC236}">
                <a16:creationId xmlns:a16="http://schemas.microsoft.com/office/drawing/2014/main" id="{366C3164-AA9F-47E3-913A-4F002BC00F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76" name="Group 75">
              <a:extLst>
                <a:ext uri="{FF2B5EF4-FFF2-40B4-BE49-F238E27FC236}">
                  <a16:creationId xmlns:a16="http://schemas.microsoft.com/office/drawing/2014/main" id="{23FFBAC2-26D2-48B6-B2AA-34AEA0E79E2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88" name="Rectangle 5">
                <a:extLst>
                  <a:ext uri="{FF2B5EF4-FFF2-40B4-BE49-F238E27FC236}">
                    <a16:creationId xmlns:a16="http://schemas.microsoft.com/office/drawing/2014/main" id="{9B164BCB-27D3-4B8C-AC13-0A6F461082B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89" name="Freeform 6">
                <a:extLst>
                  <a:ext uri="{FF2B5EF4-FFF2-40B4-BE49-F238E27FC236}">
                    <a16:creationId xmlns:a16="http://schemas.microsoft.com/office/drawing/2014/main" id="{10B247BE-F4A2-4259-9B20-FB9A555D280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0" name="Freeform 7">
                <a:extLst>
                  <a:ext uri="{FF2B5EF4-FFF2-40B4-BE49-F238E27FC236}">
                    <a16:creationId xmlns:a16="http://schemas.microsoft.com/office/drawing/2014/main" id="{39322C5A-DB6D-4B28-8C1C-1B1E896789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1" name="Freeform 8">
                <a:extLst>
                  <a:ext uri="{FF2B5EF4-FFF2-40B4-BE49-F238E27FC236}">
                    <a16:creationId xmlns:a16="http://schemas.microsoft.com/office/drawing/2014/main" id="{67009B08-E345-4516-96EC-ED0AB1F30B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2" name="Freeform 9">
                <a:extLst>
                  <a:ext uri="{FF2B5EF4-FFF2-40B4-BE49-F238E27FC236}">
                    <a16:creationId xmlns:a16="http://schemas.microsoft.com/office/drawing/2014/main" id="{DFE2793C-165C-4635-A26E-C569C8E0C5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3" name="Freeform 10">
                <a:extLst>
                  <a:ext uri="{FF2B5EF4-FFF2-40B4-BE49-F238E27FC236}">
                    <a16:creationId xmlns:a16="http://schemas.microsoft.com/office/drawing/2014/main" id="{ECDFEF2C-7B0A-41A1-BB61-C92CB3E3A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4" name="Freeform 11">
                <a:extLst>
                  <a:ext uri="{FF2B5EF4-FFF2-40B4-BE49-F238E27FC236}">
                    <a16:creationId xmlns:a16="http://schemas.microsoft.com/office/drawing/2014/main" id="{0012A396-1946-4B40-AA39-0790157CE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5" name="Freeform 12">
                <a:extLst>
                  <a:ext uri="{FF2B5EF4-FFF2-40B4-BE49-F238E27FC236}">
                    <a16:creationId xmlns:a16="http://schemas.microsoft.com/office/drawing/2014/main" id="{CD6C6024-F73D-4991-97B9-BE53FF24E31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6" name="Freeform 13">
                <a:extLst>
                  <a:ext uri="{FF2B5EF4-FFF2-40B4-BE49-F238E27FC236}">
                    <a16:creationId xmlns:a16="http://schemas.microsoft.com/office/drawing/2014/main" id="{5977EDD1-3D10-43FA-B800-7A7C8112B77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7" name="Freeform 14">
                <a:extLst>
                  <a:ext uri="{FF2B5EF4-FFF2-40B4-BE49-F238E27FC236}">
                    <a16:creationId xmlns:a16="http://schemas.microsoft.com/office/drawing/2014/main" id="{D37988CF-9FC6-48F5-82F8-D2EB0178A3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8" name="Freeform 15">
                <a:extLst>
                  <a:ext uri="{FF2B5EF4-FFF2-40B4-BE49-F238E27FC236}">
                    <a16:creationId xmlns:a16="http://schemas.microsoft.com/office/drawing/2014/main" id="{EC5BB05B-491C-414A-91C3-B1CAB785A84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99" name="Line 16">
                <a:extLst>
                  <a:ext uri="{FF2B5EF4-FFF2-40B4-BE49-F238E27FC236}">
                    <a16:creationId xmlns:a16="http://schemas.microsoft.com/office/drawing/2014/main" id="{F3180CB6-F8D2-4596-B6CB-F9CEF5D3894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00" name="Freeform 17">
                <a:extLst>
                  <a:ext uri="{FF2B5EF4-FFF2-40B4-BE49-F238E27FC236}">
                    <a16:creationId xmlns:a16="http://schemas.microsoft.com/office/drawing/2014/main" id="{DF338DD3-80F8-4F68-AC7C-361ABF2A9B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1" name="Freeform 18">
                <a:extLst>
                  <a:ext uri="{FF2B5EF4-FFF2-40B4-BE49-F238E27FC236}">
                    <a16:creationId xmlns:a16="http://schemas.microsoft.com/office/drawing/2014/main" id="{9666E4DB-B855-4A4E-BB50-1880738C11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2" name="Freeform 19">
                <a:extLst>
                  <a:ext uri="{FF2B5EF4-FFF2-40B4-BE49-F238E27FC236}">
                    <a16:creationId xmlns:a16="http://schemas.microsoft.com/office/drawing/2014/main" id="{F570FD9C-B435-4EF1-962C-621F1261AA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3" name="Freeform 20">
                <a:extLst>
                  <a:ext uri="{FF2B5EF4-FFF2-40B4-BE49-F238E27FC236}">
                    <a16:creationId xmlns:a16="http://schemas.microsoft.com/office/drawing/2014/main" id="{E236AF0B-3BDC-43C3-8FFC-2A94121E946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4" name="Rectangle 21">
                <a:extLst>
                  <a:ext uri="{FF2B5EF4-FFF2-40B4-BE49-F238E27FC236}">
                    <a16:creationId xmlns:a16="http://schemas.microsoft.com/office/drawing/2014/main" id="{3BA2C208-5097-4497-AA2C-ADDDAB48B6A5}"/>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sp>
            <p:nvSpPr>
              <p:cNvPr id="105" name="Freeform 22">
                <a:extLst>
                  <a:ext uri="{FF2B5EF4-FFF2-40B4-BE49-F238E27FC236}">
                    <a16:creationId xmlns:a16="http://schemas.microsoft.com/office/drawing/2014/main" id="{6A45DD96-8D07-43CA-B036-6FDA880A1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6" name="Freeform 23">
                <a:extLst>
                  <a:ext uri="{FF2B5EF4-FFF2-40B4-BE49-F238E27FC236}">
                    <a16:creationId xmlns:a16="http://schemas.microsoft.com/office/drawing/2014/main" id="{AF7F7CBB-E154-4CD5-9ED0-D5DDC1DFEA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7" name="Freeform 24">
                <a:extLst>
                  <a:ext uri="{FF2B5EF4-FFF2-40B4-BE49-F238E27FC236}">
                    <a16:creationId xmlns:a16="http://schemas.microsoft.com/office/drawing/2014/main" id="{EFF4AB16-41DD-4877-8C28-ED78F4CA7F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8" name="Freeform 25">
                <a:extLst>
                  <a:ext uri="{FF2B5EF4-FFF2-40B4-BE49-F238E27FC236}">
                    <a16:creationId xmlns:a16="http://schemas.microsoft.com/office/drawing/2014/main" id="{30BCBD5D-92EB-487E-B1D0-F9000D45D1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09" name="Freeform 26">
                <a:extLst>
                  <a:ext uri="{FF2B5EF4-FFF2-40B4-BE49-F238E27FC236}">
                    <a16:creationId xmlns:a16="http://schemas.microsoft.com/office/drawing/2014/main" id="{DA07BDB8-9827-4EBF-9B99-6C503EA0BC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0" name="Freeform 27">
                <a:extLst>
                  <a:ext uri="{FF2B5EF4-FFF2-40B4-BE49-F238E27FC236}">
                    <a16:creationId xmlns:a16="http://schemas.microsoft.com/office/drawing/2014/main" id="{7F41FB05-1B3F-450A-A1A7-8C8BD182A54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1" name="Freeform 28">
                <a:extLst>
                  <a:ext uri="{FF2B5EF4-FFF2-40B4-BE49-F238E27FC236}">
                    <a16:creationId xmlns:a16="http://schemas.microsoft.com/office/drawing/2014/main" id="{0629E219-1F32-41C1-B921-05E4561179B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2" name="Freeform 29">
                <a:extLst>
                  <a:ext uri="{FF2B5EF4-FFF2-40B4-BE49-F238E27FC236}">
                    <a16:creationId xmlns:a16="http://schemas.microsoft.com/office/drawing/2014/main" id="{8081FB28-486E-4C09-9D15-0B2657B56FB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3" name="Freeform 30">
                <a:extLst>
                  <a:ext uri="{FF2B5EF4-FFF2-40B4-BE49-F238E27FC236}">
                    <a16:creationId xmlns:a16="http://schemas.microsoft.com/office/drawing/2014/main" id="{CB547EFB-F29D-4336-9644-0AE7A94EA4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114" name="Freeform 31">
                <a:extLst>
                  <a:ext uri="{FF2B5EF4-FFF2-40B4-BE49-F238E27FC236}">
                    <a16:creationId xmlns:a16="http://schemas.microsoft.com/office/drawing/2014/main" id="{BB2793F4-FAD7-459A-BC46-06BB1D4FAAC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grpSp>
        <p:grpSp>
          <p:nvGrpSpPr>
            <p:cNvPr id="77" name="Group 76">
              <a:extLst>
                <a:ext uri="{FF2B5EF4-FFF2-40B4-BE49-F238E27FC236}">
                  <a16:creationId xmlns:a16="http://schemas.microsoft.com/office/drawing/2014/main" id="{FC01589C-0235-4B21-B264-777746D4D59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78" name="Freeform 32">
                <a:extLst>
                  <a:ext uri="{FF2B5EF4-FFF2-40B4-BE49-F238E27FC236}">
                    <a16:creationId xmlns:a16="http://schemas.microsoft.com/office/drawing/2014/main" id="{678F5669-8CE7-445E-8D54-49C5E2013B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79" name="Freeform 33">
                <a:extLst>
                  <a:ext uri="{FF2B5EF4-FFF2-40B4-BE49-F238E27FC236}">
                    <a16:creationId xmlns:a16="http://schemas.microsoft.com/office/drawing/2014/main" id="{E93A3F8E-D876-485E-9EDC-43E315DE1EE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0" name="Freeform 34">
                <a:extLst>
                  <a:ext uri="{FF2B5EF4-FFF2-40B4-BE49-F238E27FC236}">
                    <a16:creationId xmlns:a16="http://schemas.microsoft.com/office/drawing/2014/main" id="{B4F848A6-931A-4CC9-9B29-C7A9CEA3A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1" name="Freeform 35">
                <a:extLst>
                  <a:ext uri="{FF2B5EF4-FFF2-40B4-BE49-F238E27FC236}">
                    <a16:creationId xmlns:a16="http://schemas.microsoft.com/office/drawing/2014/main" id="{5C4204D4-6782-4DB1-8FF8-86CC698AF2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2" name="Freeform 36">
                <a:extLst>
                  <a:ext uri="{FF2B5EF4-FFF2-40B4-BE49-F238E27FC236}">
                    <a16:creationId xmlns:a16="http://schemas.microsoft.com/office/drawing/2014/main" id="{3907C583-5764-43DC-8AF9-992D3472F67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3" name="Freeform 37">
                <a:extLst>
                  <a:ext uri="{FF2B5EF4-FFF2-40B4-BE49-F238E27FC236}">
                    <a16:creationId xmlns:a16="http://schemas.microsoft.com/office/drawing/2014/main" id="{56CE3D6E-1121-4EF2-9DFB-7F3937FCCD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4" name="Freeform 38">
                <a:extLst>
                  <a:ext uri="{FF2B5EF4-FFF2-40B4-BE49-F238E27FC236}">
                    <a16:creationId xmlns:a16="http://schemas.microsoft.com/office/drawing/2014/main" id="{3AEB7245-E197-4AE5-BCFC-7821E49EFE4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5" name="Freeform 39">
                <a:extLst>
                  <a:ext uri="{FF2B5EF4-FFF2-40B4-BE49-F238E27FC236}">
                    <a16:creationId xmlns:a16="http://schemas.microsoft.com/office/drawing/2014/main" id="{801E9C76-F4FB-4C4D-9350-B526F294E01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6" name="Freeform 40">
                <a:extLst>
                  <a:ext uri="{FF2B5EF4-FFF2-40B4-BE49-F238E27FC236}">
                    <a16:creationId xmlns:a16="http://schemas.microsoft.com/office/drawing/2014/main" id="{F9C0C5DE-6C8C-4CD0-9C91-6A132A06DA7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p>
          <p:sp>
            <p:nvSpPr>
              <p:cNvPr id="87" name="Rectangle 41">
                <a:extLst>
                  <a:ext uri="{FF2B5EF4-FFF2-40B4-BE49-F238E27FC236}">
                    <a16:creationId xmlns:a16="http://schemas.microsoft.com/office/drawing/2014/main" id="{955A7039-8B66-4CF0-8048-0AD0F4A5B85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miter lim="800000"/>
                    <a:headEnd/>
                    <a:tailEnd/>
                  </a14:hiddenLine>
                </a:ext>
              </a:extLst>
            </p:spPr>
          </p:sp>
        </p:grpSp>
      </p:grpSp>
      <p:pic>
        <p:nvPicPr>
          <p:cNvPr id="116" name="Picture 2">
            <a:extLst>
              <a:ext uri="{FF2B5EF4-FFF2-40B4-BE49-F238E27FC236}">
                <a16:creationId xmlns:a16="http://schemas.microsoft.com/office/drawing/2014/main" id="{43BCD4D4-0FCB-418E-9D58-033B2DB4157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sp useBgFill="1">
        <p:nvSpPr>
          <p:cNvPr id="118" name="Rectangle 117">
            <a:extLst>
              <a:ext uri="{FF2B5EF4-FFF2-40B4-BE49-F238E27FC236}">
                <a16:creationId xmlns:a16="http://schemas.microsoft.com/office/drawing/2014/main" id="{BC3E363D-4793-4E9B-88F5-58007346CF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0" name="Picture 2">
            <a:extLst>
              <a:ext uri="{FF2B5EF4-FFF2-40B4-BE49-F238E27FC236}">
                <a16:creationId xmlns:a16="http://schemas.microsoft.com/office/drawing/2014/main" id="{AA3F2319-3466-4D84-ABE4-77BC773F35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 xmlns:a16="http://schemas.microsoft.com/office/drawing/2014/main" xmlns:p14="http://schemas.microsoft.com/office/powerpoint/2010/main" xmlns:a14="http://schemas.microsoft.com/office/drawing/2010/main">
                <a:solidFill>
                  <a:srgbClr val="FFFFFF"/>
                </a:solidFill>
              </a14:hiddenFill>
            </a:ext>
          </a:extLst>
        </p:spPr>
      </p:pic>
      <p:graphicFrame>
        <p:nvGraphicFramePr>
          <p:cNvPr id="16" name="Tabla 15">
            <a:extLst>
              <a:ext uri="{FF2B5EF4-FFF2-40B4-BE49-F238E27FC236}">
                <a16:creationId xmlns:a16="http://schemas.microsoft.com/office/drawing/2014/main" id="{EFA451EE-C543-30C1-062E-D93A83B9304C}"/>
              </a:ext>
            </a:extLst>
          </p:cNvPr>
          <p:cNvGraphicFramePr>
            <a:graphicFrameLocks noGrp="1"/>
          </p:cNvGraphicFramePr>
          <p:nvPr>
            <p:extLst>
              <p:ext uri="{D42A27DB-BD31-4B8C-83A1-F6EECF244321}">
                <p14:modId xmlns:p14="http://schemas.microsoft.com/office/powerpoint/2010/main" val="2385989884"/>
              </p:ext>
            </p:extLst>
          </p:nvPr>
        </p:nvGraphicFramePr>
        <p:xfrm>
          <a:off x="1343742" y="229420"/>
          <a:ext cx="9189030" cy="6403303"/>
        </p:xfrm>
        <a:graphic>
          <a:graphicData uri="http://schemas.openxmlformats.org/drawingml/2006/table">
            <a:tbl>
              <a:tblPr firstRow="1" bandRow="1">
                <a:tableStyleId>{9D7B26C5-4107-4FEC-AEDC-1716B250A1EF}</a:tableStyleId>
              </a:tblPr>
              <a:tblGrid>
                <a:gridCol w="2031254">
                  <a:extLst>
                    <a:ext uri="{9D8B030D-6E8A-4147-A177-3AD203B41FA5}">
                      <a16:colId xmlns:a16="http://schemas.microsoft.com/office/drawing/2014/main" val="2745788798"/>
                    </a:ext>
                  </a:extLst>
                </a:gridCol>
                <a:gridCol w="1845189">
                  <a:extLst>
                    <a:ext uri="{9D8B030D-6E8A-4147-A177-3AD203B41FA5}">
                      <a16:colId xmlns:a16="http://schemas.microsoft.com/office/drawing/2014/main" val="3484331106"/>
                    </a:ext>
                  </a:extLst>
                </a:gridCol>
                <a:gridCol w="1733698">
                  <a:extLst>
                    <a:ext uri="{9D8B030D-6E8A-4147-A177-3AD203B41FA5}">
                      <a16:colId xmlns:a16="http://schemas.microsoft.com/office/drawing/2014/main" val="2736014208"/>
                    </a:ext>
                  </a:extLst>
                </a:gridCol>
                <a:gridCol w="1845189">
                  <a:extLst>
                    <a:ext uri="{9D8B030D-6E8A-4147-A177-3AD203B41FA5}">
                      <a16:colId xmlns:a16="http://schemas.microsoft.com/office/drawing/2014/main" val="91940408"/>
                    </a:ext>
                  </a:extLst>
                </a:gridCol>
                <a:gridCol w="1733700">
                  <a:extLst>
                    <a:ext uri="{9D8B030D-6E8A-4147-A177-3AD203B41FA5}">
                      <a16:colId xmlns:a16="http://schemas.microsoft.com/office/drawing/2014/main" val="973382655"/>
                    </a:ext>
                  </a:extLst>
                </a:gridCol>
              </a:tblGrid>
              <a:tr h="273426">
                <a:tc gridSpan="5">
                  <a:txBody>
                    <a:bodyPr/>
                    <a:lstStyle/>
                    <a:p>
                      <a:pPr algn="ctr" rtl="0" fontAlgn="b"/>
                      <a:r>
                        <a:rPr lang="es-ES" sz="2800" b="1" dirty="0">
                          <a:effectLst/>
                        </a:rPr>
                        <a:t>VR TECHNOLOGY COST ANALYSIS</a:t>
                      </a:r>
                    </a:p>
                  </a:txBody>
                  <a:tcPr marL="19949" marR="19949" marT="0" marB="0" anchor="b"/>
                </a:tc>
                <a:tc hMerge="1">
                  <a:txBody>
                    <a:bodyPr/>
                    <a:lstStyle/>
                    <a:p>
                      <a:endParaRPr lang="es-ES"/>
                    </a:p>
                  </a:txBody>
                  <a:tcPr/>
                </a:tc>
                <a:tc hMerge="1">
                  <a:txBody>
                    <a:bodyPr/>
                    <a:lstStyle/>
                    <a:p>
                      <a:endParaRPr lang="es-ES"/>
                    </a:p>
                  </a:txBody>
                  <a:tcPr/>
                </a:tc>
                <a:tc hMerge="1">
                  <a:txBody>
                    <a:bodyPr/>
                    <a:lstStyle/>
                    <a:p>
                      <a:endParaRPr lang="es-ES"/>
                    </a:p>
                  </a:txBody>
                  <a:tcPr/>
                </a:tc>
                <a:tc hMerge="1">
                  <a:txBody>
                    <a:bodyPr/>
                    <a:lstStyle/>
                    <a:p>
                      <a:endParaRPr lang="es-ES"/>
                    </a:p>
                  </a:txBody>
                  <a:tcPr/>
                </a:tc>
                <a:extLst>
                  <a:ext uri="{0D108BD9-81ED-4DB2-BD59-A6C34878D82A}">
                    <a16:rowId xmlns:a16="http://schemas.microsoft.com/office/drawing/2014/main" val="1650016639"/>
                  </a:ext>
                </a:extLst>
              </a:tr>
              <a:tr h="273426">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1685329461"/>
                  </a:ext>
                </a:extLst>
              </a:tr>
              <a:tr h="546853">
                <a:tc>
                  <a:txBody>
                    <a:bodyPr/>
                    <a:lstStyle/>
                    <a:p>
                      <a:pPr rtl="0" fontAlgn="b"/>
                      <a:endParaRPr lang="es-ES" sz="1800" b="1" dirty="0">
                        <a:effectLst/>
                      </a:endParaRPr>
                    </a:p>
                  </a:txBody>
                  <a:tcPr marL="19949" marR="19949" marT="0" marB="0" anchor="b"/>
                </a:tc>
                <a:tc>
                  <a:txBody>
                    <a:bodyPr/>
                    <a:lstStyle/>
                    <a:p>
                      <a:pPr algn="r" rtl="0" fontAlgn="b"/>
                      <a:r>
                        <a:rPr lang="es-ES" sz="1800" b="1" err="1">
                          <a:effectLst/>
                        </a:rPr>
                        <a:t>Current</a:t>
                      </a:r>
                      <a:r>
                        <a:rPr lang="es-ES" sz="1800" b="1" dirty="0">
                          <a:effectLst/>
                        </a:rPr>
                        <a:t> </a:t>
                      </a:r>
                      <a:r>
                        <a:rPr lang="es-ES" sz="1800" b="1" err="1">
                          <a:effectLst/>
                        </a:rPr>
                        <a:t>Method</a:t>
                      </a:r>
                      <a:br>
                        <a:rPr lang="es-ES" sz="1800" b="1" dirty="0">
                          <a:effectLst/>
                        </a:rPr>
                      </a:br>
                      <a:r>
                        <a:rPr lang="es-ES" sz="1800" b="1" dirty="0">
                          <a:effectLst/>
                        </a:rPr>
                        <a:t>1 Trial</a:t>
                      </a:r>
                    </a:p>
                  </a:txBody>
                  <a:tcPr marL="19949" marR="19949" marT="0" marB="0" anchor="b"/>
                </a:tc>
                <a:tc>
                  <a:txBody>
                    <a:bodyPr/>
                    <a:lstStyle/>
                    <a:p>
                      <a:pPr algn="r" rtl="0" fontAlgn="b"/>
                      <a:r>
                        <a:rPr lang="es-ES" sz="1800" b="1" dirty="0">
                          <a:effectLst/>
                        </a:rPr>
                        <a:t>VR </a:t>
                      </a:r>
                      <a:r>
                        <a:rPr lang="es-ES" sz="1800" b="1" err="1">
                          <a:effectLst/>
                        </a:rPr>
                        <a:t>Technology</a:t>
                      </a:r>
                      <a:br>
                        <a:rPr lang="es-ES" sz="1800" b="1" dirty="0">
                          <a:effectLst/>
                        </a:rPr>
                      </a:br>
                      <a:r>
                        <a:rPr lang="es-ES" sz="1800" b="1" dirty="0">
                          <a:effectLst/>
                        </a:rPr>
                        <a:t>1 Trial</a:t>
                      </a:r>
                    </a:p>
                  </a:txBody>
                  <a:tcPr marL="19949" marR="19949" marT="0" marB="0" anchor="b"/>
                </a:tc>
                <a:tc>
                  <a:txBody>
                    <a:bodyPr/>
                    <a:lstStyle/>
                    <a:p>
                      <a:pPr algn="r" rtl="0" fontAlgn="b"/>
                      <a:r>
                        <a:rPr lang="es-ES" sz="1800" b="1" dirty="0" err="1">
                          <a:effectLst/>
                        </a:rPr>
                        <a:t>Current</a:t>
                      </a:r>
                      <a:r>
                        <a:rPr lang="es-ES" sz="1800" b="1" dirty="0">
                          <a:effectLst/>
                        </a:rPr>
                        <a:t> </a:t>
                      </a:r>
                      <a:r>
                        <a:rPr lang="es-ES" sz="1800" b="1" dirty="0" err="1">
                          <a:effectLst/>
                        </a:rPr>
                        <a:t>Method</a:t>
                      </a:r>
                      <a:br>
                        <a:rPr lang="es-ES" sz="1800" b="1" dirty="0">
                          <a:effectLst/>
                        </a:rPr>
                      </a:br>
                      <a:r>
                        <a:rPr lang="es-ES" sz="1800" b="1" dirty="0">
                          <a:effectLst/>
                        </a:rPr>
                        <a:t>15 </a:t>
                      </a:r>
                      <a:r>
                        <a:rPr lang="es-ES" sz="1800" b="1" dirty="0" err="1">
                          <a:effectLst/>
                        </a:rPr>
                        <a:t>Trials</a:t>
                      </a:r>
                      <a:endParaRPr lang="es-ES" sz="1800" b="1" dirty="0">
                        <a:effectLst/>
                      </a:endParaRPr>
                    </a:p>
                  </a:txBody>
                  <a:tcPr marL="19949" marR="19949" marT="0" marB="0" anchor="b"/>
                </a:tc>
                <a:tc>
                  <a:txBody>
                    <a:bodyPr/>
                    <a:lstStyle/>
                    <a:p>
                      <a:pPr algn="r" rtl="0" fontAlgn="b"/>
                      <a:r>
                        <a:rPr lang="es-ES" sz="1800" b="1" dirty="0">
                          <a:effectLst/>
                        </a:rPr>
                        <a:t>VR </a:t>
                      </a:r>
                      <a:r>
                        <a:rPr lang="es-ES" sz="1800" b="1" dirty="0" err="1">
                          <a:effectLst/>
                        </a:rPr>
                        <a:t>Technology</a:t>
                      </a:r>
                      <a:br>
                        <a:rPr lang="es-ES" sz="1800" b="1" dirty="0">
                          <a:effectLst/>
                        </a:rPr>
                      </a:br>
                      <a:r>
                        <a:rPr lang="es-ES" sz="1800" b="1" dirty="0">
                          <a:effectLst/>
                        </a:rPr>
                        <a:t>15 </a:t>
                      </a:r>
                      <a:r>
                        <a:rPr lang="es-ES" sz="1800" b="1" dirty="0" err="1">
                          <a:effectLst/>
                        </a:rPr>
                        <a:t>Trials</a:t>
                      </a:r>
                      <a:endParaRPr lang="es-ES" sz="1800" b="1" dirty="0">
                        <a:effectLst/>
                      </a:endParaRPr>
                    </a:p>
                  </a:txBody>
                  <a:tcPr marL="19949" marR="19949" marT="0" marB="0" anchor="b"/>
                </a:tc>
                <a:extLst>
                  <a:ext uri="{0D108BD9-81ED-4DB2-BD59-A6C34878D82A}">
                    <a16:rowId xmlns:a16="http://schemas.microsoft.com/office/drawing/2014/main" val="2299640474"/>
                  </a:ext>
                </a:extLst>
              </a:tr>
              <a:tr h="546853">
                <a:tc>
                  <a:txBody>
                    <a:bodyPr/>
                    <a:lstStyle/>
                    <a:p>
                      <a:pPr rtl="0" fontAlgn="b"/>
                      <a:r>
                        <a:rPr lang="es-ES" sz="1800" b="1" err="1">
                          <a:effectLst/>
                        </a:rPr>
                        <a:t>Physical</a:t>
                      </a:r>
                      <a:r>
                        <a:rPr lang="es-ES" sz="1800" b="1" dirty="0">
                          <a:effectLst/>
                        </a:rPr>
                        <a:t> Trial time</a:t>
                      </a:r>
                      <a:br>
                        <a:rPr lang="es-ES" sz="1800" b="1" dirty="0">
                          <a:effectLst/>
                        </a:rPr>
                      </a:br>
                      <a:r>
                        <a:rPr lang="es-ES" sz="1800" b="1" dirty="0">
                          <a:effectLst/>
                        </a:rPr>
                        <a:t>(per </a:t>
                      </a:r>
                      <a:r>
                        <a:rPr lang="es-ES" sz="1800" b="1" err="1">
                          <a:effectLst/>
                        </a:rPr>
                        <a:t>week</a:t>
                      </a:r>
                      <a:r>
                        <a:rPr lang="es-ES" sz="1800" b="1" dirty="0">
                          <a:effectLst/>
                        </a:rPr>
                        <a:t>)</a:t>
                      </a:r>
                    </a:p>
                  </a:txBody>
                  <a:tcPr marL="19949" marR="19949" marT="0" marB="0" anchor="b"/>
                </a:tc>
                <a:tc>
                  <a:txBody>
                    <a:bodyPr/>
                    <a:lstStyle/>
                    <a:p>
                      <a:pPr algn="r" rtl="0" fontAlgn="b"/>
                      <a:r>
                        <a:rPr lang="es-ES" sz="1800" b="1" dirty="0">
                          <a:effectLst/>
                        </a:rPr>
                        <a:t>3.5</a:t>
                      </a:r>
                    </a:p>
                  </a:txBody>
                  <a:tcPr marL="19949" marR="19949" marT="0" marB="0" anchor="b"/>
                </a:tc>
                <a:tc>
                  <a:txBody>
                    <a:bodyPr/>
                    <a:lstStyle/>
                    <a:p>
                      <a:pPr algn="r" rtl="0" fontAlgn="b"/>
                      <a:r>
                        <a:rPr lang="es-ES" sz="1800" b="1" dirty="0">
                          <a:effectLst/>
                        </a:rPr>
                        <a:t>0.28</a:t>
                      </a:r>
                    </a:p>
                  </a:txBody>
                  <a:tcPr marL="19949" marR="19949" marT="0" marB="0" anchor="b"/>
                </a:tc>
                <a:tc>
                  <a:txBody>
                    <a:bodyPr/>
                    <a:lstStyle/>
                    <a:p>
                      <a:pPr algn="r" rtl="0" fontAlgn="b"/>
                      <a:r>
                        <a:rPr lang="es-ES" sz="1800" b="1" dirty="0">
                          <a:effectLst/>
                        </a:rPr>
                        <a:t>52</a:t>
                      </a:r>
                    </a:p>
                  </a:txBody>
                  <a:tcPr marL="19949" marR="19949" marT="0" marB="0" anchor="b"/>
                </a:tc>
                <a:tc>
                  <a:txBody>
                    <a:bodyPr/>
                    <a:lstStyle/>
                    <a:p>
                      <a:pPr algn="r" rtl="0" fontAlgn="b"/>
                      <a:r>
                        <a:rPr lang="es-ES" sz="1800" b="1" dirty="0">
                          <a:effectLst/>
                        </a:rPr>
                        <a:t>4.2</a:t>
                      </a:r>
                    </a:p>
                  </a:txBody>
                  <a:tcPr marL="19949" marR="19949" marT="0" marB="0" anchor="b"/>
                </a:tc>
                <a:extLst>
                  <a:ext uri="{0D108BD9-81ED-4DB2-BD59-A6C34878D82A}">
                    <a16:rowId xmlns:a16="http://schemas.microsoft.com/office/drawing/2014/main" val="1510996590"/>
                  </a:ext>
                </a:extLst>
              </a:tr>
              <a:tr h="273426">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901887335"/>
                  </a:ext>
                </a:extLst>
              </a:tr>
              <a:tr h="273426">
                <a:tc>
                  <a:txBody>
                    <a:bodyPr/>
                    <a:lstStyle/>
                    <a:p>
                      <a:pPr rtl="0" fontAlgn="b"/>
                      <a:r>
                        <a:rPr lang="es-ES" sz="1800" b="1" err="1">
                          <a:effectLst/>
                        </a:rPr>
                        <a:t>Employees</a:t>
                      </a:r>
                      <a:r>
                        <a:rPr lang="es-ES" sz="1800" b="1" dirty="0">
                          <a:effectLst/>
                        </a:rPr>
                        <a:t> </a:t>
                      </a:r>
                      <a:r>
                        <a:rPr lang="es-ES" sz="1800" b="1" err="1">
                          <a:effectLst/>
                        </a:rPr>
                        <a:t>Required</a:t>
                      </a:r>
                      <a:endParaRPr lang="es-ES" sz="1800" b="1" dirty="0">
                        <a:effectLst/>
                      </a:endParaRPr>
                    </a:p>
                  </a:txBody>
                  <a:tcPr marL="19949" marR="19949" marT="0" marB="0" anchor="b"/>
                </a:tc>
                <a:tc>
                  <a:txBody>
                    <a:bodyPr/>
                    <a:lstStyle/>
                    <a:p>
                      <a:pPr algn="r" rtl="0" fontAlgn="b"/>
                      <a:r>
                        <a:rPr lang="es-ES" sz="1800" b="1" dirty="0">
                          <a:effectLst/>
                        </a:rPr>
                        <a:t>3</a:t>
                      </a:r>
                    </a:p>
                  </a:txBody>
                  <a:tcPr marL="19949" marR="19949" marT="0" marB="0" anchor="b"/>
                </a:tc>
                <a:tc>
                  <a:txBody>
                    <a:bodyPr/>
                    <a:lstStyle/>
                    <a:p>
                      <a:pPr algn="r" rtl="0" fontAlgn="b"/>
                      <a:r>
                        <a:rPr lang="es-ES" sz="1800" b="1" dirty="0">
                          <a:effectLst/>
                        </a:rPr>
                        <a:t>1</a:t>
                      </a:r>
                    </a:p>
                  </a:txBody>
                  <a:tcPr marL="19949" marR="19949" marT="0" marB="0" anchor="b"/>
                </a:tc>
                <a:tc>
                  <a:txBody>
                    <a:bodyPr/>
                    <a:lstStyle/>
                    <a:p>
                      <a:pPr lvl="0" algn="r" rtl="0">
                        <a:buNone/>
                      </a:pPr>
                      <a:r>
                        <a:rPr lang="es-ES" sz="1800" b="1" dirty="0">
                          <a:effectLst/>
                        </a:rPr>
                        <a:t>3</a:t>
                      </a:r>
                      <a:endParaRPr lang="es-ES"/>
                    </a:p>
                  </a:txBody>
                  <a:tcPr marL="19949" marR="19949" marT="0" marB="0" anchor="b"/>
                </a:tc>
                <a:tc>
                  <a:txBody>
                    <a:bodyPr/>
                    <a:lstStyle/>
                    <a:p>
                      <a:pPr lvl="0" algn="r" rtl="0">
                        <a:buNone/>
                      </a:pPr>
                      <a:r>
                        <a:rPr lang="es-ES" sz="1800" b="1" dirty="0">
                          <a:effectLst/>
                        </a:rPr>
                        <a:t>1</a:t>
                      </a:r>
                      <a:endParaRPr lang="es-ES"/>
                    </a:p>
                  </a:txBody>
                  <a:tcPr marL="19949" marR="19949" marT="0" marB="0" anchor="b"/>
                </a:tc>
                <a:extLst>
                  <a:ext uri="{0D108BD9-81ED-4DB2-BD59-A6C34878D82A}">
                    <a16:rowId xmlns:a16="http://schemas.microsoft.com/office/drawing/2014/main" val="2825535471"/>
                  </a:ext>
                </a:extLst>
              </a:tr>
              <a:tr h="273426">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algn="r" rtl="0" fontAlgn="b"/>
                      <a:endParaRPr lang="es-ES" sz="1800" b="1" dirty="0">
                        <a:effectLst/>
                      </a:endParaRPr>
                    </a:p>
                  </a:txBody>
                  <a:tcPr marL="19949" marR="19949" marT="0" marB="0" anchor="b"/>
                </a:tc>
                <a:tc>
                  <a:txBody>
                    <a:bodyPr/>
                    <a:lstStyle/>
                    <a:p>
                      <a:pPr algn="r" rtl="0" fontAlgn="b"/>
                      <a:endParaRPr lang="es-ES" sz="1800" b="1" dirty="0">
                        <a:effectLst/>
                      </a:endParaRPr>
                    </a:p>
                  </a:txBody>
                  <a:tcPr marL="19949" marR="19949" marT="0" marB="0" anchor="b"/>
                </a:tc>
                <a:extLst>
                  <a:ext uri="{0D108BD9-81ED-4DB2-BD59-A6C34878D82A}">
                    <a16:rowId xmlns:a16="http://schemas.microsoft.com/office/drawing/2014/main" val="2771163086"/>
                  </a:ext>
                </a:extLst>
              </a:tr>
              <a:tr h="273426">
                <a:tc>
                  <a:txBody>
                    <a:bodyPr/>
                    <a:lstStyle/>
                    <a:p>
                      <a:pPr rtl="0" fontAlgn="b"/>
                      <a:r>
                        <a:rPr lang="es-ES" sz="1800" b="1" dirty="0" err="1">
                          <a:effectLst/>
                        </a:rPr>
                        <a:t>Physical</a:t>
                      </a:r>
                      <a:r>
                        <a:rPr lang="es-ES" sz="1800" b="1" dirty="0">
                          <a:effectLst/>
                        </a:rPr>
                        <a:t> Trial </a:t>
                      </a:r>
                      <a:r>
                        <a:rPr lang="es-ES" sz="1800" b="1" dirty="0" err="1">
                          <a:effectLst/>
                        </a:rPr>
                        <a:t>Cost</a:t>
                      </a:r>
                      <a:endParaRPr lang="es-ES" sz="1800" b="1" dirty="0">
                        <a:effectLst/>
                      </a:endParaRPr>
                    </a:p>
                  </a:txBody>
                  <a:tcPr marL="19949" marR="19949" marT="0" marB="0" anchor="b"/>
                </a:tc>
                <a:tc>
                  <a:txBody>
                    <a:bodyPr/>
                    <a:lstStyle/>
                    <a:p>
                      <a:pPr algn="r" rtl="0" fontAlgn="b"/>
                      <a:r>
                        <a:rPr lang="es-ES" sz="1800" b="1" dirty="0">
                          <a:effectLst/>
                        </a:rPr>
                        <a:t>£14,083</a:t>
                      </a:r>
                    </a:p>
                  </a:txBody>
                  <a:tcPr marL="19949" marR="19949" marT="0" marB="0" anchor="b"/>
                </a:tc>
                <a:tc>
                  <a:txBody>
                    <a:bodyPr/>
                    <a:lstStyle/>
                    <a:p>
                      <a:pPr algn="r" rtl="0" fontAlgn="b"/>
                      <a:r>
                        <a:rPr lang="es-ES" sz="1800" b="1" dirty="0">
                          <a:effectLst/>
                        </a:rPr>
                        <a:t>£3,405</a:t>
                      </a:r>
                    </a:p>
                  </a:txBody>
                  <a:tcPr marL="19949" marR="19949" marT="0" marB="0" anchor="b"/>
                </a:tc>
                <a:tc>
                  <a:txBody>
                    <a:bodyPr/>
                    <a:lstStyle/>
                    <a:p>
                      <a:pPr algn="r" rtl="0" fontAlgn="b"/>
                      <a:r>
                        <a:rPr lang="es-ES" sz="1800" b="1" dirty="0">
                          <a:effectLst/>
                        </a:rPr>
                        <a:t>£211,250</a:t>
                      </a:r>
                    </a:p>
                  </a:txBody>
                  <a:tcPr marL="19949" marR="19949" marT="0" marB="0" anchor="b"/>
                </a:tc>
                <a:tc>
                  <a:txBody>
                    <a:bodyPr/>
                    <a:lstStyle/>
                    <a:p>
                      <a:pPr algn="r" rtl="0" fontAlgn="b"/>
                      <a:r>
                        <a:rPr lang="es-ES" sz="1800" b="1" dirty="0">
                          <a:effectLst/>
                        </a:rPr>
                        <a:t>£51,075</a:t>
                      </a:r>
                    </a:p>
                  </a:txBody>
                  <a:tcPr marL="19949" marR="19949" marT="0" marB="0" anchor="b"/>
                </a:tc>
                <a:extLst>
                  <a:ext uri="{0D108BD9-81ED-4DB2-BD59-A6C34878D82A}">
                    <a16:rowId xmlns:a16="http://schemas.microsoft.com/office/drawing/2014/main" val="2135346960"/>
                  </a:ext>
                </a:extLst>
              </a:tr>
              <a:tr h="273426">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4237631816"/>
                  </a:ext>
                </a:extLst>
              </a:tr>
              <a:tr h="215863">
                <a:tc>
                  <a:txBody>
                    <a:bodyPr/>
                    <a:lstStyle/>
                    <a:p>
                      <a:pPr rtl="0" fontAlgn="b"/>
                      <a:endParaRPr lang="es-ES" sz="1400" b="1" dirty="0">
                        <a:effectLst/>
                      </a:endParaRPr>
                    </a:p>
                  </a:txBody>
                  <a:tcPr marL="19949" marR="19949" marT="0" marB="0" anchor="b"/>
                </a:tc>
                <a:tc>
                  <a:txBody>
                    <a:bodyPr/>
                    <a:lstStyle/>
                    <a:p>
                      <a:pPr rtl="0" fontAlgn="b"/>
                      <a:endParaRPr lang="es-ES" sz="1400" b="1" dirty="0">
                        <a:effectLst/>
                      </a:endParaRPr>
                    </a:p>
                  </a:txBody>
                  <a:tcPr marL="19949" marR="19949" marT="0" marB="0" anchor="b"/>
                </a:tc>
                <a:tc>
                  <a:txBody>
                    <a:bodyPr/>
                    <a:lstStyle/>
                    <a:p>
                      <a:pPr rtl="0" fontAlgn="b"/>
                      <a:endParaRPr lang="es-ES" sz="1400" b="1" dirty="0">
                        <a:effectLst/>
                      </a:endParaRPr>
                    </a:p>
                  </a:txBody>
                  <a:tcPr marL="19949" marR="19949" marT="0" marB="0" anchor="b"/>
                </a:tc>
                <a:tc>
                  <a:txBody>
                    <a:bodyPr/>
                    <a:lstStyle/>
                    <a:p>
                      <a:pPr rtl="0" fontAlgn="b"/>
                      <a:endParaRPr lang="es-ES" sz="1400" b="1" dirty="0">
                        <a:effectLst/>
                      </a:endParaRPr>
                    </a:p>
                  </a:txBody>
                  <a:tcPr marL="19949" marR="19949" marT="0" marB="0" anchor="b"/>
                </a:tc>
                <a:tc>
                  <a:txBody>
                    <a:bodyPr/>
                    <a:lstStyle/>
                    <a:p>
                      <a:pPr rtl="0" fontAlgn="b"/>
                      <a:endParaRPr lang="es-ES" sz="1400" b="1" dirty="0">
                        <a:effectLst/>
                      </a:endParaRPr>
                    </a:p>
                  </a:txBody>
                  <a:tcPr marL="19949" marR="19949" marT="0" marB="0" anchor="b"/>
                </a:tc>
                <a:extLst>
                  <a:ext uri="{0D108BD9-81ED-4DB2-BD59-A6C34878D82A}">
                    <a16:rowId xmlns:a16="http://schemas.microsoft.com/office/drawing/2014/main" val="3831613690"/>
                  </a:ext>
                </a:extLst>
              </a:tr>
              <a:tr h="273426">
                <a:tc gridSpan="2">
                  <a:txBody>
                    <a:bodyPr/>
                    <a:lstStyle/>
                    <a:p>
                      <a:pPr algn="ctr" rtl="0" fontAlgn="b"/>
                      <a:r>
                        <a:rPr lang="es-ES" sz="1800" b="1" dirty="0">
                          <a:effectLst/>
                        </a:rPr>
                        <a:t>VR COST-SAVING ANALYSIS (per </a:t>
                      </a:r>
                      <a:r>
                        <a:rPr lang="es-ES" sz="1800" b="1" dirty="0" err="1">
                          <a:effectLst/>
                        </a:rPr>
                        <a:t>year</a:t>
                      </a:r>
                      <a:r>
                        <a:rPr lang="es-ES" sz="1800" b="1" dirty="0">
                          <a:effectLst/>
                        </a:rPr>
                        <a:t>)</a:t>
                      </a:r>
                    </a:p>
                  </a:txBody>
                  <a:tcPr marL="0" marR="0" marT="0" marB="0" anchor="b"/>
                </a:tc>
                <a:tc hMerge="1">
                  <a:txBody>
                    <a:bodyPr/>
                    <a:lstStyle/>
                    <a:p>
                      <a:endParaRPr lang="es-ES"/>
                    </a:p>
                  </a:txBody>
                  <a:tcPr/>
                </a:tc>
                <a:tc>
                  <a:txBody>
                    <a:bodyPr/>
                    <a:lstStyle/>
                    <a:p>
                      <a:pPr algn="ctr" rtl="0" fontAlgn="b"/>
                      <a:endParaRPr lang="es-ES" sz="1800" b="1" dirty="0">
                        <a:effectLst/>
                      </a:endParaRPr>
                    </a:p>
                  </a:txBody>
                  <a:tcPr marL="0" marR="0"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540495948"/>
                  </a:ext>
                </a:extLst>
              </a:tr>
              <a:tr h="273426">
                <a:tc>
                  <a:txBody>
                    <a:bodyPr/>
                    <a:lstStyle/>
                    <a:p>
                      <a:pPr rtl="0" fontAlgn="b"/>
                      <a:endParaRPr lang="es-ES" sz="1800" b="1" dirty="0">
                        <a:effectLst/>
                      </a:endParaRPr>
                    </a:p>
                  </a:txBody>
                  <a:tcPr marL="19949" marR="19949" marT="0" marB="0" anchor="b"/>
                </a:tc>
                <a:tc>
                  <a:txBody>
                    <a:bodyPr/>
                    <a:lstStyle/>
                    <a:p>
                      <a:pPr algn="r" rtl="0" fontAlgn="b"/>
                      <a:r>
                        <a:rPr lang="es-ES" sz="1800" b="1" dirty="0">
                          <a:effectLst/>
                        </a:rPr>
                        <a:t>VR </a:t>
                      </a:r>
                      <a:r>
                        <a:rPr lang="es-ES" sz="1800" b="1" dirty="0" err="1">
                          <a:effectLst/>
                        </a:rPr>
                        <a:t>Trials</a:t>
                      </a:r>
                      <a:endParaRPr lang="es-ES" sz="1800" b="1" dirty="0">
                        <a:effectLst/>
                      </a:endParaRPr>
                    </a:p>
                  </a:txBody>
                  <a:tcPr marL="19949" marR="19949" marT="0" marB="0" anchor="b"/>
                </a:tc>
                <a:tc>
                  <a:txBody>
                    <a:bodyPr/>
                    <a:lstStyle/>
                    <a:p>
                      <a:pPr algn="r" rtl="0" fontAlgn="b"/>
                      <a:r>
                        <a:rPr lang="es-ES" sz="1800" b="1" dirty="0" err="1">
                          <a:effectLst/>
                        </a:rPr>
                        <a:t>Current</a:t>
                      </a:r>
                      <a:r>
                        <a:rPr lang="es-ES" sz="1800" b="1" dirty="0">
                          <a:effectLst/>
                        </a:rPr>
                        <a:t> </a:t>
                      </a:r>
                      <a:r>
                        <a:rPr lang="es-ES" sz="1800" b="1" dirty="0" err="1">
                          <a:effectLst/>
                        </a:rPr>
                        <a:t>Trials</a:t>
                      </a:r>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3406379634"/>
                  </a:ext>
                </a:extLst>
              </a:tr>
              <a:tr h="546853">
                <a:tc>
                  <a:txBody>
                    <a:bodyPr/>
                    <a:lstStyle/>
                    <a:p>
                      <a:pPr rtl="0" fontAlgn="b"/>
                      <a:r>
                        <a:rPr lang="es-ES" sz="1800" b="1" dirty="0" err="1">
                          <a:effectLst/>
                        </a:rPr>
                        <a:t>Physical</a:t>
                      </a:r>
                      <a:r>
                        <a:rPr lang="es-ES" sz="1800" b="1" dirty="0">
                          <a:effectLst/>
                        </a:rPr>
                        <a:t> </a:t>
                      </a:r>
                      <a:r>
                        <a:rPr lang="es-ES" sz="1800" b="1" dirty="0" err="1">
                          <a:effectLst/>
                        </a:rPr>
                        <a:t>Trials</a:t>
                      </a:r>
                      <a:br>
                        <a:rPr lang="es-ES" sz="1800" b="1" dirty="0">
                          <a:effectLst/>
                        </a:rPr>
                      </a:br>
                      <a:r>
                        <a:rPr lang="es-ES" sz="1800" b="1" dirty="0">
                          <a:effectLst/>
                        </a:rPr>
                        <a:t>(per </a:t>
                      </a:r>
                      <a:r>
                        <a:rPr lang="es-ES" sz="1800" b="1" dirty="0" err="1">
                          <a:effectLst/>
                        </a:rPr>
                        <a:t>year</a:t>
                      </a:r>
                      <a:r>
                        <a:rPr lang="es-ES" sz="1800" b="1" dirty="0">
                          <a:effectLst/>
                        </a:rPr>
                        <a:t>)</a:t>
                      </a:r>
                    </a:p>
                  </a:txBody>
                  <a:tcPr marL="19949" marR="19949" marT="0" marB="0" anchor="b"/>
                </a:tc>
                <a:tc>
                  <a:txBody>
                    <a:bodyPr/>
                    <a:lstStyle/>
                    <a:p>
                      <a:pPr algn="r" rtl="0" fontAlgn="b"/>
                      <a:r>
                        <a:rPr lang="es-ES" sz="1800" b="1" dirty="0">
                          <a:effectLst/>
                        </a:rPr>
                        <a:t>157</a:t>
                      </a:r>
                    </a:p>
                  </a:txBody>
                  <a:tcPr marL="19949" marR="19949" marT="0" marB="0" anchor="b"/>
                </a:tc>
                <a:tc>
                  <a:txBody>
                    <a:bodyPr/>
                    <a:lstStyle/>
                    <a:p>
                      <a:pPr algn="r" rtl="0" fontAlgn="b"/>
                      <a:r>
                        <a:rPr lang="es-ES" sz="1800" b="1" dirty="0">
                          <a:effectLst/>
                        </a:rPr>
                        <a:t>15</a:t>
                      </a: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1710214427"/>
                  </a:ext>
                </a:extLst>
              </a:tr>
              <a:tr h="273426">
                <a:tc>
                  <a:txBody>
                    <a:bodyPr/>
                    <a:lstStyle/>
                    <a:p>
                      <a:pPr rtl="0" fontAlgn="b"/>
                      <a:endParaRPr lang="es-ES" sz="1800" b="1" dirty="0">
                        <a:effectLst/>
                      </a:endParaRPr>
                    </a:p>
                  </a:txBody>
                  <a:tcPr marL="19949" marR="19949" marT="0" marB="0" anchor="b"/>
                </a:tc>
                <a:tc>
                  <a:txBody>
                    <a:bodyPr/>
                    <a:lstStyle/>
                    <a:p>
                      <a:pPr algn="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1072420194"/>
                  </a:ext>
                </a:extLst>
              </a:tr>
              <a:tr h="273426">
                <a:tc>
                  <a:txBody>
                    <a:bodyPr/>
                    <a:lstStyle/>
                    <a:p>
                      <a:pPr rtl="0" fontAlgn="b"/>
                      <a:r>
                        <a:rPr lang="es-ES" sz="1800" b="1" err="1">
                          <a:effectLst/>
                        </a:rPr>
                        <a:t>Employees</a:t>
                      </a:r>
                      <a:r>
                        <a:rPr lang="es-ES" sz="1800" b="1" dirty="0">
                          <a:effectLst/>
                        </a:rPr>
                        <a:t> </a:t>
                      </a:r>
                      <a:r>
                        <a:rPr lang="es-ES" sz="1800" b="1" err="1">
                          <a:effectLst/>
                        </a:rPr>
                        <a:t>Required</a:t>
                      </a:r>
                      <a:endParaRPr lang="es-ES" sz="1800" b="1" dirty="0">
                        <a:effectLst/>
                      </a:endParaRPr>
                    </a:p>
                  </a:txBody>
                  <a:tcPr marL="19949" marR="19949" marT="0" marB="0" anchor="b"/>
                </a:tc>
                <a:tc>
                  <a:txBody>
                    <a:bodyPr/>
                    <a:lstStyle/>
                    <a:p>
                      <a:pPr algn="r" rtl="0" fontAlgn="b"/>
                      <a:r>
                        <a:rPr lang="es-ES" sz="1800" b="1" dirty="0">
                          <a:effectLst/>
                        </a:rPr>
                        <a:t>1</a:t>
                      </a:r>
                    </a:p>
                  </a:txBody>
                  <a:tcPr marL="19949" marR="19949" marT="0" marB="0" anchor="b"/>
                </a:tc>
                <a:tc>
                  <a:txBody>
                    <a:bodyPr/>
                    <a:lstStyle/>
                    <a:p>
                      <a:pPr algn="r" rtl="0" fontAlgn="b"/>
                      <a:r>
                        <a:rPr lang="es-ES" sz="1800" b="1" dirty="0">
                          <a:effectLst/>
                        </a:rPr>
                        <a:t>3</a:t>
                      </a: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1489928143"/>
                  </a:ext>
                </a:extLst>
              </a:tr>
              <a:tr h="273426">
                <a:tc>
                  <a:txBody>
                    <a:bodyPr/>
                    <a:lstStyle/>
                    <a:p>
                      <a:pPr rtl="0" fontAlgn="b"/>
                      <a:endParaRPr lang="es-ES" sz="1800" b="1" dirty="0">
                        <a:effectLst/>
                      </a:endParaRPr>
                    </a:p>
                  </a:txBody>
                  <a:tcPr marL="19949" marR="19949" marT="0" marB="0" anchor="b"/>
                </a:tc>
                <a:tc>
                  <a:txBody>
                    <a:bodyPr/>
                    <a:lstStyle/>
                    <a:p>
                      <a:pPr algn="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3655169092"/>
                  </a:ext>
                </a:extLst>
              </a:tr>
              <a:tr h="273426">
                <a:tc>
                  <a:txBody>
                    <a:bodyPr/>
                    <a:lstStyle/>
                    <a:p>
                      <a:pPr rtl="0" fontAlgn="b"/>
                      <a:r>
                        <a:rPr lang="es-ES" sz="1800" b="1" dirty="0" err="1">
                          <a:effectLst/>
                        </a:rPr>
                        <a:t>Cost</a:t>
                      </a:r>
                      <a:r>
                        <a:rPr lang="es-ES" sz="1800" b="1" dirty="0">
                          <a:effectLst/>
                        </a:rPr>
                        <a:t> per Trial</a:t>
                      </a:r>
                    </a:p>
                  </a:txBody>
                  <a:tcPr marL="19949" marR="19949" marT="0" marB="0" anchor="b"/>
                </a:tc>
                <a:tc>
                  <a:txBody>
                    <a:bodyPr/>
                    <a:lstStyle/>
                    <a:p>
                      <a:pPr algn="r" rtl="0" fontAlgn="b"/>
                      <a:r>
                        <a:rPr lang="es-ES" sz="1800" b="1" dirty="0">
                          <a:effectLst/>
                        </a:rPr>
                        <a:t>£325</a:t>
                      </a:r>
                    </a:p>
                  </a:txBody>
                  <a:tcPr marL="19949" marR="19949" marT="0" marB="0" anchor="b"/>
                </a:tc>
                <a:tc>
                  <a:txBody>
                    <a:bodyPr/>
                    <a:lstStyle/>
                    <a:p>
                      <a:pPr algn="r" rtl="0" fontAlgn="b"/>
                      <a:r>
                        <a:rPr lang="es-ES" sz="1800" b="1" dirty="0">
                          <a:effectLst/>
                        </a:rPr>
                        <a:t>£14,083</a:t>
                      </a: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1642684959"/>
                  </a:ext>
                </a:extLst>
              </a:tr>
              <a:tr h="273426">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tc>
                  <a:txBody>
                    <a:bodyPr/>
                    <a:lstStyle/>
                    <a:p>
                      <a:pPr rtl="0" fontAlgn="b"/>
                      <a:endParaRPr lang="es-ES" sz="1800" b="1" dirty="0">
                        <a:effectLst/>
                      </a:endParaRPr>
                    </a:p>
                  </a:txBody>
                  <a:tcPr marL="19949" marR="19949" marT="0" marB="0" anchor="b"/>
                </a:tc>
                <a:extLst>
                  <a:ext uri="{0D108BD9-81ED-4DB2-BD59-A6C34878D82A}">
                    <a16:rowId xmlns:a16="http://schemas.microsoft.com/office/drawing/2014/main" val="456107916"/>
                  </a:ext>
                </a:extLst>
              </a:tr>
              <a:tr h="330989">
                <a:tc>
                  <a:txBody>
                    <a:bodyPr/>
                    <a:lstStyle/>
                    <a:p>
                      <a:pPr rtl="0" fontAlgn="b"/>
                      <a:endParaRPr lang="es-ES" sz="1800" b="1" dirty="0">
                        <a:effectLst/>
                      </a:endParaRPr>
                    </a:p>
                  </a:txBody>
                  <a:tcPr marL="19949" marR="19949" marT="0" marB="0" anchor="b"/>
                </a:tc>
                <a:tc>
                  <a:txBody>
                    <a:bodyPr/>
                    <a:lstStyle/>
                    <a:p>
                      <a:pPr rtl="0" fontAlgn="b"/>
                      <a:r>
                        <a:rPr lang="es-ES" sz="1800" b="1" dirty="0">
                          <a:effectLst/>
                        </a:rPr>
                        <a:t>Total </a:t>
                      </a:r>
                      <a:r>
                        <a:rPr lang="es-ES" sz="1800" b="1" dirty="0" err="1">
                          <a:effectLst/>
                        </a:rPr>
                        <a:t>Savings</a:t>
                      </a:r>
                      <a:r>
                        <a:rPr lang="es-ES" sz="1800" b="1" dirty="0">
                          <a:effectLst/>
                        </a:rPr>
                        <a:t> per Trial</a:t>
                      </a:r>
                    </a:p>
                  </a:txBody>
                  <a:tcPr marL="19949" marR="19949" marT="0" marB="0" anchor="b"/>
                </a:tc>
                <a:tc>
                  <a:txBody>
                    <a:bodyPr/>
                    <a:lstStyle/>
                    <a:p>
                      <a:pPr algn="r" rtl="0" fontAlgn="b"/>
                      <a:r>
                        <a:rPr lang="es-ES" sz="2000" b="1" dirty="0">
                          <a:effectLst/>
                        </a:rPr>
                        <a:t>£13,758</a:t>
                      </a:r>
                    </a:p>
                  </a:txBody>
                  <a:tcPr marL="19949" marR="19949" marT="0" marB="0" anchor="b"/>
                </a:tc>
                <a:tc>
                  <a:txBody>
                    <a:bodyPr/>
                    <a:lstStyle/>
                    <a:p>
                      <a:pPr rtl="0" fontAlgn="b"/>
                      <a:endParaRPr lang="es-ES" sz="1800" b="1" dirty="0">
                        <a:effectLst/>
                      </a:endParaRPr>
                    </a:p>
                  </a:txBody>
                  <a:tcPr marL="19949" marR="19949" marT="0" marB="0" anchor="b"/>
                </a:tc>
                <a:tc>
                  <a:txBody>
                    <a:bodyPr/>
                    <a:lstStyle/>
                    <a:p>
                      <a:endParaRPr lang="es-ES" sz="1800" b="1" dirty="0"/>
                    </a:p>
                  </a:txBody>
                  <a:tcPr marL="63837" marR="63837" marT="31918" marB="31918"/>
                </a:tc>
                <a:extLst>
                  <a:ext uri="{0D108BD9-81ED-4DB2-BD59-A6C34878D82A}">
                    <a16:rowId xmlns:a16="http://schemas.microsoft.com/office/drawing/2014/main" val="1047564896"/>
                  </a:ext>
                </a:extLst>
              </a:tr>
            </a:tbl>
          </a:graphicData>
        </a:graphic>
      </p:graphicFrame>
    </p:spTree>
    <p:extLst>
      <p:ext uri="{BB962C8B-B14F-4D97-AF65-F5344CB8AC3E}">
        <p14:creationId xmlns:p14="http://schemas.microsoft.com/office/powerpoint/2010/main" val="5441928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6" name="Picture 2">
            <a:extLst>
              <a:ext uri="{FF2B5EF4-FFF2-40B4-BE49-F238E27FC236}">
                <a16:creationId xmlns:a16="http://schemas.microsoft.com/office/drawing/2014/main" id="{678E285C-BE9E-45B7-A3EE-B9792DAE991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grpSp>
        <p:nvGrpSpPr>
          <p:cNvPr id="137" name="Group 10">
            <a:extLst>
              <a:ext uri="{FF2B5EF4-FFF2-40B4-BE49-F238E27FC236}">
                <a16:creationId xmlns:a16="http://schemas.microsoft.com/office/drawing/2014/main" id="{AB86F577-8905-4B21-8AF3-C1BB3433775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a:extLst>
                <a:ext uri="{FF2B5EF4-FFF2-40B4-BE49-F238E27FC236}">
                  <a16:creationId xmlns:a16="http://schemas.microsoft.com/office/drawing/2014/main" id="{D2F1CFF3-A579-4D24-B5F9-1C71BA6FE5E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3" name="Freeform 6">
              <a:extLst>
                <a:ext uri="{FF2B5EF4-FFF2-40B4-BE49-F238E27FC236}">
                  <a16:creationId xmlns:a16="http://schemas.microsoft.com/office/drawing/2014/main" id="{57601B50-7EB1-43FA-8360-4297BCD76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4" name="Freeform 7">
              <a:extLst>
                <a:ext uri="{FF2B5EF4-FFF2-40B4-BE49-F238E27FC236}">
                  <a16:creationId xmlns:a16="http://schemas.microsoft.com/office/drawing/2014/main" id="{60BD8B7A-CD01-4638-A2C9-299AC68B9B9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5" name="Rectangle 8">
              <a:extLst>
                <a:ext uri="{FF2B5EF4-FFF2-40B4-BE49-F238E27FC236}">
                  <a16:creationId xmlns:a16="http://schemas.microsoft.com/office/drawing/2014/main" id="{095B58F9-6C29-48BE-9DA6-38550805212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6" name="Freeform 9">
              <a:extLst>
                <a:ext uri="{FF2B5EF4-FFF2-40B4-BE49-F238E27FC236}">
                  <a16:creationId xmlns:a16="http://schemas.microsoft.com/office/drawing/2014/main" id="{0C84674F-2E8A-4B70-B801-00722CDD581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7" name="Freeform 10">
              <a:extLst>
                <a:ext uri="{FF2B5EF4-FFF2-40B4-BE49-F238E27FC236}">
                  <a16:creationId xmlns:a16="http://schemas.microsoft.com/office/drawing/2014/main" id="{34F320BB-D6A9-45FE-8556-498B763B1E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8" name="Freeform 11">
              <a:extLst>
                <a:ext uri="{FF2B5EF4-FFF2-40B4-BE49-F238E27FC236}">
                  <a16:creationId xmlns:a16="http://schemas.microsoft.com/office/drawing/2014/main" id="{5493D54A-532A-46ED-AF63-A0A54818EF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9" name="Freeform 12">
              <a:extLst>
                <a:ext uri="{FF2B5EF4-FFF2-40B4-BE49-F238E27FC236}">
                  <a16:creationId xmlns:a16="http://schemas.microsoft.com/office/drawing/2014/main" id="{EAF2EDFA-9C0B-44E2-B4BB-312B58BCA8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0" name="Freeform 13">
              <a:extLst>
                <a:ext uri="{FF2B5EF4-FFF2-40B4-BE49-F238E27FC236}">
                  <a16:creationId xmlns:a16="http://schemas.microsoft.com/office/drawing/2014/main" id="{A3641113-CE35-42A4-B605-41BC06BF4F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1" name="Freeform 14">
              <a:extLst>
                <a:ext uri="{FF2B5EF4-FFF2-40B4-BE49-F238E27FC236}">
                  <a16:creationId xmlns:a16="http://schemas.microsoft.com/office/drawing/2014/main" id="{DA2E5B2C-BAC4-4440-9B7E-F38783197A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2" name="Freeform 15">
              <a:extLst>
                <a:ext uri="{FF2B5EF4-FFF2-40B4-BE49-F238E27FC236}">
                  <a16:creationId xmlns:a16="http://schemas.microsoft.com/office/drawing/2014/main" id="{D8A506DF-2E53-42C9-94BE-B98E32E0578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3" name="Freeform 16">
              <a:extLst>
                <a:ext uri="{FF2B5EF4-FFF2-40B4-BE49-F238E27FC236}">
                  <a16:creationId xmlns:a16="http://schemas.microsoft.com/office/drawing/2014/main" id="{12934FF8-5F70-40BF-BBB6-5EB941FB9BD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4" name="Freeform 17">
              <a:extLst>
                <a:ext uri="{FF2B5EF4-FFF2-40B4-BE49-F238E27FC236}">
                  <a16:creationId xmlns:a16="http://schemas.microsoft.com/office/drawing/2014/main" id="{8EB3FB08-D01D-4E24-BE40-C16269DF62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5" name="Freeform 18">
              <a:extLst>
                <a:ext uri="{FF2B5EF4-FFF2-40B4-BE49-F238E27FC236}">
                  <a16:creationId xmlns:a16="http://schemas.microsoft.com/office/drawing/2014/main" id="{D24E50D7-2753-4169-AD51-C106DA1B7A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6" name="Freeform 19">
              <a:extLst>
                <a:ext uri="{FF2B5EF4-FFF2-40B4-BE49-F238E27FC236}">
                  <a16:creationId xmlns:a16="http://schemas.microsoft.com/office/drawing/2014/main" id="{DF94B7E0-D9B6-4096-94D0-18D3AC0EF6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7" name="Freeform 20">
              <a:extLst>
                <a:ext uri="{FF2B5EF4-FFF2-40B4-BE49-F238E27FC236}">
                  <a16:creationId xmlns:a16="http://schemas.microsoft.com/office/drawing/2014/main" id="{EBC05ADE-BBA2-4387-B005-3196E2E1982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8" name="Freeform 21">
              <a:extLst>
                <a:ext uri="{FF2B5EF4-FFF2-40B4-BE49-F238E27FC236}">
                  <a16:creationId xmlns:a16="http://schemas.microsoft.com/office/drawing/2014/main" id="{BBED1CEE-14D2-442F-AB08-401ABE3EFBD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29" name="Freeform 22">
              <a:extLst>
                <a:ext uri="{FF2B5EF4-FFF2-40B4-BE49-F238E27FC236}">
                  <a16:creationId xmlns:a16="http://schemas.microsoft.com/office/drawing/2014/main" id="{4F6574C0-78E8-49EA-84BC-EE9D55707F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0" name="Freeform 23">
              <a:extLst>
                <a:ext uri="{FF2B5EF4-FFF2-40B4-BE49-F238E27FC236}">
                  <a16:creationId xmlns:a16="http://schemas.microsoft.com/office/drawing/2014/main" id="{65BCDB0B-615E-4CA1-AFD5-6B121CB7CE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1" name="Freeform 24">
              <a:extLst>
                <a:ext uri="{FF2B5EF4-FFF2-40B4-BE49-F238E27FC236}">
                  <a16:creationId xmlns:a16="http://schemas.microsoft.com/office/drawing/2014/main" id="{40627863-B7FC-44D1-9E53-E728FFF675A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2" name="Freeform 25">
              <a:extLst>
                <a:ext uri="{FF2B5EF4-FFF2-40B4-BE49-F238E27FC236}">
                  <a16:creationId xmlns:a16="http://schemas.microsoft.com/office/drawing/2014/main" id="{52FD6F8C-3AF1-487E-91F4-6E55146F1F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3" name="Freeform 26">
              <a:extLst>
                <a:ext uri="{FF2B5EF4-FFF2-40B4-BE49-F238E27FC236}">
                  <a16:creationId xmlns:a16="http://schemas.microsoft.com/office/drawing/2014/main" id="{50323CF3-93CB-4E03-95C0-B180BB87A86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4" name="Freeform 27">
              <a:extLst>
                <a:ext uri="{FF2B5EF4-FFF2-40B4-BE49-F238E27FC236}">
                  <a16:creationId xmlns:a16="http://schemas.microsoft.com/office/drawing/2014/main" id="{EB47D82F-CF1B-47E6-9FA2-F3A9C5F94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5" name="Freeform 28">
              <a:extLst>
                <a:ext uri="{FF2B5EF4-FFF2-40B4-BE49-F238E27FC236}">
                  <a16:creationId xmlns:a16="http://schemas.microsoft.com/office/drawing/2014/main" id="{0606708F-F2D4-4678-8ED2-39041BC64D7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6" name="Freeform 29">
              <a:extLst>
                <a:ext uri="{FF2B5EF4-FFF2-40B4-BE49-F238E27FC236}">
                  <a16:creationId xmlns:a16="http://schemas.microsoft.com/office/drawing/2014/main" id="{D7EB95B4-15E4-433D-B36F-21FF341AD9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7" name="Freeform 30">
              <a:extLst>
                <a:ext uri="{FF2B5EF4-FFF2-40B4-BE49-F238E27FC236}">
                  <a16:creationId xmlns:a16="http://schemas.microsoft.com/office/drawing/2014/main" id="{500A541B-4C75-497C-A489-097ED29964F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8" name="Freeform 31">
              <a:extLst>
                <a:ext uri="{FF2B5EF4-FFF2-40B4-BE49-F238E27FC236}">
                  <a16:creationId xmlns:a16="http://schemas.microsoft.com/office/drawing/2014/main" id="{5789326F-12A4-48B8-B0ED-A6A2AE0C27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39" name="Freeform 32">
              <a:extLst>
                <a:ext uri="{FF2B5EF4-FFF2-40B4-BE49-F238E27FC236}">
                  <a16:creationId xmlns:a16="http://schemas.microsoft.com/office/drawing/2014/main" id="{25FA672E-2B65-477F-AA75-6261CE652F2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0" name="Rectangle 33">
              <a:extLst>
                <a:ext uri="{FF2B5EF4-FFF2-40B4-BE49-F238E27FC236}">
                  <a16:creationId xmlns:a16="http://schemas.microsoft.com/office/drawing/2014/main" id="{BB09AF8D-E68B-499C-B9F5-2F365813D3C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41" name="Freeform 34">
              <a:extLst>
                <a:ext uri="{FF2B5EF4-FFF2-40B4-BE49-F238E27FC236}">
                  <a16:creationId xmlns:a16="http://schemas.microsoft.com/office/drawing/2014/main" id="{7991AEAD-B5F3-47BA-9F1B-86C16A84A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2" name="Freeform 35">
              <a:extLst>
                <a:ext uri="{FF2B5EF4-FFF2-40B4-BE49-F238E27FC236}">
                  <a16:creationId xmlns:a16="http://schemas.microsoft.com/office/drawing/2014/main" id="{19A85F58-4C3A-4388-B55C-2329EEAECF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3" name="Freeform 36">
              <a:extLst>
                <a:ext uri="{FF2B5EF4-FFF2-40B4-BE49-F238E27FC236}">
                  <a16:creationId xmlns:a16="http://schemas.microsoft.com/office/drawing/2014/main" id="{05652F38-94D9-41B7-A699-7E8F0C78D8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4" name="Freeform 37">
              <a:extLst>
                <a:ext uri="{FF2B5EF4-FFF2-40B4-BE49-F238E27FC236}">
                  <a16:creationId xmlns:a16="http://schemas.microsoft.com/office/drawing/2014/main" id="{3C043852-C250-4518-BB89-C91A349171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5" name="Freeform 38">
              <a:extLst>
                <a:ext uri="{FF2B5EF4-FFF2-40B4-BE49-F238E27FC236}">
                  <a16:creationId xmlns:a16="http://schemas.microsoft.com/office/drawing/2014/main" id="{0CAB9A07-ECF2-416C-8528-F75DACB138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6" name="Freeform 39">
              <a:extLst>
                <a:ext uri="{FF2B5EF4-FFF2-40B4-BE49-F238E27FC236}">
                  <a16:creationId xmlns:a16="http://schemas.microsoft.com/office/drawing/2014/main" id="{904A314C-A829-4AA6-92E2-529BCCF95C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7" name="Freeform 40">
              <a:extLst>
                <a:ext uri="{FF2B5EF4-FFF2-40B4-BE49-F238E27FC236}">
                  <a16:creationId xmlns:a16="http://schemas.microsoft.com/office/drawing/2014/main" id="{244EE6BA-4569-43ED-9E2E-1FB66201B7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8" name="Freeform 41">
              <a:extLst>
                <a:ext uri="{FF2B5EF4-FFF2-40B4-BE49-F238E27FC236}">
                  <a16:creationId xmlns:a16="http://schemas.microsoft.com/office/drawing/2014/main" id="{BEB8252E-FB2A-4BB5-BEC6-CA10FF6F7C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49" name="Freeform 42">
              <a:extLst>
                <a:ext uri="{FF2B5EF4-FFF2-40B4-BE49-F238E27FC236}">
                  <a16:creationId xmlns:a16="http://schemas.microsoft.com/office/drawing/2014/main" id="{91414711-C3A4-4E96-854A-DDDEB2F2E3E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0" name="Freeform 43">
              <a:extLst>
                <a:ext uri="{FF2B5EF4-FFF2-40B4-BE49-F238E27FC236}">
                  <a16:creationId xmlns:a16="http://schemas.microsoft.com/office/drawing/2014/main" id="{86815BA8-3055-4B42-98C3-4202FD92E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1" name="Freeform 44">
              <a:extLst>
                <a:ext uri="{FF2B5EF4-FFF2-40B4-BE49-F238E27FC236}">
                  <a16:creationId xmlns:a16="http://schemas.microsoft.com/office/drawing/2014/main" id="{44457813-E991-44AE-9A83-B7488D1F362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2" name="Rectangle 45">
              <a:extLst>
                <a:ext uri="{FF2B5EF4-FFF2-40B4-BE49-F238E27FC236}">
                  <a16:creationId xmlns:a16="http://schemas.microsoft.com/office/drawing/2014/main" id="{8CE1CF47-A73F-4560-8835-AE1DC51E5CAE}"/>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53" name="Freeform 46">
              <a:extLst>
                <a:ext uri="{FF2B5EF4-FFF2-40B4-BE49-F238E27FC236}">
                  <a16:creationId xmlns:a16="http://schemas.microsoft.com/office/drawing/2014/main" id="{C2A935E4-AACC-4CB9-995E-D28617887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4" name="Freeform 47">
              <a:extLst>
                <a:ext uri="{FF2B5EF4-FFF2-40B4-BE49-F238E27FC236}">
                  <a16:creationId xmlns:a16="http://schemas.microsoft.com/office/drawing/2014/main" id="{93B5B778-8ACB-4004-932D-BD95997BAEF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5" name="Freeform 48">
              <a:extLst>
                <a:ext uri="{FF2B5EF4-FFF2-40B4-BE49-F238E27FC236}">
                  <a16:creationId xmlns:a16="http://schemas.microsoft.com/office/drawing/2014/main" id="{1434AF34-0919-40AD-84B1-446D4FF2D6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6" name="Freeform 49">
              <a:extLst>
                <a:ext uri="{FF2B5EF4-FFF2-40B4-BE49-F238E27FC236}">
                  <a16:creationId xmlns:a16="http://schemas.microsoft.com/office/drawing/2014/main" id="{29546CF3-6DDD-4073-AB7F-C6E722257AA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7" name="Freeform 50">
              <a:extLst>
                <a:ext uri="{FF2B5EF4-FFF2-40B4-BE49-F238E27FC236}">
                  <a16:creationId xmlns:a16="http://schemas.microsoft.com/office/drawing/2014/main" id="{289D46AB-128A-477F-B6C9-F40F115D6CE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8" name="Freeform 51">
              <a:extLst>
                <a:ext uri="{FF2B5EF4-FFF2-40B4-BE49-F238E27FC236}">
                  <a16:creationId xmlns:a16="http://schemas.microsoft.com/office/drawing/2014/main" id="{A7DA7E67-3368-44AD-AACD-EB64AE348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59" name="Freeform 52">
              <a:extLst>
                <a:ext uri="{FF2B5EF4-FFF2-40B4-BE49-F238E27FC236}">
                  <a16:creationId xmlns:a16="http://schemas.microsoft.com/office/drawing/2014/main" id="{78BB1152-AB85-4AD8-BBA1-07CEA1F508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0" name="Freeform 53">
              <a:extLst>
                <a:ext uri="{FF2B5EF4-FFF2-40B4-BE49-F238E27FC236}">
                  <a16:creationId xmlns:a16="http://schemas.microsoft.com/office/drawing/2014/main" id="{A982E7F2-DD68-4093-B9C5-3E42B475AB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1" name="Freeform 54">
              <a:extLst>
                <a:ext uri="{FF2B5EF4-FFF2-40B4-BE49-F238E27FC236}">
                  <a16:creationId xmlns:a16="http://schemas.microsoft.com/office/drawing/2014/main" id="{A682E224-4CD6-420B-897A-B23D50B82ED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2" name="Freeform 55">
              <a:extLst>
                <a:ext uri="{FF2B5EF4-FFF2-40B4-BE49-F238E27FC236}">
                  <a16:creationId xmlns:a16="http://schemas.microsoft.com/office/drawing/2014/main" id="{31B90F10-06CD-480E-8D35-6E0FFFB894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3" name="Freeform 56">
              <a:extLst>
                <a:ext uri="{FF2B5EF4-FFF2-40B4-BE49-F238E27FC236}">
                  <a16:creationId xmlns:a16="http://schemas.microsoft.com/office/drawing/2014/main" id="{7BC977DB-69B0-4D8D-B77C-E1127EC4172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4" name="Freeform 57">
              <a:extLst>
                <a:ext uri="{FF2B5EF4-FFF2-40B4-BE49-F238E27FC236}">
                  <a16:creationId xmlns:a16="http://schemas.microsoft.com/office/drawing/2014/main" id="{24127454-3FCB-41D6-ACFB-81D7E05A79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65" name="Freeform 58">
              <a:extLst>
                <a:ext uri="{FF2B5EF4-FFF2-40B4-BE49-F238E27FC236}">
                  <a16:creationId xmlns:a16="http://schemas.microsoft.com/office/drawing/2014/main" id="{7AA80D42-B8A8-475B-ADBF-99719CE9FE5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sp>
        <p:nvSpPr>
          <p:cNvPr id="138" name="Rectangle 66">
            <a:extLst>
              <a:ext uri="{FF2B5EF4-FFF2-40B4-BE49-F238E27FC236}">
                <a16:creationId xmlns:a16="http://schemas.microsoft.com/office/drawing/2014/main" id="{D706AE2E-B17B-43A3-84F8-9C0FE9466C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12192003" cy="6858001"/>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grpSp>
        <p:nvGrpSpPr>
          <p:cNvPr id="139" name="Group 68">
            <a:extLst>
              <a:ext uri="{FF2B5EF4-FFF2-40B4-BE49-F238E27FC236}">
                <a16:creationId xmlns:a16="http://schemas.microsoft.com/office/drawing/2014/main" id="{CEFFB8CF-3E94-42D7-849C-841E7744B2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gradFill flip="none" rotWithShape="1">
            <a:gsLst>
              <a:gs pos="0">
                <a:schemeClr val="bg2"/>
              </a:gs>
              <a:gs pos="100000">
                <a:schemeClr val="tx2">
                  <a:lumMod val="60000"/>
                  <a:lumOff val="40000"/>
                </a:schemeClr>
              </a:gs>
            </a:gsLst>
            <a:lin ang="5400000" scaled="0"/>
            <a:tileRect/>
          </a:gradFill>
        </p:grpSpPr>
        <p:sp>
          <p:nvSpPr>
            <p:cNvPr id="70" name="Rectangle 5">
              <a:extLst>
                <a:ext uri="{FF2B5EF4-FFF2-40B4-BE49-F238E27FC236}">
                  <a16:creationId xmlns:a16="http://schemas.microsoft.com/office/drawing/2014/main" id="{C274DE9A-4502-4454-911E-B7FE9ED6DE36}"/>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40" name="Freeform 6">
              <a:extLst>
                <a:ext uri="{FF2B5EF4-FFF2-40B4-BE49-F238E27FC236}">
                  <a16:creationId xmlns:a16="http://schemas.microsoft.com/office/drawing/2014/main" id="{76AFCF59-7BED-416B-ACD9-EA099C9B29A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2" name="Freeform 7">
              <a:extLst>
                <a:ext uri="{FF2B5EF4-FFF2-40B4-BE49-F238E27FC236}">
                  <a16:creationId xmlns:a16="http://schemas.microsoft.com/office/drawing/2014/main" id="{8EEECEBC-B149-42E5-8164-EE5456F0624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3" name="Rectangle 8">
              <a:extLst>
                <a:ext uri="{FF2B5EF4-FFF2-40B4-BE49-F238E27FC236}">
                  <a16:creationId xmlns:a16="http://schemas.microsoft.com/office/drawing/2014/main" id="{03B49256-D2D8-436B-8F29-0C7E53366F19}"/>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74" name="Freeform 9">
              <a:extLst>
                <a:ext uri="{FF2B5EF4-FFF2-40B4-BE49-F238E27FC236}">
                  <a16:creationId xmlns:a16="http://schemas.microsoft.com/office/drawing/2014/main" id="{4045E56F-B537-408E-B346-B9B15C39A51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5" name="Freeform 10">
              <a:extLst>
                <a:ext uri="{FF2B5EF4-FFF2-40B4-BE49-F238E27FC236}">
                  <a16:creationId xmlns:a16="http://schemas.microsoft.com/office/drawing/2014/main" id="{904BDB2F-0893-4AD7-A871-C808C9651B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6" name="Freeform 11">
              <a:extLst>
                <a:ext uri="{FF2B5EF4-FFF2-40B4-BE49-F238E27FC236}">
                  <a16:creationId xmlns:a16="http://schemas.microsoft.com/office/drawing/2014/main" id="{512D8C6F-C154-4928-9891-DDCF50DA63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7" name="Freeform 12">
              <a:extLst>
                <a:ext uri="{FF2B5EF4-FFF2-40B4-BE49-F238E27FC236}">
                  <a16:creationId xmlns:a16="http://schemas.microsoft.com/office/drawing/2014/main" id="{7E2BBA63-D694-4AD5-976F-4F1CDB204A2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8" name="Freeform 13">
              <a:extLst>
                <a:ext uri="{FF2B5EF4-FFF2-40B4-BE49-F238E27FC236}">
                  <a16:creationId xmlns:a16="http://schemas.microsoft.com/office/drawing/2014/main" id="{394F9847-4F95-42E8-AE7E-8DD8A0E27F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79" name="Freeform 14">
              <a:extLst>
                <a:ext uri="{FF2B5EF4-FFF2-40B4-BE49-F238E27FC236}">
                  <a16:creationId xmlns:a16="http://schemas.microsoft.com/office/drawing/2014/main" id="{48CE4CA3-085D-44AC-996B-9F347B7BC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0" name="Freeform 15">
              <a:extLst>
                <a:ext uri="{FF2B5EF4-FFF2-40B4-BE49-F238E27FC236}">
                  <a16:creationId xmlns:a16="http://schemas.microsoft.com/office/drawing/2014/main" id="{0D7459AE-7E00-4707-B574-1D3636BB46E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1" name="Freeform 16">
              <a:extLst>
                <a:ext uri="{FF2B5EF4-FFF2-40B4-BE49-F238E27FC236}">
                  <a16:creationId xmlns:a16="http://schemas.microsoft.com/office/drawing/2014/main" id="{EF95E020-0C4A-4BD5-84BE-6DF8B8BCAB9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2" name="Freeform 17">
              <a:extLst>
                <a:ext uri="{FF2B5EF4-FFF2-40B4-BE49-F238E27FC236}">
                  <a16:creationId xmlns:a16="http://schemas.microsoft.com/office/drawing/2014/main" id="{18CC4862-B9BB-4E63-9630-AA5241E68A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3" name="Freeform 18">
              <a:extLst>
                <a:ext uri="{FF2B5EF4-FFF2-40B4-BE49-F238E27FC236}">
                  <a16:creationId xmlns:a16="http://schemas.microsoft.com/office/drawing/2014/main" id="{156A0508-DDAB-4BFB-824D-CA9D3D83332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4" name="Freeform 19">
              <a:extLst>
                <a:ext uri="{FF2B5EF4-FFF2-40B4-BE49-F238E27FC236}">
                  <a16:creationId xmlns:a16="http://schemas.microsoft.com/office/drawing/2014/main" id="{E3B0103B-60DE-4385-B84E-53694FB9A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5" name="Freeform 20">
              <a:extLst>
                <a:ext uri="{FF2B5EF4-FFF2-40B4-BE49-F238E27FC236}">
                  <a16:creationId xmlns:a16="http://schemas.microsoft.com/office/drawing/2014/main" id="{C8C1C0D4-C36E-4251-A97F-436AFA37974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6" name="Freeform 21">
              <a:extLst>
                <a:ext uri="{FF2B5EF4-FFF2-40B4-BE49-F238E27FC236}">
                  <a16:creationId xmlns:a16="http://schemas.microsoft.com/office/drawing/2014/main" id="{550D7341-7849-4B72-A2D7-68B7161D43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7" name="Freeform 22">
              <a:extLst>
                <a:ext uri="{FF2B5EF4-FFF2-40B4-BE49-F238E27FC236}">
                  <a16:creationId xmlns:a16="http://schemas.microsoft.com/office/drawing/2014/main" id="{C9E742C7-3FF2-4931-B087-46AAA6C33E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8" name="Freeform 23">
              <a:extLst>
                <a:ext uri="{FF2B5EF4-FFF2-40B4-BE49-F238E27FC236}">
                  <a16:creationId xmlns:a16="http://schemas.microsoft.com/office/drawing/2014/main" id="{424AF1DB-9264-4B94-9F0D-EF37F12D470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89" name="Freeform 24">
              <a:extLst>
                <a:ext uri="{FF2B5EF4-FFF2-40B4-BE49-F238E27FC236}">
                  <a16:creationId xmlns:a16="http://schemas.microsoft.com/office/drawing/2014/main" id="{766E43D2-CF93-4468-9B12-FFB234513DD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0" name="Freeform 25">
              <a:extLst>
                <a:ext uri="{FF2B5EF4-FFF2-40B4-BE49-F238E27FC236}">
                  <a16:creationId xmlns:a16="http://schemas.microsoft.com/office/drawing/2014/main" id="{AC24EC38-E0E5-4A4E-A64D-359DD4A559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1" name="Freeform 26">
              <a:extLst>
                <a:ext uri="{FF2B5EF4-FFF2-40B4-BE49-F238E27FC236}">
                  <a16:creationId xmlns:a16="http://schemas.microsoft.com/office/drawing/2014/main" id="{338D8FE1-6073-44CF-857C-9273A160754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2" name="Freeform 27">
              <a:extLst>
                <a:ext uri="{FF2B5EF4-FFF2-40B4-BE49-F238E27FC236}">
                  <a16:creationId xmlns:a16="http://schemas.microsoft.com/office/drawing/2014/main" id="{39BAF819-1ABF-4754-B2E6-8C023A3B9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3" name="Freeform 28">
              <a:extLst>
                <a:ext uri="{FF2B5EF4-FFF2-40B4-BE49-F238E27FC236}">
                  <a16:creationId xmlns:a16="http://schemas.microsoft.com/office/drawing/2014/main" id="{2B5FE77A-C8CA-4E0E-BA89-53BA982E6A1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4" name="Freeform 29">
              <a:extLst>
                <a:ext uri="{FF2B5EF4-FFF2-40B4-BE49-F238E27FC236}">
                  <a16:creationId xmlns:a16="http://schemas.microsoft.com/office/drawing/2014/main" id="{264169FF-BB01-4F56-812A-738BE4AACB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5" name="Freeform 30">
              <a:extLst>
                <a:ext uri="{FF2B5EF4-FFF2-40B4-BE49-F238E27FC236}">
                  <a16:creationId xmlns:a16="http://schemas.microsoft.com/office/drawing/2014/main" id="{831BA8DD-49DA-443B-AD7A-1680CD28753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6" name="Freeform 31">
              <a:extLst>
                <a:ext uri="{FF2B5EF4-FFF2-40B4-BE49-F238E27FC236}">
                  <a16:creationId xmlns:a16="http://schemas.microsoft.com/office/drawing/2014/main" id="{15B5FD47-B408-4DD0-BA9C-76C3F6814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7" name="Freeform 32">
              <a:extLst>
                <a:ext uri="{FF2B5EF4-FFF2-40B4-BE49-F238E27FC236}">
                  <a16:creationId xmlns:a16="http://schemas.microsoft.com/office/drawing/2014/main" id="{2432FB6B-FBB2-438F-A3BC-0392CA9448E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98" name="Rectangle 33">
              <a:extLst>
                <a:ext uri="{FF2B5EF4-FFF2-40B4-BE49-F238E27FC236}">
                  <a16:creationId xmlns:a16="http://schemas.microsoft.com/office/drawing/2014/main" id="{A9E1CA69-4810-4E1D-A227-EA4EF0151FF8}"/>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99" name="Freeform 34">
              <a:extLst>
                <a:ext uri="{FF2B5EF4-FFF2-40B4-BE49-F238E27FC236}">
                  <a16:creationId xmlns:a16="http://schemas.microsoft.com/office/drawing/2014/main" id="{978653C5-EFDF-4617-9A6A-E810A9C22D3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0" name="Freeform 35">
              <a:extLst>
                <a:ext uri="{FF2B5EF4-FFF2-40B4-BE49-F238E27FC236}">
                  <a16:creationId xmlns:a16="http://schemas.microsoft.com/office/drawing/2014/main" id="{F1B9F231-1E6A-4122-81B0-043E2A5F55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1" name="Freeform 36">
              <a:extLst>
                <a:ext uri="{FF2B5EF4-FFF2-40B4-BE49-F238E27FC236}">
                  <a16:creationId xmlns:a16="http://schemas.microsoft.com/office/drawing/2014/main" id="{DF2B6BD0-0057-43BC-8681-9FAC9FC535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2" name="Freeform 37">
              <a:extLst>
                <a:ext uri="{FF2B5EF4-FFF2-40B4-BE49-F238E27FC236}">
                  <a16:creationId xmlns:a16="http://schemas.microsoft.com/office/drawing/2014/main" id="{6D7D7117-2276-4EB9-882B-A44A2DB066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3" name="Freeform 38">
              <a:extLst>
                <a:ext uri="{FF2B5EF4-FFF2-40B4-BE49-F238E27FC236}">
                  <a16:creationId xmlns:a16="http://schemas.microsoft.com/office/drawing/2014/main" id="{98AD68EB-6444-4B28-8F06-C0B6111AC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4" name="Freeform 39">
              <a:extLst>
                <a:ext uri="{FF2B5EF4-FFF2-40B4-BE49-F238E27FC236}">
                  <a16:creationId xmlns:a16="http://schemas.microsoft.com/office/drawing/2014/main" id="{438FA125-C459-48A2-913F-F5D04E160E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5" name="Freeform 40">
              <a:extLst>
                <a:ext uri="{FF2B5EF4-FFF2-40B4-BE49-F238E27FC236}">
                  <a16:creationId xmlns:a16="http://schemas.microsoft.com/office/drawing/2014/main" id="{18E796D1-6480-436F-947D-550CCE516E1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6" name="Freeform 41">
              <a:extLst>
                <a:ext uri="{FF2B5EF4-FFF2-40B4-BE49-F238E27FC236}">
                  <a16:creationId xmlns:a16="http://schemas.microsoft.com/office/drawing/2014/main" id="{4549B300-4F89-4E35-B5E7-53E3C6A54B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7" name="Freeform 42">
              <a:extLst>
                <a:ext uri="{FF2B5EF4-FFF2-40B4-BE49-F238E27FC236}">
                  <a16:creationId xmlns:a16="http://schemas.microsoft.com/office/drawing/2014/main" id="{D8DA6C40-62DD-4FB3-8D06-5A599E38236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8" name="Freeform 43">
              <a:extLst>
                <a:ext uri="{FF2B5EF4-FFF2-40B4-BE49-F238E27FC236}">
                  <a16:creationId xmlns:a16="http://schemas.microsoft.com/office/drawing/2014/main" id="{28EE2B35-9D3D-4925-8DA9-9DF0E40BC4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09" name="Freeform 44">
              <a:extLst>
                <a:ext uri="{FF2B5EF4-FFF2-40B4-BE49-F238E27FC236}">
                  <a16:creationId xmlns:a16="http://schemas.microsoft.com/office/drawing/2014/main" id="{9DB82611-4043-4758-81EC-2239619803E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0" name="Rectangle 45">
              <a:extLst>
                <a:ext uri="{FF2B5EF4-FFF2-40B4-BE49-F238E27FC236}">
                  <a16:creationId xmlns:a16="http://schemas.microsoft.com/office/drawing/2014/main" id="{A8210AB3-0776-4F74-9227-5E448D1AFA4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miter lim="800000"/>
                  <a:headEnd/>
                  <a:tailEnd/>
                </a14:hiddenLine>
              </a:ext>
            </a:extLst>
          </p:spPr>
        </p:sp>
        <p:sp>
          <p:nvSpPr>
            <p:cNvPr id="111" name="Freeform 46">
              <a:extLst>
                <a:ext uri="{FF2B5EF4-FFF2-40B4-BE49-F238E27FC236}">
                  <a16:creationId xmlns:a16="http://schemas.microsoft.com/office/drawing/2014/main" id="{002C10AB-E300-481E-AFA5-410481B163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2" name="Freeform 47">
              <a:extLst>
                <a:ext uri="{FF2B5EF4-FFF2-40B4-BE49-F238E27FC236}">
                  <a16:creationId xmlns:a16="http://schemas.microsoft.com/office/drawing/2014/main" id="{11F47C5E-0453-4EF5-B969-A8263DC6AF8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3" name="Freeform 48">
              <a:extLst>
                <a:ext uri="{FF2B5EF4-FFF2-40B4-BE49-F238E27FC236}">
                  <a16:creationId xmlns:a16="http://schemas.microsoft.com/office/drawing/2014/main" id="{D0CFDC87-55E8-40E1-BD98-4E1EA2C0950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4" name="Freeform 49">
              <a:extLst>
                <a:ext uri="{FF2B5EF4-FFF2-40B4-BE49-F238E27FC236}">
                  <a16:creationId xmlns:a16="http://schemas.microsoft.com/office/drawing/2014/main" id="{C1151505-8A7F-41D8-AE03-AD172E38C09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5" name="Freeform 50">
              <a:extLst>
                <a:ext uri="{FF2B5EF4-FFF2-40B4-BE49-F238E27FC236}">
                  <a16:creationId xmlns:a16="http://schemas.microsoft.com/office/drawing/2014/main" id="{918DAD20-1F9F-41A7-B9D0-EE92F9B32DF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6" name="Freeform 51">
              <a:extLst>
                <a:ext uri="{FF2B5EF4-FFF2-40B4-BE49-F238E27FC236}">
                  <a16:creationId xmlns:a16="http://schemas.microsoft.com/office/drawing/2014/main" id="{D303B51B-ADCC-43C9-AE4F-0168CFA637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7" name="Freeform 52">
              <a:extLst>
                <a:ext uri="{FF2B5EF4-FFF2-40B4-BE49-F238E27FC236}">
                  <a16:creationId xmlns:a16="http://schemas.microsoft.com/office/drawing/2014/main" id="{5621B409-0B0A-4827-81F9-684C335EE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8" name="Freeform 53">
              <a:extLst>
                <a:ext uri="{FF2B5EF4-FFF2-40B4-BE49-F238E27FC236}">
                  <a16:creationId xmlns:a16="http://schemas.microsoft.com/office/drawing/2014/main" id="{FCA6910E-A4EC-464B-B285-5F1E40AEFF9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19" name="Freeform 54">
              <a:extLst>
                <a:ext uri="{FF2B5EF4-FFF2-40B4-BE49-F238E27FC236}">
                  <a16:creationId xmlns:a16="http://schemas.microsoft.com/office/drawing/2014/main" id="{7D0C75DF-4953-4E72-B34A-2F8BD05235F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0" name="Freeform 55">
              <a:extLst>
                <a:ext uri="{FF2B5EF4-FFF2-40B4-BE49-F238E27FC236}">
                  <a16:creationId xmlns:a16="http://schemas.microsoft.com/office/drawing/2014/main" id="{998A65EA-C434-41FF-B792-2BDC115019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1" name="Freeform 56">
              <a:extLst>
                <a:ext uri="{FF2B5EF4-FFF2-40B4-BE49-F238E27FC236}">
                  <a16:creationId xmlns:a16="http://schemas.microsoft.com/office/drawing/2014/main" id="{3A6D2AE4-7ABD-4946-BE69-5FD3C1A1D6A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2" name="Freeform 57">
              <a:extLst>
                <a:ext uri="{FF2B5EF4-FFF2-40B4-BE49-F238E27FC236}">
                  <a16:creationId xmlns:a16="http://schemas.microsoft.com/office/drawing/2014/main" id="{833A81DC-8A3A-4141-A713-A2FE1C572B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sp>
          <p:nvSpPr>
            <p:cNvPr id="123" name="Freeform 58">
              <a:extLst>
                <a:ext uri="{FF2B5EF4-FFF2-40B4-BE49-F238E27FC236}">
                  <a16:creationId xmlns:a16="http://schemas.microsoft.com/office/drawing/2014/main" id="{47BB7FFD-57DB-41BD-8D42-9FB58174B1B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p14="http://schemas.microsoft.com/office/powerpoint/2010/main" xmlns:a16="http://schemas.microsoft.com/office/drawing/2014/main" xmlns="" w="9525">
                  <a:solidFill>
                    <a:srgbClr val="000000"/>
                  </a:solidFill>
                  <a:round/>
                  <a:headEnd/>
                  <a:tailEnd/>
                </a14:hiddenLine>
              </a:ext>
            </a:extLst>
          </p:spPr>
        </p:sp>
      </p:grpSp>
      <p:pic>
        <p:nvPicPr>
          <p:cNvPr id="141" name="Picture 2">
            <a:extLst>
              <a:ext uri="{FF2B5EF4-FFF2-40B4-BE49-F238E27FC236}">
                <a16:creationId xmlns:a16="http://schemas.microsoft.com/office/drawing/2014/main" id="{3631D3C9-4C1D-4B3A-A737-E6E78004240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3" y="-3747"/>
            <a:ext cx="12192003" cy="6858001"/>
          </a:xfrm>
          <a:prstGeom prst="rect">
            <a:avLst/>
          </a:prstGeom>
          <a:noFill/>
          <a:extLst>
            <a:ext uri="{909E8E84-426E-40dd-AFC4-6F175D3DCCD1}">
              <a14:hiddenFill xmlns:a14="http://schemas.microsoft.com/office/drawing/2010/main" xmlns:p14="http://schemas.microsoft.com/office/powerpoint/2010/main" xmlns:a16="http://schemas.microsoft.com/office/drawing/2014/main" xmlns="">
                <a:solidFill>
                  <a:srgbClr val="FFFFFF"/>
                </a:solidFill>
              </a14:hiddenFill>
            </a:ext>
          </a:extLst>
        </p:spPr>
      </p:pic>
      <p:sp useBgFill="1">
        <p:nvSpPr>
          <p:cNvPr id="142" name="Round Diagonal Corner Rectangle 6">
            <a:extLst>
              <a:ext uri="{FF2B5EF4-FFF2-40B4-BE49-F238E27FC236}">
                <a16:creationId xmlns:a16="http://schemas.microsoft.com/office/drawing/2014/main" id="{5B986EF0-8540-483D-9DDE-1F168FAAC7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8949" y="808057"/>
            <a:ext cx="6752461" cy="5234394"/>
          </a:xfrm>
          <a:prstGeom prst="round2DiagRect">
            <a:avLst>
              <a:gd name="adj1" fmla="val 741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a 4">
            <a:extLst>
              <a:ext uri="{FF2B5EF4-FFF2-40B4-BE49-F238E27FC236}">
                <a16:creationId xmlns:a16="http://schemas.microsoft.com/office/drawing/2014/main" id="{F1E181AA-F4AD-D871-E6A0-DCF2B26ED330}"/>
              </a:ext>
            </a:extLst>
          </p:cNvPr>
          <p:cNvGraphicFramePr>
            <a:graphicFrameLocks noGrp="1"/>
          </p:cNvGraphicFramePr>
          <p:nvPr>
            <p:extLst>
              <p:ext uri="{D42A27DB-BD31-4B8C-83A1-F6EECF244321}">
                <p14:modId xmlns:p14="http://schemas.microsoft.com/office/powerpoint/2010/main" val="3011753738"/>
              </p:ext>
            </p:extLst>
          </p:nvPr>
        </p:nvGraphicFramePr>
        <p:xfrm>
          <a:off x="1118988" y="1213981"/>
          <a:ext cx="6112384" cy="4453803"/>
        </p:xfrm>
        <a:graphic>
          <a:graphicData uri="http://schemas.openxmlformats.org/drawingml/2006/table">
            <a:tbl>
              <a:tblPr firstRow="1" bandRow="1">
                <a:tableStyleId>{5C22544A-7EE6-4342-B048-85BDC9FD1C3A}</a:tableStyleId>
              </a:tblPr>
              <a:tblGrid>
                <a:gridCol w="926760">
                  <a:extLst>
                    <a:ext uri="{9D8B030D-6E8A-4147-A177-3AD203B41FA5}">
                      <a16:colId xmlns:a16="http://schemas.microsoft.com/office/drawing/2014/main" val="2907616556"/>
                    </a:ext>
                  </a:extLst>
                </a:gridCol>
                <a:gridCol w="1480808">
                  <a:extLst>
                    <a:ext uri="{9D8B030D-6E8A-4147-A177-3AD203B41FA5}">
                      <a16:colId xmlns:a16="http://schemas.microsoft.com/office/drawing/2014/main" val="699612343"/>
                    </a:ext>
                  </a:extLst>
                </a:gridCol>
                <a:gridCol w="1318341">
                  <a:extLst>
                    <a:ext uri="{9D8B030D-6E8A-4147-A177-3AD203B41FA5}">
                      <a16:colId xmlns:a16="http://schemas.microsoft.com/office/drawing/2014/main" val="3575857987"/>
                    </a:ext>
                  </a:extLst>
                </a:gridCol>
                <a:gridCol w="1291400">
                  <a:extLst>
                    <a:ext uri="{9D8B030D-6E8A-4147-A177-3AD203B41FA5}">
                      <a16:colId xmlns:a16="http://schemas.microsoft.com/office/drawing/2014/main" val="2575891028"/>
                    </a:ext>
                  </a:extLst>
                </a:gridCol>
                <a:gridCol w="1095075">
                  <a:extLst>
                    <a:ext uri="{9D8B030D-6E8A-4147-A177-3AD203B41FA5}">
                      <a16:colId xmlns:a16="http://schemas.microsoft.com/office/drawing/2014/main" val="23401574"/>
                    </a:ext>
                  </a:extLst>
                </a:gridCol>
              </a:tblGrid>
              <a:tr h="593885">
                <a:tc>
                  <a:txBody>
                    <a:bodyPr/>
                    <a:lstStyle/>
                    <a:p>
                      <a:pPr algn="ctr" rtl="0" fontAlgn="b"/>
                      <a:r>
                        <a:rPr lang="es-ES" sz="1200" dirty="0">
                          <a:effectLst/>
                        </a:rPr>
                        <a:t>YEARS</a:t>
                      </a:r>
                    </a:p>
                  </a:txBody>
                  <a:tcPr marL="19744" marR="19744" marT="0" marB="0" anchor="b"/>
                </a:tc>
                <a:tc>
                  <a:txBody>
                    <a:bodyPr/>
                    <a:lstStyle/>
                    <a:p>
                      <a:pPr algn="ctr" rtl="0" fontAlgn="b"/>
                      <a:r>
                        <a:rPr lang="es-ES" sz="1200" dirty="0">
                          <a:effectLst/>
                        </a:rPr>
                        <a:t>Cash Flow </a:t>
                      </a:r>
                      <a:r>
                        <a:rPr lang="es-ES" sz="1200" dirty="0" err="1">
                          <a:effectLst/>
                        </a:rPr>
                        <a:t>Detail</a:t>
                      </a:r>
                    </a:p>
                  </a:txBody>
                  <a:tcPr marL="19744" marR="19744" marT="0" marB="0" anchor="b"/>
                </a:tc>
                <a:tc>
                  <a:txBody>
                    <a:bodyPr/>
                    <a:lstStyle/>
                    <a:p>
                      <a:pPr algn="ctr" rtl="0" fontAlgn="b"/>
                      <a:r>
                        <a:rPr lang="es-ES" sz="1200" dirty="0">
                          <a:effectLst/>
                        </a:rPr>
                        <a:t>Cash Flow</a:t>
                      </a:r>
                      <a:br>
                        <a:rPr lang="es-ES" sz="1200" dirty="0">
                          <a:effectLst/>
                        </a:rPr>
                      </a:br>
                      <a:r>
                        <a:rPr lang="es-ES" sz="1200" dirty="0">
                          <a:effectLst/>
                        </a:rPr>
                        <a:t>£</a:t>
                      </a:r>
                    </a:p>
                  </a:txBody>
                  <a:tcPr marL="19744" marR="19744" marT="0" marB="0" anchor="b"/>
                </a:tc>
                <a:tc>
                  <a:txBody>
                    <a:bodyPr/>
                    <a:lstStyle/>
                    <a:p>
                      <a:pPr algn="ctr" rtl="0" fontAlgn="b"/>
                      <a:r>
                        <a:rPr lang="es-ES" sz="1200" dirty="0">
                          <a:effectLst/>
                        </a:rPr>
                        <a:t>Cumulative</a:t>
                      </a:r>
                      <a:br>
                        <a:rPr lang="es-ES" sz="1200" dirty="0">
                          <a:effectLst/>
                        </a:rPr>
                      </a:br>
                      <a:r>
                        <a:rPr lang="es-ES" sz="1200" dirty="0">
                          <a:effectLst/>
                        </a:rPr>
                        <a:t>Cash Flow</a:t>
                      </a:r>
                      <a:br>
                        <a:rPr lang="es-ES" sz="1200" dirty="0">
                          <a:effectLst/>
                        </a:rPr>
                      </a:br>
                      <a:r>
                        <a:rPr lang="es-ES" sz="1200" dirty="0">
                          <a:effectLst/>
                        </a:rPr>
                        <a:t>£</a:t>
                      </a:r>
                    </a:p>
                  </a:txBody>
                  <a:tcPr marL="19744" marR="19744" marT="0" marB="0" anchor="b"/>
                </a:tc>
                <a:tc>
                  <a:txBody>
                    <a:bodyPr/>
                    <a:lstStyle/>
                    <a:p>
                      <a:pPr algn="ctr" rtl="0" fontAlgn="b"/>
                      <a:r>
                        <a:rPr lang="es-ES" sz="1200" dirty="0" err="1">
                          <a:effectLst/>
                        </a:rPr>
                        <a:t>Payback</a:t>
                      </a:r>
                    </a:p>
                  </a:txBody>
                  <a:tcPr marL="19744" marR="19744" marT="0" marB="0" anchor="b"/>
                </a:tc>
                <a:extLst>
                  <a:ext uri="{0D108BD9-81ED-4DB2-BD59-A6C34878D82A}">
                    <a16:rowId xmlns:a16="http://schemas.microsoft.com/office/drawing/2014/main" val="83908056"/>
                  </a:ext>
                </a:extLst>
              </a:tr>
              <a:tr h="252717">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3332781501"/>
                  </a:ext>
                </a:extLst>
              </a:tr>
              <a:tr h="404348">
                <a:tc>
                  <a:txBody>
                    <a:bodyPr/>
                    <a:lstStyle/>
                    <a:p>
                      <a:pPr algn="ctr" rtl="0" fontAlgn="b"/>
                      <a:r>
                        <a:rPr lang="es-ES" sz="1200" dirty="0">
                          <a:effectLst/>
                        </a:rPr>
                        <a:t>0</a:t>
                      </a:r>
                    </a:p>
                  </a:txBody>
                  <a:tcPr marL="19744" marR="19744" marT="0" marB="0" anchor="b"/>
                </a:tc>
                <a:tc>
                  <a:txBody>
                    <a:bodyPr/>
                    <a:lstStyle/>
                    <a:p>
                      <a:pPr rtl="0" fontAlgn="b"/>
                      <a:r>
                        <a:rPr lang="es-ES" sz="1200" dirty="0" err="1">
                          <a:effectLst/>
                        </a:rPr>
                        <a:t>Investment</a:t>
                      </a:r>
                      <a:r>
                        <a:rPr lang="es-ES" sz="1200" dirty="0">
                          <a:effectLst/>
                        </a:rPr>
                        <a:t> (cash </a:t>
                      </a:r>
                      <a:r>
                        <a:rPr lang="es-ES" sz="1200" dirty="0" err="1">
                          <a:effectLst/>
                        </a:rPr>
                        <a:t>flow</a:t>
                      </a:r>
                      <a:r>
                        <a:rPr lang="es-ES" sz="1200" dirty="0">
                          <a:effectLst/>
                        </a:rPr>
                        <a:t>)</a:t>
                      </a:r>
                    </a:p>
                  </a:txBody>
                  <a:tcPr marL="19744" marR="19744" marT="0" marB="0" anchor="b"/>
                </a:tc>
                <a:tc>
                  <a:txBody>
                    <a:bodyPr/>
                    <a:lstStyle/>
                    <a:p>
                      <a:pPr algn="r" rtl="0" fontAlgn="b"/>
                      <a:r>
                        <a:rPr lang="es-ES" sz="1200" dirty="0">
                          <a:effectLst/>
                        </a:rPr>
                        <a:t>-53,675</a:t>
                      </a:r>
                      <a:endParaRPr lang="es-ES" sz="1200" dirty="0">
                        <a:solidFill>
                          <a:srgbClr val="FF0000"/>
                        </a:solidFill>
                        <a:effectLst/>
                      </a:endParaRPr>
                    </a:p>
                  </a:txBody>
                  <a:tcPr marL="19744" marR="19744" marT="0" marB="0" anchor="b"/>
                </a:tc>
                <a:tc>
                  <a:txBody>
                    <a:bodyPr/>
                    <a:lstStyle/>
                    <a:p>
                      <a:pPr algn="r" rtl="0" fontAlgn="b"/>
                      <a:r>
                        <a:rPr lang="es-ES" sz="1200" dirty="0">
                          <a:effectLst/>
                        </a:rPr>
                        <a:t>-53,675</a:t>
                      </a:r>
                      <a:endParaRPr lang="es-ES" sz="1200" dirty="0">
                        <a:solidFill>
                          <a:srgbClr val="FF0000"/>
                        </a:solidFill>
                        <a:effectLst/>
                      </a:endParaRPr>
                    </a:p>
                  </a:txBody>
                  <a:tcPr marL="19744" marR="19744" marT="0" marB="0" anchor="b"/>
                </a:tc>
                <a:tc>
                  <a:txBody>
                    <a:bodyPr/>
                    <a:lstStyle/>
                    <a:p>
                      <a:pPr algn="ctr" rtl="0" fontAlgn="b"/>
                      <a:r>
                        <a:rPr lang="es-ES" sz="1200" dirty="0">
                          <a:effectLst/>
                        </a:rPr>
                        <a:t>No</a:t>
                      </a:r>
                    </a:p>
                  </a:txBody>
                  <a:tcPr marL="19744" marR="19744" marT="0" marB="0" anchor="b"/>
                </a:tc>
                <a:extLst>
                  <a:ext uri="{0D108BD9-81ED-4DB2-BD59-A6C34878D82A}">
                    <a16:rowId xmlns:a16="http://schemas.microsoft.com/office/drawing/2014/main" val="952834779"/>
                  </a:ext>
                </a:extLst>
              </a:tr>
              <a:tr h="214810">
                <a:tc>
                  <a:txBody>
                    <a:bodyPr/>
                    <a:lstStyle/>
                    <a:p>
                      <a:pPr algn="ctr" rtl="0" fontAlgn="b"/>
                      <a:r>
                        <a:rPr lang="es-ES" sz="1200" dirty="0">
                          <a:effectLst/>
                        </a:rPr>
                        <a:t>1</a:t>
                      </a:r>
                    </a:p>
                  </a:txBody>
                  <a:tcPr marL="19744" marR="19744" marT="0" marB="0" anchor="b"/>
                </a:tc>
                <a:tc>
                  <a:txBody>
                    <a:bodyPr/>
                    <a:lstStyle/>
                    <a:p>
                      <a:pPr rtl="0" fontAlgn="b"/>
                      <a:r>
                        <a:rPr lang="es-ES" sz="1200" dirty="0">
                          <a:effectLst/>
                        </a:rPr>
                        <a:t>Net Cash </a:t>
                      </a:r>
                      <a:r>
                        <a:rPr lang="es-ES" sz="1200" dirty="0" err="1">
                          <a:effectLst/>
                        </a:rPr>
                        <a:t>Inflows</a:t>
                      </a:r>
                    </a:p>
                  </a:txBody>
                  <a:tcPr marL="19744" marR="19744" marT="0" marB="0" anchor="b"/>
                </a:tc>
                <a:tc>
                  <a:txBody>
                    <a:bodyPr/>
                    <a:lstStyle/>
                    <a:p>
                      <a:pPr algn="r" rtl="0" fontAlgn="b"/>
                      <a:r>
                        <a:rPr lang="es-ES" sz="1200" dirty="0">
                          <a:effectLst/>
                        </a:rPr>
                        <a:t>211,250</a:t>
                      </a:r>
                    </a:p>
                  </a:txBody>
                  <a:tcPr marL="19744" marR="19744" marT="0" marB="0" anchor="b"/>
                </a:tc>
                <a:tc>
                  <a:txBody>
                    <a:bodyPr/>
                    <a:lstStyle/>
                    <a:p>
                      <a:pPr algn="r" rtl="0" fontAlgn="b"/>
                      <a:r>
                        <a:rPr lang="es-ES" sz="1200" dirty="0">
                          <a:effectLst/>
                        </a:rPr>
                        <a:t>157,575</a:t>
                      </a:r>
                    </a:p>
                  </a:txBody>
                  <a:tcPr marL="19744" marR="19744" marT="0" marB="0" anchor="b"/>
                </a:tc>
                <a:tc>
                  <a:txBody>
                    <a:bodyPr/>
                    <a:lstStyle/>
                    <a:p>
                      <a:pPr algn="ctr" rtl="0" fontAlgn="b"/>
                      <a:r>
                        <a:rPr lang="es-ES" sz="1200" dirty="0">
                          <a:effectLst/>
                        </a:rPr>
                        <a:t>Yes</a:t>
                      </a:r>
                    </a:p>
                  </a:txBody>
                  <a:tcPr marL="19744" marR="19744" marT="0" marB="0" anchor="b"/>
                </a:tc>
                <a:extLst>
                  <a:ext uri="{0D108BD9-81ED-4DB2-BD59-A6C34878D82A}">
                    <a16:rowId xmlns:a16="http://schemas.microsoft.com/office/drawing/2014/main" val="569163422"/>
                  </a:ext>
                </a:extLst>
              </a:tr>
              <a:tr h="214810">
                <a:tc>
                  <a:txBody>
                    <a:bodyPr/>
                    <a:lstStyle/>
                    <a:p>
                      <a:pPr algn="ctr" rtl="0" fontAlgn="b"/>
                      <a:r>
                        <a:rPr lang="es-ES" sz="1200" dirty="0">
                          <a:effectLst/>
                        </a:rPr>
                        <a:t>2</a:t>
                      </a:r>
                    </a:p>
                  </a:txBody>
                  <a:tcPr marL="19744" marR="19744" marT="0" marB="0" anchor="b"/>
                </a:tc>
                <a:tc>
                  <a:txBody>
                    <a:bodyPr/>
                    <a:lstStyle/>
                    <a:p>
                      <a:pPr rtl="0" fontAlgn="b"/>
                      <a:r>
                        <a:rPr lang="es-ES" sz="1200" dirty="0">
                          <a:effectLst/>
                        </a:rPr>
                        <a:t>Net Cash </a:t>
                      </a:r>
                      <a:r>
                        <a:rPr lang="es-ES" sz="1200" dirty="0" err="1">
                          <a:effectLst/>
                        </a:rPr>
                        <a:t>Inflows</a:t>
                      </a:r>
                    </a:p>
                  </a:txBody>
                  <a:tcPr marL="19744" marR="19744" marT="0" marB="0" anchor="b"/>
                </a:tc>
                <a:tc>
                  <a:txBody>
                    <a:bodyPr/>
                    <a:lstStyle/>
                    <a:p>
                      <a:pPr algn="r" rtl="0" fontAlgn="b"/>
                      <a:r>
                        <a:rPr lang="es-ES" sz="1200" dirty="0">
                          <a:effectLst/>
                        </a:rPr>
                        <a:t>211,250</a:t>
                      </a:r>
                    </a:p>
                  </a:txBody>
                  <a:tcPr marL="19744" marR="19744" marT="0" marB="0" anchor="b"/>
                </a:tc>
                <a:tc>
                  <a:txBody>
                    <a:bodyPr/>
                    <a:lstStyle/>
                    <a:p>
                      <a:pPr algn="r" rtl="0" fontAlgn="b"/>
                      <a:r>
                        <a:rPr lang="es-ES" sz="1200" dirty="0">
                          <a:effectLst/>
                        </a:rPr>
                        <a:t>368,825</a:t>
                      </a:r>
                    </a:p>
                  </a:txBody>
                  <a:tcPr marL="19744" marR="19744" marT="0" marB="0" anchor="b"/>
                </a:tc>
                <a:tc>
                  <a:txBody>
                    <a:bodyPr/>
                    <a:lstStyle/>
                    <a:p>
                      <a:pPr algn="ctr" rtl="0" fontAlgn="b"/>
                      <a:r>
                        <a:rPr lang="es-ES" sz="1200" dirty="0">
                          <a:effectLst/>
                        </a:rPr>
                        <a:t>Yes</a:t>
                      </a:r>
                    </a:p>
                  </a:txBody>
                  <a:tcPr marL="19744" marR="19744" marT="0" marB="0" anchor="b"/>
                </a:tc>
                <a:extLst>
                  <a:ext uri="{0D108BD9-81ED-4DB2-BD59-A6C34878D82A}">
                    <a16:rowId xmlns:a16="http://schemas.microsoft.com/office/drawing/2014/main" val="1984862371"/>
                  </a:ext>
                </a:extLst>
              </a:tr>
              <a:tr h="214810">
                <a:tc>
                  <a:txBody>
                    <a:bodyPr/>
                    <a:lstStyle/>
                    <a:p>
                      <a:pPr algn="ctr" rtl="0" fontAlgn="b"/>
                      <a:r>
                        <a:rPr lang="es-ES" sz="1200" dirty="0">
                          <a:effectLst/>
                        </a:rPr>
                        <a:t>3</a:t>
                      </a:r>
                    </a:p>
                  </a:txBody>
                  <a:tcPr marL="19744" marR="19744" marT="0" marB="0" anchor="b"/>
                </a:tc>
                <a:tc>
                  <a:txBody>
                    <a:bodyPr/>
                    <a:lstStyle/>
                    <a:p>
                      <a:pPr rtl="0" fontAlgn="b"/>
                      <a:r>
                        <a:rPr lang="es-ES" sz="1200" dirty="0">
                          <a:effectLst/>
                        </a:rPr>
                        <a:t>Net Cash </a:t>
                      </a:r>
                      <a:r>
                        <a:rPr lang="es-ES" sz="1200" dirty="0" err="1">
                          <a:effectLst/>
                        </a:rPr>
                        <a:t>Inflows</a:t>
                      </a:r>
                    </a:p>
                  </a:txBody>
                  <a:tcPr marL="19744" marR="19744" marT="0" marB="0" anchor="b"/>
                </a:tc>
                <a:tc>
                  <a:txBody>
                    <a:bodyPr/>
                    <a:lstStyle/>
                    <a:p>
                      <a:pPr algn="r" rtl="0" fontAlgn="b"/>
                      <a:r>
                        <a:rPr lang="es-ES" sz="1200" dirty="0">
                          <a:effectLst/>
                        </a:rPr>
                        <a:t>211,250</a:t>
                      </a:r>
                    </a:p>
                  </a:txBody>
                  <a:tcPr marL="19744" marR="19744" marT="0" marB="0" anchor="b"/>
                </a:tc>
                <a:tc>
                  <a:txBody>
                    <a:bodyPr/>
                    <a:lstStyle/>
                    <a:p>
                      <a:pPr algn="r" rtl="0" fontAlgn="b"/>
                      <a:r>
                        <a:rPr lang="es-ES" sz="1200" dirty="0">
                          <a:effectLst/>
                        </a:rPr>
                        <a:t>580,075</a:t>
                      </a:r>
                    </a:p>
                  </a:txBody>
                  <a:tcPr marL="19744" marR="19744" marT="0" marB="0" anchor="b"/>
                </a:tc>
                <a:tc>
                  <a:txBody>
                    <a:bodyPr/>
                    <a:lstStyle/>
                    <a:p>
                      <a:pPr algn="ctr" rtl="0" fontAlgn="b"/>
                      <a:r>
                        <a:rPr lang="es-ES" sz="1200" dirty="0">
                          <a:effectLst/>
                        </a:rPr>
                        <a:t>Yes</a:t>
                      </a:r>
                    </a:p>
                  </a:txBody>
                  <a:tcPr marL="19744" marR="19744" marT="0" marB="0" anchor="b"/>
                </a:tc>
                <a:extLst>
                  <a:ext uri="{0D108BD9-81ED-4DB2-BD59-A6C34878D82A}">
                    <a16:rowId xmlns:a16="http://schemas.microsoft.com/office/drawing/2014/main" val="588907774"/>
                  </a:ext>
                </a:extLst>
              </a:tr>
              <a:tr h="252717">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4276481390"/>
                  </a:ext>
                </a:extLst>
              </a:tr>
              <a:tr h="252717">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965561699"/>
                  </a:ext>
                </a:extLst>
              </a:tr>
              <a:tr h="214810">
                <a:tc>
                  <a:txBody>
                    <a:bodyPr/>
                    <a:lstStyle/>
                    <a:p>
                      <a:pPr rtl="0" fontAlgn="b"/>
                      <a:endParaRPr lang="es-ES" sz="1200">
                        <a:effectLst/>
                      </a:endParaRPr>
                    </a:p>
                  </a:txBody>
                  <a:tcPr marL="19744" marR="19744" marT="0" marB="0" anchor="b"/>
                </a:tc>
                <a:tc>
                  <a:txBody>
                    <a:bodyPr/>
                    <a:lstStyle/>
                    <a:p>
                      <a:pPr rtl="0" fontAlgn="b"/>
                      <a:r>
                        <a:rPr lang="es-ES" sz="1200" dirty="0" err="1">
                          <a:effectLst/>
                        </a:rPr>
                        <a:t>Payback</a:t>
                      </a:r>
                      <a:r>
                        <a:rPr lang="es-ES" sz="1200" dirty="0">
                          <a:effectLst/>
                        </a:rPr>
                        <a:t> </a:t>
                      </a:r>
                      <a:r>
                        <a:rPr lang="es-ES" sz="1200" dirty="0" err="1">
                          <a:effectLst/>
                        </a:rPr>
                        <a:t>Period</a:t>
                      </a:r>
                      <a:r>
                        <a:rPr lang="es-ES" sz="1200" dirty="0">
                          <a:effectLst/>
                        </a:rPr>
                        <a:t> =</a:t>
                      </a:r>
                    </a:p>
                  </a:txBody>
                  <a:tcPr marL="19744" marR="19744" marT="0" marB="0" anchor="b"/>
                </a:tc>
                <a:tc>
                  <a:txBody>
                    <a:bodyPr/>
                    <a:lstStyle/>
                    <a:p>
                      <a:pPr rtl="0" fontAlgn="b"/>
                      <a:r>
                        <a:rPr lang="es-ES" sz="1200" dirty="0" err="1">
                          <a:effectLst/>
                        </a:rPr>
                        <a:t>Initial</a:t>
                      </a:r>
                      <a:r>
                        <a:rPr lang="es-ES" sz="1200" dirty="0">
                          <a:effectLst/>
                        </a:rPr>
                        <a:t> </a:t>
                      </a:r>
                      <a:r>
                        <a:rPr lang="es-ES" sz="1200" dirty="0" err="1">
                          <a:effectLst/>
                        </a:rPr>
                        <a:t>Investment</a:t>
                      </a: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2472603274"/>
                  </a:ext>
                </a:extLst>
              </a:tr>
              <a:tr h="404348">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r>
                        <a:rPr lang="es-ES" sz="1200" dirty="0" err="1">
                          <a:effectLst/>
                        </a:rPr>
                        <a:t>Annual</a:t>
                      </a:r>
                      <a:r>
                        <a:rPr lang="es-ES" sz="1200" dirty="0">
                          <a:effectLst/>
                        </a:rPr>
                        <a:t> Cash </a:t>
                      </a:r>
                      <a:r>
                        <a:rPr lang="es-ES" sz="1200" dirty="0" err="1">
                          <a:effectLst/>
                        </a:rPr>
                        <a:t>Inflow</a:t>
                      </a: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1939967251"/>
                  </a:ext>
                </a:extLst>
              </a:tr>
              <a:tr h="252717">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411150426"/>
                  </a:ext>
                </a:extLst>
              </a:tr>
              <a:tr h="252717">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1908406569"/>
                  </a:ext>
                </a:extLst>
              </a:tr>
              <a:tr h="214810">
                <a:tc>
                  <a:txBody>
                    <a:bodyPr/>
                    <a:lstStyle/>
                    <a:p>
                      <a:pPr rtl="0" fontAlgn="b"/>
                      <a:endParaRPr lang="es-ES" sz="1200">
                        <a:effectLst/>
                      </a:endParaRPr>
                    </a:p>
                  </a:txBody>
                  <a:tcPr marL="19744" marR="19744" marT="0" marB="0" anchor="b"/>
                </a:tc>
                <a:tc>
                  <a:txBody>
                    <a:bodyPr/>
                    <a:lstStyle/>
                    <a:p>
                      <a:pPr rtl="0" fontAlgn="b"/>
                      <a:r>
                        <a:rPr lang="es-ES" sz="1200" dirty="0" err="1">
                          <a:effectLst/>
                        </a:rPr>
                        <a:t>Payback</a:t>
                      </a:r>
                      <a:r>
                        <a:rPr lang="es-ES" sz="1200" dirty="0">
                          <a:effectLst/>
                        </a:rPr>
                        <a:t> </a:t>
                      </a:r>
                      <a:r>
                        <a:rPr lang="es-ES" sz="1200" dirty="0" err="1">
                          <a:effectLst/>
                        </a:rPr>
                        <a:t>Period</a:t>
                      </a:r>
                      <a:r>
                        <a:rPr lang="es-ES" sz="1200" dirty="0">
                          <a:effectLst/>
                        </a:rPr>
                        <a:t> =</a:t>
                      </a:r>
                    </a:p>
                  </a:txBody>
                  <a:tcPr marL="19744" marR="19744" marT="0" marB="0" anchor="b"/>
                </a:tc>
                <a:tc>
                  <a:txBody>
                    <a:bodyPr/>
                    <a:lstStyle/>
                    <a:p>
                      <a:pPr algn="r" rtl="0" fontAlgn="b"/>
                      <a:r>
                        <a:rPr lang="es-ES" sz="1200" dirty="0">
                          <a:effectLst/>
                        </a:rPr>
                        <a:t>53,675</a:t>
                      </a: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1766774537"/>
                  </a:ext>
                </a:extLst>
              </a:tr>
              <a:tr h="214810">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algn="r" rtl="0" fontAlgn="b"/>
                      <a:r>
                        <a:rPr lang="es-ES" sz="1200" dirty="0">
                          <a:effectLst/>
                        </a:rPr>
                        <a:t>211,250</a:t>
                      </a: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856379619"/>
                  </a:ext>
                </a:extLst>
              </a:tr>
              <a:tr h="252717">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tc>
                  <a:txBody>
                    <a:bodyPr/>
                    <a:lstStyle/>
                    <a:p>
                      <a:pPr rtl="0" fontAlgn="b"/>
                      <a:endParaRPr lang="es-ES" sz="1200">
                        <a:effectLst/>
                      </a:endParaRPr>
                    </a:p>
                  </a:txBody>
                  <a:tcPr marL="19744" marR="19744" marT="0" marB="0" anchor="b"/>
                </a:tc>
                <a:extLst>
                  <a:ext uri="{0D108BD9-81ED-4DB2-BD59-A6C34878D82A}">
                    <a16:rowId xmlns:a16="http://schemas.microsoft.com/office/drawing/2014/main" val="173712204"/>
                  </a:ext>
                </a:extLst>
              </a:tr>
              <a:tr h="214810">
                <a:tc>
                  <a:txBody>
                    <a:bodyPr/>
                    <a:lstStyle/>
                    <a:p>
                      <a:pPr rtl="0" fontAlgn="b"/>
                      <a:endParaRPr lang="es-ES" sz="1200">
                        <a:effectLst/>
                      </a:endParaRPr>
                    </a:p>
                  </a:txBody>
                  <a:tcPr marL="19744" marR="19744" marT="0" marB="0" anchor="b"/>
                </a:tc>
                <a:tc>
                  <a:txBody>
                    <a:bodyPr/>
                    <a:lstStyle/>
                    <a:p>
                      <a:pPr rtl="0" fontAlgn="b"/>
                      <a:r>
                        <a:rPr lang="es-ES" sz="1200" dirty="0" err="1">
                          <a:effectLst/>
                        </a:rPr>
                        <a:t>Payback</a:t>
                      </a:r>
                      <a:r>
                        <a:rPr lang="es-ES" sz="1200" dirty="0">
                          <a:effectLst/>
                        </a:rPr>
                        <a:t> </a:t>
                      </a:r>
                      <a:r>
                        <a:rPr lang="es-ES" sz="1200" dirty="0" err="1">
                          <a:effectLst/>
                        </a:rPr>
                        <a:t>Period</a:t>
                      </a:r>
                      <a:r>
                        <a:rPr lang="es-ES" sz="1200" dirty="0">
                          <a:effectLst/>
                        </a:rPr>
                        <a:t> =</a:t>
                      </a:r>
                    </a:p>
                  </a:txBody>
                  <a:tcPr marL="19744" marR="19744" marT="0" marB="0" anchor="b"/>
                </a:tc>
                <a:tc>
                  <a:txBody>
                    <a:bodyPr/>
                    <a:lstStyle/>
                    <a:p>
                      <a:pPr algn="r" rtl="0" fontAlgn="b"/>
                      <a:r>
                        <a:rPr lang="es-ES" sz="1200" dirty="0">
                          <a:effectLst/>
                        </a:rPr>
                        <a:t>0.25</a:t>
                      </a:r>
                    </a:p>
                  </a:txBody>
                  <a:tcPr marL="19744" marR="19744" marT="0" marB="0" anchor="b"/>
                </a:tc>
                <a:tc>
                  <a:txBody>
                    <a:bodyPr/>
                    <a:lstStyle/>
                    <a:p>
                      <a:pPr rtl="0" fontAlgn="b"/>
                      <a:r>
                        <a:rPr lang="es-ES" sz="1200" dirty="0" err="1">
                          <a:effectLst/>
                        </a:rPr>
                        <a:t>Years</a:t>
                      </a:r>
                    </a:p>
                  </a:txBody>
                  <a:tcPr marL="19744" marR="19744" marT="0" marB="0" anchor="b"/>
                </a:tc>
                <a:tc>
                  <a:txBody>
                    <a:bodyPr/>
                    <a:lstStyle/>
                    <a:p>
                      <a:endParaRPr lang="es-ES" sz="1200"/>
                    </a:p>
                  </a:txBody>
                  <a:tcPr marL="63179" marR="63179" marT="31590" marB="31590"/>
                </a:tc>
                <a:extLst>
                  <a:ext uri="{0D108BD9-81ED-4DB2-BD59-A6C34878D82A}">
                    <a16:rowId xmlns:a16="http://schemas.microsoft.com/office/drawing/2014/main" val="4020729020"/>
                  </a:ext>
                </a:extLst>
              </a:tr>
            </a:tbl>
          </a:graphicData>
        </a:graphic>
      </p:graphicFrame>
      <p:sp>
        <p:nvSpPr>
          <p:cNvPr id="8" name="Título 1">
            <a:extLst>
              <a:ext uri="{FF2B5EF4-FFF2-40B4-BE49-F238E27FC236}">
                <a16:creationId xmlns:a16="http://schemas.microsoft.com/office/drawing/2014/main" id="{E4E62C7A-F08B-8995-FFCF-8857ABC52ED0}"/>
              </a:ext>
            </a:extLst>
          </p:cNvPr>
          <p:cNvSpPr>
            <a:spLocks noGrp="1"/>
          </p:cNvSpPr>
          <p:nvPr/>
        </p:nvSpPr>
        <p:spPr>
          <a:xfrm>
            <a:off x="8057397" y="1113282"/>
            <a:ext cx="3489569" cy="2396681"/>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a:lstStyle>
          <a:p>
            <a:r>
              <a:rPr lang="en-US" sz="4400" dirty="0">
                <a:solidFill>
                  <a:srgbClr val="FFFFFF"/>
                </a:solidFill>
              </a:rPr>
              <a:t>PAYBACK PERIOD</a:t>
            </a:r>
          </a:p>
        </p:txBody>
      </p:sp>
    </p:spTree>
    <p:extLst>
      <p:ext uri="{BB962C8B-B14F-4D97-AF65-F5344CB8AC3E}">
        <p14:creationId xmlns:p14="http://schemas.microsoft.com/office/powerpoint/2010/main" val="3769841128"/>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9" name="Picture 2">
            <a:extLst>
              <a:ext uri="{FF2B5EF4-FFF2-40B4-BE49-F238E27FC236}">
                <a16:creationId xmlns:a16="http://schemas.microsoft.com/office/drawing/2014/main" id="{59FACE42-44B0-4185-8ED4-9043A78C860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nvGrpSpPr>
          <p:cNvPr id="91" name="Group 90">
            <a:extLst>
              <a:ext uri="{FF2B5EF4-FFF2-40B4-BE49-F238E27FC236}">
                <a16:creationId xmlns:a16="http://schemas.microsoft.com/office/drawing/2014/main" id="{A838DBA2-246D-4087-AE0A-6EA2B4B65AF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4288" y="0"/>
            <a:ext cx="12053888" cy="6858001"/>
            <a:chOff x="-14288" y="0"/>
            <a:chExt cx="12053888" cy="6858001"/>
          </a:xfrm>
        </p:grpSpPr>
        <p:grpSp>
          <p:nvGrpSpPr>
            <p:cNvPr id="92" name="Group 91">
              <a:extLst>
                <a:ext uri="{FF2B5EF4-FFF2-40B4-BE49-F238E27FC236}">
                  <a16:creationId xmlns:a16="http://schemas.microsoft.com/office/drawing/2014/main" id="{B4406F95-9579-494D-BE1E-A012A7F4CB3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104" name="Rectangle 5">
                <a:extLst>
                  <a:ext uri="{FF2B5EF4-FFF2-40B4-BE49-F238E27FC236}">
                    <a16:creationId xmlns:a16="http://schemas.microsoft.com/office/drawing/2014/main" id="{4C8D671A-5C73-44CA-B6D0-7F3BC195BA6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4300"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05" name="Freeform 6">
                <a:extLst>
                  <a:ext uri="{FF2B5EF4-FFF2-40B4-BE49-F238E27FC236}">
                    <a16:creationId xmlns:a16="http://schemas.microsoft.com/office/drawing/2014/main" id="{F0DB3AC8-B5AD-4004-B0B9-74B58BECA0C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6" name="Freeform 7">
                <a:extLst>
                  <a:ext uri="{FF2B5EF4-FFF2-40B4-BE49-F238E27FC236}">
                    <a16:creationId xmlns:a16="http://schemas.microsoft.com/office/drawing/2014/main" id="{F3B2C8F3-E236-45B2-B2E1-8460F8FD6D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7" name="Freeform 8">
                <a:extLst>
                  <a:ext uri="{FF2B5EF4-FFF2-40B4-BE49-F238E27FC236}">
                    <a16:creationId xmlns:a16="http://schemas.microsoft.com/office/drawing/2014/main" id="{761EE3AC-0BC2-4A29-AD58-5CB0EEFF96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8" name="Freeform 9">
                <a:extLst>
                  <a:ext uri="{FF2B5EF4-FFF2-40B4-BE49-F238E27FC236}">
                    <a16:creationId xmlns:a16="http://schemas.microsoft.com/office/drawing/2014/main" id="{38DC43BE-83DD-43F3-A21F-9B58B1074FF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9" name="Freeform 10">
                <a:extLst>
                  <a:ext uri="{FF2B5EF4-FFF2-40B4-BE49-F238E27FC236}">
                    <a16:creationId xmlns:a16="http://schemas.microsoft.com/office/drawing/2014/main" id="{112583CE-53E8-48F6-9F71-25A32BFD6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0" name="Freeform 11">
                <a:extLst>
                  <a:ext uri="{FF2B5EF4-FFF2-40B4-BE49-F238E27FC236}">
                    <a16:creationId xmlns:a16="http://schemas.microsoft.com/office/drawing/2014/main" id="{229A7966-2C4F-4334-8FB7-08521F984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1" name="Freeform 12">
                <a:extLst>
                  <a:ext uri="{FF2B5EF4-FFF2-40B4-BE49-F238E27FC236}">
                    <a16:creationId xmlns:a16="http://schemas.microsoft.com/office/drawing/2014/main" id="{656FCF6A-DF5B-42AA-83C4-22CD7B9947D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2" name="Freeform 13">
                <a:extLst>
                  <a:ext uri="{FF2B5EF4-FFF2-40B4-BE49-F238E27FC236}">
                    <a16:creationId xmlns:a16="http://schemas.microsoft.com/office/drawing/2014/main" id="{E908B3EE-F31D-4E8D-BF3C-71F5B35F02F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3" name="Freeform 14">
                <a:extLst>
                  <a:ext uri="{FF2B5EF4-FFF2-40B4-BE49-F238E27FC236}">
                    <a16:creationId xmlns:a16="http://schemas.microsoft.com/office/drawing/2014/main" id="{DA9F96D7-B42C-4F80-8F26-72388FE0C2E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4" name="Freeform 15">
                <a:extLst>
                  <a:ext uri="{FF2B5EF4-FFF2-40B4-BE49-F238E27FC236}">
                    <a16:creationId xmlns:a16="http://schemas.microsoft.com/office/drawing/2014/main" id="{5C9D5861-5A45-408A-A25E-61ED661AD75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5" name="Line 16">
                <a:extLst>
                  <a:ext uri="{FF2B5EF4-FFF2-40B4-BE49-F238E27FC236}">
                    <a16:creationId xmlns:a16="http://schemas.microsoft.com/office/drawing/2014/main" id="{DEEF5DD7-13B2-4CBB-A1AE-193A618B0F0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4763" y="9525"/>
                <a:ext cx="0" cy="0"/>
              </a:xfrm>
              <a:prstGeom prst="line">
                <a:avLst/>
              </a:prstGeom>
              <a:grpFill/>
              <a:ln w="15" cap="flat">
                <a:solidFill>
                  <a:srgbClr val="FFFFFF"/>
                </a:solidFill>
                <a:prstDash val="solid"/>
                <a:miter lim="800000"/>
                <a:headEnd/>
                <a:tailEnd/>
              </a:ln>
            </p:spPr>
          </p:sp>
          <p:sp>
            <p:nvSpPr>
              <p:cNvPr id="116" name="Freeform 17">
                <a:extLst>
                  <a:ext uri="{FF2B5EF4-FFF2-40B4-BE49-F238E27FC236}">
                    <a16:creationId xmlns:a16="http://schemas.microsoft.com/office/drawing/2014/main" id="{3D896DDA-5AD2-4360-9E65-A792131051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7" name="Freeform 18">
                <a:extLst>
                  <a:ext uri="{FF2B5EF4-FFF2-40B4-BE49-F238E27FC236}">
                    <a16:creationId xmlns:a16="http://schemas.microsoft.com/office/drawing/2014/main" id="{C088F3B1-D893-4078-8EAE-6A3776F675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8" name="Freeform 19">
                <a:extLst>
                  <a:ext uri="{FF2B5EF4-FFF2-40B4-BE49-F238E27FC236}">
                    <a16:creationId xmlns:a16="http://schemas.microsoft.com/office/drawing/2014/main" id="{23CCB367-42E1-4DEF-BABD-7457EB9F28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19" name="Freeform 20">
                <a:extLst>
                  <a:ext uri="{FF2B5EF4-FFF2-40B4-BE49-F238E27FC236}">
                    <a16:creationId xmlns:a16="http://schemas.microsoft.com/office/drawing/2014/main" id="{BAFD46CE-CD21-4C8E-8ACE-B1A0B74A9044}"/>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0" name="Rectangle 21">
                <a:extLst>
                  <a:ext uri="{FF2B5EF4-FFF2-40B4-BE49-F238E27FC236}">
                    <a16:creationId xmlns:a16="http://schemas.microsoft.com/office/drawing/2014/main" id="{23980A26-1FFF-4434-A77C-C5A1C96A54B0}"/>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33350"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21" name="Freeform 22">
                <a:extLst>
                  <a:ext uri="{FF2B5EF4-FFF2-40B4-BE49-F238E27FC236}">
                    <a16:creationId xmlns:a16="http://schemas.microsoft.com/office/drawing/2014/main" id="{AE64C1E5-E917-4222-8080-3EF831FB46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2" name="Freeform 23">
                <a:extLst>
                  <a:ext uri="{FF2B5EF4-FFF2-40B4-BE49-F238E27FC236}">
                    <a16:creationId xmlns:a16="http://schemas.microsoft.com/office/drawing/2014/main" id="{D4D42DE6-99E5-4D28-834E-6601A7DD93A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3" name="Freeform 24">
                <a:extLst>
                  <a:ext uri="{FF2B5EF4-FFF2-40B4-BE49-F238E27FC236}">
                    <a16:creationId xmlns:a16="http://schemas.microsoft.com/office/drawing/2014/main" id="{194304B3-4C44-49E0-A677-19E2DA8CC9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4" name="Freeform 25">
                <a:extLst>
                  <a:ext uri="{FF2B5EF4-FFF2-40B4-BE49-F238E27FC236}">
                    <a16:creationId xmlns:a16="http://schemas.microsoft.com/office/drawing/2014/main" id="{C726387F-F77D-4FB6-A177-1DC6115E849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5" name="Freeform 26">
                <a:extLst>
                  <a:ext uri="{FF2B5EF4-FFF2-40B4-BE49-F238E27FC236}">
                    <a16:creationId xmlns:a16="http://schemas.microsoft.com/office/drawing/2014/main" id="{2F09766D-0653-4646-BA37-8FC23294BA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6" name="Freeform 27">
                <a:extLst>
                  <a:ext uri="{FF2B5EF4-FFF2-40B4-BE49-F238E27FC236}">
                    <a16:creationId xmlns:a16="http://schemas.microsoft.com/office/drawing/2014/main" id="{F50D9867-C9E0-462B-894F-B2F97E26AC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7" name="Freeform 28">
                <a:extLst>
                  <a:ext uri="{FF2B5EF4-FFF2-40B4-BE49-F238E27FC236}">
                    <a16:creationId xmlns:a16="http://schemas.microsoft.com/office/drawing/2014/main" id="{44179987-9B3B-4BC1-9BDA-EC9F30A3794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8" name="Freeform 29">
                <a:extLst>
                  <a:ext uri="{FF2B5EF4-FFF2-40B4-BE49-F238E27FC236}">
                    <a16:creationId xmlns:a16="http://schemas.microsoft.com/office/drawing/2014/main" id="{EF0E5480-8C2D-4FFE-9357-938DF0642BB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29" name="Freeform 30">
                <a:extLst>
                  <a:ext uri="{FF2B5EF4-FFF2-40B4-BE49-F238E27FC236}">
                    <a16:creationId xmlns:a16="http://schemas.microsoft.com/office/drawing/2014/main" id="{FDAC2F76-95E6-4EE4-8A26-47CDAE5C6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30" name="Freeform 31">
                <a:extLst>
                  <a:ext uri="{FF2B5EF4-FFF2-40B4-BE49-F238E27FC236}">
                    <a16:creationId xmlns:a16="http://schemas.microsoft.com/office/drawing/2014/main" id="{249EB4AA-5D5B-4A3A-9F2D-6E4EDF2046C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grpSp>
          <p:nvGrpSpPr>
            <p:cNvPr id="93" name="Group 92">
              <a:extLst>
                <a:ext uri="{FF2B5EF4-FFF2-40B4-BE49-F238E27FC236}">
                  <a16:creationId xmlns:a16="http://schemas.microsoft.com/office/drawing/2014/main" id="{375D3DC5-0B19-4EA9-A350-6218AC28CD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94" name="Freeform 32">
                <a:extLst>
                  <a:ext uri="{FF2B5EF4-FFF2-40B4-BE49-F238E27FC236}">
                    <a16:creationId xmlns:a16="http://schemas.microsoft.com/office/drawing/2014/main" id="{86B5A458-9418-4EDA-9B6F-E4754ABADF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5" name="Freeform 33">
                <a:extLst>
                  <a:ext uri="{FF2B5EF4-FFF2-40B4-BE49-F238E27FC236}">
                    <a16:creationId xmlns:a16="http://schemas.microsoft.com/office/drawing/2014/main" id="{6307D20D-BE6F-4BFD-8A35-230A01AD726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6" name="Freeform 34">
                <a:extLst>
                  <a:ext uri="{FF2B5EF4-FFF2-40B4-BE49-F238E27FC236}">
                    <a16:creationId xmlns:a16="http://schemas.microsoft.com/office/drawing/2014/main" id="{37A04039-8217-4B7F-8F43-4039DF087D8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7" name="Freeform 35">
                <a:extLst>
                  <a:ext uri="{FF2B5EF4-FFF2-40B4-BE49-F238E27FC236}">
                    <a16:creationId xmlns:a16="http://schemas.microsoft.com/office/drawing/2014/main" id="{CA6CE641-5DEB-4A06-B9C3-B726A334C2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8" name="Freeform 36">
                <a:extLst>
                  <a:ext uri="{FF2B5EF4-FFF2-40B4-BE49-F238E27FC236}">
                    <a16:creationId xmlns:a16="http://schemas.microsoft.com/office/drawing/2014/main" id="{D08C7C1C-DF39-4479-94BD-47E71DE4221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99" name="Freeform 37">
                <a:extLst>
                  <a:ext uri="{FF2B5EF4-FFF2-40B4-BE49-F238E27FC236}">
                    <a16:creationId xmlns:a16="http://schemas.microsoft.com/office/drawing/2014/main" id="{27C5EAA7-E449-48C0-9B14-E677E6ECF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0" name="Freeform 38">
                <a:extLst>
                  <a:ext uri="{FF2B5EF4-FFF2-40B4-BE49-F238E27FC236}">
                    <a16:creationId xmlns:a16="http://schemas.microsoft.com/office/drawing/2014/main" id="{AA6A8A39-39D4-41FE-9974-CB46106A73D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1" name="Freeform 39">
                <a:extLst>
                  <a:ext uri="{FF2B5EF4-FFF2-40B4-BE49-F238E27FC236}">
                    <a16:creationId xmlns:a16="http://schemas.microsoft.com/office/drawing/2014/main" id="{433C6D82-AE91-4A0C-97C6-34399C9084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2" name="Freeform 40">
                <a:extLst>
                  <a:ext uri="{FF2B5EF4-FFF2-40B4-BE49-F238E27FC236}">
                    <a16:creationId xmlns:a16="http://schemas.microsoft.com/office/drawing/2014/main" id="{D4C06E36-D233-423A-BC95-5B4D5BE35CB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03" name="Rectangle 41">
                <a:extLst>
                  <a:ext uri="{FF2B5EF4-FFF2-40B4-BE49-F238E27FC236}">
                    <a16:creationId xmlns:a16="http://schemas.microsoft.com/office/drawing/2014/main" id="{E1B0EEC1-CF7A-4761-B477-941DB41A83D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1939587" y="6596063"/>
                <a:ext cx="23813" cy="2524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grpSp>
      </p:grpSp>
      <p:sp>
        <p:nvSpPr>
          <p:cNvPr id="2" name="Título 1">
            <a:extLst>
              <a:ext uri="{FF2B5EF4-FFF2-40B4-BE49-F238E27FC236}">
                <a16:creationId xmlns:a16="http://schemas.microsoft.com/office/drawing/2014/main" id="{CC2CA31F-E484-906E-A4BC-25E9153524AA}"/>
              </a:ext>
            </a:extLst>
          </p:cNvPr>
          <p:cNvSpPr>
            <a:spLocks noGrp="1"/>
          </p:cNvSpPr>
          <p:nvPr>
            <p:ph type="title"/>
          </p:nvPr>
        </p:nvSpPr>
        <p:spPr>
          <a:xfrm>
            <a:off x="1141413" y="316593"/>
            <a:ext cx="9905998" cy="1478570"/>
          </a:xfrm>
        </p:spPr>
        <p:txBody>
          <a:bodyPr vert="horz" lIns="91440" tIns="45720" rIns="91440" bIns="45720" rtlCol="0" anchor="ctr">
            <a:normAutofit/>
          </a:bodyPr>
          <a:lstStyle/>
          <a:p>
            <a:pPr algn="ctr"/>
            <a:r>
              <a:rPr lang="en-US" sz="3600" dirty="0"/>
              <a:t>Implementation outcomes</a:t>
            </a:r>
            <a:endParaRPr lang="es-ES" dirty="0"/>
          </a:p>
        </p:txBody>
      </p:sp>
      <p:pic>
        <p:nvPicPr>
          <p:cNvPr id="5" name="Imagen 5" descr="Imagen que contiene persona, edificio, sostener, hombre&#10;&#10;Descripción generada automáticamente">
            <a:extLst>
              <a:ext uri="{FF2B5EF4-FFF2-40B4-BE49-F238E27FC236}">
                <a16:creationId xmlns:a16="http://schemas.microsoft.com/office/drawing/2014/main" id="{0ACB5860-137E-E70C-D6D8-4908742E9635}"/>
              </a:ext>
            </a:extLst>
          </p:cNvPr>
          <p:cNvPicPr>
            <a:picLocks noGrp="1" noChangeAspect="1"/>
          </p:cNvPicPr>
          <p:nvPr>
            <p:ph type="pic" idx="1"/>
          </p:nvPr>
        </p:nvPicPr>
        <p:blipFill rotWithShape="1">
          <a:blip r:embed="rId3"/>
          <a:srcRect r="23632" b="-3"/>
          <a:stretch/>
        </p:blipFill>
        <p:spPr>
          <a:xfrm>
            <a:off x="6737391" y="1893871"/>
            <a:ext cx="4755716" cy="3076647"/>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pic>
      <p:graphicFrame>
        <p:nvGraphicFramePr>
          <p:cNvPr id="132" name="CuadroTexto 7">
            <a:extLst>
              <a:ext uri="{FF2B5EF4-FFF2-40B4-BE49-F238E27FC236}">
                <a16:creationId xmlns:a16="http://schemas.microsoft.com/office/drawing/2014/main" id="{96A18EF0-1776-0389-5068-5F66896451BE}"/>
              </a:ext>
            </a:extLst>
          </p:cNvPr>
          <p:cNvGraphicFramePr/>
          <p:nvPr/>
        </p:nvGraphicFramePr>
        <p:xfrm>
          <a:off x="864972" y="1799889"/>
          <a:ext cx="5236466" cy="406467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7107339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9AE4726C-1831-4FE3-9A11-227F0DC2F0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
            <a:ext cx="12192003" cy="6858001"/>
            <a:chOff x="0" y="-1"/>
            <a:chExt cx="12192003" cy="6858001"/>
          </a:xfrm>
        </p:grpSpPr>
        <p:sp useBgFill="1">
          <p:nvSpPr>
            <p:cNvPr id="11" name="Rectangle 10">
              <a:extLst>
                <a:ext uri="{FF2B5EF4-FFF2-40B4-BE49-F238E27FC236}">
                  <a16:creationId xmlns:a16="http://schemas.microsoft.com/office/drawing/2014/main" id="{B651D7F7-8C54-448E-A268-1CBFAD87D4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2">
              <a:extLst>
                <a:ext uri="{FF2B5EF4-FFF2-40B4-BE49-F238E27FC236}">
                  <a16:creationId xmlns:a16="http://schemas.microsoft.com/office/drawing/2014/main" id="{E3B56E94-40E1-489A-98B2-A3238D66A064}"/>
                </a:ext>
                <a:ext uri="{C183D7F6-B498-43B3-948B-1728B52AA6E4}">
                  <adec:decorative xmlns:adec="http://schemas.microsoft.com/office/drawing/2017/decorative" val="1"/>
                </a:ext>
              </a:extLst>
            </p:cNvPr>
            <p:cNvPicPr>
              <a:picLocks noChangeAspect="1" noChangeArrowheads="1"/>
            </p:cNvPicPr>
            <p:nvPr>
              <p:extLst>
                <p:ext uri="{386F3935-93C4-4BCD-93E2-E3B085C9AB24}">
                  <p16:designElem xmlns:p16="http://schemas.microsoft.com/office/powerpoint/2015/main" val="1"/>
                </p:ext>
              </p:extLst>
            </p:nvPr>
          </p:nvPicPr>
          <p:blipFill>
            <a:blip r:embed="rId3">
              <a:alphaModFix amt="30000"/>
              <a:duotone>
                <a:prstClr val="black"/>
                <a:schemeClr val="tx2">
                  <a:tint val="45000"/>
                  <a:satMod val="400000"/>
                </a:schemeClr>
              </a:duotone>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p14="http://schemas.microsoft.com/office/powerpoint/2010/main" xmlns:a14="http://schemas.microsoft.com/office/drawing/2010/main" xmlns:a16="http://schemas.microsoft.com/office/drawing/2014/main" xmlns="">
                  <a:solidFill>
                    <a:srgbClr val="FFFFFF"/>
                  </a:solidFill>
                </a14:hiddenFill>
              </a:ext>
            </a:extLst>
          </p:spPr>
        </p:pic>
      </p:grpSp>
      <p:sp>
        <p:nvSpPr>
          <p:cNvPr id="4" name="CuadroTexto 3">
            <a:extLst>
              <a:ext uri="{FF2B5EF4-FFF2-40B4-BE49-F238E27FC236}">
                <a16:creationId xmlns:a16="http://schemas.microsoft.com/office/drawing/2014/main" id="{3DCECB9D-15FF-28E0-9E59-88985307377A}"/>
              </a:ext>
            </a:extLst>
          </p:cNvPr>
          <p:cNvSpPr txBox="1"/>
          <p:nvPr/>
        </p:nvSpPr>
        <p:spPr>
          <a:xfrm>
            <a:off x="4996697" y="618518"/>
            <a:ext cx="6050713" cy="14785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3600" b="1" u="sng" cap="all">
                <a:latin typeface="+mj-lt"/>
                <a:ea typeface="+mj-ea"/>
                <a:cs typeface="+mj-cs"/>
              </a:rPr>
              <a:t>Funding Project</a:t>
            </a:r>
          </a:p>
        </p:txBody>
      </p:sp>
      <p:pic>
        <p:nvPicPr>
          <p:cNvPr id="6" name="Picture 5" descr="Digital financial graph">
            <a:extLst>
              <a:ext uri="{FF2B5EF4-FFF2-40B4-BE49-F238E27FC236}">
                <a16:creationId xmlns:a16="http://schemas.microsoft.com/office/drawing/2014/main" id="{F5E0F448-7E65-E799-602E-30270B8B7F95}"/>
              </a:ext>
            </a:extLst>
          </p:cNvPr>
          <p:cNvPicPr>
            <a:picLocks noChangeAspect="1"/>
          </p:cNvPicPr>
          <p:nvPr/>
        </p:nvPicPr>
        <p:blipFill rotWithShape="1">
          <a:blip r:embed="rId4"/>
          <a:srcRect l="40243" r="21734" b="-2"/>
          <a:stretch/>
        </p:blipFill>
        <p:spPr>
          <a:xfrm>
            <a:off x="-5597" y="10"/>
            <a:ext cx="4635583" cy="6857990"/>
          </a:xfrm>
          <a:prstGeom prst="rect">
            <a:avLst/>
          </a:prstGeom>
        </p:spPr>
      </p:pic>
      <p:grpSp>
        <p:nvGrpSpPr>
          <p:cNvPr id="14" name="Group 13">
            <a:extLst>
              <a:ext uri="{FF2B5EF4-FFF2-40B4-BE49-F238E27FC236}">
                <a16:creationId xmlns:a16="http://schemas.microsoft.com/office/drawing/2014/main" id="{E916825F-759B-4F1A-BA80-AF7137691E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2305051" cy="6858001"/>
            <a:chOff x="0" y="0"/>
            <a:chExt cx="2305051" cy="6858001"/>
          </a:xfrm>
          <a:solidFill>
            <a:schemeClr val="tx1">
              <a:alpha val="70000"/>
            </a:schemeClr>
          </a:solidFill>
          <a:effectLst/>
        </p:grpSpPr>
        <p:sp>
          <p:nvSpPr>
            <p:cNvPr id="15" name="Rectangle 14">
              <a:extLst>
                <a:ext uri="{FF2B5EF4-FFF2-40B4-BE49-F238E27FC236}">
                  <a16:creationId xmlns:a16="http://schemas.microsoft.com/office/drawing/2014/main" id="{0AF64541-DE3B-4DBB-84E1-907956469E52}"/>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09675" y="4763"/>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6" name="Freeform 6">
              <a:extLst>
                <a:ext uri="{FF2B5EF4-FFF2-40B4-BE49-F238E27FC236}">
                  <a16:creationId xmlns:a16="http://schemas.microsoft.com/office/drawing/2014/main" id="{9175DCC0-514A-4CA1-AD9A-1BB0FFF1B4F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7" name="Freeform 7">
              <a:extLst>
                <a:ext uri="{FF2B5EF4-FFF2-40B4-BE49-F238E27FC236}">
                  <a16:creationId xmlns:a16="http://schemas.microsoft.com/office/drawing/2014/main" id="{10371924-94D9-48AF-9D5B-6471775BE81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18" name="Rectangle 17">
              <a:extLst>
                <a:ext uri="{FF2B5EF4-FFF2-40B4-BE49-F238E27FC236}">
                  <a16:creationId xmlns:a16="http://schemas.microsoft.com/office/drawing/2014/main" id="{7C964FF9-A41A-438C-A22B-62690C98F1A7}"/>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414338" y="9525"/>
              <a:ext cx="28575" cy="4481513"/>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19" name="Freeform 9">
              <a:extLst>
                <a:ext uri="{FF2B5EF4-FFF2-40B4-BE49-F238E27FC236}">
                  <a16:creationId xmlns:a16="http://schemas.microsoft.com/office/drawing/2014/main" id="{61716CD6-1875-4567-B3E2-364CD0960D83}"/>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0" name="Freeform 10">
              <a:extLst>
                <a:ext uri="{FF2B5EF4-FFF2-40B4-BE49-F238E27FC236}">
                  <a16:creationId xmlns:a16="http://schemas.microsoft.com/office/drawing/2014/main" id="{31A293D3-7189-453D-AB91-1291AAFF3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1" name="Freeform 11">
              <a:extLst>
                <a:ext uri="{FF2B5EF4-FFF2-40B4-BE49-F238E27FC236}">
                  <a16:creationId xmlns:a16="http://schemas.microsoft.com/office/drawing/2014/main" id="{87CB4EFE-58B3-4326-9CFB-A2AFADDFA5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2" name="Freeform 12">
              <a:extLst>
                <a:ext uri="{FF2B5EF4-FFF2-40B4-BE49-F238E27FC236}">
                  <a16:creationId xmlns:a16="http://schemas.microsoft.com/office/drawing/2014/main" id="{249CF4D3-B5A3-4287-BC9D-E9BB8FA6EBB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3" name="Freeform 13">
              <a:extLst>
                <a:ext uri="{FF2B5EF4-FFF2-40B4-BE49-F238E27FC236}">
                  <a16:creationId xmlns:a16="http://schemas.microsoft.com/office/drawing/2014/main" id="{4D2515F2-4D11-41AF-A6B1-7D084BEA98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4" name="Freeform 14">
              <a:extLst>
                <a:ext uri="{FF2B5EF4-FFF2-40B4-BE49-F238E27FC236}">
                  <a16:creationId xmlns:a16="http://schemas.microsoft.com/office/drawing/2014/main" id="{331BCBF4-0DC2-426E-84B3-AE38E403C9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5" name="Freeform 15">
              <a:extLst>
                <a:ext uri="{FF2B5EF4-FFF2-40B4-BE49-F238E27FC236}">
                  <a16:creationId xmlns:a16="http://schemas.microsoft.com/office/drawing/2014/main" id="{EC8AF156-0BE9-437D-A83B-87364146D0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6" name="Freeform 16">
              <a:extLst>
                <a:ext uri="{FF2B5EF4-FFF2-40B4-BE49-F238E27FC236}">
                  <a16:creationId xmlns:a16="http://schemas.microsoft.com/office/drawing/2014/main" id="{AC8CB256-3F62-4406-88F5-CE2421FF25E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7" name="Freeform 17">
              <a:extLst>
                <a:ext uri="{FF2B5EF4-FFF2-40B4-BE49-F238E27FC236}">
                  <a16:creationId xmlns:a16="http://schemas.microsoft.com/office/drawing/2014/main" id="{F3E812EB-415E-4B60-B0FB-65386882CE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8" name="Freeform 18">
              <a:extLst>
                <a:ext uri="{FF2B5EF4-FFF2-40B4-BE49-F238E27FC236}">
                  <a16:creationId xmlns:a16="http://schemas.microsoft.com/office/drawing/2014/main" id="{EB4C95D7-8E6D-45EC-8CA1-9123D718E3B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29" name="Freeform 19">
              <a:extLst>
                <a:ext uri="{FF2B5EF4-FFF2-40B4-BE49-F238E27FC236}">
                  <a16:creationId xmlns:a16="http://schemas.microsoft.com/office/drawing/2014/main" id="{83F62FD2-2F62-4495-997C-8BD7F95AB8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0" name="Freeform 20">
              <a:extLst>
                <a:ext uri="{FF2B5EF4-FFF2-40B4-BE49-F238E27FC236}">
                  <a16:creationId xmlns:a16="http://schemas.microsoft.com/office/drawing/2014/main" id="{B7DFE0F9-22A3-4846-8D4E-0D193BD3288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1" name="Freeform 21">
              <a:extLst>
                <a:ext uri="{FF2B5EF4-FFF2-40B4-BE49-F238E27FC236}">
                  <a16:creationId xmlns:a16="http://schemas.microsoft.com/office/drawing/2014/main" id="{244DAF25-7415-491A-9FF6-E04BC2DC2EA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2" name="Freeform 22">
              <a:extLst>
                <a:ext uri="{FF2B5EF4-FFF2-40B4-BE49-F238E27FC236}">
                  <a16:creationId xmlns:a16="http://schemas.microsoft.com/office/drawing/2014/main" id="{7ACA3646-863C-4D00-A58A-62C7FE71CE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3" name="Freeform 23">
              <a:extLst>
                <a:ext uri="{FF2B5EF4-FFF2-40B4-BE49-F238E27FC236}">
                  <a16:creationId xmlns:a16="http://schemas.microsoft.com/office/drawing/2014/main" id="{0EA18B38-BD42-45ED-8458-FB205DBC76DB}"/>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4" name="Freeform 24">
              <a:extLst>
                <a:ext uri="{FF2B5EF4-FFF2-40B4-BE49-F238E27FC236}">
                  <a16:creationId xmlns:a16="http://schemas.microsoft.com/office/drawing/2014/main" id="{45302917-5DBE-4CF2-B52F-478F93FDDE7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5" name="Freeform 25">
              <a:extLst>
                <a:ext uri="{FF2B5EF4-FFF2-40B4-BE49-F238E27FC236}">
                  <a16:creationId xmlns:a16="http://schemas.microsoft.com/office/drawing/2014/main" id="{8E61E6FD-D40E-479C-ABE9-2B69AE20D8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6" name="Freeform 26">
              <a:extLst>
                <a:ext uri="{FF2B5EF4-FFF2-40B4-BE49-F238E27FC236}">
                  <a16:creationId xmlns:a16="http://schemas.microsoft.com/office/drawing/2014/main" id="{2F4DEB4F-F824-48D7-AF9B-B5D905DCD1BA}"/>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7" name="Freeform 27">
              <a:extLst>
                <a:ext uri="{FF2B5EF4-FFF2-40B4-BE49-F238E27FC236}">
                  <a16:creationId xmlns:a16="http://schemas.microsoft.com/office/drawing/2014/main" id="{F76CFA02-6090-4464-B573-BCA350C901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8" name="Freeform 28">
              <a:extLst>
                <a:ext uri="{FF2B5EF4-FFF2-40B4-BE49-F238E27FC236}">
                  <a16:creationId xmlns:a16="http://schemas.microsoft.com/office/drawing/2014/main" id="{51BE8BEC-76C7-41FE-AB76-35194C2442D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39" name="Freeform 29">
              <a:extLst>
                <a:ext uri="{FF2B5EF4-FFF2-40B4-BE49-F238E27FC236}">
                  <a16:creationId xmlns:a16="http://schemas.microsoft.com/office/drawing/2014/main" id="{710F61D4-3B34-45A9-B9B7-CE0373AB49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0" name="Freeform 30">
              <a:extLst>
                <a:ext uri="{FF2B5EF4-FFF2-40B4-BE49-F238E27FC236}">
                  <a16:creationId xmlns:a16="http://schemas.microsoft.com/office/drawing/2014/main" id="{451F080F-4CFB-4626-87CA-BB4CACA1C6F8}"/>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1" name="Freeform 31">
              <a:extLst>
                <a:ext uri="{FF2B5EF4-FFF2-40B4-BE49-F238E27FC236}">
                  <a16:creationId xmlns:a16="http://schemas.microsoft.com/office/drawing/2014/main" id="{667BBD71-2295-4A66-B76C-F82175C2B0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2" name="Freeform 32">
              <a:extLst>
                <a:ext uri="{FF2B5EF4-FFF2-40B4-BE49-F238E27FC236}">
                  <a16:creationId xmlns:a16="http://schemas.microsoft.com/office/drawing/2014/main" id="{B6644DE8-5BD1-4D5F-B245-0D3A21BCE136}"/>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3" name="Rectangle 42">
              <a:extLst>
                <a:ext uri="{FF2B5EF4-FFF2-40B4-BE49-F238E27FC236}">
                  <a16:creationId xmlns:a16="http://schemas.microsoft.com/office/drawing/2014/main" id="{A4DE8FD0-E681-4D9C-85C2-BEA4C2B3A063}"/>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2938" y="6610350"/>
              <a:ext cx="23813" cy="242888"/>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44" name="Freeform 34">
              <a:extLst>
                <a:ext uri="{FF2B5EF4-FFF2-40B4-BE49-F238E27FC236}">
                  <a16:creationId xmlns:a16="http://schemas.microsoft.com/office/drawing/2014/main" id="{D46033BD-1026-4388-B926-9D11E1D7C42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5" name="Freeform 35">
              <a:extLst>
                <a:ext uri="{FF2B5EF4-FFF2-40B4-BE49-F238E27FC236}">
                  <a16:creationId xmlns:a16="http://schemas.microsoft.com/office/drawing/2014/main" id="{1FA74D4C-2E28-42C5-A7FA-3C7D6BD8B7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6" name="Freeform 36">
              <a:extLst>
                <a:ext uri="{FF2B5EF4-FFF2-40B4-BE49-F238E27FC236}">
                  <a16:creationId xmlns:a16="http://schemas.microsoft.com/office/drawing/2014/main" id="{FADF7B3F-903C-456C-983E-C9868DDAB9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7" name="Freeform 37">
              <a:extLst>
                <a:ext uri="{FF2B5EF4-FFF2-40B4-BE49-F238E27FC236}">
                  <a16:creationId xmlns:a16="http://schemas.microsoft.com/office/drawing/2014/main" id="{033F8698-1549-44AD-8DAD-0055D7B80772}"/>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8" name="Freeform 38">
              <a:extLst>
                <a:ext uri="{FF2B5EF4-FFF2-40B4-BE49-F238E27FC236}">
                  <a16:creationId xmlns:a16="http://schemas.microsoft.com/office/drawing/2014/main" id="{F1BDD4B6-46FD-4048-ADF1-32EADD9E5A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49" name="Freeform 39">
              <a:extLst>
                <a:ext uri="{FF2B5EF4-FFF2-40B4-BE49-F238E27FC236}">
                  <a16:creationId xmlns:a16="http://schemas.microsoft.com/office/drawing/2014/main" id="{E7F387A7-B3BF-4B1A-BFCA-2D21AD3DFE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0" name="Freeform 40">
              <a:extLst>
                <a:ext uri="{FF2B5EF4-FFF2-40B4-BE49-F238E27FC236}">
                  <a16:creationId xmlns:a16="http://schemas.microsoft.com/office/drawing/2014/main" id="{7A1B6BC8-EA82-459D-A0E0-4EBE394E71F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1" name="Freeform 41">
              <a:extLst>
                <a:ext uri="{FF2B5EF4-FFF2-40B4-BE49-F238E27FC236}">
                  <a16:creationId xmlns:a16="http://schemas.microsoft.com/office/drawing/2014/main" id="{8B94E190-DDC2-4545-906F-A1699BD73D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2" name="Freeform 42">
              <a:extLst>
                <a:ext uri="{FF2B5EF4-FFF2-40B4-BE49-F238E27FC236}">
                  <a16:creationId xmlns:a16="http://schemas.microsoft.com/office/drawing/2014/main" id="{D9807239-A5BA-4BB3-9194-BCE3B2F21CE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3" name="Freeform 43">
              <a:extLst>
                <a:ext uri="{FF2B5EF4-FFF2-40B4-BE49-F238E27FC236}">
                  <a16:creationId xmlns:a16="http://schemas.microsoft.com/office/drawing/2014/main" id="{04D300FD-DC53-4375-8981-09EA63BCF1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4" name="Freeform 44">
              <a:extLst>
                <a:ext uri="{FF2B5EF4-FFF2-40B4-BE49-F238E27FC236}">
                  <a16:creationId xmlns:a16="http://schemas.microsoft.com/office/drawing/2014/main" id="{1DF83FFD-4C16-41FD-928F-6E88AFC451C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5" name="Rectangle 54">
              <a:extLst>
                <a:ext uri="{FF2B5EF4-FFF2-40B4-BE49-F238E27FC236}">
                  <a16:creationId xmlns:a16="http://schemas.microsoft.com/office/drawing/2014/main" id="{A5B4BC2F-B667-462B-99D8-0C433124ABDA}"/>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1228725" y="4662488"/>
              <a:ext cx="23813" cy="2181225"/>
            </a:xfrm>
            <a:prstGeom prst="rect">
              <a:avLst/>
            </a:pr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miter lim="800000"/>
                  <a:headEnd/>
                  <a:tailEnd/>
                </a14:hiddenLine>
              </a:ext>
            </a:extLst>
          </p:spPr>
        </p:sp>
        <p:sp>
          <p:nvSpPr>
            <p:cNvPr id="56" name="Freeform 46">
              <a:extLst>
                <a:ext uri="{FF2B5EF4-FFF2-40B4-BE49-F238E27FC236}">
                  <a16:creationId xmlns:a16="http://schemas.microsoft.com/office/drawing/2014/main" id="{0CBD9EFB-AC61-4674-B75A-56449003CC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7" name="Freeform 47">
              <a:extLst>
                <a:ext uri="{FF2B5EF4-FFF2-40B4-BE49-F238E27FC236}">
                  <a16:creationId xmlns:a16="http://schemas.microsoft.com/office/drawing/2014/main" id="{1AD4BBB0-F6A7-451F-BE09-DF619F38EB7C}"/>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8" name="Freeform 48">
              <a:extLst>
                <a:ext uri="{FF2B5EF4-FFF2-40B4-BE49-F238E27FC236}">
                  <a16:creationId xmlns:a16="http://schemas.microsoft.com/office/drawing/2014/main" id="{A258B285-AE5E-473A-AA72-3C95E1D833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59" name="Freeform 49">
              <a:extLst>
                <a:ext uri="{FF2B5EF4-FFF2-40B4-BE49-F238E27FC236}">
                  <a16:creationId xmlns:a16="http://schemas.microsoft.com/office/drawing/2014/main" id="{7BEEDDE5-CB8A-4DF9-858F-4D9462D955A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0" name="Freeform 50">
              <a:extLst>
                <a:ext uri="{FF2B5EF4-FFF2-40B4-BE49-F238E27FC236}">
                  <a16:creationId xmlns:a16="http://schemas.microsoft.com/office/drawing/2014/main" id="{DA1C731B-9B66-4D65-BF47-04B118107B00}"/>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1" name="Freeform 51">
              <a:extLst>
                <a:ext uri="{FF2B5EF4-FFF2-40B4-BE49-F238E27FC236}">
                  <a16:creationId xmlns:a16="http://schemas.microsoft.com/office/drawing/2014/main" id="{58DBFEC6-C6DC-4B7A-934F-5A79EC3280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2" name="Freeform 52">
              <a:extLst>
                <a:ext uri="{FF2B5EF4-FFF2-40B4-BE49-F238E27FC236}">
                  <a16:creationId xmlns:a16="http://schemas.microsoft.com/office/drawing/2014/main" id="{9948D8CB-2DBE-4E48-98EA-DF9E2666A2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3" name="Freeform 53">
              <a:extLst>
                <a:ext uri="{FF2B5EF4-FFF2-40B4-BE49-F238E27FC236}">
                  <a16:creationId xmlns:a16="http://schemas.microsoft.com/office/drawing/2014/main" id="{56AB69F6-9F0B-4AB6-BCA8-AA2FD69E9981}"/>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4" name="Freeform 54">
              <a:extLst>
                <a:ext uri="{FF2B5EF4-FFF2-40B4-BE49-F238E27FC236}">
                  <a16:creationId xmlns:a16="http://schemas.microsoft.com/office/drawing/2014/main" id="{0E7FB426-288D-4B0B-B73B-10CCC0EF41E9}"/>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5" name="Freeform 55">
              <a:extLst>
                <a:ext uri="{FF2B5EF4-FFF2-40B4-BE49-F238E27FC236}">
                  <a16:creationId xmlns:a16="http://schemas.microsoft.com/office/drawing/2014/main" id="{A5C59C6B-46C9-48C9-9F57-2EE738B531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6" name="Freeform 56">
              <a:extLst>
                <a:ext uri="{FF2B5EF4-FFF2-40B4-BE49-F238E27FC236}">
                  <a16:creationId xmlns:a16="http://schemas.microsoft.com/office/drawing/2014/main" id="{7CE85F33-17DC-4273-B06F-D171094449D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7" name="Freeform 57">
              <a:extLst>
                <a:ext uri="{FF2B5EF4-FFF2-40B4-BE49-F238E27FC236}">
                  <a16:creationId xmlns:a16="http://schemas.microsoft.com/office/drawing/2014/main" id="{5CD001CF-F2C4-4810-A8D9-679F9F89E5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sp>
          <p:nvSpPr>
            <p:cNvPr id="68" name="Freeform 58">
              <a:extLst>
                <a:ext uri="{FF2B5EF4-FFF2-40B4-BE49-F238E27FC236}">
                  <a16:creationId xmlns:a16="http://schemas.microsoft.com/office/drawing/2014/main" id="{69F4BCDD-D153-40D2-8DD1-2509EE0CE4C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p14="http://schemas.microsoft.com/office/powerpoint/2010/main" xmlns:a14="http://schemas.microsoft.com/office/drawing/2010/main" xmlns:a16="http://schemas.microsoft.com/office/drawing/2014/main" xmlns="" w="9525">
                  <a:solidFill>
                    <a:srgbClr val="000000"/>
                  </a:solidFill>
                  <a:round/>
                  <a:headEnd/>
                  <a:tailEnd/>
                </a14:hiddenLine>
              </a:ext>
            </a:extLst>
          </p:spPr>
        </p:sp>
      </p:grpSp>
      <p:sp>
        <p:nvSpPr>
          <p:cNvPr id="3" name="Marcador de contenido 2">
            <a:extLst>
              <a:ext uri="{FF2B5EF4-FFF2-40B4-BE49-F238E27FC236}">
                <a16:creationId xmlns:a16="http://schemas.microsoft.com/office/drawing/2014/main" id="{30CB24F4-5341-1F2D-23ED-E6FA2CF3C807}"/>
              </a:ext>
            </a:extLst>
          </p:cNvPr>
          <p:cNvSpPr>
            <a:spLocks noGrp="1"/>
          </p:cNvSpPr>
          <p:nvPr>
            <p:ph idx="1"/>
          </p:nvPr>
        </p:nvSpPr>
        <p:spPr>
          <a:xfrm>
            <a:off x="4968958" y="2249487"/>
            <a:ext cx="6078453" cy="3541714"/>
          </a:xfrm>
        </p:spPr>
        <p:txBody>
          <a:bodyPr vert="horz" lIns="91440" tIns="45720" rIns="91440" bIns="45720" rtlCol="0">
            <a:normAutofit/>
          </a:bodyPr>
          <a:lstStyle/>
          <a:p>
            <a:pPr marL="0">
              <a:lnSpc>
                <a:spcPct val="110000"/>
              </a:lnSpc>
            </a:pPr>
            <a:r>
              <a:rPr lang="en-US"/>
              <a:t>Even though implementing new technologies has a solid argument to claim corporation tax relief from the R&amp;D department, this project does not have high risks to be run. Consequently, it will not classify to obtain any support from this side. According with the figures and payback time presented, this project can be internally funded.</a:t>
            </a:r>
          </a:p>
        </p:txBody>
      </p:sp>
    </p:spTree>
    <p:extLst>
      <p:ext uri="{BB962C8B-B14F-4D97-AF65-F5344CB8AC3E}">
        <p14:creationId xmlns:p14="http://schemas.microsoft.com/office/powerpoint/2010/main" val="18485557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2">
            <a:duotone>
              <a:schemeClr val="bg2">
                <a:shade val="88000"/>
                <a:hueMod val="106000"/>
                <a:satMod val="140000"/>
                <a:lumMod val="54000"/>
              </a:schemeClr>
              <a:schemeClr val="bg2">
                <a:tint val="98000"/>
                <a:hueMod val="90000"/>
                <a:satMod val="150000"/>
                <a:lumMod val="160000"/>
              </a:schemeClr>
            </a:duotone>
          </a:blip>
          <a:stretch/>
        </a:blipFill>
        <a:effectLst/>
      </p:bgPr>
    </p:bg>
    <p:spTree>
      <p:nvGrpSpPr>
        <p:cNvPr id="1" name=""/>
        <p:cNvGrpSpPr/>
        <p:nvPr/>
      </p:nvGrpSpPr>
      <p:grpSpPr>
        <a:xfrm>
          <a:off x="0" y="0"/>
          <a:ext cx="0" cy="0"/>
          <a:chOff x="0" y="0"/>
          <a:chExt cx="0" cy="0"/>
        </a:xfrm>
      </p:grpSpPr>
      <p:sp>
        <p:nvSpPr>
          <p:cNvPr id="4" name="CuadroTexto 3">
            <a:extLst>
              <a:ext uri="{FF2B5EF4-FFF2-40B4-BE49-F238E27FC236}">
                <a16:creationId xmlns:a16="http://schemas.microsoft.com/office/drawing/2014/main" id="{3DCECB9D-15FF-28E0-9E59-88985307377A}"/>
              </a:ext>
            </a:extLst>
          </p:cNvPr>
          <p:cNvSpPr txBox="1"/>
          <p:nvPr/>
        </p:nvSpPr>
        <p:spPr>
          <a:xfrm>
            <a:off x="1141413" y="618518"/>
            <a:ext cx="9905998" cy="1478570"/>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defTabSz="914400">
              <a:lnSpc>
                <a:spcPct val="90000"/>
              </a:lnSpc>
              <a:spcBef>
                <a:spcPct val="0"/>
              </a:spcBef>
              <a:spcAft>
                <a:spcPts val="600"/>
              </a:spcAft>
            </a:pPr>
            <a:r>
              <a:rPr lang="en-US" sz="3600" cap="all">
                <a:latin typeface="+mj-lt"/>
                <a:ea typeface="+mj-ea"/>
                <a:cs typeface="+mj-cs"/>
              </a:rPr>
              <a:t>Conclusion</a:t>
            </a:r>
          </a:p>
        </p:txBody>
      </p:sp>
      <p:graphicFrame>
        <p:nvGraphicFramePr>
          <p:cNvPr id="6" name="Marcador de contenido 2">
            <a:extLst>
              <a:ext uri="{FF2B5EF4-FFF2-40B4-BE49-F238E27FC236}">
                <a16:creationId xmlns:a16="http://schemas.microsoft.com/office/drawing/2014/main" id="{F7E585C5-9445-E7A3-62B9-7CAEF85C83B2}"/>
              </a:ext>
            </a:extLst>
          </p:cNvPr>
          <p:cNvGraphicFramePr>
            <a:graphicFrameLocks noGrp="1"/>
          </p:cNvGraphicFramePr>
          <p:nvPr>
            <p:ph idx="1"/>
            <p:extLst>
              <p:ext uri="{D42A27DB-BD31-4B8C-83A1-F6EECF244321}">
                <p14:modId xmlns:p14="http://schemas.microsoft.com/office/powerpoint/2010/main" val="1502687900"/>
              </p:ext>
            </p:extLst>
          </p:nvPr>
        </p:nvGraphicFramePr>
        <p:xfrm>
          <a:off x="1141413" y="2099272"/>
          <a:ext cx="9906000" cy="314272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8957358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o">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ema de Offic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Circuit</Template>
  <TotalTime>0</TotalTime>
  <Words>1</Words>
  <Application>Microsoft Office PowerPoint</Application>
  <PresentationFormat>Panorámica</PresentationFormat>
  <Paragraphs>1</Paragraphs>
  <Slides>10</Slides>
  <Notes>0</Notes>
  <HiddenSlides>0</HiddenSlides>
  <MMClips>0</MMClips>
  <ScaleCrop>false</ScaleCrop>
  <HeadingPairs>
    <vt:vector size="4" baseType="variant">
      <vt:variant>
        <vt:lpstr>Tema</vt:lpstr>
      </vt:variant>
      <vt:variant>
        <vt:i4>1</vt:i4>
      </vt:variant>
      <vt:variant>
        <vt:lpstr>Títulos de diapositiva</vt:lpstr>
      </vt:variant>
      <vt:variant>
        <vt:i4>10</vt:i4>
      </vt:variant>
    </vt:vector>
  </HeadingPairs>
  <TitlesOfParts>
    <vt:vector size="11" baseType="lpstr">
      <vt:lpstr>Circuito</vt:lpstr>
      <vt:lpstr>VR  VIRTUAL REALITY</vt:lpstr>
      <vt:lpstr>Presentación de PowerPoint</vt:lpstr>
      <vt:lpstr>What is VR?</vt:lpstr>
      <vt:lpstr>PROJECT ADVANTAGES</vt:lpstr>
      <vt:lpstr>PROJECT COST</vt:lpstr>
      <vt:lpstr>Presentación de PowerPoint</vt:lpstr>
      <vt:lpstr>Presentación de PowerPoint</vt:lpstr>
      <vt:lpstr>Implementation outcomes</vt:lpstr>
      <vt:lpstr>Presentación de PowerPoint</vt:lpstr>
      <vt:lpstr>Presentación de PowerPoint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Presentación de PowerPoint</dc:title>
  <dc:creator/>
  <cp:lastModifiedBy/>
  <cp:revision>549</cp:revision>
  <dcterms:created xsi:type="dcterms:W3CDTF">2023-05-28T18:03:38Z</dcterms:created>
  <dcterms:modified xsi:type="dcterms:W3CDTF">2023-05-29T22:57:07Z</dcterms:modified>
</cp:coreProperties>
</file>