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51"/>
  </p:notesMasterIdLst>
  <p:sldIdLst>
    <p:sldId id="4809" r:id="rId2"/>
    <p:sldId id="4893" r:id="rId3"/>
    <p:sldId id="4848" r:id="rId4"/>
    <p:sldId id="4850" r:id="rId5"/>
    <p:sldId id="4859" r:id="rId6"/>
    <p:sldId id="2112" r:id="rId7"/>
    <p:sldId id="4860" r:id="rId8"/>
    <p:sldId id="4861" r:id="rId9"/>
    <p:sldId id="4851" r:id="rId10"/>
    <p:sldId id="4852" r:id="rId11"/>
    <p:sldId id="4853" r:id="rId12"/>
    <p:sldId id="4865" r:id="rId13"/>
    <p:sldId id="4866" r:id="rId14"/>
    <p:sldId id="4867" r:id="rId15"/>
    <p:sldId id="4868" r:id="rId16"/>
    <p:sldId id="4855" r:id="rId17"/>
    <p:sldId id="4869" r:id="rId18"/>
    <p:sldId id="4870" r:id="rId19"/>
    <p:sldId id="4856" r:id="rId20"/>
    <p:sldId id="4871" r:id="rId21"/>
    <p:sldId id="4872" r:id="rId22"/>
    <p:sldId id="4849" r:id="rId23"/>
    <p:sldId id="4862" r:id="rId24"/>
    <p:sldId id="318" r:id="rId25"/>
    <p:sldId id="4863" r:id="rId26"/>
    <p:sldId id="4864" r:id="rId27"/>
    <p:sldId id="4873" r:id="rId28"/>
    <p:sldId id="4874" r:id="rId29"/>
    <p:sldId id="4875" r:id="rId30"/>
    <p:sldId id="4854" r:id="rId31"/>
    <p:sldId id="4857" r:id="rId32"/>
    <p:sldId id="4858" r:id="rId33"/>
    <p:sldId id="4876" r:id="rId34"/>
    <p:sldId id="4877" r:id="rId35"/>
    <p:sldId id="4878" r:id="rId36"/>
    <p:sldId id="4879" r:id="rId37"/>
    <p:sldId id="4841" r:id="rId38"/>
    <p:sldId id="4881" r:id="rId39"/>
    <p:sldId id="4882" r:id="rId40"/>
    <p:sldId id="4883" r:id="rId41"/>
    <p:sldId id="4884" r:id="rId42"/>
    <p:sldId id="4885" r:id="rId43"/>
    <p:sldId id="4886" r:id="rId44"/>
    <p:sldId id="4887" r:id="rId45"/>
    <p:sldId id="4880" r:id="rId46"/>
    <p:sldId id="4888" r:id="rId47"/>
    <p:sldId id="4889" r:id="rId48"/>
    <p:sldId id="4890" r:id="rId49"/>
    <p:sldId id="4891" r:id="rId50"/>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ce Clayton" initials="AC" lastIdx="1" clrIdx="0">
    <p:extLst>
      <p:ext uri="{19B8F6BF-5375-455C-9EA6-DF929625EA0E}">
        <p15:presenceInfo xmlns:p15="http://schemas.microsoft.com/office/powerpoint/2012/main" userId="67f036f39133e9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99FF99"/>
    <a:srgbClr val="FFCC99"/>
    <a:srgbClr val="FFFF99"/>
    <a:srgbClr val="FFFFCC"/>
    <a:srgbClr val="FF6600"/>
    <a:srgbClr val="66FFCC"/>
    <a:srgbClr val="FF9999"/>
    <a:srgbClr val="66FFFF"/>
    <a:srgbClr val="33CCFF"/>
    <a:srgbClr val="FF7C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52" autoAdjust="0"/>
    <p:restoredTop sz="94660"/>
  </p:normalViewPr>
  <p:slideViewPr>
    <p:cSldViewPr snapToGrid="0">
      <p:cViewPr varScale="1">
        <p:scale>
          <a:sx n="82" d="100"/>
          <a:sy n="82" d="100"/>
        </p:scale>
        <p:origin x="60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291B23-1854-432B-A6CC-34DF508E0CC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2913642-43B2-4C7A-8817-8916BD873268}">
      <dgm:prSet/>
      <dgm:spPr/>
      <dgm:t>
        <a:bodyPr/>
        <a:lstStyle/>
        <a:p>
          <a:r>
            <a:rPr lang="en-GB"/>
            <a:t>Drugs</a:t>
          </a:r>
          <a:endParaRPr lang="en-US"/>
        </a:p>
      </dgm:t>
    </dgm:pt>
    <dgm:pt modelId="{6898787C-E5C2-41EA-8CFC-A22B7D7BC22B}" type="parTrans" cxnId="{841C237F-6BBC-44F4-8BB2-A4ACDA30F0E5}">
      <dgm:prSet/>
      <dgm:spPr/>
      <dgm:t>
        <a:bodyPr/>
        <a:lstStyle/>
        <a:p>
          <a:endParaRPr lang="en-US"/>
        </a:p>
      </dgm:t>
    </dgm:pt>
    <dgm:pt modelId="{CB7ABDCF-0F0C-4239-BDDB-FDA980E14FBE}" type="sibTrans" cxnId="{841C237F-6BBC-44F4-8BB2-A4ACDA30F0E5}">
      <dgm:prSet/>
      <dgm:spPr/>
      <dgm:t>
        <a:bodyPr/>
        <a:lstStyle/>
        <a:p>
          <a:endParaRPr lang="en-US"/>
        </a:p>
      </dgm:t>
    </dgm:pt>
    <dgm:pt modelId="{92E0FC55-A4BF-45C5-805B-0311A8BDDD72}">
      <dgm:prSet/>
      <dgm:spPr/>
      <dgm:t>
        <a:bodyPr/>
        <a:lstStyle/>
        <a:p>
          <a:r>
            <a:rPr lang="en-GB"/>
            <a:t>Psychosurgery</a:t>
          </a:r>
          <a:endParaRPr lang="en-US"/>
        </a:p>
      </dgm:t>
    </dgm:pt>
    <dgm:pt modelId="{C0AA9631-BE0A-49A9-AFD0-893878A54493}" type="parTrans" cxnId="{9BCC25B7-2A29-4D8F-A057-DC14EC497900}">
      <dgm:prSet/>
      <dgm:spPr/>
      <dgm:t>
        <a:bodyPr/>
        <a:lstStyle/>
        <a:p>
          <a:endParaRPr lang="en-US"/>
        </a:p>
      </dgm:t>
    </dgm:pt>
    <dgm:pt modelId="{6943B946-0537-49A0-B0AE-EA3C3D3EF96F}" type="sibTrans" cxnId="{9BCC25B7-2A29-4D8F-A057-DC14EC497900}">
      <dgm:prSet/>
      <dgm:spPr/>
      <dgm:t>
        <a:bodyPr/>
        <a:lstStyle/>
        <a:p>
          <a:endParaRPr lang="en-US"/>
        </a:p>
      </dgm:t>
    </dgm:pt>
    <dgm:pt modelId="{FF0985A1-4155-4B90-AB5C-704F6693D4FB}" type="pres">
      <dgm:prSet presAssocID="{D2291B23-1854-432B-A6CC-34DF508E0CC7}" presName="linear" presStyleCnt="0">
        <dgm:presLayoutVars>
          <dgm:animLvl val="lvl"/>
          <dgm:resizeHandles val="exact"/>
        </dgm:presLayoutVars>
      </dgm:prSet>
      <dgm:spPr/>
    </dgm:pt>
    <dgm:pt modelId="{64FBED3F-9A5F-4AC6-9B6E-AFF1993A3302}" type="pres">
      <dgm:prSet presAssocID="{92913642-43B2-4C7A-8817-8916BD873268}" presName="parentText" presStyleLbl="node1" presStyleIdx="0" presStyleCnt="2">
        <dgm:presLayoutVars>
          <dgm:chMax val="0"/>
          <dgm:bulletEnabled val="1"/>
        </dgm:presLayoutVars>
      </dgm:prSet>
      <dgm:spPr/>
    </dgm:pt>
    <dgm:pt modelId="{685FE494-A1A9-43E3-BC30-DD5F08A45904}" type="pres">
      <dgm:prSet presAssocID="{CB7ABDCF-0F0C-4239-BDDB-FDA980E14FBE}" presName="spacer" presStyleCnt="0"/>
      <dgm:spPr/>
    </dgm:pt>
    <dgm:pt modelId="{6BDD2D6C-66FE-4409-90B9-0E6362451931}" type="pres">
      <dgm:prSet presAssocID="{92E0FC55-A4BF-45C5-805B-0311A8BDDD72}" presName="parentText" presStyleLbl="node1" presStyleIdx="1" presStyleCnt="2">
        <dgm:presLayoutVars>
          <dgm:chMax val="0"/>
          <dgm:bulletEnabled val="1"/>
        </dgm:presLayoutVars>
      </dgm:prSet>
      <dgm:spPr/>
    </dgm:pt>
  </dgm:ptLst>
  <dgm:cxnLst>
    <dgm:cxn modelId="{0F0E5D43-0336-4DF7-9408-632F156DC0A9}" type="presOf" srcId="{92913642-43B2-4C7A-8817-8916BD873268}" destId="{64FBED3F-9A5F-4AC6-9B6E-AFF1993A3302}" srcOrd="0" destOrd="0" presId="urn:microsoft.com/office/officeart/2005/8/layout/vList2"/>
    <dgm:cxn modelId="{7BDF9D45-B80F-4FEC-B152-D7FDFCDBC4BE}" type="presOf" srcId="{D2291B23-1854-432B-A6CC-34DF508E0CC7}" destId="{FF0985A1-4155-4B90-AB5C-704F6693D4FB}" srcOrd="0" destOrd="0" presId="urn:microsoft.com/office/officeart/2005/8/layout/vList2"/>
    <dgm:cxn modelId="{841C237F-6BBC-44F4-8BB2-A4ACDA30F0E5}" srcId="{D2291B23-1854-432B-A6CC-34DF508E0CC7}" destId="{92913642-43B2-4C7A-8817-8916BD873268}" srcOrd="0" destOrd="0" parTransId="{6898787C-E5C2-41EA-8CFC-A22B7D7BC22B}" sibTransId="{CB7ABDCF-0F0C-4239-BDDB-FDA980E14FBE}"/>
    <dgm:cxn modelId="{20AAFD8B-A0A7-4DBE-9D20-C8A90A673186}" type="presOf" srcId="{92E0FC55-A4BF-45C5-805B-0311A8BDDD72}" destId="{6BDD2D6C-66FE-4409-90B9-0E6362451931}" srcOrd="0" destOrd="0" presId="urn:microsoft.com/office/officeart/2005/8/layout/vList2"/>
    <dgm:cxn modelId="{9BCC25B7-2A29-4D8F-A057-DC14EC497900}" srcId="{D2291B23-1854-432B-A6CC-34DF508E0CC7}" destId="{92E0FC55-A4BF-45C5-805B-0311A8BDDD72}" srcOrd="1" destOrd="0" parTransId="{C0AA9631-BE0A-49A9-AFD0-893878A54493}" sibTransId="{6943B946-0537-49A0-B0AE-EA3C3D3EF96F}"/>
    <dgm:cxn modelId="{19F6FA4A-22A9-4D77-B2B1-A4E5D56F3479}" type="presParOf" srcId="{FF0985A1-4155-4B90-AB5C-704F6693D4FB}" destId="{64FBED3F-9A5F-4AC6-9B6E-AFF1993A3302}" srcOrd="0" destOrd="0" presId="urn:microsoft.com/office/officeart/2005/8/layout/vList2"/>
    <dgm:cxn modelId="{BB83F28D-F9E8-4672-9096-9D5227234609}" type="presParOf" srcId="{FF0985A1-4155-4B90-AB5C-704F6693D4FB}" destId="{685FE494-A1A9-43E3-BC30-DD5F08A45904}" srcOrd="1" destOrd="0" presId="urn:microsoft.com/office/officeart/2005/8/layout/vList2"/>
    <dgm:cxn modelId="{6BEB07B0-3C2F-4761-A3CC-EBA075A16088}" type="presParOf" srcId="{FF0985A1-4155-4B90-AB5C-704F6693D4FB}" destId="{6BDD2D6C-66FE-4409-90B9-0E636245193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EBF28B-0903-42AD-8548-994344EDF5C5}"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4D661AC1-CDFF-4E7E-BF2E-1FAA1BEC68CC}">
      <dgm:prSet/>
      <dgm:spPr/>
      <dgm:t>
        <a:bodyPr/>
        <a:lstStyle/>
        <a:p>
          <a:r>
            <a:rPr lang="en-GB"/>
            <a:t>e.g. Selective Serotonin Reuptake Inhibitors (SSRIs)</a:t>
          </a:r>
          <a:endParaRPr lang="en-US"/>
        </a:p>
      </dgm:t>
    </dgm:pt>
    <dgm:pt modelId="{966068C4-04F2-4ABE-8842-3F0DAC8E43AC}" type="parTrans" cxnId="{5005D3A1-70CD-4C63-A227-CF82F07D2158}">
      <dgm:prSet/>
      <dgm:spPr/>
      <dgm:t>
        <a:bodyPr/>
        <a:lstStyle/>
        <a:p>
          <a:endParaRPr lang="en-US"/>
        </a:p>
      </dgm:t>
    </dgm:pt>
    <dgm:pt modelId="{8649A961-2599-4F2D-97CB-05B2A6FF7F74}" type="sibTrans" cxnId="{5005D3A1-70CD-4C63-A227-CF82F07D2158}">
      <dgm:prSet/>
      <dgm:spPr/>
      <dgm:t>
        <a:bodyPr/>
        <a:lstStyle/>
        <a:p>
          <a:endParaRPr lang="en-US"/>
        </a:p>
      </dgm:t>
    </dgm:pt>
    <dgm:pt modelId="{A7C3D823-3C8D-4636-BC8E-57C3C0F5B933}">
      <dgm:prSet/>
      <dgm:spPr/>
      <dgm:t>
        <a:bodyPr/>
        <a:lstStyle/>
        <a:p>
          <a:r>
            <a:rPr lang="en-GB"/>
            <a:t>Include fluoxetine (Prozac) and paroxetine (Paxil)</a:t>
          </a:r>
          <a:endParaRPr lang="en-US"/>
        </a:p>
      </dgm:t>
    </dgm:pt>
    <dgm:pt modelId="{1ECC4C72-B015-432A-9DA2-3EB436608E81}" type="parTrans" cxnId="{7DD0F9D9-814C-4008-8C78-516CB2255FAE}">
      <dgm:prSet/>
      <dgm:spPr/>
      <dgm:t>
        <a:bodyPr/>
        <a:lstStyle/>
        <a:p>
          <a:endParaRPr lang="en-US"/>
        </a:p>
      </dgm:t>
    </dgm:pt>
    <dgm:pt modelId="{54B8B382-C278-4DC2-BB8D-A373CDD73057}" type="sibTrans" cxnId="{7DD0F9D9-814C-4008-8C78-516CB2255FAE}">
      <dgm:prSet/>
      <dgm:spPr/>
      <dgm:t>
        <a:bodyPr/>
        <a:lstStyle/>
        <a:p>
          <a:endParaRPr lang="en-US"/>
        </a:p>
      </dgm:t>
    </dgm:pt>
    <dgm:pt modelId="{48CFFF29-224B-4428-B199-200675AD4675}">
      <dgm:prSet/>
      <dgm:spPr/>
      <dgm:t>
        <a:bodyPr/>
        <a:lstStyle/>
        <a:p>
          <a:r>
            <a:rPr lang="en-GB"/>
            <a:t>Reduce the reuptake of serotonin in the synapse by blocking the transporter cells. </a:t>
          </a:r>
          <a:endParaRPr lang="en-US"/>
        </a:p>
      </dgm:t>
    </dgm:pt>
    <dgm:pt modelId="{C4FB8956-821F-43C1-B856-0CD6827F3FA4}" type="parTrans" cxnId="{DBB0D681-62D4-4B5A-BB46-55DE5600BAB1}">
      <dgm:prSet/>
      <dgm:spPr/>
      <dgm:t>
        <a:bodyPr/>
        <a:lstStyle/>
        <a:p>
          <a:endParaRPr lang="en-US"/>
        </a:p>
      </dgm:t>
    </dgm:pt>
    <dgm:pt modelId="{B2CF46DF-6EE6-49B0-9AB9-5F9B8B51679F}" type="sibTrans" cxnId="{DBB0D681-62D4-4B5A-BB46-55DE5600BAB1}">
      <dgm:prSet/>
      <dgm:spPr/>
      <dgm:t>
        <a:bodyPr/>
        <a:lstStyle/>
        <a:p>
          <a:endParaRPr lang="en-US"/>
        </a:p>
      </dgm:t>
    </dgm:pt>
    <dgm:pt modelId="{5C18F7E7-9DD9-4B95-A51E-ABB1BE949FE4}">
      <dgm:prSet/>
      <dgm:spPr/>
      <dgm:t>
        <a:bodyPr/>
        <a:lstStyle/>
        <a:p>
          <a:r>
            <a:rPr lang="en-GB"/>
            <a:t>As a result more serotonin is left in the synaptic gap. </a:t>
          </a:r>
          <a:endParaRPr lang="en-US"/>
        </a:p>
      </dgm:t>
    </dgm:pt>
    <dgm:pt modelId="{2C4DC38D-87BD-45F9-9ED3-C8F7D0AD5A45}" type="parTrans" cxnId="{69B6F22A-6C36-4925-A85A-797A42B7CC24}">
      <dgm:prSet/>
      <dgm:spPr/>
      <dgm:t>
        <a:bodyPr/>
        <a:lstStyle/>
        <a:p>
          <a:endParaRPr lang="en-US"/>
        </a:p>
      </dgm:t>
    </dgm:pt>
    <dgm:pt modelId="{281D6E46-8BFB-4A43-831B-3D23FB84274E}" type="sibTrans" cxnId="{69B6F22A-6C36-4925-A85A-797A42B7CC24}">
      <dgm:prSet/>
      <dgm:spPr/>
      <dgm:t>
        <a:bodyPr/>
        <a:lstStyle/>
        <a:p>
          <a:endParaRPr lang="en-US"/>
        </a:p>
      </dgm:t>
    </dgm:pt>
    <dgm:pt modelId="{258FC1CB-AC30-433C-90FC-561E65A99BBB}">
      <dgm:prSet/>
      <dgm:spPr/>
      <dgm:t>
        <a:bodyPr/>
        <a:lstStyle/>
        <a:p>
          <a:r>
            <a:rPr lang="en-GB"/>
            <a:t>A person will need to take these for 3-4 months in order to experience a reduction in symptoms.</a:t>
          </a:r>
          <a:endParaRPr lang="en-US"/>
        </a:p>
      </dgm:t>
    </dgm:pt>
    <dgm:pt modelId="{7111E989-DDCE-4034-B906-B551E1C995F8}" type="parTrans" cxnId="{92D8B1CC-3CF1-4CCF-BE34-836C1C1BE106}">
      <dgm:prSet/>
      <dgm:spPr/>
      <dgm:t>
        <a:bodyPr/>
        <a:lstStyle/>
        <a:p>
          <a:endParaRPr lang="en-US"/>
        </a:p>
      </dgm:t>
    </dgm:pt>
    <dgm:pt modelId="{BBDC3929-3276-41B2-8C5B-AACC6014A5D5}" type="sibTrans" cxnId="{92D8B1CC-3CF1-4CCF-BE34-836C1C1BE106}">
      <dgm:prSet/>
      <dgm:spPr/>
      <dgm:t>
        <a:bodyPr/>
        <a:lstStyle/>
        <a:p>
          <a:endParaRPr lang="en-US"/>
        </a:p>
      </dgm:t>
    </dgm:pt>
    <dgm:pt modelId="{81009DBF-E652-4080-9ED7-B5279CDE0705}" type="pres">
      <dgm:prSet presAssocID="{29EBF28B-0903-42AD-8548-994344EDF5C5}" presName="linear" presStyleCnt="0">
        <dgm:presLayoutVars>
          <dgm:animLvl val="lvl"/>
          <dgm:resizeHandles val="exact"/>
        </dgm:presLayoutVars>
      </dgm:prSet>
      <dgm:spPr/>
    </dgm:pt>
    <dgm:pt modelId="{296E0375-2A7A-4039-8562-67CBF5FBBA86}" type="pres">
      <dgm:prSet presAssocID="{4D661AC1-CDFF-4E7E-BF2E-1FAA1BEC68CC}" presName="parentText" presStyleLbl="node1" presStyleIdx="0" presStyleCnt="5">
        <dgm:presLayoutVars>
          <dgm:chMax val="0"/>
          <dgm:bulletEnabled val="1"/>
        </dgm:presLayoutVars>
      </dgm:prSet>
      <dgm:spPr/>
    </dgm:pt>
    <dgm:pt modelId="{3822430D-62A7-45F9-9C09-C8F192FEA66B}" type="pres">
      <dgm:prSet presAssocID="{8649A961-2599-4F2D-97CB-05B2A6FF7F74}" presName="spacer" presStyleCnt="0"/>
      <dgm:spPr/>
    </dgm:pt>
    <dgm:pt modelId="{FBA526A5-0D8C-4C15-9CC4-229BC4064894}" type="pres">
      <dgm:prSet presAssocID="{A7C3D823-3C8D-4636-BC8E-57C3C0F5B933}" presName="parentText" presStyleLbl="node1" presStyleIdx="1" presStyleCnt="5">
        <dgm:presLayoutVars>
          <dgm:chMax val="0"/>
          <dgm:bulletEnabled val="1"/>
        </dgm:presLayoutVars>
      </dgm:prSet>
      <dgm:spPr/>
    </dgm:pt>
    <dgm:pt modelId="{B71B12F8-CD69-4303-AC94-8E6979999A35}" type="pres">
      <dgm:prSet presAssocID="{54B8B382-C278-4DC2-BB8D-A373CDD73057}" presName="spacer" presStyleCnt="0"/>
      <dgm:spPr/>
    </dgm:pt>
    <dgm:pt modelId="{BB9139BE-5E2A-46F8-B44C-631B430616F3}" type="pres">
      <dgm:prSet presAssocID="{48CFFF29-224B-4428-B199-200675AD4675}" presName="parentText" presStyleLbl="node1" presStyleIdx="2" presStyleCnt="5">
        <dgm:presLayoutVars>
          <dgm:chMax val="0"/>
          <dgm:bulletEnabled val="1"/>
        </dgm:presLayoutVars>
      </dgm:prSet>
      <dgm:spPr/>
    </dgm:pt>
    <dgm:pt modelId="{800B4E66-484E-4922-86DD-618721930248}" type="pres">
      <dgm:prSet presAssocID="{B2CF46DF-6EE6-49B0-9AB9-5F9B8B51679F}" presName="spacer" presStyleCnt="0"/>
      <dgm:spPr/>
    </dgm:pt>
    <dgm:pt modelId="{3155FB66-37C7-4642-8AFB-AC6A8A4DF701}" type="pres">
      <dgm:prSet presAssocID="{5C18F7E7-9DD9-4B95-A51E-ABB1BE949FE4}" presName="parentText" presStyleLbl="node1" presStyleIdx="3" presStyleCnt="5">
        <dgm:presLayoutVars>
          <dgm:chMax val="0"/>
          <dgm:bulletEnabled val="1"/>
        </dgm:presLayoutVars>
      </dgm:prSet>
      <dgm:spPr/>
    </dgm:pt>
    <dgm:pt modelId="{B5AA418C-E9ED-477E-90A8-134AD1890217}" type="pres">
      <dgm:prSet presAssocID="{281D6E46-8BFB-4A43-831B-3D23FB84274E}" presName="spacer" presStyleCnt="0"/>
      <dgm:spPr/>
    </dgm:pt>
    <dgm:pt modelId="{418921EF-3866-4D17-9D78-57C28F138195}" type="pres">
      <dgm:prSet presAssocID="{258FC1CB-AC30-433C-90FC-561E65A99BBB}" presName="parentText" presStyleLbl="node1" presStyleIdx="4" presStyleCnt="5">
        <dgm:presLayoutVars>
          <dgm:chMax val="0"/>
          <dgm:bulletEnabled val="1"/>
        </dgm:presLayoutVars>
      </dgm:prSet>
      <dgm:spPr/>
    </dgm:pt>
  </dgm:ptLst>
  <dgm:cxnLst>
    <dgm:cxn modelId="{26F1B80E-8E85-46B1-86FE-450E6C89463C}" type="presOf" srcId="{4D661AC1-CDFF-4E7E-BF2E-1FAA1BEC68CC}" destId="{296E0375-2A7A-4039-8562-67CBF5FBBA86}" srcOrd="0" destOrd="0" presId="urn:microsoft.com/office/officeart/2005/8/layout/vList2"/>
    <dgm:cxn modelId="{69B6F22A-6C36-4925-A85A-797A42B7CC24}" srcId="{29EBF28B-0903-42AD-8548-994344EDF5C5}" destId="{5C18F7E7-9DD9-4B95-A51E-ABB1BE949FE4}" srcOrd="3" destOrd="0" parTransId="{2C4DC38D-87BD-45F9-9ED3-C8F7D0AD5A45}" sibTransId="{281D6E46-8BFB-4A43-831B-3D23FB84274E}"/>
    <dgm:cxn modelId="{16F77B64-834D-4601-95A9-6C280E81EBD8}" type="presOf" srcId="{29EBF28B-0903-42AD-8548-994344EDF5C5}" destId="{81009DBF-E652-4080-9ED7-B5279CDE0705}" srcOrd="0" destOrd="0" presId="urn:microsoft.com/office/officeart/2005/8/layout/vList2"/>
    <dgm:cxn modelId="{CCA9FF79-4421-4E29-BA12-597309B55AFB}" type="presOf" srcId="{5C18F7E7-9DD9-4B95-A51E-ABB1BE949FE4}" destId="{3155FB66-37C7-4642-8AFB-AC6A8A4DF701}" srcOrd="0" destOrd="0" presId="urn:microsoft.com/office/officeart/2005/8/layout/vList2"/>
    <dgm:cxn modelId="{5435EF7D-043D-421A-A7E9-FB87B374DCB0}" type="presOf" srcId="{258FC1CB-AC30-433C-90FC-561E65A99BBB}" destId="{418921EF-3866-4D17-9D78-57C28F138195}" srcOrd="0" destOrd="0" presId="urn:microsoft.com/office/officeart/2005/8/layout/vList2"/>
    <dgm:cxn modelId="{DBB0D681-62D4-4B5A-BB46-55DE5600BAB1}" srcId="{29EBF28B-0903-42AD-8548-994344EDF5C5}" destId="{48CFFF29-224B-4428-B199-200675AD4675}" srcOrd="2" destOrd="0" parTransId="{C4FB8956-821F-43C1-B856-0CD6827F3FA4}" sibTransId="{B2CF46DF-6EE6-49B0-9AB9-5F9B8B51679F}"/>
    <dgm:cxn modelId="{43CBD286-364E-45B0-8CE4-E5258239E283}" type="presOf" srcId="{A7C3D823-3C8D-4636-BC8E-57C3C0F5B933}" destId="{FBA526A5-0D8C-4C15-9CC4-229BC4064894}" srcOrd="0" destOrd="0" presId="urn:microsoft.com/office/officeart/2005/8/layout/vList2"/>
    <dgm:cxn modelId="{5005D3A1-70CD-4C63-A227-CF82F07D2158}" srcId="{29EBF28B-0903-42AD-8548-994344EDF5C5}" destId="{4D661AC1-CDFF-4E7E-BF2E-1FAA1BEC68CC}" srcOrd="0" destOrd="0" parTransId="{966068C4-04F2-4ABE-8842-3F0DAC8E43AC}" sibTransId="{8649A961-2599-4F2D-97CB-05B2A6FF7F74}"/>
    <dgm:cxn modelId="{92D8B1CC-3CF1-4CCF-BE34-836C1C1BE106}" srcId="{29EBF28B-0903-42AD-8548-994344EDF5C5}" destId="{258FC1CB-AC30-433C-90FC-561E65A99BBB}" srcOrd="4" destOrd="0" parTransId="{7111E989-DDCE-4034-B906-B551E1C995F8}" sibTransId="{BBDC3929-3276-41B2-8C5B-AACC6014A5D5}"/>
    <dgm:cxn modelId="{DD6718D0-ACA5-4637-8D39-A97ACC93A0F8}" type="presOf" srcId="{48CFFF29-224B-4428-B199-200675AD4675}" destId="{BB9139BE-5E2A-46F8-B44C-631B430616F3}" srcOrd="0" destOrd="0" presId="urn:microsoft.com/office/officeart/2005/8/layout/vList2"/>
    <dgm:cxn modelId="{7DD0F9D9-814C-4008-8C78-516CB2255FAE}" srcId="{29EBF28B-0903-42AD-8548-994344EDF5C5}" destId="{A7C3D823-3C8D-4636-BC8E-57C3C0F5B933}" srcOrd="1" destOrd="0" parTransId="{1ECC4C72-B015-432A-9DA2-3EB436608E81}" sibTransId="{54B8B382-C278-4DC2-BB8D-A373CDD73057}"/>
    <dgm:cxn modelId="{C4A70737-CA68-4947-A64B-9F93E95449AC}" type="presParOf" srcId="{81009DBF-E652-4080-9ED7-B5279CDE0705}" destId="{296E0375-2A7A-4039-8562-67CBF5FBBA86}" srcOrd="0" destOrd="0" presId="urn:microsoft.com/office/officeart/2005/8/layout/vList2"/>
    <dgm:cxn modelId="{F5C1CAB1-1D65-49E0-9C03-676DBBD6656D}" type="presParOf" srcId="{81009DBF-E652-4080-9ED7-B5279CDE0705}" destId="{3822430D-62A7-45F9-9C09-C8F192FEA66B}" srcOrd="1" destOrd="0" presId="urn:microsoft.com/office/officeart/2005/8/layout/vList2"/>
    <dgm:cxn modelId="{43A344E2-5316-42CB-9592-F17BC4935EBB}" type="presParOf" srcId="{81009DBF-E652-4080-9ED7-B5279CDE0705}" destId="{FBA526A5-0D8C-4C15-9CC4-229BC4064894}" srcOrd="2" destOrd="0" presId="urn:microsoft.com/office/officeart/2005/8/layout/vList2"/>
    <dgm:cxn modelId="{AD69FB55-F72C-4726-955D-7DEBC68DE6E4}" type="presParOf" srcId="{81009DBF-E652-4080-9ED7-B5279CDE0705}" destId="{B71B12F8-CD69-4303-AC94-8E6979999A35}" srcOrd="3" destOrd="0" presId="urn:microsoft.com/office/officeart/2005/8/layout/vList2"/>
    <dgm:cxn modelId="{6AE48F73-4397-4D18-BCF9-B5CA0227E93C}" type="presParOf" srcId="{81009DBF-E652-4080-9ED7-B5279CDE0705}" destId="{BB9139BE-5E2A-46F8-B44C-631B430616F3}" srcOrd="4" destOrd="0" presId="urn:microsoft.com/office/officeart/2005/8/layout/vList2"/>
    <dgm:cxn modelId="{64D27C11-E9A2-4CB3-B923-21A19C5330C3}" type="presParOf" srcId="{81009DBF-E652-4080-9ED7-B5279CDE0705}" destId="{800B4E66-484E-4922-86DD-618721930248}" srcOrd="5" destOrd="0" presId="urn:microsoft.com/office/officeart/2005/8/layout/vList2"/>
    <dgm:cxn modelId="{052682A5-DE88-40B2-811B-F6865242FDE7}" type="presParOf" srcId="{81009DBF-E652-4080-9ED7-B5279CDE0705}" destId="{3155FB66-37C7-4642-8AFB-AC6A8A4DF701}" srcOrd="6" destOrd="0" presId="urn:microsoft.com/office/officeart/2005/8/layout/vList2"/>
    <dgm:cxn modelId="{07DAA4CD-8974-4BCC-BA29-4EA01630B681}" type="presParOf" srcId="{81009DBF-E652-4080-9ED7-B5279CDE0705}" destId="{B5AA418C-E9ED-477E-90A8-134AD1890217}" srcOrd="7" destOrd="0" presId="urn:microsoft.com/office/officeart/2005/8/layout/vList2"/>
    <dgm:cxn modelId="{62FAD294-EBBF-4B25-A578-09109CB6761C}" type="presParOf" srcId="{81009DBF-E652-4080-9ED7-B5279CDE0705}" destId="{418921EF-3866-4D17-9D78-57C28F13819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6D7D64-A5C9-44C4-9890-83B8809E6DE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F1D0769-C581-4CF4-A8A1-CA4A23037D03}">
      <dgm:prSet/>
      <dgm:spPr/>
      <dgm:t>
        <a:bodyPr/>
        <a:lstStyle/>
        <a:p>
          <a:r>
            <a:rPr lang="en-GB" dirty="0"/>
            <a:t>e.g. Tricyclics (TCAs) are an older type of anti-depressant.</a:t>
          </a:r>
          <a:endParaRPr lang="en-US" dirty="0"/>
        </a:p>
      </dgm:t>
    </dgm:pt>
    <dgm:pt modelId="{90544471-3BCC-402F-8AA0-6423D1024913}" type="parTrans" cxnId="{C9377598-46B9-4855-AB1D-4866D6EC85B1}">
      <dgm:prSet/>
      <dgm:spPr/>
      <dgm:t>
        <a:bodyPr/>
        <a:lstStyle/>
        <a:p>
          <a:endParaRPr lang="en-US"/>
        </a:p>
      </dgm:t>
    </dgm:pt>
    <dgm:pt modelId="{B046965F-4F2B-41DA-8B2D-FCA10194B402}" type="sibTrans" cxnId="{C9377598-46B9-4855-AB1D-4866D6EC85B1}">
      <dgm:prSet/>
      <dgm:spPr/>
      <dgm:t>
        <a:bodyPr/>
        <a:lstStyle/>
        <a:p>
          <a:endParaRPr lang="en-US"/>
        </a:p>
      </dgm:t>
    </dgm:pt>
    <dgm:pt modelId="{BAADE96D-140A-4747-AF27-621BF528CE67}">
      <dgm:prSet/>
      <dgm:spPr/>
      <dgm:t>
        <a:bodyPr/>
        <a:lstStyle/>
        <a:p>
          <a:r>
            <a:rPr lang="en-GB"/>
            <a:t>They also increase the availability of serotonin in the synapse but affect other neurotransmitters as well (e.g. noradrenaline). </a:t>
          </a:r>
          <a:endParaRPr lang="en-US"/>
        </a:p>
      </dgm:t>
    </dgm:pt>
    <dgm:pt modelId="{039E4E45-6C44-4F9E-AB38-DB92E2A45483}" type="parTrans" cxnId="{2923CF31-3AE0-4FBB-9E9A-3D3909B9673D}">
      <dgm:prSet/>
      <dgm:spPr/>
      <dgm:t>
        <a:bodyPr/>
        <a:lstStyle/>
        <a:p>
          <a:endParaRPr lang="en-US"/>
        </a:p>
      </dgm:t>
    </dgm:pt>
    <dgm:pt modelId="{AC3F95F0-E2FF-4C0C-B4D0-86EA0E9CCB97}" type="sibTrans" cxnId="{2923CF31-3AE0-4FBB-9E9A-3D3909B9673D}">
      <dgm:prSet/>
      <dgm:spPr/>
      <dgm:t>
        <a:bodyPr/>
        <a:lstStyle/>
        <a:p>
          <a:endParaRPr lang="en-US"/>
        </a:p>
      </dgm:t>
    </dgm:pt>
    <dgm:pt modelId="{7E4FB610-EE2C-485C-B29A-96579BE7EB28}">
      <dgm:prSet/>
      <dgm:spPr/>
      <dgm:t>
        <a:bodyPr/>
        <a:lstStyle/>
        <a:p>
          <a:r>
            <a:rPr lang="en-GB"/>
            <a:t>These are only used in treatment-resistant cases as they have more serious side effects than SSRIs. </a:t>
          </a:r>
          <a:endParaRPr lang="en-US"/>
        </a:p>
      </dgm:t>
    </dgm:pt>
    <dgm:pt modelId="{C64EEA15-0C05-4866-96D9-6E3171E97E87}" type="parTrans" cxnId="{871D5C36-6B5E-459D-8C6E-0F8D9D3525AB}">
      <dgm:prSet/>
      <dgm:spPr/>
      <dgm:t>
        <a:bodyPr/>
        <a:lstStyle/>
        <a:p>
          <a:endParaRPr lang="en-US"/>
        </a:p>
      </dgm:t>
    </dgm:pt>
    <dgm:pt modelId="{98311B35-0EAF-4CC0-AC86-AC80DDA0EBF2}" type="sibTrans" cxnId="{871D5C36-6B5E-459D-8C6E-0F8D9D3525AB}">
      <dgm:prSet/>
      <dgm:spPr/>
      <dgm:t>
        <a:bodyPr/>
        <a:lstStyle/>
        <a:p>
          <a:endParaRPr lang="en-US"/>
        </a:p>
      </dgm:t>
    </dgm:pt>
    <dgm:pt modelId="{9DF28619-FEFF-4B2B-B37F-10B8CD9B03FD}" type="pres">
      <dgm:prSet presAssocID="{516D7D64-A5C9-44C4-9890-83B8809E6DE9}" presName="linear" presStyleCnt="0">
        <dgm:presLayoutVars>
          <dgm:animLvl val="lvl"/>
          <dgm:resizeHandles val="exact"/>
        </dgm:presLayoutVars>
      </dgm:prSet>
      <dgm:spPr/>
    </dgm:pt>
    <dgm:pt modelId="{50A3D8CD-5507-460A-AC44-2DE778661E8C}" type="pres">
      <dgm:prSet presAssocID="{6F1D0769-C581-4CF4-A8A1-CA4A23037D03}" presName="parentText" presStyleLbl="node1" presStyleIdx="0" presStyleCnt="3">
        <dgm:presLayoutVars>
          <dgm:chMax val="0"/>
          <dgm:bulletEnabled val="1"/>
        </dgm:presLayoutVars>
      </dgm:prSet>
      <dgm:spPr/>
    </dgm:pt>
    <dgm:pt modelId="{A82EAAF4-BD0E-4ED4-B836-F0C07D2F2D08}" type="pres">
      <dgm:prSet presAssocID="{B046965F-4F2B-41DA-8B2D-FCA10194B402}" presName="spacer" presStyleCnt="0"/>
      <dgm:spPr/>
    </dgm:pt>
    <dgm:pt modelId="{3CE7055F-83FE-4B81-832C-6C0619FE37E8}" type="pres">
      <dgm:prSet presAssocID="{BAADE96D-140A-4747-AF27-621BF528CE67}" presName="parentText" presStyleLbl="node1" presStyleIdx="1" presStyleCnt="3">
        <dgm:presLayoutVars>
          <dgm:chMax val="0"/>
          <dgm:bulletEnabled val="1"/>
        </dgm:presLayoutVars>
      </dgm:prSet>
      <dgm:spPr/>
    </dgm:pt>
    <dgm:pt modelId="{92628652-3FE2-45A4-86AF-D12AF2BDE443}" type="pres">
      <dgm:prSet presAssocID="{AC3F95F0-E2FF-4C0C-B4D0-86EA0E9CCB97}" presName="spacer" presStyleCnt="0"/>
      <dgm:spPr/>
    </dgm:pt>
    <dgm:pt modelId="{1460A4EE-8872-4A20-95F4-FDF2C5BB1E72}" type="pres">
      <dgm:prSet presAssocID="{7E4FB610-EE2C-485C-B29A-96579BE7EB28}" presName="parentText" presStyleLbl="node1" presStyleIdx="2" presStyleCnt="3">
        <dgm:presLayoutVars>
          <dgm:chMax val="0"/>
          <dgm:bulletEnabled val="1"/>
        </dgm:presLayoutVars>
      </dgm:prSet>
      <dgm:spPr/>
    </dgm:pt>
  </dgm:ptLst>
  <dgm:cxnLst>
    <dgm:cxn modelId="{2923CF31-3AE0-4FBB-9E9A-3D3909B9673D}" srcId="{516D7D64-A5C9-44C4-9890-83B8809E6DE9}" destId="{BAADE96D-140A-4747-AF27-621BF528CE67}" srcOrd="1" destOrd="0" parTransId="{039E4E45-6C44-4F9E-AB38-DB92E2A45483}" sibTransId="{AC3F95F0-E2FF-4C0C-B4D0-86EA0E9CCB97}"/>
    <dgm:cxn modelId="{871D5C36-6B5E-459D-8C6E-0F8D9D3525AB}" srcId="{516D7D64-A5C9-44C4-9890-83B8809E6DE9}" destId="{7E4FB610-EE2C-485C-B29A-96579BE7EB28}" srcOrd="2" destOrd="0" parTransId="{C64EEA15-0C05-4866-96D9-6E3171E97E87}" sibTransId="{98311B35-0EAF-4CC0-AC86-AC80DDA0EBF2}"/>
    <dgm:cxn modelId="{9B0FA239-0CEC-43AD-B5D8-19F838453648}" type="presOf" srcId="{516D7D64-A5C9-44C4-9890-83B8809E6DE9}" destId="{9DF28619-FEFF-4B2B-B37F-10B8CD9B03FD}" srcOrd="0" destOrd="0" presId="urn:microsoft.com/office/officeart/2005/8/layout/vList2"/>
    <dgm:cxn modelId="{AF1ABC8E-151B-4D3E-A603-EECD18CD2464}" type="presOf" srcId="{BAADE96D-140A-4747-AF27-621BF528CE67}" destId="{3CE7055F-83FE-4B81-832C-6C0619FE37E8}" srcOrd="0" destOrd="0" presId="urn:microsoft.com/office/officeart/2005/8/layout/vList2"/>
    <dgm:cxn modelId="{C9377598-46B9-4855-AB1D-4866D6EC85B1}" srcId="{516D7D64-A5C9-44C4-9890-83B8809E6DE9}" destId="{6F1D0769-C581-4CF4-A8A1-CA4A23037D03}" srcOrd="0" destOrd="0" parTransId="{90544471-3BCC-402F-8AA0-6423D1024913}" sibTransId="{B046965F-4F2B-41DA-8B2D-FCA10194B402}"/>
    <dgm:cxn modelId="{A9F7A4B0-1839-487C-AFE6-99B3572228EA}" type="presOf" srcId="{7E4FB610-EE2C-485C-B29A-96579BE7EB28}" destId="{1460A4EE-8872-4A20-95F4-FDF2C5BB1E72}" srcOrd="0" destOrd="0" presId="urn:microsoft.com/office/officeart/2005/8/layout/vList2"/>
    <dgm:cxn modelId="{310A74DC-8F8B-4737-992A-92E48002974F}" type="presOf" srcId="{6F1D0769-C581-4CF4-A8A1-CA4A23037D03}" destId="{50A3D8CD-5507-460A-AC44-2DE778661E8C}" srcOrd="0" destOrd="0" presId="urn:microsoft.com/office/officeart/2005/8/layout/vList2"/>
    <dgm:cxn modelId="{A0784C9B-2B6F-413B-BCE2-5DBC82589EEE}" type="presParOf" srcId="{9DF28619-FEFF-4B2B-B37F-10B8CD9B03FD}" destId="{50A3D8CD-5507-460A-AC44-2DE778661E8C}" srcOrd="0" destOrd="0" presId="urn:microsoft.com/office/officeart/2005/8/layout/vList2"/>
    <dgm:cxn modelId="{0A0F9991-FEB7-45C4-9474-23D518B96C8E}" type="presParOf" srcId="{9DF28619-FEFF-4B2B-B37F-10B8CD9B03FD}" destId="{A82EAAF4-BD0E-4ED4-B836-F0C07D2F2D08}" srcOrd="1" destOrd="0" presId="urn:microsoft.com/office/officeart/2005/8/layout/vList2"/>
    <dgm:cxn modelId="{C8516ACC-F29F-445B-B06F-F171B6DDCD38}" type="presParOf" srcId="{9DF28619-FEFF-4B2B-B37F-10B8CD9B03FD}" destId="{3CE7055F-83FE-4B81-832C-6C0619FE37E8}" srcOrd="2" destOrd="0" presId="urn:microsoft.com/office/officeart/2005/8/layout/vList2"/>
    <dgm:cxn modelId="{6B86F60E-1DBD-4606-A930-8DB7F98E6402}" type="presParOf" srcId="{9DF28619-FEFF-4B2B-B37F-10B8CD9B03FD}" destId="{92628652-3FE2-45A4-86AF-D12AF2BDE443}" srcOrd="3" destOrd="0" presId="urn:microsoft.com/office/officeart/2005/8/layout/vList2"/>
    <dgm:cxn modelId="{55E2E656-8790-4D6F-AB6F-937A8253E6D9}" type="presParOf" srcId="{9DF28619-FEFF-4B2B-B37F-10B8CD9B03FD}" destId="{1460A4EE-8872-4A20-95F4-FDF2C5BB1E7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7DCA576-1883-454A-9F1D-7F1AD71BBFB4}"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C0792D50-4428-41D7-BF45-7D0C7D199A97}">
      <dgm:prSet/>
      <dgm:spPr/>
      <dgm:t>
        <a:bodyPr/>
        <a:lstStyle/>
        <a:p>
          <a:r>
            <a:rPr lang="en-GB" dirty="0"/>
            <a:t>e.g. </a:t>
          </a:r>
          <a:r>
            <a:rPr lang="en-GB" dirty="0" err="1"/>
            <a:t>Benzodiazephines</a:t>
          </a:r>
          <a:r>
            <a:rPr lang="en-GB" dirty="0"/>
            <a:t> (BZs)</a:t>
          </a:r>
          <a:endParaRPr lang="en-US" dirty="0"/>
        </a:p>
      </dgm:t>
    </dgm:pt>
    <dgm:pt modelId="{076A9B34-9AED-4535-BA06-93B6A74025C7}" type="parTrans" cxnId="{EC5E27B6-0EE5-4AA9-A1AF-CCFB0253638E}">
      <dgm:prSet/>
      <dgm:spPr/>
      <dgm:t>
        <a:bodyPr/>
        <a:lstStyle/>
        <a:p>
          <a:endParaRPr lang="en-US"/>
        </a:p>
      </dgm:t>
    </dgm:pt>
    <dgm:pt modelId="{9BF2BCBA-41D6-46EF-8C68-C41D40917200}" type="sibTrans" cxnId="{EC5E27B6-0EE5-4AA9-A1AF-CCFB0253638E}">
      <dgm:prSet/>
      <dgm:spPr/>
      <dgm:t>
        <a:bodyPr/>
        <a:lstStyle/>
        <a:p>
          <a:endParaRPr lang="en-US"/>
        </a:p>
      </dgm:t>
    </dgm:pt>
    <dgm:pt modelId="{425BA18D-2398-46C1-922D-89CBC79E875F}">
      <dgm:prSet/>
      <dgm:spPr/>
      <dgm:t>
        <a:bodyPr/>
        <a:lstStyle/>
        <a:p>
          <a:r>
            <a:rPr lang="en-GB"/>
            <a:t>These enhance the activity of the neurotransmitter GABA.</a:t>
          </a:r>
          <a:endParaRPr lang="en-US"/>
        </a:p>
      </dgm:t>
    </dgm:pt>
    <dgm:pt modelId="{B608F70A-036B-4981-A5E9-72AED5334304}" type="parTrans" cxnId="{DD072C38-3EB7-4C30-8C8C-BC6D3722EB2E}">
      <dgm:prSet/>
      <dgm:spPr/>
      <dgm:t>
        <a:bodyPr/>
        <a:lstStyle/>
        <a:p>
          <a:endParaRPr lang="en-US"/>
        </a:p>
      </dgm:t>
    </dgm:pt>
    <dgm:pt modelId="{9FDEF95F-4230-45EE-A314-148C27CDE8A6}" type="sibTrans" cxnId="{DD072C38-3EB7-4C30-8C8C-BC6D3722EB2E}">
      <dgm:prSet/>
      <dgm:spPr/>
      <dgm:t>
        <a:bodyPr/>
        <a:lstStyle/>
        <a:p>
          <a:endParaRPr lang="en-US"/>
        </a:p>
      </dgm:t>
    </dgm:pt>
    <dgm:pt modelId="{10C53DEE-30B4-4AA9-A170-72ECFDD92390}">
      <dgm:prSet/>
      <dgm:spPr/>
      <dgm:t>
        <a:bodyPr/>
        <a:lstStyle/>
        <a:p>
          <a:r>
            <a:rPr lang="en-GB"/>
            <a:t>This neurotransmitter slows down the activity of the central nervous system and makes a person feel more relaxed. </a:t>
          </a:r>
          <a:endParaRPr lang="en-US"/>
        </a:p>
      </dgm:t>
    </dgm:pt>
    <dgm:pt modelId="{EF44DD4E-3D43-4E61-A253-6E652B2ECF4E}" type="parTrans" cxnId="{46ED243C-3F74-4170-BBA7-A864F67BEEB7}">
      <dgm:prSet/>
      <dgm:spPr/>
      <dgm:t>
        <a:bodyPr/>
        <a:lstStyle/>
        <a:p>
          <a:endParaRPr lang="en-US"/>
        </a:p>
      </dgm:t>
    </dgm:pt>
    <dgm:pt modelId="{9B215247-2F23-463F-AD8A-A512232C8EE2}" type="sibTrans" cxnId="{46ED243C-3F74-4170-BBA7-A864F67BEEB7}">
      <dgm:prSet/>
      <dgm:spPr/>
      <dgm:t>
        <a:bodyPr/>
        <a:lstStyle/>
        <a:p>
          <a:endParaRPr lang="en-US"/>
        </a:p>
      </dgm:t>
    </dgm:pt>
    <dgm:pt modelId="{DDB74097-1FC5-4671-BC97-BDC638888631}" type="pres">
      <dgm:prSet presAssocID="{37DCA576-1883-454A-9F1D-7F1AD71BBFB4}" presName="linear" presStyleCnt="0">
        <dgm:presLayoutVars>
          <dgm:animLvl val="lvl"/>
          <dgm:resizeHandles val="exact"/>
        </dgm:presLayoutVars>
      </dgm:prSet>
      <dgm:spPr/>
    </dgm:pt>
    <dgm:pt modelId="{8B306067-CC1C-4F59-92A4-6B8789729915}" type="pres">
      <dgm:prSet presAssocID="{C0792D50-4428-41D7-BF45-7D0C7D199A97}" presName="parentText" presStyleLbl="node1" presStyleIdx="0" presStyleCnt="3">
        <dgm:presLayoutVars>
          <dgm:chMax val="0"/>
          <dgm:bulletEnabled val="1"/>
        </dgm:presLayoutVars>
      </dgm:prSet>
      <dgm:spPr/>
    </dgm:pt>
    <dgm:pt modelId="{0C7DFD3F-2F16-442C-9B33-DA5927B10D0B}" type="pres">
      <dgm:prSet presAssocID="{9BF2BCBA-41D6-46EF-8C68-C41D40917200}" presName="spacer" presStyleCnt="0"/>
      <dgm:spPr/>
    </dgm:pt>
    <dgm:pt modelId="{A0DA423C-BDBC-4229-AF2B-A0C7FCB224C0}" type="pres">
      <dgm:prSet presAssocID="{425BA18D-2398-46C1-922D-89CBC79E875F}" presName="parentText" presStyleLbl="node1" presStyleIdx="1" presStyleCnt="3">
        <dgm:presLayoutVars>
          <dgm:chMax val="0"/>
          <dgm:bulletEnabled val="1"/>
        </dgm:presLayoutVars>
      </dgm:prSet>
      <dgm:spPr/>
    </dgm:pt>
    <dgm:pt modelId="{B659F438-3A86-4684-9BE4-B0B0A31DB05D}" type="pres">
      <dgm:prSet presAssocID="{9FDEF95F-4230-45EE-A314-148C27CDE8A6}" presName="spacer" presStyleCnt="0"/>
      <dgm:spPr/>
    </dgm:pt>
    <dgm:pt modelId="{DE0F1E96-4269-4EF6-BB33-960C9F9E110D}" type="pres">
      <dgm:prSet presAssocID="{10C53DEE-30B4-4AA9-A170-72ECFDD92390}" presName="parentText" presStyleLbl="node1" presStyleIdx="2" presStyleCnt="3">
        <dgm:presLayoutVars>
          <dgm:chMax val="0"/>
          <dgm:bulletEnabled val="1"/>
        </dgm:presLayoutVars>
      </dgm:prSet>
      <dgm:spPr/>
    </dgm:pt>
  </dgm:ptLst>
  <dgm:cxnLst>
    <dgm:cxn modelId="{35367613-8E66-49F2-9082-D9E4F4FE01F5}" type="presOf" srcId="{10C53DEE-30B4-4AA9-A170-72ECFDD92390}" destId="{DE0F1E96-4269-4EF6-BB33-960C9F9E110D}" srcOrd="0" destOrd="0" presId="urn:microsoft.com/office/officeart/2005/8/layout/vList2"/>
    <dgm:cxn modelId="{DD072C38-3EB7-4C30-8C8C-BC6D3722EB2E}" srcId="{37DCA576-1883-454A-9F1D-7F1AD71BBFB4}" destId="{425BA18D-2398-46C1-922D-89CBC79E875F}" srcOrd="1" destOrd="0" parTransId="{B608F70A-036B-4981-A5E9-72AED5334304}" sibTransId="{9FDEF95F-4230-45EE-A314-148C27CDE8A6}"/>
    <dgm:cxn modelId="{46ED243C-3F74-4170-BBA7-A864F67BEEB7}" srcId="{37DCA576-1883-454A-9F1D-7F1AD71BBFB4}" destId="{10C53DEE-30B4-4AA9-A170-72ECFDD92390}" srcOrd="2" destOrd="0" parTransId="{EF44DD4E-3D43-4E61-A253-6E652B2ECF4E}" sibTransId="{9B215247-2F23-463F-AD8A-A512232C8EE2}"/>
    <dgm:cxn modelId="{689AD964-C88E-4441-93D9-8D86B9741AFA}" type="presOf" srcId="{425BA18D-2398-46C1-922D-89CBC79E875F}" destId="{A0DA423C-BDBC-4229-AF2B-A0C7FCB224C0}" srcOrd="0" destOrd="0" presId="urn:microsoft.com/office/officeart/2005/8/layout/vList2"/>
    <dgm:cxn modelId="{46676B7F-64FE-4C9B-81C2-9323BC0D7A2D}" type="presOf" srcId="{37DCA576-1883-454A-9F1D-7F1AD71BBFB4}" destId="{DDB74097-1FC5-4671-BC97-BDC638888631}" srcOrd="0" destOrd="0" presId="urn:microsoft.com/office/officeart/2005/8/layout/vList2"/>
    <dgm:cxn modelId="{EC5E27B6-0EE5-4AA9-A1AF-CCFB0253638E}" srcId="{37DCA576-1883-454A-9F1D-7F1AD71BBFB4}" destId="{C0792D50-4428-41D7-BF45-7D0C7D199A97}" srcOrd="0" destOrd="0" parTransId="{076A9B34-9AED-4535-BA06-93B6A74025C7}" sibTransId="{9BF2BCBA-41D6-46EF-8C68-C41D40917200}"/>
    <dgm:cxn modelId="{C827DBDF-F456-499E-AB6E-43AF3672B2E5}" type="presOf" srcId="{C0792D50-4428-41D7-BF45-7D0C7D199A97}" destId="{8B306067-CC1C-4F59-92A4-6B8789729915}" srcOrd="0" destOrd="0" presId="urn:microsoft.com/office/officeart/2005/8/layout/vList2"/>
    <dgm:cxn modelId="{BCBF7841-FF5A-4557-B6C3-DEDC5C0AB360}" type="presParOf" srcId="{DDB74097-1FC5-4671-BC97-BDC638888631}" destId="{8B306067-CC1C-4F59-92A4-6B8789729915}" srcOrd="0" destOrd="0" presId="urn:microsoft.com/office/officeart/2005/8/layout/vList2"/>
    <dgm:cxn modelId="{183BB2AD-16B1-44AC-8A7C-983FA29950AB}" type="presParOf" srcId="{DDB74097-1FC5-4671-BC97-BDC638888631}" destId="{0C7DFD3F-2F16-442C-9B33-DA5927B10D0B}" srcOrd="1" destOrd="0" presId="urn:microsoft.com/office/officeart/2005/8/layout/vList2"/>
    <dgm:cxn modelId="{15015911-FF7A-41FA-A67D-03BCEDCD32DE}" type="presParOf" srcId="{DDB74097-1FC5-4671-BC97-BDC638888631}" destId="{A0DA423C-BDBC-4229-AF2B-A0C7FCB224C0}" srcOrd="2" destOrd="0" presId="urn:microsoft.com/office/officeart/2005/8/layout/vList2"/>
    <dgm:cxn modelId="{0A6210CE-5C3B-4C91-AFB7-7FD938AC99CB}" type="presParOf" srcId="{DDB74097-1FC5-4671-BC97-BDC638888631}" destId="{B659F438-3A86-4684-9BE4-B0B0A31DB05D}" srcOrd="3" destOrd="0" presId="urn:microsoft.com/office/officeart/2005/8/layout/vList2"/>
    <dgm:cxn modelId="{701D4FCC-6524-41CD-8C8E-103B7AB19815}" type="presParOf" srcId="{DDB74097-1FC5-4671-BC97-BDC638888631}" destId="{DE0F1E96-4269-4EF6-BB33-960C9F9E110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7B490AD-037B-4EBA-BCB8-46CB8DCB7F2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CF28EE6-1B23-40CB-88FC-9908162A07F6}">
      <dgm:prSet/>
      <dgm:spPr/>
      <dgm:t>
        <a:bodyPr/>
        <a:lstStyle/>
        <a:p>
          <a:r>
            <a:rPr lang="en-GB" dirty="0"/>
            <a:t>A surgeon implants electrodes in the brain.</a:t>
          </a:r>
          <a:endParaRPr lang="en-US" dirty="0"/>
        </a:p>
      </dgm:t>
    </dgm:pt>
    <dgm:pt modelId="{8D72D1D3-1CDB-410B-948B-C73CDCDA3502}" type="parTrans" cxnId="{B697E5F4-8524-4B69-A343-A64BF0A28469}">
      <dgm:prSet/>
      <dgm:spPr/>
      <dgm:t>
        <a:bodyPr/>
        <a:lstStyle/>
        <a:p>
          <a:endParaRPr lang="en-US"/>
        </a:p>
      </dgm:t>
    </dgm:pt>
    <dgm:pt modelId="{714AD94C-52AC-4EBA-90BD-47B5215F6503}" type="sibTrans" cxnId="{B697E5F4-8524-4B69-A343-A64BF0A28469}">
      <dgm:prSet/>
      <dgm:spPr/>
      <dgm:t>
        <a:bodyPr/>
        <a:lstStyle/>
        <a:p>
          <a:endParaRPr lang="en-US"/>
        </a:p>
      </dgm:t>
    </dgm:pt>
    <dgm:pt modelId="{E543C9A0-0F52-49ED-86BD-DB9A1BBE08A8}">
      <dgm:prSet/>
      <dgm:spPr/>
      <dgm:t>
        <a:bodyPr/>
        <a:lstStyle/>
        <a:p>
          <a:r>
            <a:rPr lang="en-GB" dirty="0"/>
            <a:t>These are connected to a small electrical generator in the chest.</a:t>
          </a:r>
          <a:endParaRPr lang="en-US" dirty="0"/>
        </a:p>
      </dgm:t>
    </dgm:pt>
    <dgm:pt modelId="{E80A0DAB-7A26-4AF7-B186-4634A6492CF9}" type="parTrans" cxnId="{05199BBE-1A28-422A-A096-5F0FE68AD966}">
      <dgm:prSet/>
      <dgm:spPr/>
      <dgm:t>
        <a:bodyPr/>
        <a:lstStyle/>
        <a:p>
          <a:endParaRPr lang="en-US"/>
        </a:p>
      </dgm:t>
    </dgm:pt>
    <dgm:pt modelId="{787FA81D-5667-4BE5-BD52-B6ED02DFF2C9}" type="sibTrans" cxnId="{05199BBE-1A28-422A-A096-5F0FE68AD966}">
      <dgm:prSet/>
      <dgm:spPr/>
      <dgm:t>
        <a:bodyPr/>
        <a:lstStyle/>
        <a:p>
          <a:endParaRPr lang="en-US"/>
        </a:p>
      </dgm:t>
    </dgm:pt>
    <dgm:pt modelId="{EC103CAE-2B32-4E94-9264-96033F44BBF4}">
      <dgm:prSet/>
      <dgm:spPr/>
      <dgm:t>
        <a:bodyPr/>
        <a:lstStyle/>
        <a:p>
          <a:r>
            <a:rPr lang="en-GB" dirty="0"/>
            <a:t>It does not permanently destroy neural tissue (as surgery does).</a:t>
          </a:r>
          <a:endParaRPr lang="en-US" dirty="0"/>
        </a:p>
      </dgm:t>
    </dgm:pt>
    <dgm:pt modelId="{1A56C597-B78D-49E0-8E1C-0E7EEE7F8D82}" type="parTrans" cxnId="{F4512562-D783-4F1B-B393-4A99D802C97B}">
      <dgm:prSet/>
      <dgm:spPr/>
      <dgm:t>
        <a:bodyPr/>
        <a:lstStyle/>
        <a:p>
          <a:endParaRPr lang="en-US"/>
        </a:p>
      </dgm:t>
    </dgm:pt>
    <dgm:pt modelId="{C07DDB96-EF69-4D32-B793-B7A11A90BE61}" type="sibTrans" cxnId="{F4512562-D783-4F1B-B393-4A99D802C97B}">
      <dgm:prSet/>
      <dgm:spPr/>
      <dgm:t>
        <a:bodyPr/>
        <a:lstStyle/>
        <a:p>
          <a:endParaRPr lang="en-US"/>
        </a:p>
      </dgm:t>
    </dgm:pt>
    <dgm:pt modelId="{C0CFDA66-BDA5-43D4-AFE1-3A588E968B40}">
      <dgm:prSet/>
      <dgm:spPr/>
      <dgm:t>
        <a:bodyPr/>
        <a:lstStyle/>
        <a:p>
          <a:r>
            <a:rPr lang="en-GB" dirty="0"/>
            <a:t>But uses electricity to modulate the transmission of brain signals. </a:t>
          </a:r>
          <a:endParaRPr lang="en-US" dirty="0"/>
        </a:p>
      </dgm:t>
    </dgm:pt>
    <dgm:pt modelId="{5D7308C2-4A1D-4E3C-B666-DFE278CC8BF3}" type="parTrans" cxnId="{14DFFD53-F52B-4D2B-BD98-4808FB9C327F}">
      <dgm:prSet/>
      <dgm:spPr/>
      <dgm:t>
        <a:bodyPr/>
        <a:lstStyle/>
        <a:p>
          <a:endParaRPr lang="en-US"/>
        </a:p>
      </dgm:t>
    </dgm:pt>
    <dgm:pt modelId="{5E51D080-29A5-4022-9B72-51DFAED8CF83}" type="sibTrans" cxnId="{14DFFD53-F52B-4D2B-BD98-4808FB9C327F}">
      <dgm:prSet/>
      <dgm:spPr/>
      <dgm:t>
        <a:bodyPr/>
        <a:lstStyle/>
        <a:p>
          <a:endParaRPr lang="en-US"/>
        </a:p>
      </dgm:t>
    </dgm:pt>
    <dgm:pt modelId="{04B61787-FAB3-4831-97ED-5962F0EBDCC9}" type="pres">
      <dgm:prSet presAssocID="{07B490AD-037B-4EBA-BCB8-46CB8DCB7F2D}" presName="root" presStyleCnt="0">
        <dgm:presLayoutVars>
          <dgm:dir/>
          <dgm:resizeHandles val="exact"/>
        </dgm:presLayoutVars>
      </dgm:prSet>
      <dgm:spPr/>
    </dgm:pt>
    <dgm:pt modelId="{0F1A0AE2-05AE-4EC9-8053-C7CBD7ABCAB2}" type="pres">
      <dgm:prSet presAssocID="{2CF28EE6-1B23-40CB-88FC-9908162A07F6}" presName="compNode" presStyleCnt="0"/>
      <dgm:spPr/>
    </dgm:pt>
    <dgm:pt modelId="{3A8E64B3-1393-4BEC-B484-6C373C93CA63}" type="pres">
      <dgm:prSet presAssocID="{2CF28EE6-1B23-40CB-88FC-9908162A07F6}" presName="bgRect" presStyleLbl="bgShp" presStyleIdx="0" presStyleCnt="4"/>
      <dgm:spPr/>
    </dgm:pt>
    <dgm:pt modelId="{5C1359D9-9225-4DAB-9E47-CF208F05EF3F}" type="pres">
      <dgm:prSet presAssocID="{2CF28EE6-1B23-40CB-88FC-9908162A07F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512B4EAE-2044-41CE-819C-042544672EFD}" type="pres">
      <dgm:prSet presAssocID="{2CF28EE6-1B23-40CB-88FC-9908162A07F6}" presName="spaceRect" presStyleCnt="0"/>
      <dgm:spPr/>
    </dgm:pt>
    <dgm:pt modelId="{9C962747-1828-4114-8CCD-AC249E0C0549}" type="pres">
      <dgm:prSet presAssocID="{2CF28EE6-1B23-40CB-88FC-9908162A07F6}" presName="parTx" presStyleLbl="revTx" presStyleIdx="0" presStyleCnt="4">
        <dgm:presLayoutVars>
          <dgm:chMax val="0"/>
          <dgm:chPref val="0"/>
        </dgm:presLayoutVars>
      </dgm:prSet>
      <dgm:spPr/>
    </dgm:pt>
    <dgm:pt modelId="{C550029A-D90F-402C-9376-CEC078B2D696}" type="pres">
      <dgm:prSet presAssocID="{714AD94C-52AC-4EBA-90BD-47B5215F6503}" presName="sibTrans" presStyleCnt="0"/>
      <dgm:spPr/>
    </dgm:pt>
    <dgm:pt modelId="{8F592019-03FB-4149-B1E2-9EB9C20C41FD}" type="pres">
      <dgm:prSet presAssocID="{E543C9A0-0F52-49ED-86BD-DB9A1BBE08A8}" presName="compNode" presStyleCnt="0"/>
      <dgm:spPr/>
    </dgm:pt>
    <dgm:pt modelId="{B433E73C-A93C-4350-9F36-DA39CDE3C6E9}" type="pres">
      <dgm:prSet presAssocID="{E543C9A0-0F52-49ED-86BD-DB9A1BBE08A8}" presName="bgRect" presStyleLbl="bgShp" presStyleIdx="1" presStyleCnt="4"/>
      <dgm:spPr/>
    </dgm:pt>
    <dgm:pt modelId="{6341365A-4246-4F63-9E51-6287E48E1B5A}" type="pres">
      <dgm:prSet presAssocID="{E543C9A0-0F52-49ED-86BD-DB9A1BBE08A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gh Voltage"/>
        </a:ext>
      </dgm:extLst>
    </dgm:pt>
    <dgm:pt modelId="{426EDE48-F00A-45F5-8BCA-D785B5669617}" type="pres">
      <dgm:prSet presAssocID="{E543C9A0-0F52-49ED-86BD-DB9A1BBE08A8}" presName="spaceRect" presStyleCnt="0"/>
      <dgm:spPr/>
    </dgm:pt>
    <dgm:pt modelId="{313FA924-F2F5-4F66-9660-3D7FAFF5F1C5}" type="pres">
      <dgm:prSet presAssocID="{E543C9A0-0F52-49ED-86BD-DB9A1BBE08A8}" presName="parTx" presStyleLbl="revTx" presStyleIdx="1" presStyleCnt="4">
        <dgm:presLayoutVars>
          <dgm:chMax val="0"/>
          <dgm:chPref val="0"/>
        </dgm:presLayoutVars>
      </dgm:prSet>
      <dgm:spPr/>
    </dgm:pt>
    <dgm:pt modelId="{D6DAE7E0-3DCC-4337-9F70-CBF9F46433A9}" type="pres">
      <dgm:prSet presAssocID="{787FA81D-5667-4BE5-BD52-B6ED02DFF2C9}" presName="sibTrans" presStyleCnt="0"/>
      <dgm:spPr/>
    </dgm:pt>
    <dgm:pt modelId="{B1D49D4C-1900-4ABE-A32D-FFE639147AA1}" type="pres">
      <dgm:prSet presAssocID="{EC103CAE-2B32-4E94-9264-96033F44BBF4}" presName="compNode" presStyleCnt="0"/>
      <dgm:spPr/>
    </dgm:pt>
    <dgm:pt modelId="{142C9C3A-C009-4E00-8736-FC4EF13D68AF}" type="pres">
      <dgm:prSet presAssocID="{EC103CAE-2B32-4E94-9264-96033F44BBF4}" presName="bgRect" presStyleLbl="bgShp" presStyleIdx="2" presStyleCnt="4"/>
      <dgm:spPr/>
    </dgm:pt>
    <dgm:pt modelId="{7BC015B9-3558-432E-B19F-542C7817BD5C}" type="pres">
      <dgm:prSet presAssocID="{EC103CAE-2B32-4E94-9264-96033F44BBF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dney"/>
        </a:ext>
      </dgm:extLst>
    </dgm:pt>
    <dgm:pt modelId="{3CB4D0BD-1505-4FC4-A17E-5C1B046A5B14}" type="pres">
      <dgm:prSet presAssocID="{EC103CAE-2B32-4E94-9264-96033F44BBF4}" presName="spaceRect" presStyleCnt="0"/>
      <dgm:spPr/>
    </dgm:pt>
    <dgm:pt modelId="{D6102A7D-A154-4A60-B3EC-6D526BCE80E7}" type="pres">
      <dgm:prSet presAssocID="{EC103CAE-2B32-4E94-9264-96033F44BBF4}" presName="parTx" presStyleLbl="revTx" presStyleIdx="2" presStyleCnt="4">
        <dgm:presLayoutVars>
          <dgm:chMax val="0"/>
          <dgm:chPref val="0"/>
        </dgm:presLayoutVars>
      </dgm:prSet>
      <dgm:spPr/>
    </dgm:pt>
    <dgm:pt modelId="{A22C5ACE-BA9B-4454-9259-CE83E40F6939}" type="pres">
      <dgm:prSet presAssocID="{C07DDB96-EF69-4D32-B793-B7A11A90BE61}" presName="sibTrans" presStyleCnt="0"/>
      <dgm:spPr/>
    </dgm:pt>
    <dgm:pt modelId="{2761159B-D016-4A38-99F7-7CF959ECA52C}" type="pres">
      <dgm:prSet presAssocID="{C0CFDA66-BDA5-43D4-AFE1-3A588E968B40}" presName="compNode" presStyleCnt="0"/>
      <dgm:spPr/>
    </dgm:pt>
    <dgm:pt modelId="{98081B24-C5A5-4216-B2FE-F5228A51EBEC}" type="pres">
      <dgm:prSet presAssocID="{C0CFDA66-BDA5-43D4-AFE1-3A588E968B40}" presName="bgRect" presStyleLbl="bgShp" presStyleIdx="3" presStyleCnt="4"/>
      <dgm:spPr/>
    </dgm:pt>
    <dgm:pt modelId="{D3C10C15-8338-4040-BA74-A3CE183DB8FD}" type="pres">
      <dgm:prSet presAssocID="{C0CFDA66-BDA5-43D4-AFE1-3A588E968B4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C2B5FD5D-FC63-4E10-8E25-C025FE6C0DBC}" type="pres">
      <dgm:prSet presAssocID="{C0CFDA66-BDA5-43D4-AFE1-3A588E968B40}" presName="spaceRect" presStyleCnt="0"/>
      <dgm:spPr/>
    </dgm:pt>
    <dgm:pt modelId="{D86E7092-D6AA-4592-B881-87ED359E317E}" type="pres">
      <dgm:prSet presAssocID="{C0CFDA66-BDA5-43D4-AFE1-3A588E968B40}" presName="parTx" presStyleLbl="revTx" presStyleIdx="3" presStyleCnt="4">
        <dgm:presLayoutVars>
          <dgm:chMax val="0"/>
          <dgm:chPref val="0"/>
        </dgm:presLayoutVars>
      </dgm:prSet>
      <dgm:spPr/>
    </dgm:pt>
  </dgm:ptLst>
  <dgm:cxnLst>
    <dgm:cxn modelId="{5E3B6A1A-E6CD-4E08-A4D4-1F4EADA93ECF}" type="presOf" srcId="{E543C9A0-0F52-49ED-86BD-DB9A1BBE08A8}" destId="{313FA924-F2F5-4F66-9660-3D7FAFF5F1C5}" srcOrd="0" destOrd="0" presId="urn:microsoft.com/office/officeart/2018/2/layout/IconVerticalSolidList"/>
    <dgm:cxn modelId="{08A42020-CC4C-448C-B2F0-DA517E29EDF3}" type="presOf" srcId="{07B490AD-037B-4EBA-BCB8-46CB8DCB7F2D}" destId="{04B61787-FAB3-4831-97ED-5962F0EBDCC9}" srcOrd="0" destOrd="0" presId="urn:microsoft.com/office/officeart/2018/2/layout/IconVerticalSolidList"/>
    <dgm:cxn modelId="{676FDC23-218A-4D84-9A3A-B6F5457E267B}" type="presOf" srcId="{2CF28EE6-1B23-40CB-88FC-9908162A07F6}" destId="{9C962747-1828-4114-8CCD-AC249E0C0549}" srcOrd="0" destOrd="0" presId="urn:microsoft.com/office/officeart/2018/2/layout/IconVerticalSolidList"/>
    <dgm:cxn modelId="{F4512562-D783-4F1B-B393-4A99D802C97B}" srcId="{07B490AD-037B-4EBA-BCB8-46CB8DCB7F2D}" destId="{EC103CAE-2B32-4E94-9264-96033F44BBF4}" srcOrd="2" destOrd="0" parTransId="{1A56C597-B78D-49E0-8E1C-0E7EEE7F8D82}" sibTransId="{C07DDB96-EF69-4D32-B793-B7A11A90BE61}"/>
    <dgm:cxn modelId="{14DFFD53-F52B-4D2B-BD98-4808FB9C327F}" srcId="{07B490AD-037B-4EBA-BCB8-46CB8DCB7F2D}" destId="{C0CFDA66-BDA5-43D4-AFE1-3A588E968B40}" srcOrd="3" destOrd="0" parTransId="{5D7308C2-4A1D-4E3C-B666-DFE278CC8BF3}" sibTransId="{5E51D080-29A5-4022-9B72-51DFAED8CF83}"/>
    <dgm:cxn modelId="{305F0D9B-6F61-4969-B389-AD62A4A19844}" type="presOf" srcId="{EC103CAE-2B32-4E94-9264-96033F44BBF4}" destId="{D6102A7D-A154-4A60-B3EC-6D526BCE80E7}" srcOrd="0" destOrd="0" presId="urn:microsoft.com/office/officeart/2018/2/layout/IconVerticalSolidList"/>
    <dgm:cxn modelId="{05199BBE-1A28-422A-A096-5F0FE68AD966}" srcId="{07B490AD-037B-4EBA-BCB8-46CB8DCB7F2D}" destId="{E543C9A0-0F52-49ED-86BD-DB9A1BBE08A8}" srcOrd="1" destOrd="0" parTransId="{E80A0DAB-7A26-4AF7-B186-4634A6492CF9}" sibTransId="{787FA81D-5667-4BE5-BD52-B6ED02DFF2C9}"/>
    <dgm:cxn modelId="{B697E5F4-8524-4B69-A343-A64BF0A28469}" srcId="{07B490AD-037B-4EBA-BCB8-46CB8DCB7F2D}" destId="{2CF28EE6-1B23-40CB-88FC-9908162A07F6}" srcOrd="0" destOrd="0" parTransId="{8D72D1D3-1CDB-410B-948B-C73CDCDA3502}" sibTransId="{714AD94C-52AC-4EBA-90BD-47B5215F6503}"/>
    <dgm:cxn modelId="{FC2F2CF6-AE61-41AC-BEF5-465ADC394334}" type="presOf" srcId="{C0CFDA66-BDA5-43D4-AFE1-3A588E968B40}" destId="{D86E7092-D6AA-4592-B881-87ED359E317E}" srcOrd="0" destOrd="0" presId="urn:microsoft.com/office/officeart/2018/2/layout/IconVerticalSolidList"/>
    <dgm:cxn modelId="{7A1EC766-E4A8-48E4-87F2-4ADACCC998A4}" type="presParOf" srcId="{04B61787-FAB3-4831-97ED-5962F0EBDCC9}" destId="{0F1A0AE2-05AE-4EC9-8053-C7CBD7ABCAB2}" srcOrd="0" destOrd="0" presId="urn:microsoft.com/office/officeart/2018/2/layout/IconVerticalSolidList"/>
    <dgm:cxn modelId="{078BE4A5-2B56-4EDC-9028-89F2D18E8CD9}" type="presParOf" srcId="{0F1A0AE2-05AE-4EC9-8053-C7CBD7ABCAB2}" destId="{3A8E64B3-1393-4BEC-B484-6C373C93CA63}" srcOrd="0" destOrd="0" presId="urn:microsoft.com/office/officeart/2018/2/layout/IconVerticalSolidList"/>
    <dgm:cxn modelId="{6C518DEF-9A54-47FB-8B48-415463E89B90}" type="presParOf" srcId="{0F1A0AE2-05AE-4EC9-8053-C7CBD7ABCAB2}" destId="{5C1359D9-9225-4DAB-9E47-CF208F05EF3F}" srcOrd="1" destOrd="0" presId="urn:microsoft.com/office/officeart/2018/2/layout/IconVerticalSolidList"/>
    <dgm:cxn modelId="{80616798-0230-474A-9B87-1782DB456240}" type="presParOf" srcId="{0F1A0AE2-05AE-4EC9-8053-C7CBD7ABCAB2}" destId="{512B4EAE-2044-41CE-819C-042544672EFD}" srcOrd="2" destOrd="0" presId="urn:microsoft.com/office/officeart/2018/2/layout/IconVerticalSolidList"/>
    <dgm:cxn modelId="{D8839AA7-D291-4805-9D5C-3406417F82B5}" type="presParOf" srcId="{0F1A0AE2-05AE-4EC9-8053-C7CBD7ABCAB2}" destId="{9C962747-1828-4114-8CCD-AC249E0C0549}" srcOrd="3" destOrd="0" presId="urn:microsoft.com/office/officeart/2018/2/layout/IconVerticalSolidList"/>
    <dgm:cxn modelId="{E155516C-50D3-4D1C-989E-EFA04E972772}" type="presParOf" srcId="{04B61787-FAB3-4831-97ED-5962F0EBDCC9}" destId="{C550029A-D90F-402C-9376-CEC078B2D696}" srcOrd="1" destOrd="0" presId="urn:microsoft.com/office/officeart/2018/2/layout/IconVerticalSolidList"/>
    <dgm:cxn modelId="{BB34C541-889E-4394-AB6E-6627ED613B01}" type="presParOf" srcId="{04B61787-FAB3-4831-97ED-5962F0EBDCC9}" destId="{8F592019-03FB-4149-B1E2-9EB9C20C41FD}" srcOrd="2" destOrd="0" presId="urn:microsoft.com/office/officeart/2018/2/layout/IconVerticalSolidList"/>
    <dgm:cxn modelId="{5206A6F4-9621-4F09-85EE-B968C04BCAB0}" type="presParOf" srcId="{8F592019-03FB-4149-B1E2-9EB9C20C41FD}" destId="{B433E73C-A93C-4350-9F36-DA39CDE3C6E9}" srcOrd="0" destOrd="0" presId="urn:microsoft.com/office/officeart/2018/2/layout/IconVerticalSolidList"/>
    <dgm:cxn modelId="{993F65C7-21E8-41B4-848F-842E51AFFB87}" type="presParOf" srcId="{8F592019-03FB-4149-B1E2-9EB9C20C41FD}" destId="{6341365A-4246-4F63-9E51-6287E48E1B5A}" srcOrd="1" destOrd="0" presId="urn:microsoft.com/office/officeart/2018/2/layout/IconVerticalSolidList"/>
    <dgm:cxn modelId="{8AB093B6-ABAA-4C05-BB01-A89FC67E3237}" type="presParOf" srcId="{8F592019-03FB-4149-B1E2-9EB9C20C41FD}" destId="{426EDE48-F00A-45F5-8BCA-D785B5669617}" srcOrd="2" destOrd="0" presId="urn:microsoft.com/office/officeart/2018/2/layout/IconVerticalSolidList"/>
    <dgm:cxn modelId="{93CA8A01-B9DA-4B5F-9C3F-16FF9697351F}" type="presParOf" srcId="{8F592019-03FB-4149-B1E2-9EB9C20C41FD}" destId="{313FA924-F2F5-4F66-9660-3D7FAFF5F1C5}" srcOrd="3" destOrd="0" presId="urn:microsoft.com/office/officeart/2018/2/layout/IconVerticalSolidList"/>
    <dgm:cxn modelId="{B6176494-14C3-4D1C-8231-982058AA1ED1}" type="presParOf" srcId="{04B61787-FAB3-4831-97ED-5962F0EBDCC9}" destId="{D6DAE7E0-3DCC-4337-9F70-CBF9F46433A9}" srcOrd="3" destOrd="0" presId="urn:microsoft.com/office/officeart/2018/2/layout/IconVerticalSolidList"/>
    <dgm:cxn modelId="{48AE1E2F-F437-4476-B855-2D574BA84A89}" type="presParOf" srcId="{04B61787-FAB3-4831-97ED-5962F0EBDCC9}" destId="{B1D49D4C-1900-4ABE-A32D-FFE639147AA1}" srcOrd="4" destOrd="0" presId="urn:microsoft.com/office/officeart/2018/2/layout/IconVerticalSolidList"/>
    <dgm:cxn modelId="{7B79EC09-1DF9-4DAA-A8D6-2F57AB4A524B}" type="presParOf" srcId="{B1D49D4C-1900-4ABE-A32D-FFE639147AA1}" destId="{142C9C3A-C009-4E00-8736-FC4EF13D68AF}" srcOrd="0" destOrd="0" presId="urn:microsoft.com/office/officeart/2018/2/layout/IconVerticalSolidList"/>
    <dgm:cxn modelId="{A6A9E55A-EB53-445F-A555-00FA169641F3}" type="presParOf" srcId="{B1D49D4C-1900-4ABE-A32D-FFE639147AA1}" destId="{7BC015B9-3558-432E-B19F-542C7817BD5C}" srcOrd="1" destOrd="0" presId="urn:microsoft.com/office/officeart/2018/2/layout/IconVerticalSolidList"/>
    <dgm:cxn modelId="{E00A377E-1D86-447F-9BE4-0FA1A745DEEA}" type="presParOf" srcId="{B1D49D4C-1900-4ABE-A32D-FFE639147AA1}" destId="{3CB4D0BD-1505-4FC4-A17E-5C1B046A5B14}" srcOrd="2" destOrd="0" presId="urn:microsoft.com/office/officeart/2018/2/layout/IconVerticalSolidList"/>
    <dgm:cxn modelId="{9FC25074-8CEC-45AD-99A4-088124580E49}" type="presParOf" srcId="{B1D49D4C-1900-4ABE-A32D-FFE639147AA1}" destId="{D6102A7D-A154-4A60-B3EC-6D526BCE80E7}" srcOrd="3" destOrd="0" presId="urn:microsoft.com/office/officeart/2018/2/layout/IconVerticalSolidList"/>
    <dgm:cxn modelId="{170649A0-A309-4304-8A70-C6C827688DD3}" type="presParOf" srcId="{04B61787-FAB3-4831-97ED-5962F0EBDCC9}" destId="{A22C5ACE-BA9B-4454-9259-CE83E40F6939}" srcOrd="5" destOrd="0" presId="urn:microsoft.com/office/officeart/2018/2/layout/IconVerticalSolidList"/>
    <dgm:cxn modelId="{5AFF1DD3-9187-4184-8790-BE7B94F15D4D}" type="presParOf" srcId="{04B61787-FAB3-4831-97ED-5962F0EBDCC9}" destId="{2761159B-D016-4A38-99F7-7CF959ECA52C}" srcOrd="6" destOrd="0" presId="urn:microsoft.com/office/officeart/2018/2/layout/IconVerticalSolidList"/>
    <dgm:cxn modelId="{F29BA858-ADB2-4846-BB10-4A424E421C1F}" type="presParOf" srcId="{2761159B-D016-4A38-99F7-7CF959ECA52C}" destId="{98081B24-C5A5-4216-B2FE-F5228A51EBEC}" srcOrd="0" destOrd="0" presId="urn:microsoft.com/office/officeart/2018/2/layout/IconVerticalSolidList"/>
    <dgm:cxn modelId="{8A376305-BC3C-4AB5-A4C0-9A4C4AF75DA1}" type="presParOf" srcId="{2761159B-D016-4A38-99F7-7CF959ECA52C}" destId="{D3C10C15-8338-4040-BA74-A3CE183DB8FD}" srcOrd="1" destOrd="0" presId="urn:microsoft.com/office/officeart/2018/2/layout/IconVerticalSolidList"/>
    <dgm:cxn modelId="{BE12FA55-DB75-44DA-A711-DECA7045A2FB}" type="presParOf" srcId="{2761159B-D016-4A38-99F7-7CF959ECA52C}" destId="{C2B5FD5D-FC63-4E10-8E25-C025FE6C0DBC}" srcOrd="2" destOrd="0" presId="urn:microsoft.com/office/officeart/2018/2/layout/IconVerticalSolidList"/>
    <dgm:cxn modelId="{0256DFCB-0E5D-4866-A798-3D9D3EF46A87}" type="presParOf" srcId="{2761159B-D016-4A38-99F7-7CF959ECA52C}" destId="{D86E7092-D6AA-4592-B881-87ED359E317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DCA3195-718E-4728-AC0D-93DA6B24FF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7B8903E-C669-404E-9D6A-AB2328A1615E}">
      <dgm:prSet/>
      <dgm:spPr/>
      <dgm:t>
        <a:bodyPr/>
        <a:lstStyle/>
        <a:p>
          <a:pPr algn="ctr"/>
          <a:r>
            <a:rPr lang="en-GB" dirty="0"/>
            <a:t>ERP</a:t>
          </a:r>
          <a:endParaRPr lang="en-US" dirty="0"/>
        </a:p>
      </dgm:t>
    </dgm:pt>
    <dgm:pt modelId="{69AC4993-CAA5-4591-8249-1355A09D29BF}" type="parTrans" cxnId="{F669FBA6-974B-46B6-9C54-EC69DCA44DCB}">
      <dgm:prSet/>
      <dgm:spPr/>
      <dgm:t>
        <a:bodyPr/>
        <a:lstStyle/>
        <a:p>
          <a:endParaRPr lang="en-US"/>
        </a:p>
      </dgm:t>
    </dgm:pt>
    <dgm:pt modelId="{A8193187-371B-415E-B8D4-714BCFA0176F}" type="sibTrans" cxnId="{F669FBA6-974B-46B6-9C54-EC69DCA44DCB}">
      <dgm:prSet/>
      <dgm:spPr/>
      <dgm:t>
        <a:bodyPr/>
        <a:lstStyle/>
        <a:p>
          <a:endParaRPr lang="en-US"/>
        </a:p>
      </dgm:t>
    </dgm:pt>
    <dgm:pt modelId="{105DD755-7818-43EB-99C1-0EC863612621}">
      <dgm:prSet/>
      <dgm:spPr/>
      <dgm:t>
        <a:bodyPr/>
        <a:lstStyle/>
        <a:p>
          <a:pPr algn="ctr"/>
          <a:r>
            <a:rPr lang="en-GB" dirty="0"/>
            <a:t>CBT</a:t>
          </a:r>
          <a:endParaRPr lang="en-US" dirty="0"/>
        </a:p>
      </dgm:t>
    </dgm:pt>
    <dgm:pt modelId="{292644E9-4FCB-4846-B1A9-86080726399C}" type="parTrans" cxnId="{33DBA6FA-6B25-42B3-9A10-FE0CA2954DB0}">
      <dgm:prSet/>
      <dgm:spPr/>
      <dgm:t>
        <a:bodyPr/>
        <a:lstStyle/>
        <a:p>
          <a:endParaRPr lang="en-US"/>
        </a:p>
      </dgm:t>
    </dgm:pt>
    <dgm:pt modelId="{57CAD004-4239-491E-82B2-5FECA1CE25B7}" type="sibTrans" cxnId="{33DBA6FA-6B25-42B3-9A10-FE0CA2954DB0}">
      <dgm:prSet/>
      <dgm:spPr/>
      <dgm:t>
        <a:bodyPr/>
        <a:lstStyle/>
        <a:p>
          <a:endParaRPr lang="en-US"/>
        </a:p>
      </dgm:t>
    </dgm:pt>
    <dgm:pt modelId="{625336C0-5EC9-46F4-ABCA-BE4AB07C750F}" type="pres">
      <dgm:prSet presAssocID="{9DCA3195-718E-4728-AC0D-93DA6B24FF41}" presName="linear" presStyleCnt="0">
        <dgm:presLayoutVars>
          <dgm:animLvl val="lvl"/>
          <dgm:resizeHandles val="exact"/>
        </dgm:presLayoutVars>
      </dgm:prSet>
      <dgm:spPr/>
    </dgm:pt>
    <dgm:pt modelId="{3A51D41B-891A-4446-8C6F-041710316AB1}" type="pres">
      <dgm:prSet presAssocID="{47B8903E-C669-404E-9D6A-AB2328A1615E}" presName="parentText" presStyleLbl="node1" presStyleIdx="0" presStyleCnt="2">
        <dgm:presLayoutVars>
          <dgm:chMax val="0"/>
          <dgm:bulletEnabled val="1"/>
        </dgm:presLayoutVars>
      </dgm:prSet>
      <dgm:spPr/>
    </dgm:pt>
    <dgm:pt modelId="{3DA00E5B-D720-4622-8AA7-E625D6378ACA}" type="pres">
      <dgm:prSet presAssocID="{A8193187-371B-415E-B8D4-714BCFA0176F}" presName="spacer" presStyleCnt="0"/>
      <dgm:spPr/>
    </dgm:pt>
    <dgm:pt modelId="{D6A965C3-0AC9-4388-8639-23C4A11FED16}" type="pres">
      <dgm:prSet presAssocID="{105DD755-7818-43EB-99C1-0EC863612621}" presName="parentText" presStyleLbl="node1" presStyleIdx="1" presStyleCnt="2">
        <dgm:presLayoutVars>
          <dgm:chMax val="0"/>
          <dgm:bulletEnabled val="1"/>
        </dgm:presLayoutVars>
      </dgm:prSet>
      <dgm:spPr/>
    </dgm:pt>
  </dgm:ptLst>
  <dgm:cxnLst>
    <dgm:cxn modelId="{E3EC1404-A6E8-44D7-839D-6D06ADC3A5EB}" type="presOf" srcId="{105DD755-7818-43EB-99C1-0EC863612621}" destId="{D6A965C3-0AC9-4388-8639-23C4A11FED16}" srcOrd="0" destOrd="0" presId="urn:microsoft.com/office/officeart/2005/8/layout/vList2"/>
    <dgm:cxn modelId="{59837D82-E410-4540-BD49-B9FD4998E096}" type="presOf" srcId="{9DCA3195-718E-4728-AC0D-93DA6B24FF41}" destId="{625336C0-5EC9-46F4-ABCA-BE4AB07C750F}" srcOrd="0" destOrd="0" presId="urn:microsoft.com/office/officeart/2005/8/layout/vList2"/>
    <dgm:cxn modelId="{F669FBA6-974B-46B6-9C54-EC69DCA44DCB}" srcId="{9DCA3195-718E-4728-AC0D-93DA6B24FF41}" destId="{47B8903E-C669-404E-9D6A-AB2328A1615E}" srcOrd="0" destOrd="0" parTransId="{69AC4993-CAA5-4591-8249-1355A09D29BF}" sibTransId="{A8193187-371B-415E-B8D4-714BCFA0176F}"/>
    <dgm:cxn modelId="{CC5210F4-2DDA-47F9-8617-DF5677DEC40E}" type="presOf" srcId="{47B8903E-C669-404E-9D6A-AB2328A1615E}" destId="{3A51D41B-891A-4446-8C6F-041710316AB1}" srcOrd="0" destOrd="0" presId="urn:microsoft.com/office/officeart/2005/8/layout/vList2"/>
    <dgm:cxn modelId="{33DBA6FA-6B25-42B3-9A10-FE0CA2954DB0}" srcId="{9DCA3195-718E-4728-AC0D-93DA6B24FF41}" destId="{105DD755-7818-43EB-99C1-0EC863612621}" srcOrd="1" destOrd="0" parTransId="{292644E9-4FCB-4846-B1A9-86080726399C}" sibTransId="{57CAD004-4239-491E-82B2-5FECA1CE25B7}"/>
    <dgm:cxn modelId="{88C3F255-F74A-43DB-828E-F7AB5B65743D}" type="presParOf" srcId="{625336C0-5EC9-46F4-ABCA-BE4AB07C750F}" destId="{3A51D41B-891A-4446-8C6F-041710316AB1}" srcOrd="0" destOrd="0" presId="urn:microsoft.com/office/officeart/2005/8/layout/vList2"/>
    <dgm:cxn modelId="{3DC8F41E-4153-41E5-B74C-D9C55BCEA847}" type="presParOf" srcId="{625336C0-5EC9-46F4-ABCA-BE4AB07C750F}" destId="{3DA00E5B-D720-4622-8AA7-E625D6378ACA}" srcOrd="1" destOrd="0" presId="urn:microsoft.com/office/officeart/2005/8/layout/vList2"/>
    <dgm:cxn modelId="{C970CCAB-7246-4688-B663-222FF6EDFE0A}" type="presParOf" srcId="{625336C0-5EC9-46F4-ABCA-BE4AB07C750F}" destId="{D6A965C3-0AC9-4388-8639-23C4A11FED1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E929DF6-E5A8-4ACD-B5C0-6785264FBFA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F71BF83-F049-4316-AB09-5E224AED2F88}">
      <dgm:prSet/>
      <dgm:spPr/>
      <dgm:t>
        <a:bodyPr/>
        <a:lstStyle/>
        <a:p>
          <a:r>
            <a:rPr lang="en-GB"/>
            <a:t>CBT is an ‘evidence-based’ therapy because there is so much evidence to support it. It is endorsed by the National Institute for Health and Clinical Excellence (NICE). </a:t>
          </a:r>
          <a:endParaRPr lang="en-US"/>
        </a:p>
      </dgm:t>
    </dgm:pt>
    <dgm:pt modelId="{036476FE-7C75-4968-A13C-7306199D7563}" type="parTrans" cxnId="{C461C206-22FA-45CC-8BFD-19A6215FCAAB}">
      <dgm:prSet/>
      <dgm:spPr/>
      <dgm:t>
        <a:bodyPr/>
        <a:lstStyle/>
        <a:p>
          <a:endParaRPr lang="en-US"/>
        </a:p>
      </dgm:t>
    </dgm:pt>
    <dgm:pt modelId="{888363C3-2B18-4EF3-80F4-128EC9E20945}" type="sibTrans" cxnId="{C461C206-22FA-45CC-8BFD-19A6215FCAAB}">
      <dgm:prSet/>
      <dgm:spPr/>
      <dgm:t>
        <a:bodyPr/>
        <a:lstStyle/>
        <a:p>
          <a:endParaRPr lang="en-US"/>
        </a:p>
      </dgm:t>
    </dgm:pt>
    <dgm:pt modelId="{E0E669F1-402C-449A-B6AD-81F48ED5EBC9}">
      <dgm:prSet/>
      <dgm:spPr/>
      <dgm:t>
        <a:bodyPr/>
        <a:lstStyle/>
        <a:p>
          <a:r>
            <a:rPr lang="en-GB" u="sng"/>
            <a:t>Cordioli et al. (2008)</a:t>
          </a:r>
          <a:r>
            <a:rPr lang="en-GB"/>
            <a:t> claims that CBT is effective for about 70% of patients with OCD who try CBT.</a:t>
          </a:r>
          <a:endParaRPr lang="en-US"/>
        </a:p>
      </dgm:t>
    </dgm:pt>
    <dgm:pt modelId="{CC9C4FC2-C5D2-4637-AAB4-E4EA056459F6}" type="parTrans" cxnId="{0DE4C81A-2FB6-4FEF-AB78-6EF340154ECA}">
      <dgm:prSet/>
      <dgm:spPr/>
      <dgm:t>
        <a:bodyPr/>
        <a:lstStyle/>
        <a:p>
          <a:endParaRPr lang="en-US"/>
        </a:p>
      </dgm:t>
    </dgm:pt>
    <dgm:pt modelId="{D8D442AA-0E12-40EF-B05E-577F3527232E}" type="sibTrans" cxnId="{0DE4C81A-2FB6-4FEF-AB78-6EF340154ECA}">
      <dgm:prSet/>
      <dgm:spPr/>
      <dgm:t>
        <a:bodyPr/>
        <a:lstStyle/>
        <a:p>
          <a:endParaRPr lang="en-US"/>
        </a:p>
      </dgm:t>
    </dgm:pt>
    <dgm:pt modelId="{305C0931-2792-4E24-BC34-390879BBC7D7}">
      <dgm:prSet/>
      <dgm:spPr/>
      <dgm:t>
        <a:bodyPr/>
        <a:lstStyle/>
        <a:p>
          <a:r>
            <a:rPr lang="en-GB" u="sng"/>
            <a:t>The POTS team (2004)</a:t>
          </a:r>
          <a:r>
            <a:rPr lang="en-GB"/>
            <a:t> found that CBT is an effective therapy for OCD compared with a placebo group. </a:t>
          </a:r>
          <a:endParaRPr lang="en-US"/>
        </a:p>
      </dgm:t>
    </dgm:pt>
    <dgm:pt modelId="{E4B1CD88-C96A-4EC2-BA59-C743F494BDD0}" type="parTrans" cxnId="{1DB92854-2382-41CC-B5CF-755E90B237C2}">
      <dgm:prSet/>
      <dgm:spPr/>
      <dgm:t>
        <a:bodyPr/>
        <a:lstStyle/>
        <a:p>
          <a:endParaRPr lang="en-US"/>
        </a:p>
      </dgm:t>
    </dgm:pt>
    <dgm:pt modelId="{EA9CA9F6-E5AF-4ADE-B628-69FA88025F80}" type="sibTrans" cxnId="{1DB92854-2382-41CC-B5CF-755E90B237C2}">
      <dgm:prSet/>
      <dgm:spPr/>
      <dgm:t>
        <a:bodyPr/>
        <a:lstStyle/>
        <a:p>
          <a:endParaRPr lang="en-US"/>
        </a:p>
      </dgm:t>
    </dgm:pt>
    <dgm:pt modelId="{8AA5E29D-E569-4AD5-809E-A68A3A113C3C}" type="pres">
      <dgm:prSet presAssocID="{EE929DF6-E5A8-4ACD-B5C0-6785264FBFA0}" presName="vert0" presStyleCnt="0">
        <dgm:presLayoutVars>
          <dgm:dir/>
          <dgm:animOne val="branch"/>
          <dgm:animLvl val="lvl"/>
        </dgm:presLayoutVars>
      </dgm:prSet>
      <dgm:spPr/>
    </dgm:pt>
    <dgm:pt modelId="{8ABBA8E6-E3EA-4C3C-AAEF-C9CBD8DEF1BD}" type="pres">
      <dgm:prSet presAssocID="{CF71BF83-F049-4316-AB09-5E224AED2F88}" presName="thickLine" presStyleLbl="alignNode1" presStyleIdx="0" presStyleCnt="3"/>
      <dgm:spPr/>
    </dgm:pt>
    <dgm:pt modelId="{0C8ECD80-B27A-4E4E-9DA6-64308562C8A9}" type="pres">
      <dgm:prSet presAssocID="{CF71BF83-F049-4316-AB09-5E224AED2F88}" presName="horz1" presStyleCnt="0"/>
      <dgm:spPr/>
    </dgm:pt>
    <dgm:pt modelId="{7E921DDB-4203-4E31-ADE9-4EFD3E8819B1}" type="pres">
      <dgm:prSet presAssocID="{CF71BF83-F049-4316-AB09-5E224AED2F88}" presName="tx1" presStyleLbl="revTx" presStyleIdx="0" presStyleCnt="3"/>
      <dgm:spPr/>
    </dgm:pt>
    <dgm:pt modelId="{A1EEA47E-23D3-4CFD-898A-2E9DBB871E53}" type="pres">
      <dgm:prSet presAssocID="{CF71BF83-F049-4316-AB09-5E224AED2F88}" presName="vert1" presStyleCnt="0"/>
      <dgm:spPr/>
    </dgm:pt>
    <dgm:pt modelId="{0C2C8427-BF20-4C77-A509-7FF20BBDA56D}" type="pres">
      <dgm:prSet presAssocID="{E0E669F1-402C-449A-B6AD-81F48ED5EBC9}" presName="thickLine" presStyleLbl="alignNode1" presStyleIdx="1" presStyleCnt="3"/>
      <dgm:spPr/>
    </dgm:pt>
    <dgm:pt modelId="{7CD45BC4-A4B6-4C0E-816F-B40B1912A6A0}" type="pres">
      <dgm:prSet presAssocID="{E0E669F1-402C-449A-B6AD-81F48ED5EBC9}" presName="horz1" presStyleCnt="0"/>
      <dgm:spPr/>
    </dgm:pt>
    <dgm:pt modelId="{19939D65-619A-4EE9-824C-A9CC30EB57F4}" type="pres">
      <dgm:prSet presAssocID="{E0E669F1-402C-449A-B6AD-81F48ED5EBC9}" presName="tx1" presStyleLbl="revTx" presStyleIdx="1" presStyleCnt="3"/>
      <dgm:spPr/>
    </dgm:pt>
    <dgm:pt modelId="{9D4FEDDF-387F-4FF8-B7EC-3D2877E4AC32}" type="pres">
      <dgm:prSet presAssocID="{E0E669F1-402C-449A-B6AD-81F48ED5EBC9}" presName="vert1" presStyleCnt="0"/>
      <dgm:spPr/>
    </dgm:pt>
    <dgm:pt modelId="{CACE812E-53FB-40A0-B813-0024CAC87206}" type="pres">
      <dgm:prSet presAssocID="{305C0931-2792-4E24-BC34-390879BBC7D7}" presName="thickLine" presStyleLbl="alignNode1" presStyleIdx="2" presStyleCnt="3"/>
      <dgm:spPr/>
    </dgm:pt>
    <dgm:pt modelId="{65B5F2CA-9224-4A54-A0AE-42B69323BAC4}" type="pres">
      <dgm:prSet presAssocID="{305C0931-2792-4E24-BC34-390879BBC7D7}" presName="horz1" presStyleCnt="0"/>
      <dgm:spPr/>
    </dgm:pt>
    <dgm:pt modelId="{9DED91E3-9928-42D7-B8C7-84008DF6F420}" type="pres">
      <dgm:prSet presAssocID="{305C0931-2792-4E24-BC34-390879BBC7D7}" presName="tx1" presStyleLbl="revTx" presStyleIdx="2" presStyleCnt="3"/>
      <dgm:spPr/>
    </dgm:pt>
    <dgm:pt modelId="{4E7196A2-BD00-4456-AAE6-C9731C20D454}" type="pres">
      <dgm:prSet presAssocID="{305C0931-2792-4E24-BC34-390879BBC7D7}" presName="vert1" presStyleCnt="0"/>
      <dgm:spPr/>
    </dgm:pt>
  </dgm:ptLst>
  <dgm:cxnLst>
    <dgm:cxn modelId="{3DED5A00-6A2F-4C23-9C82-604B101C2121}" type="presOf" srcId="{305C0931-2792-4E24-BC34-390879BBC7D7}" destId="{9DED91E3-9928-42D7-B8C7-84008DF6F420}" srcOrd="0" destOrd="0" presId="urn:microsoft.com/office/officeart/2008/layout/LinedList"/>
    <dgm:cxn modelId="{B587C600-55C1-47EE-AE9A-3384DF9CCE8E}" type="presOf" srcId="{E0E669F1-402C-449A-B6AD-81F48ED5EBC9}" destId="{19939D65-619A-4EE9-824C-A9CC30EB57F4}" srcOrd="0" destOrd="0" presId="urn:microsoft.com/office/officeart/2008/layout/LinedList"/>
    <dgm:cxn modelId="{C461C206-22FA-45CC-8BFD-19A6215FCAAB}" srcId="{EE929DF6-E5A8-4ACD-B5C0-6785264FBFA0}" destId="{CF71BF83-F049-4316-AB09-5E224AED2F88}" srcOrd="0" destOrd="0" parTransId="{036476FE-7C75-4968-A13C-7306199D7563}" sibTransId="{888363C3-2B18-4EF3-80F4-128EC9E20945}"/>
    <dgm:cxn modelId="{F646D608-19BC-4E1A-97BC-5FB95FF046D8}" type="presOf" srcId="{CF71BF83-F049-4316-AB09-5E224AED2F88}" destId="{7E921DDB-4203-4E31-ADE9-4EFD3E8819B1}" srcOrd="0" destOrd="0" presId="urn:microsoft.com/office/officeart/2008/layout/LinedList"/>
    <dgm:cxn modelId="{0DE4C81A-2FB6-4FEF-AB78-6EF340154ECA}" srcId="{EE929DF6-E5A8-4ACD-B5C0-6785264FBFA0}" destId="{E0E669F1-402C-449A-B6AD-81F48ED5EBC9}" srcOrd="1" destOrd="0" parTransId="{CC9C4FC2-C5D2-4637-AAB4-E4EA056459F6}" sibTransId="{D8D442AA-0E12-40EF-B05E-577F3527232E}"/>
    <dgm:cxn modelId="{1DB92854-2382-41CC-B5CF-755E90B237C2}" srcId="{EE929DF6-E5A8-4ACD-B5C0-6785264FBFA0}" destId="{305C0931-2792-4E24-BC34-390879BBC7D7}" srcOrd="2" destOrd="0" parTransId="{E4B1CD88-C96A-4EC2-BA59-C743F494BDD0}" sibTransId="{EA9CA9F6-E5AF-4ADE-B628-69FA88025F80}"/>
    <dgm:cxn modelId="{56B02EF0-735B-4BA0-94AB-CDE884A1605E}" type="presOf" srcId="{EE929DF6-E5A8-4ACD-B5C0-6785264FBFA0}" destId="{8AA5E29D-E569-4AD5-809E-A68A3A113C3C}" srcOrd="0" destOrd="0" presId="urn:microsoft.com/office/officeart/2008/layout/LinedList"/>
    <dgm:cxn modelId="{1A0C397E-F618-4CCD-8C71-AB4558DBA0DE}" type="presParOf" srcId="{8AA5E29D-E569-4AD5-809E-A68A3A113C3C}" destId="{8ABBA8E6-E3EA-4C3C-AAEF-C9CBD8DEF1BD}" srcOrd="0" destOrd="0" presId="urn:microsoft.com/office/officeart/2008/layout/LinedList"/>
    <dgm:cxn modelId="{C283E292-1CCD-4194-BDEB-B4B2F01D1EBB}" type="presParOf" srcId="{8AA5E29D-E569-4AD5-809E-A68A3A113C3C}" destId="{0C8ECD80-B27A-4E4E-9DA6-64308562C8A9}" srcOrd="1" destOrd="0" presId="urn:microsoft.com/office/officeart/2008/layout/LinedList"/>
    <dgm:cxn modelId="{72B13FE6-A26A-4E58-A807-97C7CBB79453}" type="presParOf" srcId="{0C8ECD80-B27A-4E4E-9DA6-64308562C8A9}" destId="{7E921DDB-4203-4E31-ADE9-4EFD3E8819B1}" srcOrd="0" destOrd="0" presId="urn:microsoft.com/office/officeart/2008/layout/LinedList"/>
    <dgm:cxn modelId="{D3969E37-D81B-495D-AAAD-D8EA5449470D}" type="presParOf" srcId="{0C8ECD80-B27A-4E4E-9DA6-64308562C8A9}" destId="{A1EEA47E-23D3-4CFD-898A-2E9DBB871E53}" srcOrd="1" destOrd="0" presId="urn:microsoft.com/office/officeart/2008/layout/LinedList"/>
    <dgm:cxn modelId="{8CB30C84-E013-474D-A0C6-28283A0795AD}" type="presParOf" srcId="{8AA5E29D-E569-4AD5-809E-A68A3A113C3C}" destId="{0C2C8427-BF20-4C77-A509-7FF20BBDA56D}" srcOrd="2" destOrd="0" presId="urn:microsoft.com/office/officeart/2008/layout/LinedList"/>
    <dgm:cxn modelId="{C827515B-2DF9-45ED-ACCD-53E40E5A3543}" type="presParOf" srcId="{8AA5E29D-E569-4AD5-809E-A68A3A113C3C}" destId="{7CD45BC4-A4B6-4C0E-816F-B40B1912A6A0}" srcOrd="3" destOrd="0" presId="urn:microsoft.com/office/officeart/2008/layout/LinedList"/>
    <dgm:cxn modelId="{1DF37B6D-519C-42F1-BD26-1E74608F43FF}" type="presParOf" srcId="{7CD45BC4-A4B6-4C0E-816F-B40B1912A6A0}" destId="{19939D65-619A-4EE9-824C-A9CC30EB57F4}" srcOrd="0" destOrd="0" presId="urn:microsoft.com/office/officeart/2008/layout/LinedList"/>
    <dgm:cxn modelId="{64422403-AE83-4D23-9EF5-39BF70FC6865}" type="presParOf" srcId="{7CD45BC4-A4B6-4C0E-816F-B40B1912A6A0}" destId="{9D4FEDDF-387F-4FF8-B7EC-3D2877E4AC32}" srcOrd="1" destOrd="0" presId="urn:microsoft.com/office/officeart/2008/layout/LinedList"/>
    <dgm:cxn modelId="{A2E1E0C0-7A3F-438B-A958-69D07285695B}" type="presParOf" srcId="{8AA5E29D-E569-4AD5-809E-A68A3A113C3C}" destId="{CACE812E-53FB-40A0-B813-0024CAC87206}" srcOrd="4" destOrd="0" presId="urn:microsoft.com/office/officeart/2008/layout/LinedList"/>
    <dgm:cxn modelId="{DFD6CD51-B6CB-4193-AB61-01966EA15EDB}" type="presParOf" srcId="{8AA5E29D-E569-4AD5-809E-A68A3A113C3C}" destId="{65B5F2CA-9224-4A54-A0AE-42B69323BAC4}" srcOrd="5" destOrd="0" presId="urn:microsoft.com/office/officeart/2008/layout/LinedList"/>
    <dgm:cxn modelId="{DAF0B95E-D025-44BD-B60C-A180FDBF4525}" type="presParOf" srcId="{65B5F2CA-9224-4A54-A0AE-42B69323BAC4}" destId="{9DED91E3-9928-42D7-B8C7-84008DF6F420}" srcOrd="0" destOrd="0" presId="urn:microsoft.com/office/officeart/2008/layout/LinedList"/>
    <dgm:cxn modelId="{D5B06DF9-770E-41FA-94BE-40F4C7363159}" type="presParOf" srcId="{65B5F2CA-9224-4A54-A0AE-42B69323BAC4}" destId="{4E7196A2-BD00-4456-AAE6-C9731C20D4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5662ACB-815A-44FD-B3AF-373150C07F7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AF2405B-A76A-4EE2-BB1D-FD16A87211EE}">
      <dgm:prSet/>
      <dgm:spPr/>
      <dgm:t>
        <a:bodyPr/>
        <a:lstStyle/>
        <a:p>
          <a:r>
            <a:rPr lang="en-GB"/>
            <a:t>CBT works relatively quickly – in around 3 months. </a:t>
          </a:r>
          <a:endParaRPr lang="en-US"/>
        </a:p>
      </dgm:t>
    </dgm:pt>
    <dgm:pt modelId="{5481116D-0698-45B5-9BAF-B39F4ECE7386}" type="parTrans" cxnId="{A4D5C181-2DC4-4AAF-B74E-DE5B858B4B82}">
      <dgm:prSet/>
      <dgm:spPr/>
      <dgm:t>
        <a:bodyPr/>
        <a:lstStyle/>
        <a:p>
          <a:endParaRPr lang="en-US"/>
        </a:p>
      </dgm:t>
    </dgm:pt>
    <dgm:pt modelId="{F3312499-CA88-4429-A914-B1A4BACB363A}" type="sibTrans" cxnId="{A4D5C181-2DC4-4AAF-B74E-DE5B858B4B82}">
      <dgm:prSet/>
      <dgm:spPr/>
      <dgm:t>
        <a:bodyPr/>
        <a:lstStyle/>
        <a:p>
          <a:endParaRPr lang="en-US"/>
        </a:p>
      </dgm:t>
    </dgm:pt>
    <dgm:pt modelId="{FF489484-B267-4681-A925-A5E07704763D}">
      <dgm:prSet/>
      <dgm:spPr/>
      <dgm:t>
        <a:bodyPr/>
        <a:lstStyle/>
        <a:p>
          <a:r>
            <a:rPr lang="en-GB"/>
            <a:t>People who have CBT have lower rates of relapse when discontinued compared to people who take medication for their OCD.</a:t>
          </a:r>
          <a:endParaRPr lang="en-US"/>
        </a:p>
      </dgm:t>
    </dgm:pt>
    <dgm:pt modelId="{8D1A437B-8D8F-43E4-8ECA-3C4824821FFB}" type="parTrans" cxnId="{8A2E1202-0B18-4009-A92F-3662AA76D86C}">
      <dgm:prSet/>
      <dgm:spPr/>
      <dgm:t>
        <a:bodyPr/>
        <a:lstStyle/>
        <a:p>
          <a:endParaRPr lang="en-US"/>
        </a:p>
      </dgm:t>
    </dgm:pt>
    <dgm:pt modelId="{8B2FE541-BEA7-4D34-ADAF-400F5CB1FE79}" type="sibTrans" cxnId="{8A2E1202-0B18-4009-A92F-3662AA76D86C}">
      <dgm:prSet/>
      <dgm:spPr/>
      <dgm:t>
        <a:bodyPr/>
        <a:lstStyle/>
        <a:p>
          <a:endParaRPr lang="en-US"/>
        </a:p>
      </dgm:t>
    </dgm:pt>
    <dgm:pt modelId="{958DC2B7-09C0-4FF7-A3A9-75F9B0E45345}">
      <dgm:prSet/>
      <dgm:spPr/>
      <dgm:t>
        <a:bodyPr/>
        <a:lstStyle/>
        <a:p>
          <a:r>
            <a:rPr lang="en-GB"/>
            <a:t>It can be delivered as group therapy or online (this reduces waiting times)</a:t>
          </a:r>
          <a:endParaRPr lang="en-US"/>
        </a:p>
      </dgm:t>
    </dgm:pt>
    <dgm:pt modelId="{6BDEB4CB-9624-4403-A7D2-B5E4C19CE6D4}" type="parTrans" cxnId="{765D5E28-4A74-4B33-B675-B0DA6A446D1A}">
      <dgm:prSet/>
      <dgm:spPr/>
      <dgm:t>
        <a:bodyPr/>
        <a:lstStyle/>
        <a:p>
          <a:endParaRPr lang="en-US"/>
        </a:p>
      </dgm:t>
    </dgm:pt>
    <dgm:pt modelId="{E18BAB40-1B5E-496E-86AF-F10F6CCD5CF1}" type="sibTrans" cxnId="{765D5E28-4A74-4B33-B675-B0DA6A446D1A}">
      <dgm:prSet/>
      <dgm:spPr/>
      <dgm:t>
        <a:bodyPr/>
        <a:lstStyle/>
        <a:p>
          <a:endParaRPr lang="en-US"/>
        </a:p>
      </dgm:t>
    </dgm:pt>
    <dgm:pt modelId="{C821276A-C7EE-40CA-BF62-A6EB565B63DD}">
      <dgm:prSet/>
      <dgm:spPr/>
      <dgm:t>
        <a:bodyPr/>
        <a:lstStyle/>
        <a:p>
          <a:r>
            <a:rPr lang="en-GB"/>
            <a:t>CBT can be considered an ethical treatment as there are no side effects.</a:t>
          </a:r>
          <a:endParaRPr lang="en-US"/>
        </a:p>
      </dgm:t>
    </dgm:pt>
    <dgm:pt modelId="{B72B4B1F-C7F6-4B62-BD63-B847436261A3}" type="parTrans" cxnId="{856FC14F-237E-4A8F-98DD-951F0276723E}">
      <dgm:prSet/>
      <dgm:spPr/>
      <dgm:t>
        <a:bodyPr/>
        <a:lstStyle/>
        <a:p>
          <a:endParaRPr lang="en-US"/>
        </a:p>
      </dgm:t>
    </dgm:pt>
    <dgm:pt modelId="{024F3136-5B78-4D50-94A5-E49A2BDA5A5C}" type="sibTrans" cxnId="{856FC14F-237E-4A8F-98DD-951F0276723E}">
      <dgm:prSet/>
      <dgm:spPr/>
      <dgm:t>
        <a:bodyPr/>
        <a:lstStyle/>
        <a:p>
          <a:endParaRPr lang="en-US"/>
        </a:p>
      </dgm:t>
    </dgm:pt>
    <dgm:pt modelId="{A640EE8C-4773-4441-A654-401EB2774EA0}" type="pres">
      <dgm:prSet presAssocID="{65662ACB-815A-44FD-B3AF-373150C07F71}" presName="vert0" presStyleCnt="0">
        <dgm:presLayoutVars>
          <dgm:dir/>
          <dgm:animOne val="branch"/>
          <dgm:animLvl val="lvl"/>
        </dgm:presLayoutVars>
      </dgm:prSet>
      <dgm:spPr/>
    </dgm:pt>
    <dgm:pt modelId="{762B3158-51D4-41C6-B739-4B5A08A0C1EE}" type="pres">
      <dgm:prSet presAssocID="{DAF2405B-A76A-4EE2-BB1D-FD16A87211EE}" presName="thickLine" presStyleLbl="alignNode1" presStyleIdx="0" presStyleCnt="4"/>
      <dgm:spPr/>
    </dgm:pt>
    <dgm:pt modelId="{4DF76E29-CECA-4703-84A4-D80072FC3100}" type="pres">
      <dgm:prSet presAssocID="{DAF2405B-A76A-4EE2-BB1D-FD16A87211EE}" presName="horz1" presStyleCnt="0"/>
      <dgm:spPr/>
    </dgm:pt>
    <dgm:pt modelId="{8B295585-EC10-41C2-9F09-C2874D7CA86F}" type="pres">
      <dgm:prSet presAssocID="{DAF2405B-A76A-4EE2-BB1D-FD16A87211EE}" presName="tx1" presStyleLbl="revTx" presStyleIdx="0" presStyleCnt="4"/>
      <dgm:spPr/>
    </dgm:pt>
    <dgm:pt modelId="{530DFA0E-D205-4836-9796-1BB18919C4F1}" type="pres">
      <dgm:prSet presAssocID="{DAF2405B-A76A-4EE2-BB1D-FD16A87211EE}" presName="vert1" presStyleCnt="0"/>
      <dgm:spPr/>
    </dgm:pt>
    <dgm:pt modelId="{04228AF6-423F-486D-833E-042B35679709}" type="pres">
      <dgm:prSet presAssocID="{FF489484-B267-4681-A925-A5E07704763D}" presName="thickLine" presStyleLbl="alignNode1" presStyleIdx="1" presStyleCnt="4"/>
      <dgm:spPr/>
    </dgm:pt>
    <dgm:pt modelId="{B650D44A-642E-43D4-9549-425AFAD4AE6E}" type="pres">
      <dgm:prSet presAssocID="{FF489484-B267-4681-A925-A5E07704763D}" presName="horz1" presStyleCnt="0"/>
      <dgm:spPr/>
    </dgm:pt>
    <dgm:pt modelId="{6287BD4F-0EE3-4E3B-8376-98A80FCDC3D9}" type="pres">
      <dgm:prSet presAssocID="{FF489484-B267-4681-A925-A5E07704763D}" presName="tx1" presStyleLbl="revTx" presStyleIdx="1" presStyleCnt="4"/>
      <dgm:spPr/>
    </dgm:pt>
    <dgm:pt modelId="{64EED8C3-C9CE-4C51-B583-21A9BCE415BE}" type="pres">
      <dgm:prSet presAssocID="{FF489484-B267-4681-A925-A5E07704763D}" presName="vert1" presStyleCnt="0"/>
      <dgm:spPr/>
    </dgm:pt>
    <dgm:pt modelId="{2E42BCFE-8531-4F94-846D-F280047B61E7}" type="pres">
      <dgm:prSet presAssocID="{958DC2B7-09C0-4FF7-A3A9-75F9B0E45345}" presName="thickLine" presStyleLbl="alignNode1" presStyleIdx="2" presStyleCnt="4"/>
      <dgm:spPr/>
    </dgm:pt>
    <dgm:pt modelId="{6378880D-919B-4E55-B621-600A962B4B23}" type="pres">
      <dgm:prSet presAssocID="{958DC2B7-09C0-4FF7-A3A9-75F9B0E45345}" presName="horz1" presStyleCnt="0"/>
      <dgm:spPr/>
    </dgm:pt>
    <dgm:pt modelId="{5905E5EF-781D-4AE0-982E-CB71E6DCF7D8}" type="pres">
      <dgm:prSet presAssocID="{958DC2B7-09C0-4FF7-A3A9-75F9B0E45345}" presName="tx1" presStyleLbl="revTx" presStyleIdx="2" presStyleCnt="4"/>
      <dgm:spPr/>
    </dgm:pt>
    <dgm:pt modelId="{ECFFD931-D63C-48E6-8D29-BF343E6067FE}" type="pres">
      <dgm:prSet presAssocID="{958DC2B7-09C0-4FF7-A3A9-75F9B0E45345}" presName="vert1" presStyleCnt="0"/>
      <dgm:spPr/>
    </dgm:pt>
    <dgm:pt modelId="{64A03B7D-2350-4C50-BF42-5AE1A6D19DD5}" type="pres">
      <dgm:prSet presAssocID="{C821276A-C7EE-40CA-BF62-A6EB565B63DD}" presName="thickLine" presStyleLbl="alignNode1" presStyleIdx="3" presStyleCnt="4"/>
      <dgm:spPr/>
    </dgm:pt>
    <dgm:pt modelId="{36EE7FEE-9FC6-4C54-994D-2E32354656AC}" type="pres">
      <dgm:prSet presAssocID="{C821276A-C7EE-40CA-BF62-A6EB565B63DD}" presName="horz1" presStyleCnt="0"/>
      <dgm:spPr/>
    </dgm:pt>
    <dgm:pt modelId="{D640E767-1A3A-42D1-A74A-5DF0A7B1AEE8}" type="pres">
      <dgm:prSet presAssocID="{C821276A-C7EE-40CA-BF62-A6EB565B63DD}" presName="tx1" presStyleLbl="revTx" presStyleIdx="3" presStyleCnt="4"/>
      <dgm:spPr/>
    </dgm:pt>
    <dgm:pt modelId="{0CB343A5-01CB-4C28-AE6D-C3970A3323C3}" type="pres">
      <dgm:prSet presAssocID="{C821276A-C7EE-40CA-BF62-A6EB565B63DD}" presName="vert1" presStyleCnt="0"/>
      <dgm:spPr/>
    </dgm:pt>
  </dgm:ptLst>
  <dgm:cxnLst>
    <dgm:cxn modelId="{8A2E1202-0B18-4009-A92F-3662AA76D86C}" srcId="{65662ACB-815A-44FD-B3AF-373150C07F71}" destId="{FF489484-B267-4681-A925-A5E07704763D}" srcOrd="1" destOrd="0" parTransId="{8D1A437B-8D8F-43E4-8ECA-3C4824821FFB}" sibTransId="{8B2FE541-BEA7-4D34-ADAF-400F5CB1FE79}"/>
    <dgm:cxn modelId="{765D5E28-4A74-4B33-B675-B0DA6A446D1A}" srcId="{65662ACB-815A-44FD-B3AF-373150C07F71}" destId="{958DC2B7-09C0-4FF7-A3A9-75F9B0E45345}" srcOrd="2" destOrd="0" parTransId="{6BDEB4CB-9624-4403-A7D2-B5E4C19CE6D4}" sibTransId="{E18BAB40-1B5E-496E-86AF-F10F6CCD5CF1}"/>
    <dgm:cxn modelId="{C9F06038-151B-470F-AAD6-1B46655F7CA1}" type="presOf" srcId="{65662ACB-815A-44FD-B3AF-373150C07F71}" destId="{A640EE8C-4773-4441-A654-401EB2774EA0}" srcOrd="0" destOrd="0" presId="urn:microsoft.com/office/officeart/2008/layout/LinedList"/>
    <dgm:cxn modelId="{BCD79647-2DCB-4494-88F5-842FD5285DEF}" type="presOf" srcId="{DAF2405B-A76A-4EE2-BB1D-FD16A87211EE}" destId="{8B295585-EC10-41C2-9F09-C2874D7CA86F}" srcOrd="0" destOrd="0" presId="urn:microsoft.com/office/officeart/2008/layout/LinedList"/>
    <dgm:cxn modelId="{856FC14F-237E-4A8F-98DD-951F0276723E}" srcId="{65662ACB-815A-44FD-B3AF-373150C07F71}" destId="{C821276A-C7EE-40CA-BF62-A6EB565B63DD}" srcOrd="3" destOrd="0" parTransId="{B72B4B1F-C7F6-4B62-BD63-B847436261A3}" sibTransId="{024F3136-5B78-4D50-94A5-E49A2BDA5A5C}"/>
    <dgm:cxn modelId="{A4D5C181-2DC4-4AAF-B74E-DE5B858B4B82}" srcId="{65662ACB-815A-44FD-B3AF-373150C07F71}" destId="{DAF2405B-A76A-4EE2-BB1D-FD16A87211EE}" srcOrd="0" destOrd="0" parTransId="{5481116D-0698-45B5-9BAF-B39F4ECE7386}" sibTransId="{F3312499-CA88-4429-A914-B1A4BACB363A}"/>
    <dgm:cxn modelId="{B10A53B9-BED8-46DB-ACA1-DB264D0DB541}" type="presOf" srcId="{FF489484-B267-4681-A925-A5E07704763D}" destId="{6287BD4F-0EE3-4E3B-8376-98A80FCDC3D9}" srcOrd="0" destOrd="0" presId="urn:microsoft.com/office/officeart/2008/layout/LinedList"/>
    <dgm:cxn modelId="{9CC71DBF-EE03-4AA7-B5AA-77B24CB7CD63}" type="presOf" srcId="{C821276A-C7EE-40CA-BF62-A6EB565B63DD}" destId="{D640E767-1A3A-42D1-A74A-5DF0A7B1AEE8}" srcOrd="0" destOrd="0" presId="urn:microsoft.com/office/officeart/2008/layout/LinedList"/>
    <dgm:cxn modelId="{FDF3D8C3-2E21-42F9-943C-128DF2F57CBE}" type="presOf" srcId="{958DC2B7-09C0-4FF7-A3A9-75F9B0E45345}" destId="{5905E5EF-781D-4AE0-982E-CB71E6DCF7D8}" srcOrd="0" destOrd="0" presId="urn:microsoft.com/office/officeart/2008/layout/LinedList"/>
    <dgm:cxn modelId="{5C09D3D7-E596-45C0-9077-D66430AB431A}" type="presParOf" srcId="{A640EE8C-4773-4441-A654-401EB2774EA0}" destId="{762B3158-51D4-41C6-B739-4B5A08A0C1EE}" srcOrd="0" destOrd="0" presId="urn:microsoft.com/office/officeart/2008/layout/LinedList"/>
    <dgm:cxn modelId="{AC3644EB-752C-4DA6-97DD-58D19F359316}" type="presParOf" srcId="{A640EE8C-4773-4441-A654-401EB2774EA0}" destId="{4DF76E29-CECA-4703-84A4-D80072FC3100}" srcOrd="1" destOrd="0" presId="urn:microsoft.com/office/officeart/2008/layout/LinedList"/>
    <dgm:cxn modelId="{EDCADFAE-1C4C-41E7-A266-01646571D77F}" type="presParOf" srcId="{4DF76E29-CECA-4703-84A4-D80072FC3100}" destId="{8B295585-EC10-41C2-9F09-C2874D7CA86F}" srcOrd="0" destOrd="0" presId="urn:microsoft.com/office/officeart/2008/layout/LinedList"/>
    <dgm:cxn modelId="{2036DF54-79BA-4F59-9B69-FD626737E912}" type="presParOf" srcId="{4DF76E29-CECA-4703-84A4-D80072FC3100}" destId="{530DFA0E-D205-4836-9796-1BB18919C4F1}" srcOrd="1" destOrd="0" presId="urn:microsoft.com/office/officeart/2008/layout/LinedList"/>
    <dgm:cxn modelId="{8F8A847B-D76F-4451-9D9A-947A8ED8B9C7}" type="presParOf" srcId="{A640EE8C-4773-4441-A654-401EB2774EA0}" destId="{04228AF6-423F-486D-833E-042B35679709}" srcOrd="2" destOrd="0" presId="urn:microsoft.com/office/officeart/2008/layout/LinedList"/>
    <dgm:cxn modelId="{BCDC89AD-BEC9-4A07-9450-958F59D58E98}" type="presParOf" srcId="{A640EE8C-4773-4441-A654-401EB2774EA0}" destId="{B650D44A-642E-43D4-9549-425AFAD4AE6E}" srcOrd="3" destOrd="0" presId="urn:microsoft.com/office/officeart/2008/layout/LinedList"/>
    <dgm:cxn modelId="{235C8359-5929-4744-BD48-6474CF32AC01}" type="presParOf" srcId="{B650D44A-642E-43D4-9549-425AFAD4AE6E}" destId="{6287BD4F-0EE3-4E3B-8376-98A80FCDC3D9}" srcOrd="0" destOrd="0" presId="urn:microsoft.com/office/officeart/2008/layout/LinedList"/>
    <dgm:cxn modelId="{B93B3516-F8BE-4980-9B47-A57A59B0F43F}" type="presParOf" srcId="{B650D44A-642E-43D4-9549-425AFAD4AE6E}" destId="{64EED8C3-C9CE-4C51-B583-21A9BCE415BE}" srcOrd="1" destOrd="0" presId="urn:microsoft.com/office/officeart/2008/layout/LinedList"/>
    <dgm:cxn modelId="{3EA69C9D-5140-48CE-9E9F-C26C24BC8CB4}" type="presParOf" srcId="{A640EE8C-4773-4441-A654-401EB2774EA0}" destId="{2E42BCFE-8531-4F94-846D-F280047B61E7}" srcOrd="4" destOrd="0" presId="urn:microsoft.com/office/officeart/2008/layout/LinedList"/>
    <dgm:cxn modelId="{C6A33683-D0BF-4245-B324-4C60285F9AA9}" type="presParOf" srcId="{A640EE8C-4773-4441-A654-401EB2774EA0}" destId="{6378880D-919B-4E55-B621-600A962B4B23}" srcOrd="5" destOrd="0" presId="urn:microsoft.com/office/officeart/2008/layout/LinedList"/>
    <dgm:cxn modelId="{CD82CBD9-7DA4-4099-81E8-03B5C143E8C0}" type="presParOf" srcId="{6378880D-919B-4E55-B621-600A962B4B23}" destId="{5905E5EF-781D-4AE0-982E-CB71E6DCF7D8}" srcOrd="0" destOrd="0" presId="urn:microsoft.com/office/officeart/2008/layout/LinedList"/>
    <dgm:cxn modelId="{FE81384B-1F50-4AEE-B738-795A80B8DF1F}" type="presParOf" srcId="{6378880D-919B-4E55-B621-600A962B4B23}" destId="{ECFFD931-D63C-48E6-8D29-BF343E6067FE}" srcOrd="1" destOrd="0" presId="urn:microsoft.com/office/officeart/2008/layout/LinedList"/>
    <dgm:cxn modelId="{C2BFABBD-3E70-4C0F-9EBC-3B74A38F48F2}" type="presParOf" srcId="{A640EE8C-4773-4441-A654-401EB2774EA0}" destId="{64A03B7D-2350-4C50-BF42-5AE1A6D19DD5}" srcOrd="6" destOrd="0" presId="urn:microsoft.com/office/officeart/2008/layout/LinedList"/>
    <dgm:cxn modelId="{F9B84C7A-9313-4B19-B5D3-65238B2655AB}" type="presParOf" srcId="{A640EE8C-4773-4441-A654-401EB2774EA0}" destId="{36EE7FEE-9FC6-4C54-994D-2E32354656AC}" srcOrd="7" destOrd="0" presId="urn:microsoft.com/office/officeart/2008/layout/LinedList"/>
    <dgm:cxn modelId="{25F550D4-F39B-42CA-BA50-CB4BB19DE461}" type="presParOf" srcId="{36EE7FEE-9FC6-4C54-994D-2E32354656AC}" destId="{D640E767-1A3A-42D1-A74A-5DF0A7B1AEE8}" srcOrd="0" destOrd="0" presId="urn:microsoft.com/office/officeart/2008/layout/LinedList"/>
    <dgm:cxn modelId="{71F35125-5D33-491D-BE56-D94BB546ED11}" type="presParOf" srcId="{36EE7FEE-9FC6-4C54-994D-2E32354656AC}" destId="{0CB343A5-01CB-4C28-AE6D-C3970A3323C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23AC2A3-E804-4319-8414-A161BD0B8AFE}"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3390EF3-94B3-47F8-9EAE-195379FAF884}">
      <dgm:prSet/>
      <dgm:spPr/>
      <dgm:t>
        <a:bodyPr/>
        <a:lstStyle/>
        <a:p>
          <a:r>
            <a:rPr lang="en-GB" u="sng"/>
            <a:t>The POTS team (2004)</a:t>
          </a:r>
          <a:r>
            <a:rPr lang="en-GB"/>
            <a:t> found that the antidepressant drug sertraline was also effective for treating OCD and that the most effective treatment was actually a combination of CBT and drug medication.</a:t>
          </a:r>
          <a:endParaRPr lang="en-US"/>
        </a:p>
      </dgm:t>
    </dgm:pt>
    <dgm:pt modelId="{694D9404-C850-4A2C-BFDE-B818438DF4C7}" type="parTrans" cxnId="{CA62F662-2EF5-4F5E-B4EC-4F523C19FFFE}">
      <dgm:prSet/>
      <dgm:spPr/>
      <dgm:t>
        <a:bodyPr/>
        <a:lstStyle/>
        <a:p>
          <a:endParaRPr lang="en-US"/>
        </a:p>
      </dgm:t>
    </dgm:pt>
    <dgm:pt modelId="{FCAC9791-FC6A-4086-A79F-745196B062E1}" type="sibTrans" cxnId="{CA62F662-2EF5-4F5E-B4EC-4F523C19FFFE}">
      <dgm:prSet/>
      <dgm:spPr/>
      <dgm:t>
        <a:bodyPr/>
        <a:lstStyle/>
        <a:p>
          <a:endParaRPr lang="en-US"/>
        </a:p>
      </dgm:t>
    </dgm:pt>
    <dgm:pt modelId="{1759B9E8-D2A2-4867-9A62-8600154884B6}">
      <dgm:prSet/>
      <dgm:spPr/>
      <dgm:t>
        <a:bodyPr/>
        <a:lstStyle/>
        <a:p>
          <a:r>
            <a:rPr lang="en-GB"/>
            <a:t>Many patients do not respond to CBT. </a:t>
          </a:r>
          <a:endParaRPr lang="en-US"/>
        </a:p>
      </dgm:t>
    </dgm:pt>
    <dgm:pt modelId="{EC9360E5-95A6-45C1-93BB-60DD1BE7B6F0}" type="parTrans" cxnId="{DD2DFE0D-E28C-4562-9F25-3F24D27A5F52}">
      <dgm:prSet/>
      <dgm:spPr/>
      <dgm:t>
        <a:bodyPr/>
        <a:lstStyle/>
        <a:p>
          <a:endParaRPr lang="en-US"/>
        </a:p>
      </dgm:t>
    </dgm:pt>
    <dgm:pt modelId="{DB322294-08E8-408B-807E-B96B82D7386C}" type="sibTrans" cxnId="{DD2DFE0D-E28C-4562-9F25-3F24D27A5F52}">
      <dgm:prSet/>
      <dgm:spPr/>
      <dgm:t>
        <a:bodyPr/>
        <a:lstStyle/>
        <a:p>
          <a:endParaRPr lang="en-US"/>
        </a:p>
      </dgm:t>
    </dgm:pt>
    <dgm:pt modelId="{FE8E8DE6-F571-489C-A572-4227F5EA43AD}">
      <dgm:prSet/>
      <dgm:spPr/>
      <dgm:t>
        <a:bodyPr/>
        <a:lstStyle/>
        <a:p>
          <a:r>
            <a:rPr lang="en-GB"/>
            <a:t>CBT could be considered unethical as it can be uncomfortable and distressing for the person to be made to face their fears. </a:t>
          </a:r>
          <a:endParaRPr lang="en-US"/>
        </a:p>
      </dgm:t>
    </dgm:pt>
    <dgm:pt modelId="{448D6274-3C74-49A3-81BD-7E3A6C1FFCA7}" type="parTrans" cxnId="{5FE34D70-D753-491B-BC92-AB7FC6028081}">
      <dgm:prSet/>
      <dgm:spPr/>
      <dgm:t>
        <a:bodyPr/>
        <a:lstStyle/>
        <a:p>
          <a:endParaRPr lang="en-US"/>
        </a:p>
      </dgm:t>
    </dgm:pt>
    <dgm:pt modelId="{DCD2EDE1-388F-4455-A63B-7545C91D601D}" type="sibTrans" cxnId="{5FE34D70-D753-491B-BC92-AB7FC6028081}">
      <dgm:prSet/>
      <dgm:spPr/>
      <dgm:t>
        <a:bodyPr/>
        <a:lstStyle/>
        <a:p>
          <a:endParaRPr lang="en-US"/>
        </a:p>
      </dgm:t>
    </dgm:pt>
    <dgm:pt modelId="{F466E029-507B-48EE-8458-749407A417F8}" type="pres">
      <dgm:prSet presAssocID="{723AC2A3-E804-4319-8414-A161BD0B8AFE}" presName="linear" presStyleCnt="0">
        <dgm:presLayoutVars>
          <dgm:animLvl val="lvl"/>
          <dgm:resizeHandles val="exact"/>
        </dgm:presLayoutVars>
      </dgm:prSet>
      <dgm:spPr/>
    </dgm:pt>
    <dgm:pt modelId="{EEA53AE4-8ABB-4D7A-957B-5A477B186D00}" type="pres">
      <dgm:prSet presAssocID="{E3390EF3-94B3-47F8-9EAE-195379FAF884}" presName="parentText" presStyleLbl="node1" presStyleIdx="0" presStyleCnt="3">
        <dgm:presLayoutVars>
          <dgm:chMax val="0"/>
          <dgm:bulletEnabled val="1"/>
        </dgm:presLayoutVars>
      </dgm:prSet>
      <dgm:spPr/>
    </dgm:pt>
    <dgm:pt modelId="{BEBC0012-CCBA-4E14-9AAD-4FF4E0BC0517}" type="pres">
      <dgm:prSet presAssocID="{FCAC9791-FC6A-4086-A79F-745196B062E1}" presName="spacer" presStyleCnt="0"/>
      <dgm:spPr/>
    </dgm:pt>
    <dgm:pt modelId="{F333B289-961F-490B-B8A5-5EA725EB4896}" type="pres">
      <dgm:prSet presAssocID="{1759B9E8-D2A2-4867-9A62-8600154884B6}" presName="parentText" presStyleLbl="node1" presStyleIdx="1" presStyleCnt="3">
        <dgm:presLayoutVars>
          <dgm:chMax val="0"/>
          <dgm:bulletEnabled val="1"/>
        </dgm:presLayoutVars>
      </dgm:prSet>
      <dgm:spPr/>
    </dgm:pt>
    <dgm:pt modelId="{04DF5FA6-7440-450C-870D-3335CF32D08D}" type="pres">
      <dgm:prSet presAssocID="{DB322294-08E8-408B-807E-B96B82D7386C}" presName="spacer" presStyleCnt="0"/>
      <dgm:spPr/>
    </dgm:pt>
    <dgm:pt modelId="{E380CCF8-0374-43EA-9948-019003F59EC5}" type="pres">
      <dgm:prSet presAssocID="{FE8E8DE6-F571-489C-A572-4227F5EA43AD}" presName="parentText" presStyleLbl="node1" presStyleIdx="2" presStyleCnt="3">
        <dgm:presLayoutVars>
          <dgm:chMax val="0"/>
          <dgm:bulletEnabled val="1"/>
        </dgm:presLayoutVars>
      </dgm:prSet>
      <dgm:spPr/>
    </dgm:pt>
  </dgm:ptLst>
  <dgm:cxnLst>
    <dgm:cxn modelId="{89F8F203-C98A-479E-AA3B-25AEA0D52BA2}" type="presOf" srcId="{1759B9E8-D2A2-4867-9A62-8600154884B6}" destId="{F333B289-961F-490B-B8A5-5EA725EB4896}" srcOrd="0" destOrd="0" presId="urn:microsoft.com/office/officeart/2005/8/layout/vList2"/>
    <dgm:cxn modelId="{DD2DFE0D-E28C-4562-9F25-3F24D27A5F52}" srcId="{723AC2A3-E804-4319-8414-A161BD0B8AFE}" destId="{1759B9E8-D2A2-4867-9A62-8600154884B6}" srcOrd="1" destOrd="0" parTransId="{EC9360E5-95A6-45C1-93BB-60DD1BE7B6F0}" sibTransId="{DB322294-08E8-408B-807E-B96B82D7386C}"/>
    <dgm:cxn modelId="{9451770E-8A71-4231-9F75-DFDDEBA2CA79}" type="presOf" srcId="{E3390EF3-94B3-47F8-9EAE-195379FAF884}" destId="{EEA53AE4-8ABB-4D7A-957B-5A477B186D00}" srcOrd="0" destOrd="0" presId="urn:microsoft.com/office/officeart/2005/8/layout/vList2"/>
    <dgm:cxn modelId="{CA62F662-2EF5-4F5E-B4EC-4F523C19FFFE}" srcId="{723AC2A3-E804-4319-8414-A161BD0B8AFE}" destId="{E3390EF3-94B3-47F8-9EAE-195379FAF884}" srcOrd="0" destOrd="0" parTransId="{694D9404-C850-4A2C-BFDE-B818438DF4C7}" sibTransId="{FCAC9791-FC6A-4086-A79F-745196B062E1}"/>
    <dgm:cxn modelId="{1526124A-69E3-4700-A130-7991110FC77B}" type="presOf" srcId="{723AC2A3-E804-4319-8414-A161BD0B8AFE}" destId="{F466E029-507B-48EE-8458-749407A417F8}" srcOrd="0" destOrd="0" presId="urn:microsoft.com/office/officeart/2005/8/layout/vList2"/>
    <dgm:cxn modelId="{5FE34D70-D753-491B-BC92-AB7FC6028081}" srcId="{723AC2A3-E804-4319-8414-A161BD0B8AFE}" destId="{FE8E8DE6-F571-489C-A572-4227F5EA43AD}" srcOrd="2" destOrd="0" parTransId="{448D6274-3C74-49A3-81BD-7E3A6C1FFCA7}" sibTransId="{DCD2EDE1-388F-4455-A63B-7545C91D601D}"/>
    <dgm:cxn modelId="{53EE19C0-7C11-48D8-B45F-37D70EC10CB7}" type="presOf" srcId="{FE8E8DE6-F571-489C-A572-4227F5EA43AD}" destId="{E380CCF8-0374-43EA-9948-019003F59EC5}" srcOrd="0" destOrd="0" presId="urn:microsoft.com/office/officeart/2005/8/layout/vList2"/>
    <dgm:cxn modelId="{56C02FB4-4D17-4EF7-B64A-15C3B36AF640}" type="presParOf" srcId="{F466E029-507B-48EE-8458-749407A417F8}" destId="{EEA53AE4-8ABB-4D7A-957B-5A477B186D00}" srcOrd="0" destOrd="0" presId="urn:microsoft.com/office/officeart/2005/8/layout/vList2"/>
    <dgm:cxn modelId="{92C12A10-F828-49DE-8E87-173FDD13BFDE}" type="presParOf" srcId="{F466E029-507B-48EE-8458-749407A417F8}" destId="{BEBC0012-CCBA-4E14-9AAD-4FF4E0BC0517}" srcOrd="1" destOrd="0" presId="urn:microsoft.com/office/officeart/2005/8/layout/vList2"/>
    <dgm:cxn modelId="{8859B8F9-3607-4C10-9B4C-121A9ABD1BD1}" type="presParOf" srcId="{F466E029-507B-48EE-8458-749407A417F8}" destId="{F333B289-961F-490B-B8A5-5EA725EB4896}" srcOrd="2" destOrd="0" presId="urn:microsoft.com/office/officeart/2005/8/layout/vList2"/>
    <dgm:cxn modelId="{51B06DCF-FFF2-4E81-9BFE-0D4461A4E13E}" type="presParOf" srcId="{F466E029-507B-48EE-8458-749407A417F8}" destId="{04DF5FA6-7440-450C-870D-3335CF32D08D}" srcOrd="3" destOrd="0" presId="urn:microsoft.com/office/officeart/2005/8/layout/vList2"/>
    <dgm:cxn modelId="{4E15D2A4-56C5-4A38-BF3B-C0F9CACD4672}" type="presParOf" srcId="{F466E029-507B-48EE-8458-749407A417F8}" destId="{E380CCF8-0374-43EA-9948-019003F59EC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5BA5CD5-DD1E-4581-848E-9604E5FAF61C}"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4085CB1-E911-4553-B513-E2AD8B38D6E9}">
      <dgm:prSet custT="1"/>
      <dgm:spPr/>
      <dgm:t>
        <a:bodyPr/>
        <a:lstStyle/>
        <a:p>
          <a:r>
            <a:rPr lang="en-GB" sz="3200" dirty="0"/>
            <a:t>With people around you...</a:t>
          </a:r>
          <a:endParaRPr lang="en-US" sz="3200" dirty="0"/>
        </a:p>
      </dgm:t>
    </dgm:pt>
    <dgm:pt modelId="{FAA39B6A-1AEB-44A1-8837-A504D926A05D}" type="parTrans" cxnId="{C818D161-3AA0-4B27-805E-E7E4FAC396D3}">
      <dgm:prSet/>
      <dgm:spPr/>
      <dgm:t>
        <a:bodyPr/>
        <a:lstStyle/>
        <a:p>
          <a:endParaRPr lang="en-US"/>
        </a:p>
      </dgm:t>
    </dgm:pt>
    <dgm:pt modelId="{EA320071-C141-4A86-8AA8-B6F8BCE53F4A}" type="sibTrans" cxnId="{C818D161-3AA0-4B27-805E-E7E4FAC396D3}">
      <dgm:prSet/>
      <dgm:spPr/>
      <dgm:t>
        <a:bodyPr/>
        <a:lstStyle/>
        <a:p>
          <a:endParaRPr lang="en-US"/>
        </a:p>
      </dgm:t>
    </dgm:pt>
    <dgm:pt modelId="{69A9C5AE-9276-48B2-A1C5-B6B88ACF957D}">
      <dgm:prSet custT="1"/>
      <dgm:spPr/>
      <dgm:t>
        <a:bodyPr/>
        <a:lstStyle/>
        <a:p>
          <a:r>
            <a:rPr lang="en-GB" sz="3200" dirty="0"/>
            <a:t>Consider the following questions... </a:t>
          </a:r>
          <a:endParaRPr lang="en-US" sz="3200" dirty="0"/>
        </a:p>
      </dgm:t>
    </dgm:pt>
    <dgm:pt modelId="{C2CB94DB-8779-4924-99AE-AB5A3C121FA1}" type="parTrans" cxnId="{EF49390C-CE3A-4603-BE82-B5F5590BA11C}">
      <dgm:prSet/>
      <dgm:spPr/>
      <dgm:t>
        <a:bodyPr/>
        <a:lstStyle/>
        <a:p>
          <a:endParaRPr lang="en-US"/>
        </a:p>
      </dgm:t>
    </dgm:pt>
    <dgm:pt modelId="{1B3C644E-3C77-4731-B06D-0D1117303D23}" type="sibTrans" cxnId="{EF49390C-CE3A-4603-BE82-B5F5590BA11C}">
      <dgm:prSet/>
      <dgm:spPr/>
      <dgm:t>
        <a:bodyPr/>
        <a:lstStyle/>
        <a:p>
          <a:endParaRPr lang="en-US"/>
        </a:p>
      </dgm:t>
    </dgm:pt>
    <dgm:pt modelId="{D473EBEE-8EB8-467D-9E11-55E7DE0B190B}" type="pres">
      <dgm:prSet presAssocID="{45BA5CD5-DD1E-4581-848E-9604E5FAF61C}" presName="hierChild1" presStyleCnt="0">
        <dgm:presLayoutVars>
          <dgm:chPref val="1"/>
          <dgm:dir/>
          <dgm:animOne val="branch"/>
          <dgm:animLvl val="lvl"/>
          <dgm:resizeHandles/>
        </dgm:presLayoutVars>
      </dgm:prSet>
      <dgm:spPr/>
    </dgm:pt>
    <dgm:pt modelId="{4A396C84-D4D7-4050-9195-547BEE535C1B}" type="pres">
      <dgm:prSet presAssocID="{04085CB1-E911-4553-B513-E2AD8B38D6E9}" presName="hierRoot1" presStyleCnt="0"/>
      <dgm:spPr/>
    </dgm:pt>
    <dgm:pt modelId="{0C994D86-59BD-4A26-935E-9C7AEF768F0B}" type="pres">
      <dgm:prSet presAssocID="{04085CB1-E911-4553-B513-E2AD8B38D6E9}" presName="composite" presStyleCnt="0"/>
      <dgm:spPr/>
    </dgm:pt>
    <dgm:pt modelId="{B701DB10-6615-46AC-9EAF-433FBF4BE84C}" type="pres">
      <dgm:prSet presAssocID="{04085CB1-E911-4553-B513-E2AD8B38D6E9}" presName="background" presStyleLbl="node0" presStyleIdx="0" presStyleCnt="2"/>
      <dgm:spPr/>
    </dgm:pt>
    <dgm:pt modelId="{851D3E79-F07B-4DF3-BBF2-60D569628406}" type="pres">
      <dgm:prSet presAssocID="{04085CB1-E911-4553-B513-E2AD8B38D6E9}" presName="text" presStyleLbl="fgAcc0" presStyleIdx="0" presStyleCnt="2">
        <dgm:presLayoutVars>
          <dgm:chPref val="3"/>
        </dgm:presLayoutVars>
      </dgm:prSet>
      <dgm:spPr/>
    </dgm:pt>
    <dgm:pt modelId="{1F5D8231-80AA-4649-963C-1E00FA453D5F}" type="pres">
      <dgm:prSet presAssocID="{04085CB1-E911-4553-B513-E2AD8B38D6E9}" presName="hierChild2" presStyleCnt="0"/>
      <dgm:spPr/>
    </dgm:pt>
    <dgm:pt modelId="{6882128C-647C-4604-8AB1-CA6037483DF0}" type="pres">
      <dgm:prSet presAssocID="{69A9C5AE-9276-48B2-A1C5-B6B88ACF957D}" presName="hierRoot1" presStyleCnt="0"/>
      <dgm:spPr/>
    </dgm:pt>
    <dgm:pt modelId="{11647F30-FE67-4191-8D08-77294528123D}" type="pres">
      <dgm:prSet presAssocID="{69A9C5AE-9276-48B2-A1C5-B6B88ACF957D}" presName="composite" presStyleCnt="0"/>
      <dgm:spPr/>
    </dgm:pt>
    <dgm:pt modelId="{6A2E41C8-E573-4A52-BE0C-821C0F17A86E}" type="pres">
      <dgm:prSet presAssocID="{69A9C5AE-9276-48B2-A1C5-B6B88ACF957D}" presName="background" presStyleLbl="node0" presStyleIdx="1" presStyleCnt="2"/>
      <dgm:spPr/>
    </dgm:pt>
    <dgm:pt modelId="{D6F8D928-4D96-41FD-9AAD-E5AFD2D292F2}" type="pres">
      <dgm:prSet presAssocID="{69A9C5AE-9276-48B2-A1C5-B6B88ACF957D}" presName="text" presStyleLbl="fgAcc0" presStyleIdx="1" presStyleCnt="2">
        <dgm:presLayoutVars>
          <dgm:chPref val="3"/>
        </dgm:presLayoutVars>
      </dgm:prSet>
      <dgm:spPr/>
    </dgm:pt>
    <dgm:pt modelId="{35CD3DA0-F579-45CF-BCF6-1AAB16E6C6AA}" type="pres">
      <dgm:prSet presAssocID="{69A9C5AE-9276-48B2-A1C5-B6B88ACF957D}" presName="hierChild2" presStyleCnt="0"/>
      <dgm:spPr/>
    </dgm:pt>
  </dgm:ptLst>
  <dgm:cxnLst>
    <dgm:cxn modelId="{F1B6EE01-FF89-4C1A-B74B-AF1AACE5ECE3}" type="presOf" srcId="{04085CB1-E911-4553-B513-E2AD8B38D6E9}" destId="{851D3E79-F07B-4DF3-BBF2-60D569628406}" srcOrd="0" destOrd="0" presId="urn:microsoft.com/office/officeart/2005/8/layout/hierarchy1"/>
    <dgm:cxn modelId="{EF49390C-CE3A-4603-BE82-B5F5590BA11C}" srcId="{45BA5CD5-DD1E-4581-848E-9604E5FAF61C}" destId="{69A9C5AE-9276-48B2-A1C5-B6B88ACF957D}" srcOrd="1" destOrd="0" parTransId="{C2CB94DB-8779-4924-99AE-AB5A3C121FA1}" sibTransId="{1B3C644E-3C77-4731-B06D-0D1117303D23}"/>
    <dgm:cxn modelId="{C818D161-3AA0-4B27-805E-E7E4FAC396D3}" srcId="{45BA5CD5-DD1E-4581-848E-9604E5FAF61C}" destId="{04085CB1-E911-4553-B513-E2AD8B38D6E9}" srcOrd="0" destOrd="0" parTransId="{FAA39B6A-1AEB-44A1-8837-A504D926A05D}" sibTransId="{EA320071-C141-4A86-8AA8-B6F8BCE53F4A}"/>
    <dgm:cxn modelId="{A5A1E063-2C10-4964-AC07-3B1A015C26FC}" type="presOf" srcId="{45BA5CD5-DD1E-4581-848E-9604E5FAF61C}" destId="{D473EBEE-8EB8-467D-9E11-55E7DE0B190B}" srcOrd="0" destOrd="0" presId="urn:microsoft.com/office/officeart/2005/8/layout/hierarchy1"/>
    <dgm:cxn modelId="{56E293FA-919E-4DFC-9D75-29534DDF1D6E}" type="presOf" srcId="{69A9C5AE-9276-48B2-A1C5-B6B88ACF957D}" destId="{D6F8D928-4D96-41FD-9AAD-E5AFD2D292F2}" srcOrd="0" destOrd="0" presId="urn:microsoft.com/office/officeart/2005/8/layout/hierarchy1"/>
    <dgm:cxn modelId="{E32210EC-68E6-42B4-AE88-BD402525BAAE}" type="presParOf" srcId="{D473EBEE-8EB8-467D-9E11-55E7DE0B190B}" destId="{4A396C84-D4D7-4050-9195-547BEE535C1B}" srcOrd="0" destOrd="0" presId="urn:microsoft.com/office/officeart/2005/8/layout/hierarchy1"/>
    <dgm:cxn modelId="{82969975-E5A1-4A64-A5F8-8141124DA4B7}" type="presParOf" srcId="{4A396C84-D4D7-4050-9195-547BEE535C1B}" destId="{0C994D86-59BD-4A26-935E-9C7AEF768F0B}" srcOrd="0" destOrd="0" presId="urn:microsoft.com/office/officeart/2005/8/layout/hierarchy1"/>
    <dgm:cxn modelId="{6F9E3695-FCF7-4AF9-8D5B-B78132FA3099}" type="presParOf" srcId="{0C994D86-59BD-4A26-935E-9C7AEF768F0B}" destId="{B701DB10-6615-46AC-9EAF-433FBF4BE84C}" srcOrd="0" destOrd="0" presId="urn:microsoft.com/office/officeart/2005/8/layout/hierarchy1"/>
    <dgm:cxn modelId="{FA15FD40-D4B4-4478-82F3-04C1866ED729}" type="presParOf" srcId="{0C994D86-59BD-4A26-935E-9C7AEF768F0B}" destId="{851D3E79-F07B-4DF3-BBF2-60D569628406}" srcOrd="1" destOrd="0" presId="urn:microsoft.com/office/officeart/2005/8/layout/hierarchy1"/>
    <dgm:cxn modelId="{9ABCDD79-3286-4E09-AB54-CF6A33889549}" type="presParOf" srcId="{4A396C84-D4D7-4050-9195-547BEE535C1B}" destId="{1F5D8231-80AA-4649-963C-1E00FA453D5F}" srcOrd="1" destOrd="0" presId="urn:microsoft.com/office/officeart/2005/8/layout/hierarchy1"/>
    <dgm:cxn modelId="{E4B60F94-82AB-4774-ABBD-F6A97DAE2AAA}" type="presParOf" srcId="{D473EBEE-8EB8-467D-9E11-55E7DE0B190B}" destId="{6882128C-647C-4604-8AB1-CA6037483DF0}" srcOrd="1" destOrd="0" presId="urn:microsoft.com/office/officeart/2005/8/layout/hierarchy1"/>
    <dgm:cxn modelId="{2CAF6575-A9C0-4BDB-B3BB-7597ECC88754}" type="presParOf" srcId="{6882128C-647C-4604-8AB1-CA6037483DF0}" destId="{11647F30-FE67-4191-8D08-77294528123D}" srcOrd="0" destOrd="0" presId="urn:microsoft.com/office/officeart/2005/8/layout/hierarchy1"/>
    <dgm:cxn modelId="{E73CA47E-3180-405A-923A-F74ED4BE9CBD}" type="presParOf" srcId="{11647F30-FE67-4191-8D08-77294528123D}" destId="{6A2E41C8-E573-4A52-BE0C-821C0F17A86E}" srcOrd="0" destOrd="0" presId="urn:microsoft.com/office/officeart/2005/8/layout/hierarchy1"/>
    <dgm:cxn modelId="{581C8DD5-7F7B-4447-B2F5-748075AF4EFA}" type="presParOf" srcId="{11647F30-FE67-4191-8D08-77294528123D}" destId="{D6F8D928-4D96-41FD-9AAD-E5AFD2D292F2}" srcOrd="1" destOrd="0" presId="urn:microsoft.com/office/officeart/2005/8/layout/hierarchy1"/>
    <dgm:cxn modelId="{E582FD84-A4D5-408A-BF44-1E02CC42D870}" type="presParOf" srcId="{6882128C-647C-4604-8AB1-CA6037483DF0}" destId="{35CD3DA0-F579-45CF-BCF6-1AAB16E6C6A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351F02D-AB2A-49F5-AB43-3D03DEAE2AD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1D4A9D7-24DD-46F6-A1AC-FC2657EF77AE}">
      <dgm:prSet/>
      <dgm:spPr/>
      <dgm:t>
        <a:bodyPr/>
        <a:lstStyle/>
        <a:p>
          <a:r>
            <a:rPr lang="en-GB" dirty="0"/>
            <a:t>This is a semi-structured interview that can be used to assess symptom severity and also monitor response to treatment.</a:t>
          </a:r>
          <a:endParaRPr lang="en-US" dirty="0"/>
        </a:p>
      </dgm:t>
    </dgm:pt>
    <dgm:pt modelId="{1ACDB8E8-8B89-4639-A884-2CF55EC30064}" type="parTrans" cxnId="{28D0E8B6-32B4-4957-A0DA-955D99236066}">
      <dgm:prSet/>
      <dgm:spPr/>
      <dgm:t>
        <a:bodyPr/>
        <a:lstStyle/>
        <a:p>
          <a:endParaRPr lang="en-US"/>
        </a:p>
      </dgm:t>
    </dgm:pt>
    <dgm:pt modelId="{C228808E-25BC-41CB-9C04-3AB2B58F348C}" type="sibTrans" cxnId="{28D0E8B6-32B4-4957-A0DA-955D99236066}">
      <dgm:prSet/>
      <dgm:spPr/>
      <dgm:t>
        <a:bodyPr/>
        <a:lstStyle/>
        <a:p>
          <a:endParaRPr lang="en-US"/>
        </a:p>
      </dgm:t>
    </dgm:pt>
    <dgm:pt modelId="{0F4127A6-8BB6-4531-9A53-2C246ED0727A}">
      <dgm:prSet/>
      <dgm:spPr/>
      <dgm:t>
        <a:bodyPr/>
        <a:lstStyle/>
        <a:p>
          <a:r>
            <a:rPr lang="en-GB"/>
            <a:t>There are three sections.</a:t>
          </a:r>
          <a:endParaRPr lang="en-US"/>
        </a:p>
      </dgm:t>
    </dgm:pt>
    <dgm:pt modelId="{1D3F306F-8EB4-41C5-801C-2FACC7F989CA}" type="parTrans" cxnId="{AA0C5C08-7B04-4FF4-9FAF-72BA0139B894}">
      <dgm:prSet/>
      <dgm:spPr/>
      <dgm:t>
        <a:bodyPr/>
        <a:lstStyle/>
        <a:p>
          <a:endParaRPr lang="en-US"/>
        </a:p>
      </dgm:t>
    </dgm:pt>
    <dgm:pt modelId="{663A666E-34B2-40D8-B90C-9E7C5CAC09CD}" type="sibTrans" cxnId="{AA0C5C08-7B04-4FF4-9FAF-72BA0139B894}">
      <dgm:prSet/>
      <dgm:spPr/>
      <dgm:t>
        <a:bodyPr/>
        <a:lstStyle/>
        <a:p>
          <a:endParaRPr lang="en-US"/>
        </a:p>
      </dgm:t>
    </dgm:pt>
    <dgm:pt modelId="{E9E241E7-7AB5-4789-B103-811F1EF84DE0}">
      <dgm:prSet/>
      <dgm:spPr/>
      <dgm:t>
        <a:bodyPr/>
        <a:lstStyle/>
        <a:p>
          <a:r>
            <a:rPr lang="en-GB"/>
            <a:t>The first two sections ask people to identify which obsessions and compulsions are being experienced now or have been in the past.</a:t>
          </a:r>
          <a:endParaRPr lang="en-US"/>
        </a:p>
      </dgm:t>
    </dgm:pt>
    <dgm:pt modelId="{DF7CFFDD-45A0-4B93-BA61-4C7252D9D5CB}" type="parTrans" cxnId="{706FC2BE-B3BD-465B-A0D4-584A60E7DE73}">
      <dgm:prSet/>
      <dgm:spPr/>
      <dgm:t>
        <a:bodyPr/>
        <a:lstStyle/>
        <a:p>
          <a:endParaRPr lang="en-US"/>
        </a:p>
      </dgm:t>
    </dgm:pt>
    <dgm:pt modelId="{6E689760-7483-467E-AA73-601BA8B25D47}" type="sibTrans" cxnId="{706FC2BE-B3BD-465B-A0D4-584A60E7DE73}">
      <dgm:prSet/>
      <dgm:spPr/>
      <dgm:t>
        <a:bodyPr/>
        <a:lstStyle/>
        <a:p>
          <a:endParaRPr lang="en-US"/>
        </a:p>
      </dgm:t>
    </dgm:pt>
    <dgm:pt modelId="{335E1FB2-0B85-4CEF-A46C-DFF79F3BB28E}">
      <dgm:prSet/>
      <dgm:spPr/>
      <dgm:t>
        <a:bodyPr/>
        <a:lstStyle/>
        <a:p>
          <a:r>
            <a:rPr lang="en-GB"/>
            <a:t>The final section consists of ten short questions (Y-BOCS-10) e.g. concerning the extent to which the person is able to resist obsessions / compulsions, and the person’s perceived control over their symptoms. </a:t>
          </a:r>
          <a:endParaRPr lang="en-US"/>
        </a:p>
      </dgm:t>
    </dgm:pt>
    <dgm:pt modelId="{4EF7053A-BDA1-4DF9-B18C-6FAB9D6A5F4C}" type="parTrans" cxnId="{904157A0-B3D6-4E6D-95E9-F9B4A6DB6172}">
      <dgm:prSet/>
      <dgm:spPr/>
      <dgm:t>
        <a:bodyPr/>
        <a:lstStyle/>
        <a:p>
          <a:endParaRPr lang="en-US"/>
        </a:p>
      </dgm:t>
    </dgm:pt>
    <dgm:pt modelId="{DC467749-CA23-4B87-A79F-85E85F950DBD}" type="sibTrans" cxnId="{904157A0-B3D6-4E6D-95E9-F9B4A6DB6172}">
      <dgm:prSet/>
      <dgm:spPr/>
      <dgm:t>
        <a:bodyPr/>
        <a:lstStyle/>
        <a:p>
          <a:endParaRPr lang="en-US"/>
        </a:p>
      </dgm:t>
    </dgm:pt>
    <dgm:pt modelId="{C320CF69-43CD-4C74-8246-7CEC45E16A1B}">
      <dgm:prSet/>
      <dgm:spPr/>
      <dgm:t>
        <a:bodyPr/>
        <a:lstStyle/>
        <a:p>
          <a:r>
            <a:rPr lang="en-GB"/>
            <a:t>There is a children’s version of this scale. </a:t>
          </a:r>
          <a:endParaRPr lang="en-US"/>
        </a:p>
      </dgm:t>
    </dgm:pt>
    <dgm:pt modelId="{C8F87855-5D85-41BC-8B2D-729B9727EE01}" type="parTrans" cxnId="{34E353AD-15A0-4D20-ACE8-9000D55B6746}">
      <dgm:prSet/>
      <dgm:spPr/>
      <dgm:t>
        <a:bodyPr/>
        <a:lstStyle/>
        <a:p>
          <a:endParaRPr lang="en-US"/>
        </a:p>
      </dgm:t>
    </dgm:pt>
    <dgm:pt modelId="{D42A8AF6-6968-40B6-BD8B-CE950A4C82EF}" type="sibTrans" cxnId="{34E353AD-15A0-4D20-ACE8-9000D55B6746}">
      <dgm:prSet/>
      <dgm:spPr/>
      <dgm:t>
        <a:bodyPr/>
        <a:lstStyle/>
        <a:p>
          <a:endParaRPr lang="en-US"/>
        </a:p>
      </dgm:t>
    </dgm:pt>
    <dgm:pt modelId="{135DFAEC-4954-4783-B3BE-90B313671FE9}" type="pres">
      <dgm:prSet presAssocID="{0351F02D-AB2A-49F5-AB43-3D03DEAE2ADA}" presName="linear" presStyleCnt="0">
        <dgm:presLayoutVars>
          <dgm:animLvl val="lvl"/>
          <dgm:resizeHandles val="exact"/>
        </dgm:presLayoutVars>
      </dgm:prSet>
      <dgm:spPr/>
    </dgm:pt>
    <dgm:pt modelId="{46A07C4F-1C7A-45F7-8F82-AF4EA9AB478A}" type="pres">
      <dgm:prSet presAssocID="{21D4A9D7-24DD-46F6-A1AC-FC2657EF77AE}" presName="parentText" presStyleLbl="node1" presStyleIdx="0" presStyleCnt="5">
        <dgm:presLayoutVars>
          <dgm:chMax val="0"/>
          <dgm:bulletEnabled val="1"/>
        </dgm:presLayoutVars>
      </dgm:prSet>
      <dgm:spPr/>
    </dgm:pt>
    <dgm:pt modelId="{B70B6070-3F46-4D53-AD9A-435E1FD55939}" type="pres">
      <dgm:prSet presAssocID="{C228808E-25BC-41CB-9C04-3AB2B58F348C}" presName="spacer" presStyleCnt="0"/>
      <dgm:spPr/>
    </dgm:pt>
    <dgm:pt modelId="{C877F5C7-FE3F-4472-BF8D-E0998B2358AB}" type="pres">
      <dgm:prSet presAssocID="{0F4127A6-8BB6-4531-9A53-2C246ED0727A}" presName="parentText" presStyleLbl="node1" presStyleIdx="1" presStyleCnt="5">
        <dgm:presLayoutVars>
          <dgm:chMax val="0"/>
          <dgm:bulletEnabled val="1"/>
        </dgm:presLayoutVars>
      </dgm:prSet>
      <dgm:spPr/>
    </dgm:pt>
    <dgm:pt modelId="{AF196D83-F7E5-48AC-A35C-182E8B8218DB}" type="pres">
      <dgm:prSet presAssocID="{663A666E-34B2-40D8-B90C-9E7C5CAC09CD}" presName="spacer" presStyleCnt="0"/>
      <dgm:spPr/>
    </dgm:pt>
    <dgm:pt modelId="{D59A89A8-6655-4A25-BB01-826273942FA2}" type="pres">
      <dgm:prSet presAssocID="{E9E241E7-7AB5-4789-B103-811F1EF84DE0}" presName="parentText" presStyleLbl="node1" presStyleIdx="2" presStyleCnt="5">
        <dgm:presLayoutVars>
          <dgm:chMax val="0"/>
          <dgm:bulletEnabled val="1"/>
        </dgm:presLayoutVars>
      </dgm:prSet>
      <dgm:spPr/>
    </dgm:pt>
    <dgm:pt modelId="{AEE6DA86-AB5D-4E59-8983-30FCAE7CDF5A}" type="pres">
      <dgm:prSet presAssocID="{6E689760-7483-467E-AA73-601BA8B25D47}" presName="spacer" presStyleCnt="0"/>
      <dgm:spPr/>
    </dgm:pt>
    <dgm:pt modelId="{FC74C82D-04B8-46A5-875C-328123F6C4CA}" type="pres">
      <dgm:prSet presAssocID="{335E1FB2-0B85-4CEF-A46C-DFF79F3BB28E}" presName="parentText" presStyleLbl="node1" presStyleIdx="3" presStyleCnt="5">
        <dgm:presLayoutVars>
          <dgm:chMax val="0"/>
          <dgm:bulletEnabled val="1"/>
        </dgm:presLayoutVars>
      </dgm:prSet>
      <dgm:spPr/>
    </dgm:pt>
    <dgm:pt modelId="{F4E53A9D-C5B1-4F20-AE70-4CA8697ABE43}" type="pres">
      <dgm:prSet presAssocID="{DC467749-CA23-4B87-A79F-85E85F950DBD}" presName="spacer" presStyleCnt="0"/>
      <dgm:spPr/>
    </dgm:pt>
    <dgm:pt modelId="{B0148A1F-F818-43A5-9F6D-F1A494F875E4}" type="pres">
      <dgm:prSet presAssocID="{C320CF69-43CD-4C74-8246-7CEC45E16A1B}" presName="parentText" presStyleLbl="node1" presStyleIdx="4" presStyleCnt="5">
        <dgm:presLayoutVars>
          <dgm:chMax val="0"/>
          <dgm:bulletEnabled val="1"/>
        </dgm:presLayoutVars>
      </dgm:prSet>
      <dgm:spPr/>
    </dgm:pt>
  </dgm:ptLst>
  <dgm:cxnLst>
    <dgm:cxn modelId="{AA0C5C08-7B04-4FF4-9FAF-72BA0139B894}" srcId="{0351F02D-AB2A-49F5-AB43-3D03DEAE2ADA}" destId="{0F4127A6-8BB6-4531-9A53-2C246ED0727A}" srcOrd="1" destOrd="0" parTransId="{1D3F306F-8EB4-41C5-801C-2FACC7F989CA}" sibTransId="{663A666E-34B2-40D8-B90C-9E7C5CAC09CD}"/>
    <dgm:cxn modelId="{437ADE51-F8CC-4932-8F6F-015E886DDD31}" type="presOf" srcId="{335E1FB2-0B85-4CEF-A46C-DFF79F3BB28E}" destId="{FC74C82D-04B8-46A5-875C-328123F6C4CA}" srcOrd="0" destOrd="0" presId="urn:microsoft.com/office/officeart/2005/8/layout/vList2"/>
    <dgm:cxn modelId="{6CEB017B-7B20-44B9-B97E-876CA1831AAE}" type="presOf" srcId="{C320CF69-43CD-4C74-8246-7CEC45E16A1B}" destId="{B0148A1F-F818-43A5-9F6D-F1A494F875E4}" srcOrd="0" destOrd="0" presId="urn:microsoft.com/office/officeart/2005/8/layout/vList2"/>
    <dgm:cxn modelId="{904157A0-B3D6-4E6D-95E9-F9B4A6DB6172}" srcId="{0351F02D-AB2A-49F5-AB43-3D03DEAE2ADA}" destId="{335E1FB2-0B85-4CEF-A46C-DFF79F3BB28E}" srcOrd="3" destOrd="0" parTransId="{4EF7053A-BDA1-4DF9-B18C-6FAB9D6A5F4C}" sibTransId="{DC467749-CA23-4B87-A79F-85E85F950DBD}"/>
    <dgm:cxn modelId="{7E6828A9-7A95-4DD8-8E93-8DB549F01D91}" type="presOf" srcId="{21D4A9D7-24DD-46F6-A1AC-FC2657EF77AE}" destId="{46A07C4F-1C7A-45F7-8F82-AF4EA9AB478A}" srcOrd="0" destOrd="0" presId="urn:microsoft.com/office/officeart/2005/8/layout/vList2"/>
    <dgm:cxn modelId="{34E353AD-15A0-4D20-ACE8-9000D55B6746}" srcId="{0351F02D-AB2A-49F5-AB43-3D03DEAE2ADA}" destId="{C320CF69-43CD-4C74-8246-7CEC45E16A1B}" srcOrd="4" destOrd="0" parTransId="{C8F87855-5D85-41BC-8B2D-729B9727EE01}" sibTransId="{D42A8AF6-6968-40B6-BD8B-CE950A4C82EF}"/>
    <dgm:cxn modelId="{FDA7ADAF-2F05-412C-A7CF-ED416C696827}" type="presOf" srcId="{0F4127A6-8BB6-4531-9A53-2C246ED0727A}" destId="{C877F5C7-FE3F-4472-BF8D-E0998B2358AB}" srcOrd="0" destOrd="0" presId="urn:microsoft.com/office/officeart/2005/8/layout/vList2"/>
    <dgm:cxn modelId="{28D0E8B6-32B4-4957-A0DA-955D99236066}" srcId="{0351F02D-AB2A-49F5-AB43-3D03DEAE2ADA}" destId="{21D4A9D7-24DD-46F6-A1AC-FC2657EF77AE}" srcOrd="0" destOrd="0" parTransId="{1ACDB8E8-8B89-4639-A884-2CF55EC30064}" sibTransId="{C228808E-25BC-41CB-9C04-3AB2B58F348C}"/>
    <dgm:cxn modelId="{706FC2BE-B3BD-465B-A0D4-584A60E7DE73}" srcId="{0351F02D-AB2A-49F5-AB43-3D03DEAE2ADA}" destId="{E9E241E7-7AB5-4789-B103-811F1EF84DE0}" srcOrd="2" destOrd="0" parTransId="{DF7CFFDD-45A0-4B93-BA61-4C7252D9D5CB}" sibTransId="{6E689760-7483-467E-AA73-601BA8B25D47}"/>
    <dgm:cxn modelId="{195DF3BF-6B6F-4E63-8FBB-CBE22587C4B5}" type="presOf" srcId="{E9E241E7-7AB5-4789-B103-811F1EF84DE0}" destId="{D59A89A8-6655-4A25-BB01-826273942FA2}" srcOrd="0" destOrd="0" presId="urn:microsoft.com/office/officeart/2005/8/layout/vList2"/>
    <dgm:cxn modelId="{CEEA29D9-BFF5-433F-A2D3-7B830E4B9044}" type="presOf" srcId="{0351F02D-AB2A-49F5-AB43-3D03DEAE2ADA}" destId="{135DFAEC-4954-4783-B3BE-90B313671FE9}" srcOrd="0" destOrd="0" presId="urn:microsoft.com/office/officeart/2005/8/layout/vList2"/>
    <dgm:cxn modelId="{086141F6-088D-4C91-A604-74A5E86B4EEA}" type="presParOf" srcId="{135DFAEC-4954-4783-B3BE-90B313671FE9}" destId="{46A07C4F-1C7A-45F7-8F82-AF4EA9AB478A}" srcOrd="0" destOrd="0" presId="urn:microsoft.com/office/officeart/2005/8/layout/vList2"/>
    <dgm:cxn modelId="{4A8C12A2-86DF-44C7-ABB5-CEE9967E3812}" type="presParOf" srcId="{135DFAEC-4954-4783-B3BE-90B313671FE9}" destId="{B70B6070-3F46-4D53-AD9A-435E1FD55939}" srcOrd="1" destOrd="0" presId="urn:microsoft.com/office/officeart/2005/8/layout/vList2"/>
    <dgm:cxn modelId="{A906C3C1-44B6-4FA7-B8F8-1BC90498C1BC}" type="presParOf" srcId="{135DFAEC-4954-4783-B3BE-90B313671FE9}" destId="{C877F5C7-FE3F-4472-BF8D-E0998B2358AB}" srcOrd="2" destOrd="0" presId="urn:microsoft.com/office/officeart/2005/8/layout/vList2"/>
    <dgm:cxn modelId="{32990E25-CAF6-4498-A3AB-A48BB2A4B809}" type="presParOf" srcId="{135DFAEC-4954-4783-B3BE-90B313671FE9}" destId="{AF196D83-F7E5-48AC-A35C-182E8B8218DB}" srcOrd="3" destOrd="0" presId="urn:microsoft.com/office/officeart/2005/8/layout/vList2"/>
    <dgm:cxn modelId="{3723ED9D-E5E9-45A3-A942-566EC381D0EC}" type="presParOf" srcId="{135DFAEC-4954-4783-B3BE-90B313671FE9}" destId="{D59A89A8-6655-4A25-BB01-826273942FA2}" srcOrd="4" destOrd="0" presId="urn:microsoft.com/office/officeart/2005/8/layout/vList2"/>
    <dgm:cxn modelId="{2D2A352E-D79A-4FCA-BA12-4A210EB5D63D}" type="presParOf" srcId="{135DFAEC-4954-4783-B3BE-90B313671FE9}" destId="{AEE6DA86-AB5D-4E59-8983-30FCAE7CDF5A}" srcOrd="5" destOrd="0" presId="urn:microsoft.com/office/officeart/2005/8/layout/vList2"/>
    <dgm:cxn modelId="{4B256BDD-54B2-4650-9D5B-C6FCFCB02F08}" type="presParOf" srcId="{135DFAEC-4954-4783-B3BE-90B313671FE9}" destId="{FC74C82D-04B8-46A5-875C-328123F6C4CA}" srcOrd="6" destOrd="0" presId="urn:microsoft.com/office/officeart/2005/8/layout/vList2"/>
    <dgm:cxn modelId="{4315D867-02DC-4345-8A7A-586FB44F4852}" type="presParOf" srcId="{135DFAEC-4954-4783-B3BE-90B313671FE9}" destId="{F4E53A9D-C5B1-4F20-AE70-4CA8697ABE43}" srcOrd="7" destOrd="0" presId="urn:microsoft.com/office/officeart/2005/8/layout/vList2"/>
    <dgm:cxn modelId="{D309DE47-825F-472A-AD0F-FF1E66766BF5}" type="presParOf" srcId="{135DFAEC-4954-4783-B3BE-90B313671FE9}" destId="{B0148A1F-F818-43A5-9F6D-F1A494F875E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FBED3F-9A5F-4AC6-9B6E-AFF1993A3302}">
      <dsp:nvSpPr>
        <dsp:cNvPr id="0" name=""/>
        <dsp:cNvSpPr/>
      </dsp:nvSpPr>
      <dsp:spPr>
        <a:xfrm>
          <a:off x="0" y="1550181"/>
          <a:ext cx="6367912" cy="15590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Drugs</a:t>
          </a:r>
          <a:endParaRPr lang="en-US" sz="6500" kern="1200"/>
        </a:p>
      </dsp:txBody>
      <dsp:txXfrm>
        <a:off x="76105" y="1626286"/>
        <a:ext cx="6215702" cy="1406815"/>
      </dsp:txXfrm>
    </dsp:sp>
    <dsp:sp modelId="{6BDD2D6C-66FE-4409-90B9-0E6362451931}">
      <dsp:nvSpPr>
        <dsp:cNvPr id="0" name=""/>
        <dsp:cNvSpPr/>
      </dsp:nvSpPr>
      <dsp:spPr>
        <a:xfrm>
          <a:off x="0" y="3296406"/>
          <a:ext cx="6367912" cy="155902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GB" sz="6500" kern="1200"/>
            <a:t>Psychosurgery</a:t>
          </a:r>
          <a:endParaRPr lang="en-US" sz="6500" kern="1200"/>
        </a:p>
      </dsp:txBody>
      <dsp:txXfrm>
        <a:off x="76105" y="3372511"/>
        <a:ext cx="6215702" cy="1406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6E0375-2A7A-4039-8562-67CBF5FBBA86}">
      <dsp:nvSpPr>
        <dsp:cNvPr id="0" name=""/>
        <dsp:cNvSpPr/>
      </dsp:nvSpPr>
      <dsp:spPr>
        <a:xfrm>
          <a:off x="0" y="677766"/>
          <a:ext cx="6367912" cy="9547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e.g. Selective Serotonin Reuptake Inhibitors (SSRIs)</a:t>
          </a:r>
          <a:endParaRPr lang="en-US" sz="2400" kern="1200"/>
        </a:p>
      </dsp:txBody>
      <dsp:txXfrm>
        <a:off x="46606" y="724372"/>
        <a:ext cx="6274700" cy="861507"/>
      </dsp:txXfrm>
    </dsp:sp>
    <dsp:sp modelId="{FBA526A5-0D8C-4C15-9CC4-229BC4064894}">
      <dsp:nvSpPr>
        <dsp:cNvPr id="0" name=""/>
        <dsp:cNvSpPr/>
      </dsp:nvSpPr>
      <dsp:spPr>
        <a:xfrm>
          <a:off x="0" y="1701606"/>
          <a:ext cx="6367912" cy="95471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Include fluoxetine (Prozac) and paroxetine (Paxil)</a:t>
          </a:r>
          <a:endParaRPr lang="en-US" sz="2400" kern="1200"/>
        </a:p>
      </dsp:txBody>
      <dsp:txXfrm>
        <a:off x="46606" y="1748212"/>
        <a:ext cx="6274700" cy="861507"/>
      </dsp:txXfrm>
    </dsp:sp>
    <dsp:sp modelId="{BB9139BE-5E2A-46F8-B44C-631B430616F3}">
      <dsp:nvSpPr>
        <dsp:cNvPr id="0" name=""/>
        <dsp:cNvSpPr/>
      </dsp:nvSpPr>
      <dsp:spPr>
        <a:xfrm>
          <a:off x="0" y="2725446"/>
          <a:ext cx="6367912" cy="95471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Reduce the reuptake of serotonin in the synapse by blocking the transporter cells. </a:t>
          </a:r>
          <a:endParaRPr lang="en-US" sz="2400" kern="1200"/>
        </a:p>
      </dsp:txBody>
      <dsp:txXfrm>
        <a:off x="46606" y="2772052"/>
        <a:ext cx="6274700" cy="861507"/>
      </dsp:txXfrm>
    </dsp:sp>
    <dsp:sp modelId="{3155FB66-37C7-4642-8AFB-AC6A8A4DF701}">
      <dsp:nvSpPr>
        <dsp:cNvPr id="0" name=""/>
        <dsp:cNvSpPr/>
      </dsp:nvSpPr>
      <dsp:spPr>
        <a:xfrm>
          <a:off x="0" y="3749286"/>
          <a:ext cx="6367912" cy="95471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As a result more serotonin is left in the synaptic gap. </a:t>
          </a:r>
          <a:endParaRPr lang="en-US" sz="2400" kern="1200"/>
        </a:p>
      </dsp:txBody>
      <dsp:txXfrm>
        <a:off x="46606" y="3795892"/>
        <a:ext cx="6274700" cy="861507"/>
      </dsp:txXfrm>
    </dsp:sp>
    <dsp:sp modelId="{418921EF-3866-4D17-9D78-57C28F138195}">
      <dsp:nvSpPr>
        <dsp:cNvPr id="0" name=""/>
        <dsp:cNvSpPr/>
      </dsp:nvSpPr>
      <dsp:spPr>
        <a:xfrm>
          <a:off x="0" y="4773126"/>
          <a:ext cx="6367912" cy="954719"/>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 person will need to take these for 3-4 months in order to experience a reduction in symptoms.</a:t>
          </a:r>
          <a:endParaRPr lang="en-US" sz="2400" kern="1200"/>
        </a:p>
      </dsp:txBody>
      <dsp:txXfrm>
        <a:off x="46606" y="4819732"/>
        <a:ext cx="6274700" cy="86150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3D8CD-5507-460A-AC44-2DE778661E8C}">
      <dsp:nvSpPr>
        <dsp:cNvPr id="0" name=""/>
        <dsp:cNvSpPr/>
      </dsp:nvSpPr>
      <dsp:spPr>
        <a:xfrm>
          <a:off x="0" y="36958"/>
          <a:ext cx="6367912" cy="205488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e.g. Tricyclics (TCAs) are an older type of anti-depressant.</a:t>
          </a:r>
          <a:endParaRPr lang="en-US" sz="2900" kern="1200" dirty="0"/>
        </a:p>
      </dsp:txBody>
      <dsp:txXfrm>
        <a:off x="100311" y="137269"/>
        <a:ext cx="6167290" cy="1854263"/>
      </dsp:txXfrm>
    </dsp:sp>
    <dsp:sp modelId="{3CE7055F-83FE-4B81-832C-6C0619FE37E8}">
      <dsp:nvSpPr>
        <dsp:cNvPr id="0" name=""/>
        <dsp:cNvSpPr/>
      </dsp:nvSpPr>
      <dsp:spPr>
        <a:xfrm>
          <a:off x="0" y="2175363"/>
          <a:ext cx="6367912" cy="205488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They also increase the availability of serotonin in the synapse but affect other neurotransmitters as well (e.g. noradrenaline). </a:t>
          </a:r>
          <a:endParaRPr lang="en-US" sz="2900" kern="1200"/>
        </a:p>
      </dsp:txBody>
      <dsp:txXfrm>
        <a:off x="100311" y="2275674"/>
        <a:ext cx="6167290" cy="1854263"/>
      </dsp:txXfrm>
    </dsp:sp>
    <dsp:sp modelId="{1460A4EE-8872-4A20-95F4-FDF2C5BB1E72}">
      <dsp:nvSpPr>
        <dsp:cNvPr id="0" name=""/>
        <dsp:cNvSpPr/>
      </dsp:nvSpPr>
      <dsp:spPr>
        <a:xfrm>
          <a:off x="0" y="4313769"/>
          <a:ext cx="6367912" cy="205488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These are only used in treatment-resistant cases as they have more serious side effects than SSRIs. </a:t>
          </a:r>
          <a:endParaRPr lang="en-US" sz="2900" kern="1200"/>
        </a:p>
      </dsp:txBody>
      <dsp:txXfrm>
        <a:off x="100311" y="4414080"/>
        <a:ext cx="6167290" cy="18542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06067-CC1C-4F59-92A4-6B8789729915}">
      <dsp:nvSpPr>
        <dsp:cNvPr id="0" name=""/>
        <dsp:cNvSpPr/>
      </dsp:nvSpPr>
      <dsp:spPr>
        <a:xfrm>
          <a:off x="0" y="238761"/>
          <a:ext cx="6263640" cy="162004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dirty="0"/>
            <a:t>e.g. </a:t>
          </a:r>
          <a:r>
            <a:rPr lang="en-GB" sz="2900" kern="1200" dirty="0" err="1"/>
            <a:t>Benzodiazephines</a:t>
          </a:r>
          <a:r>
            <a:rPr lang="en-GB" sz="2900" kern="1200" dirty="0"/>
            <a:t> (BZs)</a:t>
          </a:r>
          <a:endParaRPr lang="en-US" sz="2900" kern="1200" dirty="0"/>
        </a:p>
      </dsp:txBody>
      <dsp:txXfrm>
        <a:off x="79084" y="317845"/>
        <a:ext cx="6105472" cy="1461873"/>
      </dsp:txXfrm>
    </dsp:sp>
    <dsp:sp modelId="{A0DA423C-BDBC-4229-AF2B-A0C7FCB224C0}">
      <dsp:nvSpPr>
        <dsp:cNvPr id="0" name=""/>
        <dsp:cNvSpPr/>
      </dsp:nvSpPr>
      <dsp:spPr>
        <a:xfrm>
          <a:off x="0" y="1942323"/>
          <a:ext cx="6263640" cy="1620041"/>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These enhance the activity of the neurotransmitter GABA.</a:t>
          </a:r>
          <a:endParaRPr lang="en-US" sz="2900" kern="1200"/>
        </a:p>
      </dsp:txBody>
      <dsp:txXfrm>
        <a:off x="79084" y="2021407"/>
        <a:ext cx="6105472" cy="1461873"/>
      </dsp:txXfrm>
    </dsp:sp>
    <dsp:sp modelId="{DE0F1E96-4269-4EF6-BB33-960C9F9E110D}">
      <dsp:nvSpPr>
        <dsp:cNvPr id="0" name=""/>
        <dsp:cNvSpPr/>
      </dsp:nvSpPr>
      <dsp:spPr>
        <a:xfrm>
          <a:off x="0" y="3645884"/>
          <a:ext cx="6263640" cy="162004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This neurotransmitter slows down the activity of the central nervous system and makes a person feel more relaxed. </a:t>
          </a:r>
          <a:endParaRPr lang="en-US" sz="2900" kern="1200"/>
        </a:p>
      </dsp:txBody>
      <dsp:txXfrm>
        <a:off x="79084" y="3724968"/>
        <a:ext cx="6105472" cy="14618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8E64B3-1393-4BEC-B484-6C373C93CA63}">
      <dsp:nvSpPr>
        <dsp:cNvPr id="0" name=""/>
        <dsp:cNvSpPr/>
      </dsp:nvSpPr>
      <dsp:spPr>
        <a:xfrm>
          <a:off x="0" y="2347"/>
          <a:ext cx="6248400" cy="1189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359D9-9225-4DAB-9E47-CF208F05EF3F}">
      <dsp:nvSpPr>
        <dsp:cNvPr id="0" name=""/>
        <dsp:cNvSpPr/>
      </dsp:nvSpPr>
      <dsp:spPr>
        <a:xfrm>
          <a:off x="359915" y="270053"/>
          <a:ext cx="654392" cy="6543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962747-1828-4114-8CCD-AC249E0C0549}">
      <dsp:nvSpPr>
        <dsp:cNvPr id="0" name=""/>
        <dsp:cNvSpPr/>
      </dsp:nvSpPr>
      <dsp:spPr>
        <a:xfrm>
          <a:off x="1374223" y="2347"/>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dirty="0"/>
            <a:t>A surgeon implants electrodes in the brain.</a:t>
          </a:r>
          <a:endParaRPr lang="en-US" sz="2200" kern="1200" dirty="0"/>
        </a:p>
      </dsp:txBody>
      <dsp:txXfrm>
        <a:off x="1374223" y="2347"/>
        <a:ext cx="4874176" cy="1189803"/>
      </dsp:txXfrm>
    </dsp:sp>
    <dsp:sp modelId="{B433E73C-A93C-4350-9F36-DA39CDE3C6E9}">
      <dsp:nvSpPr>
        <dsp:cNvPr id="0" name=""/>
        <dsp:cNvSpPr/>
      </dsp:nvSpPr>
      <dsp:spPr>
        <a:xfrm>
          <a:off x="0" y="1489602"/>
          <a:ext cx="6248400" cy="1189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41365A-4246-4F63-9E51-6287E48E1B5A}">
      <dsp:nvSpPr>
        <dsp:cNvPr id="0" name=""/>
        <dsp:cNvSpPr/>
      </dsp:nvSpPr>
      <dsp:spPr>
        <a:xfrm>
          <a:off x="359915" y="1757308"/>
          <a:ext cx="654392" cy="6543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3FA924-F2F5-4F66-9660-3D7FAFF5F1C5}">
      <dsp:nvSpPr>
        <dsp:cNvPr id="0" name=""/>
        <dsp:cNvSpPr/>
      </dsp:nvSpPr>
      <dsp:spPr>
        <a:xfrm>
          <a:off x="1374223" y="1489602"/>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dirty="0"/>
            <a:t>These are connected to a small electrical generator in the chest.</a:t>
          </a:r>
          <a:endParaRPr lang="en-US" sz="2200" kern="1200" dirty="0"/>
        </a:p>
      </dsp:txBody>
      <dsp:txXfrm>
        <a:off x="1374223" y="1489602"/>
        <a:ext cx="4874176" cy="1189803"/>
      </dsp:txXfrm>
    </dsp:sp>
    <dsp:sp modelId="{142C9C3A-C009-4E00-8736-FC4EF13D68AF}">
      <dsp:nvSpPr>
        <dsp:cNvPr id="0" name=""/>
        <dsp:cNvSpPr/>
      </dsp:nvSpPr>
      <dsp:spPr>
        <a:xfrm>
          <a:off x="0" y="2976856"/>
          <a:ext cx="6248400" cy="1189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C015B9-3558-432E-B19F-542C7817BD5C}">
      <dsp:nvSpPr>
        <dsp:cNvPr id="0" name=""/>
        <dsp:cNvSpPr/>
      </dsp:nvSpPr>
      <dsp:spPr>
        <a:xfrm>
          <a:off x="359915" y="3244562"/>
          <a:ext cx="654392" cy="6543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102A7D-A154-4A60-B3EC-6D526BCE80E7}">
      <dsp:nvSpPr>
        <dsp:cNvPr id="0" name=""/>
        <dsp:cNvSpPr/>
      </dsp:nvSpPr>
      <dsp:spPr>
        <a:xfrm>
          <a:off x="1374223" y="2976856"/>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dirty="0"/>
            <a:t>It does not permanently destroy neural tissue (as surgery does).</a:t>
          </a:r>
          <a:endParaRPr lang="en-US" sz="2200" kern="1200" dirty="0"/>
        </a:p>
      </dsp:txBody>
      <dsp:txXfrm>
        <a:off x="1374223" y="2976856"/>
        <a:ext cx="4874176" cy="1189803"/>
      </dsp:txXfrm>
    </dsp:sp>
    <dsp:sp modelId="{98081B24-C5A5-4216-B2FE-F5228A51EBEC}">
      <dsp:nvSpPr>
        <dsp:cNvPr id="0" name=""/>
        <dsp:cNvSpPr/>
      </dsp:nvSpPr>
      <dsp:spPr>
        <a:xfrm>
          <a:off x="0" y="4464111"/>
          <a:ext cx="6248400" cy="1189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C10C15-8338-4040-BA74-A3CE183DB8FD}">
      <dsp:nvSpPr>
        <dsp:cNvPr id="0" name=""/>
        <dsp:cNvSpPr/>
      </dsp:nvSpPr>
      <dsp:spPr>
        <a:xfrm>
          <a:off x="359915" y="4731817"/>
          <a:ext cx="654392" cy="6543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6E7092-D6AA-4592-B881-87ED359E317E}">
      <dsp:nvSpPr>
        <dsp:cNvPr id="0" name=""/>
        <dsp:cNvSpPr/>
      </dsp:nvSpPr>
      <dsp:spPr>
        <a:xfrm>
          <a:off x="1374223" y="4464111"/>
          <a:ext cx="4874176" cy="11898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921" tIns="125921" rIns="125921" bIns="125921" numCol="1" spcCol="1270" anchor="ctr" anchorCtr="0">
          <a:noAutofit/>
        </a:bodyPr>
        <a:lstStyle/>
        <a:p>
          <a:pPr marL="0" lvl="0" indent="0" algn="l" defTabSz="977900">
            <a:lnSpc>
              <a:spcPct val="90000"/>
            </a:lnSpc>
            <a:spcBef>
              <a:spcPct val="0"/>
            </a:spcBef>
            <a:spcAft>
              <a:spcPct val="35000"/>
            </a:spcAft>
            <a:buNone/>
          </a:pPr>
          <a:r>
            <a:rPr lang="en-GB" sz="2200" kern="1200" dirty="0"/>
            <a:t>But uses electricity to modulate the transmission of brain signals. </a:t>
          </a:r>
          <a:endParaRPr lang="en-US" sz="2200" kern="1200" dirty="0"/>
        </a:p>
      </dsp:txBody>
      <dsp:txXfrm>
        <a:off x="1374223" y="4464111"/>
        <a:ext cx="4874176" cy="11898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1D41B-891A-4446-8C6F-041710316AB1}">
      <dsp:nvSpPr>
        <dsp:cNvPr id="0" name=""/>
        <dsp:cNvSpPr/>
      </dsp:nvSpPr>
      <dsp:spPr>
        <a:xfrm>
          <a:off x="0" y="523043"/>
          <a:ext cx="10515600" cy="15590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ERP</a:t>
          </a:r>
          <a:endParaRPr lang="en-US" sz="6500" kern="1200" dirty="0"/>
        </a:p>
      </dsp:txBody>
      <dsp:txXfrm>
        <a:off x="76105" y="599148"/>
        <a:ext cx="10363390" cy="1406815"/>
      </dsp:txXfrm>
    </dsp:sp>
    <dsp:sp modelId="{D6A965C3-0AC9-4388-8639-23C4A11FED16}">
      <dsp:nvSpPr>
        <dsp:cNvPr id="0" name=""/>
        <dsp:cNvSpPr/>
      </dsp:nvSpPr>
      <dsp:spPr>
        <a:xfrm>
          <a:off x="0" y="2269269"/>
          <a:ext cx="10515600" cy="15590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dirty="0"/>
            <a:t>CBT</a:t>
          </a:r>
          <a:endParaRPr lang="en-US" sz="6500" kern="1200" dirty="0"/>
        </a:p>
      </dsp:txBody>
      <dsp:txXfrm>
        <a:off x="76105" y="2345374"/>
        <a:ext cx="10363390" cy="14068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BA8E6-E3EA-4C3C-AAEF-C9CBD8DEF1BD}">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921DDB-4203-4E31-ADE9-4EFD3E8819B1}">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CBT is an ‘evidence-based’ therapy because there is so much evidence to support it. It is endorsed by the National Institute for Health and Clinical Excellence (NICE). </a:t>
          </a:r>
          <a:endParaRPr lang="en-US" sz="2900" kern="1200"/>
        </a:p>
      </dsp:txBody>
      <dsp:txXfrm>
        <a:off x="0" y="2124"/>
        <a:ext cx="10515600" cy="1449029"/>
      </dsp:txXfrm>
    </dsp:sp>
    <dsp:sp modelId="{0C2C8427-BF20-4C77-A509-7FF20BBDA56D}">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939D65-619A-4EE9-824C-A9CC30EB57F4}">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u="sng" kern="1200"/>
            <a:t>Cordioli et al. (2008)</a:t>
          </a:r>
          <a:r>
            <a:rPr lang="en-GB" sz="2900" kern="1200"/>
            <a:t> claims that CBT is effective for about 70% of patients with OCD who try CBT.</a:t>
          </a:r>
          <a:endParaRPr lang="en-US" sz="2900" kern="1200"/>
        </a:p>
      </dsp:txBody>
      <dsp:txXfrm>
        <a:off x="0" y="1451154"/>
        <a:ext cx="10515600" cy="1449029"/>
      </dsp:txXfrm>
    </dsp:sp>
    <dsp:sp modelId="{CACE812E-53FB-40A0-B813-0024CAC87206}">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ED91E3-9928-42D7-B8C7-84008DF6F420}">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u="sng" kern="1200"/>
            <a:t>The POTS team (2004)</a:t>
          </a:r>
          <a:r>
            <a:rPr lang="en-GB" sz="2900" kern="1200"/>
            <a:t> found that CBT is an effective therapy for OCD compared with a placebo group. </a:t>
          </a:r>
          <a:endParaRPr lang="en-US" sz="2900" kern="1200"/>
        </a:p>
      </dsp:txBody>
      <dsp:txXfrm>
        <a:off x="0" y="2900183"/>
        <a:ext cx="10515600" cy="144902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B3158-51D4-41C6-B739-4B5A08A0C1EE}">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295585-EC10-41C2-9F09-C2874D7CA86F}">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CBT works relatively quickly – in around 3 months. </a:t>
          </a:r>
          <a:endParaRPr lang="en-US" sz="2900" kern="1200"/>
        </a:p>
      </dsp:txBody>
      <dsp:txXfrm>
        <a:off x="0" y="0"/>
        <a:ext cx="10515600" cy="1087834"/>
      </dsp:txXfrm>
    </dsp:sp>
    <dsp:sp modelId="{04228AF6-423F-486D-833E-042B35679709}">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87BD4F-0EE3-4E3B-8376-98A80FCDC3D9}">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People who have CBT have lower rates of relapse when discontinued compared to people who take medication for their OCD.</a:t>
          </a:r>
          <a:endParaRPr lang="en-US" sz="2900" kern="1200"/>
        </a:p>
      </dsp:txBody>
      <dsp:txXfrm>
        <a:off x="0" y="1087834"/>
        <a:ext cx="10515600" cy="1087834"/>
      </dsp:txXfrm>
    </dsp:sp>
    <dsp:sp modelId="{2E42BCFE-8531-4F94-846D-F280047B61E7}">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05E5EF-781D-4AE0-982E-CB71E6DCF7D8}">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It can be delivered as group therapy or online (this reduces waiting times)</a:t>
          </a:r>
          <a:endParaRPr lang="en-US" sz="2900" kern="1200"/>
        </a:p>
      </dsp:txBody>
      <dsp:txXfrm>
        <a:off x="0" y="2175669"/>
        <a:ext cx="10515600" cy="1087834"/>
      </dsp:txXfrm>
    </dsp:sp>
    <dsp:sp modelId="{64A03B7D-2350-4C50-BF42-5AE1A6D19DD5}">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40E767-1A3A-42D1-A74A-5DF0A7B1AEE8}">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CBT can be considered an ethical treatment as there are no side effects.</a:t>
          </a:r>
          <a:endParaRPr lang="en-US" sz="2900" kern="1200"/>
        </a:p>
      </dsp:txBody>
      <dsp:txXfrm>
        <a:off x="0" y="3263503"/>
        <a:ext cx="10515600" cy="10878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53AE4-8ABB-4D7A-957B-5A477B186D00}">
      <dsp:nvSpPr>
        <dsp:cNvPr id="0" name=""/>
        <dsp:cNvSpPr/>
      </dsp:nvSpPr>
      <dsp:spPr>
        <a:xfrm>
          <a:off x="0" y="41544"/>
          <a:ext cx="10515600" cy="1374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u="sng" kern="1200"/>
            <a:t>The POTS team (2004)</a:t>
          </a:r>
          <a:r>
            <a:rPr lang="en-GB" sz="2500" kern="1200"/>
            <a:t> found that the antidepressant drug sertraline was also effective for treating OCD and that the most effective treatment was actually a combination of CBT and drug medication.</a:t>
          </a:r>
          <a:endParaRPr lang="en-US" sz="2500" kern="1200"/>
        </a:p>
      </dsp:txBody>
      <dsp:txXfrm>
        <a:off x="67110" y="108654"/>
        <a:ext cx="10381380" cy="1240530"/>
      </dsp:txXfrm>
    </dsp:sp>
    <dsp:sp modelId="{F333B289-961F-490B-B8A5-5EA725EB4896}">
      <dsp:nvSpPr>
        <dsp:cNvPr id="0" name=""/>
        <dsp:cNvSpPr/>
      </dsp:nvSpPr>
      <dsp:spPr>
        <a:xfrm>
          <a:off x="0" y="1488294"/>
          <a:ext cx="10515600" cy="1374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Many patients do not respond to CBT. </a:t>
          </a:r>
          <a:endParaRPr lang="en-US" sz="2500" kern="1200"/>
        </a:p>
      </dsp:txBody>
      <dsp:txXfrm>
        <a:off x="67110" y="1555404"/>
        <a:ext cx="10381380" cy="1240530"/>
      </dsp:txXfrm>
    </dsp:sp>
    <dsp:sp modelId="{E380CCF8-0374-43EA-9948-019003F59EC5}">
      <dsp:nvSpPr>
        <dsp:cNvPr id="0" name=""/>
        <dsp:cNvSpPr/>
      </dsp:nvSpPr>
      <dsp:spPr>
        <a:xfrm>
          <a:off x="0" y="2935044"/>
          <a:ext cx="10515600" cy="137475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CBT could be considered unethical as it can be uncomfortable and distressing for the person to be made to face their fears. </a:t>
          </a:r>
          <a:endParaRPr lang="en-US" sz="2500" kern="1200"/>
        </a:p>
      </dsp:txBody>
      <dsp:txXfrm>
        <a:off x="67110" y="3002154"/>
        <a:ext cx="10381380" cy="124053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01DB10-6615-46AC-9EAF-433FBF4BE84C}">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1D3E79-F07B-4DF3-BBF2-60D569628406}">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With people around you...</a:t>
          </a:r>
          <a:endParaRPr lang="en-US" sz="3200" kern="1200" dirty="0"/>
        </a:p>
      </dsp:txBody>
      <dsp:txXfrm>
        <a:off x="585701" y="1066737"/>
        <a:ext cx="4337991" cy="2693452"/>
      </dsp:txXfrm>
    </dsp:sp>
    <dsp:sp modelId="{6A2E41C8-E573-4A52-BE0C-821C0F17A86E}">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F8D928-4D96-41FD-9AAD-E5AFD2D292F2}">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Consider the following questions... </a:t>
          </a:r>
          <a:endParaRPr lang="en-US" sz="3200" kern="1200" dirty="0"/>
        </a:p>
      </dsp:txBody>
      <dsp:txXfrm>
        <a:off x="6092527" y="1066737"/>
        <a:ext cx="4337991" cy="269345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A07C4F-1C7A-45F7-8F82-AF4EA9AB478A}">
      <dsp:nvSpPr>
        <dsp:cNvPr id="0" name=""/>
        <dsp:cNvSpPr/>
      </dsp:nvSpPr>
      <dsp:spPr>
        <a:xfrm>
          <a:off x="0" y="93416"/>
          <a:ext cx="6367912" cy="120458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This is a semi-structured interview that can be used to assess symptom severity and also monitor response to treatment.</a:t>
          </a:r>
          <a:endParaRPr lang="en-US" sz="1700" kern="1200" dirty="0"/>
        </a:p>
      </dsp:txBody>
      <dsp:txXfrm>
        <a:off x="58803" y="152219"/>
        <a:ext cx="6250306" cy="1086982"/>
      </dsp:txXfrm>
    </dsp:sp>
    <dsp:sp modelId="{C877F5C7-FE3F-4472-BF8D-E0998B2358AB}">
      <dsp:nvSpPr>
        <dsp:cNvPr id="0" name=""/>
        <dsp:cNvSpPr/>
      </dsp:nvSpPr>
      <dsp:spPr>
        <a:xfrm>
          <a:off x="0" y="1346964"/>
          <a:ext cx="6367912" cy="1204588"/>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There are three sections.</a:t>
          </a:r>
          <a:endParaRPr lang="en-US" sz="1700" kern="1200"/>
        </a:p>
      </dsp:txBody>
      <dsp:txXfrm>
        <a:off x="58803" y="1405767"/>
        <a:ext cx="6250306" cy="1086982"/>
      </dsp:txXfrm>
    </dsp:sp>
    <dsp:sp modelId="{D59A89A8-6655-4A25-BB01-826273942FA2}">
      <dsp:nvSpPr>
        <dsp:cNvPr id="0" name=""/>
        <dsp:cNvSpPr/>
      </dsp:nvSpPr>
      <dsp:spPr>
        <a:xfrm>
          <a:off x="0" y="2600512"/>
          <a:ext cx="6367912" cy="1204588"/>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first two sections ask people to identify which obsessions and compulsions are being experienced now or have been in the past.</a:t>
          </a:r>
          <a:endParaRPr lang="en-US" sz="1700" kern="1200"/>
        </a:p>
      </dsp:txBody>
      <dsp:txXfrm>
        <a:off x="58803" y="2659315"/>
        <a:ext cx="6250306" cy="1086982"/>
      </dsp:txXfrm>
    </dsp:sp>
    <dsp:sp modelId="{FC74C82D-04B8-46A5-875C-328123F6C4CA}">
      <dsp:nvSpPr>
        <dsp:cNvPr id="0" name=""/>
        <dsp:cNvSpPr/>
      </dsp:nvSpPr>
      <dsp:spPr>
        <a:xfrm>
          <a:off x="0" y="3854060"/>
          <a:ext cx="6367912" cy="1204588"/>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 final section consists of ten short questions (Y-BOCS-10) e.g. concerning the extent to which the person is able to resist obsessions / compulsions, and the person’s perceived control over their symptoms. </a:t>
          </a:r>
          <a:endParaRPr lang="en-US" sz="1700" kern="1200"/>
        </a:p>
      </dsp:txBody>
      <dsp:txXfrm>
        <a:off x="58803" y="3912863"/>
        <a:ext cx="6250306" cy="1086982"/>
      </dsp:txXfrm>
    </dsp:sp>
    <dsp:sp modelId="{B0148A1F-F818-43A5-9F6D-F1A494F875E4}">
      <dsp:nvSpPr>
        <dsp:cNvPr id="0" name=""/>
        <dsp:cNvSpPr/>
      </dsp:nvSpPr>
      <dsp:spPr>
        <a:xfrm>
          <a:off x="0" y="5107608"/>
          <a:ext cx="6367912" cy="120458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There is a children’s version of this scale. </a:t>
          </a:r>
          <a:endParaRPr lang="en-US" sz="1700" kern="1200"/>
        </a:p>
      </dsp:txBody>
      <dsp:txXfrm>
        <a:off x="58803" y="5166411"/>
        <a:ext cx="6250306" cy="108698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7"/>
          </a:xfrm>
          <a:prstGeom prst="rect">
            <a:avLst/>
          </a:prstGeom>
        </p:spPr>
        <p:txBody>
          <a:bodyPr vert="horz" lIns="91440" tIns="45720" rIns="91440" bIns="45720" rtlCol="0"/>
          <a:lstStyle>
            <a:lvl1pPr algn="r">
              <a:defRPr sz="1200"/>
            </a:lvl1pPr>
          </a:lstStyle>
          <a:p>
            <a:fld id="{4EBD18E9-616A-4A4C-9203-CFA666785C9B}" type="datetimeFigureOut">
              <a:rPr lang="en-GB" smtClean="0"/>
              <a:t>02/11/2023</a:t>
            </a:fld>
            <a:endParaRPr lang="en-GB"/>
          </a:p>
        </p:txBody>
      </p:sp>
      <p:sp>
        <p:nvSpPr>
          <p:cNvPr id="4" name="Slide Image Placeholder 3"/>
          <p:cNvSpPr>
            <a:spLocks noGrp="1" noRot="1" noChangeAspect="1"/>
          </p:cNvSpPr>
          <p:nvPr>
            <p:ph type="sldImg" idx="2"/>
          </p:nvPr>
        </p:nvSpPr>
        <p:spPr>
          <a:xfrm>
            <a:off x="422275" y="1239838"/>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6"/>
          </a:xfrm>
          <a:prstGeom prst="rect">
            <a:avLst/>
          </a:prstGeom>
        </p:spPr>
        <p:txBody>
          <a:bodyPr vert="horz" lIns="91440" tIns="45720" rIns="91440" bIns="45720" rtlCol="0" anchor="b"/>
          <a:lstStyle>
            <a:lvl1pPr algn="r">
              <a:defRPr sz="1200"/>
            </a:lvl1pPr>
          </a:lstStyle>
          <a:p>
            <a:fld id="{039E3367-5160-473E-B9C1-2746F964D21C}" type="slidenum">
              <a:rPr lang="en-GB" smtClean="0"/>
              <a:t>‹#›</a:t>
            </a:fld>
            <a:endParaRPr lang="en-GB"/>
          </a:p>
        </p:txBody>
      </p:sp>
    </p:spTree>
    <p:extLst>
      <p:ext uri="{BB962C8B-B14F-4D97-AF65-F5344CB8AC3E}">
        <p14:creationId xmlns:p14="http://schemas.microsoft.com/office/powerpoint/2010/main" val="658750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Slide Image Placeholder 1">
            <a:extLst>
              <a:ext uri="{FF2B5EF4-FFF2-40B4-BE49-F238E27FC236}">
                <a16:creationId xmlns:a16="http://schemas.microsoft.com/office/drawing/2014/main" id="{DCCD1D5E-57D6-4090-A6C5-5AF733C837B1}"/>
              </a:ext>
            </a:extLst>
          </p:cNvPr>
          <p:cNvSpPr>
            <a:spLocks noGrp="1" noRot="1" noChangeAspect="1" noChangeArrowheads="1" noTextEdit="1"/>
          </p:cNvSpPr>
          <p:nvPr>
            <p:ph type="sldImg"/>
          </p:nvPr>
        </p:nvSpPr>
        <p:spPr>
          <a:ln/>
        </p:spPr>
      </p:sp>
      <p:sp>
        <p:nvSpPr>
          <p:cNvPr id="111619" name="Notes Placeholder 2">
            <a:extLst>
              <a:ext uri="{FF2B5EF4-FFF2-40B4-BE49-F238E27FC236}">
                <a16:creationId xmlns:a16="http://schemas.microsoft.com/office/drawing/2014/main" id="{8FCD08D9-2B73-42D6-85D5-03F55855BE75}"/>
              </a:ext>
            </a:extLst>
          </p:cNvPr>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11620" name="Slide Number Placeholder 3">
            <a:extLst>
              <a:ext uri="{FF2B5EF4-FFF2-40B4-BE49-F238E27FC236}">
                <a16:creationId xmlns:a16="http://schemas.microsoft.com/office/drawing/2014/main" id="{A34B13FF-6650-4DE6-8F3B-DCD804D13026}"/>
              </a:ext>
            </a:extLst>
          </p:cNvPr>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6C21F44-A9FF-47A1-B894-E3A1BE504DB5}" type="slidenum">
              <a:rPr lang="en-GB" altLang="en-US" smtClean="0"/>
              <a:pPr/>
              <a:t>6</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90511-B301-49A4-B86D-19D77FE3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1ACC87-8C96-48B7-A523-DA4F590583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690995-49AD-44E0-A084-C2A0D537125F}"/>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5" name="Footer Placeholder 4">
            <a:extLst>
              <a:ext uri="{FF2B5EF4-FFF2-40B4-BE49-F238E27FC236}">
                <a16:creationId xmlns:a16="http://schemas.microsoft.com/office/drawing/2014/main" id="{41835F8C-C7FE-401D-9CEA-C6502174E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2C18A-AACA-45B9-B140-8A31630DE0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55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3A1A1-78EB-47A7-8674-6CEAB0468D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74374E-32CE-40F7-AC7F-169E0C16B9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3551D-722B-40F6-9057-833B5331EAB2}"/>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5" name="Footer Placeholder 4">
            <a:extLst>
              <a:ext uri="{FF2B5EF4-FFF2-40B4-BE49-F238E27FC236}">
                <a16:creationId xmlns:a16="http://schemas.microsoft.com/office/drawing/2014/main" id="{2EF8578B-F1DF-42B7-BFCA-46A8CDCD2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CFFE4-8B55-4C6A-964F-DBA2415F98F4}"/>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443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312F-4F66-475A-B492-9E15696F85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A38E53-3226-460C-8B80-BAE28F6E7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CD9B0-E059-47E8-8941-A30ED3BE658D}"/>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5" name="Footer Placeholder 4">
            <a:extLst>
              <a:ext uri="{FF2B5EF4-FFF2-40B4-BE49-F238E27FC236}">
                <a16:creationId xmlns:a16="http://schemas.microsoft.com/office/drawing/2014/main" id="{B9F05284-0918-49C5-9D82-07CF61F3A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996E6-B644-45E2-AD4A-7ACA339300C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0034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6C8C-C6C6-4E54-910D-134F64F725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ACB38A-BECB-4526-B67B-6C2DCC707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94ED64-C4B1-4192-AD5A-8B2C35F4A4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F02002-5D93-4C57-BBC4-A4A6C4CB345A}"/>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6" name="Footer Placeholder 5">
            <a:extLst>
              <a:ext uri="{FF2B5EF4-FFF2-40B4-BE49-F238E27FC236}">
                <a16:creationId xmlns:a16="http://schemas.microsoft.com/office/drawing/2014/main" id="{3F0CFBD1-8B3D-40A9-BF1E-DDEE7089A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9E995-7B23-46F2-94B1-F37CAB7E52A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710873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7061-78E7-48B3-A54A-386BB097E1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2385AC-A564-4BA8-B686-01D3BC5AC8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204F-6B71-41B7-B963-B83A37FE09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54C440-94AB-424E-A9AF-13CC9C40A5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2FDFE0-BA6C-43CE-9F49-8DC7989561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864578-186B-41D8-87DE-10FB1E87FE6B}"/>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8" name="Footer Placeholder 7">
            <a:extLst>
              <a:ext uri="{FF2B5EF4-FFF2-40B4-BE49-F238E27FC236}">
                <a16:creationId xmlns:a16="http://schemas.microsoft.com/office/drawing/2014/main" id="{D475CA70-05F1-4CF2-970F-0F21B576C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BBB3C5-E2BF-4DCF-A6A0-9A82ACFD03BE}"/>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52811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815A-E604-4AF5-8916-DEA8FD4353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6A9DC7-156B-40FF-9D4F-249C3AF481E7}"/>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4" name="Footer Placeholder 3">
            <a:extLst>
              <a:ext uri="{FF2B5EF4-FFF2-40B4-BE49-F238E27FC236}">
                <a16:creationId xmlns:a16="http://schemas.microsoft.com/office/drawing/2014/main" id="{65ED3304-FC31-4934-8B15-28CEE451F1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B03444-194A-4B26-B467-AF3D91D8019F}"/>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99421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96F374-906F-4B54-B0E7-2DB1C61A1C1D}"/>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3" name="Footer Placeholder 2">
            <a:extLst>
              <a:ext uri="{FF2B5EF4-FFF2-40B4-BE49-F238E27FC236}">
                <a16:creationId xmlns:a16="http://schemas.microsoft.com/office/drawing/2014/main" id="{EB946DE2-0FEA-4A16-AA08-75CCEE3E0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16A6E4-7705-4CD5-8114-EEA29C0E1880}"/>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791240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640E-A07F-40C2-82A3-BEC14C9E78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65099E-6860-40AE-9886-3A903E251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9BE4B-4539-412B-835B-8113C186D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4CE10-49E0-4088-A9D6-7B2D9DBD65BA}"/>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6" name="Footer Placeholder 5">
            <a:extLst>
              <a:ext uri="{FF2B5EF4-FFF2-40B4-BE49-F238E27FC236}">
                <a16:creationId xmlns:a16="http://schemas.microsoft.com/office/drawing/2014/main" id="{08818D10-07D0-42A8-83D3-8727E035C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E9BB51-4A55-4F8E-9BCF-FDA4554F9BB9}"/>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776696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4BB4-6E04-4755-8082-BB45EFAFB4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0F5245-F5D6-49CA-BE9C-8D7D416FB4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B7738F-7766-43FB-8546-F70501BFDA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048CF3-A544-4FC5-BBDC-1AF4177BA598}"/>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6" name="Footer Placeholder 5">
            <a:extLst>
              <a:ext uri="{FF2B5EF4-FFF2-40B4-BE49-F238E27FC236}">
                <a16:creationId xmlns:a16="http://schemas.microsoft.com/office/drawing/2014/main" id="{C5A0FED2-80C0-41EE-968F-A443BDA46E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56BC93-4484-441F-8BE0-BC36AF90D6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90950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81DD-27D0-46E4-9311-4B6700BE6A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0E6F2-7514-41BD-9003-99E09AF3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8DDE1-F6CB-442D-A275-8DA4EB80AB1A}"/>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5" name="Footer Placeholder 4">
            <a:extLst>
              <a:ext uri="{FF2B5EF4-FFF2-40B4-BE49-F238E27FC236}">
                <a16:creationId xmlns:a16="http://schemas.microsoft.com/office/drawing/2014/main" id="{45D0007A-E4F2-454A-8818-B08650612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E1814-2820-45A4-AC17-8034E89A996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468524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A81AFA-BC60-4A55-BD4D-44726C46C6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A75BA4-904B-42C1-B6B6-8DC363F47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710F4-D922-4D5B-A58A-4BC1BF998B0D}"/>
              </a:ext>
            </a:extLst>
          </p:cNvPr>
          <p:cNvSpPr>
            <a:spLocks noGrp="1"/>
          </p:cNvSpPr>
          <p:nvPr>
            <p:ph type="dt" sz="half" idx="10"/>
          </p:nvPr>
        </p:nvSpPr>
        <p:spPr/>
        <p:txBody>
          <a:bodyPr/>
          <a:lstStyle/>
          <a:p>
            <a:fld id="{33205898-4C55-4269-807D-4EE0C57D88CE}" type="datetimeFigureOut">
              <a:rPr lang="en-GB" smtClean="0"/>
              <a:t>02/11/2023</a:t>
            </a:fld>
            <a:endParaRPr lang="en-GB"/>
          </a:p>
        </p:txBody>
      </p:sp>
      <p:sp>
        <p:nvSpPr>
          <p:cNvPr id="5" name="Footer Placeholder 4">
            <a:extLst>
              <a:ext uri="{FF2B5EF4-FFF2-40B4-BE49-F238E27FC236}">
                <a16:creationId xmlns:a16="http://schemas.microsoft.com/office/drawing/2014/main" id="{3D60F365-4814-4F2F-A4BB-86DADAADB9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37C95-8BA4-4D6A-9DB3-05701AC03B88}"/>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02528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04CE-F336-4069-81B2-D8928A8B5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E35269-CB30-4845-901E-4D503CB16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424C19-8B8E-4318-9017-2E679D23C0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05898-4C55-4269-807D-4EE0C57D88CE}" type="datetimeFigureOut">
              <a:rPr lang="en-GB" smtClean="0"/>
              <a:t>02/11/2023</a:t>
            </a:fld>
            <a:endParaRPr lang="en-GB"/>
          </a:p>
        </p:txBody>
      </p:sp>
      <p:sp>
        <p:nvSpPr>
          <p:cNvPr id="5" name="Footer Placeholder 4">
            <a:extLst>
              <a:ext uri="{FF2B5EF4-FFF2-40B4-BE49-F238E27FC236}">
                <a16:creationId xmlns:a16="http://schemas.microsoft.com/office/drawing/2014/main" id="{CB965FE2-5325-4D79-99CC-F47A3C858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C38376-1BA1-4B87-99CC-029F703F8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B123FB-9594-4504-9271-31259DAAB380}" type="slidenum">
              <a:rPr lang="en-GB" smtClean="0"/>
              <a:t>‹#›</a:t>
            </a:fld>
            <a:endParaRPr lang="en-GB"/>
          </a:p>
        </p:txBody>
      </p:sp>
    </p:spTree>
    <p:extLst>
      <p:ext uri="{BB962C8B-B14F-4D97-AF65-F5344CB8AC3E}">
        <p14:creationId xmlns:p14="http://schemas.microsoft.com/office/powerpoint/2010/main" val="195485470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2"/>
              </a:gs>
              <a:gs pos="25000">
                <a:schemeClr val="accent2"/>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B837972-963B-4D4A-A621-5CDB94EB62A6}"/>
              </a:ext>
            </a:extLst>
          </p:cNvPr>
          <p:cNvSpPr>
            <a:spLocks noGrp="1"/>
          </p:cNvSpPr>
          <p:nvPr>
            <p:ph type="title"/>
          </p:nvPr>
        </p:nvSpPr>
        <p:spPr>
          <a:xfrm>
            <a:off x="3045368" y="2043663"/>
            <a:ext cx="6105194" cy="2753624"/>
          </a:xfrm>
        </p:spPr>
        <p:txBody>
          <a:bodyPr vert="horz" lIns="91440" tIns="45720" rIns="91440" bIns="45720" rtlCol="0" anchor="b">
            <a:normAutofit/>
          </a:bodyPr>
          <a:lstStyle/>
          <a:p>
            <a:pPr algn="ctr"/>
            <a:r>
              <a:rPr lang="en-US" sz="4800" kern="1200" dirty="0">
                <a:solidFill>
                  <a:srgbClr val="FFFFFF"/>
                </a:solidFill>
                <a:latin typeface="+mn-lt"/>
                <a:ea typeface="+mj-ea"/>
                <a:cs typeface="+mj-cs"/>
              </a:rPr>
              <a:t>Obsessive Compulsive Disorder </a:t>
            </a:r>
            <a:br>
              <a:rPr lang="en-US" sz="4800" kern="1200" dirty="0">
                <a:solidFill>
                  <a:srgbClr val="FFFFFF"/>
                </a:solidFill>
                <a:latin typeface="+mn-lt"/>
                <a:ea typeface="+mj-ea"/>
                <a:cs typeface="+mj-cs"/>
              </a:rPr>
            </a:br>
            <a:r>
              <a:rPr lang="en-US" sz="4800" kern="1200" dirty="0">
                <a:solidFill>
                  <a:srgbClr val="FFFFFF"/>
                </a:solidFill>
                <a:latin typeface="+mn-lt"/>
                <a:ea typeface="+mj-ea"/>
                <a:cs typeface="+mj-cs"/>
              </a:rPr>
              <a:t>(OCD)</a:t>
            </a:r>
          </a:p>
        </p:txBody>
      </p:sp>
    </p:spTree>
    <p:extLst>
      <p:ext uri="{BB962C8B-B14F-4D97-AF65-F5344CB8AC3E}">
        <p14:creationId xmlns:p14="http://schemas.microsoft.com/office/powerpoint/2010/main" val="28393038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4" name="Title 3">
            <a:extLst>
              <a:ext uri="{FF2B5EF4-FFF2-40B4-BE49-F238E27FC236}">
                <a16:creationId xmlns:a16="http://schemas.microsoft.com/office/drawing/2014/main" id="{A967BB20-DEF8-4458-9579-CCDEA6D80B0E}"/>
              </a:ext>
            </a:extLst>
          </p:cNvPr>
          <p:cNvSpPr>
            <a:spLocks noGrp="1"/>
          </p:cNvSpPr>
          <p:nvPr>
            <p:ph type="title"/>
          </p:nvPr>
        </p:nvSpPr>
        <p:spPr>
          <a:xfrm>
            <a:off x="3045368" y="2043663"/>
            <a:ext cx="6105194" cy="2031055"/>
          </a:xfrm>
        </p:spPr>
        <p:txBody>
          <a:bodyPr vert="horz" lIns="91440" tIns="45720" rIns="91440" bIns="45720" rtlCol="0" anchor="b">
            <a:normAutofit/>
          </a:bodyPr>
          <a:lstStyle/>
          <a:p>
            <a:pPr algn="ctr"/>
            <a:r>
              <a:rPr lang="en-US" kern="1200" dirty="0">
                <a:solidFill>
                  <a:srgbClr val="FFFFFF"/>
                </a:solidFill>
                <a:latin typeface="+mn-lt"/>
                <a:ea typeface="+mj-ea"/>
                <a:cs typeface="+mj-cs"/>
              </a:rPr>
              <a:t>Treatments</a:t>
            </a:r>
          </a:p>
        </p:txBody>
      </p:sp>
    </p:spTree>
    <p:extLst>
      <p:ext uri="{BB962C8B-B14F-4D97-AF65-F5344CB8AC3E}">
        <p14:creationId xmlns:p14="http://schemas.microsoft.com/office/powerpoint/2010/main" val="4121824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6"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 name="Freeform: Shape 19">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itle 3">
            <a:extLst>
              <a:ext uri="{FF2B5EF4-FFF2-40B4-BE49-F238E27FC236}">
                <a16:creationId xmlns:a16="http://schemas.microsoft.com/office/drawing/2014/main" id="{EBA42064-8D60-41CE-A93A-8E35192B1135}"/>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Biological treatments</a:t>
            </a:r>
          </a:p>
        </p:txBody>
      </p:sp>
      <p:graphicFrame>
        <p:nvGraphicFramePr>
          <p:cNvPr id="7" name="Content Placeholder 4">
            <a:extLst>
              <a:ext uri="{FF2B5EF4-FFF2-40B4-BE49-F238E27FC236}">
                <a16:creationId xmlns:a16="http://schemas.microsoft.com/office/drawing/2014/main" id="{FF242AC6-D204-4402-BF4E-5E77B09BACC6}"/>
              </a:ext>
            </a:extLst>
          </p:cNvPr>
          <p:cNvGraphicFramePr>
            <a:graphicFrameLocks noGrp="1"/>
          </p:cNvGraphicFramePr>
          <p:nvPr>
            <p:ph idx="1"/>
            <p:extLst>
              <p:ext uri="{D42A27DB-BD31-4B8C-83A1-F6EECF244321}">
                <p14:modId xmlns:p14="http://schemas.microsoft.com/office/powerpoint/2010/main" val="183397951"/>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88615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DA8CE9-E0A6-4FF2-823D-D0860760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195564-33B9-434B-9641-764F5905A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1D18C537-E336-47C4-836B-C342A230F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2475" y="1"/>
            <a:ext cx="4262009" cy="2602764"/>
            <a:chOff x="6867015" y="-1"/>
            <a:chExt cx="5324985" cy="3251912"/>
          </a:xfrm>
          <a:solidFill>
            <a:schemeClr val="accent5">
              <a:alpha val="5000"/>
            </a:schemeClr>
          </a:solidFill>
        </p:grpSpPr>
        <p:sp>
          <p:nvSpPr>
            <p:cNvPr id="13" name="Freeform: Shape 12">
              <a:extLst>
                <a:ext uri="{FF2B5EF4-FFF2-40B4-BE49-F238E27FC236}">
                  <a16:creationId xmlns:a16="http://schemas.microsoft.com/office/drawing/2014/main" id="{481F97D2-9A0D-4CA5-B9AF-27B558BCF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6678A47C-892D-47C9-A5D8-F8860B1B05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9E8FDFA-59ED-4D6F-BA20-10CDF8436C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958D9A5-8003-4D92-8C05-787C630F7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5A1259D8-0C3A-4069-A22F-537BBBB61A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0995" y="62352"/>
            <a:ext cx="6028697" cy="6795648"/>
            <a:chOff x="6160995" y="62352"/>
            <a:chExt cx="6028697" cy="6795648"/>
          </a:xfrm>
        </p:grpSpPr>
        <p:sp>
          <p:nvSpPr>
            <p:cNvPr id="19" name="Freeform: Shape 18">
              <a:extLst>
                <a:ext uri="{FF2B5EF4-FFF2-40B4-BE49-F238E27FC236}">
                  <a16:creationId xmlns:a16="http://schemas.microsoft.com/office/drawing/2014/main" id="{D90700B4-CEB5-450F-9EA7-95E355B50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82080" y="81632"/>
              <a:ext cx="6007612" cy="6776368"/>
            </a:xfrm>
            <a:custGeom>
              <a:avLst/>
              <a:gdLst>
                <a:gd name="connsiteX0" fmla="*/ 4493599 w 6007612"/>
                <a:gd name="connsiteY0" fmla="*/ 0 h 6797829"/>
                <a:gd name="connsiteX1" fmla="*/ 5981837 w 6007612"/>
                <a:gd name="connsiteY1" fmla="*/ 314220 h 6797829"/>
                <a:gd name="connsiteX2" fmla="*/ 6007612 w 6007612"/>
                <a:gd name="connsiteY2" fmla="*/ 327088 h 6797829"/>
                <a:gd name="connsiteX3" fmla="*/ 6007612 w 6007612"/>
                <a:gd name="connsiteY3" fmla="*/ 1316637 h 6797829"/>
                <a:gd name="connsiteX4" fmla="*/ 5852405 w 6007612"/>
                <a:gd name="connsiteY4" fmla="*/ 1209899 h 6797829"/>
                <a:gd name="connsiteX5" fmla="*/ 5622498 w 6007612"/>
                <a:gd name="connsiteY5" fmla="*/ 1086619 h 6797829"/>
                <a:gd name="connsiteX6" fmla="*/ 4493032 w 6007612"/>
                <a:gd name="connsiteY6" fmla="*/ 851533 h 6797829"/>
                <a:gd name="connsiteX7" fmla="*/ 3155579 w 6007612"/>
                <a:gd name="connsiteY7" fmla="*/ 1108326 h 6797829"/>
                <a:gd name="connsiteX8" fmla="*/ 1963832 w 6007612"/>
                <a:gd name="connsiteY8" fmla="*/ 1817700 h 6797829"/>
                <a:gd name="connsiteX9" fmla="*/ 1144646 w 6007612"/>
                <a:gd name="connsiteY9" fmla="*/ 2832814 h 6797829"/>
                <a:gd name="connsiteX10" fmla="*/ 851249 w 6007612"/>
                <a:gd name="connsiteY10" fmla="*/ 3998599 h 6797829"/>
                <a:gd name="connsiteX11" fmla="*/ 1336319 w 6007612"/>
                <a:gd name="connsiteY11" fmla="*/ 5057837 h 6797829"/>
                <a:gd name="connsiteX12" fmla="*/ 1597084 w 6007612"/>
                <a:gd name="connsiteY12" fmla="*/ 5424583 h 6797829"/>
                <a:gd name="connsiteX13" fmla="*/ 2591910 w 6007612"/>
                <a:gd name="connsiteY13" fmla="*/ 6440122 h 6797829"/>
                <a:gd name="connsiteX14" fmla="*/ 3899854 w 6007612"/>
                <a:gd name="connsiteY14" fmla="*/ 6780621 h 6797829"/>
                <a:gd name="connsiteX15" fmla="*/ 4741172 w 6007612"/>
                <a:gd name="connsiteY15" fmla="*/ 6563979 h 6797829"/>
                <a:gd name="connsiteX16" fmla="*/ 5649171 w 6007612"/>
                <a:gd name="connsiteY16" fmla="*/ 5938452 h 6797829"/>
                <a:gd name="connsiteX17" fmla="*/ 5873475 w 6007612"/>
                <a:gd name="connsiteY17" fmla="*/ 5764656 h 6797829"/>
                <a:gd name="connsiteX18" fmla="*/ 6007612 w 6007612"/>
                <a:gd name="connsiteY18" fmla="*/ 5660343 h 6797829"/>
                <a:gd name="connsiteX19" fmla="*/ 6007612 w 6007612"/>
                <a:gd name="connsiteY19" fmla="*/ 6737454 h 6797829"/>
                <a:gd name="connsiteX20" fmla="*/ 5929386 w 6007612"/>
                <a:gd name="connsiteY20" fmla="*/ 6797829 h 6797829"/>
                <a:gd name="connsiteX21" fmla="*/ 1656512 w 6007612"/>
                <a:gd name="connsiteY21" fmla="*/ 6797829 h 6797829"/>
                <a:gd name="connsiteX22" fmla="*/ 1630254 w 6007612"/>
                <a:gd name="connsiteY22" fmla="*/ 6775222 h 6797829"/>
                <a:gd name="connsiteX23" fmla="*/ 892250 w 6007612"/>
                <a:gd name="connsiteY23" fmla="*/ 5902700 h 6797829"/>
                <a:gd name="connsiteX24" fmla="*/ 0 w 6007612"/>
                <a:gd name="connsiteY24" fmla="*/ 3998599 h 6797829"/>
                <a:gd name="connsiteX25" fmla="*/ 4493032 w 6007612"/>
                <a:gd name="connsiteY25"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007612" h="6797829">
                  <a:moveTo>
                    <a:pt x="4493599" y="0"/>
                  </a:moveTo>
                  <a:cubicBezTo>
                    <a:pt x="5048011" y="0"/>
                    <a:pt x="5546284" y="111886"/>
                    <a:pt x="5981837" y="314220"/>
                  </a:cubicBezTo>
                  <a:lnTo>
                    <a:pt x="6007612" y="327088"/>
                  </a:lnTo>
                  <a:lnTo>
                    <a:pt x="6007612" y="1316637"/>
                  </a:lnTo>
                  <a:lnTo>
                    <a:pt x="5852405" y="1209899"/>
                  </a:lnTo>
                  <a:cubicBezTo>
                    <a:pt x="5778266" y="1164709"/>
                    <a:pt x="5701526" y="1123535"/>
                    <a:pt x="5622498" y="1086619"/>
                  </a:cubicBezTo>
                  <a:cubicBezTo>
                    <a:pt x="5286822" y="930699"/>
                    <a:pt x="4906882" y="851533"/>
                    <a:pt x="4493032" y="851533"/>
                  </a:cubicBezTo>
                  <a:cubicBezTo>
                    <a:pt x="4056201" y="851533"/>
                    <a:pt x="3593263" y="940631"/>
                    <a:pt x="3155579" y="1108326"/>
                  </a:cubicBezTo>
                  <a:cubicBezTo>
                    <a:pt x="2721215" y="1275979"/>
                    <a:pt x="2318305" y="1515819"/>
                    <a:pt x="1963832" y="1817700"/>
                  </a:cubicBezTo>
                  <a:cubicBezTo>
                    <a:pt x="1617657" y="2114360"/>
                    <a:pt x="1334332" y="2465358"/>
                    <a:pt x="1144646" y="2832814"/>
                  </a:cubicBezTo>
                  <a:cubicBezTo>
                    <a:pt x="950561" y="3210060"/>
                    <a:pt x="851249" y="3602202"/>
                    <a:pt x="851249" y="3998599"/>
                  </a:cubicBezTo>
                  <a:cubicBezTo>
                    <a:pt x="851249" y="4377547"/>
                    <a:pt x="999792" y="4597311"/>
                    <a:pt x="1336319" y="5057837"/>
                  </a:cubicBezTo>
                  <a:cubicBezTo>
                    <a:pt x="1420450" y="5173181"/>
                    <a:pt x="1507419" y="5292497"/>
                    <a:pt x="1597084" y="5424583"/>
                  </a:cubicBezTo>
                  <a:cubicBezTo>
                    <a:pt x="1914175" y="5891917"/>
                    <a:pt x="2239493" y="6224189"/>
                    <a:pt x="2591910" y="6440122"/>
                  </a:cubicBezTo>
                  <a:cubicBezTo>
                    <a:pt x="2965467" y="6669393"/>
                    <a:pt x="3393219" y="6780621"/>
                    <a:pt x="3899854" y="6780621"/>
                  </a:cubicBezTo>
                  <a:cubicBezTo>
                    <a:pt x="4187861" y="6780621"/>
                    <a:pt x="4454583" y="6711812"/>
                    <a:pt x="4741172" y="6563979"/>
                  </a:cubicBezTo>
                  <a:cubicBezTo>
                    <a:pt x="5034852" y="6412173"/>
                    <a:pt x="5326263" y="6190848"/>
                    <a:pt x="5649171" y="5938452"/>
                  </a:cubicBezTo>
                  <a:cubicBezTo>
                    <a:pt x="5724931" y="5879291"/>
                    <a:pt x="5800409" y="5821406"/>
                    <a:pt x="5873475" y="5764656"/>
                  </a:cubicBezTo>
                  <a:lnTo>
                    <a:pt x="6007612" y="5660343"/>
                  </a:lnTo>
                  <a:lnTo>
                    <a:pt x="6007612" y="6737454"/>
                  </a:lnTo>
                  <a:lnTo>
                    <a:pt x="5929386"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582300F-F646-4FC3-94FC-0582F4B5E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0995" y="62352"/>
              <a:ext cx="6028697" cy="6795648"/>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BB8E8B8-1900-4326-8858-F375F5D8A0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63721" y="81632"/>
              <a:ext cx="6025971" cy="6776368"/>
            </a:xfrm>
            <a:custGeom>
              <a:avLst/>
              <a:gdLst>
                <a:gd name="connsiteX0" fmla="*/ 6025971 w 6025971"/>
                <a:gd name="connsiteY0" fmla="*/ 5825635 h 6797829"/>
                <a:gd name="connsiteX1" fmla="*/ 6025971 w 6025971"/>
                <a:gd name="connsiteY1" fmla="*/ 6723285 h 6797829"/>
                <a:gd name="connsiteX2" fmla="*/ 5929386 w 6025971"/>
                <a:gd name="connsiteY2" fmla="*/ 6797829 h 6797829"/>
                <a:gd name="connsiteX3" fmla="*/ 4560411 w 6025971"/>
                <a:gd name="connsiteY3" fmla="*/ 6797829 h 6797829"/>
                <a:gd name="connsiteX4" fmla="*/ 4597731 w 6025971"/>
                <a:gd name="connsiteY4" fmla="*/ 6785305 h 6797829"/>
                <a:gd name="connsiteX5" fmla="*/ 5736707 w 6025971"/>
                <a:gd name="connsiteY5" fmla="*/ 6050108 h 6797829"/>
                <a:gd name="connsiteX6" fmla="*/ 5960301 w 6025971"/>
                <a:gd name="connsiteY6" fmla="*/ 5876738 h 6797829"/>
                <a:gd name="connsiteX7" fmla="*/ 4493599 w 6025971"/>
                <a:gd name="connsiteY7" fmla="*/ 0 h 6797829"/>
                <a:gd name="connsiteX8" fmla="*/ 5981837 w 6025971"/>
                <a:gd name="connsiteY8" fmla="*/ 314220 h 6797829"/>
                <a:gd name="connsiteX9" fmla="*/ 6025971 w 6025971"/>
                <a:gd name="connsiteY9" fmla="*/ 336254 h 6797829"/>
                <a:gd name="connsiteX10" fmla="*/ 6025971 w 6025971"/>
                <a:gd name="connsiteY10" fmla="*/ 1157325 h 6797829"/>
                <a:gd name="connsiteX11" fmla="*/ 5925889 w 6025971"/>
                <a:gd name="connsiteY11" fmla="*/ 1088522 h 6797829"/>
                <a:gd name="connsiteX12" fmla="*/ 5682227 w 6025971"/>
                <a:gd name="connsiteY12" fmla="*/ 957939 h 6797829"/>
                <a:gd name="connsiteX13" fmla="*/ 4493032 w 6025971"/>
                <a:gd name="connsiteY13" fmla="*/ 709658 h 6797829"/>
                <a:gd name="connsiteX14" fmla="*/ 3104646 w 6025971"/>
                <a:gd name="connsiteY14" fmla="*/ 976666 h 6797829"/>
                <a:gd name="connsiteX15" fmla="*/ 1871612 w 6025971"/>
                <a:gd name="connsiteY15" fmla="*/ 1710017 h 6797829"/>
                <a:gd name="connsiteX16" fmla="*/ 1018661 w 6025971"/>
                <a:gd name="connsiteY16" fmla="*/ 2767694 h 6797829"/>
                <a:gd name="connsiteX17" fmla="*/ 709374 w 6025971"/>
                <a:gd name="connsiteY17" fmla="*/ 3998599 h 6797829"/>
                <a:gd name="connsiteX18" fmla="*/ 1221258 w 6025971"/>
                <a:gd name="connsiteY18" fmla="*/ 5141684 h 6797829"/>
                <a:gd name="connsiteX19" fmla="*/ 1479187 w 6025971"/>
                <a:gd name="connsiteY19" fmla="*/ 5504459 h 6797829"/>
                <a:gd name="connsiteX20" fmla="*/ 3021272 w 6025971"/>
                <a:gd name="connsiteY20" fmla="*/ 6793670 h 6797829"/>
                <a:gd name="connsiteX21" fmla="*/ 3035805 w 6025971"/>
                <a:gd name="connsiteY21" fmla="*/ 6797829 h 6797829"/>
                <a:gd name="connsiteX22" fmla="*/ 1656512 w 6025971"/>
                <a:gd name="connsiteY22" fmla="*/ 6797829 h 6797829"/>
                <a:gd name="connsiteX23" fmla="*/ 1630254 w 6025971"/>
                <a:gd name="connsiteY23" fmla="*/ 6775222 h 6797829"/>
                <a:gd name="connsiteX24" fmla="*/ 892250 w 6025971"/>
                <a:gd name="connsiteY24" fmla="*/ 5902700 h 6797829"/>
                <a:gd name="connsiteX25" fmla="*/ 0 w 6025971"/>
                <a:gd name="connsiteY25" fmla="*/ 3998599 h 6797829"/>
                <a:gd name="connsiteX26" fmla="*/ 4493032 w 6025971"/>
                <a:gd name="connsiteY26" fmla="*/ 285 h 679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25971" h="6797829">
                  <a:moveTo>
                    <a:pt x="6025971" y="5825635"/>
                  </a:moveTo>
                  <a:lnTo>
                    <a:pt x="6025971" y="6723285"/>
                  </a:lnTo>
                  <a:lnTo>
                    <a:pt x="5929386" y="6797829"/>
                  </a:lnTo>
                  <a:lnTo>
                    <a:pt x="4560411" y="6797829"/>
                  </a:lnTo>
                  <a:lnTo>
                    <a:pt x="4597731" y="6785305"/>
                  </a:lnTo>
                  <a:cubicBezTo>
                    <a:pt x="4964953" y="6637825"/>
                    <a:pt x="5315251" y="6379435"/>
                    <a:pt x="5736707" y="6050108"/>
                  </a:cubicBezTo>
                  <a:cubicBezTo>
                    <a:pt x="5812043" y="5991230"/>
                    <a:pt x="5887377" y="5933488"/>
                    <a:pt x="5960301" y="5876738"/>
                  </a:cubicBezTo>
                  <a:close/>
                  <a:moveTo>
                    <a:pt x="4493599" y="0"/>
                  </a:moveTo>
                  <a:cubicBezTo>
                    <a:pt x="5048011" y="0"/>
                    <a:pt x="5546284" y="111886"/>
                    <a:pt x="5981837" y="314220"/>
                  </a:cubicBezTo>
                  <a:lnTo>
                    <a:pt x="6025971" y="336254"/>
                  </a:lnTo>
                  <a:lnTo>
                    <a:pt x="6025971" y="1157325"/>
                  </a:lnTo>
                  <a:lnTo>
                    <a:pt x="5925889" y="1088522"/>
                  </a:lnTo>
                  <a:cubicBezTo>
                    <a:pt x="5847314" y="1040649"/>
                    <a:pt x="5765982" y="997036"/>
                    <a:pt x="5682227" y="957939"/>
                  </a:cubicBezTo>
                  <a:cubicBezTo>
                    <a:pt x="5327823" y="793222"/>
                    <a:pt x="4927595" y="709658"/>
                    <a:pt x="4493032" y="709658"/>
                  </a:cubicBezTo>
                  <a:cubicBezTo>
                    <a:pt x="4031940" y="709658"/>
                    <a:pt x="3564888" y="799465"/>
                    <a:pt x="3104646" y="976666"/>
                  </a:cubicBezTo>
                  <a:cubicBezTo>
                    <a:pt x="2655243" y="1149867"/>
                    <a:pt x="2238358" y="1397822"/>
                    <a:pt x="1871612" y="1710017"/>
                  </a:cubicBezTo>
                  <a:cubicBezTo>
                    <a:pt x="1506427" y="2022852"/>
                    <a:pt x="1219414" y="2378815"/>
                    <a:pt x="1018661" y="2767694"/>
                  </a:cubicBezTo>
                  <a:cubicBezTo>
                    <a:pt x="813368" y="3165227"/>
                    <a:pt x="709374" y="3579358"/>
                    <a:pt x="709374" y="3998599"/>
                  </a:cubicBezTo>
                  <a:cubicBezTo>
                    <a:pt x="709374" y="4421103"/>
                    <a:pt x="875510" y="4667680"/>
                    <a:pt x="1221258" y="5141684"/>
                  </a:cubicBezTo>
                  <a:cubicBezTo>
                    <a:pt x="1304681" y="5256035"/>
                    <a:pt x="1390941" y="5374217"/>
                    <a:pt x="1479187" y="5504459"/>
                  </a:cubicBezTo>
                  <a:cubicBezTo>
                    <a:pt x="1942790" y="6187719"/>
                    <a:pt x="2430063" y="6601673"/>
                    <a:pt x="3021272" y="6793670"/>
                  </a:cubicBezTo>
                  <a:lnTo>
                    <a:pt x="3035805" y="6797829"/>
                  </a:lnTo>
                  <a:lnTo>
                    <a:pt x="1656512" y="6797829"/>
                  </a:lnTo>
                  <a:lnTo>
                    <a:pt x="1630254" y="6775222"/>
                  </a:lnTo>
                  <a:cubicBezTo>
                    <a:pt x="1360562" y="6528765"/>
                    <a:pt x="1117699" y="6235219"/>
                    <a:pt x="892250" y="5902700"/>
                  </a:cubicBezTo>
                  <a:cubicBezTo>
                    <a:pt x="459249" y="5264548"/>
                    <a:pt x="0" y="4826722"/>
                    <a:pt x="0" y="3998599"/>
                  </a:cubicBezTo>
                  <a:cubicBezTo>
                    <a:pt x="0" y="1790460"/>
                    <a:pt x="2262336" y="285"/>
                    <a:pt x="4493032" y="2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888B9AF-EE37-48AD-9138-25B5C7ED3617}"/>
              </a:ext>
            </a:extLst>
          </p:cNvPr>
          <p:cNvSpPr>
            <a:spLocks noGrp="1"/>
          </p:cNvSpPr>
          <p:nvPr>
            <p:ph type="title"/>
          </p:nvPr>
        </p:nvSpPr>
        <p:spPr>
          <a:xfrm>
            <a:off x="804672" y="1055098"/>
            <a:ext cx="5760719" cy="4747805"/>
          </a:xfrm>
        </p:spPr>
        <p:txBody>
          <a:bodyPr vert="horz" lIns="91440" tIns="45720" rIns="91440" bIns="45720" rtlCol="0" anchor="ctr">
            <a:normAutofit/>
          </a:bodyPr>
          <a:lstStyle/>
          <a:p>
            <a:pPr algn="ctr"/>
            <a:r>
              <a:rPr lang="en-US" kern="1200" dirty="0">
                <a:latin typeface="+mn-lt"/>
                <a:ea typeface="+mj-ea"/>
                <a:cs typeface="+mj-cs"/>
              </a:rPr>
              <a:t>Drugs</a:t>
            </a:r>
          </a:p>
        </p:txBody>
      </p:sp>
      <p:sp>
        <p:nvSpPr>
          <p:cNvPr id="3" name="Content Placeholder 2">
            <a:extLst>
              <a:ext uri="{FF2B5EF4-FFF2-40B4-BE49-F238E27FC236}">
                <a16:creationId xmlns:a16="http://schemas.microsoft.com/office/drawing/2014/main" id="{4A79EE19-A56B-4076-9560-417A32D16CD4}"/>
              </a:ext>
            </a:extLst>
          </p:cNvPr>
          <p:cNvSpPr>
            <a:spLocks noGrp="1"/>
          </p:cNvSpPr>
          <p:nvPr>
            <p:ph idx="1"/>
          </p:nvPr>
        </p:nvSpPr>
        <p:spPr>
          <a:xfrm>
            <a:off x="8342357" y="1638300"/>
            <a:ext cx="3330531" cy="3581400"/>
          </a:xfrm>
        </p:spPr>
        <p:txBody>
          <a:bodyPr vert="horz" lIns="91440" tIns="45720" rIns="91440" bIns="45720" rtlCol="0" anchor="ctr">
            <a:normAutofit/>
          </a:bodyPr>
          <a:lstStyle/>
          <a:p>
            <a:pPr marL="0" indent="0" algn="ctr">
              <a:buNone/>
            </a:pPr>
            <a:r>
              <a:rPr lang="en-US" kern="1200" dirty="0">
                <a:latin typeface="+mn-lt"/>
                <a:ea typeface="+mn-ea"/>
                <a:cs typeface="+mn-cs"/>
              </a:rPr>
              <a:t>Drug therapy increases or decreases the activity of neurotransmitters in the brain. </a:t>
            </a:r>
          </a:p>
        </p:txBody>
      </p:sp>
    </p:spTree>
    <p:extLst>
      <p:ext uri="{BB962C8B-B14F-4D97-AF65-F5344CB8AC3E}">
        <p14:creationId xmlns:p14="http://schemas.microsoft.com/office/powerpoint/2010/main" val="2379843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16DA388-3FEC-460B-91DA-7A4D5B57C4BA}"/>
              </a:ext>
            </a:extLst>
          </p:cNvPr>
          <p:cNvSpPr>
            <a:spLocks noGrp="1"/>
          </p:cNvSpPr>
          <p:nvPr>
            <p:ph type="title"/>
          </p:nvPr>
        </p:nvSpPr>
        <p:spPr>
          <a:xfrm>
            <a:off x="786385" y="841248"/>
            <a:ext cx="3515244" cy="5340097"/>
          </a:xfrm>
        </p:spPr>
        <p:txBody>
          <a:bodyPr anchor="ctr">
            <a:normAutofit/>
          </a:bodyPr>
          <a:lstStyle/>
          <a:p>
            <a:pPr algn="ctr"/>
            <a:r>
              <a:rPr lang="en-GB" sz="4800" dirty="0">
                <a:solidFill>
                  <a:schemeClr val="bg1"/>
                </a:solidFill>
                <a:latin typeface="+mn-lt"/>
              </a:rPr>
              <a:t>Anti-depressants</a:t>
            </a:r>
          </a:p>
        </p:txBody>
      </p:sp>
      <p:graphicFrame>
        <p:nvGraphicFramePr>
          <p:cNvPr id="5" name="Content Placeholder 2">
            <a:extLst>
              <a:ext uri="{FF2B5EF4-FFF2-40B4-BE49-F238E27FC236}">
                <a16:creationId xmlns:a16="http://schemas.microsoft.com/office/drawing/2014/main" id="{85FFBFA0-7533-4065-8D05-6B870CFE5F6D}"/>
              </a:ext>
            </a:extLst>
          </p:cNvPr>
          <p:cNvGraphicFramePr>
            <a:graphicFrameLocks noGrp="1"/>
          </p:cNvGraphicFramePr>
          <p:nvPr>
            <p:ph idx="1"/>
            <p:extLst>
              <p:ext uri="{D42A27DB-BD31-4B8C-83A1-F6EECF244321}">
                <p14:modId xmlns:p14="http://schemas.microsoft.com/office/powerpoint/2010/main" val="4071449101"/>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77248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a:extLst>
              <a:ext uri="{FF2B5EF4-FFF2-40B4-BE49-F238E27FC236}">
                <a16:creationId xmlns:a16="http://schemas.microsoft.com/office/drawing/2014/main" id="{9B03B018-8BDB-4B3C-8DC3-80896EAFFB14}"/>
              </a:ext>
            </a:extLst>
          </p:cNvPr>
          <p:cNvSpPr>
            <a:spLocks noGrp="1" noChangeArrowheads="1"/>
          </p:cNvSpPr>
          <p:nvPr>
            <p:ph type="body" idx="1"/>
          </p:nvPr>
        </p:nvSpPr>
        <p:spPr>
          <a:xfrm>
            <a:off x="1752600" y="1417638"/>
            <a:ext cx="8686800" cy="5251450"/>
          </a:xfrm>
        </p:spPr>
        <p:txBody>
          <a:bodyPr/>
          <a:lstStyle/>
          <a:p>
            <a:pPr marL="0" indent="0">
              <a:buNone/>
              <a:defRPr/>
            </a:pPr>
            <a:endParaRPr lang="en-GB" dirty="0">
              <a:latin typeface="Rockwell" panose="02060603020205020403" pitchFamily="18" charset="0"/>
            </a:endParaRPr>
          </a:p>
          <a:p>
            <a:pPr>
              <a:defRPr/>
            </a:pPr>
            <a:endParaRPr lang="en-GB" altLang="en-US" dirty="0">
              <a:latin typeface="Rockwell" panose="02060603020205020403" pitchFamily="18" charset="0"/>
            </a:endParaRPr>
          </a:p>
        </p:txBody>
      </p:sp>
      <p:pic>
        <p:nvPicPr>
          <p:cNvPr id="110596" name="Content Placeholder 3">
            <a:extLst>
              <a:ext uri="{FF2B5EF4-FFF2-40B4-BE49-F238E27FC236}">
                <a16:creationId xmlns:a16="http://schemas.microsoft.com/office/drawing/2014/main" id="{642A190C-628F-42C3-845C-E3F41CD9565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565335" y="1133474"/>
            <a:ext cx="9061329" cy="45910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16DA388-3FEC-460B-91DA-7A4D5B57C4BA}"/>
              </a:ext>
            </a:extLst>
          </p:cNvPr>
          <p:cNvSpPr>
            <a:spLocks noGrp="1"/>
          </p:cNvSpPr>
          <p:nvPr>
            <p:ph type="title"/>
          </p:nvPr>
        </p:nvSpPr>
        <p:spPr>
          <a:xfrm>
            <a:off x="786385" y="841248"/>
            <a:ext cx="3515244" cy="5340097"/>
          </a:xfrm>
        </p:spPr>
        <p:txBody>
          <a:bodyPr anchor="ctr">
            <a:normAutofit/>
          </a:bodyPr>
          <a:lstStyle/>
          <a:p>
            <a:pPr algn="ctr"/>
            <a:r>
              <a:rPr lang="en-GB" sz="4800" dirty="0">
                <a:solidFill>
                  <a:schemeClr val="bg1"/>
                </a:solidFill>
                <a:latin typeface="+mn-lt"/>
              </a:rPr>
              <a:t>Anti-depressants</a:t>
            </a:r>
          </a:p>
        </p:txBody>
      </p:sp>
      <p:graphicFrame>
        <p:nvGraphicFramePr>
          <p:cNvPr id="5" name="Content Placeholder 2">
            <a:extLst>
              <a:ext uri="{FF2B5EF4-FFF2-40B4-BE49-F238E27FC236}">
                <a16:creationId xmlns:a16="http://schemas.microsoft.com/office/drawing/2014/main" id="{987E12D7-4056-4ACA-ADCF-4D964EA2EB9A}"/>
              </a:ext>
            </a:extLst>
          </p:cNvPr>
          <p:cNvGraphicFramePr>
            <a:graphicFrameLocks noGrp="1"/>
          </p:cNvGraphicFramePr>
          <p:nvPr>
            <p:ph idx="1"/>
            <p:extLst>
              <p:ext uri="{D42A27DB-BD31-4B8C-83A1-F6EECF244321}">
                <p14:modId xmlns:p14="http://schemas.microsoft.com/office/powerpoint/2010/main" val="232294276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8371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6DA388-3FEC-460B-91DA-7A4D5B57C4BA}"/>
              </a:ext>
            </a:extLst>
          </p:cNvPr>
          <p:cNvSpPr>
            <a:spLocks noGrp="1"/>
          </p:cNvSpPr>
          <p:nvPr>
            <p:ph type="title"/>
          </p:nvPr>
        </p:nvSpPr>
        <p:spPr>
          <a:xfrm>
            <a:off x="838200" y="557189"/>
            <a:ext cx="3374136" cy="5567891"/>
          </a:xfrm>
        </p:spPr>
        <p:txBody>
          <a:bodyPr>
            <a:normAutofit/>
          </a:bodyPr>
          <a:lstStyle/>
          <a:p>
            <a:pPr algn="ctr"/>
            <a:r>
              <a:rPr lang="en-GB" sz="4800" dirty="0">
                <a:latin typeface="+mn-lt"/>
              </a:rPr>
              <a:t>Anti-anxiety drugs</a:t>
            </a:r>
          </a:p>
        </p:txBody>
      </p:sp>
      <p:graphicFrame>
        <p:nvGraphicFramePr>
          <p:cNvPr id="5" name="Content Placeholder 2">
            <a:extLst>
              <a:ext uri="{FF2B5EF4-FFF2-40B4-BE49-F238E27FC236}">
                <a16:creationId xmlns:a16="http://schemas.microsoft.com/office/drawing/2014/main" id="{BADC5FC1-195C-48F2-9978-DA5404AB2347}"/>
              </a:ext>
            </a:extLst>
          </p:cNvPr>
          <p:cNvGraphicFramePr>
            <a:graphicFrameLocks noGrp="1"/>
          </p:cNvGraphicFramePr>
          <p:nvPr>
            <p:ph idx="1"/>
            <p:extLst>
              <p:ext uri="{D42A27DB-BD31-4B8C-83A1-F6EECF244321}">
                <p14:modId xmlns:p14="http://schemas.microsoft.com/office/powerpoint/2010/main" val="303276070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24423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98ADD82-1089-4F10-A7CE-76927542DFA5}"/>
              </a:ext>
            </a:extLst>
          </p:cNvPr>
          <p:cNvSpPr>
            <a:spLocks noGrp="1"/>
          </p:cNvSpPr>
          <p:nvPr>
            <p:ph type="title"/>
          </p:nvPr>
        </p:nvSpPr>
        <p:spPr>
          <a:xfrm rot="16200000">
            <a:off x="-1325880" y="1947672"/>
            <a:ext cx="5961888" cy="2788920"/>
          </a:xfrm>
        </p:spPr>
        <p:txBody>
          <a:bodyPr anchor="ctr">
            <a:normAutofit/>
          </a:bodyPr>
          <a:lstStyle/>
          <a:p>
            <a:pPr algn="ctr"/>
            <a:r>
              <a:rPr lang="en-GB" sz="4800" dirty="0">
                <a:latin typeface="+mn-lt"/>
              </a:rPr>
              <a:t>Strength: Supporting evidence</a:t>
            </a:r>
          </a:p>
        </p:txBody>
      </p:sp>
      <p:sp>
        <p:nvSpPr>
          <p:cNvPr id="3" name="Content Placeholder 2">
            <a:extLst>
              <a:ext uri="{FF2B5EF4-FFF2-40B4-BE49-F238E27FC236}">
                <a16:creationId xmlns:a16="http://schemas.microsoft.com/office/drawing/2014/main" id="{F56CF7C0-54DA-4087-BDC2-23B3EDD2AF47}"/>
              </a:ext>
            </a:extLst>
          </p:cNvPr>
          <p:cNvSpPr>
            <a:spLocks noGrp="1"/>
          </p:cNvSpPr>
          <p:nvPr>
            <p:ph idx="1"/>
          </p:nvPr>
        </p:nvSpPr>
        <p:spPr>
          <a:xfrm>
            <a:off x="3771351" y="361188"/>
            <a:ext cx="8160046" cy="6185386"/>
          </a:xfrm>
        </p:spPr>
        <p:txBody>
          <a:bodyPr anchor="ctr">
            <a:normAutofit/>
          </a:bodyPr>
          <a:lstStyle/>
          <a:p>
            <a:r>
              <a:rPr lang="en-GB" sz="2400" u="sng" dirty="0"/>
              <a:t>Soomro et al. (2008)</a:t>
            </a:r>
            <a:r>
              <a:rPr lang="en-GB" sz="2400" dirty="0"/>
              <a:t> carried out a meta-analysis which reviewed 17 studies using 3097 participants which compared SSRIs to placebos in the treatment of OCD. All 17 studies reviewed showed significantly better results for the SSRIs than for placebo conditions. Typically, symptoms declined significantly for around 70% of those taking SSRIs. </a:t>
            </a:r>
          </a:p>
          <a:p>
            <a:endParaRPr lang="en-GB" sz="2400" dirty="0"/>
          </a:p>
          <a:p>
            <a:endParaRPr lang="en-GB" sz="2400" dirty="0"/>
          </a:p>
          <a:p>
            <a:r>
              <a:rPr lang="en-GB" sz="2400" u="sng" dirty="0"/>
              <a:t>Koran et al. (2002)</a:t>
            </a:r>
            <a:r>
              <a:rPr lang="en-GB" sz="2400" dirty="0"/>
              <a:t> looked at the long-term effect of drug medication compared to a placebo and found it was better at preventing relapse over an 80 week trial. </a:t>
            </a:r>
          </a:p>
          <a:p>
            <a:endParaRPr lang="en-GB" sz="1800" dirty="0">
              <a:solidFill>
                <a:schemeClr val="tx2"/>
              </a:solidFill>
            </a:endParaRPr>
          </a:p>
        </p:txBody>
      </p:sp>
    </p:spTree>
    <p:extLst>
      <p:ext uri="{BB962C8B-B14F-4D97-AF65-F5344CB8AC3E}">
        <p14:creationId xmlns:p14="http://schemas.microsoft.com/office/powerpoint/2010/main" val="3077417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98ADD82-1089-4F10-A7CE-76927542DFA5}"/>
              </a:ext>
            </a:extLst>
          </p:cNvPr>
          <p:cNvSpPr>
            <a:spLocks noGrp="1"/>
          </p:cNvSpPr>
          <p:nvPr>
            <p:ph type="title"/>
          </p:nvPr>
        </p:nvSpPr>
        <p:spPr>
          <a:xfrm rot="16200000">
            <a:off x="-1325880" y="1947672"/>
            <a:ext cx="5961888" cy="2788920"/>
          </a:xfrm>
        </p:spPr>
        <p:txBody>
          <a:bodyPr anchor="ctr">
            <a:normAutofit/>
          </a:bodyPr>
          <a:lstStyle/>
          <a:p>
            <a:pPr algn="ctr"/>
            <a:r>
              <a:rPr lang="en-GB" sz="4800" dirty="0">
                <a:latin typeface="+mn-lt"/>
              </a:rPr>
              <a:t>Strengths</a:t>
            </a:r>
          </a:p>
        </p:txBody>
      </p:sp>
      <p:sp>
        <p:nvSpPr>
          <p:cNvPr id="3" name="Content Placeholder 2">
            <a:extLst>
              <a:ext uri="{FF2B5EF4-FFF2-40B4-BE49-F238E27FC236}">
                <a16:creationId xmlns:a16="http://schemas.microsoft.com/office/drawing/2014/main" id="{F56CF7C0-54DA-4087-BDC2-23B3EDD2AF47}"/>
              </a:ext>
            </a:extLst>
          </p:cNvPr>
          <p:cNvSpPr>
            <a:spLocks noGrp="1"/>
          </p:cNvSpPr>
          <p:nvPr>
            <p:ph idx="1"/>
          </p:nvPr>
        </p:nvSpPr>
        <p:spPr>
          <a:xfrm>
            <a:off x="4071068" y="841247"/>
            <a:ext cx="6877878" cy="5120640"/>
          </a:xfrm>
        </p:spPr>
        <p:txBody>
          <a:bodyPr anchor="ctr">
            <a:normAutofit/>
          </a:bodyPr>
          <a:lstStyle/>
          <a:p>
            <a:pPr lvl="0"/>
            <a:r>
              <a:rPr lang="en-GB" dirty="0"/>
              <a:t>The side effects of the medication should reduce if the person continues taking the medication. </a:t>
            </a:r>
          </a:p>
          <a:p>
            <a:pPr marL="0" lvl="0" indent="0">
              <a:buNone/>
            </a:pPr>
            <a:endParaRPr lang="en-GB" dirty="0"/>
          </a:p>
          <a:p>
            <a:pPr lvl="0"/>
            <a:r>
              <a:rPr lang="en-GB" dirty="0"/>
              <a:t>The treatment requires much less effort than psychological therapy. The person just needs to remember to take the medication. </a:t>
            </a:r>
          </a:p>
          <a:p>
            <a:endParaRPr lang="en-GB" sz="1800" dirty="0">
              <a:solidFill>
                <a:schemeClr val="tx2"/>
              </a:solidFill>
            </a:endParaRPr>
          </a:p>
        </p:txBody>
      </p:sp>
    </p:spTree>
    <p:extLst>
      <p:ext uri="{BB962C8B-B14F-4D97-AF65-F5344CB8AC3E}">
        <p14:creationId xmlns:p14="http://schemas.microsoft.com/office/powerpoint/2010/main" val="10866065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98ADD82-1089-4F10-A7CE-76927542DFA5}"/>
              </a:ext>
            </a:extLst>
          </p:cNvPr>
          <p:cNvSpPr>
            <a:spLocks noGrp="1"/>
          </p:cNvSpPr>
          <p:nvPr>
            <p:ph type="title"/>
          </p:nvPr>
        </p:nvSpPr>
        <p:spPr>
          <a:xfrm rot="16200000">
            <a:off x="-1325880" y="1947672"/>
            <a:ext cx="5961888" cy="2788920"/>
          </a:xfrm>
        </p:spPr>
        <p:txBody>
          <a:bodyPr anchor="ctr">
            <a:normAutofit/>
          </a:bodyPr>
          <a:lstStyle/>
          <a:p>
            <a:pPr algn="ctr"/>
            <a:r>
              <a:rPr lang="en-GB" sz="4800" dirty="0">
                <a:latin typeface="+mn-lt"/>
              </a:rPr>
              <a:t>Weaknesses</a:t>
            </a:r>
          </a:p>
        </p:txBody>
      </p:sp>
      <p:sp>
        <p:nvSpPr>
          <p:cNvPr id="3" name="Content Placeholder 2">
            <a:extLst>
              <a:ext uri="{FF2B5EF4-FFF2-40B4-BE49-F238E27FC236}">
                <a16:creationId xmlns:a16="http://schemas.microsoft.com/office/drawing/2014/main" id="{F56CF7C0-54DA-4087-BDC2-23B3EDD2AF47}"/>
              </a:ext>
            </a:extLst>
          </p:cNvPr>
          <p:cNvSpPr>
            <a:spLocks noGrp="1"/>
          </p:cNvSpPr>
          <p:nvPr>
            <p:ph idx="1"/>
          </p:nvPr>
        </p:nvSpPr>
        <p:spPr>
          <a:xfrm>
            <a:off x="4071068" y="841247"/>
            <a:ext cx="6877878" cy="5120640"/>
          </a:xfrm>
        </p:spPr>
        <p:txBody>
          <a:bodyPr anchor="ctr">
            <a:normAutofit/>
          </a:bodyPr>
          <a:lstStyle/>
          <a:p>
            <a:pPr lvl="0"/>
            <a:r>
              <a:rPr lang="en-GB" dirty="0"/>
              <a:t>These drugs do not work for everyone. </a:t>
            </a:r>
            <a:r>
              <a:rPr lang="en-GB" u="sng" dirty="0" err="1"/>
              <a:t>Ravizza</a:t>
            </a:r>
            <a:r>
              <a:rPr lang="en-GB" u="sng" dirty="0"/>
              <a:t> et al. (1995)</a:t>
            </a:r>
            <a:r>
              <a:rPr lang="en-GB" dirty="0"/>
              <a:t> found that SSRIs were not effective for 40% of people.</a:t>
            </a:r>
          </a:p>
          <a:p>
            <a:pPr lvl="0"/>
            <a:endParaRPr lang="en-GB" dirty="0"/>
          </a:p>
          <a:p>
            <a:pPr lvl="0"/>
            <a:r>
              <a:rPr lang="en-GB" dirty="0"/>
              <a:t>Some people respond better to drug treatment than others. Some people respond better to one drug than another. It is a trial and error process to find out what works for each individual.</a:t>
            </a:r>
          </a:p>
          <a:p>
            <a:endParaRPr lang="en-GB" sz="1800" dirty="0">
              <a:solidFill>
                <a:schemeClr val="tx2"/>
              </a:solidFill>
            </a:endParaRPr>
          </a:p>
        </p:txBody>
      </p:sp>
    </p:spTree>
    <p:extLst>
      <p:ext uri="{BB962C8B-B14F-4D97-AF65-F5344CB8AC3E}">
        <p14:creationId xmlns:p14="http://schemas.microsoft.com/office/powerpoint/2010/main" val="3957810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98ADD82-1089-4F10-A7CE-76927542DFA5}"/>
              </a:ext>
            </a:extLst>
          </p:cNvPr>
          <p:cNvSpPr>
            <a:spLocks noGrp="1"/>
          </p:cNvSpPr>
          <p:nvPr>
            <p:ph type="title"/>
          </p:nvPr>
        </p:nvSpPr>
        <p:spPr>
          <a:xfrm rot="16200000">
            <a:off x="-1325880" y="1947672"/>
            <a:ext cx="5961888" cy="2788920"/>
          </a:xfrm>
        </p:spPr>
        <p:txBody>
          <a:bodyPr anchor="ctr">
            <a:normAutofit/>
          </a:bodyPr>
          <a:lstStyle/>
          <a:p>
            <a:pPr algn="ctr"/>
            <a:r>
              <a:rPr lang="en-GB" sz="4800" dirty="0">
                <a:latin typeface="+mn-lt"/>
              </a:rPr>
              <a:t>Weaknesses</a:t>
            </a:r>
          </a:p>
        </p:txBody>
      </p:sp>
      <p:sp>
        <p:nvSpPr>
          <p:cNvPr id="3" name="Content Placeholder 2">
            <a:extLst>
              <a:ext uri="{FF2B5EF4-FFF2-40B4-BE49-F238E27FC236}">
                <a16:creationId xmlns:a16="http://schemas.microsoft.com/office/drawing/2014/main" id="{F56CF7C0-54DA-4087-BDC2-23B3EDD2AF47}"/>
              </a:ext>
            </a:extLst>
          </p:cNvPr>
          <p:cNvSpPr>
            <a:spLocks noGrp="1"/>
          </p:cNvSpPr>
          <p:nvPr>
            <p:ph idx="1"/>
          </p:nvPr>
        </p:nvSpPr>
        <p:spPr>
          <a:xfrm>
            <a:off x="4071068" y="841247"/>
            <a:ext cx="6877878" cy="5120640"/>
          </a:xfrm>
        </p:spPr>
        <p:txBody>
          <a:bodyPr anchor="ctr">
            <a:normAutofit/>
          </a:bodyPr>
          <a:lstStyle/>
          <a:p>
            <a:pPr lvl="0"/>
            <a:r>
              <a:rPr lang="en-GB" dirty="0"/>
              <a:t>There is a high relapse rate if a drug is stopped. Therefore, drugs are not a lasting cure as the benefits stop as soon as a person stops taking the medication. </a:t>
            </a:r>
          </a:p>
          <a:p>
            <a:pPr marL="0" lvl="0" indent="0">
              <a:buNone/>
            </a:pPr>
            <a:endParaRPr lang="en-GB" dirty="0"/>
          </a:p>
          <a:p>
            <a:pPr lvl="0"/>
            <a:r>
              <a:rPr lang="en-GB" dirty="0"/>
              <a:t>Also, there is a relapse rate over time even if the medication is continued with e.g. </a:t>
            </a:r>
            <a:r>
              <a:rPr lang="en-GB" u="sng" dirty="0"/>
              <a:t>Koran et al. (2002)</a:t>
            </a:r>
            <a:r>
              <a:rPr lang="en-GB" dirty="0"/>
              <a:t> found a relapse rate of 17.5% when people continued with the drugs.  </a:t>
            </a:r>
          </a:p>
          <a:p>
            <a:endParaRPr lang="en-GB" sz="1800" dirty="0">
              <a:solidFill>
                <a:schemeClr val="tx2"/>
              </a:solidFill>
            </a:endParaRPr>
          </a:p>
        </p:txBody>
      </p:sp>
    </p:spTree>
    <p:extLst>
      <p:ext uri="{BB962C8B-B14F-4D97-AF65-F5344CB8AC3E}">
        <p14:creationId xmlns:p14="http://schemas.microsoft.com/office/powerpoint/2010/main" val="324937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E93CC41-6526-4E37-BFCB-EAF0E04385A1}"/>
              </a:ext>
            </a:extLst>
          </p:cNvPr>
          <p:cNvSpPr>
            <a:spLocks noGrp="1"/>
          </p:cNvSpPr>
          <p:nvPr>
            <p:ph type="title"/>
          </p:nvPr>
        </p:nvSpPr>
        <p:spPr>
          <a:xfrm rot="16200000">
            <a:off x="-1325880" y="1947672"/>
            <a:ext cx="5961888" cy="2788920"/>
          </a:xfrm>
        </p:spPr>
        <p:txBody>
          <a:bodyPr anchor="ctr">
            <a:normAutofit/>
          </a:bodyPr>
          <a:lstStyle/>
          <a:p>
            <a:pPr algn="ctr"/>
            <a:r>
              <a:rPr lang="en-GB" sz="4800" dirty="0">
                <a:latin typeface="+mn-lt"/>
              </a:rPr>
              <a:t>Weakness</a:t>
            </a:r>
          </a:p>
        </p:txBody>
      </p:sp>
      <p:sp>
        <p:nvSpPr>
          <p:cNvPr id="3" name="Content Placeholder 2">
            <a:extLst>
              <a:ext uri="{FF2B5EF4-FFF2-40B4-BE49-F238E27FC236}">
                <a16:creationId xmlns:a16="http://schemas.microsoft.com/office/drawing/2014/main" id="{6D060026-B21F-43E1-899F-E65A23723479}"/>
              </a:ext>
            </a:extLst>
          </p:cNvPr>
          <p:cNvSpPr>
            <a:spLocks noGrp="1"/>
          </p:cNvSpPr>
          <p:nvPr>
            <p:ph idx="1"/>
          </p:nvPr>
        </p:nvSpPr>
        <p:spPr>
          <a:xfrm>
            <a:off x="4071068" y="841247"/>
            <a:ext cx="6877878" cy="5120640"/>
          </a:xfrm>
        </p:spPr>
        <p:txBody>
          <a:bodyPr anchor="ctr">
            <a:normAutofit/>
          </a:bodyPr>
          <a:lstStyle/>
          <a:p>
            <a:r>
              <a:rPr lang="en-GB" dirty="0"/>
              <a:t>Maybe there is an over-reliance on drug treatment in this country as it is seen as a quick and convenient treatment. 64.7 million items of antidepressants were dispensed un England in 2016 which represents a 100% increase since 2006 (</a:t>
            </a:r>
            <a:r>
              <a:rPr lang="en-GB" u="sng" dirty="0"/>
              <a:t>Campbell, 2017</a:t>
            </a:r>
            <a:r>
              <a:rPr lang="en-GB" dirty="0"/>
              <a:t>). </a:t>
            </a:r>
          </a:p>
          <a:p>
            <a:endParaRPr lang="en-GB" sz="1800" dirty="0">
              <a:solidFill>
                <a:schemeClr val="tx2"/>
              </a:solidFill>
            </a:endParaRPr>
          </a:p>
        </p:txBody>
      </p:sp>
    </p:spTree>
    <p:extLst>
      <p:ext uri="{BB962C8B-B14F-4D97-AF65-F5344CB8AC3E}">
        <p14:creationId xmlns:p14="http://schemas.microsoft.com/office/powerpoint/2010/main" val="2817095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5BD237A-E672-4B63-8202-D60728B729B6}"/>
              </a:ext>
            </a:extLst>
          </p:cNvPr>
          <p:cNvSpPr>
            <a:spLocks noGrp="1"/>
          </p:cNvSpPr>
          <p:nvPr>
            <p:ph type="title"/>
          </p:nvPr>
        </p:nvSpPr>
        <p:spPr>
          <a:xfrm rot="16200000">
            <a:off x="-1325880" y="1947672"/>
            <a:ext cx="5961888" cy="2788920"/>
          </a:xfrm>
        </p:spPr>
        <p:txBody>
          <a:bodyPr anchor="ctr">
            <a:normAutofit/>
          </a:bodyPr>
          <a:lstStyle/>
          <a:p>
            <a:pPr algn="ctr"/>
            <a:r>
              <a:rPr lang="en-GB" sz="4800" dirty="0">
                <a:latin typeface="+mn-lt"/>
              </a:rPr>
              <a:t>Weakness</a:t>
            </a:r>
          </a:p>
        </p:txBody>
      </p:sp>
      <p:sp>
        <p:nvSpPr>
          <p:cNvPr id="3" name="Content Placeholder 2">
            <a:extLst>
              <a:ext uri="{FF2B5EF4-FFF2-40B4-BE49-F238E27FC236}">
                <a16:creationId xmlns:a16="http://schemas.microsoft.com/office/drawing/2014/main" id="{F8037967-EC86-4FE4-B080-64B4C2CFDE5E}"/>
              </a:ext>
            </a:extLst>
          </p:cNvPr>
          <p:cNvSpPr>
            <a:spLocks noGrp="1"/>
          </p:cNvSpPr>
          <p:nvPr>
            <p:ph idx="1"/>
          </p:nvPr>
        </p:nvSpPr>
        <p:spPr>
          <a:xfrm>
            <a:off x="4071068" y="841247"/>
            <a:ext cx="6877878" cy="5120640"/>
          </a:xfrm>
        </p:spPr>
        <p:txBody>
          <a:bodyPr anchor="ctr">
            <a:normAutofit/>
          </a:bodyPr>
          <a:lstStyle/>
          <a:p>
            <a:r>
              <a:rPr lang="en-GB" dirty="0"/>
              <a:t>The </a:t>
            </a:r>
            <a:r>
              <a:rPr lang="en-GB" u="sng" dirty="0"/>
              <a:t>Soomro et al. (2008)</a:t>
            </a:r>
            <a:r>
              <a:rPr lang="en-GB" dirty="0"/>
              <a:t> meta-analysis found that the effectiveness of SSRIs was greatest when they were combined with a psychological treatment (usually CBT). It may be that drugs help to reduce symptoms and make people feel less anxious so that they can think more rationally so are able to access psychotherapies more effectively. </a:t>
            </a:r>
          </a:p>
          <a:p>
            <a:endParaRPr lang="en-GB" sz="1800" dirty="0">
              <a:solidFill>
                <a:schemeClr val="tx2"/>
              </a:solidFill>
            </a:endParaRPr>
          </a:p>
        </p:txBody>
      </p:sp>
    </p:spTree>
    <p:extLst>
      <p:ext uri="{BB962C8B-B14F-4D97-AF65-F5344CB8AC3E}">
        <p14:creationId xmlns:p14="http://schemas.microsoft.com/office/powerpoint/2010/main" val="3185351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863F8C7-CC5B-4804-A693-1834FDE0BDE3}"/>
              </a:ext>
            </a:extLst>
          </p:cNvPr>
          <p:cNvSpPr>
            <a:spLocks noGrp="1"/>
          </p:cNvSpPr>
          <p:nvPr>
            <p:ph type="title"/>
          </p:nvPr>
        </p:nvSpPr>
        <p:spPr>
          <a:xfrm rot="16200000">
            <a:off x="-1325880" y="1947672"/>
            <a:ext cx="5961888" cy="2788920"/>
          </a:xfrm>
        </p:spPr>
        <p:txBody>
          <a:bodyPr anchor="ctr">
            <a:normAutofit/>
          </a:bodyPr>
          <a:lstStyle/>
          <a:p>
            <a:pPr algn="ctr"/>
            <a:r>
              <a:rPr lang="en-GB" sz="4800" dirty="0">
                <a:latin typeface="+mn-lt"/>
              </a:rPr>
              <a:t>Weakness</a:t>
            </a:r>
          </a:p>
        </p:txBody>
      </p:sp>
      <p:sp>
        <p:nvSpPr>
          <p:cNvPr id="3" name="Content Placeholder 2">
            <a:extLst>
              <a:ext uri="{FF2B5EF4-FFF2-40B4-BE49-F238E27FC236}">
                <a16:creationId xmlns:a16="http://schemas.microsoft.com/office/drawing/2014/main" id="{1E802ACA-DEFB-42AA-8EB3-120DFBDCECA3}"/>
              </a:ext>
            </a:extLst>
          </p:cNvPr>
          <p:cNvSpPr>
            <a:spLocks noGrp="1"/>
          </p:cNvSpPr>
          <p:nvPr>
            <p:ph idx="1"/>
          </p:nvPr>
        </p:nvSpPr>
        <p:spPr>
          <a:xfrm>
            <a:off x="4071068" y="841247"/>
            <a:ext cx="6877878" cy="5120640"/>
          </a:xfrm>
        </p:spPr>
        <p:txBody>
          <a:bodyPr anchor="ctr">
            <a:normAutofit/>
          </a:bodyPr>
          <a:lstStyle/>
          <a:p>
            <a:pPr lvl="0"/>
            <a:r>
              <a:rPr lang="en-GB" dirty="0"/>
              <a:t>There are side-effects of SSRIs including nausea, insomnia, headaches, blurred vision and loss of sex drive. There are more serious side-effects of tricyclic antidepressants e.g. heart-related problems.</a:t>
            </a:r>
          </a:p>
          <a:p>
            <a:pPr marL="0" lvl="0" indent="0">
              <a:buNone/>
            </a:pPr>
            <a:endParaRPr lang="en-GB" dirty="0"/>
          </a:p>
          <a:p>
            <a:pPr lvl="0"/>
            <a:r>
              <a:rPr lang="en-GB" dirty="0"/>
              <a:t>The unpleasant side-effects may mean that a person stops taking the drug. If they stop taking it then they are not going to benefit from it.  </a:t>
            </a:r>
          </a:p>
          <a:p>
            <a:endParaRPr lang="en-GB" sz="1800" dirty="0">
              <a:solidFill>
                <a:schemeClr val="tx2"/>
              </a:solidFill>
            </a:endParaRPr>
          </a:p>
        </p:txBody>
      </p:sp>
    </p:spTree>
    <p:extLst>
      <p:ext uri="{BB962C8B-B14F-4D97-AF65-F5344CB8AC3E}">
        <p14:creationId xmlns:p14="http://schemas.microsoft.com/office/powerpoint/2010/main" val="1969970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10DA75-5AAE-469B-8832-C3405FD40815}"/>
              </a:ext>
            </a:extLst>
          </p:cNvPr>
          <p:cNvSpPr>
            <a:spLocks noGrp="1"/>
          </p:cNvSpPr>
          <p:nvPr>
            <p:ph type="title"/>
          </p:nvPr>
        </p:nvSpPr>
        <p:spPr>
          <a:xfrm>
            <a:off x="762000" y="559678"/>
            <a:ext cx="3567915" cy="4952492"/>
          </a:xfrm>
        </p:spPr>
        <p:txBody>
          <a:bodyPr>
            <a:normAutofit/>
          </a:bodyPr>
          <a:lstStyle/>
          <a:p>
            <a:r>
              <a:rPr lang="en-GB" dirty="0">
                <a:solidFill>
                  <a:schemeClr val="bg1"/>
                </a:solidFill>
                <a:latin typeface="+mn-lt"/>
              </a:rPr>
              <a:t>Deep brain stimulation </a:t>
            </a:r>
          </a:p>
        </p:txBody>
      </p:sp>
      <p:cxnSp>
        <p:nvCxnSpPr>
          <p:cNvPr id="11" name="Straight Connector 10">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185493D-BF96-4EE2-8AE2-2091E545650C}"/>
              </a:ext>
            </a:extLst>
          </p:cNvPr>
          <p:cNvGraphicFramePr>
            <a:graphicFrameLocks noGrp="1"/>
          </p:cNvGraphicFramePr>
          <p:nvPr>
            <p:ph idx="1"/>
            <p:extLst>
              <p:ext uri="{D42A27DB-BD31-4B8C-83A1-F6EECF244321}">
                <p14:modId xmlns:p14="http://schemas.microsoft.com/office/powerpoint/2010/main" val="376184291"/>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23734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9131E6FB-66C6-4025-A82F-979BDA9B95FF}"/>
              </a:ext>
            </a:extLst>
          </p:cNvPr>
          <p:cNvSpPr>
            <a:spLocks noGrp="1"/>
          </p:cNvSpPr>
          <p:nvPr>
            <p:ph type="title"/>
          </p:nvPr>
        </p:nvSpPr>
        <p:spPr>
          <a:xfrm>
            <a:off x="1098468" y="885651"/>
            <a:ext cx="3229803" cy="4624603"/>
          </a:xfrm>
        </p:spPr>
        <p:txBody>
          <a:bodyPr>
            <a:normAutofit/>
          </a:bodyPr>
          <a:lstStyle/>
          <a:p>
            <a:pPr algn="ctr"/>
            <a:r>
              <a:rPr lang="en-GB" dirty="0">
                <a:solidFill>
                  <a:srgbClr val="FFFFFF"/>
                </a:solidFill>
                <a:latin typeface="+mn-lt"/>
              </a:rPr>
              <a:t>Strength</a:t>
            </a:r>
          </a:p>
        </p:txBody>
      </p:sp>
      <p:sp>
        <p:nvSpPr>
          <p:cNvPr id="3" name="Content Placeholder 2">
            <a:extLst>
              <a:ext uri="{FF2B5EF4-FFF2-40B4-BE49-F238E27FC236}">
                <a16:creationId xmlns:a16="http://schemas.microsoft.com/office/drawing/2014/main" id="{D76F577E-AE37-4263-B0F6-E2FF3AFB758E}"/>
              </a:ext>
            </a:extLst>
          </p:cNvPr>
          <p:cNvSpPr>
            <a:spLocks noGrp="1"/>
          </p:cNvSpPr>
          <p:nvPr>
            <p:ph idx="1"/>
          </p:nvPr>
        </p:nvSpPr>
        <p:spPr>
          <a:xfrm>
            <a:off x="4978708" y="885651"/>
            <a:ext cx="6525220" cy="4616849"/>
          </a:xfrm>
        </p:spPr>
        <p:txBody>
          <a:bodyPr anchor="ctr">
            <a:normAutofit/>
          </a:bodyPr>
          <a:lstStyle/>
          <a:p>
            <a:pPr lvl="0"/>
            <a:r>
              <a:rPr lang="en-GB" dirty="0"/>
              <a:t>There are few side-effects to this treatment.</a:t>
            </a:r>
          </a:p>
          <a:p>
            <a:pPr marL="0" lvl="0" indent="0">
              <a:buNone/>
            </a:pPr>
            <a:endParaRPr lang="en-GB" dirty="0"/>
          </a:p>
          <a:p>
            <a:pPr lvl="0"/>
            <a:r>
              <a:rPr lang="en-GB" dirty="0"/>
              <a:t>Small-scale studies show this to be effective for about two-thirds of patients that it is used on. </a:t>
            </a:r>
          </a:p>
          <a:p>
            <a:endParaRPr lang="en-GB" sz="2400" dirty="0"/>
          </a:p>
        </p:txBody>
      </p:sp>
    </p:spTree>
    <p:extLst>
      <p:ext uri="{BB962C8B-B14F-4D97-AF65-F5344CB8AC3E}">
        <p14:creationId xmlns:p14="http://schemas.microsoft.com/office/powerpoint/2010/main" val="1043662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235D5A2-E6D8-41A7-8F1E-CCE761E8B860}"/>
              </a:ext>
            </a:extLst>
          </p:cNvPr>
          <p:cNvSpPr>
            <a:spLocks noGrp="1"/>
          </p:cNvSpPr>
          <p:nvPr>
            <p:ph type="title"/>
          </p:nvPr>
        </p:nvSpPr>
        <p:spPr>
          <a:xfrm>
            <a:off x="1098468" y="885651"/>
            <a:ext cx="3229803" cy="4624603"/>
          </a:xfrm>
        </p:spPr>
        <p:txBody>
          <a:bodyPr>
            <a:normAutofit/>
          </a:bodyPr>
          <a:lstStyle/>
          <a:p>
            <a:pPr algn="ctr"/>
            <a:r>
              <a:rPr lang="en-GB" dirty="0">
                <a:solidFill>
                  <a:srgbClr val="FFFFFF"/>
                </a:solidFill>
                <a:latin typeface="+mn-lt"/>
              </a:rPr>
              <a:t>Weakness</a:t>
            </a:r>
          </a:p>
        </p:txBody>
      </p:sp>
      <p:sp>
        <p:nvSpPr>
          <p:cNvPr id="3" name="Content Placeholder 2">
            <a:extLst>
              <a:ext uri="{FF2B5EF4-FFF2-40B4-BE49-F238E27FC236}">
                <a16:creationId xmlns:a16="http://schemas.microsoft.com/office/drawing/2014/main" id="{F6E2B335-CC15-4F63-A3A8-D3B0E7CB90CB}"/>
              </a:ext>
            </a:extLst>
          </p:cNvPr>
          <p:cNvSpPr>
            <a:spLocks noGrp="1"/>
          </p:cNvSpPr>
          <p:nvPr>
            <p:ph idx="1"/>
          </p:nvPr>
        </p:nvSpPr>
        <p:spPr>
          <a:xfrm>
            <a:off x="4978708" y="885651"/>
            <a:ext cx="6525220" cy="4616849"/>
          </a:xfrm>
        </p:spPr>
        <p:txBody>
          <a:bodyPr anchor="ctr">
            <a:normAutofit/>
          </a:bodyPr>
          <a:lstStyle/>
          <a:p>
            <a:pPr lvl="0"/>
            <a:r>
              <a:rPr lang="en-GB" dirty="0"/>
              <a:t>This treatment is only used to help people for who mainstream methods have not been effective (they have difficult to treat OCD which is referred to as refractory OCD). </a:t>
            </a:r>
          </a:p>
          <a:p>
            <a:pPr marL="0" indent="0">
              <a:buNone/>
            </a:pPr>
            <a:endParaRPr lang="en-GB" dirty="0"/>
          </a:p>
          <a:p>
            <a:endParaRPr lang="en-GB" sz="2400" dirty="0"/>
          </a:p>
        </p:txBody>
      </p:sp>
    </p:spTree>
    <p:extLst>
      <p:ext uri="{BB962C8B-B14F-4D97-AF65-F5344CB8AC3E}">
        <p14:creationId xmlns:p14="http://schemas.microsoft.com/office/powerpoint/2010/main" val="1264984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10DA75-5AAE-469B-8832-C3405FD40815}"/>
              </a:ext>
            </a:extLst>
          </p:cNvPr>
          <p:cNvSpPr>
            <a:spLocks noGrp="1"/>
          </p:cNvSpPr>
          <p:nvPr>
            <p:ph type="title"/>
          </p:nvPr>
        </p:nvSpPr>
        <p:spPr>
          <a:xfrm>
            <a:off x="641774" y="1188637"/>
            <a:ext cx="3422227" cy="4480726"/>
          </a:xfrm>
        </p:spPr>
        <p:txBody>
          <a:bodyPr>
            <a:normAutofit/>
          </a:bodyPr>
          <a:lstStyle/>
          <a:p>
            <a:pPr algn="ctr"/>
            <a:r>
              <a:rPr lang="en-GB" sz="4000" dirty="0">
                <a:latin typeface="+mn-lt"/>
              </a:rPr>
              <a:t>Neurosurgery</a:t>
            </a:r>
            <a:r>
              <a:rPr lang="en-GB" sz="3600" dirty="0"/>
              <a:t>  </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1CF6F87-A8B3-4778-904E-B10245EA49C4}"/>
              </a:ext>
            </a:extLst>
          </p:cNvPr>
          <p:cNvSpPr>
            <a:spLocks noGrp="1"/>
          </p:cNvSpPr>
          <p:nvPr>
            <p:ph idx="1"/>
          </p:nvPr>
        </p:nvSpPr>
        <p:spPr>
          <a:xfrm>
            <a:off x="5255260" y="1648870"/>
            <a:ext cx="4702848" cy="3560260"/>
          </a:xfrm>
        </p:spPr>
        <p:txBody>
          <a:bodyPr anchor="ctr">
            <a:normAutofit/>
          </a:bodyPr>
          <a:lstStyle/>
          <a:p>
            <a:pPr marL="0" indent="0">
              <a:buNone/>
            </a:pPr>
            <a:r>
              <a:rPr lang="en-GB" dirty="0"/>
              <a:t>Destruction (ablation) of small amounts of brain tissue within the areas of the brain known to be implicated in the symptoms of OCD. </a:t>
            </a:r>
          </a:p>
        </p:txBody>
      </p:sp>
    </p:spTree>
    <p:extLst>
      <p:ext uri="{BB962C8B-B14F-4D97-AF65-F5344CB8AC3E}">
        <p14:creationId xmlns:p14="http://schemas.microsoft.com/office/powerpoint/2010/main" val="3202574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6AE5E5-D5A2-4634-BBB3-E54A2D9C62BC}"/>
              </a:ext>
            </a:extLst>
          </p:cNvPr>
          <p:cNvSpPr>
            <a:spLocks noGrp="1"/>
          </p:cNvSpPr>
          <p:nvPr>
            <p:ph type="title"/>
          </p:nvPr>
        </p:nvSpPr>
        <p:spPr>
          <a:xfrm>
            <a:off x="1075767" y="1188637"/>
            <a:ext cx="2988234" cy="4480726"/>
          </a:xfrm>
        </p:spPr>
        <p:txBody>
          <a:bodyPr>
            <a:normAutofit/>
          </a:bodyPr>
          <a:lstStyle/>
          <a:p>
            <a:pPr algn="r"/>
            <a:r>
              <a:rPr lang="en-GB" sz="4800" dirty="0">
                <a:latin typeface="+mn-lt"/>
              </a:rPr>
              <a:t>Strength</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7BF36E-9606-48B0-882B-8BD450A5958D}"/>
              </a:ext>
            </a:extLst>
          </p:cNvPr>
          <p:cNvSpPr>
            <a:spLocks noGrp="1"/>
          </p:cNvSpPr>
          <p:nvPr>
            <p:ph idx="1"/>
          </p:nvPr>
        </p:nvSpPr>
        <p:spPr>
          <a:xfrm>
            <a:off x="5255260" y="1648870"/>
            <a:ext cx="4702848" cy="3560260"/>
          </a:xfrm>
        </p:spPr>
        <p:txBody>
          <a:bodyPr anchor="ctr">
            <a:normAutofit/>
          </a:bodyPr>
          <a:lstStyle/>
          <a:p>
            <a:pPr marL="0" indent="0">
              <a:buNone/>
            </a:pPr>
            <a:r>
              <a:rPr lang="en-GB" dirty="0"/>
              <a:t>This is estimated to be effective in about half of people that is used on. </a:t>
            </a:r>
          </a:p>
          <a:p>
            <a:endParaRPr lang="en-GB" sz="2400" dirty="0"/>
          </a:p>
        </p:txBody>
      </p:sp>
    </p:spTree>
    <p:extLst>
      <p:ext uri="{BB962C8B-B14F-4D97-AF65-F5344CB8AC3E}">
        <p14:creationId xmlns:p14="http://schemas.microsoft.com/office/powerpoint/2010/main" val="19634278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3BB01D-CDAF-49A5-A166-0CD52440CF2A}"/>
              </a:ext>
            </a:extLst>
          </p:cNvPr>
          <p:cNvSpPr>
            <a:spLocks noGrp="1"/>
          </p:cNvSpPr>
          <p:nvPr>
            <p:ph type="title"/>
          </p:nvPr>
        </p:nvSpPr>
        <p:spPr>
          <a:xfrm>
            <a:off x="1075767" y="1188637"/>
            <a:ext cx="2988234" cy="4480726"/>
          </a:xfrm>
        </p:spPr>
        <p:txBody>
          <a:bodyPr>
            <a:normAutofit/>
          </a:bodyPr>
          <a:lstStyle/>
          <a:p>
            <a:pPr algn="ctr"/>
            <a:r>
              <a:rPr lang="en-GB" sz="4800" dirty="0">
                <a:latin typeface="+mn-lt"/>
              </a:rPr>
              <a:t>Weakness</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60CAA4D-6155-4C91-88CC-ED088A343865}"/>
              </a:ext>
            </a:extLst>
          </p:cNvPr>
          <p:cNvSpPr>
            <a:spLocks noGrp="1"/>
          </p:cNvSpPr>
          <p:nvPr>
            <p:ph idx="1"/>
          </p:nvPr>
        </p:nvSpPr>
        <p:spPr>
          <a:xfrm>
            <a:off x="5255260" y="1648870"/>
            <a:ext cx="4702848" cy="3560260"/>
          </a:xfrm>
        </p:spPr>
        <p:txBody>
          <a:bodyPr anchor="ctr">
            <a:normAutofit/>
          </a:bodyPr>
          <a:lstStyle/>
          <a:p>
            <a:pPr lvl="0"/>
            <a:r>
              <a:rPr lang="en-GB" dirty="0"/>
              <a:t>There are risks to neurosurgery including seizures and personality changes. </a:t>
            </a:r>
          </a:p>
          <a:p>
            <a:pPr lvl="0"/>
            <a:r>
              <a:rPr lang="en-GB" dirty="0"/>
              <a:t>It raises ethical issues because it is irreversible (and this is why it is only offered as a last resort). </a:t>
            </a:r>
          </a:p>
          <a:p>
            <a:endParaRPr lang="en-GB" sz="2400" dirty="0"/>
          </a:p>
        </p:txBody>
      </p:sp>
    </p:spTree>
    <p:extLst>
      <p:ext uri="{BB962C8B-B14F-4D97-AF65-F5344CB8AC3E}">
        <p14:creationId xmlns:p14="http://schemas.microsoft.com/office/powerpoint/2010/main" val="9521083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BA42064-8D60-41CE-A93A-8E35192B1135}"/>
              </a:ext>
            </a:extLst>
          </p:cNvPr>
          <p:cNvSpPr>
            <a:spLocks noGrp="1"/>
          </p:cNvSpPr>
          <p:nvPr>
            <p:ph type="title"/>
          </p:nvPr>
        </p:nvSpPr>
        <p:spPr/>
        <p:txBody>
          <a:bodyPr/>
          <a:lstStyle/>
          <a:p>
            <a:pPr algn="ctr"/>
            <a:r>
              <a:rPr lang="en-GB" u="sng" dirty="0">
                <a:latin typeface="+mn-lt"/>
              </a:rPr>
              <a:t>Psychological treatments</a:t>
            </a:r>
          </a:p>
        </p:txBody>
      </p:sp>
      <p:graphicFrame>
        <p:nvGraphicFramePr>
          <p:cNvPr id="7" name="Content Placeholder 4">
            <a:extLst>
              <a:ext uri="{FF2B5EF4-FFF2-40B4-BE49-F238E27FC236}">
                <a16:creationId xmlns:a16="http://schemas.microsoft.com/office/drawing/2014/main" id="{758E0737-28E5-4D2E-B2A6-167AFF3441F9}"/>
              </a:ext>
            </a:extLst>
          </p:cNvPr>
          <p:cNvGraphicFramePr>
            <a:graphicFrameLocks noGrp="1"/>
          </p:cNvGraphicFramePr>
          <p:nvPr>
            <p:ph idx="1"/>
            <p:extLst>
              <p:ext uri="{D42A27DB-BD31-4B8C-83A1-F6EECF244321}">
                <p14:modId xmlns:p14="http://schemas.microsoft.com/office/powerpoint/2010/main" val="8077724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85414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7B730BC-B9B7-44AF-9C1F-18798A91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5BEA00D-3D81-4954-A11A-1E1A06543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p>
        </p:txBody>
      </p:sp>
      <p:sp>
        <p:nvSpPr>
          <p:cNvPr id="12" name="Freeform: Shape 11">
            <a:extLst>
              <a:ext uri="{FF2B5EF4-FFF2-40B4-BE49-F238E27FC236}">
                <a16:creationId xmlns:a16="http://schemas.microsoft.com/office/drawing/2014/main" id="{CC59F35D-3AEE-407C-8DA7-F495CB9B5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66456" y="591688"/>
            <a:ext cx="2425541" cy="5347085"/>
          </a:xfrm>
          <a:custGeom>
            <a:avLst/>
            <a:gdLst>
              <a:gd name="connsiteX0" fmla="*/ 2425541 w 2425541"/>
              <a:gd name="connsiteY0" fmla="*/ 0 h 5347085"/>
              <a:gd name="connsiteX1" fmla="*/ 2425541 w 2425541"/>
              <a:gd name="connsiteY1" fmla="*/ 5347085 h 5347085"/>
              <a:gd name="connsiteX2" fmla="*/ 2392586 w 2425541"/>
              <a:gd name="connsiteY2" fmla="*/ 5333903 h 5347085"/>
              <a:gd name="connsiteX3" fmla="*/ 2338684 w 2425541"/>
              <a:gd name="connsiteY3" fmla="*/ 5319993 h 5347085"/>
              <a:gd name="connsiteX4" fmla="*/ 2284781 w 2425541"/>
              <a:gd name="connsiteY4" fmla="*/ 5313037 h 5347085"/>
              <a:gd name="connsiteX5" fmla="*/ 2227401 w 2425541"/>
              <a:gd name="connsiteY5" fmla="*/ 5313037 h 5347085"/>
              <a:gd name="connsiteX6" fmla="*/ 2168282 w 2425541"/>
              <a:gd name="connsiteY6" fmla="*/ 5316515 h 5347085"/>
              <a:gd name="connsiteX7" fmla="*/ 2109162 w 2425541"/>
              <a:gd name="connsiteY7" fmla="*/ 5323470 h 5347085"/>
              <a:gd name="connsiteX8" fmla="*/ 2050043 w 2425541"/>
              <a:gd name="connsiteY8" fmla="*/ 5332164 h 5347085"/>
              <a:gd name="connsiteX9" fmla="*/ 1990924 w 2425541"/>
              <a:gd name="connsiteY9" fmla="*/ 5339119 h 5347085"/>
              <a:gd name="connsiteX10" fmla="*/ 1931805 w 2425541"/>
              <a:gd name="connsiteY10" fmla="*/ 5344336 h 5347085"/>
              <a:gd name="connsiteX11" fmla="*/ 1876163 w 2425541"/>
              <a:gd name="connsiteY11" fmla="*/ 5342597 h 5347085"/>
              <a:gd name="connsiteX12" fmla="*/ 1822261 w 2425541"/>
              <a:gd name="connsiteY12" fmla="*/ 5335642 h 5347085"/>
              <a:gd name="connsiteX13" fmla="*/ 1770097 w 2425541"/>
              <a:gd name="connsiteY13" fmla="*/ 5319993 h 5347085"/>
              <a:gd name="connsiteX14" fmla="*/ 1726627 w 2425541"/>
              <a:gd name="connsiteY14" fmla="*/ 5297388 h 5347085"/>
              <a:gd name="connsiteX15" fmla="*/ 1684896 w 2425541"/>
              <a:gd name="connsiteY15" fmla="*/ 5267829 h 5347085"/>
              <a:gd name="connsiteX16" fmla="*/ 1648381 w 2425541"/>
              <a:gd name="connsiteY16" fmla="*/ 5233053 h 5347085"/>
              <a:gd name="connsiteX17" fmla="*/ 1611866 w 2425541"/>
              <a:gd name="connsiteY17" fmla="*/ 5193060 h 5347085"/>
              <a:gd name="connsiteX18" fmla="*/ 1578829 w 2425541"/>
              <a:gd name="connsiteY18" fmla="*/ 5151329 h 5347085"/>
              <a:gd name="connsiteX19" fmla="*/ 1545792 w 2425541"/>
              <a:gd name="connsiteY19" fmla="*/ 5107859 h 5347085"/>
              <a:gd name="connsiteX20" fmla="*/ 1512755 w 2425541"/>
              <a:gd name="connsiteY20" fmla="*/ 5064389 h 5347085"/>
              <a:gd name="connsiteX21" fmla="*/ 1479717 w 2425541"/>
              <a:gd name="connsiteY21" fmla="*/ 5022658 h 5347085"/>
              <a:gd name="connsiteX22" fmla="*/ 1444942 w 2425541"/>
              <a:gd name="connsiteY22" fmla="*/ 4982666 h 5347085"/>
              <a:gd name="connsiteX23" fmla="*/ 1404949 w 2425541"/>
              <a:gd name="connsiteY23" fmla="*/ 4947890 h 5347085"/>
              <a:gd name="connsiteX24" fmla="*/ 1366696 w 2425541"/>
              <a:gd name="connsiteY24" fmla="*/ 4916591 h 5347085"/>
              <a:gd name="connsiteX25" fmla="*/ 1323226 w 2425541"/>
              <a:gd name="connsiteY25" fmla="*/ 4892248 h 5347085"/>
              <a:gd name="connsiteX26" fmla="*/ 1276278 w 2425541"/>
              <a:gd name="connsiteY26" fmla="*/ 4871383 h 5347085"/>
              <a:gd name="connsiteX27" fmla="*/ 1225853 w 2425541"/>
              <a:gd name="connsiteY27" fmla="*/ 4853995 h 5347085"/>
              <a:gd name="connsiteX28" fmla="*/ 1173689 w 2425541"/>
              <a:gd name="connsiteY28" fmla="*/ 4838346 h 5347085"/>
              <a:gd name="connsiteX29" fmla="*/ 1121525 w 2425541"/>
              <a:gd name="connsiteY29" fmla="*/ 4824435 h 5347085"/>
              <a:gd name="connsiteX30" fmla="*/ 1067622 w 2425541"/>
              <a:gd name="connsiteY30" fmla="*/ 4810525 h 5347085"/>
              <a:gd name="connsiteX31" fmla="*/ 1017197 w 2425541"/>
              <a:gd name="connsiteY31" fmla="*/ 4794876 h 5347085"/>
              <a:gd name="connsiteX32" fmla="*/ 966772 w 2425541"/>
              <a:gd name="connsiteY32" fmla="*/ 4777488 h 5347085"/>
              <a:gd name="connsiteX33" fmla="*/ 919824 w 2425541"/>
              <a:gd name="connsiteY33" fmla="*/ 4756622 h 5347085"/>
              <a:gd name="connsiteX34" fmla="*/ 878093 w 2425541"/>
              <a:gd name="connsiteY34" fmla="*/ 4730540 h 5347085"/>
              <a:gd name="connsiteX35" fmla="*/ 839840 w 2425541"/>
              <a:gd name="connsiteY35" fmla="*/ 4699242 h 5347085"/>
              <a:gd name="connsiteX36" fmla="*/ 808541 w 2425541"/>
              <a:gd name="connsiteY36" fmla="*/ 4660988 h 5347085"/>
              <a:gd name="connsiteX37" fmla="*/ 782459 w 2425541"/>
              <a:gd name="connsiteY37" fmla="*/ 4619257 h 5347085"/>
              <a:gd name="connsiteX38" fmla="*/ 761594 w 2425541"/>
              <a:gd name="connsiteY38" fmla="*/ 4572309 h 5347085"/>
              <a:gd name="connsiteX39" fmla="*/ 744206 w 2425541"/>
              <a:gd name="connsiteY39" fmla="*/ 4521884 h 5347085"/>
              <a:gd name="connsiteX40" fmla="*/ 728556 w 2425541"/>
              <a:gd name="connsiteY40" fmla="*/ 4471459 h 5347085"/>
              <a:gd name="connsiteX41" fmla="*/ 714646 w 2425541"/>
              <a:gd name="connsiteY41" fmla="*/ 4417556 h 5347085"/>
              <a:gd name="connsiteX42" fmla="*/ 700736 w 2425541"/>
              <a:gd name="connsiteY42" fmla="*/ 4365393 h 5347085"/>
              <a:gd name="connsiteX43" fmla="*/ 685087 w 2425541"/>
              <a:gd name="connsiteY43" fmla="*/ 4313229 h 5347085"/>
              <a:gd name="connsiteX44" fmla="*/ 667699 w 2425541"/>
              <a:gd name="connsiteY44" fmla="*/ 4262803 h 5347085"/>
              <a:gd name="connsiteX45" fmla="*/ 646833 w 2425541"/>
              <a:gd name="connsiteY45" fmla="*/ 4215856 h 5347085"/>
              <a:gd name="connsiteX46" fmla="*/ 622490 w 2425541"/>
              <a:gd name="connsiteY46" fmla="*/ 4172386 h 5347085"/>
              <a:gd name="connsiteX47" fmla="*/ 591191 w 2425541"/>
              <a:gd name="connsiteY47" fmla="*/ 4134132 h 5347085"/>
              <a:gd name="connsiteX48" fmla="*/ 556416 w 2425541"/>
              <a:gd name="connsiteY48" fmla="*/ 4094140 h 5347085"/>
              <a:gd name="connsiteX49" fmla="*/ 516423 w 2425541"/>
              <a:gd name="connsiteY49" fmla="*/ 4059364 h 5347085"/>
              <a:gd name="connsiteX50" fmla="*/ 472953 w 2425541"/>
              <a:gd name="connsiteY50" fmla="*/ 4026327 h 5347085"/>
              <a:gd name="connsiteX51" fmla="*/ 429483 w 2425541"/>
              <a:gd name="connsiteY51" fmla="*/ 3993290 h 5347085"/>
              <a:gd name="connsiteX52" fmla="*/ 386013 w 2425541"/>
              <a:gd name="connsiteY52" fmla="*/ 3960253 h 5347085"/>
              <a:gd name="connsiteX53" fmla="*/ 344282 w 2425541"/>
              <a:gd name="connsiteY53" fmla="*/ 3927215 h 5347085"/>
              <a:gd name="connsiteX54" fmla="*/ 304290 w 2425541"/>
              <a:gd name="connsiteY54" fmla="*/ 3890701 h 5347085"/>
              <a:gd name="connsiteX55" fmla="*/ 269514 w 2425541"/>
              <a:gd name="connsiteY55" fmla="*/ 3854186 h 5347085"/>
              <a:gd name="connsiteX56" fmla="*/ 239954 w 2425541"/>
              <a:gd name="connsiteY56" fmla="*/ 3812455 h 5347085"/>
              <a:gd name="connsiteX57" fmla="*/ 217350 w 2425541"/>
              <a:gd name="connsiteY57" fmla="*/ 3768985 h 5347085"/>
              <a:gd name="connsiteX58" fmla="*/ 201701 w 2425541"/>
              <a:gd name="connsiteY58" fmla="*/ 3716821 h 5347085"/>
              <a:gd name="connsiteX59" fmla="*/ 194745 w 2425541"/>
              <a:gd name="connsiteY59" fmla="*/ 3662918 h 5347085"/>
              <a:gd name="connsiteX60" fmla="*/ 193007 w 2425541"/>
              <a:gd name="connsiteY60" fmla="*/ 3607277 h 5347085"/>
              <a:gd name="connsiteX61" fmla="*/ 198223 w 2425541"/>
              <a:gd name="connsiteY61" fmla="*/ 3548157 h 5347085"/>
              <a:gd name="connsiteX62" fmla="*/ 205178 w 2425541"/>
              <a:gd name="connsiteY62" fmla="*/ 3489038 h 5347085"/>
              <a:gd name="connsiteX63" fmla="*/ 213872 w 2425541"/>
              <a:gd name="connsiteY63" fmla="*/ 3429919 h 5347085"/>
              <a:gd name="connsiteX64" fmla="*/ 220827 w 2425541"/>
              <a:gd name="connsiteY64" fmla="*/ 3370800 h 5347085"/>
              <a:gd name="connsiteX65" fmla="*/ 224305 w 2425541"/>
              <a:gd name="connsiteY65" fmla="*/ 3311681 h 5347085"/>
              <a:gd name="connsiteX66" fmla="*/ 224305 w 2425541"/>
              <a:gd name="connsiteY66" fmla="*/ 3254301 h 5347085"/>
              <a:gd name="connsiteX67" fmla="*/ 217350 w 2425541"/>
              <a:gd name="connsiteY67" fmla="*/ 3200398 h 5347085"/>
              <a:gd name="connsiteX68" fmla="*/ 203439 w 2425541"/>
              <a:gd name="connsiteY68" fmla="*/ 3146495 h 5347085"/>
              <a:gd name="connsiteX69" fmla="*/ 182574 w 2425541"/>
              <a:gd name="connsiteY69" fmla="*/ 3096070 h 5347085"/>
              <a:gd name="connsiteX70" fmla="*/ 156492 w 2425541"/>
              <a:gd name="connsiteY70" fmla="*/ 3043906 h 5347085"/>
              <a:gd name="connsiteX71" fmla="*/ 126932 w 2425541"/>
              <a:gd name="connsiteY71" fmla="*/ 2991742 h 5347085"/>
              <a:gd name="connsiteX72" fmla="*/ 95634 w 2425541"/>
              <a:gd name="connsiteY72" fmla="*/ 2939578 h 5347085"/>
              <a:gd name="connsiteX73" fmla="*/ 66074 w 2425541"/>
              <a:gd name="connsiteY73" fmla="*/ 2889153 h 5347085"/>
              <a:gd name="connsiteX74" fmla="*/ 39992 w 2425541"/>
              <a:gd name="connsiteY74" fmla="*/ 2835250 h 5347085"/>
              <a:gd name="connsiteX75" fmla="*/ 19127 w 2425541"/>
              <a:gd name="connsiteY75" fmla="*/ 2783086 h 5347085"/>
              <a:gd name="connsiteX76" fmla="*/ 5216 w 2425541"/>
              <a:gd name="connsiteY76" fmla="*/ 2729184 h 5347085"/>
              <a:gd name="connsiteX77" fmla="*/ 0 w 2425541"/>
              <a:gd name="connsiteY77" fmla="*/ 2673542 h 5347085"/>
              <a:gd name="connsiteX78" fmla="*/ 5216 w 2425541"/>
              <a:gd name="connsiteY78" fmla="*/ 2617901 h 5347085"/>
              <a:gd name="connsiteX79" fmla="*/ 19127 w 2425541"/>
              <a:gd name="connsiteY79" fmla="*/ 2563998 h 5347085"/>
              <a:gd name="connsiteX80" fmla="*/ 39992 w 2425541"/>
              <a:gd name="connsiteY80" fmla="*/ 2511834 h 5347085"/>
              <a:gd name="connsiteX81" fmla="*/ 66074 w 2425541"/>
              <a:gd name="connsiteY81" fmla="*/ 2457931 h 5347085"/>
              <a:gd name="connsiteX82" fmla="*/ 95634 w 2425541"/>
              <a:gd name="connsiteY82" fmla="*/ 2407506 h 5347085"/>
              <a:gd name="connsiteX83" fmla="*/ 126932 w 2425541"/>
              <a:gd name="connsiteY83" fmla="*/ 2355342 h 5347085"/>
              <a:gd name="connsiteX84" fmla="*/ 156492 w 2425541"/>
              <a:gd name="connsiteY84" fmla="*/ 2303178 h 5347085"/>
              <a:gd name="connsiteX85" fmla="*/ 182574 w 2425541"/>
              <a:gd name="connsiteY85" fmla="*/ 2251015 h 5347085"/>
              <a:gd name="connsiteX86" fmla="*/ 203439 w 2425541"/>
              <a:gd name="connsiteY86" fmla="*/ 2200589 h 5347085"/>
              <a:gd name="connsiteX87" fmla="*/ 217350 w 2425541"/>
              <a:gd name="connsiteY87" fmla="*/ 2146687 h 5347085"/>
              <a:gd name="connsiteX88" fmla="*/ 224305 w 2425541"/>
              <a:gd name="connsiteY88" fmla="*/ 2092784 h 5347085"/>
              <a:gd name="connsiteX89" fmla="*/ 224305 w 2425541"/>
              <a:gd name="connsiteY89" fmla="*/ 2035403 h 5347085"/>
              <a:gd name="connsiteX90" fmla="*/ 220827 w 2425541"/>
              <a:gd name="connsiteY90" fmla="*/ 1976284 h 5347085"/>
              <a:gd name="connsiteX91" fmla="*/ 213872 w 2425541"/>
              <a:gd name="connsiteY91" fmla="*/ 1917165 h 5347085"/>
              <a:gd name="connsiteX92" fmla="*/ 205178 w 2425541"/>
              <a:gd name="connsiteY92" fmla="*/ 1858046 h 5347085"/>
              <a:gd name="connsiteX93" fmla="*/ 198223 w 2425541"/>
              <a:gd name="connsiteY93" fmla="*/ 1798927 h 5347085"/>
              <a:gd name="connsiteX94" fmla="*/ 193007 w 2425541"/>
              <a:gd name="connsiteY94" fmla="*/ 1739808 h 5347085"/>
              <a:gd name="connsiteX95" fmla="*/ 194745 w 2425541"/>
              <a:gd name="connsiteY95" fmla="*/ 1684166 h 5347085"/>
              <a:gd name="connsiteX96" fmla="*/ 201701 w 2425541"/>
              <a:gd name="connsiteY96" fmla="*/ 1630263 h 5347085"/>
              <a:gd name="connsiteX97" fmla="*/ 217350 w 2425541"/>
              <a:gd name="connsiteY97" fmla="*/ 1578100 h 5347085"/>
              <a:gd name="connsiteX98" fmla="*/ 239954 w 2425541"/>
              <a:gd name="connsiteY98" fmla="*/ 1534630 h 5347085"/>
              <a:gd name="connsiteX99" fmla="*/ 269514 w 2425541"/>
              <a:gd name="connsiteY99" fmla="*/ 1492898 h 5347085"/>
              <a:gd name="connsiteX100" fmla="*/ 304290 w 2425541"/>
              <a:gd name="connsiteY100" fmla="*/ 1456384 h 5347085"/>
              <a:gd name="connsiteX101" fmla="*/ 344282 w 2425541"/>
              <a:gd name="connsiteY101" fmla="*/ 1419869 h 5347085"/>
              <a:gd name="connsiteX102" fmla="*/ 386013 w 2425541"/>
              <a:gd name="connsiteY102" fmla="*/ 1386832 h 5347085"/>
              <a:gd name="connsiteX103" fmla="*/ 429483 w 2425541"/>
              <a:gd name="connsiteY103" fmla="*/ 1353795 h 5347085"/>
              <a:gd name="connsiteX104" fmla="*/ 472953 w 2425541"/>
              <a:gd name="connsiteY104" fmla="*/ 1320757 h 5347085"/>
              <a:gd name="connsiteX105" fmla="*/ 516423 w 2425541"/>
              <a:gd name="connsiteY105" fmla="*/ 1287720 h 5347085"/>
              <a:gd name="connsiteX106" fmla="*/ 556416 w 2425541"/>
              <a:gd name="connsiteY106" fmla="*/ 1252944 h 5347085"/>
              <a:gd name="connsiteX107" fmla="*/ 591191 w 2425541"/>
              <a:gd name="connsiteY107" fmla="*/ 1212952 h 5347085"/>
              <a:gd name="connsiteX108" fmla="*/ 622490 w 2425541"/>
              <a:gd name="connsiteY108" fmla="*/ 1174698 h 5347085"/>
              <a:gd name="connsiteX109" fmla="*/ 646833 w 2425541"/>
              <a:gd name="connsiteY109" fmla="*/ 1131229 h 5347085"/>
              <a:gd name="connsiteX110" fmla="*/ 667699 w 2425541"/>
              <a:gd name="connsiteY110" fmla="*/ 1084281 h 5347085"/>
              <a:gd name="connsiteX111" fmla="*/ 685087 w 2425541"/>
              <a:gd name="connsiteY111" fmla="*/ 1033856 h 5347085"/>
              <a:gd name="connsiteX112" fmla="*/ 700736 w 2425541"/>
              <a:gd name="connsiteY112" fmla="*/ 981692 h 5347085"/>
              <a:gd name="connsiteX113" fmla="*/ 714646 w 2425541"/>
              <a:gd name="connsiteY113" fmla="*/ 929528 h 5347085"/>
              <a:gd name="connsiteX114" fmla="*/ 728556 w 2425541"/>
              <a:gd name="connsiteY114" fmla="*/ 875625 h 5347085"/>
              <a:gd name="connsiteX115" fmla="*/ 744206 w 2425541"/>
              <a:gd name="connsiteY115" fmla="*/ 825200 h 5347085"/>
              <a:gd name="connsiteX116" fmla="*/ 761594 w 2425541"/>
              <a:gd name="connsiteY116" fmla="*/ 774775 h 5347085"/>
              <a:gd name="connsiteX117" fmla="*/ 782459 w 2425541"/>
              <a:gd name="connsiteY117" fmla="*/ 727827 h 5347085"/>
              <a:gd name="connsiteX118" fmla="*/ 808541 w 2425541"/>
              <a:gd name="connsiteY118" fmla="*/ 686096 h 5347085"/>
              <a:gd name="connsiteX119" fmla="*/ 839840 w 2425541"/>
              <a:gd name="connsiteY119" fmla="*/ 647843 h 5347085"/>
              <a:gd name="connsiteX120" fmla="*/ 878093 w 2425541"/>
              <a:gd name="connsiteY120" fmla="*/ 616544 h 5347085"/>
              <a:gd name="connsiteX121" fmla="*/ 919824 w 2425541"/>
              <a:gd name="connsiteY121" fmla="*/ 590462 h 5347085"/>
              <a:gd name="connsiteX122" fmla="*/ 966772 w 2425541"/>
              <a:gd name="connsiteY122" fmla="*/ 569597 h 5347085"/>
              <a:gd name="connsiteX123" fmla="*/ 1017197 w 2425541"/>
              <a:gd name="connsiteY123" fmla="*/ 552209 h 5347085"/>
              <a:gd name="connsiteX124" fmla="*/ 1067622 w 2425541"/>
              <a:gd name="connsiteY124" fmla="*/ 536560 h 5347085"/>
              <a:gd name="connsiteX125" fmla="*/ 1121525 w 2425541"/>
              <a:gd name="connsiteY125" fmla="*/ 522649 h 5347085"/>
              <a:gd name="connsiteX126" fmla="*/ 1173689 w 2425541"/>
              <a:gd name="connsiteY126" fmla="*/ 508739 h 5347085"/>
              <a:gd name="connsiteX127" fmla="*/ 1225853 w 2425541"/>
              <a:gd name="connsiteY127" fmla="*/ 493090 h 5347085"/>
              <a:gd name="connsiteX128" fmla="*/ 1276278 w 2425541"/>
              <a:gd name="connsiteY128" fmla="*/ 475702 h 5347085"/>
              <a:gd name="connsiteX129" fmla="*/ 1323226 w 2425541"/>
              <a:gd name="connsiteY129" fmla="*/ 454836 h 5347085"/>
              <a:gd name="connsiteX130" fmla="*/ 1366696 w 2425541"/>
              <a:gd name="connsiteY130" fmla="*/ 430493 h 5347085"/>
              <a:gd name="connsiteX131" fmla="*/ 1404949 w 2425541"/>
              <a:gd name="connsiteY131" fmla="*/ 399195 h 5347085"/>
              <a:gd name="connsiteX132" fmla="*/ 1444942 w 2425541"/>
              <a:gd name="connsiteY132" fmla="*/ 364419 h 5347085"/>
              <a:gd name="connsiteX133" fmla="*/ 1479717 w 2425541"/>
              <a:gd name="connsiteY133" fmla="*/ 324426 h 5347085"/>
              <a:gd name="connsiteX134" fmla="*/ 1512755 w 2425541"/>
              <a:gd name="connsiteY134" fmla="*/ 282695 h 5347085"/>
              <a:gd name="connsiteX135" fmla="*/ 1545792 w 2425541"/>
              <a:gd name="connsiteY135" fmla="*/ 239225 h 5347085"/>
              <a:gd name="connsiteX136" fmla="*/ 1578829 w 2425541"/>
              <a:gd name="connsiteY136" fmla="*/ 195755 h 5347085"/>
              <a:gd name="connsiteX137" fmla="*/ 1611866 w 2425541"/>
              <a:gd name="connsiteY137" fmla="*/ 154024 h 5347085"/>
              <a:gd name="connsiteX138" fmla="*/ 1648381 w 2425541"/>
              <a:gd name="connsiteY138" fmla="*/ 114032 h 5347085"/>
              <a:gd name="connsiteX139" fmla="*/ 1684896 w 2425541"/>
              <a:gd name="connsiteY139" fmla="*/ 79256 h 5347085"/>
              <a:gd name="connsiteX140" fmla="*/ 1726627 w 2425541"/>
              <a:gd name="connsiteY140" fmla="*/ 49696 h 5347085"/>
              <a:gd name="connsiteX141" fmla="*/ 1770097 w 2425541"/>
              <a:gd name="connsiteY141" fmla="*/ 27092 h 5347085"/>
              <a:gd name="connsiteX142" fmla="*/ 1822261 w 2425541"/>
              <a:gd name="connsiteY142" fmla="*/ 11443 h 5347085"/>
              <a:gd name="connsiteX143" fmla="*/ 1876163 w 2425541"/>
              <a:gd name="connsiteY143" fmla="*/ 4487 h 5347085"/>
              <a:gd name="connsiteX144" fmla="*/ 1931805 w 2425541"/>
              <a:gd name="connsiteY144" fmla="*/ 2749 h 5347085"/>
              <a:gd name="connsiteX145" fmla="*/ 1990924 w 2425541"/>
              <a:gd name="connsiteY145" fmla="*/ 7965 h 5347085"/>
              <a:gd name="connsiteX146" fmla="*/ 2050043 w 2425541"/>
              <a:gd name="connsiteY146" fmla="*/ 14920 h 5347085"/>
              <a:gd name="connsiteX147" fmla="*/ 2109162 w 2425541"/>
              <a:gd name="connsiteY147" fmla="*/ 23614 h 5347085"/>
              <a:gd name="connsiteX148" fmla="*/ 2168282 w 2425541"/>
              <a:gd name="connsiteY148" fmla="*/ 30569 h 5347085"/>
              <a:gd name="connsiteX149" fmla="*/ 2227401 w 2425541"/>
              <a:gd name="connsiteY149" fmla="*/ 34047 h 5347085"/>
              <a:gd name="connsiteX150" fmla="*/ 2284781 w 2425541"/>
              <a:gd name="connsiteY150" fmla="*/ 34047 h 5347085"/>
              <a:gd name="connsiteX151" fmla="*/ 2338684 w 2425541"/>
              <a:gd name="connsiteY151" fmla="*/ 27092 h 5347085"/>
              <a:gd name="connsiteX152" fmla="*/ 2392586 w 2425541"/>
              <a:gd name="connsiteY152" fmla="*/ 13181 h 5347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2425541" h="5347085">
                <a:moveTo>
                  <a:pt x="2425541" y="0"/>
                </a:moveTo>
                <a:lnTo>
                  <a:pt x="2425541" y="5347085"/>
                </a:lnTo>
                <a:lnTo>
                  <a:pt x="2392586" y="5333903"/>
                </a:lnTo>
                <a:lnTo>
                  <a:pt x="2338684" y="5319993"/>
                </a:lnTo>
                <a:lnTo>
                  <a:pt x="2284781" y="5313037"/>
                </a:lnTo>
                <a:lnTo>
                  <a:pt x="2227401" y="5313037"/>
                </a:lnTo>
                <a:lnTo>
                  <a:pt x="2168282" y="5316515"/>
                </a:lnTo>
                <a:lnTo>
                  <a:pt x="2109162" y="5323470"/>
                </a:lnTo>
                <a:lnTo>
                  <a:pt x="2050043" y="5332164"/>
                </a:lnTo>
                <a:lnTo>
                  <a:pt x="1990924" y="5339119"/>
                </a:lnTo>
                <a:lnTo>
                  <a:pt x="1931805" y="5344336"/>
                </a:lnTo>
                <a:lnTo>
                  <a:pt x="1876163" y="5342597"/>
                </a:lnTo>
                <a:lnTo>
                  <a:pt x="1822261" y="5335642"/>
                </a:lnTo>
                <a:lnTo>
                  <a:pt x="1770097" y="5319993"/>
                </a:lnTo>
                <a:lnTo>
                  <a:pt x="1726627" y="5297388"/>
                </a:lnTo>
                <a:lnTo>
                  <a:pt x="1684896" y="5267829"/>
                </a:lnTo>
                <a:lnTo>
                  <a:pt x="1648381" y="5233053"/>
                </a:lnTo>
                <a:lnTo>
                  <a:pt x="1611866" y="5193060"/>
                </a:lnTo>
                <a:lnTo>
                  <a:pt x="1578829" y="5151329"/>
                </a:lnTo>
                <a:lnTo>
                  <a:pt x="1545792" y="5107859"/>
                </a:lnTo>
                <a:lnTo>
                  <a:pt x="1512755" y="5064389"/>
                </a:lnTo>
                <a:lnTo>
                  <a:pt x="1479717" y="5022658"/>
                </a:lnTo>
                <a:lnTo>
                  <a:pt x="1444942" y="4982666"/>
                </a:lnTo>
                <a:lnTo>
                  <a:pt x="1404949" y="4947890"/>
                </a:lnTo>
                <a:lnTo>
                  <a:pt x="1366696" y="4916591"/>
                </a:lnTo>
                <a:lnTo>
                  <a:pt x="1323226" y="4892248"/>
                </a:lnTo>
                <a:lnTo>
                  <a:pt x="1276278" y="4871383"/>
                </a:lnTo>
                <a:lnTo>
                  <a:pt x="1225853" y="4853995"/>
                </a:lnTo>
                <a:lnTo>
                  <a:pt x="1173689" y="4838346"/>
                </a:lnTo>
                <a:lnTo>
                  <a:pt x="1121525" y="4824435"/>
                </a:lnTo>
                <a:lnTo>
                  <a:pt x="1067622" y="4810525"/>
                </a:lnTo>
                <a:lnTo>
                  <a:pt x="1017197" y="4794876"/>
                </a:lnTo>
                <a:lnTo>
                  <a:pt x="966772" y="4777488"/>
                </a:lnTo>
                <a:lnTo>
                  <a:pt x="919824" y="4756622"/>
                </a:lnTo>
                <a:lnTo>
                  <a:pt x="878093" y="4730540"/>
                </a:lnTo>
                <a:lnTo>
                  <a:pt x="839840" y="4699242"/>
                </a:lnTo>
                <a:lnTo>
                  <a:pt x="808541" y="4660988"/>
                </a:lnTo>
                <a:lnTo>
                  <a:pt x="782459" y="4619257"/>
                </a:lnTo>
                <a:lnTo>
                  <a:pt x="761594" y="4572309"/>
                </a:lnTo>
                <a:lnTo>
                  <a:pt x="744206" y="4521884"/>
                </a:lnTo>
                <a:lnTo>
                  <a:pt x="728556" y="4471459"/>
                </a:lnTo>
                <a:lnTo>
                  <a:pt x="714646" y="4417556"/>
                </a:lnTo>
                <a:lnTo>
                  <a:pt x="700736" y="4365393"/>
                </a:lnTo>
                <a:lnTo>
                  <a:pt x="685087" y="4313229"/>
                </a:lnTo>
                <a:lnTo>
                  <a:pt x="667699" y="4262803"/>
                </a:lnTo>
                <a:lnTo>
                  <a:pt x="646833" y="4215856"/>
                </a:lnTo>
                <a:lnTo>
                  <a:pt x="622490" y="4172386"/>
                </a:lnTo>
                <a:lnTo>
                  <a:pt x="591191" y="4134132"/>
                </a:lnTo>
                <a:lnTo>
                  <a:pt x="556416" y="4094140"/>
                </a:lnTo>
                <a:lnTo>
                  <a:pt x="516423" y="4059364"/>
                </a:lnTo>
                <a:lnTo>
                  <a:pt x="472953" y="4026327"/>
                </a:lnTo>
                <a:lnTo>
                  <a:pt x="429483" y="3993290"/>
                </a:lnTo>
                <a:lnTo>
                  <a:pt x="386013" y="3960253"/>
                </a:lnTo>
                <a:lnTo>
                  <a:pt x="344282" y="3927215"/>
                </a:lnTo>
                <a:lnTo>
                  <a:pt x="304290" y="3890701"/>
                </a:lnTo>
                <a:lnTo>
                  <a:pt x="269514" y="3854186"/>
                </a:lnTo>
                <a:lnTo>
                  <a:pt x="239954" y="3812455"/>
                </a:lnTo>
                <a:lnTo>
                  <a:pt x="217350" y="3768985"/>
                </a:lnTo>
                <a:lnTo>
                  <a:pt x="201701" y="3716821"/>
                </a:lnTo>
                <a:lnTo>
                  <a:pt x="194745" y="3662918"/>
                </a:lnTo>
                <a:lnTo>
                  <a:pt x="193007" y="3607277"/>
                </a:lnTo>
                <a:lnTo>
                  <a:pt x="198223" y="3548157"/>
                </a:lnTo>
                <a:lnTo>
                  <a:pt x="205178" y="3489038"/>
                </a:lnTo>
                <a:lnTo>
                  <a:pt x="213872" y="3429919"/>
                </a:lnTo>
                <a:lnTo>
                  <a:pt x="220827" y="3370800"/>
                </a:lnTo>
                <a:lnTo>
                  <a:pt x="224305" y="3311681"/>
                </a:lnTo>
                <a:lnTo>
                  <a:pt x="224305" y="3254301"/>
                </a:lnTo>
                <a:lnTo>
                  <a:pt x="217350" y="3200398"/>
                </a:lnTo>
                <a:lnTo>
                  <a:pt x="203439" y="3146495"/>
                </a:lnTo>
                <a:lnTo>
                  <a:pt x="182574" y="3096070"/>
                </a:lnTo>
                <a:lnTo>
                  <a:pt x="156492" y="3043906"/>
                </a:lnTo>
                <a:lnTo>
                  <a:pt x="126932" y="2991742"/>
                </a:lnTo>
                <a:lnTo>
                  <a:pt x="95634" y="2939578"/>
                </a:lnTo>
                <a:lnTo>
                  <a:pt x="66074" y="2889153"/>
                </a:lnTo>
                <a:lnTo>
                  <a:pt x="39992" y="2835250"/>
                </a:lnTo>
                <a:lnTo>
                  <a:pt x="19127" y="2783086"/>
                </a:lnTo>
                <a:lnTo>
                  <a:pt x="5216" y="2729184"/>
                </a:lnTo>
                <a:lnTo>
                  <a:pt x="0" y="2673542"/>
                </a:lnTo>
                <a:lnTo>
                  <a:pt x="5216" y="2617901"/>
                </a:lnTo>
                <a:lnTo>
                  <a:pt x="19127" y="2563998"/>
                </a:lnTo>
                <a:lnTo>
                  <a:pt x="39992" y="2511834"/>
                </a:lnTo>
                <a:lnTo>
                  <a:pt x="66074" y="2457931"/>
                </a:lnTo>
                <a:lnTo>
                  <a:pt x="95634" y="2407506"/>
                </a:lnTo>
                <a:lnTo>
                  <a:pt x="126932" y="2355342"/>
                </a:lnTo>
                <a:lnTo>
                  <a:pt x="156492" y="2303178"/>
                </a:lnTo>
                <a:lnTo>
                  <a:pt x="182574" y="2251015"/>
                </a:lnTo>
                <a:lnTo>
                  <a:pt x="203439" y="2200589"/>
                </a:lnTo>
                <a:lnTo>
                  <a:pt x="217350" y="2146687"/>
                </a:lnTo>
                <a:lnTo>
                  <a:pt x="224305" y="2092784"/>
                </a:lnTo>
                <a:lnTo>
                  <a:pt x="224305" y="2035403"/>
                </a:lnTo>
                <a:lnTo>
                  <a:pt x="220827" y="1976284"/>
                </a:lnTo>
                <a:lnTo>
                  <a:pt x="213872" y="1917165"/>
                </a:lnTo>
                <a:lnTo>
                  <a:pt x="205178" y="1858046"/>
                </a:lnTo>
                <a:lnTo>
                  <a:pt x="198223" y="1798927"/>
                </a:lnTo>
                <a:lnTo>
                  <a:pt x="193007" y="1739808"/>
                </a:lnTo>
                <a:lnTo>
                  <a:pt x="194745" y="1684166"/>
                </a:lnTo>
                <a:lnTo>
                  <a:pt x="201701" y="1630263"/>
                </a:lnTo>
                <a:lnTo>
                  <a:pt x="217350" y="1578100"/>
                </a:lnTo>
                <a:lnTo>
                  <a:pt x="239954" y="1534630"/>
                </a:lnTo>
                <a:lnTo>
                  <a:pt x="269514" y="1492898"/>
                </a:lnTo>
                <a:lnTo>
                  <a:pt x="304290" y="1456384"/>
                </a:lnTo>
                <a:lnTo>
                  <a:pt x="344282" y="1419869"/>
                </a:lnTo>
                <a:lnTo>
                  <a:pt x="386013" y="1386832"/>
                </a:lnTo>
                <a:lnTo>
                  <a:pt x="429483" y="1353795"/>
                </a:lnTo>
                <a:lnTo>
                  <a:pt x="472953" y="1320757"/>
                </a:lnTo>
                <a:lnTo>
                  <a:pt x="516423" y="1287720"/>
                </a:lnTo>
                <a:lnTo>
                  <a:pt x="556416" y="1252944"/>
                </a:lnTo>
                <a:lnTo>
                  <a:pt x="591191" y="1212952"/>
                </a:lnTo>
                <a:lnTo>
                  <a:pt x="622490" y="1174698"/>
                </a:lnTo>
                <a:lnTo>
                  <a:pt x="646833" y="1131229"/>
                </a:lnTo>
                <a:lnTo>
                  <a:pt x="667699" y="1084281"/>
                </a:lnTo>
                <a:lnTo>
                  <a:pt x="685087" y="1033856"/>
                </a:lnTo>
                <a:lnTo>
                  <a:pt x="700736" y="981692"/>
                </a:lnTo>
                <a:lnTo>
                  <a:pt x="714646" y="929528"/>
                </a:lnTo>
                <a:lnTo>
                  <a:pt x="728556" y="875625"/>
                </a:lnTo>
                <a:lnTo>
                  <a:pt x="744206" y="825200"/>
                </a:lnTo>
                <a:lnTo>
                  <a:pt x="761594" y="774775"/>
                </a:lnTo>
                <a:lnTo>
                  <a:pt x="782459" y="727827"/>
                </a:lnTo>
                <a:lnTo>
                  <a:pt x="808541" y="686096"/>
                </a:lnTo>
                <a:lnTo>
                  <a:pt x="839840" y="647843"/>
                </a:lnTo>
                <a:lnTo>
                  <a:pt x="878093" y="616544"/>
                </a:lnTo>
                <a:lnTo>
                  <a:pt x="919824" y="590462"/>
                </a:lnTo>
                <a:lnTo>
                  <a:pt x="966772" y="569597"/>
                </a:lnTo>
                <a:lnTo>
                  <a:pt x="1017197" y="552209"/>
                </a:lnTo>
                <a:lnTo>
                  <a:pt x="1067622" y="536560"/>
                </a:lnTo>
                <a:lnTo>
                  <a:pt x="1121525" y="522649"/>
                </a:lnTo>
                <a:lnTo>
                  <a:pt x="1173689" y="508739"/>
                </a:lnTo>
                <a:lnTo>
                  <a:pt x="1225853" y="493090"/>
                </a:lnTo>
                <a:lnTo>
                  <a:pt x="1276278" y="475702"/>
                </a:lnTo>
                <a:lnTo>
                  <a:pt x="1323226" y="454836"/>
                </a:lnTo>
                <a:lnTo>
                  <a:pt x="1366696" y="430493"/>
                </a:lnTo>
                <a:lnTo>
                  <a:pt x="1404949" y="399195"/>
                </a:lnTo>
                <a:lnTo>
                  <a:pt x="1444942" y="364419"/>
                </a:lnTo>
                <a:lnTo>
                  <a:pt x="1479717" y="324426"/>
                </a:lnTo>
                <a:lnTo>
                  <a:pt x="1512755" y="282695"/>
                </a:lnTo>
                <a:lnTo>
                  <a:pt x="1545792" y="239225"/>
                </a:lnTo>
                <a:lnTo>
                  <a:pt x="1578829" y="195755"/>
                </a:lnTo>
                <a:lnTo>
                  <a:pt x="1611866" y="154024"/>
                </a:lnTo>
                <a:lnTo>
                  <a:pt x="1648381" y="114032"/>
                </a:lnTo>
                <a:lnTo>
                  <a:pt x="1684896" y="79256"/>
                </a:lnTo>
                <a:lnTo>
                  <a:pt x="1726627" y="49696"/>
                </a:lnTo>
                <a:lnTo>
                  <a:pt x="1770097" y="27092"/>
                </a:lnTo>
                <a:lnTo>
                  <a:pt x="1822261" y="11443"/>
                </a:lnTo>
                <a:lnTo>
                  <a:pt x="1876163" y="4487"/>
                </a:lnTo>
                <a:lnTo>
                  <a:pt x="1931805" y="2749"/>
                </a:lnTo>
                <a:lnTo>
                  <a:pt x="1990924" y="7965"/>
                </a:lnTo>
                <a:lnTo>
                  <a:pt x="2050043" y="14920"/>
                </a:lnTo>
                <a:lnTo>
                  <a:pt x="2109162" y="23614"/>
                </a:lnTo>
                <a:lnTo>
                  <a:pt x="2168282" y="30569"/>
                </a:lnTo>
                <a:lnTo>
                  <a:pt x="2227401" y="34047"/>
                </a:lnTo>
                <a:lnTo>
                  <a:pt x="2284781" y="34047"/>
                </a:lnTo>
                <a:lnTo>
                  <a:pt x="2338684" y="27092"/>
                </a:lnTo>
                <a:lnTo>
                  <a:pt x="2392586" y="13181"/>
                </a:lnTo>
                <a:close/>
              </a:path>
            </a:pathLst>
          </a:custGeom>
          <a:solidFill>
            <a:schemeClr val="bg1">
              <a:alpha val="40000"/>
            </a:schemeClr>
          </a:solidFill>
          <a:ln w="0">
            <a:noFill/>
            <a:prstDash val="solid"/>
            <a:round/>
            <a:headEnd/>
            <a:tailEnd/>
          </a:ln>
        </p:spPr>
        <p:txBody>
          <a:bodyPr/>
          <a:lstStyle/>
          <a:p>
            <a:endParaRPr lang="en-GB"/>
          </a:p>
        </p:txBody>
      </p:sp>
      <p:sp>
        <p:nvSpPr>
          <p:cNvPr id="14" name="Freeform: Shape 13">
            <a:extLst>
              <a:ext uri="{FF2B5EF4-FFF2-40B4-BE49-F238E27FC236}">
                <a16:creationId xmlns:a16="http://schemas.microsoft.com/office/drawing/2014/main" id="{32C3FE3A-8087-4BDC-BF2B-462E8D8F6F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66456" y="591688"/>
            <a:ext cx="2425541" cy="5347085"/>
          </a:xfrm>
          <a:custGeom>
            <a:avLst/>
            <a:gdLst>
              <a:gd name="connsiteX0" fmla="*/ 2425541 w 2425541"/>
              <a:gd name="connsiteY0" fmla="*/ 0 h 5347085"/>
              <a:gd name="connsiteX1" fmla="*/ 2425541 w 2425541"/>
              <a:gd name="connsiteY1" fmla="*/ 5347085 h 5347085"/>
              <a:gd name="connsiteX2" fmla="*/ 2392586 w 2425541"/>
              <a:gd name="connsiteY2" fmla="*/ 5333903 h 5347085"/>
              <a:gd name="connsiteX3" fmla="*/ 2338684 w 2425541"/>
              <a:gd name="connsiteY3" fmla="*/ 5319993 h 5347085"/>
              <a:gd name="connsiteX4" fmla="*/ 2284781 w 2425541"/>
              <a:gd name="connsiteY4" fmla="*/ 5313037 h 5347085"/>
              <a:gd name="connsiteX5" fmla="*/ 2227401 w 2425541"/>
              <a:gd name="connsiteY5" fmla="*/ 5313037 h 5347085"/>
              <a:gd name="connsiteX6" fmla="*/ 2168282 w 2425541"/>
              <a:gd name="connsiteY6" fmla="*/ 5316515 h 5347085"/>
              <a:gd name="connsiteX7" fmla="*/ 2109162 w 2425541"/>
              <a:gd name="connsiteY7" fmla="*/ 5323470 h 5347085"/>
              <a:gd name="connsiteX8" fmla="*/ 2050043 w 2425541"/>
              <a:gd name="connsiteY8" fmla="*/ 5332164 h 5347085"/>
              <a:gd name="connsiteX9" fmla="*/ 1990924 w 2425541"/>
              <a:gd name="connsiteY9" fmla="*/ 5339119 h 5347085"/>
              <a:gd name="connsiteX10" fmla="*/ 1931805 w 2425541"/>
              <a:gd name="connsiteY10" fmla="*/ 5344336 h 5347085"/>
              <a:gd name="connsiteX11" fmla="*/ 1876163 w 2425541"/>
              <a:gd name="connsiteY11" fmla="*/ 5342597 h 5347085"/>
              <a:gd name="connsiteX12" fmla="*/ 1822261 w 2425541"/>
              <a:gd name="connsiteY12" fmla="*/ 5335642 h 5347085"/>
              <a:gd name="connsiteX13" fmla="*/ 1770097 w 2425541"/>
              <a:gd name="connsiteY13" fmla="*/ 5319993 h 5347085"/>
              <a:gd name="connsiteX14" fmla="*/ 1726627 w 2425541"/>
              <a:gd name="connsiteY14" fmla="*/ 5297388 h 5347085"/>
              <a:gd name="connsiteX15" fmla="*/ 1684896 w 2425541"/>
              <a:gd name="connsiteY15" fmla="*/ 5267829 h 5347085"/>
              <a:gd name="connsiteX16" fmla="*/ 1648381 w 2425541"/>
              <a:gd name="connsiteY16" fmla="*/ 5233053 h 5347085"/>
              <a:gd name="connsiteX17" fmla="*/ 1611866 w 2425541"/>
              <a:gd name="connsiteY17" fmla="*/ 5193060 h 5347085"/>
              <a:gd name="connsiteX18" fmla="*/ 1578829 w 2425541"/>
              <a:gd name="connsiteY18" fmla="*/ 5151329 h 5347085"/>
              <a:gd name="connsiteX19" fmla="*/ 1545792 w 2425541"/>
              <a:gd name="connsiteY19" fmla="*/ 5107859 h 5347085"/>
              <a:gd name="connsiteX20" fmla="*/ 1512755 w 2425541"/>
              <a:gd name="connsiteY20" fmla="*/ 5064389 h 5347085"/>
              <a:gd name="connsiteX21" fmla="*/ 1479717 w 2425541"/>
              <a:gd name="connsiteY21" fmla="*/ 5022658 h 5347085"/>
              <a:gd name="connsiteX22" fmla="*/ 1444942 w 2425541"/>
              <a:gd name="connsiteY22" fmla="*/ 4982666 h 5347085"/>
              <a:gd name="connsiteX23" fmla="*/ 1404949 w 2425541"/>
              <a:gd name="connsiteY23" fmla="*/ 4947890 h 5347085"/>
              <a:gd name="connsiteX24" fmla="*/ 1366696 w 2425541"/>
              <a:gd name="connsiteY24" fmla="*/ 4916591 h 5347085"/>
              <a:gd name="connsiteX25" fmla="*/ 1323226 w 2425541"/>
              <a:gd name="connsiteY25" fmla="*/ 4892248 h 5347085"/>
              <a:gd name="connsiteX26" fmla="*/ 1276278 w 2425541"/>
              <a:gd name="connsiteY26" fmla="*/ 4871383 h 5347085"/>
              <a:gd name="connsiteX27" fmla="*/ 1225853 w 2425541"/>
              <a:gd name="connsiteY27" fmla="*/ 4853995 h 5347085"/>
              <a:gd name="connsiteX28" fmla="*/ 1173689 w 2425541"/>
              <a:gd name="connsiteY28" fmla="*/ 4838346 h 5347085"/>
              <a:gd name="connsiteX29" fmla="*/ 1121525 w 2425541"/>
              <a:gd name="connsiteY29" fmla="*/ 4824435 h 5347085"/>
              <a:gd name="connsiteX30" fmla="*/ 1067622 w 2425541"/>
              <a:gd name="connsiteY30" fmla="*/ 4810525 h 5347085"/>
              <a:gd name="connsiteX31" fmla="*/ 1017197 w 2425541"/>
              <a:gd name="connsiteY31" fmla="*/ 4794876 h 5347085"/>
              <a:gd name="connsiteX32" fmla="*/ 966772 w 2425541"/>
              <a:gd name="connsiteY32" fmla="*/ 4777488 h 5347085"/>
              <a:gd name="connsiteX33" fmla="*/ 919824 w 2425541"/>
              <a:gd name="connsiteY33" fmla="*/ 4756622 h 5347085"/>
              <a:gd name="connsiteX34" fmla="*/ 878093 w 2425541"/>
              <a:gd name="connsiteY34" fmla="*/ 4730540 h 5347085"/>
              <a:gd name="connsiteX35" fmla="*/ 839840 w 2425541"/>
              <a:gd name="connsiteY35" fmla="*/ 4699242 h 5347085"/>
              <a:gd name="connsiteX36" fmla="*/ 808541 w 2425541"/>
              <a:gd name="connsiteY36" fmla="*/ 4660988 h 5347085"/>
              <a:gd name="connsiteX37" fmla="*/ 782459 w 2425541"/>
              <a:gd name="connsiteY37" fmla="*/ 4619257 h 5347085"/>
              <a:gd name="connsiteX38" fmla="*/ 761594 w 2425541"/>
              <a:gd name="connsiteY38" fmla="*/ 4572309 h 5347085"/>
              <a:gd name="connsiteX39" fmla="*/ 744206 w 2425541"/>
              <a:gd name="connsiteY39" fmla="*/ 4521884 h 5347085"/>
              <a:gd name="connsiteX40" fmla="*/ 728556 w 2425541"/>
              <a:gd name="connsiteY40" fmla="*/ 4471459 h 5347085"/>
              <a:gd name="connsiteX41" fmla="*/ 714646 w 2425541"/>
              <a:gd name="connsiteY41" fmla="*/ 4417556 h 5347085"/>
              <a:gd name="connsiteX42" fmla="*/ 700736 w 2425541"/>
              <a:gd name="connsiteY42" fmla="*/ 4365393 h 5347085"/>
              <a:gd name="connsiteX43" fmla="*/ 685087 w 2425541"/>
              <a:gd name="connsiteY43" fmla="*/ 4313229 h 5347085"/>
              <a:gd name="connsiteX44" fmla="*/ 667699 w 2425541"/>
              <a:gd name="connsiteY44" fmla="*/ 4262803 h 5347085"/>
              <a:gd name="connsiteX45" fmla="*/ 646833 w 2425541"/>
              <a:gd name="connsiteY45" fmla="*/ 4215856 h 5347085"/>
              <a:gd name="connsiteX46" fmla="*/ 622490 w 2425541"/>
              <a:gd name="connsiteY46" fmla="*/ 4172386 h 5347085"/>
              <a:gd name="connsiteX47" fmla="*/ 591191 w 2425541"/>
              <a:gd name="connsiteY47" fmla="*/ 4134132 h 5347085"/>
              <a:gd name="connsiteX48" fmla="*/ 556416 w 2425541"/>
              <a:gd name="connsiteY48" fmla="*/ 4094140 h 5347085"/>
              <a:gd name="connsiteX49" fmla="*/ 516423 w 2425541"/>
              <a:gd name="connsiteY49" fmla="*/ 4059364 h 5347085"/>
              <a:gd name="connsiteX50" fmla="*/ 472953 w 2425541"/>
              <a:gd name="connsiteY50" fmla="*/ 4026327 h 5347085"/>
              <a:gd name="connsiteX51" fmla="*/ 429483 w 2425541"/>
              <a:gd name="connsiteY51" fmla="*/ 3993290 h 5347085"/>
              <a:gd name="connsiteX52" fmla="*/ 386013 w 2425541"/>
              <a:gd name="connsiteY52" fmla="*/ 3960253 h 5347085"/>
              <a:gd name="connsiteX53" fmla="*/ 344282 w 2425541"/>
              <a:gd name="connsiteY53" fmla="*/ 3927215 h 5347085"/>
              <a:gd name="connsiteX54" fmla="*/ 304290 w 2425541"/>
              <a:gd name="connsiteY54" fmla="*/ 3890701 h 5347085"/>
              <a:gd name="connsiteX55" fmla="*/ 269514 w 2425541"/>
              <a:gd name="connsiteY55" fmla="*/ 3854186 h 5347085"/>
              <a:gd name="connsiteX56" fmla="*/ 239954 w 2425541"/>
              <a:gd name="connsiteY56" fmla="*/ 3812455 h 5347085"/>
              <a:gd name="connsiteX57" fmla="*/ 217350 w 2425541"/>
              <a:gd name="connsiteY57" fmla="*/ 3768985 h 5347085"/>
              <a:gd name="connsiteX58" fmla="*/ 201701 w 2425541"/>
              <a:gd name="connsiteY58" fmla="*/ 3716821 h 5347085"/>
              <a:gd name="connsiteX59" fmla="*/ 194745 w 2425541"/>
              <a:gd name="connsiteY59" fmla="*/ 3662918 h 5347085"/>
              <a:gd name="connsiteX60" fmla="*/ 193007 w 2425541"/>
              <a:gd name="connsiteY60" fmla="*/ 3607277 h 5347085"/>
              <a:gd name="connsiteX61" fmla="*/ 198223 w 2425541"/>
              <a:gd name="connsiteY61" fmla="*/ 3548157 h 5347085"/>
              <a:gd name="connsiteX62" fmla="*/ 205178 w 2425541"/>
              <a:gd name="connsiteY62" fmla="*/ 3489038 h 5347085"/>
              <a:gd name="connsiteX63" fmla="*/ 213872 w 2425541"/>
              <a:gd name="connsiteY63" fmla="*/ 3429919 h 5347085"/>
              <a:gd name="connsiteX64" fmla="*/ 220827 w 2425541"/>
              <a:gd name="connsiteY64" fmla="*/ 3370800 h 5347085"/>
              <a:gd name="connsiteX65" fmla="*/ 224305 w 2425541"/>
              <a:gd name="connsiteY65" fmla="*/ 3311681 h 5347085"/>
              <a:gd name="connsiteX66" fmla="*/ 224305 w 2425541"/>
              <a:gd name="connsiteY66" fmla="*/ 3254301 h 5347085"/>
              <a:gd name="connsiteX67" fmla="*/ 217350 w 2425541"/>
              <a:gd name="connsiteY67" fmla="*/ 3200398 h 5347085"/>
              <a:gd name="connsiteX68" fmla="*/ 203439 w 2425541"/>
              <a:gd name="connsiteY68" fmla="*/ 3146495 h 5347085"/>
              <a:gd name="connsiteX69" fmla="*/ 182574 w 2425541"/>
              <a:gd name="connsiteY69" fmla="*/ 3096070 h 5347085"/>
              <a:gd name="connsiteX70" fmla="*/ 156492 w 2425541"/>
              <a:gd name="connsiteY70" fmla="*/ 3043906 h 5347085"/>
              <a:gd name="connsiteX71" fmla="*/ 126932 w 2425541"/>
              <a:gd name="connsiteY71" fmla="*/ 2991742 h 5347085"/>
              <a:gd name="connsiteX72" fmla="*/ 95634 w 2425541"/>
              <a:gd name="connsiteY72" fmla="*/ 2939578 h 5347085"/>
              <a:gd name="connsiteX73" fmla="*/ 66074 w 2425541"/>
              <a:gd name="connsiteY73" fmla="*/ 2889153 h 5347085"/>
              <a:gd name="connsiteX74" fmla="*/ 39992 w 2425541"/>
              <a:gd name="connsiteY74" fmla="*/ 2835250 h 5347085"/>
              <a:gd name="connsiteX75" fmla="*/ 19127 w 2425541"/>
              <a:gd name="connsiteY75" fmla="*/ 2783086 h 5347085"/>
              <a:gd name="connsiteX76" fmla="*/ 5216 w 2425541"/>
              <a:gd name="connsiteY76" fmla="*/ 2729184 h 5347085"/>
              <a:gd name="connsiteX77" fmla="*/ 0 w 2425541"/>
              <a:gd name="connsiteY77" fmla="*/ 2673542 h 5347085"/>
              <a:gd name="connsiteX78" fmla="*/ 5216 w 2425541"/>
              <a:gd name="connsiteY78" fmla="*/ 2617901 h 5347085"/>
              <a:gd name="connsiteX79" fmla="*/ 19127 w 2425541"/>
              <a:gd name="connsiteY79" fmla="*/ 2563998 h 5347085"/>
              <a:gd name="connsiteX80" fmla="*/ 39992 w 2425541"/>
              <a:gd name="connsiteY80" fmla="*/ 2511834 h 5347085"/>
              <a:gd name="connsiteX81" fmla="*/ 66074 w 2425541"/>
              <a:gd name="connsiteY81" fmla="*/ 2457931 h 5347085"/>
              <a:gd name="connsiteX82" fmla="*/ 95634 w 2425541"/>
              <a:gd name="connsiteY82" fmla="*/ 2407506 h 5347085"/>
              <a:gd name="connsiteX83" fmla="*/ 126932 w 2425541"/>
              <a:gd name="connsiteY83" fmla="*/ 2355342 h 5347085"/>
              <a:gd name="connsiteX84" fmla="*/ 156492 w 2425541"/>
              <a:gd name="connsiteY84" fmla="*/ 2303178 h 5347085"/>
              <a:gd name="connsiteX85" fmla="*/ 182574 w 2425541"/>
              <a:gd name="connsiteY85" fmla="*/ 2251015 h 5347085"/>
              <a:gd name="connsiteX86" fmla="*/ 203439 w 2425541"/>
              <a:gd name="connsiteY86" fmla="*/ 2200589 h 5347085"/>
              <a:gd name="connsiteX87" fmla="*/ 217350 w 2425541"/>
              <a:gd name="connsiteY87" fmla="*/ 2146687 h 5347085"/>
              <a:gd name="connsiteX88" fmla="*/ 224305 w 2425541"/>
              <a:gd name="connsiteY88" fmla="*/ 2092784 h 5347085"/>
              <a:gd name="connsiteX89" fmla="*/ 224305 w 2425541"/>
              <a:gd name="connsiteY89" fmla="*/ 2035403 h 5347085"/>
              <a:gd name="connsiteX90" fmla="*/ 220827 w 2425541"/>
              <a:gd name="connsiteY90" fmla="*/ 1976284 h 5347085"/>
              <a:gd name="connsiteX91" fmla="*/ 213872 w 2425541"/>
              <a:gd name="connsiteY91" fmla="*/ 1917165 h 5347085"/>
              <a:gd name="connsiteX92" fmla="*/ 205178 w 2425541"/>
              <a:gd name="connsiteY92" fmla="*/ 1858046 h 5347085"/>
              <a:gd name="connsiteX93" fmla="*/ 198223 w 2425541"/>
              <a:gd name="connsiteY93" fmla="*/ 1798927 h 5347085"/>
              <a:gd name="connsiteX94" fmla="*/ 193007 w 2425541"/>
              <a:gd name="connsiteY94" fmla="*/ 1739808 h 5347085"/>
              <a:gd name="connsiteX95" fmla="*/ 194745 w 2425541"/>
              <a:gd name="connsiteY95" fmla="*/ 1684166 h 5347085"/>
              <a:gd name="connsiteX96" fmla="*/ 201701 w 2425541"/>
              <a:gd name="connsiteY96" fmla="*/ 1630263 h 5347085"/>
              <a:gd name="connsiteX97" fmla="*/ 217350 w 2425541"/>
              <a:gd name="connsiteY97" fmla="*/ 1578100 h 5347085"/>
              <a:gd name="connsiteX98" fmla="*/ 239954 w 2425541"/>
              <a:gd name="connsiteY98" fmla="*/ 1534630 h 5347085"/>
              <a:gd name="connsiteX99" fmla="*/ 269514 w 2425541"/>
              <a:gd name="connsiteY99" fmla="*/ 1492898 h 5347085"/>
              <a:gd name="connsiteX100" fmla="*/ 304290 w 2425541"/>
              <a:gd name="connsiteY100" fmla="*/ 1456384 h 5347085"/>
              <a:gd name="connsiteX101" fmla="*/ 344282 w 2425541"/>
              <a:gd name="connsiteY101" fmla="*/ 1419869 h 5347085"/>
              <a:gd name="connsiteX102" fmla="*/ 386013 w 2425541"/>
              <a:gd name="connsiteY102" fmla="*/ 1386832 h 5347085"/>
              <a:gd name="connsiteX103" fmla="*/ 429483 w 2425541"/>
              <a:gd name="connsiteY103" fmla="*/ 1353795 h 5347085"/>
              <a:gd name="connsiteX104" fmla="*/ 472953 w 2425541"/>
              <a:gd name="connsiteY104" fmla="*/ 1320757 h 5347085"/>
              <a:gd name="connsiteX105" fmla="*/ 516423 w 2425541"/>
              <a:gd name="connsiteY105" fmla="*/ 1287720 h 5347085"/>
              <a:gd name="connsiteX106" fmla="*/ 556416 w 2425541"/>
              <a:gd name="connsiteY106" fmla="*/ 1252944 h 5347085"/>
              <a:gd name="connsiteX107" fmla="*/ 591191 w 2425541"/>
              <a:gd name="connsiteY107" fmla="*/ 1212952 h 5347085"/>
              <a:gd name="connsiteX108" fmla="*/ 622490 w 2425541"/>
              <a:gd name="connsiteY108" fmla="*/ 1174698 h 5347085"/>
              <a:gd name="connsiteX109" fmla="*/ 646833 w 2425541"/>
              <a:gd name="connsiteY109" fmla="*/ 1131229 h 5347085"/>
              <a:gd name="connsiteX110" fmla="*/ 667699 w 2425541"/>
              <a:gd name="connsiteY110" fmla="*/ 1084281 h 5347085"/>
              <a:gd name="connsiteX111" fmla="*/ 685087 w 2425541"/>
              <a:gd name="connsiteY111" fmla="*/ 1033856 h 5347085"/>
              <a:gd name="connsiteX112" fmla="*/ 700736 w 2425541"/>
              <a:gd name="connsiteY112" fmla="*/ 981692 h 5347085"/>
              <a:gd name="connsiteX113" fmla="*/ 714646 w 2425541"/>
              <a:gd name="connsiteY113" fmla="*/ 929528 h 5347085"/>
              <a:gd name="connsiteX114" fmla="*/ 728556 w 2425541"/>
              <a:gd name="connsiteY114" fmla="*/ 875625 h 5347085"/>
              <a:gd name="connsiteX115" fmla="*/ 744206 w 2425541"/>
              <a:gd name="connsiteY115" fmla="*/ 825200 h 5347085"/>
              <a:gd name="connsiteX116" fmla="*/ 761594 w 2425541"/>
              <a:gd name="connsiteY116" fmla="*/ 774775 h 5347085"/>
              <a:gd name="connsiteX117" fmla="*/ 782459 w 2425541"/>
              <a:gd name="connsiteY117" fmla="*/ 727827 h 5347085"/>
              <a:gd name="connsiteX118" fmla="*/ 808541 w 2425541"/>
              <a:gd name="connsiteY118" fmla="*/ 686096 h 5347085"/>
              <a:gd name="connsiteX119" fmla="*/ 839840 w 2425541"/>
              <a:gd name="connsiteY119" fmla="*/ 647843 h 5347085"/>
              <a:gd name="connsiteX120" fmla="*/ 878093 w 2425541"/>
              <a:gd name="connsiteY120" fmla="*/ 616544 h 5347085"/>
              <a:gd name="connsiteX121" fmla="*/ 919824 w 2425541"/>
              <a:gd name="connsiteY121" fmla="*/ 590462 h 5347085"/>
              <a:gd name="connsiteX122" fmla="*/ 966772 w 2425541"/>
              <a:gd name="connsiteY122" fmla="*/ 569597 h 5347085"/>
              <a:gd name="connsiteX123" fmla="*/ 1017197 w 2425541"/>
              <a:gd name="connsiteY123" fmla="*/ 552209 h 5347085"/>
              <a:gd name="connsiteX124" fmla="*/ 1067622 w 2425541"/>
              <a:gd name="connsiteY124" fmla="*/ 536560 h 5347085"/>
              <a:gd name="connsiteX125" fmla="*/ 1121525 w 2425541"/>
              <a:gd name="connsiteY125" fmla="*/ 522649 h 5347085"/>
              <a:gd name="connsiteX126" fmla="*/ 1173689 w 2425541"/>
              <a:gd name="connsiteY126" fmla="*/ 508739 h 5347085"/>
              <a:gd name="connsiteX127" fmla="*/ 1225853 w 2425541"/>
              <a:gd name="connsiteY127" fmla="*/ 493090 h 5347085"/>
              <a:gd name="connsiteX128" fmla="*/ 1276278 w 2425541"/>
              <a:gd name="connsiteY128" fmla="*/ 475702 h 5347085"/>
              <a:gd name="connsiteX129" fmla="*/ 1323226 w 2425541"/>
              <a:gd name="connsiteY129" fmla="*/ 454836 h 5347085"/>
              <a:gd name="connsiteX130" fmla="*/ 1366696 w 2425541"/>
              <a:gd name="connsiteY130" fmla="*/ 430493 h 5347085"/>
              <a:gd name="connsiteX131" fmla="*/ 1404949 w 2425541"/>
              <a:gd name="connsiteY131" fmla="*/ 399195 h 5347085"/>
              <a:gd name="connsiteX132" fmla="*/ 1444942 w 2425541"/>
              <a:gd name="connsiteY132" fmla="*/ 364419 h 5347085"/>
              <a:gd name="connsiteX133" fmla="*/ 1479717 w 2425541"/>
              <a:gd name="connsiteY133" fmla="*/ 324426 h 5347085"/>
              <a:gd name="connsiteX134" fmla="*/ 1512755 w 2425541"/>
              <a:gd name="connsiteY134" fmla="*/ 282695 h 5347085"/>
              <a:gd name="connsiteX135" fmla="*/ 1545792 w 2425541"/>
              <a:gd name="connsiteY135" fmla="*/ 239225 h 5347085"/>
              <a:gd name="connsiteX136" fmla="*/ 1578829 w 2425541"/>
              <a:gd name="connsiteY136" fmla="*/ 195755 h 5347085"/>
              <a:gd name="connsiteX137" fmla="*/ 1611866 w 2425541"/>
              <a:gd name="connsiteY137" fmla="*/ 154024 h 5347085"/>
              <a:gd name="connsiteX138" fmla="*/ 1648381 w 2425541"/>
              <a:gd name="connsiteY138" fmla="*/ 114032 h 5347085"/>
              <a:gd name="connsiteX139" fmla="*/ 1684896 w 2425541"/>
              <a:gd name="connsiteY139" fmla="*/ 79256 h 5347085"/>
              <a:gd name="connsiteX140" fmla="*/ 1726627 w 2425541"/>
              <a:gd name="connsiteY140" fmla="*/ 49696 h 5347085"/>
              <a:gd name="connsiteX141" fmla="*/ 1770097 w 2425541"/>
              <a:gd name="connsiteY141" fmla="*/ 27092 h 5347085"/>
              <a:gd name="connsiteX142" fmla="*/ 1822261 w 2425541"/>
              <a:gd name="connsiteY142" fmla="*/ 11443 h 5347085"/>
              <a:gd name="connsiteX143" fmla="*/ 1876163 w 2425541"/>
              <a:gd name="connsiteY143" fmla="*/ 4487 h 5347085"/>
              <a:gd name="connsiteX144" fmla="*/ 1931805 w 2425541"/>
              <a:gd name="connsiteY144" fmla="*/ 2749 h 5347085"/>
              <a:gd name="connsiteX145" fmla="*/ 1990924 w 2425541"/>
              <a:gd name="connsiteY145" fmla="*/ 7965 h 5347085"/>
              <a:gd name="connsiteX146" fmla="*/ 2050043 w 2425541"/>
              <a:gd name="connsiteY146" fmla="*/ 14920 h 5347085"/>
              <a:gd name="connsiteX147" fmla="*/ 2109162 w 2425541"/>
              <a:gd name="connsiteY147" fmla="*/ 23614 h 5347085"/>
              <a:gd name="connsiteX148" fmla="*/ 2168282 w 2425541"/>
              <a:gd name="connsiteY148" fmla="*/ 30569 h 5347085"/>
              <a:gd name="connsiteX149" fmla="*/ 2227401 w 2425541"/>
              <a:gd name="connsiteY149" fmla="*/ 34047 h 5347085"/>
              <a:gd name="connsiteX150" fmla="*/ 2284781 w 2425541"/>
              <a:gd name="connsiteY150" fmla="*/ 34047 h 5347085"/>
              <a:gd name="connsiteX151" fmla="*/ 2338684 w 2425541"/>
              <a:gd name="connsiteY151" fmla="*/ 27092 h 5347085"/>
              <a:gd name="connsiteX152" fmla="*/ 2392586 w 2425541"/>
              <a:gd name="connsiteY152" fmla="*/ 13181 h 5347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Lst>
            <a:rect l="l" t="t" r="r" b="b"/>
            <a:pathLst>
              <a:path w="2425541" h="5347085">
                <a:moveTo>
                  <a:pt x="2425541" y="0"/>
                </a:moveTo>
                <a:lnTo>
                  <a:pt x="2425541" y="5347085"/>
                </a:lnTo>
                <a:lnTo>
                  <a:pt x="2392586" y="5333903"/>
                </a:lnTo>
                <a:lnTo>
                  <a:pt x="2338684" y="5319993"/>
                </a:lnTo>
                <a:lnTo>
                  <a:pt x="2284781" y="5313037"/>
                </a:lnTo>
                <a:lnTo>
                  <a:pt x="2227401" y="5313037"/>
                </a:lnTo>
                <a:lnTo>
                  <a:pt x="2168282" y="5316515"/>
                </a:lnTo>
                <a:lnTo>
                  <a:pt x="2109162" y="5323470"/>
                </a:lnTo>
                <a:lnTo>
                  <a:pt x="2050043" y="5332164"/>
                </a:lnTo>
                <a:lnTo>
                  <a:pt x="1990924" y="5339119"/>
                </a:lnTo>
                <a:lnTo>
                  <a:pt x="1931805" y="5344336"/>
                </a:lnTo>
                <a:lnTo>
                  <a:pt x="1876163" y="5342597"/>
                </a:lnTo>
                <a:lnTo>
                  <a:pt x="1822261" y="5335642"/>
                </a:lnTo>
                <a:lnTo>
                  <a:pt x="1770097" y="5319993"/>
                </a:lnTo>
                <a:lnTo>
                  <a:pt x="1726627" y="5297388"/>
                </a:lnTo>
                <a:lnTo>
                  <a:pt x="1684896" y="5267829"/>
                </a:lnTo>
                <a:lnTo>
                  <a:pt x="1648381" y="5233053"/>
                </a:lnTo>
                <a:lnTo>
                  <a:pt x="1611866" y="5193060"/>
                </a:lnTo>
                <a:lnTo>
                  <a:pt x="1578829" y="5151329"/>
                </a:lnTo>
                <a:lnTo>
                  <a:pt x="1545792" y="5107859"/>
                </a:lnTo>
                <a:lnTo>
                  <a:pt x="1512755" y="5064389"/>
                </a:lnTo>
                <a:lnTo>
                  <a:pt x="1479717" y="5022658"/>
                </a:lnTo>
                <a:lnTo>
                  <a:pt x="1444942" y="4982666"/>
                </a:lnTo>
                <a:lnTo>
                  <a:pt x="1404949" y="4947890"/>
                </a:lnTo>
                <a:lnTo>
                  <a:pt x="1366696" y="4916591"/>
                </a:lnTo>
                <a:lnTo>
                  <a:pt x="1323226" y="4892248"/>
                </a:lnTo>
                <a:lnTo>
                  <a:pt x="1276278" y="4871383"/>
                </a:lnTo>
                <a:lnTo>
                  <a:pt x="1225853" y="4853995"/>
                </a:lnTo>
                <a:lnTo>
                  <a:pt x="1173689" y="4838346"/>
                </a:lnTo>
                <a:lnTo>
                  <a:pt x="1121525" y="4824435"/>
                </a:lnTo>
                <a:lnTo>
                  <a:pt x="1067622" y="4810525"/>
                </a:lnTo>
                <a:lnTo>
                  <a:pt x="1017197" y="4794876"/>
                </a:lnTo>
                <a:lnTo>
                  <a:pt x="966772" y="4777488"/>
                </a:lnTo>
                <a:lnTo>
                  <a:pt x="919824" y="4756622"/>
                </a:lnTo>
                <a:lnTo>
                  <a:pt x="878093" y="4730540"/>
                </a:lnTo>
                <a:lnTo>
                  <a:pt x="839840" y="4699242"/>
                </a:lnTo>
                <a:lnTo>
                  <a:pt x="808541" y="4660988"/>
                </a:lnTo>
                <a:lnTo>
                  <a:pt x="782459" y="4619257"/>
                </a:lnTo>
                <a:lnTo>
                  <a:pt x="761594" y="4572309"/>
                </a:lnTo>
                <a:lnTo>
                  <a:pt x="744206" y="4521884"/>
                </a:lnTo>
                <a:lnTo>
                  <a:pt x="728556" y="4471459"/>
                </a:lnTo>
                <a:lnTo>
                  <a:pt x="714646" y="4417556"/>
                </a:lnTo>
                <a:lnTo>
                  <a:pt x="700736" y="4365393"/>
                </a:lnTo>
                <a:lnTo>
                  <a:pt x="685087" y="4313229"/>
                </a:lnTo>
                <a:lnTo>
                  <a:pt x="667699" y="4262803"/>
                </a:lnTo>
                <a:lnTo>
                  <a:pt x="646833" y="4215856"/>
                </a:lnTo>
                <a:lnTo>
                  <a:pt x="622490" y="4172386"/>
                </a:lnTo>
                <a:lnTo>
                  <a:pt x="591191" y="4134132"/>
                </a:lnTo>
                <a:lnTo>
                  <a:pt x="556416" y="4094140"/>
                </a:lnTo>
                <a:lnTo>
                  <a:pt x="516423" y="4059364"/>
                </a:lnTo>
                <a:lnTo>
                  <a:pt x="472953" y="4026327"/>
                </a:lnTo>
                <a:lnTo>
                  <a:pt x="429483" y="3993290"/>
                </a:lnTo>
                <a:lnTo>
                  <a:pt x="386013" y="3960253"/>
                </a:lnTo>
                <a:lnTo>
                  <a:pt x="344282" y="3927215"/>
                </a:lnTo>
                <a:lnTo>
                  <a:pt x="304290" y="3890701"/>
                </a:lnTo>
                <a:lnTo>
                  <a:pt x="269514" y="3854186"/>
                </a:lnTo>
                <a:lnTo>
                  <a:pt x="239954" y="3812455"/>
                </a:lnTo>
                <a:lnTo>
                  <a:pt x="217350" y="3768985"/>
                </a:lnTo>
                <a:lnTo>
                  <a:pt x="201701" y="3716821"/>
                </a:lnTo>
                <a:lnTo>
                  <a:pt x="194745" y="3662918"/>
                </a:lnTo>
                <a:lnTo>
                  <a:pt x="193007" y="3607277"/>
                </a:lnTo>
                <a:lnTo>
                  <a:pt x="198223" y="3548157"/>
                </a:lnTo>
                <a:lnTo>
                  <a:pt x="205178" y="3489038"/>
                </a:lnTo>
                <a:lnTo>
                  <a:pt x="213872" y="3429919"/>
                </a:lnTo>
                <a:lnTo>
                  <a:pt x="220827" y="3370800"/>
                </a:lnTo>
                <a:lnTo>
                  <a:pt x="224305" y="3311681"/>
                </a:lnTo>
                <a:lnTo>
                  <a:pt x="224305" y="3254301"/>
                </a:lnTo>
                <a:lnTo>
                  <a:pt x="217350" y="3200398"/>
                </a:lnTo>
                <a:lnTo>
                  <a:pt x="203439" y="3146495"/>
                </a:lnTo>
                <a:lnTo>
                  <a:pt x="182574" y="3096070"/>
                </a:lnTo>
                <a:lnTo>
                  <a:pt x="156492" y="3043906"/>
                </a:lnTo>
                <a:lnTo>
                  <a:pt x="126932" y="2991742"/>
                </a:lnTo>
                <a:lnTo>
                  <a:pt x="95634" y="2939578"/>
                </a:lnTo>
                <a:lnTo>
                  <a:pt x="66074" y="2889153"/>
                </a:lnTo>
                <a:lnTo>
                  <a:pt x="39992" y="2835250"/>
                </a:lnTo>
                <a:lnTo>
                  <a:pt x="19127" y="2783086"/>
                </a:lnTo>
                <a:lnTo>
                  <a:pt x="5216" y="2729184"/>
                </a:lnTo>
                <a:lnTo>
                  <a:pt x="0" y="2673542"/>
                </a:lnTo>
                <a:lnTo>
                  <a:pt x="5216" y="2617901"/>
                </a:lnTo>
                <a:lnTo>
                  <a:pt x="19127" y="2563998"/>
                </a:lnTo>
                <a:lnTo>
                  <a:pt x="39992" y="2511834"/>
                </a:lnTo>
                <a:lnTo>
                  <a:pt x="66074" y="2457931"/>
                </a:lnTo>
                <a:lnTo>
                  <a:pt x="95634" y="2407506"/>
                </a:lnTo>
                <a:lnTo>
                  <a:pt x="126932" y="2355342"/>
                </a:lnTo>
                <a:lnTo>
                  <a:pt x="156492" y="2303178"/>
                </a:lnTo>
                <a:lnTo>
                  <a:pt x="182574" y="2251015"/>
                </a:lnTo>
                <a:lnTo>
                  <a:pt x="203439" y="2200589"/>
                </a:lnTo>
                <a:lnTo>
                  <a:pt x="217350" y="2146687"/>
                </a:lnTo>
                <a:lnTo>
                  <a:pt x="224305" y="2092784"/>
                </a:lnTo>
                <a:lnTo>
                  <a:pt x="224305" y="2035403"/>
                </a:lnTo>
                <a:lnTo>
                  <a:pt x="220827" y="1976284"/>
                </a:lnTo>
                <a:lnTo>
                  <a:pt x="213872" y="1917165"/>
                </a:lnTo>
                <a:lnTo>
                  <a:pt x="205178" y="1858046"/>
                </a:lnTo>
                <a:lnTo>
                  <a:pt x="198223" y="1798927"/>
                </a:lnTo>
                <a:lnTo>
                  <a:pt x="193007" y="1739808"/>
                </a:lnTo>
                <a:lnTo>
                  <a:pt x="194745" y="1684166"/>
                </a:lnTo>
                <a:lnTo>
                  <a:pt x="201701" y="1630263"/>
                </a:lnTo>
                <a:lnTo>
                  <a:pt x="217350" y="1578100"/>
                </a:lnTo>
                <a:lnTo>
                  <a:pt x="239954" y="1534630"/>
                </a:lnTo>
                <a:lnTo>
                  <a:pt x="269514" y="1492898"/>
                </a:lnTo>
                <a:lnTo>
                  <a:pt x="304290" y="1456384"/>
                </a:lnTo>
                <a:lnTo>
                  <a:pt x="344282" y="1419869"/>
                </a:lnTo>
                <a:lnTo>
                  <a:pt x="386013" y="1386832"/>
                </a:lnTo>
                <a:lnTo>
                  <a:pt x="429483" y="1353795"/>
                </a:lnTo>
                <a:lnTo>
                  <a:pt x="472953" y="1320757"/>
                </a:lnTo>
                <a:lnTo>
                  <a:pt x="516423" y="1287720"/>
                </a:lnTo>
                <a:lnTo>
                  <a:pt x="556416" y="1252944"/>
                </a:lnTo>
                <a:lnTo>
                  <a:pt x="591191" y="1212952"/>
                </a:lnTo>
                <a:lnTo>
                  <a:pt x="622490" y="1174698"/>
                </a:lnTo>
                <a:lnTo>
                  <a:pt x="646833" y="1131229"/>
                </a:lnTo>
                <a:lnTo>
                  <a:pt x="667699" y="1084281"/>
                </a:lnTo>
                <a:lnTo>
                  <a:pt x="685087" y="1033856"/>
                </a:lnTo>
                <a:lnTo>
                  <a:pt x="700736" y="981692"/>
                </a:lnTo>
                <a:lnTo>
                  <a:pt x="714646" y="929528"/>
                </a:lnTo>
                <a:lnTo>
                  <a:pt x="728556" y="875625"/>
                </a:lnTo>
                <a:lnTo>
                  <a:pt x="744206" y="825200"/>
                </a:lnTo>
                <a:lnTo>
                  <a:pt x="761594" y="774775"/>
                </a:lnTo>
                <a:lnTo>
                  <a:pt x="782459" y="727827"/>
                </a:lnTo>
                <a:lnTo>
                  <a:pt x="808541" y="686096"/>
                </a:lnTo>
                <a:lnTo>
                  <a:pt x="839840" y="647843"/>
                </a:lnTo>
                <a:lnTo>
                  <a:pt x="878093" y="616544"/>
                </a:lnTo>
                <a:lnTo>
                  <a:pt x="919824" y="590462"/>
                </a:lnTo>
                <a:lnTo>
                  <a:pt x="966772" y="569597"/>
                </a:lnTo>
                <a:lnTo>
                  <a:pt x="1017197" y="552209"/>
                </a:lnTo>
                <a:lnTo>
                  <a:pt x="1067622" y="536560"/>
                </a:lnTo>
                <a:lnTo>
                  <a:pt x="1121525" y="522649"/>
                </a:lnTo>
                <a:lnTo>
                  <a:pt x="1173689" y="508739"/>
                </a:lnTo>
                <a:lnTo>
                  <a:pt x="1225853" y="493090"/>
                </a:lnTo>
                <a:lnTo>
                  <a:pt x="1276278" y="475702"/>
                </a:lnTo>
                <a:lnTo>
                  <a:pt x="1323226" y="454836"/>
                </a:lnTo>
                <a:lnTo>
                  <a:pt x="1366696" y="430493"/>
                </a:lnTo>
                <a:lnTo>
                  <a:pt x="1404949" y="399195"/>
                </a:lnTo>
                <a:lnTo>
                  <a:pt x="1444942" y="364419"/>
                </a:lnTo>
                <a:lnTo>
                  <a:pt x="1479717" y="324426"/>
                </a:lnTo>
                <a:lnTo>
                  <a:pt x="1512755" y="282695"/>
                </a:lnTo>
                <a:lnTo>
                  <a:pt x="1545792" y="239225"/>
                </a:lnTo>
                <a:lnTo>
                  <a:pt x="1578829" y="195755"/>
                </a:lnTo>
                <a:lnTo>
                  <a:pt x="1611866" y="154024"/>
                </a:lnTo>
                <a:lnTo>
                  <a:pt x="1648381" y="114032"/>
                </a:lnTo>
                <a:lnTo>
                  <a:pt x="1684896" y="79256"/>
                </a:lnTo>
                <a:lnTo>
                  <a:pt x="1726627" y="49696"/>
                </a:lnTo>
                <a:lnTo>
                  <a:pt x="1770097" y="27092"/>
                </a:lnTo>
                <a:lnTo>
                  <a:pt x="1822261" y="11443"/>
                </a:lnTo>
                <a:lnTo>
                  <a:pt x="1876163" y="4487"/>
                </a:lnTo>
                <a:lnTo>
                  <a:pt x="1931805" y="2749"/>
                </a:lnTo>
                <a:lnTo>
                  <a:pt x="1990924" y="7965"/>
                </a:lnTo>
                <a:lnTo>
                  <a:pt x="2050043" y="14920"/>
                </a:lnTo>
                <a:lnTo>
                  <a:pt x="2109162" y="23614"/>
                </a:lnTo>
                <a:lnTo>
                  <a:pt x="2168282" y="30569"/>
                </a:lnTo>
                <a:lnTo>
                  <a:pt x="2227401" y="34047"/>
                </a:lnTo>
                <a:lnTo>
                  <a:pt x="2284781" y="34047"/>
                </a:lnTo>
                <a:lnTo>
                  <a:pt x="2338684" y="27092"/>
                </a:lnTo>
                <a:lnTo>
                  <a:pt x="2392586" y="13181"/>
                </a:lnTo>
                <a:close/>
              </a:path>
            </a:pathLst>
          </a:custGeom>
          <a:solidFill>
            <a:srgbClr val="FFFFFF">
              <a:alpha val="20000"/>
            </a:srgbClr>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443C283C-184A-4C84-963D-51E739E63D2D}"/>
              </a:ext>
            </a:extLst>
          </p:cNvPr>
          <p:cNvSpPr>
            <a:spLocks noGrp="1"/>
          </p:cNvSpPr>
          <p:nvPr>
            <p:ph type="title"/>
          </p:nvPr>
        </p:nvSpPr>
        <p:spPr>
          <a:xfrm>
            <a:off x="761996" y="662400"/>
            <a:ext cx="9004460" cy="1113295"/>
          </a:xfrm>
        </p:spPr>
        <p:txBody>
          <a:bodyPr anchor="t">
            <a:noAutofit/>
          </a:bodyPr>
          <a:lstStyle/>
          <a:p>
            <a:pPr algn="ctr"/>
            <a:r>
              <a:rPr lang="en-GB" u="sng" dirty="0">
                <a:latin typeface="+mn-lt"/>
              </a:rPr>
              <a:t>Exposure and response prevention (ERP)</a:t>
            </a:r>
          </a:p>
        </p:txBody>
      </p:sp>
      <p:sp>
        <p:nvSpPr>
          <p:cNvPr id="3" name="Content Placeholder 2">
            <a:extLst>
              <a:ext uri="{FF2B5EF4-FFF2-40B4-BE49-F238E27FC236}">
                <a16:creationId xmlns:a16="http://schemas.microsoft.com/office/drawing/2014/main" id="{33B3668E-B0F5-4E67-B4F8-CF7871B35F59}"/>
              </a:ext>
            </a:extLst>
          </p:cNvPr>
          <p:cNvSpPr>
            <a:spLocks noGrp="1"/>
          </p:cNvSpPr>
          <p:nvPr>
            <p:ph idx="1"/>
          </p:nvPr>
        </p:nvSpPr>
        <p:spPr>
          <a:xfrm>
            <a:off x="761996" y="2286000"/>
            <a:ext cx="7711200" cy="3843029"/>
          </a:xfrm>
        </p:spPr>
        <p:txBody>
          <a:bodyPr>
            <a:normAutofit/>
          </a:bodyPr>
          <a:lstStyle/>
          <a:p>
            <a:r>
              <a:rPr lang="en-GB" dirty="0">
                <a:solidFill>
                  <a:schemeClr val="tx1">
                    <a:alpha val="60000"/>
                  </a:schemeClr>
                </a:solidFill>
              </a:rPr>
              <a:t>This is based on behavioural principles that obsessions and compulsions have been acquired through conditioning and so a person needs to ‘unlearn’ these behaviours. </a:t>
            </a:r>
          </a:p>
          <a:p>
            <a:endParaRPr lang="en-GB" dirty="0">
              <a:solidFill>
                <a:schemeClr val="tx1">
                  <a:alpha val="60000"/>
                </a:schemeClr>
              </a:solidFill>
            </a:endParaRPr>
          </a:p>
          <a:p>
            <a:r>
              <a:rPr lang="en-GB" dirty="0">
                <a:solidFill>
                  <a:schemeClr val="tx1">
                    <a:alpha val="60000"/>
                  </a:schemeClr>
                </a:solidFill>
              </a:rPr>
              <a:t>Crucially, obsessions are being maintained through negative reinforcement. The more somebody avoids the anxiety-provoking stimulus the greater their fear becomes. </a:t>
            </a:r>
          </a:p>
        </p:txBody>
      </p:sp>
    </p:spTree>
    <p:extLst>
      <p:ext uri="{BB962C8B-B14F-4D97-AF65-F5344CB8AC3E}">
        <p14:creationId xmlns:p14="http://schemas.microsoft.com/office/powerpoint/2010/main" val="39504233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4" name="Content Placeholder 3">
            <a:extLst>
              <a:ext uri="{FF2B5EF4-FFF2-40B4-BE49-F238E27FC236}">
                <a16:creationId xmlns:a16="http://schemas.microsoft.com/office/drawing/2014/main" id="{E232A639-7E3A-43E3-8A07-EECC7EB9CC2A}"/>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a:xfrm>
            <a:off x="2066441" y="457200"/>
            <a:ext cx="8059118" cy="5943600"/>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7">
            <a:extLst>
              <a:ext uri="{FF2B5EF4-FFF2-40B4-BE49-F238E27FC236}">
                <a16:creationId xmlns:a16="http://schemas.microsoft.com/office/drawing/2014/main" id="{E8BF0C67-DF85-430A-B677-74D959439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rgbClr val="FFFFFF"/>
          </a:solidFill>
          <a:ln w="0">
            <a:noFill/>
            <a:prstDash val="solid"/>
            <a:round/>
            <a:headEnd/>
            <a:tailEnd/>
          </a:ln>
        </p:spPr>
        <p:txBody>
          <a:bodyPr rtlCol="0" anchor="ctr"/>
          <a:lstStyle/>
          <a:p>
            <a:pPr algn="ctr" defTabSz="457200"/>
            <a:endParaRPr lang="en-US">
              <a:solidFill>
                <a:schemeClr val="tx1"/>
              </a:solidFill>
            </a:endParaRPr>
          </a:p>
        </p:txBody>
      </p:sp>
      <p:sp>
        <p:nvSpPr>
          <p:cNvPr id="17" name="Rectangle 9">
            <a:extLst>
              <a:ext uri="{FF2B5EF4-FFF2-40B4-BE49-F238E27FC236}">
                <a16:creationId xmlns:a16="http://schemas.microsoft.com/office/drawing/2014/main" id="{751BAC80-2398-422A-9AA2-2489F01EF9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sp useBgFill="1">
        <p:nvSpPr>
          <p:cNvPr id="18" name="Freeform: Shape 11">
            <a:extLst>
              <a:ext uri="{FF2B5EF4-FFF2-40B4-BE49-F238E27FC236}">
                <a16:creationId xmlns:a16="http://schemas.microsoft.com/office/drawing/2014/main" id="{34A3EF12-7620-4D66-ACFC-B9F71BAD8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96401" y="0"/>
            <a:ext cx="10095599" cy="6858000"/>
          </a:xfrm>
          <a:custGeom>
            <a:avLst/>
            <a:gdLst>
              <a:gd name="connsiteX0" fmla="*/ 0 w 10095599"/>
              <a:gd name="connsiteY0" fmla="*/ 0 h 6858000"/>
              <a:gd name="connsiteX1" fmla="*/ 7448352 w 10095599"/>
              <a:gd name="connsiteY1" fmla="*/ 0 h 6858000"/>
              <a:gd name="connsiteX2" fmla="*/ 9446485 w 10095599"/>
              <a:gd name="connsiteY2" fmla="*/ 0 h 6858000"/>
              <a:gd name="connsiteX3" fmla="*/ 10095599 w 10095599"/>
              <a:gd name="connsiteY3" fmla="*/ 0 h 6858000"/>
              <a:gd name="connsiteX4" fmla="*/ 10095599 w 10095599"/>
              <a:gd name="connsiteY4" fmla="*/ 6858000 h 6858000"/>
              <a:gd name="connsiteX5" fmla="*/ 9446485 w 10095599"/>
              <a:gd name="connsiteY5" fmla="*/ 6858000 h 6858000"/>
              <a:gd name="connsiteX6" fmla="*/ 7448352 w 10095599"/>
              <a:gd name="connsiteY6" fmla="*/ 6858000 h 6858000"/>
              <a:gd name="connsiteX7" fmla="*/ 0 w 10095599"/>
              <a:gd name="connsiteY7" fmla="*/ 6858000 h 6858000"/>
              <a:gd name="connsiteX8" fmla="*/ 1587 w 10095599"/>
              <a:gd name="connsiteY8" fmla="*/ 6789738 h 6858000"/>
              <a:gd name="connsiteX9" fmla="*/ 9525 w 10095599"/>
              <a:gd name="connsiteY9" fmla="*/ 6729413 h 6858000"/>
              <a:gd name="connsiteX10" fmla="*/ 20637 w 10095599"/>
              <a:gd name="connsiteY10" fmla="*/ 6677025 h 6858000"/>
              <a:gd name="connsiteX11" fmla="*/ 34925 w 10095599"/>
              <a:gd name="connsiteY11" fmla="*/ 6630988 h 6858000"/>
              <a:gd name="connsiteX12" fmla="*/ 50800 w 10095599"/>
              <a:gd name="connsiteY12" fmla="*/ 6589713 h 6858000"/>
              <a:gd name="connsiteX13" fmla="*/ 69850 w 10095599"/>
              <a:gd name="connsiteY13" fmla="*/ 6553200 h 6858000"/>
              <a:gd name="connsiteX14" fmla="*/ 88900 w 10095599"/>
              <a:gd name="connsiteY14" fmla="*/ 6515100 h 6858000"/>
              <a:gd name="connsiteX15" fmla="*/ 107950 w 10095599"/>
              <a:gd name="connsiteY15" fmla="*/ 6477000 h 6858000"/>
              <a:gd name="connsiteX16" fmla="*/ 123825 w 10095599"/>
              <a:gd name="connsiteY16" fmla="*/ 6440488 h 6858000"/>
              <a:gd name="connsiteX17" fmla="*/ 139700 w 10095599"/>
              <a:gd name="connsiteY17" fmla="*/ 6399213 h 6858000"/>
              <a:gd name="connsiteX18" fmla="*/ 155575 w 10095599"/>
              <a:gd name="connsiteY18" fmla="*/ 6353175 h 6858000"/>
              <a:gd name="connsiteX19" fmla="*/ 166687 w 10095599"/>
              <a:gd name="connsiteY19" fmla="*/ 6300788 h 6858000"/>
              <a:gd name="connsiteX20" fmla="*/ 173037 w 10095599"/>
              <a:gd name="connsiteY20" fmla="*/ 6240463 h 6858000"/>
              <a:gd name="connsiteX21" fmla="*/ 176212 w 10095599"/>
              <a:gd name="connsiteY21" fmla="*/ 6172200 h 6858000"/>
              <a:gd name="connsiteX22" fmla="*/ 173037 w 10095599"/>
              <a:gd name="connsiteY22" fmla="*/ 6103938 h 6858000"/>
              <a:gd name="connsiteX23" fmla="*/ 166687 w 10095599"/>
              <a:gd name="connsiteY23" fmla="*/ 6043613 h 6858000"/>
              <a:gd name="connsiteX24" fmla="*/ 155575 w 10095599"/>
              <a:gd name="connsiteY24" fmla="*/ 5991225 h 6858000"/>
              <a:gd name="connsiteX25" fmla="*/ 139700 w 10095599"/>
              <a:gd name="connsiteY25" fmla="*/ 5945188 h 6858000"/>
              <a:gd name="connsiteX26" fmla="*/ 123825 w 10095599"/>
              <a:gd name="connsiteY26" fmla="*/ 5903913 h 6858000"/>
              <a:gd name="connsiteX27" fmla="*/ 107950 w 10095599"/>
              <a:gd name="connsiteY27" fmla="*/ 5867400 h 6858000"/>
              <a:gd name="connsiteX28" fmla="*/ 88900 w 10095599"/>
              <a:gd name="connsiteY28" fmla="*/ 5829300 h 6858000"/>
              <a:gd name="connsiteX29" fmla="*/ 69850 w 10095599"/>
              <a:gd name="connsiteY29" fmla="*/ 5791200 h 6858000"/>
              <a:gd name="connsiteX30" fmla="*/ 50800 w 10095599"/>
              <a:gd name="connsiteY30" fmla="*/ 5754688 h 6858000"/>
              <a:gd name="connsiteX31" fmla="*/ 34925 w 10095599"/>
              <a:gd name="connsiteY31" fmla="*/ 5713413 h 6858000"/>
              <a:gd name="connsiteX32" fmla="*/ 20637 w 10095599"/>
              <a:gd name="connsiteY32" fmla="*/ 5667375 h 6858000"/>
              <a:gd name="connsiteX33" fmla="*/ 9525 w 10095599"/>
              <a:gd name="connsiteY33" fmla="*/ 5614988 h 6858000"/>
              <a:gd name="connsiteX34" fmla="*/ 1587 w 10095599"/>
              <a:gd name="connsiteY34" fmla="*/ 5554663 h 6858000"/>
              <a:gd name="connsiteX35" fmla="*/ 0 w 10095599"/>
              <a:gd name="connsiteY35" fmla="*/ 5486400 h 6858000"/>
              <a:gd name="connsiteX36" fmla="*/ 1587 w 10095599"/>
              <a:gd name="connsiteY36" fmla="*/ 5418138 h 6858000"/>
              <a:gd name="connsiteX37" fmla="*/ 9525 w 10095599"/>
              <a:gd name="connsiteY37" fmla="*/ 5357813 h 6858000"/>
              <a:gd name="connsiteX38" fmla="*/ 20637 w 10095599"/>
              <a:gd name="connsiteY38" fmla="*/ 5305425 h 6858000"/>
              <a:gd name="connsiteX39" fmla="*/ 34925 w 10095599"/>
              <a:gd name="connsiteY39" fmla="*/ 5259388 h 6858000"/>
              <a:gd name="connsiteX40" fmla="*/ 50800 w 10095599"/>
              <a:gd name="connsiteY40" fmla="*/ 5218113 h 6858000"/>
              <a:gd name="connsiteX41" fmla="*/ 69850 w 10095599"/>
              <a:gd name="connsiteY41" fmla="*/ 5181600 h 6858000"/>
              <a:gd name="connsiteX42" fmla="*/ 88900 w 10095599"/>
              <a:gd name="connsiteY42" fmla="*/ 5143500 h 6858000"/>
              <a:gd name="connsiteX43" fmla="*/ 107950 w 10095599"/>
              <a:gd name="connsiteY43" fmla="*/ 5105400 h 6858000"/>
              <a:gd name="connsiteX44" fmla="*/ 123825 w 10095599"/>
              <a:gd name="connsiteY44" fmla="*/ 5068888 h 6858000"/>
              <a:gd name="connsiteX45" fmla="*/ 139700 w 10095599"/>
              <a:gd name="connsiteY45" fmla="*/ 5027613 h 6858000"/>
              <a:gd name="connsiteX46" fmla="*/ 155575 w 10095599"/>
              <a:gd name="connsiteY46" fmla="*/ 4981575 h 6858000"/>
              <a:gd name="connsiteX47" fmla="*/ 166687 w 10095599"/>
              <a:gd name="connsiteY47" fmla="*/ 4929188 h 6858000"/>
              <a:gd name="connsiteX48" fmla="*/ 173037 w 10095599"/>
              <a:gd name="connsiteY48" fmla="*/ 4868863 h 6858000"/>
              <a:gd name="connsiteX49" fmla="*/ 176212 w 10095599"/>
              <a:gd name="connsiteY49" fmla="*/ 4800600 h 6858000"/>
              <a:gd name="connsiteX50" fmla="*/ 173037 w 10095599"/>
              <a:gd name="connsiteY50" fmla="*/ 4732338 h 6858000"/>
              <a:gd name="connsiteX51" fmla="*/ 166687 w 10095599"/>
              <a:gd name="connsiteY51" fmla="*/ 4672013 h 6858000"/>
              <a:gd name="connsiteX52" fmla="*/ 155575 w 10095599"/>
              <a:gd name="connsiteY52" fmla="*/ 4619625 h 6858000"/>
              <a:gd name="connsiteX53" fmla="*/ 139700 w 10095599"/>
              <a:gd name="connsiteY53" fmla="*/ 4573588 h 6858000"/>
              <a:gd name="connsiteX54" fmla="*/ 123825 w 10095599"/>
              <a:gd name="connsiteY54" fmla="*/ 4532313 h 6858000"/>
              <a:gd name="connsiteX55" fmla="*/ 107950 w 10095599"/>
              <a:gd name="connsiteY55" fmla="*/ 4495800 h 6858000"/>
              <a:gd name="connsiteX56" fmla="*/ 69850 w 10095599"/>
              <a:gd name="connsiteY56" fmla="*/ 4419600 h 6858000"/>
              <a:gd name="connsiteX57" fmla="*/ 50800 w 10095599"/>
              <a:gd name="connsiteY57" fmla="*/ 4383088 h 6858000"/>
              <a:gd name="connsiteX58" fmla="*/ 34925 w 10095599"/>
              <a:gd name="connsiteY58" fmla="*/ 4341813 h 6858000"/>
              <a:gd name="connsiteX59" fmla="*/ 20637 w 10095599"/>
              <a:gd name="connsiteY59" fmla="*/ 4295775 h 6858000"/>
              <a:gd name="connsiteX60" fmla="*/ 9525 w 10095599"/>
              <a:gd name="connsiteY60" fmla="*/ 4243388 h 6858000"/>
              <a:gd name="connsiteX61" fmla="*/ 1587 w 10095599"/>
              <a:gd name="connsiteY61" fmla="*/ 4183063 h 6858000"/>
              <a:gd name="connsiteX62" fmla="*/ 0 w 10095599"/>
              <a:gd name="connsiteY62" fmla="*/ 4114800 h 6858000"/>
              <a:gd name="connsiteX63" fmla="*/ 1587 w 10095599"/>
              <a:gd name="connsiteY63" fmla="*/ 4046538 h 6858000"/>
              <a:gd name="connsiteX64" fmla="*/ 9525 w 10095599"/>
              <a:gd name="connsiteY64" fmla="*/ 3986213 h 6858000"/>
              <a:gd name="connsiteX65" fmla="*/ 20637 w 10095599"/>
              <a:gd name="connsiteY65" fmla="*/ 3933825 h 6858000"/>
              <a:gd name="connsiteX66" fmla="*/ 34925 w 10095599"/>
              <a:gd name="connsiteY66" fmla="*/ 3887788 h 6858000"/>
              <a:gd name="connsiteX67" fmla="*/ 50800 w 10095599"/>
              <a:gd name="connsiteY67" fmla="*/ 3846513 h 6858000"/>
              <a:gd name="connsiteX68" fmla="*/ 69850 w 10095599"/>
              <a:gd name="connsiteY68" fmla="*/ 3810000 h 6858000"/>
              <a:gd name="connsiteX69" fmla="*/ 88900 w 10095599"/>
              <a:gd name="connsiteY69" fmla="*/ 3771900 h 6858000"/>
              <a:gd name="connsiteX70" fmla="*/ 107950 w 10095599"/>
              <a:gd name="connsiteY70" fmla="*/ 3733800 h 6858000"/>
              <a:gd name="connsiteX71" fmla="*/ 123825 w 10095599"/>
              <a:gd name="connsiteY71" fmla="*/ 3697288 h 6858000"/>
              <a:gd name="connsiteX72" fmla="*/ 139700 w 10095599"/>
              <a:gd name="connsiteY72" fmla="*/ 3656013 h 6858000"/>
              <a:gd name="connsiteX73" fmla="*/ 155575 w 10095599"/>
              <a:gd name="connsiteY73" fmla="*/ 3609975 h 6858000"/>
              <a:gd name="connsiteX74" fmla="*/ 166687 w 10095599"/>
              <a:gd name="connsiteY74" fmla="*/ 3557588 h 6858000"/>
              <a:gd name="connsiteX75" fmla="*/ 173037 w 10095599"/>
              <a:gd name="connsiteY75" fmla="*/ 3497263 h 6858000"/>
              <a:gd name="connsiteX76" fmla="*/ 176212 w 10095599"/>
              <a:gd name="connsiteY76" fmla="*/ 3427413 h 6858000"/>
              <a:gd name="connsiteX77" fmla="*/ 173037 w 10095599"/>
              <a:gd name="connsiteY77" fmla="*/ 3360738 h 6858000"/>
              <a:gd name="connsiteX78" fmla="*/ 166687 w 10095599"/>
              <a:gd name="connsiteY78" fmla="*/ 3300413 h 6858000"/>
              <a:gd name="connsiteX79" fmla="*/ 155575 w 10095599"/>
              <a:gd name="connsiteY79" fmla="*/ 3248025 h 6858000"/>
              <a:gd name="connsiteX80" fmla="*/ 139700 w 10095599"/>
              <a:gd name="connsiteY80" fmla="*/ 3201988 h 6858000"/>
              <a:gd name="connsiteX81" fmla="*/ 123825 w 10095599"/>
              <a:gd name="connsiteY81" fmla="*/ 3160713 h 6858000"/>
              <a:gd name="connsiteX82" fmla="*/ 107950 w 10095599"/>
              <a:gd name="connsiteY82" fmla="*/ 3124200 h 6858000"/>
              <a:gd name="connsiteX83" fmla="*/ 88900 w 10095599"/>
              <a:gd name="connsiteY83" fmla="*/ 3086100 h 6858000"/>
              <a:gd name="connsiteX84" fmla="*/ 69850 w 10095599"/>
              <a:gd name="connsiteY84" fmla="*/ 3048000 h 6858000"/>
              <a:gd name="connsiteX85" fmla="*/ 50800 w 10095599"/>
              <a:gd name="connsiteY85" fmla="*/ 3011488 h 6858000"/>
              <a:gd name="connsiteX86" fmla="*/ 34925 w 10095599"/>
              <a:gd name="connsiteY86" fmla="*/ 2970213 h 6858000"/>
              <a:gd name="connsiteX87" fmla="*/ 20637 w 10095599"/>
              <a:gd name="connsiteY87" fmla="*/ 2924175 h 6858000"/>
              <a:gd name="connsiteX88" fmla="*/ 9525 w 10095599"/>
              <a:gd name="connsiteY88" fmla="*/ 2871788 h 6858000"/>
              <a:gd name="connsiteX89" fmla="*/ 1587 w 10095599"/>
              <a:gd name="connsiteY89" fmla="*/ 2811463 h 6858000"/>
              <a:gd name="connsiteX90" fmla="*/ 0 w 10095599"/>
              <a:gd name="connsiteY90" fmla="*/ 2743200 h 6858000"/>
              <a:gd name="connsiteX91" fmla="*/ 1587 w 10095599"/>
              <a:gd name="connsiteY91" fmla="*/ 2674938 h 6858000"/>
              <a:gd name="connsiteX92" fmla="*/ 9525 w 10095599"/>
              <a:gd name="connsiteY92" fmla="*/ 2614613 h 6858000"/>
              <a:gd name="connsiteX93" fmla="*/ 20637 w 10095599"/>
              <a:gd name="connsiteY93" fmla="*/ 2562225 h 6858000"/>
              <a:gd name="connsiteX94" fmla="*/ 34925 w 10095599"/>
              <a:gd name="connsiteY94" fmla="*/ 2516188 h 6858000"/>
              <a:gd name="connsiteX95" fmla="*/ 50800 w 10095599"/>
              <a:gd name="connsiteY95" fmla="*/ 2474913 h 6858000"/>
              <a:gd name="connsiteX96" fmla="*/ 69850 w 10095599"/>
              <a:gd name="connsiteY96" fmla="*/ 2438400 h 6858000"/>
              <a:gd name="connsiteX97" fmla="*/ 88900 w 10095599"/>
              <a:gd name="connsiteY97" fmla="*/ 2400300 h 6858000"/>
              <a:gd name="connsiteX98" fmla="*/ 107950 w 10095599"/>
              <a:gd name="connsiteY98" fmla="*/ 2362200 h 6858000"/>
              <a:gd name="connsiteX99" fmla="*/ 123825 w 10095599"/>
              <a:gd name="connsiteY99" fmla="*/ 2325688 h 6858000"/>
              <a:gd name="connsiteX100" fmla="*/ 139700 w 10095599"/>
              <a:gd name="connsiteY100" fmla="*/ 2284413 h 6858000"/>
              <a:gd name="connsiteX101" fmla="*/ 155575 w 10095599"/>
              <a:gd name="connsiteY101" fmla="*/ 2238375 h 6858000"/>
              <a:gd name="connsiteX102" fmla="*/ 166687 w 10095599"/>
              <a:gd name="connsiteY102" fmla="*/ 2185988 h 6858000"/>
              <a:gd name="connsiteX103" fmla="*/ 173037 w 10095599"/>
              <a:gd name="connsiteY103" fmla="*/ 2125663 h 6858000"/>
              <a:gd name="connsiteX104" fmla="*/ 176212 w 10095599"/>
              <a:gd name="connsiteY104" fmla="*/ 2057400 h 6858000"/>
              <a:gd name="connsiteX105" fmla="*/ 173037 w 10095599"/>
              <a:gd name="connsiteY105" fmla="*/ 1989138 h 6858000"/>
              <a:gd name="connsiteX106" fmla="*/ 166687 w 10095599"/>
              <a:gd name="connsiteY106" fmla="*/ 1928813 h 6858000"/>
              <a:gd name="connsiteX107" fmla="*/ 155575 w 10095599"/>
              <a:gd name="connsiteY107" fmla="*/ 1876425 h 6858000"/>
              <a:gd name="connsiteX108" fmla="*/ 139700 w 10095599"/>
              <a:gd name="connsiteY108" fmla="*/ 1830388 h 6858000"/>
              <a:gd name="connsiteX109" fmla="*/ 123825 w 10095599"/>
              <a:gd name="connsiteY109" fmla="*/ 1789113 h 6858000"/>
              <a:gd name="connsiteX110" fmla="*/ 107950 w 10095599"/>
              <a:gd name="connsiteY110" fmla="*/ 1752600 h 6858000"/>
              <a:gd name="connsiteX111" fmla="*/ 88900 w 10095599"/>
              <a:gd name="connsiteY111" fmla="*/ 1714500 h 6858000"/>
              <a:gd name="connsiteX112" fmla="*/ 69850 w 10095599"/>
              <a:gd name="connsiteY112" fmla="*/ 1676400 h 6858000"/>
              <a:gd name="connsiteX113" fmla="*/ 50800 w 10095599"/>
              <a:gd name="connsiteY113" fmla="*/ 1639888 h 6858000"/>
              <a:gd name="connsiteX114" fmla="*/ 34925 w 10095599"/>
              <a:gd name="connsiteY114" fmla="*/ 1598613 h 6858000"/>
              <a:gd name="connsiteX115" fmla="*/ 20637 w 10095599"/>
              <a:gd name="connsiteY115" fmla="*/ 1552575 h 6858000"/>
              <a:gd name="connsiteX116" fmla="*/ 9525 w 10095599"/>
              <a:gd name="connsiteY116" fmla="*/ 1500188 h 6858000"/>
              <a:gd name="connsiteX117" fmla="*/ 1587 w 10095599"/>
              <a:gd name="connsiteY117" fmla="*/ 1439863 h 6858000"/>
              <a:gd name="connsiteX118" fmla="*/ 0 w 10095599"/>
              <a:gd name="connsiteY118" fmla="*/ 1371600 h 6858000"/>
              <a:gd name="connsiteX119" fmla="*/ 1587 w 10095599"/>
              <a:gd name="connsiteY119" fmla="*/ 1303338 h 6858000"/>
              <a:gd name="connsiteX120" fmla="*/ 9525 w 10095599"/>
              <a:gd name="connsiteY120" fmla="*/ 1243013 h 6858000"/>
              <a:gd name="connsiteX121" fmla="*/ 20637 w 10095599"/>
              <a:gd name="connsiteY121" fmla="*/ 1190625 h 6858000"/>
              <a:gd name="connsiteX122" fmla="*/ 34925 w 10095599"/>
              <a:gd name="connsiteY122" fmla="*/ 1144588 h 6858000"/>
              <a:gd name="connsiteX123" fmla="*/ 50800 w 10095599"/>
              <a:gd name="connsiteY123" fmla="*/ 1103313 h 6858000"/>
              <a:gd name="connsiteX124" fmla="*/ 69850 w 10095599"/>
              <a:gd name="connsiteY124" fmla="*/ 1066800 h 6858000"/>
              <a:gd name="connsiteX125" fmla="*/ 88900 w 10095599"/>
              <a:gd name="connsiteY125" fmla="*/ 1028700 h 6858000"/>
              <a:gd name="connsiteX126" fmla="*/ 107950 w 10095599"/>
              <a:gd name="connsiteY126" fmla="*/ 990600 h 6858000"/>
              <a:gd name="connsiteX127" fmla="*/ 123825 w 10095599"/>
              <a:gd name="connsiteY127" fmla="*/ 954088 h 6858000"/>
              <a:gd name="connsiteX128" fmla="*/ 139700 w 10095599"/>
              <a:gd name="connsiteY128" fmla="*/ 912813 h 6858000"/>
              <a:gd name="connsiteX129" fmla="*/ 155575 w 10095599"/>
              <a:gd name="connsiteY129" fmla="*/ 866775 h 6858000"/>
              <a:gd name="connsiteX130" fmla="*/ 166687 w 10095599"/>
              <a:gd name="connsiteY130" fmla="*/ 814388 h 6858000"/>
              <a:gd name="connsiteX131" fmla="*/ 173037 w 10095599"/>
              <a:gd name="connsiteY131" fmla="*/ 754063 h 6858000"/>
              <a:gd name="connsiteX132" fmla="*/ 176212 w 10095599"/>
              <a:gd name="connsiteY132" fmla="*/ 685800 h 6858000"/>
              <a:gd name="connsiteX133" fmla="*/ 173037 w 10095599"/>
              <a:gd name="connsiteY133" fmla="*/ 617538 h 6858000"/>
              <a:gd name="connsiteX134" fmla="*/ 166687 w 10095599"/>
              <a:gd name="connsiteY134" fmla="*/ 557213 h 6858000"/>
              <a:gd name="connsiteX135" fmla="*/ 155575 w 10095599"/>
              <a:gd name="connsiteY135" fmla="*/ 504825 h 6858000"/>
              <a:gd name="connsiteX136" fmla="*/ 139700 w 10095599"/>
              <a:gd name="connsiteY136" fmla="*/ 458788 h 6858000"/>
              <a:gd name="connsiteX137" fmla="*/ 123825 w 10095599"/>
              <a:gd name="connsiteY137" fmla="*/ 417513 h 6858000"/>
              <a:gd name="connsiteX138" fmla="*/ 107950 w 10095599"/>
              <a:gd name="connsiteY138" fmla="*/ 381000 h 6858000"/>
              <a:gd name="connsiteX139" fmla="*/ 88900 w 10095599"/>
              <a:gd name="connsiteY139" fmla="*/ 342900 h 6858000"/>
              <a:gd name="connsiteX140" fmla="*/ 69850 w 10095599"/>
              <a:gd name="connsiteY140" fmla="*/ 304800 h 6858000"/>
              <a:gd name="connsiteX141" fmla="*/ 50800 w 10095599"/>
              <a:gd name="connsiteY141" fmla="*/ 268288 h 6858000"/>
              <a:gd name="connsiteX142" fmla="*/ 34925 w 10095599"/>
              <a:gd name="connsiteY142" fmla="*/ 227013 h 6858000"/>
              <a:gd name="connsiteX143" fmla="*/ 20637 w 10095599"/>
              <a:gd name="connsiteY143" fmla="*/ 180975 h 6858000"/>
              <a:gd name="connsiteX144" fmla="*/ 9525 w 10095599"/>
              <a:gd name="connsiteY144" fmla="*/ 128588 h 6858000"/>
              <a:gd name="connsiteX145" fmla="*/ 1587 w 10095599"/>
              <a:gd name="connsiteY145" fmla="*/ 6826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10095599" h="6858000">
                <a:moveTo>
                  <a:pt x="0" y="0"/>
                </a:moveTo>
                <a:lnTo>
                  <a:pt x="7448352" y="0"/>
                </a:lnTo>
                <a:lnTo>
                  <a:pt x="9446485" y="0"/>
                </a:lnTo>
                <a:lnTo>
                  <a:pt x="10095599" y="0"/>
                </a:lnTo>
                <a:lnTo>
                  <a:pt x="10095599" y="6858000"/>
                </a:lnTo>
                <a:lnTo>
                  <a:pt x="9446485" y="6858000"/>
                </a:lnTo>
                <a:lnTo>
                  <a:pt x="7448352" y="6858000"/>
                </a:lnTo>
                <a:lnTo>
                  <a:pt x="0" y="6858000"/>
                </a:lnTo>
                <a:lnTo>
                  <a:pt x="1587" y="6789738"/>
                </a:lnTo>
                <a:lnTo>
                  <a:pt x="9525" y="6729413"/>
                </a:lnTo>
                <a:lnTo>
                  <a:pt x="20637" y="6677025"/>
                </a:lnTo>
                <a:lnTo>
                  <a:pt x="34925" y="6630988"/>
                </a:lnTo>
                <a:lnTo>
                  <a:pt x="50800" y="6589713"/>
                </a:lnTo>
                <a:lnTo>
                  <a:pt x="69850" y="6553200"/>
                </a:lnTo>
                <a:lnTo>
                  <a:pt x="88900" y="6515100"/>
                </a:lnTo>
                <a:lnTo>
                  <a:pt x="107950" y="6477000"/>
                </a:lnTo>
                <a:lnTo>
                  <a:pt x="123825" y="6440488"/>
                </a:lnTo>
                <a:lnTo>
                  <a:pt x="139700" y="6399213"/>
                </a:lnTo>
                <a:lnTo>
                  <a:pt x="155575" y="6353175"/>
                </a:lnTo>
                <a:lnTo>
                  <a:pt x="166687" y="6300788"/>
                </a:lnTo>
                <a:lnTo>
                  <a:pt x="173037" y="6240463"/>
                </a:lnTo>
                <a:lnTo>
                  <a:pt x="176212" y="6172200"/>
                </a:lnTo>
                <a:lnTo>
                  <a:pt x="173037" y="6103938"/>
                </a:lnTo>
                <a:lnTo>
                  <a:pt x="166687" y="6043613"/>
                </a:lnTo>
                <a:lnTo>
                  <a:pt x="155575" y="5991225"/>
                </a:lnTo>
                <a:lnTo>
                  <a:pt x="139700" y="5945188"/>
                </a:lnTo>
                <a:lnTo>
                  <a:pt x="123825" y="5903913"/>
                </a:lnTo>
                <a:lnTo>
                  <a:pt x="107950" y="5867400"/>
                </a:lnTo>
                <a:lnTo>
                  <a:pt x="88900" y="5829300"/>
                </a:lnTo>
                <a:lnTo>
                  <a:pt x="69850" y="5791200"/>
                </a:lnTo>
                <a:lnTo>
                  <a:pt x="50800" y="5754688"/>
                </a:lnTo>
                <a:lnTo>
                  <a:pt x="34925" y="5713413"/>
                </a:lnTo>
                <a:lnTo>
                  <a:pt x="20637" y="5667375"/>
                </a:lnTo>
                <a:lnTo>
                  <a:pt x="9525" y="5614988"/>
                </a:lnTo>
                <a:lnTo>
                  <a:pt x="1587" y="5554663"/>
                </a:lnTo>
                <a:lnTo>
                  <a:pt x="0" y="5486400"/>
                </a:lnTo>
                <a:lnTo>
                  <a:pt x="1587" y="5418138"/>
                </a:lnTo>
                <a:lnTo>
                  <a:pt x="9525" y="5357813"/>
                </a:lnTo>
                <a:lnTo>
                  <a:pt x="20637" y="5305425"/>
                </a:lnTo>
                <a:lnTo>
                  <a:pt x="34925" y="5259388"/>
                </a:lnTo>
                <a:lnTo>
                  <a:pt x="50800" y="5218113"/>
                </a:lnTo>
                <a:lnTo>
                  <a:pt x="69850" y="5181600"/>
                </a:lnTo>
                <a:lnTo>
                  <a:pt x="88900" y="5143500"/>
                </a:lnTo>
                <a:lnTo>
                  <a:pt x="107950" y="5105400"/>
                </a:lnTo>
                <a:lnTo>
                  <a:pt x="123825" y="5068888"/>
                </a:lnTo>
                <a:lnTo>
                  <a:pt x="139700" y="5027613"/>
                </a:lnTo>
                <a:lnTo>
                  <a:pt x="155575" y="4981575"/>
                </a:lnTo>
                <a:lnTo>
                  <a:pt x="166687" y="4929188"/>
                </a:lnTo>
                <a:lnTo>
                  <a:pt x="173037" y="4868863"/>
                </a:lnTo>
                <a:lnTo>
                  <a:pt x="176212" y="4800600"/>
                </a:lnTo>
                <a:lnTo>
                  <a:pt x="173037" y="4732338"/>
                </a:lnTo>
                <a:lnTo>
                  <a:pt x="166687" y="4672013"/>
                </a:lnTo>
                <a:lnTo>
                  <a:pt x="155575" y="4619625"/>
                </a:lnTo>
                <a:lnTo>
                  <a:pt x="139700" y="4573588"/>
                </a:lnTo>
                <a:lnTo>
                  <a:pt x="123825" y="4532313"/>
                </a:lnTo>
                <a:lnTo>
                  <a:pt x="107950" y="4495800"/>
                </a:lnTo>
                <a:lnTo>
                  <a:pt x="69850" y="4419600"/>
                </a:lnTo>
                <a:lnTo>
                  <a:pt x="50800" y="4383088"/>
                </a:lnTo>
                <a:lnTo>
                  <a:pt x="34925" y="4341813"/>
                </a:lnTo>
                <a:lnTo>
                  <a:pt x="20637" y="4295775"/>
                </a:lnTo>
                <a:lnTo>
                  <a:pt x="9525" y="4243388"/>
                </a:lnTo>
                <a:lnTo>
                  <a:pt x="1587" y="4183063"/>
                </a:lnTo>
                <a:lnTo>
                  <a:pt x="0" y="4114800"/>
                </a:lnTo>
                <a:lnTo>
                  <a:pt x="1587" y="4046538"/>
                </a:lnTo>
                <a:lnTo>
                  <a:pt x="9525" y="3986213"/>
                </a:lnTo>
                <a:lnTo>
                  <a:pt x="20637" y="3933825"/>
                </a:lnTo>
                <a:lnTo>
                  <a:pt x="34925" y="3887788"/>
                </a:lnTo>
                <a:lnTo>
                  <a:pt x="50800" y="3846513"/>
                </a:lnTo>
                <a:lnTo>
                  <a:pt x="69850" y="3810000"/>
                </a:lnTo>
                <a:lnTo>
                  <a:pt x="88900" y="3771900"/>
                </a:lnTo>
                <a:lnTo>
                  <a:pt x="107950" y="3733800"/>
                </a:lnTo>
                <a:lnTo>
                  <a:pt x="123825" y="3697288"/>
                </a:lnTo>
                <a:lnTo>
                  <a:pt x="139700" y="3656013"/>
                </a:lnTo>
                <a:lnTo>
                  <a:pt x="155575" y="3609975"/>
                </a:lnTo>
                <a:lnTo>
                  <a:pt x="166687" y="3557588"/>
                </a:lnTo>
                <a:lnTo>
                  <a:pt x="173037" y="3497263"/>
                </a:lnTo>
                <a:lnTo>
                  <a:pt x="176212" y="3427413"/>
                </a:lnTo>
                <a:lnTo>
                  <a:pt x="173037" y="3360738"/>
                </a:lnTo>
                <a:lnTo>
                  <a:pt x="166687" y="3300413"/>
                </a:lnTo>
                <a:lnTo>
                  <a:pt x="155575" y="3248025"/>
                </a:lnTo>
                <a:lnTo>
                  <a:pt x="139700" y="3201988"/>
                </a:lnTo>
                <a:lnTo>
                  <a:pt x="123825" y="3160713"/>
                </a:lnTo>
                <a:lnTo>
                  <a:pt x="107950" y="3124200"/>
                </a:lnTo>
                <a:lnTo>
                  <a:pt x="88900" y="3086100"/>
                </a:lnTo>
                <a:lnTo>
                  <a:pt x="69850" y="3048000"/>
                </a:lnTo>
                <a:lnTo>
                  <a:pt x="50800" y="3011488"/>
                </a:lnTo>
                <a:lnTo>
                  <a:pt x="34925" y="2970213"/>
                </a:lnTo>
                <a:lnTo>
                  <a:pt x="20637" y="2924175"/>
                </a:lnTo>
                <a:lnTo>
                  <a:pt x="9525" y="2871788"/>
                </a:lnTo>
                <a:lnTo>
                  <a:pt x="1587" y="2811463"/>
                </a:lnTo>
                <a:lnTo>
                  <a:pt x="0" y="2743200"/>
                </a:lnTo>
                <a:lnTo>
                  <a:pt x="1587" y="2674938"/>
                </a:lnTo>
                <a:lnTo>
                  <a:pt x="9525" y="2614613"/>
                </a:lnTo>
                <a:lnTo>
                  <a:pt x="20637" y="2562225"/>
                </a:lnTo>
                <a:lnTo>
                  <a:pt x="34925" y="2516188"/>
                </a:lnTo>
                <a:lnTo>
                  <a:pt x="50800" y="2474913"/>
                </a:lnTo>
                <a:lnTo>
                  <a:pt x="69850" y="2438400"/>
                </a:lnTo>
                <a:lnTo>
                  <a:pt x="88900" y="2400300"/>
                </a:lnTo>
                <a:lnTo>
                  <a:pt x="107950" y="2362200"/>
                </a:lnTo>
                <a:lnTo>
                  <a:pt x="123825" y="2325688"/>
                </a:lnTo>
                <a:lnTo>
                  <a:pt x="139700" y="2284413"/>
                </a:lnTo>
                <a:lnTo>
                  <a:pt x="155575" y="2238375"/>
                </a:lnTo>
                <a:lnTo>
                  <a:pt x="166687" y="2185988"/>
                </a:lnTo>
                <a:lnTo>
                  <a:pt x="173037" y="2125663"/>
                </a:lnTo>
                <a:lnTo>
                  <a:pt x="176212" y="2057400"/>
                </a:lnTo>
                <a:lnTo>
                  <a:pt x="173037" y="1989138"/>
                </a:lnTo>
                <a:lnTo>
                  <a:pt x="166687" y="1928813"/>
                </a:lnTo>
                <a:lnTo>
                  <a:pt x="155575" y="1876425"/>
                </a:lnTo>
                <a:lnTo>
                  <a:pt x="139700" y="1830388"/>
                </a:lnTo>
                <a:lnTo>
                  <a:pt x="123825" y="1789113"/>
                </a:lnTo>
                <a:lnTo>
                  <a:pt x="107950" y="1752600"/>
                </a:lnTo>
                <a:lnTo>
                  <a:pt x="88900" y="1714500"/>
                </a:lnTo>
                <a:lnTo>
                  <a:pt x="69850" y="1676400"/>
                </a:lnTo>
                <a:lnTo>
                  <a:pt x="50800" y="1639888"/>
                </a:lnTo>
                <a:lnTo>
                  <a:pt x="34925" y="1598613"/>
                </a:lnTo>
                <a:lnTo>
                  <a:pt x="20637" y="1552575"/>
                </a:lnTo>
                <a:lnTo>
                  <a:pt x="9525" y="1500188"/>
                </a:lnTo>
                <a:lnTo>
                  <a:pt x="1587" y="1439863"/>
                </a:lnTo>
                <a:lnTo>
                  <a:pt x="0" y="1371600"/>
                </a:lnTo>
                <a:lnTo>
                  <a:pt x="1587" y="1303338"/>
                </a:lnTo>
                <a:lnTo>
                  <a:pt x="9525" y="1243013"/>
                </a:lnTo>
                <a:lnTo>
                  <a:pt x="20637" y="1190625"/>
                </a:lnTo>
                <a:lnTo>
                  <a:pt x="34925" y="1144588"/>
                </a:lnTo>
                <a:lnTo>
                  <a:pt x="50800" y="1103313"/>
                </a:lnTo>
                <a:lnTo>
                  <a:pt x="69850" y="1066800"/>
                </a:lnTo>
                <a:lnTo>
                  <a:pt x="88900" y="1028700"/>
                </a:lnTo>
                <a:lnTo>
                  <a:pt x="107950" y="990600"/>
                </a:lnTo>
                <a:lnTo>
                  <a:pt x="123825" y="954088"/>
                </a:lnTo>
                <a:lnTo>
                  <a:pt x="139700" y="912813"/>
                </a:lnTo>
                <a:lnTo>
                  <a:pt x="155575" y="866775"/>
                </a:lnTo>
                <a:lnTo>
                  <a:pt x="166687" y="814388"/>
                </a:lnTo>
                <a:lnTo>
                  <a:pt x="173037" y="754063"/>
                </a:lnTo>
                <a:lnTo>
                  <a:pt x="176212" y="685800"/>
                </a:lnTo>
                <a:lnTo>
                  <a:pt x="173037" y="617538"/>
                </a:lnTo>
                <a:lnTo>
                  <a:pt x="166687" y="557213"/>
                </a:lnTo>
                <a:lnTo>
                  <a:pt x="155575" y="504825"/>
                </a:lnTo>
                <a:lnTo>
                  <a:pt x="139700" y="458788"/>
                </a:lnTo>
                <a:lnTo>
                  <a:pt x="123825" y="417513"/>
                </a:lnTo>
                <a:lnTo>
                  <a:pt x="107950" y="381000"/>
                </a:lnTo>
                <a:lnTo>
                  <a:pt x="88900" y="342900"/>
                </a:lnTo>
                <a:lnTo>
                  <a:pt x="69850" y="304800"/>
                </a:lnTo>
                <a:lnTo>
                  <a:pt x="50800" y="268288"/>
                </a:lnTo>
                <a:lnTo>
                  <a:pt x="34925" y="227013"/>
                </a:lnTo>
                <a:lnTo>
                  <a:pt x="20637" y="180975"/>
                </a:lnTo>
                <a:lnTo>
                  <a:pt x="9525" y="128588"/>
                </a:lnTo>
                <a:lnTo>
                  <a:pt x="1587" y="68263"/>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4AA1FA4-A712-44DE-A208-F6883F2B11F1}"/>
              </a:ext>
            </a:extLst>
          </p:cNvPr>
          <p:cNvSpPr>
            <a:spLocks noGrp="1"/>
          </p:cNvSpPr>
          <p:nvPr>
            <p:ph type="title"/>
          </p:nvPr>
        </p:nvSpPr>
        <p:spPr>
          <a:xfrm>
            <a:off x="2731367" y="277924"/>
            <a:ext cx="8632372" cy="1113295"/>
          </a:xfrm>
        </p:spPr>
        <p:txBody>
          <a:bodyPr anchor="t">
            <a:normAutofit/>
          </a:bodyPr>
          <a:lstStyle/>
          <a:p>
            <a:pPr algn="ctr"/>
            <a:r>
              <a:rPr lang="en-GB" b="1" dirty="0">
                <a:latin typeface="+mn-lt"/>
              </a:rPr>
              <a:t>Exposure</a:t>
            </a:r>
          </a:p>
        </p:txBody>
      </p:sp>
      <p:sp>
        <p:nvSpPr>
          <p:cNvPr id="3" name="Content Placeholder 2">
            <a:extLst>
              <a:ext uri="{FF2B5EF4-FFF2-40B4-BE49-F238E27FC236}">
                <a16:creationId xmlns:a16="http://schemas.microsoft.com/office/drawing/2014/main" id="{5088CDC9-AB57-492D-98F8-0E330BA3431C}"/>
              </a:ext>
            </a:extLst>
          </p:cNvPr>
          <p:cNvSpPr>
            <a:spLocks noGrp="1"/>
          </p:cNvSpPr>
          <p:nvPr>
            <p:ph idx="1"/>
          </p:nvPr>
        </p:nvSpPr>
        <p:spPr>
          <a:xfrm>
            <a:off x="2557670" y="1205948"/>
            <a:ext cx="9356034" cy="5374127"/>
          </a:xfrm>
        </p:spPr>
        <p:txBody>
          <a:bodyPr>
            <a:noAutofit/>
          </a:bodyPr>
          <a:lstStyle/>
          <a:p>
            <a:r>
              <a:rPr lang="en-GB" dirty="0">
                <a:solidFill>
                  <a:schemeClr val="tx1">
                    <a:alpha val="60000"/>
                  </a:schemeClr>
                </a:solidFill>
              </a:rPr>
              <a:t>The exposure element involves repeatedly presenting the person with the feared stimulus until their anxiety subsides (habituation). </a:t>
            </a:r>
          </a:p>
          <a:p>
            <a:r>
              <a:rPr lang="en-GB" dirty="0">
                <a:solidFill>
                  <a:schemeClr val="tx1">
                    <a:alpha val="60000"/>
                  </a:schemeClr>
                </a:solidFill>
              </a:rPr>
              <a:t>This can be imagined to begin with and then move to real-life e.g. touching dirty objects.</a:t>
            </a:r>
          </a:p>
          <a:p>
            <a:r>
              <a:rPr lang="en-GB" dirty="0">
                <a:solidFill>
                  <a:schemeClr val="tx1">
                    <a:alpha val="60000"/>
                  </a:schemeClr>
                </a:solidFill>
              </a:rPr>
              <a:t>The person is gradually exposed to situations (from least feared to most feared). </a:t>
            </a:r>
          </a:p>
          <a:p>
            <a:r>
              <a:rPr lang="en-GB" dirty="0">
                <a:solidFill>
                  <a:schemeClr val="tx1">
                    <a:alpha val="60000"/>
                  </a:schemeClr>
                </a:solidFill>
              </a:rPr>
              <a:t>This forces the person to experience the stimulus, rather than to avoid it.</a:t>
            </a:r>
          </a:p>
          <a:p>
            <a:r>
              <a:rPr lang="en-GB" dirty="0">
                <a:solidFill>
                  <a:schemeClr val="tx1">
                    <a:alpha val="60000"/>
                  </a:schemeClr>
                </a:solidFill>
              </a:rPr>
              <a:t>They can then learn a new association between the stimulus and relaxation (they are taught relaxation techniques to help with this). </a:t>
            </a:r>
          </a:p>
        </p:txBody>
      </p:sp>
    </p:spTree>
    <p:extLst>
      <p:ext uri="{BB962C8B-B14F-4D97-AF65-F5344CB8AC3E}">
        <p14:creationId xmlns:p14="http://schemas.microsoft.com/office/powerpoint/2010/main" val="11314050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46B3DF3-4614-46A9-9E5E-D14431DCC6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4B49B8-151F-4A00-B729-4BD7420CA296}"/>
              </a:ext>
            </a:extLst>
          </p:cNvPr>
          <p:cNvSpPr>
            <a:spLocks noGrp="1"/>
          </p:cNvSpPr>
          <p:nvPr>
            <p:ph type="title"/>
          </p:nvPr>
        </p:nvSpPr>
        <p:spPr>
          <a:xfrm>
            <a:off x="1152319" y="178905"/>
            <a:ext cx="4460543" cy="1494000"/>
          </a:xfrm>
        </p:spPr>
        <p:txBody>
          <a:bodyPr anchor="t">
            <a:normAutofit/>
          </a:bodyPr>
          <a:lstStyle/>
          <a:p>
            <a:pPr algn="ctr"/>
            <a:r>
              <a:rPr lang="en-GB" b="1" dirty="0">
                <a:latin typeface="+mn-lt"/>
              </a:rPr>
              <a:t>Response prevention</a:t>
            </a:r>
          </a:p>
        </p:txBody>
      </p:sp>
      <p:grpSp>
        <p:nvGrpSpPr>
          <p:cNvPr id="11" name="Group 10">
            <a:extLst>
              <a:ext uri="{FF2B5EF4-FFF2-40B4-BE49-F238E27FC236}">
                <a16:creationId xmlns:a16="http://schemas.microsoft.com/office/drawing/2014/main" id="{96AF5BED-1831-4A88-91BC-55D58BF9F2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2" name="Freeform 6">
              <a:extLst>
                <a:ext uri="{FF2B5EF4-FFF2-40B4-BE49-F238E27FC236}">
                  <a16:creationId xmlns:a16="http://schemas.microsoft.com/office/drawing/2014/main" id="{544BD6EE-970C-4DF5-A508-F6127787C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txBody>
            <a:bodyPr/>
            <a:lstStyle/>
            <a:p>
              <a:endParaRPr lang="en-GB"/>
            </a:p>
          </p:txBody>
        </p:sp>
        <p:sp>
          <p:nvSpPr>
            <p:cNvPr id="13" name="Freeform 6">
              <a:extLst>
                <a:ext uri="{FF2B5EF4-FFF2-40B4-BE49-F238E27FC236}">
                  <a16:creationId xmlns:a16="http://schemas.microsoft.com/office/drawing/2014/main" id="{B0ECD73E-712E-4743-BE0D-7BDF10DABC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US" dirty="0"/>
            </a:p>
          </p:txBody>
        </p:sp>
      </p:grpSp>
      <p:sp>
        <p:nvSpPr>
          <p:cNvPr id="3" name="Content Placeholder 2">
            <a:extLst>
              <a:ext uri="{FF2B5EF4-FFF2-40B4-BE49-F238E27FC236}">
                <a16:creationId xmlns:a16="http://schemas.microsoft.com/office/drawing/2014/main" id="{2D2A17D8-41D0-4C4D-816C-5F8E3EDA96E3}"/>
              </a:ext>
            </a:extLst>
          </p:cNvPr>
          <p:cNvSpPr>
            <a:spLocks noGrp="1"/>
          </p:cNvSpPr>
          <p:nvPr>
            <p:ph idx="1"/>
          </p:nvPr>
        </p:nvSpPr>
        <p:spPr>
          <a:xfrm>
            <a:off x="1251679" y="1851810"/>
            <a:ext cx="4475354" cy="4827285"/>
          </a:xfrm>
        </p:spPr>
        <p:txBody>
          <a:bodyPr>
            <a:noAutofit/>
          </a:bodyPr>
          <a:lstStyle/>
          <a:p>
            <a:r>
              <a:rPr lang="en-GB" dirty="0">
                <a:solidFill>
                  <a:schemeClr val="tx1">
                    <a:alpha val="60000"/>
                  </a:schemeClr>
                </a:solidFill>
              </a:rPr>
              <a:t>At the same time as exposure is happening the person is prohibited from engaging in the usual compulsive response. </a:t>
            </a:r>
          </a:p>
          <a:p>
            <a:endParaRPr lang="en-GB" dirty="0">
              <a:solidFill>
                <a:schemeClr val="tx1">
                  <a:alpha val="60000"/>
                </a:schemeClr>
              </a:solidFill>
            </a:endParaRPr>
          </a:p>
          <a:p>
            <a:r>
              <a:rPr lang="en-GB" dirty="0">
                <a:solidFill>
                  <a:schemeClr val="tx1">
                    <a:alpha val="60000"/>
                  </a:schemeClr>
                </a:solidFill>
              </a:rPr>
              <a:t>This is important because they need to recognise that their anxiety can bed reduced without the compulsive ritual. </a:t>
            </a:r>
          </a:p>
        </p:txBody>
      </p:sp>
      <p:pic>
        <p:nvPicPr>
          <p:cNvPr id="5" name="Picture 4" descr="Graph on document with pen">
            <a:extLst>
              <a:ext uri="{FF2B5EF4-FFF2-40B4-BE49-F238E27FC236}">
                <a16:creationId xmlns:a16="http://schemas.microsoft.com/office/drawing/2014/main" id="{5F931C0A-EE32-4523-8ADC-B29E7C29B894}"/>
              </a:ext>
            </a:extLst>
          </p:cNvPr>
          <p:cNvPicPr>
            <a:picLocks noChangeAspect="1"/>
          </p:cNvPicPr>
          <p:nvPr/>
        </p:nvPicPr>
        <p:blipFill rotWithShape="1">
          <a:blip r:embed="rId2"/>
          <a:srcRect l="27205" r="13482" b="-1"/>
          <a:stretch/>
        </p:blipFill>
        <p:spPr>
          <a:xfrm>
            <a:off x="6098192" y="10"/>
            <a:ext cx="6093808" cy="6857990"/>
          </a:xfrm>
          <a:prstGeom prst="rect">
            <a:avLst/>
          </a:prstGeom>
        </p:spPr>
      </p:pic>
    </p:spTree>
    <p:extLst>
      <p:ext uri="{BB962C8B-B14F-4D97-AF65-F5344CB8AC3E}">
        <p14:creationId xmlns:p14="http://schemas.microsoft.com/office/powerpoint/2010/main" val="1809342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EF526DD0-5E46-40B7-AEF1-9B26256CF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grpSp>
        <p:nvGrpSpPr>
          <p:cNvPr id="18" name="Group 9">
            <a:extLst>
              <a:ext uri="{FF2B5EF4-FFF2-40B4-BE49-F238E27FC236}">
                <a16:creationId xmlns:a16="http://schemas.microsoft.com/office/drawing/2014/main" id="{B7E4032D-4110-4963-82B8-8A1B1BF4B6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273199" cy="6858000"/>
            <a:chOff x="1" y="0"/>
            <a:chExt cx="4273199" cy="6858000"/>
          </a:xfrm>
        </p:grpSpPr>
        <p:sp>
          <p:nvSpPr>
            <p:cNvPr id="11" name="Rectangle 10">
              <a:extLst>
                <a:ext uri="{FF2B5EF4-FFF2-40B4-BE49-F238E27FC236}">
                  <a16:creationId xmlns:a16="http://schemas.microsoft.com/office/drawing/2014/main" id="{66796880-E7D7-485E-A6D1-908B811A1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rgbClr val="FFFFFF"/>
            </a:solidFill>
            <a:ln w="0">
              <a:noFill/>
              <a:prstDash val="solid"/>
              <a:round/>
              <a:headEnd/>
              <a:tailEnd/>
            </a:ln>
          </p:spPr>
          <p:txBody>
            <a:bodyPr wrap="square" rtlCol="0" anchor="ctr">
              <a:noAutofit/>
            </a:bodyPr>
            <a:lstStyle/>
            <a:p>
              <a:pPr algn="ctr"/>
              <a:endParaRPr lang="en-US" dirty="0"/>
            </a:p>
          </p:txBody>
        </p:sp>
        <p:sp>
          <p:nvSpPr>
            <p:cNvPr id="19" name="Rectangle 11">
              <a:extLst>
                <a:ext uri="{FF2B5EF4-FFF2-40B4-BE49-F238E27FC236}">
                  <a16:creationId xmlns:a16="http://schemas.microsoft.com/office/drawing/2014/main" id="{AC97B103-7494-4650-82C0-FC9F8D2723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4273199" cy="6858000"/>
            </a:xfrm>
            <a:prstGeom prst="rect">
              <a:avLst/>
            </a:prstGeom>
            <a:solidFill>
              <a:schemeClr val="accent1">
                <a:lumMod val="50000"/>
                <a:alpha val="25000"/>
              </a:schemeClr>
            </a:solidFill>
            <a:ln w="0">
              <a:noFill/>
              <a:prstDash val="solid"/>
              <a:round/>
              <a:headEnd/>
              <a:tailEnd/>
            </a:ln>
          </p:spPr>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BC6FB528-5A1F-47CC-BBC5-C04561A2E66D}"/>
              </a:ext>
            </a:extLst>
          </p:cNvPr>
          <p:cNvSpPr>
            <a:spLocks noGrp="1"/>
          </p:cNvSpPr>
          <p:nvPr>
            <p:ph type="title"/>
          </p:nvPr>
        </p:nvSpPr>
        <p:spPr>
          <a:xfrm>
            <a:off x="1251677" y="619125"/>
            <a:ext cx="2652413" cy="5619749"/>
          </a:xfrm>
        </p:spPr>
        <p:txBody>
          <a:bodyPr anchor="ctr">
            <a:normAutofit/>
          </a:bodyPr>
          <a:lstStyle/>
          <a:p>
            <a:pPr algn="ctr"/>
            <a:r>
              <a:rPr lang="en-GB" dirty="0">
                <a:solidFill>
                  <a:srgbClr val="000000"/>
                </a:solidFill>
                <a:latin typeface="+mn-lt"/>
              </a:rPr>
              <a:t>Strengths </a:t>
            </a:r>
          </a:p>
        </p:txBody>
      </p:sp>
      <p:grpSp>
        <p:nvGrpSpPr>
          <p:cNvPr id="20" name="Group 13">
            <a:extLst>
              <a:ext uri="{FF2B5EF4-FFF2-40B4-BE49-F238E27FC236}">
                <a16:creationId xmlns:a16="http://schemas.microsoft.com/office/drawing/2014/main" id="{5D133F51-4E9D-4F0B-A452-875C6A52B6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5" name="Freeform 6">
              <a:extLst>
                <a:ext uri="{FF2B5EF4-FFF2-40B4-BE49-F238E27FC236}">
                  <a16:creationId xmlns:a16="http://schemas.microsoft.com/office/drawing/2014/main" id="{BDC8164B-5FC0-4CBD-B7AE-0CB8780FFC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000000"/>
            </a:solidFill>
            <a:ln w="0">
              <a:noFill/>
              <a:prstDash val="solid"/>
              <a:round/>
              <a:headEnd/>
              <a:tailEnd/>
            </a:ln>
          </p:spPr>
          <p:txBody>
            <a:bodyPr/>
            <a:lstStyle/>
            <a:p>
              <a:endParaRPr lang="en-GB"/>
            </a:p>
          </p:txBody>
        </p:sp>
        <p:sp>
          <p:nvSpPr>
            <p:cNvPr id="16" name="Freeform 6">
              <a:extLst>
                <a:ext uri="{FF2B5EF4-FFF2-40B4-BE49-F238E27FC236}">
                  <a16:creationId xmlns:a16="http://schemas.microsoft.com/office/drawing/2014/main" id="{DF21B6AB-8AF5-4823-92E3-F33B9EAEF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txBody>
            <a:bodyPr/>
            <a:lstStyle/>
            <a:p>
              <a:endParaRPr lang="en-GB"/>
            </a:p>
          </p:txBody>
        </p:sp>
      </p:grpSp>
      <p:sp>
        <p:nvSpPr>
          <p:cNvPr id="3" name="Content Placeholder 2">
            <a:extLst>
              <a:ext uri="{FF2B5EF4-FFF2-40B4-BE49-F238E27FC236}">
                <a16:creationId xmlns:a16="http://schemas.microsoft.com/office/drawing/2014/main" id="{35F39CF0-EEC7-4788-83F1-B2A1FD20D82C}"/>
              </a:ext>
            </a:extLst>
          </p:cNvPr>
          <p:cNvSpPr>
            <a:spLocks noGrp="1"/>
          </p:cNvSpPr>
          <p:nvPr>
            <p:ph idx="1"/>
          </p:nvPr>
        </p:nvSpPr>
        <p:spPr>
          <a:xfrm>
            <a:off x="4639052" y="808383"/>
            <a:ext cx="7380670" cy="5791200"/>
          </a:xfrm>
        </p:spPr>
        <p:txBody>
          <a:bodyPr anchor="ctr">
            <a:normAutofit/>
          </a:bodyPr>
          <a:lstStyle/>
          <a:p>
            <a:pPr lvl="0"/>
            <a:r>
              <a:rPr lang="en-GB" u="sng" dirty="0" err="1">
                <a:solidFill>
                  <a:schemeClr val="tx1">
                    <a:alpha val="60000"/>
                  </a:schemeClr>
                </a:solidFill>
              </a:rPr>
              <a:t>Skapinakis</a:t>
            </a:r>
            <a:r>
              <a:rPr lang="en-GB" u="sng" dirty="0">
                <a:solidFill>
                  <a:schemeClr val="tx1">
                    <a:alpha val="60000"/>
                  </a:schemeClr>
                </a:solidFill>
              </a:rPr>
              <a:t> et al. (2016)</a:t>
            </a:r>
            <a:r>
              <a:rPr lang="en-GB" dirty="0">
                <a:solidFill>
                  <a:schemeClr val="tx1">
                    <a:alpha val="60000"/>
                  </a:schemeClr>
                </a:solidFill>
              </a:rPr>
              <a:t> carried out a systematic review of outcome studies and concluded that both cognitive and behavioural (exposure) therapies were more effective than SSRIs in the treatment of OCD. </a:t>
            </a:r>
          </a:p>
          <a:p>
            <a:pPr lvl="0"/>
            <a:endParaRPr lang="en-GB" dirty="0">
              <a:solidFill>
                <a:schemeClr val="tx1">
                  <a:alpha val="60000"/>
                </a:schemeClr>
              </a:solidFill>
            </a:endParaRPr>
          </a:p>
          <a:p>
            <a:pPr lvl="0"/>
            <a:r>
              <a:rPr lang="en-GB" u="sng" dirty="0">
                <a:solidFill>
                  <a:schemeClr val="tx1">
                    <a:alpha val="60000"/>
                  </a:schemeClr>
                </a:solidFill>
              </a:rPr>
              <a:t>Fisher and Wells (2005)</a:t>
            </a:r>
            <a:r>
              <a:rPr lang="en-GB" dirty="0">
                <a:solidFill>
                  <a:schemeClr val="tx1">
                    <a:alpha val="60000"/>
                  </a:schemeClr>
                </a:solidFill>
              </a:rPr>
              <a:t> compared different methods of therapy for OCD and concluded that ERP is the most effective with a 50-60% reduction in all symptoms. </a:t>
            </a:r>
          </a:p>
          <a:p>
            <a:pPr lvl="0"/>
            <a:endParaRPr lang="en-GB" dirty="0">
              <a:solidFill>
                <a:schemeClr val="tx1">
                  <a:alpha val="60000"/>
                </a:schemeClr>
              </a:solidFill>
            </a:endParaRPr>
          </a:p>
          <a:p>
            <a:pPr lvl="0"/>
            <a:r>
              <a:rPr lang="en-GB" dirty="0">
                <a:solidFill>
                  <a:schemeClr val="tx1">
                    <a:alpha val="60000"/>
                  </a:schemeClr>
                </a:solidFill>
              </a:rPr>
              <a:t>ERP works relatively quickly – in around 3 months. </a:t>
            </a:r>
          </a:p>
          <a:p>
            <a:endParaRPr lang="en-GB" sz="2000" dirty="0">
              <a:solidFill>
                <a:schemeClr val="tx1">
                  <a:alpha val="60000"/>
                </a:schemeClr>
              </a:solidFill>
            </a:endParaRPr>
          </a:p>
        </p:txBody>
      </p:sp>
    </p:spTree>
    <p:extLst>
      <p:ext uri="{BB962C8B-B14F-4D97-AF65-F5344CB8AC3E}">
        <p14:creationId xmlns:p14="http://schemas.microsoft.com/office/powerpoint/2010/main" val="35431260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1DF09CD-25B8-4B12-8634-158BA767BC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p:nvSpPr>
            <p:cNvPr id="9" name="Rectangle 8">
              <a:extLst>
                <a:ext uri="{FF2B5EF4-FFF2-40B4-BE49-F238E27FC236}">
                  <a16:creationId xmlns:a16="http://schemas.microsoft.com/office/drawing/2014/main" id="{9D1DCDDC-E189-49ED-BAB0-BF014853B5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rgbClr val="FFFFFF"/>
            </a:solidFill>
            <a:ln w="0">
              <a:noFill/>
              <a:prstDash val="solid"/>
              <a:round/>
              <a:headEnd/>
              <a:tailEnd/>
            </a:ln>
          </p:spPr>
          <p:txBody>
            <a:bodyPr rtlCol="0" anchor="ctr"/>
            <a:lstStyle/>
            <a:p>
              <a:pPr algn="ctr" defTabSz="457200"/>
              <a:endParaRPr lang="en-US">
                <a:solidFill>
                  <a:schemeClr val="tx1"/>
                </a:solidFill>
              </a:endParaRPr>
            </a:p>
          </p:txBody>
        </p:sp>
        <p:sp>
          <p:nvSpPr>
            <p:cNvPr id="10" name="Rectangle 9">
              <a:extLst>
                <a:ext uri="{FF2B5EF4-FFF2-40B4-BE49-F238E27FC236}">
                  <a16:creationId xmlns:a16="http://schemas.microsoft.com/office/drawing/2014/main" id="{3A30EFBC-FDAD-4CE7-8222-23968A79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useBgFill="1">
        <p:nvSpPr>
          <p:cNvPr id="12" name="Freeform: Shape 11">
            <a:extLst>
              <a:ext uri="{FF2B5EF4-FFF2-40B4-BE49-F238E27FC236}">
                <a16:creationId xmlns:a16="http://schemas.microsoft.com/office/drawing/2014/main" id="{C5E33FA7-5CA0-4E9A-8D01-D8EDB5F4C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551875"/>
          </a:xfrm>
          <a:custGeom>
            <a:avLst/>
            <a:gdLst>
              <a:gd name="connsiteX0" fmla="*/ 0 w 12191999"/>
              <a:gd name="connsiteY0" fmla="*/ 0 h 6551875"/>
              <a:gd name="connsiteX1" fmla="*/ 12191999 w 12191999"/>
              <a:gd name="connsiteY1" fmla="*/ 0 h 6551875"/>
              <a:gd name="connsiteX2" fmla="*/ 12191999 w 12191999"/>
              <a:gd name="connsiteY2" fmla="*/ 6181404 h 6551875"/>
              <a:gd name="connsiteX3" fmla="*/ 12190147 w 12191999"/>
              <a:gd name="connsiteY3" fmla="*/ 6181361 h 6551875"/>
              <a:gd name="connsiteX4" fmla="*/ 12129821 w 12191999"/>
              <a:gd name="connsiteY4" fmla="*/ 6173424 h 6551875"/>
              <a:gd name="connsiteX5" fmla="*/ 12077433 w 12191999"/>
              <a:gd name="connsiteY5" fmla="*/ 6162311 h 6551875"/>
              <a:gd name="connsiteX6" fmla="*/ 12031397 w 12191999"/>
              <a:gd name="connsiteY6" fmla="*/ 6148023 h 6551875"/>
              <a:gd name="connsiteX7" fmla="*/ 11990121 w 12191999"/>
              <a:gd name="connsiteY7" fmla="*/ 6132148 h 6551875"/>
              <a:gd name="connsiteX8" fmla="*/ 11953609 w 12191999"/>
              <a:gd name="connsiteY8" fmla="*/ 6113098 h 6551875"/>
              <a:gd name="connsiteX9" fmla="*/ 11915509 w 12191999"/>
              <a:gd name="connsiteY9" fmla="*/ 6094048 h 6551875"/>
              <a:gd name="connsiteX10" fmla="*/ 11877409 w 12191999"/>
              <a:gd name="connsiteY10" fmla="*/ 6074998 h 6551875"/>
              <a:gd name="connsiteX11" fmla="*/ 11840897 w 12191999"/>
              <a:gd name="connsiteY11" fmla="*/ 6059123 h 6551875"/>
              <a:gd name="connsiteX12" fmla="*/ 11799621 w 12191999"/>
              <a:gd name="connsiteY12" fmla="*/ 6043248 h 6551875"/>
              <a:gd name="connsiteX13" fmla="*/ 11753583 w 12191999"/>
              <a:gd name="connsiteY13" fmla="*/ 6027373 h 6551875"/>
              <a:gd name="connsiteX14" fmla="*/ 11701197 w 12191999"/>
              <a:gd name="connsiteY14" fmla="*/ 6016261 h 6551875"/>
              <a:gd name="connsiteX15" fmla="*/ 11640871 w 12191999"/>
              <a:gd name="connsiteY15" fmla="*/ 6009911 h 6551875"/>
              <a:gd name="connsiteX16" fmla="*/ 11572609 w 12191999"/>
              <a:gd name="connsiteY16" fmla="*/ 6006736 h 6551875"/>
              <a:gd name="connsiteX17" fmla="*/ 11504347 w 12191999"/>
              <a:gd name="connsiteY17" fmla="*/ 6009911 h 6551875"/>
              <a:gd name="connsiteX18" fmla="*/ 11444021 w 12191999"/>
              <a:gd name="connsiteY18" fmla="*/ 6016261 h 6551875"/>
              <a:gd name="connsiteX19" fmla="*/ 11391633 w 12191999"/>
              <a:gd name="connsiteY19" fmla="*/ 6027373 h 6551875"/>
              <a:gd name="connsiteX20" fmla="*/ 11345597 w 12191999"/>
              <a:gd name="connsiteY20" fmla="*/ 6043248 h 6551875"/>
              <a:gd name="connsiteX21" fmla="*/ 11304321 w 12191999"/>
              <a:gd name="connsiteY21" fmla="*/ 6059123 h 6551875"/>
              <a:gd name="connsiteX22" fmla="*/ 11267809 w 12191999"/>
              <a:gd name="connsiteY22" fmla="*/ 6074998 h 6551875"/>
              <a:gd name="connsiteX23" fmla="*/ 11229709 w 12191999"/>
              <a:gd name="connsiteY23" fmla="*/ 6094048 h 6551875"/>
              <a:gd name="connsiteX24" fmla="*/ 11191609 w 12191999"/>
              <a:gd name="connsiteY24" fmla="*/ 6113098 h 6551875"/>
              <a:gd name="connsiteX25" fmla="*/ 11155097 w 12191999"/>
              <a:gd name="connsiteY25" fmla="*/ 6132148 h 6551875"/>
              <a:gd name="connsiteX26" fmla="*/ 11113821 w 12191999"/>
              <a:gd name="connsiteY26" fmla="*/ 6148023 h 6551875"/>
              <a:gd name="connsiteX27" fmla="*/ 11067783 w 12191999"/>
              <a:gd name="connsiteY27" fmla="*/ 6162311 h 6551875"/>
              <a:gd name="connsiteX28" fmla="*/ 11015397 w 12191999"/>
              <a:gd name="connsiteY28" fmla="*/ 6173423 h 6551875"/>
              <a:gd name="connsiteX29" fmla="*/ 10955071 w 12191999"/>
              <a:gd name="connsiteY29" fmla="*/ 6181361 h 6551875"/>
              <a:gd name="connsiteX30" fmla="*/ 10886809 w 12191999"/>
              <a:gd name="connsiteY30" fmla="*/ 6182948 h 6551875"/>
              <a:gd name="connsiteX31" fmla="*/ 10818547 w 12191999"/>
              <a:gd name="connsiteY31" fmla="*/ 6181361 h 6551875"/>
              <a:gd name="connsiteX32" fmla="*/ 10758221 w 12191999"/>
              <a:gd name="connsiteY32" fmla="*/ 6173423 h 6551875"/>
              <a:gd name="connsiteX33" fmla="*/ 10705833 w 12191999"/>
              <a:gd name="connsiteY33" fmla="*/ 6162311 h 6551875"/>
              <a:gd name="connsiteX34" fmla="*/ 10659797 w 12191999"/>
              <a:gd name="connsiteY34" fmla="*/ 6148023 h 6551875"/>
              <a:gd name="connsiteX35" fmla="*/ 10618521 w 12191999"/>
              <a:gd name="connsiteY35" fmla="*/ 6132148 h 6551875"/>
              <a:gd name="connsiteX36" fmla="*/ 10582009 w 12191999"/>
              <a:gd name="connsiteY36" fmla="*/ 6113098 h 6551875"/>
              <a:gd name="connsiteX37" fmla="*/ 10543909 w 12191999"/>
              <a:gd name="connsiteY37" fmla="*/ 6094048 h 6551875"/>
              <a:gd name="connsiteX38" fmla="*/ 10505809 w 12191999"/>
              <a:gd name="connsiteY38" fmla="*/ 6074998 h 6551875"/>
              <a:gd name="connsiteX39" fmla="*/ 10469297 w 12191999"/>
              <a:gd name="connsiteY39" fmla="*/ 6059123 h 6551875"/>
              <a:gd name="connsiteX40" fmla="*/ 10428021 w 12191999"/>
              <a:gd name="connsiteY40" fmla="*/ 6043248 h 6551875"/>
              <a:gd name="connsiteX41" fmla="*/ 10381983 w 12191999"/>
              <a:gd name="connsiteY41" fmla="*/ 6027373 h 6551875"/>
              <a:gd name="connsiteX42" fmla="*/ 10329597 w 12191999"/>
              <a:gd name="connsiteY42" fmla="*/ 6016261 h 6551875"/>
              <a:gd name="connsiteX43" fmla="*/ 10269271 w 12191999"/>
              <a:gd name="connsiteY43" fmla="*/ 6009911 h 6551875"/>
              <a:gd name="connsiteX44" fmla="*/ 10201009 w 12191999"/>
              <a:gd name="connsiteY44" fmla="*/ 6006736 h 6551875"/>
              <a:gd name="connsiteX45" fmla="*/ 10132747 w 12191999"/>
              <a:gd name="connsiteY45" fmla="*/ 6009911 h 6551875"/>
              <a:gd name="connsiteX46" fmla="*/ 10072421 w 12191999"/>
              <a:gd name="connsiteY46" fmla="*/ 6016261 h 6551875"/>
              <a:gd name="connsiteX47" fmla="*/ 10020033 w 12191999"/>
              <a:gd name="connsiteY47" fmla="*/ 6027373 h 6551875"/>
              <a:gd name="connsiteX48" fmla="*/ 9973997 w 12191999"/>
              <a:gd name="connsiteY48" fmla="*/ 6043248 h 6551875"/>
              <a:gd name="connsiteX49" fmla="*/ 9932721 w 12191999"/>
              <a:gd name="connsiteY49" fmla="*/ 6059123 h 6551875"/>
              <a:gd name="connsiteX50" fmla="*/ 9896209 w 12191999"/>
              <a:gd name="connsiteY50" fmla="*/ 6074998 h 6551875"/>
              <a:gd name="connsiteX51" fmla="*/ 9820009 w 12191999"/>
              <a:gd name="connsiteY51" fmla="*/ 6113098 h 6551875"/>
              <a:gd name="connsiteX52" fmla="*/ 9783497 w 12191999"/>
              <a:gd name="connsiteY52" fmla="*/ 6132148 h 6551875"/>
              <a:gd name="connsiteX53" fmla="*/ 9742221 w 12191999"/>
              <a:gd name="connsiteY53" fmla="*/ 6148023 h 6551875"/>
              <a:gd name="connsiteX54" fmla="*/ 9696183 w 12191999"/>
              <a:gd name="connsiteY54" fmla="*/ 6162311 h 6551875"/>
              <a:gd name="connsiteX55" fmla="*/ 9643797 w 12191999"/>
              <a:gd name="connsiteY55" fmla="*/ 6173423 h 6551875"/>
              <a:gd name="connsiteX56" fmla="*/ 9583471 w 12191999"/>
              <a:gd name="connsiteY56" fmla="*/ 6181361 h 6551875"/>
              <a:gd name="connsiteX57" fmla="*/ 9515209 w 12191999"/>
              <a:gd name="connsiteY57" fmla="*/ 6182948 h 6551875"/>
              <a:gd name="connsiteX58" fmla="*/ 9446947 w 12191999"/>
              <a:gd name="connsiteY58" fmla="*/ 6181361 h 6551875"/>
              <a:gd name="connsiteX59" fmla="*/ 9386621 w 12191999"/>
              <a:gd name="connsiteY59" fmla="*/ 6173423 h 6551875"/>
              <a:gd name="connsiteX60" fmla="*/ 9334233 w 12191999"/>
              <a:gd name="connsiteY60" fmla="*/ 6162311 h 6551875"/>
              <a:gd name="connsiteX61" fmla="*/ 9288197 w 12191999"/>
              <a:gd name="connsiteY61" fmla="*/ 6148023 h 6551875"/>
              <a:gd name="connsiteX62" fmla="*/ 9246921 w 12191999"/>
              <a:gd name="connsiteY62" fmla="*/ 6132148 h 6551875"/>
              <a:gd name="connsiteX63" fmla="*/ 9210409 w 12191999"/>
              <a:gd name="connsiteY63" fmla="*/ 6113098 h 6551875"/>
              <a:gd name="connsiteX64" fmla="*/ 9172309 w 12191999"/>
              <a:gd name="connsiteY64" fmla="*/ 6094048 h 6551875"/>
              <a:gd name="connsiteX65" fmla="*/ 9134209 w 12191999"/>
              <a:gd name="connsiteY65" fmla="*/ 6074998 h 6551875"/>
              <a:gd name="connsiteX66" fmla="*/ 9097697 w 12191999"/>
              <a:gd name="connsiteY66" fmla="*/ 6059123 h 6551875"/>
              <a:gd name="connsiteX67" fmla="*/ 9056421 w 12191999"/>
              <a:gd name="connsiteY67" fmla="*/ 6043248 h 6551875"/>
              <a:gd name="connsiteX68" fmla="*/ 9010383 w 12191999"/>
              <a:gd name="connsiteY68" fmla="*/ 6027373 h 6551875"/>
              <a:gd name="connsiteX69" fmla="*/ 8957997 w 12191999"/>
              <a:gd name="connsiteY69" fmla="*/ 6016261 h 6551875"/>
              <a:gd name="connsiteX70" fmla="*/ 8897671 w 12191999"/>
              <a:gd name="connsiteY70" fmla="*/ 6009911 h 6551875"/>
              <a:gd name="connsiteX71" fmla="*/ 8827821 w 12191999"/>
              <a:gd name="connsiteY71" fmla="*/ 6006736 h 6551875"/>
              <a:gd name="connsiteX72" fmla="*/ 8761147 w 12191999"/>
              <a:gd name="connsiteY72" fmla="*/ 6009911 h 6551875"/>
              <a:gd name="connsiteX73" fmla="*/ 8700821 w 12191999"/>
              <a:gd name="connsiteY73" fmla="*/ 6016261 h 6551875"/>
              <a:gd name="connsiteX74" fmla="*/ 8648433 w 12191999"/>
              <a:gd name="connsiteY74" fmla="*/ 6027373 h 6551875"/>
              <a:gd name="connsiteX75" fmla="*/ 8602397 w 12191999"/>
              <a:gd name="connsiteY75" fmla="*/ 6043248 h 6551875"/>
              <a:gd name="connsiteX76" fmla="*/ 8561121 w 12191999"/>
              <a:gd name="connsiteY76" fmla="*/ 6059123 h 6551875"/>
              <a:gd name="connsiteX77" fmla="*/ 8524609 w 12191999"/>
              <a:gd name="connsiteY77" fmla="*/ 6074998 h 6551875"/>
              <a:gd name="connsiteX78" fmla="*/ 8486509 w 12191999"/>
              <a:gd name="connsiteY78" fmla="*/ 6094048 h 6551875"/>
              <a:gd name="connsiteX79" fmla="*/ 8448409 w 12191999"/>
              <a:gd name="connsiteY79" fmla="*/ 6113098 h 6551875"/>
              <a:gd name="connsiteX80" fmla="*/ 8411897 w 12191999"/>
              <a:gd name="connsiteY80" fmla="*/ 6132148 h 6551875"/>
              <a:gd name="connsiteX81" fmla="*/ 8370622 w 12191999"/>
              <a:gd name="connsiteY81" fmla="*/ 6148023 h 6551875"/>
              <a:gd name="connsiteX82" fmla="*/ 8324584 w 12191999"/>
              <a:gd name="connsiteY82" fmla="*/ 6162311 h 6551875"/>
              <a:gd name="connsiteX83" fmla="*/ 8272197 w 12191999"/>
              <a:gd name="connsiteY83" fmla="*/ 6173423 h 6551875"/>
              <a:gd name="connsiteX84" fmla="*/ 8211872 w 12191999"/>
              <a:gd name="connsiteY84" fmla="*/ 6181361 h 6551875"/>
              <a:gd name="connsiteX85" fmla="*/ 8143609 w 12191999"/>
              <a:gd name="connsiteY85" fmla="*/ 6182948 h 6551875"/>
              <a:gd name="connsiteX86" fmla="*/ 8075347 w 12191999"/>
              <a:gd name="connsiteY86" fmla="*/ 6181361 h 6551875"/>
              <a:gd name="connsiteX87" fmla="*/ 8015022 w 12191999"/>
              <a:gd name="connsiteY87" fmla="*/ 6173423 h 6551875"/>
              <a:gd name="connsiteX88" fmla="*/ 7962634 w 12191999"/>
              <a:gd name="connsiteY88" fmla="*/ 6162311 h 6551875"/>
              <a:gd name="connsiteX89" fmla="*/ 7916597 w 12191999"/>
              <a:gd name="connsiteY89" fmla="*/ 6148023 h 6551875"/>
              <a:gd name="connsiteX90" fmla="*/ 7875322 w 12191999"/>
              <a:gd name="connsiteY90" fmla="*/ 6132148 h 6551875"/>
              <a:gd name="connsiteX91" fmla="*/ 7838809 w 12191999"/>
              <a:gd name="connsiteY91" fmla="*/ 6113098 h 6551875"/>
              <a:gd name="connsiteX92" fmla="*/ 7800709 w 12191999"/>
              <a:gd name="connsiteY92" fmla="*/ 6094048 h 6551875"/>
              <a:gd name="connsiteX93" fmla="*/ 7762609 w 12191999"/>
              <a:gd name="connsiteY93" fmla="*/ 6074998 h 6551875"/>
              <a:gd name="connsiteX94" fmla="*/ 7726097 w 12191999"/>
              <a:gd name="connsiteY94" fmla="*/ 6059123 h 6551875"/>
              <a:gd name="connsiteX95" fmla="*/ 7684822 w 12191999"/>
              <a:gd name="connsiteY95" fmla="*/ 6043248 h 6551875"/>
              <a:gd name="connsiteX96" fmla="*/ 7638784 w 12191999"/>
              <a:gd name="connsiteY96" fmla="*/ 6027373 h 6551875"/>
              <a:gd name="connsiteX97" fmla="*/ 7586397 w 12191999"/>
              <a:gd name="connsiteY97" fmla="*/ 6016261 h 6551875"/>
              <a:gd name="connsiteX98" fmla="*/ 7526072 w 12191999"/>
              <a:gd name="connsiteY98" fmla="*/ 6009911 h 6551875"/>
              <a:gd name="connsiteX99" fmla="*/ 7457809 w 12191999"/>
              <a:gd name="connsiteY99" fmla="*/ 6006736 h 6551875"/>
              <a:gd name="connsiteX100" fmla="*/ 7389547 w 12191999"/>
              <a:gd name="connsiteY100" fmla="*/ 6009911 h 6551875"/>
              <a:gd name="connsiteX101" fmla="*/ 7329222 w 12191999"/>
              <a:gd name="connsiteY101" fmla="*/ 6016261 h 6551875"/>
              <a:gd name="connsiteX102" fmla="*/ 7276834 w 12191999"/>
              <a:gd name="connsiteY102" fmla="*/ 6027373 h 6551875"/>
              <a:gd name="connsiteX103" fmla="*/ 7230797 w 12191999"/>
              <a:gd name="connsiteY103" fmla="*/ 6043248 h 6551875"/>
              <a:gd name="connsiteX104" fmla="*/ 7189522 w 12191999"/>
              <a:gd name="connsiteY104" fmla="*/ 6059123 h 6551875"/>
              <a:gd name="connsiteX105" fmla="*/ 7153009 w 12191999"/>
              <a:gd name="connsiteY105" fmla="*/ 6074998 h 6551875"/>
              <a:gd name="connsiteX106" fmla="*/ 7114909 w 12191999"/>
              <a:gd name="connsiteY106" fmla="*/ 6094048 h 6551875"/>
              <a:gd name="connsiteX107" fmla="*/ 7076809 w 12191999"/>
              <a:gd name="connsiteY107" fmla="*/ 6113098 h 6551875"/>
              <a:gd name="connsiteX108" fmla="*/ 7040297 w 12191999"/>
              <a:gd name="connsiteY108" fmla="*/ 6132148 h 6551875"/>
              <a:gd name="connsiteX109" fmla="*/ 6999022 w 12191999"/>
              <a:gd name="connsiteY109" fmla="*/ 6148023 h 6551875"/>
              <a:gd name="connsiteX110" fmla="*/ 6952984 w 12191999"/>
              <a:gd name="connsiteY110" fmla="*/ 6162311 h 6551875"/>
              <a:gd name="connsiteX111" fmla="*/ 6900597 w 12191999"/>
              <a:gd name="connsiteY111" fmla="*/ 6173423 h 6551875"/>
              <a:gd name="connsiteX112" fmla="*/ 6840272 w 12191999"/>
              <a:gd name="connsiteY112" fmla="*/ 6181361 h 6551875"/>
              <a:gd name="connsiteX113" fmla="*/ 6781800 w 12191999"/>
              <a:gd name="connsiteY113" fmla="*/ 6182721 h 6551875"/>
              <a:gd name="connsiteX114" fmla="*/ 6723328 w 12191999"/>
              <a:gd name="connsiteY114" fmla="*/ 6181361 h 6551875"/>
              <a:gd name="connsiteX115" fmla="*/ 6663003 w 12191999"/>
              <a:gd name="connsiteY115" fmla="*/ 6173423 h 6551875"/>
              <a:gd name="connsiteX116" fmla="*/ 6610615 w 12191999"/>
              <a:gd name="connsiteY116" fmla="*/ 6162311 h 6551875"/>
              <a:gd name="connsiteX117" fmla="*/ 6564578 w 12191999"/>
              <a:gd name="connsiteY117" fmla="*/ 6148023 h 6551875"/>
              <a:gd name="connsiteX118" fmla="*/ 6523303 w 12191999"/>
              <a:gd name="connsiteY118" fmla="*/ 6132148 h 6551875"/>
              <a:gd name="connsiteX119" fmla="*/ 6486790 w 12191999"/>
              <a:gd name="connsiteY119" fmla="*/ 6113098 h 6551875"/>
              <a:gd name="connsiteX120" fmla="*/ 6448690 w 12191999"/>
              <a:gd name="connsiteY120" fmla="*/ 6094048 h 6551875"/>
              <a:gd name="connsiteX121" fmla="*/ 6410590 w 12191999"/>
              <a:gd name="connsiteY121" fmla="*/ 6074998 h 6551875"/>
              <a:gd name="connsiteX122" fmla="*/ 6374078 w 12191999"/>
              <a:gd name="connsiteY122" fmla="*/ 6059123 h 6551875"/>
              <a:gd name="connsiteX123" fmla="*/ 6332803 w 12191999"/>
              <a:gd name="connsiteY123" fmla="*/ 6043248 h 6551875"/>
              <a:gd name="connsiteX124" fmla="*/ 6286765 w 12191999"/>
              <a:gd name="connsiteY124" fmla="*/ 6027373 h 6551875"/>
              <a:gd name="connsiteX125" fmla="*/ 6234378 w 12191999"/>
              <a:gd name="connsiteY125" fmla="*/ 6016261 h 6551875"/>
              <a:gd name="connsiteX126" fmla="*/ 6174053 w 12191999"/>
              <a:gd name="connsiteY126" fmla="*/ 6009911 h 6551875"/>
              <a:gd name="connsiteX127" fmla="*/ 6105790 w 12191999"/>
              <a:gd name="connsiteY127" fmla="*/ 6006736 h 6551875"/>
              <a:gd name="connsiteX128" fmla="*/ 6096000 w 12191999"/>
              <a:gd name="connsiteY128" fmla="*/ 6007191 h 6551875"/>
              <a:gd name="connsiteX129" fmla="*/ 6086211 w 12191999"/>
              <a:gd name="connsiteY129" fmla="*/ 6006736 h 6551875"/>
              <a:gd name="connsiteX130" fmla="*/ 6017949 w 12191999"/>
              <a:gd name="connsiteY130" fmla="*/ 6009911 h 6551875"/>
              <a:gd name="connsiteX131" fmla="*/ 5957622 w 12191999"/>
              <a:gd name="connsiteY131" fmla="*/ 6016261 h 6551875"/>
              <a:gd name="connsiteX132" fmla="*/ 5905235 w 12191999"/>
              <a:gd name="connsiteY132" fmla="*/ 6027373 h 6551875"/>
              <a:gd name="connsiteX133" fmla="*/ 5859197 w 12191999"/>
              <a:gd name="connsiteY133" fmla="*/ 6043248 h 6551875"/>
              <a:gd name="connsiteX134" fmla="*/ 5817922 w 12191999"/>
              <a:gd name="connsiteY134" fmla="*/ 6059123 h 6551875"/>
              <a:gd name="connsiteX135" fmla="*/ 5781409 w 12191999"/>
              <a:gd name="connsiteY135" fmla="*/ 6074998 h 6551875"/>
              <a:gd name="connsiteX136" fmla="*/ 5743309 w 12191999"/>
              <a:gd name="connsiteY136" fmla="*/ 6094048 h 6551875"/>
              <a:gd name="connsiteX137" fmla="*/ 5705211 w 12191999"/>
              <a:gd name="connsiteY137" fmla="*/ 6113098 h 6551875"/>
              <a:gd name="connsiteX138" fmla="*/ 5668697 w 12191999"/>
              <a:gd name="connsiteY138" fmla="*/ 6132148 h 6551875"/>
              <a:gd name="connsiteX139" fmla="*/ 5627422 w 12191999"/>
              <a:gd name="connsiteY139" fmla="*/ 6148023 h 6551875"/>
              <a:gd name="connsiteX140" fmla="*/ 5581384 w 12191999"/>
              <a:gd name="connsiteY140" fmla="*/ 6162311 h 6551875"/>
              <a:gd name="connsiteX141" fmla="*/ 5528997 w 12191999"/>
              <a:gd name="connsiteY141" fmla="*/ 6173423 h 6551875"/>
              <a:gd name="connsiteX142" fmla="*/ 5468672 w 12191999"/>
              <a:gd name="connsiteY142" fmla="*/ 6181361 h 6551875"/>
              <a:gd name="connsiteX143" fmla="*/ 5410200 w 12191999"/>
              <a:gd name="connsiteY143" fmla="*/ 6182721 h 6551875"/>
              <a:gd name="connsiteX144" fmla="*/ 5351728 w 12191999"/>
              <a:gd name="connsiteY144" fmla="*/ 6181361 h 6551875"/>
              <a:gd name="connsiteX145" fmla="*/ 5291402 w 12191999"/>
              <a:gd name="connsiteY145" fmla="*/ 6173423 h 6551875"/>
              <a:gd name="connsiteX146" fmla="*/ 5239015 w 12191999"/>
              <a:gd name="connsiteY146" fmla="*/ 6162311 h 6551875"/>
              <a:gd name="connsiteX147" fmla="*/ 5192979 w 12191999"/>
              <a:gd name="connsiteY147" fmla="*/ 6148023 h 6551875"/>
              <a:gd name="connsiteX148" fmla="*/ 5151703 w 12191999"/>
              <a:gd name="connsiteY148" fmla="*/ 6132148 h 6551875"/>
              <a:gd name="connsiteX149" fmla="*/ 5115190 w 12191999"/>
              <a:gd name="connsiteY149" fmla="*/ 6113098 h 6551875"/>
              <a:gd name="connsiteX150" fmla="*/ 5077092 w 12191999"/>
              <a:gd name="connsiteY150" fmla="*/ 6094048 h 6551875"/>
              <a:gd name="connsiteX151" fmla="*/ 5038990 w 12191999"/>
              <a:gd name="connsiteY151" fmla="*/ 6074998 h 6551875"/>
              <a:gd name="connsiteX152" fmla="*/ 5002479 w 12191999"/>
              <a:gd name="connsiteY152" fmla="*/ 6059123 h 6551875"/>
              <a:gd name="connsiteX153" fmla="*/ 4961203 w 12191999"/>
              <a:gd name="connsiteY153" fmla="*/ 6043248 h 6551875"/>
              <a:gd name="connsiteX154" fmla="*/ 4915166 w 12191999"/>
              <a:gd name="connsiteY154" fmla="*/ 6027373 h 6551875"/>
              <a:gd name="connsiteX155" fmla="*/ 4862778 w 12191999"/>
              <a:gd name="connsiteY155" fmla="*/ 6016261 h 6551875"/>
              <a:gd name="connsiteX156" fmla="*/ 4802454 w 12191999"/>
              <a:gd name="connsiteY156" fmla="*/ 6009911 h 6551875"/>
              <a:gd name="connsiteX157" fmla="*/ 4734190 w 12191999"/>
              <a:gd name="connsiteY157" fmla="*/ 6006736 h 6551875"/>
              <a:gd name="connsiteX158" fmla="*/ 4665929 w 12191999"/>
              <a:gd name="connsiteY158" fmla="*/ 6009911 h 6551875"/>
              <a:gd name="connsiteX159" fmla="*/ 4605603 w 12191999"/>
              <a:gd name="connsiteY159" fmla="*/ 6016261 h 6551875"/>
              <a:gd name="connsiteX160" fmla="*/ 4553217 w 12191999"/>
              <a:gd name="connsiteY160" fmla="*/ 6027373 h 6551875"/>
              <a:gd name="connsiteX161" fmla="*/ 4507178 w 12191999"/>
              <a:gd name="connsiteY161" fmla="*/ 6043248 h 6551875"/>
              <a:gd name="connsiteX162" fmla="*/ 4465903 w 12191999"/>
              <a:gd name="connsiteY162" fmla="*/ 6059123 h 6551875"/>
              <a:gd name="connsiteX163" fmla="*/ 4429390 w 12191999"/>
              <a:gd name="connsiteY163" fmla="*/ 6074998 h 6551875"/>
              <a:gd name="connsiteX164" fmla="*/ 4353190 w 12191999"/>
              <a:gd name="connsiteY164" fmla="*/ 6113098 h 6551875"/>
              <a:gd name="connsiteX165" fmla="*/ 4316678 w 12191999"/>
              <a:gd name="connsiteY165" fmla="*/ 6132148 h 6551875"/>
              <a:gd name="connsiteX166" fmla="*/ 4275403 w 12191999"/>
              <a:gd name="connsiteY166" fmla="*/ 6148023 h 6551875"/>
              <a:gd name="connsiteX167" fmla="*/ 4229365 w 12191999"/>
              <a:gd name="connsiteY167" fmla="*/ 6162311 h 6551875"/>
              <a:gd name="connsiteX168" fmla="*/ 4176978 w 12191999"/>
              <a:gd name="connsiteY168" fmla="*/ 6173423 h 6551875"/>
              <a:gd name="connsiteX169" fmla="*/ 4116653 w 12191999"/>
              <a:gd name="connsiteY169" fmla="*/ 6181361 h 6551875"/>
              <a:gd name="connsiteX170" fmla="*/ 4048390 w 12191999"/>
              <a:gd name="connsiteY170" fmla="*/ 6182948 h 6551875"/>
              <a:gd name="connsiteX171" fmla="*/ 3980128 w 12191999"/>
              <a:gd name="connsiteY171" fmla="*/ 6181361 h 6551875"/>
              <a:gd name="connsiteX172" fmla="*/ 3919803 w 12191999"/>
              <a:gd name="connsiteY172" fmla="*/ 6173423 h 6551875"/>
              <a:gd name="connsiteX173" fmla="*/ 3867415 w 12191999"/>
              <a:gd name="connsiteY173" fmla="*/ 6162311 h 6551875"/>
              <a:gd name="connsiteX174" fmla="*/ 3821378 w 12191999"/>
              <a:gd name="connsiteY174" fmla="*/ 6148023 h 6551875"/>
              <a:gd name="connsiteX175" fmla="*/ 3780103 w 12191999"/>
              <a:gd name="connsiteY175" fmla="*/ 6132148 h 6551875"/>
              <a:gd name="connsiteX176" fmla="*/ 3743590 w 12191999"/>
              <a:gd name="connsiteY176" fmla="*/ 6113098 h 6551875"/>
              <a:gd name="connsiteX177" fmla="*/ 3705490 w 12191999"/>
              <a:gd name="connsiteY177" fmla="*/ 6094048 h 6551875"/>
              <a:gd name="connsiteX178" fmla="*/ 3667390 w 12191999"/>
              <a:gd name="connsiteY178" fmla="*/ 6074998 h 6551875"/>
              <a:gd name="connsiteX179" fmla="*/ 3630878 w 12191999"/>
              <a:gd name="connsiteY179" fmla="*/ 6059123 h 6551875"/>
              <a:gd name="connsiteX180" fmla="*/ 3589603 w 12191999"/>
              <a:gd name="connsiteY180" fmla="*/ 6043248 h 6551875"/>
              <a:gd name="connsiteX181" fmla="*/ 3543565 w 12191999"/>
              <a:gd name="connsiteY181" fmla="*/ 6027373 h 6551875"/>
              <a:gd name="connsiteX182" fmla="*/ 3491178 w 12191999"/>
              <a:gd name="connsiteY182" fmla="*/ 6016261 h 6551875"/>
              <a:gd name="connsiteX183" fmla="*/ 3430853 w 12191999"/>
              <a:gd name="connsiteY183" fmla="*/ 6009911 h 6551875"/>
              <a:gd name="connsiteX184" fmla="*/ 3361003 w 12191999"/>
              <a:gd name="connsiteY184" fmla="*/ 6006736 h 6551875"/>
              <a:gd name="connsiteX185" fmla="*/ 3294328 w 12191999"/>
              <a:gd name="connsiteY185" fmla="*/ 6009911 h 6551875"/>
              <a:gd name="connsiteX186" fmla="*/ 3234003 w 12191999"/>
              <a:gd name="connsiteY186" fmla="*/ 6016261 h 6551875"/>
              <a:gd name="connsiteX187" fmla="*/ 3181615 w 12191999"/>
              <a:gd name="connsiteY187" fmla="*/ 6027373 h 6551875"/>
              <a:gd name="connsiteX188" fmla="*/ 3135578 w 12191999"/>
              <a:gd name="connsiteY188" fmla="*/ 6043248 h 6551875"/>
              <a:gd name="connsiteX189" fmla="*/ 3094303 w 12191999"/>
              <a:gd name="connsiteY189" fmla="*/ 6059123 h 6551875"/>
              <a:gd name="connsiteX190" fmla="*/ 3057790 w 12191999"/>
              <a:gd name="connsiteY190" fmla="*/ 6074998 h 6551875"/>
              <a:gd name="connsiteX191" fmla="*/ 3019690 w 12191999"/>
              <a:gd name="connsiteY191" fmla="*/ 6094048 h 6551875"/>
              <a:gd name="connsiteX192" fmla="*/ 2981590 w 12191999"/>
              <a:gd name="connsiteY192" fmla="*/ 6113098 h 6551875"/>
              <a:gd name="connsiteX193" fmla="*/ 2945078 w 12191999"/>
              <a:gd name="connsiteY193" fmla="*/ 6132148 h 6551875"/>
              <a:gd name="connsiteX194" fmla="*/ 2903803 w 12191999"/>
              <a:gd name="connsiteY194" fmla="*/ 6148023 h 6551875"/>
              <a:gd name="connsiteX195" fmla="*/ 2857765 w 12191999"/>
              <a:gd name="connsiteY195" fmla="*/ 6162311 h 6551875"/>
              <a:gd name="connsiteX196" fmla="*/ 2805378 w 12191999"/>
              <a:gd name="connsiteY196" fmla="*/ 6173423 h 6551875"/>
              <a:gd name="connsiteX197" fmla="*/ 2745053 w 12191999"/>
              <a:gd name="connsiteY197" fmla="*/ 6181361 h 6551875"/>
              <a:gd name="connsiteX198" fmla="*/ 2676790 w 12191999"/>
              <a:gd name="connsiteY198" fmla="*/ 6182948 h 6551875"/>
              <a:gd name="connsiteX199" fmla="*/ 2608528 w 12191999"/>
              <a:gd name="connsiteY199" fmla="*/ 6181361 h 6551875"/>
              <a:gd name="connsiteX200" fmla="*/ 2548203 w 12191999"/>
              <a:gd name="connsiteY200" fmla="*/ 6173423 h 6551875"/>
              <a:gd name="connsiteX201" fmla="*/ 2495815 w 12191999"/>
              <a:gd name="connsiteY201" fmla="*/ 6162311 h 6551875"/>
              <a:gd name="connsiteX202" fmla="*/ 2449778 w 12191999"/>
              <a:gd name="connsiteY202" fmla="*/ 6148023 h 6551875"/>
              <a:gd name="connsiteX203" fmla="*/ 2408503 w 12191999"/>
              <a:gd name="connsiteY203" fmla="*/ 6132148 h 6551875"/>
              <a:gd name="connsiteX204" fmla="*/ 2371990 w 12191999"/>
              <a:gd name="connsiteY204" fmla="*/ 6113098 h 6551875"/>
              <a:gd name="connsiteX205" fmla="*/ 2333890 w 12191999"/>
              <a:gd name="connsiteY205" fmla="*/ 6094048 h 6551875"/>
              <a:gd name="connsiteX206" fmla="*/ 2295790 w 12191999"/>
              <a:gd name="connsiteY206" fmla="*/ 6074998 h 6551875"/>
              <a:gd name="connsiteX207" fmla="*/ 2259278 w 12191999"/>
              <a:gd name="connsiteY207" fmla="*/ 6059123 h 6551875"/>
              <a:gd name="connsiteX208" fmla="*/ 2218003 w 12191999"/>
              <a:gd name="connsiteY208" fmla="*/ 6043248 h 6551875"/>
              <a:gd name="connsiteX209" fmla="*/ 2171965 w 12191999"/>
              <a:gd name="connsiteY209" fmla="*/ 6027373 h 6551875"/>
              <a:gd name="connsiteX210" fmla="*/ 2119578 w 12191999"/>
              <a:gd name="connsiteY210" fmla="*/ 6016261 h 6551875"/>
              <a:gd name="connsiteX211" fmla="*/ 2059253 w 12191999"/>
              <a:gd name="connsiteY211" fmla="*/ 6009911 h 6551875"/>
              <a:gd name="connsiteX212" fmla="*/ 1990990 w 12191999"/>
              <a:gd name="connsiteY212" fmla="*/ 6006736 h 6551875"/>
              <a:gd name="connsiteX213" fmla="*/ 1922728 w 12191999"/>
              <a:gd name="connsiteY213" fmla="*/ 6009911 h 6551875"/>
              <a:gd name="connsiteX214" fmla="*/ 1862403 w 12191999"/>
              <a:gd name="connsiteY214" fmla="*/ 6016261 h 6551875"/>
              <a:gd name="connsiteX215" fmla="*/ 1810015 w 12191999"/>
              <a:gd name="connsiteY215" fmla="*/ 6027373 h 6551875"/>
              <a:gd name="connsiteX216" fmla="*/ 1763978 w 12191999"/>
              <a:gd name="connsiteY216" fmla="*/ 6043248 h 6551875"/>
              <a:gd name="connsiteX217" fmla="*/ 1722703 w 12191999"/>
              <a:gd name="connsiteY217" fmla="*/ 6059123 h 6551875"/>
              <a:gd name="connsiteX218" fmla="*/ 1686190 w 12191999"/>
              <a:gd name="connsiteY218" fmla="*/ 6074998 h 6551875"/>
              <a:gd name="connsiteX219" fmla="*/ 1648090 w 12191999"/>
              <a:gd name="connsiteY219" fmla="*/ 6094048 h 6551875"/>
              <a:gd name="connsiteX220" fmla="*/ 1609990 w 12191999"/>
              <a:gd name="connsiteY220" fmla="*/ 6113098 h 6551875"/>
              <a:gd name="connsiteX221" fmla="*/ 1573478 w 12191999"/>
              <a:gd name="connsiteY221" fmla="*/ 6132148 h 6551875"/>
              <a:gd name="connsiteX222" fmla="*/ 1532203 w 12191999"/>
              <a:gd name="connsiteY222" fmla="*/ 6148023 h 6551875"/>
              <a:gd name="connsiteX223" fmla="*/ 1486165 w 12191999"/>
              <a:gd name="connsiteY223" fmla="*/ 6162311 h 6551875"/>
              <a:gd name="connsiteX224" fmla="*/ 1433778 w 12191999"/>
              <a:gd name="connsiteY224" fmla="*/ 6173423 h 6551875"/>
              <a:gd name="connsiteX225" fmla="*/ 1373453 w 12191999"/>
              <a:gd name="connsiteY225" fmla="*/ 6181361 h 6551875"/>
              <a:gd name="connsiteX226" fmla="*/ 1305190 w 12191999"/>
              <a:gd name="connsiteY226" fmla="*/ 6182948 h 6551875"/>
              <a:gd name="connsiteX227" fmla="*/ 1236928 w 12191999"/>
              <a:gd name="connsiteY227" fmla="*/ 6181361 h 6551875"/>
              <a:gd name="connsiteX228" fmla="*/ 1176603 w 12191999"/>
              <a:gd name="connsiteY228" fmla="*/ 6173423 h 6551875"/>
              <a:gd name="connsiteX229" fmla="*/ 1124215 w 12191999"/>
              <a:gd name="connsiteY229" fmla="*/ 6162311 h 6551875"/>
              <a:gd name="connsiteX230" fmla="*/ 1078178 w 12191999"/>
              <a:gd name="connsiteY230" fmla="*/ 6148023 h 6551875"/>
              <a:gd name="connsiteX231" fmla="*/ 1036903 w 12191999"/>
              <a:gd name="connsiteY231" fmla="*/ 6132148 h 6551875"/>
              <a:gd name="connsiteX232" fmla="*/ 1000390 w 12191999"/>
              <a:gd name="connsiteY232" fmla="*/ 6113098 h 6551875"/>
              <a:gd name="connsiteX233" fmla="*/ 962290 w 12191999"/>
              <a:gd name="connsiteY233" fmla="*/ 6094048 h 6551875"/>
              <a:gd name="connsiteX234" fmla="*/ 924190 w 12191999"/>
              <a:gd name="connsiteY234" fmla="*/ 6074998 h 6551875"/>
              <a:gd name="connsiteX235" fmla="*/ 887678 w 12191999"/>
              <a:gd name="connsiteY235" fmla="*/ 6059123 h 6551875"/>
              <a:gd name="connsiteX236" fmla="*/ 846403 w 12191999"/>
              <a:gd name="connsiteY236" fmla="*/ 6043248 h 6551875"/>
              <a:gd name="connsiteX237" fmla="*/ 800365 w 12191999"/>
              <a:gd name="connsiteY237" fmla="*/ 6027373 h 6551875"/>
              <a:gd name="connsiteX238" fmla="*/ 747978 w 12191999"/>
              <a:gd name="connsiteY238" fmla="*/ 6016261 h 6551875"/>
              <a:gd name="connsiteX239" fmla="*/ 687653 w 12191999"/>
              <a:gd name="connsiteY239" fmla="*/ 6009911 h 6551875"/>
              <a:gd name="connsiteX240" fmla="*/ 619390 w 12191999"/>
              <a:gd name="connsiteY240" fmla="*/ 6006736 h 6551875"/>
              <a:gd name="connsiteX241" fmla="*/ 551128 w 12191999"/>
              <a:gd name="connsiteY241" fmla="*/ 6009911 h 6551875"/>
              <a:gd name="connsiteX242" fmla="*/ 490803 w 12191999"/>
              <a:gd name="connsiteY242" fmla="*/ 6016261 h 6551875"/>
              <a:gd name="connsiteX243" fmla="*/ 438415 w 12191999"/>
              <a:gd name="connsiteY243" fmla="*/ 6027373 h 6551875"/>
              <a:gd name="connsiteX244" fmla="*/ 392378 w 12191999"/>
              <a:gd name="connsiteY244" fmla="*/ 6043248 h 6551875"/>
              <a:gd name="connsiteX245" fmla="*/ 351103 w 12191999"/>
              <a:gd name="connsiteY245" fmla="*/ 6059123 h 6551875"/>
              <a:gd name="connsiteX246" fmla="*/ 314590 w 12191999"/>
              <a:gd name="connsiteY246" fmla="*/ 6074998 h 6551875"/>
              <a:gd name="connsiteX247" fmla="*/ 276490 w 12191999"/>
              <a:gd name="connsiteY247" fmla="*/ 6094048 h 6551875"/>
              <a:gd name="connsiteX248" fmla="*/ 238390 w 12191999"/>
              <a:gd name="connsiteY248" fmla="*/ 6113098 h 6551875"/>
              <a:gd name="connsiteX249" fmla="*/ 201878 w 12191999"/>
              <a:gd name="connsiteY249" fmla="*/ 6132148 h 6551875"/>
              <a:gd name="connsiteX250" fmla="*/ 160603 w 12191999"/>
              <a:gd name="connsiteY250" fmla="*/ 6148023 h 6551875"/>
              <a:gd name="connsiteX251" fmla="*/ 114565 w 12191999"/>
              <a:gd name="connsiteY251" fmla="*/ 6162311 h 6551875"/>
              <a:gd name="connsiteX252" fmla="*/ 62178 w 12191999"/>
              <a:gd name="connsiteY252" fmla="*/ 6173423 h 6551875"/>
              <a:gd name="connsiteX253" fmla="*/ 1853 w 12191999"/>
              <a:gd name="connsiteY253" fmla="*/ 6181361 h 6551875"/>
              <a:gd name="connsiteX254" fmla="*/ 1 w 12191999"/>
              <a:gd name="connsiteY254" fmla="*/ 6181404 h 6551875"/>
              <a:gd name="connsiteX255" fmla="*/ 1 w 12191999"/>
              <a:gd name="connsiteY255" fmla="*/ 6551875 h 6551875"/>
              <a:gd name="connsiteX256" fmla="*/ 0 w 12191999"/>
              <a:gd name="connsiteY256" fmla="*/ 6551875 h 6551875"/>
              <a:gd name="connsiteX257" fmla="*/ 0 w 12191999"/>
              <a:gd name="connsiteY257" fmla="*/ 0 h 6551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191999" h="6551875">
                <a:moveTo>
                  <a:pt x="0" y="0"/>
                </a:moveTo>
                <a:lnTo>
                  <a:pt x="12191999" y="0"/>
                </a:lnTo>
                <a:lnTo>
                  <a:pt x="12191999" y="6181404"/>
                </a:lnTo>
                <a:lnTo>
                  <a:pt x="12190147" y="6181361"/>
                </a:lnTo>
                <a:lnTo>
                  <a:pt x="12129821" y="6173424"/>
                </a:lnTo>
                <a:lnTo>
                  <a:pt x="12077433" y="6162311"/>
                </a:lnTo>
                <a:lnTo>
                  <a:pt x="12031397" y="6148023"/>
                </a:lnTo>
                <a:lnTo>
                  <a:pt x="11990121" y="6132148"/>
                </a:lnTo>
                <a:lnTo>
                  <a:pt x="11953609" y="6113098"/>
                </a:lnTo>
                <a:lnTo>
                  <a:pt x="11915509" y="6094048"/>
                </a:lnTo>
                <a:lnTo>
                  <a:pt x="11877409" y="6074998"/>
                </a:lnTo>
                <a:lnTo>
                  <a:pt x="11840897" y="6059123"/>
                </a:lnTo>
                <a:lnTo>
                  <a:pt x="11799621" y="6043248"/>
                </a:lnTo>
                <a:lnTo>
                  <a:pt x="11753583" y="6027373"/>
                </a:lnTo>
                <a:lnTo>
                  <a:pt x="11701197" y="6016261"/>
                </a:lnTo>
                <a:lnTo>
                  <a:pt x="11640871" y="6009911"/>
                </a:lnTo>
                <a:lnTo>
                  <a:pt x="11572609" y="6006736"/>
                </a:lnTo>
                <a:lnTo>
                  <a:pt x="11504347" y="6009911"/>
                </a:lnTo>
                <a:lnTo>
                  <a:pt x="11444021" y="6016261"/>
                </a:lnTo>
                <a:lnTo>
                  <a:pt x="11391633" y="6027373"/>
                </a:lnTo>
                <a:lnTo>
                  <a:pt x="11345597" y="6043248"/>
                </a:lnTo>
                <a:lnTo>
                  <a:pt x="11304321" y="6059123"/>
                </a:lnTo>
                <a:lnTo>
                  <a:pt x="11267809" y="6074998"/>
                </a:lnTo>
                <a:lnTo>
                  <a:pt x="11229709" y="6094048"/>
                </a:lnTo>
                <a:lnTo>
                  <a:pt x="11191609" y="6113098"/>
                </a:lnTo>
                <a:lnTo>
                  <a:pt x="11155097" y="6132148"/>
                </a:lnTo>
                <a:lnTo>
                  <a:pt x="11113821" y="6148023"/>
                </a:lnTo>
                <a:lnTo>
                  <a:pt x="11067783" y="6162311"/>
                </a:lnTo>
                <a:lnTo>
                  <a:pt x="11015397" y="6173423"/>
                </a:lnTo>
                <a:lnTo>
                  <a:pt x="10955071" y="6181361"/>
                </a:lnTo>
                <a:lnTo>
                  <a:pt x="10886809" y="6182948"/>
                </a:lnTo>
                <a:lnTo>
                  <a:pt x="10818547" y="6181361"/>
                </a:lnTo>
                <a:lnTo>
                  <a:pt x="10758221" y="6173423"/>
                </a:lnTo>
                <a:lnTo>
                  <a:pt x="10705833" y="6162311"/>
                </a:lnTo>
                <a:lnTo>
                  <a:pt x="10659797" y="6148023"/>
                </a:lnTo>
                <a:lnTo>
                  <a:pt x="10618521" y="6132148"/>
                </a:lnTo>
                <a:lnTo>
                  <a:pt x="10582009" y="6113098"/>
                </a:lnTo>
                <a:lnTo>
                  <a:pt x="10543909" y="6094048"/>
                </a:lnTo>
                <a:lnTo>
                  <a:pt x="10505809" y="6074998"/>
                </a:lnTo>
                <a:lnTo>
                  <a:pt x="10469297" y="6059123"/>
                </a:lnTo>
                <a:lnTo>
                  <a:pt x="10428021" y="6043248"/>
                </a:lnTo>
                <a:lnTo>
                  <a:pt x="10381983" y="6027373"/>
                </a:lnTo>
                <a:lnTo>
                  <a:pt x="10329597" y="6016261"/>
                </a:lnTo>
                <a:lnTo>
                  <a:pt x="10269271" y="6009911"/>
                </a:lnTo>
                <a:lnTo>
                  <a:pt x="10201009" y="6006736"/>
                </a:lnTo>
                <a:lnTo>
                  <a:pt x="10132747" y="6009911"/>
                </a:lnTo>
                <a:lnTo>
                  <a:pt x="10072421" y="6016261"/>
                </a:lnTo>
                <a:lnTo>
                  <a:pt x="10020033" y="6027373"/>
                </a:lnTo>
                <a:lnTo>
                  <a:pt x="9973997" y="6043248"/>
                </a:lnTo>
                <a:lnTo>
                  <a:pt x="9932721" y="6059123"/>
                </a:lnTo>
                <a:lnTo>
                  <a:pt x="9896209" y="6074998"/>
                </a:lnTo>
                <a:lnTo>
                  <a:pt x="9820009" y="6113098"/>
                </a:lnTo>
                <a:lnTo>
                  <a:pt x="9783497" y="6132148"/>
                </a:lnTo>
                <a:lnTo>
                  <a:pt x="9742221" y="6148023"/>
                </a:lnTo>
                <a:lnTo>
                  <a:pt x="9696183" y="6162311"/>
                </a:lnTo>
                <a:lnTo>
                  <a:pt x="9643797" y="6173423"/>
                </a:lnTo>
                <a:lnTo>
                  <a:pt x="9583471" y="6181361"/>
                </a:lnTo>
                <a:lnTo>
                  <a:pt x="9515209" y="6182948"/>
                </a:lnTo>
                <a:lnTo>
                  <a:pt x="9446947" y="6181361"/>
                </a:lnTo>
                <a:lnTo>
                  <a:pt x="9386621" y="6173423"/>
                </a:lnTo>
                <a:lnTo>
                  <a:pt x="9334233" y="6162311"/>
                </a:lnTo>
                <a:lnTo>
                  <a:pt x="9288197" y="6148023"/>
                </a:lnTo>
                <a:lnTo>
                  <a:pt x="9246921" y="6132148"/>
                </a:lnTo>
                <a:lnTo>
                  <a:pt x="9210409" y="6113098"/>
                </a:lnTo>
                <a:lnTo>
                  <a:pt x="9172309" y="6094048"/>
                </a:lnTo>
                <a:lnTo>
                  <a:pt x="9134209" y="6074998"/>
                </a:lnTo>
                <a:lnTo>
                  <a:pt x="9097697" y="6059123"/>
                </a:lnTo>
                <a:lnTo>
                  <a:pt x="9056421" y="6043248"/>
                </a:lnTo>
                <a:lnTo>
                  <a:pt x="9010383" y="6027373"/>
                </a:lnTo>
                <a:lnTo>
                  <a:pt x="8957997" y="6016261"/>
                </a:lnTo>
                <a:lnTo>
                  <a:pt x="8897671" y="6009911"/>
                </a:lnTo>
                <a:lnTo>
                  <a:pt x="8827821" y="6006736"/>
                </a:lnTo>
                <a:lnTo>
                  <a:pt x="8761147" y="6009911"/>
                </a:lnTo>
                <a:lnTo>
                  <a:pt x="8700821" y="6016261"/>
                </a:lnTo>
                <a:lnTo>
                  <a:pt x="8648433" y="6027373"/>
                </a:lnTo>
                <a:lnTo>
                  <a:pt x="8602397" y="6043248"/>
                </a:lnTo>
                <a:lnTo>
                  <a:pt x="8561121" y="6059123"/>
                </a:lnTo>
                <a:lnTo>
                  <a:pt x="8524609" y="6074998"/>
                </a:lnTo>
                <a:lnTo>
                  <a:pt x="8486509" y="6094048"/>
                </a:lnTo>
                <a:lnTo>
                  <a:pt x="8448409" y="6113098"/>
                </a:lnTo>
                <a:lnTo>
                  <a:pt x="8411897" y="6132148"/>
                </a:lnTo>
                <a:lnTo>
                  <a:pt x="8370622" y="6148023"/>
                </a:lnTo>
                <a:lnTo>
                  <a:pt x="8324584" y="6162311"/>
                </a:lnTo>
                <a:lnTo>
                  <a:pt x="8272197" y="6173423"/>
                </a:lnTo>
                <a:lnTo>
                  <a:pt x="8211872" y="6181361"/>
                </a:lnTo>
                <a:lnTo>
                  <a:pt x="8143609" y="6182948"/>
                </a:lnTo>
                <a:lnTo>
                  <a:pt x="8075347" y="6181361"/>
                </a:lnTo>
                <a:lnTo>
                  <a:pt x="8015022" y="6173423"/>
                </a:lnTo>
                <a:lnTo>
                  <a:pt x="7962634" y="6162311"/>
                </a:lnTo>
                <a:lnTo>
                  <a:pt x="7916597" y="6148023"/>
                </a:lnTo>
                <a:lnTo>
                  <a:pt x="7875322" y="6132148"/>
                </a:lnTo>
                <a:lnTo>
                  <a:pt x="7838809" y="6113098"/>
                </a:lnTo>
                <a:lnTo>
                  <a:pt x="7800709" y="6094048"/>
                </a:lnTo>
                <a:lnTo>
                  <a:pt x="7762609" y="6074998"/>
                </a:lnTo>
                <a:lnTo>
                  <a:pt x="7726097" y="6059123"/>
                </a:lnTo>
                <a:lnTo>
                  <a:pt x="7684822" y="6043248"/>
                </a:lnTo>
                <a:lnTo>
                  <a:pt x="7638784" y="6027373"/>
                </a:lnTo>
                <a:lnTo>
                  <a:pt x="7586397" y="6016261"/>
                </a:lnTo>
                <a:lnTo>
                  <a:pt x="7526072" y="6009911"/>
                </a:lnTo>
                <a:lnTo>
                  <a:pt x="7457809" y="6006736"/>
                </a:lnTo>
                <a:lnTo>
                  <a:pt x="7389547" y="6009911"/>
                </a:lnTo>
                <a:lnTo>
                  <a:pt x="7329222" y="6016261"/>
                </a:lnTo>
                <a:lnTo>
                  <a:pt x="7276834" y="6027373"/>
                </a:lnTo>
                <a:lnTo>
                  <a:pt x="7230797" y="6043248"/>
                </a:lnTo>
                <a:lnTo>
                  <a:pt x="7189522" y="6059123"/>
                </a:lnTo>
                <a:lnTo>
                  <a:pt x="7153009" y="6074998"/>
                </a:lnTo>
                <a:lnTo>
                  <a:pt x="7114909" y="6094048"/>
                </a:lnTo>
                <a:lnTo>
                  <a:pt x="7076809" y="6113098"/>
                </a:lnTo>
                <a:lnTo>
                  <a:pt x="7040297" y="6132148"/>
                </a:lnTo>
                <a:lnTo>
                  <a:pt x="6999022" y="6148023"/>
                </a:lnTo>
                <a:lnTo>
                  <a:pt x="6952984" y="6162311"/>
                </a:lnTo>
                <a:lnTo>
                  <a:pt x="6900597" y="6173423"/>
                </a:lnTo>
                <a:lnTo>
                  <a:pt x="6840272" y="6181361"/>
                </a:lnTo>
                <a:lnTo>
                  <a:pt x="6781800" y="6182721"/>
                </a:lnTo>
                <a:lnTo>
                  <a:pt x="6723328" y="6181361"/>
                </a:lnTo>
                <a:lnTo>
                  <a:pt x="6663003" y="6173423"/>
                </a:lnTo>
                <a:lnTo>
                  <a:pt x="6610615" y="6162311"/>
                </a:lnTo>
                <a:lnTo>
                  <a:pt x="6564578" y="6148023"/>
                </a:lnTo>
                <a:lnTo>
                  <a:pt x="6523303" y="6132148"/>
                </a:lnTo>
                <a:lnTo>
                  <a:pt x="6486790" y="6113098"/>
                </a:lnTo>
                <a:lnTo>
                  <a:pt x="6448690" y="6094048"/>
                </a:lnTo>
                <a:lnTo>
                  <a:pt x="6410590" y="6074998"/>
                </a:lnTo>
                <a:lnTo>
                  <a:pt x="6374078" y="6059123"/>
                </a:lnTo>
                <a:lnTo>
                  <a:pt x="6332803" y="6043248"/>
                </a:lnTo>
                <a:lnTo>
                  <a:pt x="6286765" y="6027373"/>
                </a:lnTo>
                <a:lnTo>
                  <a:pt x="6234378" y="6016261"/>
                </a:lnTo>
                <a:lnTo>
                  <a:pt x="6174053" y="6009911"/>
                </a:lnTo>
                <a:lnTo>
                  <a:pt x="6105790" y="6006736"/>
                </a:lnTo>
                <a:lnTo>
                  <a:pt x="6096000" y="6007191"/>
                </a:lnTo>
                <a:lnTo>
                  <a:pt x="6086211" y="6006736"/>
                </a:lnTo>
                <a:lnTo>
                  <a:pt x="6017949" y="6009911"/>
                </a:lnTo>
                <a:lnTo>
                  <a:pt x="5957622" y="6016261"/>
                </a:lnTo>
                <a:lnTo>
                  <a:pt x="5905235" y="6027373"/>
                </a:lnTo>
                <a:lnTo>
                  <a:pt x="5859197" y="6043248"/>
                </a:lnTo>
                <a:lnTo>
                  <a:pt x="5817922" y="6059123"/>
                </a:lnTo>
                <a:lnTo>
                  <a:pt x="5781409" y="6074998"/>
                </a:lnTo>
                <a:lnTo>
                  <a:pt x="5743309" y="6094048"/>
                </a:lnTo>
                <a:lnTo>
                  <a:pt x="5705211" y="6113098"/>
                </a:lnTo>
                <a:lnTo>
                  <a:pt x="5668697" y="6132148"/>
                </a:lnTo>
                <a:lnTo>
                  <a:pt x="5627422" y="6148023"/>
                </a:lnTo>
                <a:lnTo>
                  <a:pt x="5581384" y="6162311"/>
                </a:lnTo>
                <a:lnTo>
                  <a:pt x="5528997" y="6173423"/>
                </a:lnTo>
                <a:lnTo>
                  <a:pt x="5468672" y="6181361"/>
                </a:lnTo>
                <a:lnTo>
                  <a:pt x="5410200" y="6182721"/>
                </a:lnTo>
                <a:lnTo>
                  <a:pt x="5351728" y="6181361"/>
                </a:lnTo>
                <a:lnTo>
                  <a:pt x="5291402" y="6173423"/>
                </a:lnTo>
                <a:lnTo>
                  <a:pt x="5239015" y="6162311"/>
                </a:lnTo>
                <a:lnTo>
                  <a:pt x="5192979" y="6148023"/>
                </a:lnTo>
                <a:lnTo>
                  <a:pt x="5151703" y="6132148"/>
                </a:lnTo>
                <a:lnTo>
                  <a:pt x="5115190" y="6113098"/>
                </a:lnTo>
                <a:lnTo>
                  <a:pt x="5077092" y="6094048"/>
                </a:lnTo>
                <a:lnTo>
                  <a:pt x="5038990" y="6074998"/>
                </a:lnTo>
                <a:lnTo>
                  <a:pt x="5002479" y="6059123"/>
                </a:lnTo>
                <a:lnTo>
                  <a:pt x="4961203" y="6043248"/>
                </a:lnTo>
                <a:lnTo>
                  <a:pt x="4915166" y="6027373"/>
                </a:lnTo>
                <a:lnTo>
                  <a:pt x="4862778" y="6016261"/>
                </a:lnTo>
                <a:lnTo>
                  <a:pt x="4802454" y="6009911"/>
                </a:lnTo>
                <a:lnTo>
                  <a:pt x="4734190" y="6006736"/>
                </a:lnTo>
                <a:lnTo>
                  <a:pt x="4665929" y="6009911"/>
                </a:lnTo>
                <a:lnTo>
                  <a:pt x="4605603" y="6016261"/>
                </a:lnTo>
                <a:lnTo>
                  <a:pt x="4553217" y="6027373"/>
                </a:lnTo>
                <a:lnTo>
                  <a:pt x="4507178" y="6043248"/>
                </a:lnTo>
                <a:lnTo>
                  <a:pt x="4465903" y="6059123"/>
                </a:lnTo>
                <a:lnTo>
                  <a:pt x="4429390" y="6074998"/>
                </a:lnTo>
                <a:lnTo>
                  <a:pt x="4353190" y="6113098"/>
                </a:lnTo>
                <a:lnTo>
                  <a:pt x="4316678" y="6132148"/>
                </a:lnTo>
                <a:lnTo>
                  <a:pt x="4275403" y="6148023"/>
                </a:lnTo>
                <a:lnTo>
                  <a:pt x="4229365" y="6162311"/>
                </a:lnTo>
                <a:lnTo>
                  <a:pt x="4176978" y="6173423"/>
                </a:lnTo>
                <a:lnTo>
                  <a:pt x="4116653" y="6181361"/>
                </a:lnTo>
                <a:lnTo>
                  <a:pt x="4048390" y="6182948"/>
                </a:lnTo>
                <a:lnTo>
                  <a:pt x="3980128" y="6181361"/>
                </a:lnTo>
                <a:lnTo>
                  <a:pt x="3919803" y="6173423"/>
                </a:lnTo>
                <a:lnTo>
                  <a:pt x="3867415" y="6162311"/>
                </a:lnTo>
                <a:lnTo>
                  <a:pt x="3821378" y="6148023"/>
                </a:lnTo>
                <a:lnTo>
                  <a:pt x="3780103" y="6132148"/>
                </a:lnTo>
                <a:lnTo>
                  <a:pt x="3743590" y="6113098"/>
                </a:lnTo>
                <a:lnTo>
                  <a:pt x="3705490" y="6094048"/>
                </a:lnTo>
                <a:lnTo>
                  <a:pt x="3667390" y="6074998"/>
                </a:lnTo>
                <a:lnTo>
                  <a:pt x="3630878" y="6059123"/>
                </a:lnTo>
                <a:lnTo>
                  <a:pt x="3589603" y="6043248"/>
                </a:lnTo>
                <a:lnTo>
                  <a:pt x="3543565" y="6027373"/>
                </a:lnTo>
                <a:lnTo>
                  <a:pt x="3491178" y="6016261"/>
                </a:lnTo>
                <a:lnTo>
                  <a:pt x="3430853" y="6009911"/>
                </a:lnTo>
                <a:lnTo>
                  <a:pt x="3361003" y="6006736"/>
                </a:lnTo>
                <a:lnTo>
                  <a:pt x="3294328" y="6009911"/>
                </a:lnTo>
                <a:lnTo>
                  <a:pt x="3234003" y="6016261"/>
                </a:lnTo>
                <a:lnTo>
                  <a:pt x="3181615" y="6027373"/>
                </a:lnTo>
                <a:lnTo>
                  <a:pt x="3135578" y="6043248"/>
                </a:lnTo>
                <a:lnTo>
                  <a:pt x="3094303" y="6059123"/>
                </a:lnTo>
                <a:lnTo>
                  <a:pt x="3057790" y="6074998"/>
                </a:lnTo>
                <a:lnTo>
                  <a:pt x="3019690" y="6094048"/>
                </a:lnTo>
                <a:lnTo>
                  <a:pt x="2981590" y="6113098"/>
                </a:lnTo>
                <a:lnTo>
                  <a:pt x="2945078" y="6132148"/>
                </a:lnTo>
                <a:lnTo>
                  <a:pt x="2903803" y="6148023"/>
                </a:lnTo>
                <a:lnTo>
                  <a:pt x="2857765" y="6162311"/>
                </a:lnTo>
                <a:lnTo>
                  <a:pt x="2805378" y="6173423"/>
                </a:lnTo>
                <a:lnTo>
                  <a:pt x="2745053" y="6181361"/>
                </a:lnTo>
                <a:lnTo>
                  <a:pt x="2676790" y="6182948"/>
                </a:lnTo>
                <a:lnTo>
                  <a:pt x="2608528" y="6181361"/>
                </a:lnTo>
                <a:lnTo>
                  <a:pt x="2548203" y="6173423"/>
                </a:lnTo>
                <a:lnTo>
                  <a:pt x="2495815" y="6162311"/>
                </a:lnTo>
                <a:lnTo>
                  <a:pt x="2449778" y="6148023"/>
                </a:lnTo>
                <a:lnTo>
                  <a:pt x="2408503" y="6132148"/>
                </a:lnTo>
                <a:lnTo>
                  <a:pt x="2371990" y="6113098"/>
                </a:lnTo>
                <a:lnTo>
                  <a:pt x="2333890" y="6094048"/>
                </a:lnTo>
                <a:lnTo>
                  <a:pt x="2295790" y="6074998"/>
                </a:lnTo>
                <a:lnTo>
                  <a:pt x="2259278" y="6059123"/>
                </a:lnTo>
                <a:lnTo>
                  <a:pt x="2218003" y="6043248"/>
                </a:lnTo>
                <a:lnTo>
                  <a:pt x="2171965" y="6027373"/>
                </a:lnTo>
                <a:lnTo>
                  <a:pt x="2119578" y="6016261"/>
                </a:lnTo>
                <a:lnTo>
                  <a:pt x="2059253" y="6009911"/>
                </a:lnTo>
                <a:lnTo>
                  <a:pt x="1990990" y="6006736"/>
                </a:lnTo>
                <a:lnTo>
                  <a:pt x="1922728" y="6009911"/>
                </a:lnTo>
                <a:lnTo>
                  <a:pt x="1862403" y="6016261"/>
                </a:lnTo>
                <a:lnTo>
                  <a:pt x="1810015" y="6027373"/>
                </a:lnTo>
                <a:lnTo>
                  <a:pt x="1763978" y="6043248"/>
                </a:lnTo>
                <a:lnTo>
                  <a:pt x="1722703" y="6059123"/>
                </a:lnTo>
                <a:lnTo>
                  <a:pt x="1686190" y="6074998"/>
                </a:lnTo>
                <a:lnTo>
                  <a:pt x="1648090" y="6094048"/>
                </a:lnTo>
                <a:lnTo>
                  <a:pt x="1609990" y="6113098"/>
                </a:lnTo>
                <a:lnTo>
                  <a:pt x="1573478" y="6132148"/>
                </a:lnTo>
                <a:lnTo>
                  <a:pt x="1532203" y="6148023"/>
                </a:lnTo>
                <a:lnTo>
                  <a:pt x="1486165" y="6162311"/>
                </a:lnTo>
                <a:lnTo>
                  <a:pt x="1433778" y="6173423"/>
                </a:lnTo>
                <a:lnTo>
                  <a:pt x="1373453" y="6181361"/>
                </a:lnTo>
                <a:lnTo>
                  <a:pt x="1305190" y="6182948"/>
                </a:lnTo>
                <a:lnTo>
                  <a:pt x="1236928" y="6181361"/>
                </a:lnTo>
                <a:lnTo>
                  <a:pt x="1176603" y="6173423"/>
                </a:lnTo>
                <a:lnTo>
                  <a:pt x="1124215" y="6162311"/>
                </a:lnTo>
                <a:lnTo>
                  <a:pt x="1078178" y="6148023"/>
                </a:lnTo>
                <a:lnTo>
                  <a:pt x="1036903" y="6132148"/>
                </a:lnTo>
                <a:lnTo>
                  <a:pt x="1000390" y="6113098"/>
                </a:lnTo>
                <a:lnTo>
                  <a:pt x="962290" y="6094048"/>
                </a:lnTo>
                <a:lnTo>
                  <a:pt x="924190" y="6074998"/>
                </a:lnTo>
                <a:lnTo>
                  <a:pt x="887678" y="6059123"/>
                </a:lnTo>
                <a:lnTo>
                  <a:pt x="846403" y="6043248"/>
                </a:lnTo>
                <a:lnTo>
                  <a:pt x="800365" y="6027373"/>
                </a:lnTo>
                <a:lnTo>
                  <a:pt x="747978" y="6016261"/>
                </a:lnTo>
                <a:lnTo>
                  <a:pt x="687653" y="6009911"/>
                </a:lnTo>
                <a:lnTo>
                  <a:pt x="619390" y="6006736"/>
                </a:lnTo>
                <a:lnTo>
                  <a:pt x="551128" y="6009911"/>
                </a:lnTo>
                <a:lnTo>
                  <a:pt x="490803" y="6016261"/>
                </a:lnTo>
                <a:lnTo>
                  <a:pt x="438415" y="6027373"/>
                </a:lnTo>
                <a:lnTo>
                  <a:pt x="392378" y="6043248"/>
                </a:lnTo>
                <a:lnTo>
                  <a:pt x="351103" y="6059123"/>
                </a:lnTo>
                <a:lnTo>
                  <a:pt x="314590" y="6074998"/>
                </a:lnTo>
                <a:lnTo>
                  <a:pt x="276490" y="6094048"/>
                </a:lnTo>
                <a:lnTo>
                  <a:pt x="238390" y="6113098"/>
                </a:lnTo>
                <a:lnTo>
                  <a:pt x="201878" y="6132148"/>
                </a:lnTo>
                <a:lnTo>
                  <a:pt x="160603" y="6148023"/>
                </a:lnTo>
                <a:lnTo>
                  <a:pt x="114565" y="6162311"/>
                </a:lnTo>
                <a:lnTo>
                  <a:pt x="62178" y="6173423"/>
                </a:lnTo>
                <a:lnTo>
                  <a:pt x="1853" y="6181361"/>
                </a:lnTo>
                <a:lnTo>
                  <a:pt x="1" y="6181404"/>
                </a:lnTo>
                <a:lnTo>
                  <a:pt x="1" y="6551875"/>
                </a:lnTo>
                <a:lnTo>
                  <a:pt x="0" y="6551875"/>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7E6A20E-01E5-44C8-8E4C-AEECE133657F}"/>
              </a:ext>
            </a:extLst>
          </p:cNvPr>
          <p:cNvSpPr>
            <a:spLocks noGrp="1"/>
          </p:cNvSpPr>
          <p:nvPr>
            <p:ph type="title"/>
          </p:nvPr>
        </p:nvSpPr>
        <p:spPr>
          <a:xfrm>
            <a:off x="761996" y="662400"/>
            <a:ext cx="10668004" cy="1113295"/>
          </a:xfrm>
        </p:spPr>
        <p:txBody>
          <a:bodyPr anchor="t">
            <a:normAutofit/>
          </a:bodyPr>
          <a:lstStyle/>
          <a:p>
            <a:pPr algn="ctr"/>
            <a:r>
              <a:rPr lang="en-GB" dirty="0">
                <a:latin typeface="+mn-lt"/>
              </a:rPr>
              <a:t>Weaknesses</a:t>
            </a:r>
          </a:p>
        </p:txBody>
      </p:sp>
      <p:sp>
        <p:nvSpPr>
          <p:cNvPr id="3" name="Content Placeholder 2">
            <a:extLst>
              <a:ext uri="{FF2B5EF4-FFF2-40B4-BE49-F238E27FC236}">
                <a16:creationId xmlns:a16="http://schemas.microsoft.com/office/drawing/2014/main" id="{672E98CE-6F87-405D-B30F-ADAB49213E33}"/>
              </a:ext>
            </a:extLst>
          </p:cNvPr>
          <p:cNvSpPr>
            <a:spLocks noGrp="1"/>
          </p:cNvSpPr>
          <p:nvPr>
            <p:ph idx="1"/>
          </p:nvPr>
        </p:nvSpPr>
        <p:spPr>
          <a:xfrm>
            <a:off x="761996" y="2286000"/>
            <a:ext cx="10668004" cy="3426737"/>
          </a:xfrm>
        </p:spPr>
        <p:txBody>
          <a:bodyPr>
            <a:normAutofit/>
          </a:bodyPr>
          <a:lstStyle/>
          <a:p>
            <a:pPr lvl="0"/>
            <a:r>
              <a:rPr lang="en-GB" dirty="0">
                <a:solidFill>
                  <a:schemeClr val="tx1">
                    <a:alpha val="60000"/>
                  </a:schemeClr>
                </a:solidFill>
              </a:rPr>
              <a:t>ERP doesn’t work for everyone.</a:t>
            </a:r>
          </a:p>
          <a:p>
            <a:pPr lvl="0"/>
            <a:endParaRPr lang="en-GB" dirty="0">
              <a:solidFill>
                <a:schemeClr val="tx1">
                  <a:alpha val="60000"/>
                </a:schemeClr>
              </a:solidFill>
            </a:endParaRPr>
          </a:p>
          <a:p>
            <a:pPr lvl="0"/>
            <a:r>
              <a:rPr lang="en-GB" dirty="0">
                <a:solidFill>
                  <a:schemeClr val="tx1">
                    <a:alpha val="60000"/>
                  </a:schemeClr>
                </a:solidFill>
              </a:rPr>
              <a:t>There is also a high drop-out rate.</a:t>
            </a:r>
          </a:p>
          <a:p>
            <a:pPr lvl="0"/>
            <a:endParaRPr lang="en-GB" dirty="0">
              <a:solidFill>
                <a:schemeClr val="tx1">
                  <a:alpha val="60000"/>
                </a:schemeClr>
              </a:solidFill>
            </a:endParaRPr>
          </a:p>
          <a:p>
            <a:pPr lvl="0"/>
            <a:r>
              <a:rPr lang="en-GB" dirty="0">
                <a:solidFill>
                  <a:schemeClr val="tx1">
                    <a:alpha val="60000"/>
                  </a:schemeClr>
                </a:solidFill>
              </a:rPr>
              <a:t>Some people cannot cope with the effort and distress that is involved with deliberately exposing themselves to their anxieties. </a:t>
            </a:r>
          </a:p>
          <a:p>
            <a:endParaRPr lang="en-GB" sz="2000" dirty="0">
              <a:solidFill>
                <a:schemeClr val="tx1">
                  <a:alpha val="60000"/>
                </a:schemeClr>
              </a:solidFill>
            </a:endParaRPr>
          </a:p>
        </p:txBody>
      </p:sp>
    </p:spTree>
    <p:extLst>
      <p:ext uri="{BB962C8B-B14F-4D97-AF65-F5344CB8AC3E}">
        <p14:creationId xmlns:p14="http://schemas.microsoft.com/office/powerpoint/2010/main" val="9789793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51DF09CD-25B8-4B12-8634-158BA767BC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p:nvSpPr>
            <p:cNvPr id="9" name="Rectangle 8">
              <a:extLst>
                <a:ext uri="{FF2B5EF4-FFF2-40B4-BE49-F238E27FC236}">
                  <a16:creationId xmlns:a16="http://schemas.microsoft.com/office/drawing/2014/main" id="{9D1DCDDC-E189-49ED-BAB0-BF014853B5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rgbClr val="FFFFFF"/>
            </a:solidFill>
            <a:ln w="0">
              <a:noFill/>
              <a:prstDash val="solid"/>
              <a:round/>
              <a:headEnd/>
              <a:tailEnd/>
            </a:ln>
          </p:spPr>
          <p:txBody>
            <a:bodyPr rtlCol="0" anchor="ctr"/>
            <a:lstStyle/>
            <a:p>
              <a:pPr algn="ctr" defTabSz="457200"/>
              <a:endParaRPr lang="en-US">
                <a:solidFill>
                  <a:schemeClr val="tx1"/>
                </a:solidFill>
              </a:endParaRPr>
            </a:p>
          </p:txBody>
        </p:sp>
        <p:sp>
          <p:nvSpPr>
            <p:cNvPr id="10" name="Rectangle 9">
              <a:extLst>
                <a:ext uri="{FF2B5EF4-FFF2-40B4-BE49-F238E27FC236}">
                  <a16:creationId xmlns:a16="http://schemas.microsoft.com/office/drawing/2014/main" id="{3A30EFBC-FDAD-4CE7-8222-23968A799C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solidFill>
                  <a:schemeClr val="tx1"/>
                </a:solidFill>
              </a:endParaRPr>
            </a:p>
          </p:txBody>
        </p:sp>
      </p:grpSp>
      <p:sp useBgFill="1">
        <p:nvSpPr>
          <p:cNvPr id="12" name="Freeform: Shape 11">
            <a:extLst>
              <a:ext uri="{FF2B5EF4-FFF2-40B4-BE49-F238E27FC236}">
                <a16:creationId xmlns:a16="http://schemas.microsoft.com/office/drawing/2014/main" id="{C5E33FA7-5CA0-4E9A-8D01-D8EDB5F4C4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551875"/>
          </a:xfrm>
          <a:custGeom>
            <a:avLst/>
            <a:gdLst>
              <a:gd name="connsiteX0" fmla="*/ 0 w 12191999"/>
              <a:gd name="connsiteY0" fmla="*/ 0 h 6551875"/>
              <a:gd name="connsiteX1" fmla="*/ 12191999 w 12191999"/>
              <a:gd name="connsiteY1" fmla="*/ 0 h 6551875"/>
              <a:gd name="connsiteX2" fmla="*/ 12191999 w 12191999"/>
              <a:gd name="connsiteY2" fmla="*/ 6181404 h 6551875"/>
              <a:gd name="connsiteX3" fmla="*/ 12190147 w 12191999"/>
              <a:gd name="connsiteY3" fmla="*/ 6181361 h 6551875"/>
              <a:gd name="connsiteX4" fmla="*/ 12129821 w 12191999"/>
              <a:gd name="connsiteY4" fmla="*/ 6173424 h 6551875"/>
              <a:gd name="connsiteX5" fmla="*/ 12077433 w 12191999"/>
              <a:gd name="connsiteY5" fmla="*/ 6162311 h 6551875"/>
              <a:gd name="connsiteX6" fmla="*/ 12031397 w 12191999"/>
              <a:gd name="connsiteY6" fmla="*/ 6148023 h 6551875"/>
              <a:gd name="connsiteX7" fmla="*/ 11990121 w 12191999"/>
              <a:gd name="connsiteY7" fmla="*/ 6132148 h 6551875"/>
              <a:gd name="connsiteX8" fmla="*/ 11953609 w 12191999"/>
              <a:gd name="connsiteY8" fmla="*/ 6113098 h 6551875"/>
              <a:gd name="connsiteX9" fmla="*/ 11915509 w 12191999"/>
              <a:gd name="connsiteY9" fmla="*/ 6094048 h 6551875"/>
              <a:gd name="connsiteX10" fmla="*/ 11877409 w 12191999"/>
              <a:gd name="connsiteY10" fmla="*/ 6074998 h 6551875"/>
              <a:gd name="connsiteX11" fmla="*/ 11840897 w 12191999"/>
              <a:gd name="connsiteY11" fmla="*/ 6059123 h 6551875"/>
              <a:gd name="connsiteX12" fmla="*/ 11799621 w 12191999"/>
              <a:gd name="connsiteY12" fmla="*/ 6043248 h 6551875"/>
              <a:gd name="connsiteX13" fmla="*/ 11753583 w 12191999"/>
              <a:gd name="connsiteY13" fmla="*/ 6027373 h 6551875"/>
              <a:gd name="connsiteX14" fmla="*/ 11701197 w 12191999"/>
              <a:gd name="connsiteY14" fmla="*/ 6016261 h 6551875"/>
              <a:gd name="connsiteX15" fmla="*/ 11640871 w 12191999"/>
              <a:gd name="connsiteY15" fmla="*/ 6009911 h 6551875"/>
              <a:gd name="connsiteX16" fmla="*/ 11572609 w 12191999"/>
              <a:gd name="connsiteY16" fmla="*/ 6006736 h 6551875"/>
              <a:gd name="connsiteX17" fmla="*/ 11504347 w 12191999"/>
              <a:gd name="connsiteY17" fmla="*/ 6009911 h 6551875"/>
              <a:gd name="connsiteX18" fmla="*/ 11444021 w 12191999"/>
              <a:gd name="connsiteY18" fmla="*/ 6016261 h 6551875"/>
              <a:gd name="connsiteX19" fmla="*/ 11391633 w 12191999"/>
              <a:gd name="connsiteY19" fmla="*/ 6027373 h 6551875"/>
              <a:gd name="connsiteX20" fmla="*/ 11345597 w 12191999"/>
              <a:gd name="connsiteY20" fmla="*/ 6043248 h 6551875"/>
              <a:gd name="connsiteX21" fmla="*/ 11304321 w 12191999"/>
              <a:gd name="connsiteY21" fmla="*/ 6059123 h 6551875"/>
              <a:gd name="connsiteX22" fmla="*/ 11267809 w 12191999"/>
              <a:gd name="connsiteY22" fmla="*/ 6074998 h 6551875"/>
              <a:gd name="connsiteX23" fmla="*/ 11229709 w 12191999"/>
              <a:gd name="connsiteY23" fmla="*/ 6094048 h 6551875"/>
              <a:gd name="connsiteX24" fmla="*/ 11191609 w 12191999"/>
              <a:gd name="connsiteY24" fmla="*/ 6113098 h 6551875"/>
              <a:gd name="connsiteX25" fmla="*/ 11155097 w 12191999"/>
              <a:gd name="connsiteY25" fmla="*/ 6132148 h 6551875"/>
              <a:gd name="connsiteX26" fmla="*/ 11113821 w 12191999"/>
              <a:gd name="connsiteY26" fmla="*/ 6148023 h 6551875"/>
              <a:gd name="connsiteX27" fmla="*/ 11067783 w 12191999"/>
              <a:gd name="connsiteY27" fmla="*/ 6162311 h 6551875"/>
              <a:gd name="connsiteX28" fmla="*/ 11015397 w 12191999"/>
              <a:gd name="connsiteY28" fmla="*/ 6173423 h 6551875"/>
              <a:gd name="connsiteX29" fmla="*/ 10955071 w 12191999"/>
              <a:gd name="connsiteY29" fmla="*/ 6181361 h 6551875"/>
              <a:gd name="connsiteX30" fmla="*/ 10886809 w 12191999"/>
              <a:gd name="connsiteY30" fmla="*/ 6182948 h 6551875"/>
              <a:gd name="connsiteX31" fmla="*/ 10818547 w 12191999"/>
              <a:gd name="connsiteY31" fmla="*/ 6181361 h 6551875"/>
              <a:gd name="connsiteX32" fmla="*/ 10758221 w 12191999"/>
              <a:gd name="connsiteY32" fmla="*/ 6173423 h 6551875"/>
              <a:gd name="connsiteX33" fmla="*/ 10705833 w 12191999"/>
              <a:gd name="connsiteY33" fmla="*/ 6162311 h 6551875"/>
              <a:gd name="connsiteX34" fmla="*/ 10659797 w 12191999"/>
              <a:gd name="connsiteY34" fmla="*/ 6148023 h 6551875"/>
              <a:gd name="connsiteX35" fmla="*/ 10618521 w 12191999"/>
              <a:gd name="connsiteY35" fmla="*/ 6132148 h 6551875"/>
              <a:gd name="connsiteX36" fmla="*/ 10582009 w 12191999"/>
              <a:gd name="connsiteY36" fmla="*/ 6113098 h 6551875"/>
              <a:gd name="connsiteX37" fmla="*/ 10543909 w 12191999"/>
              <a:gd name="connsiteY37" fmla="*/ 6094048 h 6551875"/>
              <a:gd name="connsiteX38" fmla="*/ 10505809 w 12191999"/>
              <a:gd name="connsiteY38" fmla="*/ 6074998 h 6551875"/>
              <a:gd name="connsiteX39" fmla="*/ 10469297 w 12191999"/>
              <a:gd name="connsiteY39" fmla="*/ 6059123 h 6551875"/>
              <a:gd name="connsiteX40" fmla="*/ 10428021 w 12191999"/>
              <a:gd name="connsiteY40" fmla="*/ 6043248 h 6551875"/>
              <a:gd name="connsiteX41" fmla="*/ 10381983 w 12191999"/>
              <a:gd name="connsiteY41" fmla="*/ 6027373 h 6551875"/>
              <a:gd name="connsiteX42" fmla="*/ 10329597 w 12191999"/>
              <a:gd name="connsiteY42" fmla="*/ 6016261 h 6551875"/>
              <a:gd name="connsiteX43" fmla="*/ 10269271 w 12191999"/>
              <a:gd name="connsiteY43" fmla="*/ 6009911 h 6551875"/>
              <a:gd name="connsiteX44" fmla="*/ 10201009 w 12191999"/>
              <a:gd name="connsiteY44" fmla="*/ 6006736 h 6551875"/>
              <a:gd name="connsiteX45" fmla="*/ 10132747 w 12191999"/>
              <a:gd name="connsiteY45" fmla="*/ 6009911 h 6551875"/>
              <a:gd name="connsiteX46" fmla="*/ 10072421 w 12191999"/>
              <a:gd name="connsiteY46" fmla="*/ 6016261 h 6551875"/>
              <a:gd name="connsiteX47" fmla="*/ 10020033 w 12191999"/>
              <a:gd name="connsiteY47" fmla="*/ 6027373 h 6551875"/>
              <a:gd name="connsiteX48" fmla="*/ 9973997 w 12191999"/>
              <a:gd name="connsiteY48" fmla="*/ 6043248 h 6551875"/>
              <a:gd name="connsiteX49" fmla="*/ 9932721 w 12191999"/>
              <a:gd name="connsiteY49" fmla="*/ 6059123 h 6551875"/>
              <a:gd name="connsiteX50" fmla="*/ 9896209 w 12191999"/>
              <a:gd name="connsiteY50" fmla="*/ 6074998 h 6551875"/>
              <a:gd name="connsiteX51" fmla="*/ 9820009 w 12191999"/>
              <a:gd name="connsiteY51" fmla="*/ 6113098 h 6551875"/>
              <a:gd name="connsiteX52" fmla="*/ 9783497 w 12191999"/>
              <a:gd name="connsiteY52" fmla="*/ 6132148 h 6551875"/>
              <a:gd name="connsiteX53" fmla="*/ 9742221 w 12191999"/>
              <a:gd name="connsiteY53" fmla="*/ 6148023 h 6551875"/>
              <a:gd name="connsiteX54" fmla="*/ 9696183 w 12191999"/>
              <a:gd name="connsiteY54" fmla="*/ 6162311 h 6551875"/>
              <a:gd name="connsiteX55" fmla="*/ 9643797 w 12191999"/>
              <a:gd name="connsiteY55" fmla="*/ 6173423 h 6551875"/>
              <a:gd name="connsiteX56" fmla="*/ 9583471 w 12191999"/>
              <a:gd name="connsiteY56" fmla="*/ 6181361 h 6551875"/>
              <a:gd name="connsiteX57" fmla="*/ 9515209 w 12191999"/>
              <a:gd name="connsiteY57" fmla="*/ 6182948 h 6551875"/>
              <a:gd name="connsiteX58" fmla="*/ 9446947 w 12191999"/>
              <a:gd name="connsiteY58" fmla="*/ 6181361 h 6551875"/>
              <a:gd name="connsiteX59" fmla="*/ 9386621 w 12191999"/>
              <a:gd name="connsiteY59" fmla="*/ 6173423 h 6551875"/>
              <a:gd name="connsiteX60" fmla="*/ 9334233 w 12191999"/>
              <a:gd name="connsiteY60" fmla="*/ 6162311 h 6551875"/>
              <a:gd name="connsiteX61" fmla="*/ 9288197 w 12191999"/>
              <a:gd name="connsiteY61" fmla="*/ 6148023 h 6551875"/>
              <a:gd name="connsiteX62" fmla="*/ 9246921 w 12191999"/>
              <a:gd name="connsiteY62" fmla="*/ 6132148 h 6551875"/>
              <a:gd name="connsiteX63" fmla="*/ 9210409 w 12191999"/>
              <a:gd name="connsiteY63" fmla="*/ 6113098 h 6551875"/>
              <a:gd name="connsiteX64" fmla="*/ 9172309 w 12191999"/>
              <a:gd name="connsiteY64" fmla="*/ 6094048 h 6551875"/>
              <a:gd name="connsiteX65" fmla="*/ 9134209 w 12191999"/>
              <a:gd name="connsiteY65" fmla="*/ 6074998 h 6551875"/>
              <a:gd name="connsiteX66" fmla="*/ 9097697 w 12191999"/>
              <a:gd name="connsiteY66" fmla="*/ 6059123 h 6551875"/>
              <a:gd name="connsiteX67" fmla="*/ 9056421 w 12191999"/>
              <a:gd name="connsiteY67" fmla="*/ 6043248 h 6551875"/>
              <a:gd name="connsiteX68" fmla="*/ 9010383 w 12191999"/>
              <a:gd name="connsiteY68" fmla="*/ 6027373 h 6551875"/>
              <a:gd name="connsiteX69" fmla="*/ 8957997 w 12191999"/>
              <a:gd name="connsiteY69" fmla="*/ 6016261 h 6551875"/>
              <a:gd name="connsiteX70" fmla="*/ 8897671 w 12191999"/>
              <a:gd name="connsiteY70" fmla="*/ 6009911 h 6551875"/>
              <a:gd name="connsiteX71" fmla="*/ 8827821 w 12191999"/>
              <a:gd name="connsiteY71" fmla="*/ 6006736 h 6551875"/>
              <a:gd name="connsiteX72" fmla="*/ 8761147 w 12191999"/>
              <a:gd name="connsiteY72" fmla="*/ 6009911 h 6551875"/>
              <a:gd name="connsiteX73" fmla="*/ 8700821 w 12191999"/>
              <a:gd name="connsiteY73" fmla="*/ 6016261 h 6551875"/>
              <a:gd name="connsiteX74" fmla="*/ 8648433 w 12191999"/>
              <a:gd name="connsiteY74" fmla="*/ 6027373 h 6551875"/>
              <a:gd name="connsiteX75" fmla="*/ 8602397 w 12191999"/>
              <a:gd name="connsiteY75" fmla="*/ 6043248 h 6551875"/>
              <a:gd name="connsiteX76" fmla="*/ 8561121 w 12191999"/>
              <a:gd name="connsiteY76" fmla="*/ 6059123 h 6551875"/>
              <a:gd name="connsiteX77" fmla="*/ 8524609 w 12191999"/>
              <a:gd name="connsiteY77" fmla="*/ 6074998 h 6551875"/>
              <a:gd name="connsiteX78" fmla="*/ 8486509 w 12191999"/>
              <a:gd name="connsiteY78" fmla="*/ 6094048 h 6551875"/>
              <a:gd name="connsiteX79" fmla="*/ 8448409 w 12191999"/>
              <a:gd name="connsiteY79" fmla="*/ 6113098 h 6551875"/>
              <a:gd name="connsiteX80" fmla="*/ 8411897 w 12191999"/>
              <a:gd name="connsiteY80" fmla="*/ 6132148 h 6551875"/>
              <a:gd name="connsiteX81" fmla="*/ 8370622 w 12191999"/>
              <a:gd name="connsiteY81" fmla="*/ 6148023 h 6551875"/>
              <a:gd name="connsiteX82" fmla="*/ 8324584 w 12191999"/>
              <a:gd name="connsiteY82" fmla="*/ 6162311 h 6551875"/>
              <a:gd name="connsiteX83" fmla="*/ 8272197 w 12191999"/>
              <a:gd name="connsiteY83" fmla="*/ 6173423 h 6551875"/>
              <a:gd name="connsiteX84" fmla="*/ 8211872 w 12191999"/>
              <a:gd name="connsiteY84" fmla="*/ 6181361 h 6551875"/>
              <a:gd name="connsiteX85" fmla="*/ 8143609 w 12191999"/>
              <a:gd name="connsiteY85" fmla="*/ 6182948 h 6551875"/>
              <a:gd name="connsiteX86" fmla="*/ 8075347 w 12191999"/>
              <a:gd name="connsiteY86" fmla="*/ 6181361 h 6551875"/>
              <a:gd name="connsiteX87" fmla="*/ 8015022 w 12191999"/>
              <a:gd name="connsiteY87" fmla="*/ 6173423 h 6551875"/>
              <a:gd name="connsiteX88" fmla="*/ 7962634 w 12191999"/>
              <a:gd name="connsiteY88" fmla="*/ 6162311 h 6551875"/>
              <a:gd name="connsiteX89" fmla="*/ 7916597 w 12191999"/>
              <a:gd name="connsiteY89" fmla="*/ 6148023 h 6551875"/>
              <a:gd name="connsiteX90" fmla="*/ 7875322 w 12191999"/>
              <a:gd name="connsiteY90" fmla="*/ 6132148 h 6551875"/>
              <a:gd name="connsiteX91" fmla="*/ 7838809 w 12191999"/>
              <a:gd name="connsiteY91" fmla="*/ 6113098 h 6551875"/>
              <a:gd name="connsiteX92" fmla="*/ 7800709 w 12191999"/>
              <a:gd name="connsiteY92" fmla="*/ 6094048 h 6551875"/>
              <a:gd name="connsiteX93" fmla="*/ 7762609 w 12191999"/>
              <a:gd name="connsiteY93" fmla="*/ 6074998 h 6551875"/>
              <a:gd name="connsiteX94" fmla="*/ 7726097 w 12191999"/>
              <a:gd name="connsiteY94" fmla="*/ 6059123 h 6551875"/>
              <a:gd name="connsiteX95" fmla="*/ 7684822 w 12191999"/>
              <a:gd name="connsiteY95" fmla="*/ 6043248 h 6551875"/>
              <a:gd name="connsiteX96" fmla="*/ 7638784 w 12191999"/>
              <a:gd name="connsiteY96" fmla="*/ 6027373 h 6551875"/>
              <a:gd name="connsiteX97" fmla="*/ 7586397 w 12191999"/>
              <a:gd name="connsiteY97" fmla="*/ 6016261 h 6551875"/>
              <a:gd name="connsiteX98" fmla="*/ 7526072 w 12191999"/>
              <a:gd name="connsiteY98" fmla="*/ 6009911 h 6551875"/>
              <a:gd name="connsiteX99" fmla="*/ 7457809 w 12191999"/>
              <a:gd name="connsiteY99" fmla="*/ 6006736 h 6551875"/>
              <a:gd name="connsiteX100" fmla="*/ 7389547 w 12191999"/>
              <a:gd name="connsiteY100" fmla="*/ 6009911 h 6551875"/>
              <a:gd name="connsiteX101" fmla="*/ 7329222 w 12191999"/>
              <a:gd name="connsiteY101" fmla="*/ 6016261 h 6551875"/>
              <a:gd name="connsiteX102" fmla="*/ 7276834 w 12191999"/>
              <a:gd name="connsiteY102" fmla="*/ 6027373 h 6551875"/>
              <a:gd name="connsiteX103" fmla="*/ 7230797 w 12191999"/>
              <a:gd name="connsiteY103" fmla="*/ 6043248 h 6551875"/>
              <a:gd name="connsiteX104" fmla="*/ 7189522 w 12191999"/>
              <a:gd name="connsiteY104" fmla="*/ 6059123 h 6551875"/>
              <a:gd name="connsiteX105" fmla="*/ 7153009 w 12191999"/>
              <a:gd name="connsiteY105" fmla="*/ 6074998 h 6551875"/>
              <a:gd name="connsiteX106" fmla="*/ 7114909 w 12191999"/>
              <a:gd name="connsiteY106" fmla="*/ 6094048 h 6551875"/>
              <a:gd name="connsiteX107" fmla="*/ 7076809 w 12191999"/>
              <a:gd name="connsiteY107" fmla="*/ 6113098 h 6551875"/>
              <a:gd name="connsiteX108" fmla="*/ 7040297 w 12191999"/>
              <a:gd name="connsiteY108" fmla="*/ 6132148 h 6551875"/>
              <a:gd name="connsiteX109" fmla="*/ 6999022 w 12191999"/>
              <a:gd name="connsiteY109" fmla="*/ 6148023 h 6551875"/>
              <a:gd name="connsiteX110" fmla="*/ 6952984 w 12191999"/>
              <a:gd name="connsiteY110" fmla="*/ 6162311 h 6551875"/>
              <a:gd name="connsiteX111" fmla="*/ 6900597 w 12191999"/>
              <a:gd name="connsiteY111" fmla="*/ 6173423 h 6551875"/>
              <a:gd name="connsiteX112" fmla="*/ 6840272 w 12191999"/>
              <a:gd name="connsiteY112" fmla="*/ 6181361 h 6551875"/>
              <a:gd name="connsiteX113" fmla="*/ 6781800 w 12191999"/>
              <a:gd name="connsiteY113" fmla="*/ 6182721 h 6551875"/>
              <a:gd name="connsiteX114" fmla="*/ 6723328 w 12191999"/>
              <a:gd name="connsiteY114" fmla="*/ 6181361 h 6551875"/>
              <a:gd name="connsiteX115" fmla="*/ 6663003 w 12191999"/>
              <a:gd name="connsiteY115" fmla="*/ 6173423 h 6551875"/>
              <a:gd name="connsiteX116" fmla="*/ 6610615 w 12191999"/>
              <a:gd name="connsiteY116" fmla="*/ 6162311 h 6551875"/>
              <a:gd name="connsiteX117" fmla="*/ 6564578 w 12191999"/>
              <a:gd name="connsiteY117" fmla="*/ 6148023 h 6551875"/>
              <a:gd name="connsiteX118" fmla="*/ 6523303 w 12191999"/>
              <a:gd name="connsiteY118" fmla="*/ 6132148 h 6551875"/>
              <a:gd name="connsiteX119" fmla="*/ 6486790 w 12191999"/>
              <a:gd name="connsiteY119" fmla="*/ 6113098 h 6551875"/>
              <a:gd name="connsiteX120" fmla="*/ 6448690 w 12191999"/>
              <a:gd name="connsiteY120" fmla="*/ 6094048 h 6551875"/>
              <a:gd name="connsiteX121" fmla="*/ 6410590 w 12191999"/>
              <a:gd name="connsiteY121" fmla="*/ 6074998 h 6551875"/>
              <a:gd name="connsiteX122" fmla="*/ 6374078 w 12191999"/>
              <a:gd name="connsiteY122" fmla="*/ 6059123 h 6551875"/>
              <a:gd name="connsiteX123" fmla="*/ 6332803 w 12191999"/>
              <a:gd name="connsiteY123" fmla="*/ 6043248 h 6551875"/>
              <a:gd name="connsiteX124" fmla="*/ 6286765 w 12191999"/>
              <a:gd name="connsiteY124" fmla="*/ 6027373 h 6551875"/>
              <a:gd name="connsiteX125" fmla="*/ 6234378 w 12191999"/>
              <a:gd name="connsiteY125" fmla="*/ 6016261 h 6551875"/>
              <a:gd name="connsiteX126" fmla="*/ 6174053 w 12191999"/>
              <a:gd name="connsiteY126" fmla="*/ 6009911 h 6551875"/>
              <a:gd name="connsiteX127" fmla="*/ 6105790 w 12191999"/>
              <a:gd name="connsiteY127" fmla="*/ 6006736 h 6551875"/>
              <a:gd name="connsiteX128" fmla="*/ 6096000 w 12191999"/>
              <a:gd name="connsiteY128" fmla="*/ 6007191 h 6551875"/>
              <a:gd name="connsiteX129" fmla="*/ 6086211 w 12191999"/>
              <a:gd name="connsiteY129" fmla="*/ 6006736 h 6551875"/>
              <a:gd name="connsiteX130" fmla="*/ 6017949 w 12191999"/>
              <a:gd name="connsiteY130" fmla="*/ 6009911 h 6551875"/>
              <a:gd name="connsiteX131" fmla="*/ 5957622 w 12191999"/>
              <a:gd name="connsiteY131" fmla="*/ 6016261 h 6551875"/>
              <a:gd name="connsiteX132" fmla="*/ 5905235 w 12191999"/>
              <a:gd name="connsiteY132" fmla="*/ 6027373 h 6551875"/>
              <a:gd name="connsiteX133" fmla="*/ 5859197 w 12191999"/>
              <a:gd name="connsiteY133" fmla="*/ 6043248 h 6551875"/>
              <a:gd name="connsiteX134" fmla="*/ 5817922 w 12191999"/>
              <a:gd name="connsiteY134" fmla="*/ 6059123 h 6551875"/>
              <a:gd name="connsiteX135" fmla="*/ 5781409 w 12191999"/>
              <a:gd name="connsiteY135" fmla="*/ 6074998 h 6551875"/>
              <a:gd name="connsiteX136" fmla="*/ 5743309 w 12191999"/>
              <a:gd name="connsiteY136" fmla="*/ 6094048 h 6551875"/>
              <a:gd name="connsiteX137" fmla="*/ 5705211 w 12191999"/>
              <a:gd name="connsiteY137" fmla="*/ 6113098 h 6551875"/>
              <a:gd name="connsiteX138" fmla="*/ 5668697 w 12191999"/>
              <a:gd name="connsiteY138" fmla="*/ 6132148 h 6551875"/>
              <a:gd name="connsiteX139" fmla="*/ 5627422 w 12191999"/>
              <a:gd name="connsiteY139" fmla="*/ 6148023 h 6551875"/>
              <a:gd name="connsiteX140" fmla="*/ 5581384 w 12191999"/>
              <a:gd name="connsiteY140" fmla="*/ 6162311 h 6551875"/>
              <a:gd name="connsiteX141" fmla="*/ 5528997 w 12191999"/>
              <a:gd name="connsiteY141" fmla="*/ 6173423 h 6551875"/>
              <a:gd name="connsiteX142" fmla="*/ 5468672 w 12191999"/>
              <a:gd name="connsiteY142" fmla="*/ 6181361 h 6551875"/>
              <a:gd name="connsiteX143" fmla="*/ 5410200 w 12191999"/>
              <a:gd name="connsiteY143" fmla="*/ 6182721 h 6551875"/>
              <a:gd name="connsiteX144" fmla="*/ 5351728 w 12191999"/>
              <a:gd name="connsiteY144" fmla="*/ 6181361 h 6551875"/>
              <a:gd name="connsiteX145" fmla="*/ 5291402 w 12191999"/>
              <a:gd name="connsiteY145" fmla="*/ 6173423 h 6551875"/>
              <a:gd name="connsiteX146" fmla="*/ 5239015 w 12191999"/>
              <a:gd name="connsiteY146" fmla="*/ 6162311 h 6551875"/>
              <a:gd name="connsiteX147" fmla="*/ 5192979 w 12191999"/>
              <a:gd name="connsiteY147" fmla="*/ 6148023 h 6551875"/>
              <a:gd name="connsiteX148" fmla="*/ 5151703 w 12191999"/>
              <a:gd name="connsiteY148" fmla="*/ 6132148 h 6551875"/>
              <a:gd name="connsiteX149" fmla="*/ 5115190 w 12191999"/>
              <a:gd name="connsiteY149" fmla="*/ 6113098 h 6551875"/>
              <a:gd name="connsiteX150" fmla="*/ 5077092 w 12191999"/>
              <a:gd name="connsiteY150" fmla="*/ 6094048 h 6551875"/>
              <a:gd name="connsiteX151" fmla="*/ 5038990 w 12191999"/>
              <a:gd name="connsiteY151" fmla="*/ 6074998 h 6551875"/>
              <a:gd name="connsiteX152" fmla="*/ 5002479 w 12191999"/>
              <a:gd name="connsiteY152" fmla="*/ 6059123 h 6551875"/>
              <a:gd name="connsiteX153" fmla="*/ 4961203 w 12191999"/>
              <a:gd name="connsiteY153" fmla="*/ 6043248 h 6551875"/>
              <a:gd name="connsiteX154" fmla="*/ 4915166 w 12191999"/>
              <a:gd name="connsiteY154" fmla="*/ 6027373 h 6551875"/>
              <a:gd name="connsiteX155" fmla="*/ 4862778 w 12191999"/>
              <a:gd name="connsiteY155" fmla="*/ 6016261 h 6551875"/>
              <a:gd name="connsiteX156" fmla="*/ 4802454 w 12191999"/>
              <a:gd name="connsiteY156" fmla="*/ 6009911 h 6551875"/>
              <a:gd name="connsiteX157" fmla="*/ 4734190 w 12191999"/>
              <a:gd name="connsiteY157" fmla="*/ 6006736 h 6551875"/>
              <a:gd name="connsiteX158" fmla="*/ 4665929 w 12191999"/>
              <a:gd name="connsiteY158" fmla="*/ 6009911 h 6551875"/>
              <a:gd name="connsiteX159" fmla="*/ 4605603 w 12191999"/>
              <a:gd name="connsiteY159" fmla="*/ 6016261 h 6551875"/>
              <a:gd name="connsiteX160" fmla="*/ 4553217 w 12191999"/>
              <a:gd name="connsiteY160" fmla="*/ 6027373 h 6551875"/>
              <a:gd name="connsiteX161" fmla="*/ 4507178 w 12191999"/>
              <a:gd name="connsiteY161" fmla="*/ 6043248 h 6551875"/>
              <a:gd name="connsiteX162" fmla="*/ 4465903 w 12191999"/>
              <a:gd name="connsiteY162" fmla="*/ 6059123 h 6551875"/>
              <a:gd name="connsiteX163" fmla="*/ 4429390 w 12191999"/>
              <a:gd name="connsiteY163" fmla="*/ 6074998 h 6551875"/>
              <a:gd name="connsiteX164" fmla="*/ 4353190 w 12191999"/>
              <a:gd name="connsiteY164" fmla="*/ 6113098 h 6551875"/>
              <a:gd name="connsiteX165" fmla="*/ 4316678 w 12191999"/>
              <a:gd name="connsiteY165" fmla="*/ 6132148 h 6551875"/>
              <a:gd name="connsiteX166" fmla="*/ 4275403 w 12191999"/>
              <a:gd name="connsiteY166" fmla="*/ 6148023 h 6551875"/>
              <a:gd name="connsiteX167" fmla="*/ 4229365 w 12191999"/>
              <a:gd name="connsiteY167" fmla="*/ 6162311 h 6551875"/>
              <a:gd name="connsiteX168" fmla="*/ 4176978 w 12191999"/>
              <a:gd name="connsiteY168" fmla="*/ 6173423 h 6551875"/>
              <a:gd name="connsiteX169" fmla="*/ 4116653 w 12191999"/>
              <a:gd name="connsiteY169" fmla="*/ 6181361 h 6551875"/>
              <a:gd name="connsiteX170" fmla="*/ 4048390 w 12191999"/>
              <a:gd name="connsiteY170" fmla="*/ 6182948 h 6551875"/>
              <a:gd name="connsiteX171" fmla="*/ 3980128 w 12191999"/>
              <a:gd name="connsiteY171" fmla="*/ 6181361 h 6551875"/>
              <a:gd name="connsiteX172" fmla="*/ 3919803 w 12191999"/>
              <a:gd name="connsiteY172" fmla="*/ 6173423 h 6551875"/>
              <a:gd name="connsiteX173" fmla="*/ 3867415 w 12191999"/>
              <a:gd name="connsiteY173" fmla="*/ 6162311 h 6551875"/>
              <a:gd name="connsiteX174" fmla="*/ 3821378 w 12191999"/>
              <a:gd name="connsiteY174" fmla="*/ 6148023 h 6551875"/>
              <a:gd name="connsiteX175" fmla="*/ 3780103 w 12191999"/>
              <a:gd name="connsiteY175" fmla="*/ 6132148 h 6551875"/>
              <a:gd name="connsiteX176" fmla="*/ 3743590 w 12191999"/>
              <a:gd name="connsiteY176" fmla="*/ 6113098 h 6551875"/>
              <a:gd name="connsiteX177" fmla="*/ 3705490 w 12191999"/>
              <a:gd name="connsiteY177" fmla="*/ 6094048 h 6551875"/>
              <a:gd name="connsiteX178" fmla="*/ 3667390 w 12191999"/>
              <a:gd name="connsiteY178" fmla="*/ 6074998 h 6551875"/>
              <a:gd name="connsiteX179" fmla="*/ 3630878 w 12191999"/>
              <a:gd name="connsiteY179" fmla="*/ 6059123 h 6551875"/>
              <a:gd name="connsiteX180" fmla="*/ 3589603 w 12191999"/>
              <a:gd name="connsiteY180" fmla="*/ 6043248 h 6551875"/>
              <a:gd name="connsiteX181" fmla="*/ 3543565 w 12191999"/>
              <a:gd name="connsiteY181" fmla="*/ 6027373 h 6551875"/>
              <a:gd name="connsiteX182" fmla="*/ 3491178 w 12191999"/>
              <a:gd name="connsiteY182" fmla="*/ 6016261 h 6551875"/>
              <a:gd name="connsiteX183" fmla="*/ 3430853 w 12191999"/>
              <a:gd name="connsiteY183" fmla="*/ 6009911 h 6551875"/>
              <a:gd name="connsiteX184" fmla="*/ 3361003 w 12191999"/>
              <a:gd name="connsiteY184" fmla="*/ 6006736 h 6551875"/>
              <a:gd name="connsiteX185" fmla="*/ 3294328 w 12191999"/>
              <a:gd name="connsiteY185" fmla="*/ 6009911 h 6551875"/>
              <a:gd name="connsiteX186" fmla="*/ 3234003 w 12191999"/>
              <a:gd name="connsiteY186" fmla="*/ 6016261 h 6551875"/>
              <a:gd name="connsiteX187" fmla="*/ 3181615 w 12191999"/>
              <a:gd name="connsiteY187" fmla="*/ 6027373 h 6551875"/>
              <a:gd name="connsiteX188" fmla="*/ 3135578 w 12191999"/>
              <a:gd name="connsiteY188" fmla="*/ 6043248 h 6551875"/>
              <a:gd name="connsiteX189" fmla="*/ 3094303 w 12191999"/>
              <a:gd name="connsiteY189" fmla="*/ 6059123 h 6551875"/>
              <a:gd name="connsiteX190" fmla="*/ 3057790 w 12191999"/>
              <a:gd name="connsiteY190" fmla="*/ 6074998 h 6551875"/>
              <a:gd name="connsiteX191" fmla="*/ 3019690 w 12191999"/>
              <a:gd name="connsiteY191" fmla="*/ 6094048 h 6551875"/>
              <a:gd name="connsiteX192" fmla="*/ 2981590 w 12191999"/>
              <a:gd name="connsiteY192" fmla="*/ 6113098 h 6551875"/>
              <a:gd name="connsiteX193" fmla="*/ 2945078 w 12191999"/>
              <a:gd name="connsiteY193" fmla="*/ 6132148 h 6551875"/>
              <a:gd name="connsiteX194" fmla="*/ 2903803 w 12191999"/>
              <a:gd name="connsiteY194" fmla="*/ 6148023 h 6551875"/>
              <a:gd name="connsiteX195" fmla="*/ 2857765 w 12191999"/>
              <a:gd name="connsiteY195" fmla="*/ 6162311 h 6551875"/>
              <a:gd name="connsiteX196" fmla="*/ 2805378 w 12191999"/>
              <a:gd name="connsiteY196" fmla="*/ 6173423 h 6551875"/>
              <a:gd name="connsiteX197" fmla="*/ 2745053 w 12191999"/>
              <a:gd name="connsiteY197" fmla="*/ 6181361 h 6551875"/>
              <a:gd name="connsiteX198" fmla="*/ 2676790 w 12191999"/>
              <a:gd name="connsiteY198" fmla="*/ 6182948 h 6551875"/>
              <a:gd name="connsiteX199" fmla="*/ 2608528 w 12191999"/>
              <a:gd name="connsiteY199" fmla="*/ 6181361 h 6551875"/>
              <a:gd name="connsiteX200" fmla="*/ 2548203 w 12191999"/>
              <a:gd name="connsiteY200" fmla="*/ 6173423 h 6551875"/>
              <a:gd name="connsiteX201" fmla="*/ 2495815 w 12191999"/>
              <a:gd name="connsiteY201" fmla="*/ 6162311 h 6551875"/>
              <a:gd name="connsiteX202" fmla="*/ 2449778 w 12191999"/>
              <a:gd name="connsiteY202" fmla="*/ 6148023 h 6551875"/>
              <a:gd name="connsiteX203" fmla="*/ 2408503 w 12191999"/>
              <a:gd name="connsiteY203" fmla="*/ 6132148 h 6551875"/>
              <a:gd name="connsiteX204" fmla="*/ 2371990 w 12191999"/>
              <a:gd name="connsiteY204" fmla="*/ 6113098 h 6551875"/>
              <a:gd name="connsiteX205" fmla="*/ 2333890 w 12191999"/>
              <a:gd name="connsiteY205" fmla="*/ 6094048 h 6551875"/>
              <a:gd name="connsiteX206" fmla="*/ 2295790 w 12191999"/>
              <a:gd name="connsiteY206" fmla="*/ 6074998 h 6551875"/>
              <a:gd name="connsiteX207" fmla="*/ 2259278 w 12191999"/>
              <a:gd name="connsiteY207" fmla="*/ 6059123 h 6551875"/>
              <a:gd name="connsiteX208" fmla="*/ 2218003 w 12191999"/>
              <a:gd name="connsiteY208" fmla="*/ 6043248 h 6551875"/>
              <a:gd name="connsiteX209" fmla="*/ 2171965 w 12191999"/>
              <a:gd name="connsiteY209" fmla="*/ 6027373 h 6551875"/>
              <a:gd name="connsiteX210" fmla="*/ 2119578 w 12191999"/>
              <a:gd name="connsiteY210" fmla="*/ 6016261 h 6551875"/>
              <a:gd name="connsiteX211" fmla="*/ 2059253 w 12191999"/>
              <a:gd name="connsiteY211" fmla="*/ 6009911 h 6551875"/>
              <a:gd name="connsiteX212" fmla="*/ 1990990 w 12191999"/>
              <a:gd name="connsiteY212" fmla="*/ 6006736 h 6551875"/>
              <a:gd name="connsiteX213" fmla="*/ 1922728 w 12191999"/>
              <a:gd name="connsiteY213" fmla="*/ 6009911 h 6551875"/>
              <a:gd name="connsiteX214" fmla="*/ 1862403 w 12191999"/>
              <a:gd name="connsiteY214" fmla="*/ 6016261 h 6551875"/>
              <a:gd name="connsiteX215" fmla="*/ 1810015 w 12191999"/>
              <a:gd name="connsiteY215" fmla="*/ 6027373 h 6551875"/>
              <a:gd name="connsiteX216" fmla="*/ 1763978 w 12191999"/>
              <a:gd name="connsiteY216" fmla="*/ 6043248 h 6551875"/>
              <a:gd name="connsiteX217" fmla="*/ 1722703 w 12191999"/>
              <a:gd name="connsiteY217" fmla="*/ 6059123 h 6551875"/>
              <a:gd name="connsiteX218" fmla="*/ 1686190 w 12191999"/>
              <a:gd name="connsiteY218" fmla="*/ 6074998 h 6551875"/>
              <a:gd name="connsiteX219" fmla="*/ 1648090 w 12191999"/>
              <a:gd name="connsiteY219" fmla="*/ 6094048 h 6551875"/>
              <a:gd name="connsiteX220" fmla="*/ 1609990 w 12191999"/>
              <a:gd name="connsiteY220" fmla="*/ 6113098 h 6551875"/>
              <a:gd name="connsiteX221" fmla="*/ 1573478 w 12191999"/>
              <a:gd name="connsiteY221" fmla="*/ 6132148 h 6551875"/>
              <a:gd name="connsiteX222" fmla="*/ 1532203 w 12191999"/>
              <a:gd name="connsiteY222" fmla="*/ 6148023 h 6551875"/>
              <a:gd name="connsiteX223" fmla="*/ 1486165 w 12191999"/>
              <a:gd name="connsiteY223" fmla="*/ 6162311 h 6551875"/>
              <a:gd name="connsiteX224" fmla="*/ 1433778 w 12191999"/>
              <a:gd name="connsiteY224" fmla="*/ 6173423 h 6551875"/>
              <a:gd name="connsiteX225" fmla="*/ 1373453 w 12191999"/>
              <a:gd name="connsiteY225" fmla="*/ 6181361 h 6551875"/>
              <a:gd name="connsiteX226" fmla="*/ 1305190 w 12191999"/>
              <a:gd name="connsiteY226" fmla="*/ 6182948 h 6551875"/>
              <a:gd name="connsiteX227" fmla="*/ 1236928 w 12191999"/>
              <a:gd name="connsiteY227" fmla="*/ 6181361 h 6551875"/>
              <a:gd name="connsiteX228" fmla="*/ 1176603 w 12191999"/>
              <a:gd name="connsiteY228" fmla="*/ 6173423 h 6551875"/>
              <a:gd name="connsiteX229" fmla="*/ 1124215 w 12191999"/>
              <a:gd name="connsiteY229" fmla="*/ 6162311 h 6551875"/>
              <a:gd name="connsiteX230" fmla="*/ 1078178 w 12191999"/>
              <a:gd name="connsiteY230" fmla="*/ 6148023 h 6551875"/>
              <a:gd name="connsiteX231" fmla="*/ 1036903 w 12191999"/>
              <a:gd name="connsiteY231" fmla="*/ 6132148 h 6551875"/>
              <a:gd name="connsiteX232" fmla="*/ 1000390 w 12191999"/>
              <a:gd name="connsiteY232" fmla="*/ 6113098 h 6551875"/>
              <a:gd name="connsiteX233" fmla="*/ 962290 w 12191999"/>
              <a:gd name="connsiteY233" fmla="*/ 6094048 h 6551875"/>
              <a:gd name="connsiteX234" fmla="*/ 924190 w 12191999"/>
              <a:gd name="connsiteY234" fmla="*/ 6074998 h 6551875"/>
              <a:gd name="connsiteX235" fmla="*/ 887678 w 12191999"/>
              <a:gd name="connsiteY235" fmla="*/ 6059123 h 6551875"/>
              <a:gd name="connsiteX236" fmla="*/ 846403 w 12191999"/>
              <a:gd name="connsiteY236" fmla="*/ 6043248 h 6551875"/>
              <a:gd name="connsiteX237" fmla="*/ 800365 w 12191999"/>
              <a:gd name="connsiteY237" fmla="*/ 6027373 h 6551875"/>
              <a:gd name="connsiteX238" fmla="*/ 747978 w 12191999"/>
              <a:gd name="connsiteY238" fmla="*/ 6016261 h 6551875"/>
              <a:gd name="connsiteX239" fmla="*/ 687653 w 12191999"/>
              <a:gd name="connsiteY239" fmla="*/ 6009911 h 6551875"/>
              <a:gd name="connsiteX240" fmla="*/ 619390 w 12191999"/>
              <a:gd name="connsiteY240" fmla="*/ 6006736 h 6551875"/>
              <a:gd name="connsiteX241" fmla="*/ 551128 w 12191999"/>
              <a:gd name="connsiteY241" fmla="*/ 6009911 h 6551875"/>
              <a:gd name="connsiteX242" fmla="*/ 490803 w 12191999"/>
              <a:gd name="connsiteY242" fmla="*/ 6016261 h 6551875"/>
              <a:gd name="connsiteX243" fmla="*/ 438415 w 12191999"/>
              <a:gd name="connsiteY243" fmla="*/ 6027373 h 6551875"/>
              <a:gd name="connsiteX244" fmla="*/ 392378 w 12191999"/>
              <a:gd name="connsiteY244" fmla="*/ 6043248 h 6551875"/>
              <a:gd name="connsiteX245" fmla="*/ 351103 w 12191999"/>
              <a:gd name="connsiteY245" fmla="*/ 6059123 h 6551875"/>
              <a:gd name="connsiteX246" fmla="*/ 314590 w 12191999"/>
              <a:gd name="connsiteY246" fmla="*/ 6074998 h 6551875"/>
              <a:gd name="connsiteX247" fmla="*/ 276490 w 12191999"/>
              <a:gd name="connsiteY247" fmla="*/ 6094048 h 6551875"/>
              <a:gd name="connsiteX248" fmla="*/ 238390 w 12191999"/>
              <a:gd name="connsiteY248" fmla="*/ 6113098 h 6551875"/>
              <a:gd name="connsiteX249" fmla="*/ 201878 w 12191999"/>
              <a:gd name="connsiteY249" fmla="*/ 6132148 h 6551875"/>
              <a:gd name="connsiteX250" fmla="*/ 160603 w 12191999"/>
              <a:gd name="connsiteY250" fmla="*/ 6148023 h 6551875"/>
              <a:gd name="connsiteX251" fmla="*/ 114565 w 12191999"/>
              <a:gd name="connsiteY251" fmla="*/ 6162311 h 6551875"/>
              <a:gd name="connsiteX252" fmla="*/ 62178 w 12191999"/>
              <a:gd name="connsiteY252" fmla="*/ 6173423 h 6551875"/>
              <a:gd name="connsiteX253" fmla="*/ 1853 w 12191999"/>
              <a:gd name="connsiteY253" fmla="*/ 6181361 h 6551875"/>
              <a:gd name="connsiteX254" fmla="*/ 1 w 12191999"/>
              <a:gd name="connsiteY254" fmla="*/ 6181404 h 6551875"/>
              <a:gd name="connsiteX255" fmla="*/ 1 w 12191999"/>
              <a:gd name="connsiteY255" fmla="*/ 6551875 h 6551875"/>
              <a:gd name="connsiteX256" fmla="*/ 0 w 12191999"/>
              <a:gd name="connsiteY256" fmla="*/ 6551875 h 6551875"/>
              <a:gd name="connsiteX257" fmla="*/ 0 w 12191999"/>
              <a:gd name="connsiteY257" fmla="*/ 0 h 6551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Lst>
            <a:rect l="l" t="t" r="r" b="b"/>
            <a:pathLst>
              <a:path w="12191999" h="6551875">
                <a:moveTo>
                  <a:pt x="0" y="0"/>
                </a:moveTo>
                <a:lnTo>
                  <a:pt x="12191999" y="0"/>
                </a:lnTo>
                <a:lnTo>
                  <a:pt x="12191999" y="6181404"/>
                </a:lnTo>
                <a:lnTo>
                  <a:pt x="12190147" y="6181361"/>
                </a:lnTo>
                <a:lnTo>
                  <a:pt x="12129821" y="6173424"/>
                </a:lnTo>
                <a:lnTo>
                  <a:pt x="12077433" y="6162311"/>
                </a:lnTo>
                <a:lnTo>
                  <a:pt x="12031397" y="6148023"/>
                </a:lnTo>
                <a:lnTo>
                  <a:pt x="11990121" y="6132148"/>
                </a:lnTo>
                <a:lnTo>
                  <a:pt x="11953609" y="6113098"/>
                </a:lnTo>
                <a:lnTo>
                  <a:pt x="11915509" y="6094048"/>
                </a:lnTo>
                <a:lnTo>
                  <a:pt x="11877409" y="6074998"/>
                </a:lnTo>
                <a:lnTo>
                  <a:pt x="11840897" y="6059123"/>
                </a:lnTo>
                <a:lnTo>
                  <a:pt x="11799621" y="6043248"/>
                </a:lnTo>
                <a:lnTo>
                  <a:pt x="11753583" y="6027373"/>
                </a:lnTo>
                <a:lnTo>
                  <a:pt x="11701197" y="6016261"/>
                </a:lnTo>
                <a:lnTo>
                  <a:pt x="11640871" y="6009911"/>
                </a:lnTo>
                <a:lnTo>
                  <a:pt x="11572609" y="6006736"/>
                </a:lnTo>
                <a:lnTo>
                  <a:pt x="11504347" y="6009911"/>
                </a:lnTo>
                <a:lnTo>
                  <a:pt x="11444021" y="6016261"/>
                </a:lnTo>
                <a:lnTo>
                  <a:pt x="11391633" y="6027373"/>
                </a:lnTo>
                <a:lnTo>
                  <a:pt x="11345597" y="6043248"/>
                </a:lnTo>
                <a:lnTo>
                  <a:pt x="11304321" y="6059123"/>
                </a:lnTo>
                <a:lnTo>
                  <a:pt x="11267809" y="6074998"/>
                </a:lnTo>
                <a:lnTo>
                  <a:pt x="11229709" y="6094048"/>
                </a:lnTo>
                <a:lnTo>
                  <a:pt x="11191609" y="6113098"/>
                </a:lnTo>
                <a:lnTo>
                  <a:pt x="11155097" y="6132148"/>
                </a:lnTo>
                <a:lnTo>
                  <a:pt x="11113821" y="6148023"/>
                </a:lnTo>
                <a:lnTo>
                  <a:pt x="11067783" y="6162311"/>
                </a:lnTo>
                <a:lnTo>
                  <a:pt x="11015397" y="6173423"/>
                </a:lnTo>
                <a:lnTo>
                  <a:pt x="10955071" y="6181361"/>
                </a:lnTo>
                <a:lnTo>
                  <a:pt x="10886809" y="6182948"/>
                </a:lnTo>
                <a:lnTo>
                  <a:pt x="10818547" y="6181361"/>
                </a:lnTo>
                <a:lnTo>
                  <a:pt x="10758221" y="6173423"/>
                </a:lnTo>
                <a:lnTo>
                  <a:pt x="10705833" y="6162311"/>
                </a:lnTo>
                <a:lnTo>
                  <a:pt x="10659797" y="6148023"/>
                </a:lnTo>
                <a:lnTo>
                  <a:pt x="10618521" y="6132148"/>
                </a:lnTo>
                <a:lnTo>
                  <a:pt x="10582009" y="6113098"/>
                </a:lnTo>
                <a:lnTo>
                  <a:pt x="10543909" y="6094048"/>
                </a:lnTo>
                <a:lnTo>
                  <a:pt x="10505809" y="6074998"/>
                </a:lnTo>
                <a:lnTo>
                  <a:pt x="10469297" y="6059123"/>
                </a:lnTo>
                <a:lnTo>
                  <a:pt x="10428021" y="6043248"/>
                </a:lnTo>
                <a:lnTo>
                  <a:pt x="10381983" y="6027373"/>
                </a:lnTo>
                <a:lnTo>
                  <a:pt x="10329597" y="6016261"/>
                </a:lnTo>
                <a:lnTo>
                  <a:pt x="10269271" y="6009911"/>
                </a:lnTo>
                <a:lnTo>
                  <a:pt x="10201009" y="6006736"/>
                </a:lnTo>
                <a:lnTo>
                  <a:pt x="10132747" y="6009911"/>
                </a:lnTo>
                <a:lnTo>
                  <a:pt x="10072421" y="6016261"/>
                </a:lnTo>
                <a:lnTo>
                  <a:pt x="10020033" y="6027373"/>
                </a:lnTo>
                <a:lnTo>
                  <a:pt x="9973997" y="6043248"/>
                </a:lnTo>
                <a:lnTo>
                  <a:pt x="9932721" y="6059123"/>
                </a:lnTo>
                <a:lnTo>
                  <a:pt x="9896209" y="6074998"/>
                </a:lnTo>
                <a:lnTo>
                  <a:pt x="9820009" y="6113098"/>
                </a:lnTo>
                <a:lnTo>
                  <a:pt x="9783497" y="6132148"/>
                </a:lnTo>
                <a:lnTo>
                  <a:pt x="9742221" y="6148023"/>
                </a:lnTo>
                <a:lnTo>
                  <a:pt x="9696183" y="6162311"/>
                </a:lnTo>
                <a:lnTo>
                  <a:pt x="9643797" y="6173423"/>
                </a:lnTo>
                <a:lnTo>
                  <a:pt x="9583471" y="6181361"/>
                </a:lnTo>
                <a:lnTo>
                  <a:pt x="9515209" y="6182948"/>
                </a:lnTo>
                <a:lnTo>
                  <a:pt x="9446947" y="6181361"/>
                </a:lnTo>
                <a:lnTo>
                  <a:pt x="9386621" y="6173423"/>
                </a:lnTo>
                <a:lnTo>
                  <a:pt x="9334233" y="6162311"/>
                </a:lnTo>
                <a:lnTo>
                  <a:pt x="9288197" y="6148023"/>
                </a:lnTo>
                <a:lnTo>
                  <a:pt x="9246921" y="6132148"/>
                </a:lnTo>
                <a:lnTo>
                  <a:pt x="9210409" y="6113098"/>
                </a:lnTo>
                <a:lnTo>
                  <a:pt x="9172309" y="6094048"/>
                </a:lnTo>
                <a:lnTo>
                  <a:pt x="9134209" y="6074998"/>
                </a:lnTo>
                <a:lnTo>
                  <a:pt x="9097697" y="6059123"/>
                </a:lnTo>
                <a:lnTo>
                  <a:pt x="9056421" y="6043248"/>
                </a:lnTo>
                <a:lnTo>
                  <a:pt x="9010383" y="6027373"/>
                </a:lnTo>
                <a:lnTo>
                  <a:pt x="8957997" y="6016261"/>
                </a:lnTo>
                <a:lnTo>
                  <a:pt x="8897671" y="6009911"/>
                </a:lnTo>
                <a:lnTo>
                  <a:pt x="8827821" y="6006736"/>
                </a:lnTo>
                <a:lnTo>
                  <a:pt x="8761147" y="6009911"/>
                </a:lnTo>
                <a:lnTo>
                  <a:pt x="8700821" y="6016261"/>
                </a:lnTo>
                <a:lnTo>
                  <a:pt x="8648433" y="6027373"/>
                </a:lnTo>
                <a:lnTo>
                  <a:pt x="8602397" y="6043248"/>
                </a:lnTo>
                <a:lnTo>
                  <a:pt x="8561121" y="6059123"/>
                </a:lnTo>
                <a:lnTo>
                  <a:pt x="8524609" y="6074998"/>
                </a:lnTo>
                <a:lnTo>
                  <a:pt x="8486509" y="6094048"/>
                </a:lnTo>
                <a:lnTo>
                  <a:pt x="8448409" y="6113098"/>
                </a:lnTo>
                <a:lnTo>
                  <a:pt x="8411897" y="6132148"/>
                </a:lnTo>
                <a:lnTo>
                  <a:pt x="8370622" y="6148023"/>
                </a:lnTo>
                <a:lnTo>
                  <a:pt x="8324584" y="6162311"/>
                </a:lnTo>
                <a:lnTo>
                  <a:pt x="8272197" y="6173423"/>
                </a:lnTo>
                <a:lnTo>
                  <a:pt x="8211872" y="6181361"/>
                </a:lnTo>
                <a:lnTo>
                  <a:pt x="8143609" y="6182948"/>
                </a:lnTo>
                <a:lnTo>
                  <a:pt x="8075347" y="6181361"/>
                </a:lnTo>
                <a:lnTo>
                  <a:pt x="8015022" y="6173423"/>
                </a:lnTo>
                <a:lnTo>
                  <a:pt x="7962634" y="6162311"/>
                </a:lnTo>
                <a:lnTo>
                  <a:pt x="7916597" y="6148023"/>
                </a:lnTo>
                <a:lnTo>
                  <a:pt x="7875322" y="6132148"/>
                </a:lnTo>
                <a:lnTo>
                  <a:pt x="7838809" y="6113098"/>
                </a:lnTo>
                <a:lnTo>
                  <a:pt x="7800709" y="6094048"/>
                </a:lnTo>
                <a:lnTo>
                  <a:pt x="7762609" y="6074998"/>
                </a:lnTo>
                <a:lnTo>
                  <a:pt x="7726097" y="6059123"/>
                </a:lnTo>
                <a:lnTo>
                  <a:pt x="7684822" y="6043248"/>
                </a:lnTo>
                <a:lnTo>
                  <a:pt x="7638784" y="6027373"/>
                </a:lnTo>
                <a:lnTo>
                  <a:pt x="7586397" y="6016261"/>
                </a:lnTo>
                <a:lnTo>
                  <a:pt x="7526072" y="6009911"/>
                </a:lnTo>
                <a:lnTo>
                  <a:pt x="7457809" y="6006736"/>
                </a:lnTo>
                <a:lnTo>
                  <a:pt x="7389547" y="6009911"/>
                </a:lnTo>
                <a:lnTo>
                  <a:pt x="7329222" y="6016261"/>
                </a:lnTo>
                <a:lnTo>
                  <a:pt x="7276834" y="6027373"/>
                </a:lnTo>
                <a:lnTo>
                  <a:pt x="7230797" y="6043248"/>
                </a:lnTo>
                <a:lnTo>
                  <a:pt x="7189522" y="6059123"/>
                </a:lnTo>
                <a:lnTo>
                  <a:pt x="7153009" y="6074998"/>
                </a:lnTo>
                <a:lnTo>
                  <a:pt x="7114909" y="6094048"/>
                </a:lnTo>
                <a:lnTo>
                  <a:pt x="7076809" y="6113098"/>
                </a:lnTo>
                <a:lnTo>
                  <a:pt x="7040297" y="6132148"/>
                </a:lnTo>
                <a:lnTo>
                  <a:pt x="6999022" y="6148023"/>
                </a:lnTo>
                <a:lnTo>
                  <a:pt x="6952984" y="6162311"/>
                </a:lnTo>
                <a:lnTo>
                  <a:pt x="6900597" y="6173423"/>
                </a:lnTo>
                <a:lnTo>
                  <a:pt x="6840272" y="6181361"/>
                </a:lnTo>
                <a:lnTo>
                  <a:pt x="6781800" y="6182721"/>
                </a:lnTo>
                <a:lnTo>
                  <a:pt x="6723328" y="6181361"/>
                </a:lnTo>
                <a:lnTo>
                  <a:pt x="6663003" y="6173423"/>
                </a:lnTo>
                <a:lnTo>
                  <a:pt x="6610615" y="6162311"/>
                </a:lnTo>
                <a:lnTo>
                  <a:pt x="6564578" y="6148023"/>
                </a:lnTo>
                <a:lnTo>
                  <a:pt x="6523303" y="6132148"/>
                </a:lnTo>
                <a:lnTo>
                  <a:pt x="6486790" y="6113098"/>
                </a:lnTo>
                <a:lnTo>
                  <a:pt x="6448690" y="6094048"/>
                </a:lnTo>
                <a:lnTo>
                  <a:pt x="6410590" y="6074998"/>
                </a:lnTo>
                <a:lnTo>
                  <a:pt x="6374078" y="6059123"/>
                </a:lnTo>
                <a:lnTo>
                  <a:pt x="6332803" y="6043248"/>
                </a:lnTo>
                <a:lnTo>
                  <a:pt x="6286765" y="6027373"/>
                </a:lnTo>
                <a:lnTo>
                  <a:pt x="6234378" y="6016261"/>
                </a:lnTo>
                <a:lnTo>
                  <a:pt x="6174053" y="6009911"/>
                </a:lnTo>
                <a:lnTo>
                  <a:pt x="6105790" y="6006736"/>
                </a:lnTo>
                <a:lnTo>
                  <a:pt x="6096000" y="6007191"/>
                </a:lnTo>
                <a:lnTo>
                  <a:pt x="6086211" y="6006736"/>
                </a:lnTo>
                <a:lnTo>
                  <a:pt x="6017949" y="6009911"/>
                </a:lnTo>
                <a:lnTo>
                  <a:pt x="5957622" y="6016261"/>
                </a:lnTo>
                <a:lnTo>
                  <a:pt x="5905235" y="6027373"/>
                </a:lnTo>
                <a:lnTo>
                  <a:pt x="5859197" y="6043248"/>
                </a:lnTo>
                <a:lnTo>
                  <a:pt x="5817922" y="6059123"/>
                </a:lnTo>
                <a:lnTo>
                  <a:pt x="5781409" y="6074998"/>
                </a:lnTo>
                <a:lnTo>
                  <a:pt x="5743309" y="6094048"/>
                </a:lnTo>
                <a:lnTo>
                  <a:pt x="5705211" y="6113098"/>
                </a:lnTo>
                <a:lnTo>
                  <a:pt x="5668697" y="6132148"/>
                </a:lnTo>
                <a:lnTo>
                  <a:pt x="5627422" y="6148023"/>
                </a:lnTo>
                <a:lnTo>
                  <a:pt x="5581384" y="6162311"/>
                </a:lnTo>
                <a:lnTo>
                  <a:pt x="5528997" y="6173423"/>
                </a:lnTo>
                <a:lnTo>
                  <a:pt x="5468672" y="6181361"/>
                </a:lnTo>
                <a:lnTo>
                  <a:pt x="5410200" y="6182721"/>
                </a:lnTo>
                <a:lnTo>
                  <a:pt x="5351728" y="6181361"/>
                </a:lnTo>
                <a:lnTo>
                  <a:pt x="5291402" y="6173423"/>
                </a:lnTo>
                <a:lnTo>
                  <a:pt x="5239015" y="6162311"/>
                </a:lnTo>
                <a:lnTo>
                  <a:pt x="5192979" y="6148023"/>
                </a:lnTo>
                <a:lnTo>
                  <a:pt x="5151703" y="6132148"/>
                </a:lnTo>
                <a:lnTo>
                  <a:pt x="5115190" y="6113098"/>
                </a:lnTo>
                <a:lnTo>
                  <a:pt x="5077092" y="6094048"/>
                </a:lnTo>
                <a:lnTo>
                  <a:pt x="5038990" y="6074998"/>
                </a:lnTo>
                <a:lnTo>
                  <a:pt x="5002479" y="6059123"/>
                </a:lnTo>
                <a:lnTo>
                  <a:pt x="4961203" y="6043248"/>
                </a:lnTo>
                <a:lnTo>
                  <a:pt x="4915166" y="6027373"/>
                </a:lnTo>
                <a:lnTo>
                  <a:pt x="4862778" y="6016261"/>
                </a:lnTo>
                <a:lnTo>
                  <a:pt x="4802454" y="6009911"/>
                </a:lnTo>
                <a:lnTo>
                  <a:pt x="4734190" y="6006736"/>
                </a:lnTo>
                <a:lnTo>
                  <a:pt x="4665929" y="6009911"/>
                </a:lnTo>
                <a:lnTo>
                  <a:pt x="4605603" y="6016261"/>
                </a:lnTo>
                <a:lnTo>
                  <a:pt x="4553217" y="6027373"/>
                </a:lnTo>
                <a:lnTo>
                  <a:pt x="4507178" y="6043248"/>
                </a:lnTo>
                <a:lnTo>
                  <a:pt x="4465903" y="6059123"/>
                </a:lnTo>
                <a:lnTo>
                  <a:pt x="4429390" y="6074998"/>
                </a:lnTo>
                <a:lnTo>
                  <a:pt x="4353190" y="6113098"/>
                </a:lnTo>
                <a:lnTo>
                  <a:pt x="4316678" y="6132148"/>
                </a:lnTo>
                <a:lnTo>
                  <a:pt x="4275403" y="6148023"/>
                </a:lnTo>
                <a:lnTo>
                  <a:pt x="4229365" y="6162311"/>
                </a:lnTo>
                <a:lnTo>
                  <a:pt x="4176978" y="6173423"/>
                </a:lnTo>
                <a:lnTo>
                  <a:pt x="4116653" y="6181361"/>
                </a:lnTo>
                <a:lnTo>
                  <a:pt x="4048390" y="6182948"/>
                </a:lnTo>
                <a:lnTo>
                  <a:pt x="3980128" y="6181361"/>
                </a:lnTo>
                <a:lnTo>
                  <a:pt x="3919803" y="6173423"/>
                </a:lnTo>
                <a:lnTo>
                  <a:pt x="3867415" y="6162311"/>
                </a:lnTo>
                <a:lnTo>
                  <a:pt x="3821378" y="6148023"/>
                </a:lnTo>
                <a:lnTo>
                  <a:pt x="3780103" y="6132148"/>
                </a:lnTo>
                <a:lnTo>
                  <a:pt x="3743590" y="6113098"/>
                </a:lnTo>
                <a:lnTo>
                  <a:pt x="3705490" y="6094048"/>
                </a:lnTo>
                <a:lnTo>
                  <a:pt x="3667390" y="6074998"/>
                </a:lnTo>
                <a:lnTo>
                  <a:pt x="3630878" y="6059123"/>
                </a:lnTo>
                <a:lnTo>
                  <a:pt x="3589603" y="6043248"/>
                </a:lnTo>
                <a:lnTo>
                  <a:pt x="3543565" y="6027373"/>
                </a:lnTo>
                <a:lnTo>
                  <a:pt x="3491178" y="6016261"/>
                </a:lnTo>
                <a:lnTo>
                  <a:pt x="3430853" y="6009911"/>
                </a:lnTo>
                <a:lnTo>
                  <a:pt x="3361003" y="6006736"/>
                </a:lnTo>
                <a:lnTo>
                  <a:pt x="3294328" y="6009911"/>
                </a:lnTo>
                <a:lnTo>
                  <a:pt x="3234003" y="6016261"/>
                </a:lnTo>
                <a:lnTo>
                  <a:pt x="3181615" y="6027373"/>
                </a:lnTo>
                <a:lnTo>
                  <a:pt x="3135578" y="6043248"/>
                </a:lnTo>
                <a:lnTo>
                  <a:pt x="3094303" y="6059123"/>
                </a:lnTo>
                <a:lnTo>
                  <a:pt x="3057790" y="6074998"/>
                </a:lnTo>
                <a:lnTo>
                  <a:pt x="3019690" y="6094048"/>
                </a:lnTo>
                <a:lnTo>
                  <a:pt x="2981590" y="6113098"/>
                </a:lnTo>
                <a:lnTo>
                  <a:pt x="2945078" y="6132148"/>
                </a:lnTo>
                <a:lnTo>
                  <a:pt x="2903803" y="6148023"/>
                </a:lnTo>
                <a:lnTo>
                  <a:pt x="2857765" y="6162311"/>
                </a:lnTo>
                <a:lnTo>
                  <a:pt x="2805378" y="6173423"/>
                </a:lnTo>
                <a:lnTo>
                  <a:pt x="2745053" y="6181361"/>
                </a:lnTo>
                <a:lnTo>
                  <a:pt x="2676790" y="6182948"/>
                </a:lnTo>
                <a:lnTo>
                  <a:pt x="2608528" y="6181361"/>
                </a:lnTo>
                <a:lnTo>
                  <a:pt x="2548203" y="6173423"/>
                </a:lnTo>
                <a:lnTo>
                  <a:pt x="2495815" y="6162311"/>
                </a:lnTo>
                <a:lnTo>
                  <a:pt x="2449778" y="6148023"/>
                </a:lnTo>
                <a:lnTo>
                  <a:pt x="2408503" y="6132148"/>
                </a:lnTo>
                <a:lnTo>
                  <a:pt x="2371990" y="6113098"/>
                </a:lnTo>
                <a:lnTo>
                  <a:pt x="2333890" y="6094048"/>
                </a:lnTo>
                <a:lnTo>
                  <a:pt x="2295790" y="6074998"/>
                </a:lnTo>
                <a:lnTo>
                  <a:pt x="2259278" y="6059123"/>
                </a:lnTo>
                <a:lnTo>
                  <a:pt x="2218003" y="6043248"/>
                </a:lnTo>
                <a:lnTo>
                  <a:pt x="2171965" y="6027373"/>
                </a:lnTo>
                <a:lnTo>
                  <a:pt x="2119578" y="6016261"/>
                </a:lnTo>
                <a:lnTo>
                  <a:pt x="2059253" y="6009911"/>
                </a:lnTo>
                <a:lnTo>
                  <a:pt x="1990990" y="6006736"/>
                </a:lnTo>
                <a:lnTo>
                  <a:pt x="1922728" y="6009911"/>
                </a:lnTo>
                <a:lnTo>
                  <a:pt x="1862403" y="6016261"/>
                </a:lnTo>
                <a:lnTo>
                  <a:pt x="1810015" y="6027373"/>
                </a:lnTo>
                <a:lnTo>
                  <a:pt x="1763978" y="6043248"/>
                </a:lnTo>
                <a:lnTo>
                  <a:pt x="1722703" y="6059123"/>
                </a:lnTo>
                <a:lnTo>
                  <a:pt x="1686190" y="6074998"/>
                </a:lnTo>
                <a:lnTo>
                  <a:pt x="1648090" y="6094048"/>
                </a:lnTo>
                <a:lnTo>
                  <a:pt x="1609990" y="6113098"/>
                </a:lnTo>
                <a:lnTo>
                  <a:pt x="1573478" y="6132148"/>
                </a:lnTo>
                <a:lnTo>
                  <a:pt x="1532203" y="6148023"/>
                </a:lnTo>
                <a:lnTo>
                  <a:pt x="1486165" y="6162311"/>
                </a:lnTo>
                <a:lnTo>
                  <a:pt x="1433778" y="6173423"/>
                </a:lnTo>
                <a:lnTo>
                  <a:pt x="1373453" y="6181361"/>
                </a:lnTo>
                <a:lnTo>
                  <a:pt x="1305190" y="6182948"/>
                </a:lnTo>
                <a:lnTo>
                  <a:pt x="1236928" y="6181361"/>
                </a:lnTo>
                <a:lnTo>
                  <a:pt x="1176603" y="6173423"/>
                </a:lnTo>
                <a:lnTo>
                  <a:pt x="1124215" y="6162311"/>
                </a:lnTo>
                <a:lnTo>
                  <a:pt x="1078178" y="6148023"/>
                </a:lnTo>
                <a:lnTo>
                  <a:pt x="1036903" y="6132148"/>
                </a:lnTo>
                <a:lnTo>
                  <a:pt x="1000390" y="6113098"/>
                </a:lnTo>
                <a:lnTo>
                  <a:pt x="962290" y="6094048"/>
                </a:lnTo>
                <a:lnTo>
                  <a:pt x="924190" y="6074998"/>
                </a:lnTo>
                <a:lnTo>
                  <a:pt x="887678" y="6059123"/>
                </a:lnTo>
                <a:lnTo>
                  <a:pt x="846403" y="6043248"/>
                </a:lnTo>
                <a:lnTo>
                  <a:pt x="800365" y="6027373"/>
                </a:lnTo>
                <a:lnTo>
                  <a:pt x="747978" y="6016261"/>
                </a:lnTo>
                <a:lnTo>
                  <a:pt x="687653" y="6009911"/>
                </a:lnTo>
                <a:lnTo>
                  <a:pt x="619390" y="6006736"/>
                </a:lnTo>
                <a:lnTo>
                  <a:pt x="551128" y="6009911"/>
                </a:lnTo>
                <a:lnTo>
                  <a:pt x="490803" y="6016261"/>
                </a:lnTo>
                <a:lnTo>
                  <a:pt x="438415" y="6027373"/>
                </a:lnTo>
                <a:lnTo>
                  <a:pt x="392378" y="6043248"/>
                </a:lnTo>
                <a:lnTo>
                  <a:pt x="351103" y="6059123"/>
                </a:lnTo>
                <a:lnTo>
                  <a:pt x="314590" y="6074998"/>
                </a:lnTo>
                <a:lnTo>
                  <a:pt x="276490" y="6094048"/>
                </a:lnTo>
                <a:lnTo>
                  <a:pt x="238390" y="6113098"/>
                </a:lnTo>
                <a:lnTo>
                  <a:pt x="201878" y="6132148"/>
                </a:lnTo>
                <a:lnTo>
                  <a:pt x="160603" y="6148023"/>
                </a:lnTo>
                <a:lnTo>
                  <a:pt x="114565" y="6162311"/>
                </a:lnTo>
                <a:lnTo>
                  <a:pt x="62178" y="6173423"/>
                </a:lnTo>
                <a:lnTo>
                  <a:pt x="1853" y="6181361"/>
                </a:lnTo>
                <a:lnTo>
                  <a:pt x="1" y="6181404"/>
                </a:lnTo>
                <a:lnTo>
                  <a:pt x="1" y="6551875"/>
                </a:lnTo>
                <a:lnTo>
                  <a:pt x="0" y="6551875"/>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7E6A20E-01E5-44C8-8E4C-AEECE133657F}"/>
              </a:ext>
            </a:extLst>
          </p:cNvPr>
          <p:cNvSpPr>
            <a:spLocks noGrp="1"/>
          </p:cNvSpPr>
          <p:nvPr>
            <p:ph type="title"/>
          </p:nvPr>
        </p:nvSpPr>
        <p:spPr>
          <a:xfrm>
            <a:off x="761996" y="662400"/>
            <a:ext cx="10668004" cy="1113295"/>
          </a:xfrm>
        </p:spPr>
        <p:txBody>
          <a:bodyPr anchor="t">
            <a:normAutofit/>
          </a:bodyPr>
          <a:lstStyle/>
          <a:p>
            <a:pPr algn="ctr"/>
            <a:r>
              <a:rPr lang="en-GB" dirty="0">
                <a:latin typeface="+mn-lt"/>
              </a:rPr>
              <a:t>Weaknesses</a:t>
            </a:r>
          </a:p>
        </p:txBody>
      </p:sp>
      <p:sp>
        <p:nvSpPr>
          <p:cNvPr id="3" name="Content Placeholder 2">
            <a:extLst>
              <a:ext uri="{FF2B5EF4-FFF2-40B4-BE49-F238E27FC236}">
                <a16:creationId xmlns:a16="http://schemas.microsoft.com/office/drawing/2014/main" id="{672E98CE-6F87-405D-B30F-ADAB49213E33}"/>
              </a:ext>
            </a:extLst>
          </p:cNvPr>
          <p:cNvSpPr>
            <a:spLocks noGrp="1"/>
          </p:cNvSpPr>
          <p:nvPr>
            <p:ph idx="1"/>
          </p:nvPr>
        </p:nvSpPr>
        <p:spPr>
          <a:xfrm>
            <a:off x="761996" y="2286000"/>
            <a:ext cx="10668004" cy="3426737"/>
          </a:xfrm>
        </p:spPr>
        <p:txBody>
          <a:bodyPr>
            <a:normAutofit/>
          </a:bodyPr>
          <a:lstStyle/>
          <a:p>
            <a:pPr lvl="0"/>
            <a:r>
              <a:rPr lang="en-GB" dirty="0">
                <a:solidFill>
                  <a:schemeClr val="tx1">
                    <a:alpha val="60000"/>
                  </a:schemeClr>
                </a:solidFill>
              </a:rPr>
              <a:t>ERP doesn’t tackle the underlying cause of OCD. It is likely that OCD for a lot of people develops because of a triggering event but this is not considered in ERP. </a:t>
            </a:r>
          </a:p>
          <a:p>
            <a:pPr lvl="0"/>
            <a:endParaRPr lang="en-GB" dirty="0">
              <a:solidFill>
                <a:schemeClr val="tx1">
                  <a:alpha val="60000"/>
                </a:schemeClr>
              </a:solidFill>
            </a:endParaRPr>
          </a:p>
          <a:p>
            <a:pPr lvl="0"/>
            <a:r>
              <a:rPr lang="en-GB" u="sng" dirty="0" err="1">
                <a:solidFill>
                  <a:schemeClr val="tx1">
                    <a:alpha val="60000"/>
                  </a:schemeClr>
                </a:solidFill>
              </a:rPr>
              <a:t>Foa</a:t>
            </a:r>
            <a:r>
              <a:rPr lang="en-GB" u="sng" dirty="0">
                <a:solidFill>
                  <a:schemeClr val="tx1">
                    <a:alpha val="60000"/>
                  </a:schemeClr>
                </a:solidFill>
              </a:rPr>
              <a:t> et al. (2005)</a:t>
            </a:r>
            <a:r>
              <a:rPr lang="en-GB" dirty="0">
                <a:solidFill>
                  <a:schemeClr val="tx1">
                    <a:alpha val="60000"/>
                  </a:schemeClr>
                </a:solidFill>
              </a:rPr>
              <a:t> found that a combination of antidepressant medication and ERP was more effective than either alone suggesting that ERP by itself is not the best treatment for OCD.</a:t>
            </a:r>
          </a:p>
          <a:p>
            <a:endParaRPr lang="en-GB" sz="2000" dirty="0">
              <a:solidFill>
                <a:schemeClr val="tx1">
                  <a:alpha val="60000"/>
                </a:schemeClr>
              </a:solidFill>
            </a:endParaRPr>
          </a:p>
        </p:txBody>
      </p:sp>
    </p:spTree>
    <p:extLst>
      <p:ext uri="{BB962C8B-B14F-4D97-AF65-F5344CB8AC3E}">
        <p14:creationId xmlns:p14="http://schemas.microsoft.com/office/powerpoint/2010/main" val="4053142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FCCA929-7A61-4313-8A90-619CDF425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24250F98-AE57-452A-8B22-1B78911F0B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0464315C-FCA9-40FE-892E-D4A5B3A5B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BF9520B-E0CD-4FA7-91B5-7DC36B606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5195"/>
            <a:ext cx="12192000" cy="5389511"/>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35C398-E904-45CB-B762-83C2744B6366}"/>
              </a:ext>
            </a:extLst>
          </p:cNvPr>
          <p:cNvSpPr>
            <a:spLocks noGrp="1"/>
          </p:cNvSpPr>
          <p:nvPr>
            <p:ph type="title"/>
          </p:nvPr>
        </p:nvSpPr>
        <p:spPr>
          <a:xfrm>
            <a:off x="1191965" y="1084729"/>
            <a:ext cx="9994378" cy="1313914"/>
          </a:xfrm>
        </p:spPr>
        <p:txBody>
          <a:bodyPr anchor="b">
            <a:normAutofit/>
          </a:bodyPr>
          <a:lstStyle/>
          <a:p>
            <a:pPr algn="ctr"/>
            <a:r>
              <a:rPr lang="en-GB" sz="4800" dirty="0">
                <a:latin typeface="+mn-lt"/>
              </a:rPr>
              <a:t>Cognitive Behavioural Therapy (CBT)</a:t>
            </a:r>
          </a:p>
        </p:txBody>
      </p:sp>
      <p:sp>
        <p:nvSpPr>
          <p:cNvPr id="3" name="Content Placeholder 2">
            <a:extLst>
              <a:ext uri="{FF2B5EF4-FFF2-40B4-BE49-F238E27FC236}">
                <a16:creationId xmlns:a16="http://schemas.microsoft.com/office/drawing/2014/main" id="{CD3F22BF-0328-4989-890C-FC8B2BBF891A}"/>
              </a:ext>
            </a:extLst>
          </p:cNvPr>
          <p:cNvSpPr>
            <a:spLocks noGrp="1"/>
          </p:cNvSpPr>
          <p:nvPr>
            <p:ph idx="1"/>
          </p:nvPr>
        </p:nvSpPr>
        <p:spPr>
          <a:xfrm>
            <a:off x="477078" y="2748177"/>
            <a:ext cx="11516139" cy="3025093"/>
          </a:xfrm>
        </p:spPr>
        <p:txBody>
          <a:bodyPr anchor="t">
            <a:noAutofit/>
          </a:bodyPr>
          <a:lstStyle/>
          <a:p>
            <a:r>
              <a:rPr lang="en-GB" sz="2400" dirty="0"/>
              <a:t>Focus on thoughts, the emotions they bring and the behaviour that follows. </a:t>
            </a:r>
          </a:p>
          <a:p>
            <a:r>
              <a:rPr lang="en-GB" sz="2400" dirty="0"/>
              <a:t>The same thought in different people leads to different responses (both emotional responses and actions).</a:t>
            </a:r>
          </a:p>
          <a:p>
            <a:r>
              <a:rPr lang="en-GB" sz="2400" dirty="0"/>
              <a:t>The individual focuses on examples of an obsessive thought and examines what was happening at the time to help them understand the obsessions and compulsions. </a:t>
            </a:r>
          </a:p>
          <a:p>
            <a:r>
              <a:rPr lang="en-GB" sz="2400" dirty="0"/>
              <a:t>The therapist helps the person to begin to look at alternative ways of understanding their thoughts.  </a:t>
            </a:r>
          </a:p>
        </p:txBody>
      </p:sp>
    </p:spTree>
    <p:extLst>
      <p:ext uri="{BB962C8B-B14F-4D97-AF65-F5344CB8AC3E}">
        <p14:creationId xmlns:p14="http://schemas.microsoft.com/office/powerpoint/2010/main" val="23115311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1516573-60B5-448D-A215-EB27E00C0104}"/>
              </a:ext>
            </a:extLst>
          </p:cNvPr>
          <p:cNvSpPr/>
          <p:nvPr/>
        </p:nvSpPr>
        <p:spPr>
          <a:xfrm>
            <a:off x="3935896" y="477078"/>
            <a:ext cx="4121426" cy="17757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Fear-giving thought, such as being responsible for the house catching fire. </a:t>
            </a:r>
          </a:p>
        </p:txBody>
      </p:sp>
      <p:sp>
        <p:nvSpPr>
          <p:cNvPr id="3" name="Rectangle 2">
            <a:extLst>
              <a:ext uri="{FF2B5EF4-FFF2-40B4-BE49-F238E27FC236}">
                <a16:creationId xmlns:a16="http://schemas.microsoft.com/office/drawing/2014/main" id="{0A2A916B-3A51-428A-A771-D5599648B561}"/>
              </a:ext>
            </a:extLst>
          </p:cNvPr>
          <p:cNvSpPr/>
          <p:nvPr/>
        </p:nvSpPr>
        <p:spPr>
          <a:xfrm>
            <a:off x="8126896" y="2541104"/>
            <a:ext cx="3783495" cy="17757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Emotions of anxiety, fear, </a:t>
            </a:r>
          </a:p>
          <a:p>
            <a:pPr algn="ctr"/>
            <a:r>
              <a:rPr lang="en-GB" sz="2400" dirty="0"/>
              <a:t>worry and guilt. </a:t>
            </a:r>
          </a:p>
        </p:txBody>
      </p:sp>
      <p:sp>
        <p:nvSpPr>
          <p:cNvPr id="4" name="Rectangle 3">
            <a:extLst>
              <a:ext uri="{FF2B5EF4-FFF2-40B4-BE49-F238E27FC236}">
                <a16:creationId xmlns:a16="http://schemas.microsoft.com/office/drawing/2014/main" id="{69372BD7-C8AB-4B04-A480-DA088769FBE5}"/>
              </a:ext>
            </a:extLst>
          </p:cNvPr>
          <p:cNvSpPr/>
          <p:nvPr/>
        </p:nvSpPr>
        <p:spPr>
          <a:xfrm>
            <a:off x="6888796" y="4532242"/>
            <a:ext cx="3783495" cy="17757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Choice of living with fear </a:t>
            </a:r>
          </a:p>
          <a:p>
            <a:pPr algn="ctr"/>
            <a:r>
              <a:rPr lang="en-GB" sz="2400" dirty="0"/>
              <a:t>of trying to prevent the fire, </a:t>
            </a:r>
          </a:p>
          <a:p>
            <a:pPr algn="ctr"/>
            <a:r>
              <a:rPr lang="en-GB" sz="2400" dirty="0"/>
              <a:t>to ease the thought.</a:t>
            </a:r>
          </a:p>
        </p:txBody>
      </p:sp>
      <p:sp>
        <p:nvSpPr>
          <p:cNvPr id="5" name="Rectangle 4">
            <a:extLst>
              <a:ext uri="{FF2B5EF4-FFF2-40B4-BE49-F238E27FC236}">
                <a16:creationId xmlns:a16="http://schemas.microsoft.com/office/drawing/2014/main" id="{45FDDF56-CFA8-489B-94A3-CC4308E83146}"/>
              </a:ext>
            </a:extLst>
          </p:cNvPr>
          <p:cNvSpPr/>
          <p:nvPr/>
        </p:nvSpPr>
        <p:spPr>
          <a:xfrm>
            <a:off x="1504999" y="4631634"/>
            <a:ext cx="4182705" cy="17757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Using compulsions like checking </a:t>
            </a:r>
          </a:p>
          <a:p>
            <a:pPr algn="ctr"/>
            <a:r>
              <a:rPr lang="en-GB" sz="2400" dirty="0"/>
              <a:t>the gas over and over so there will not be an explosion. </a:t>
            </a:r>
          </a:p>
        </p:txBody>
      </p:sp>
      <p:sp>
        <p:nvSpPr>
          <p:cNvPr id="6" name="Rectangle 5">
            <a:extLst>
              <a:ext uri="{FF2B5EF4-FFF2-40B4-BE49-F238E27FC236}">
                <a16:creationId xmlns:a16="http://schemas.microsoft.com/office/drawing/2014/main" id="{BD8825E4-97A3-4ED8-AD69-3A470FFC29CA}"/>
              </a:ext>
            </a:extLst>
          </p:cNvPr>
          <p:cNvSpPr/>
          <p:nvPr/>
        </p:nvSpPr>
        <p:spPr>
          <a:xfrm>
            <a:off x="381566" y="2518470"/>
            <a:ext cx="4121426" cy="177579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Whilst checking the fear at the moment is eased, it reappears immediately, so the checking continues. </a:t>
            </a:r>
          </a:p>
        </p:txBody>
      </p:sp>
      <p:sp>
        <p:nvSpPr>
          <p:cNvPr id="7" name="Arrow: Right 6">
            <a:extLst>
              <a:ext uri="{FF2B5EF4-FFF2-40B4-BE49-F238E27FC236}">
                <a16:creationId xmlns:a16="http://schemas.microsoft.com/office/drawing/2014/main" id="{7F822BE0-66FE-4FF8-A16D-9A78F44DF7DB}"/>
              </a:ext>
            </a:extLst>
          </p:cNvPr>
          <p:cNvSpPr/>
          <p:nvPr/>
        </p:nvSpPr>
        <p:spPr>
          <a:xfrm rot="1852608">
            <a:off x="8248542" y="1665018"/>
            <a:ext cx="874643" cy="71561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8D68690F-4D88-4DB1-8A8F-C05171A8656A}"/>
              </a:ext>
            </a:extLst>
          </p:cNvPr>
          <p:cNvSpPr/>
          <p:nvPr/>
        </p:nvSpPr>
        <p:spPr>
          <a:xfrm rot="8860184">
            <a:off x="10795853" y="4472674"/>
            <a:ext cx="874643" cy="71561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A3188D4B-FE13-440B-A9C6-2391C33F1863}"/>
              </a:ext>
            </a:extLst>
          </p:cNvPr>
          <p:cNvSpPr/>
          <p:nvPr/>
        </p:nvSpPr>
        <p:spPr>
          <a:xfrm rot="10800000">
            <a:off x="5767029" y="5161721"/>
            <a:ext cx="874643" cy="71561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331BF55B-7E85-4379-96E6-0B97587F5884}"/>
              </a:ext>
            </a:extLst>
          </p:cNvPr>
          <p:cNvSpPr/>
          <p:nvPr/>
        </p:nvSpPr>
        <p:spPr>
          <a:xfrm rot="13566582">
            <a:off x="465911" y="4472674"/>
            <a:ext cx="874643" cy="71561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3FDD5C43-CEDF-46DF-A9BD-AE3FCC3F1C5C}"/>
              </a:ext>
            </a:extLst>
          </p:cNvPr>
          <p:cNvSpPr/>
          <p:nvPr/>
        </p:nvSpPr>
        <p:spPr>
          <a:xfrm rot="19488041">
            <a:off x="2865391" y="1605680"/>
            <a:ext cx="874643" cy="71561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18912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FCCA929-7A61-4313-8A90-619CDF425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24250F98-AE57-452A-8B22-1B78911F0B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4" name="Rectangle 13">
            <a:extLst>
              <a:ext uri="{FF2B5EF4-FFF2-40B4-BE49-F238E27FC236}">
                <a16:creationId xmlns:a16="http://schemas.microsoft.com/office/drawing/2014/main" id="{0464315C-FCA9-40FE-892E-D4A5B3A5B0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4BF9520B-E0CD-4FA7-91B5-7DC36B606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5195"/>
            <a:ext cx="12192000" cy="5389511"/>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35C398-E904-45CB-B762-83C2744B6366}"/>
              </a:ext>
            </a:extLst>
          </p:cNvPr>
          <p:cNvSpPr>
            <a:spLocks noGrp="1"/>
          </p:cNvSpPr>
          <p:nvPr>
            <p:ph type="title"/>
          </p:nvPr>
        </p:nvSpPr>
        <p:spPr>
          <a:xfrm>
            <a:off x="1191965" y="1084729"/>
            <a:ext cx="9994378" cy="876593"/>
          </a:xfrm>
        </p:spPr>
        <p:txBody>
          <a:bodyPr anchor="b">
            <a:normAutofit/>
          </a:bodyPr>
          <a:lstStyle/>
          <a:p>
            <a:pPr algn="ctr"/>
            <a:r>
              <a:rPr lang="en-GB" sz="4800" dirty="0">
                <a:latin typeface="+mn-lt"/>
              </a:rPr>
              <a:t>CBT</a:t>
            </a:r>
          </a:p>
        </p:txBody>
      </p:sp>
      <p:sp>
        <p:nvSpPr>
          <p:cNvPr id="3" name="Content Placeholder 2">
            <a:extLst>
              <a:ext uri="{FF2B5EF4-FFF2-40B4-BE49-F238E27FC236}">
                <a16:creationId xmlns:a16="http://schemas.microsoft.com/office/drawing/2014/main" id="{CD3F22BF-0328-4989-890C-FC8B2BBF891A}"/>
              </a:ext>
            </a:extLst>
          </p:cNvPr>
          <p:cNvSpPr>
            <a:spLocks noGrp="1"/>
          </p:cNvSpPr>
          <p:nvPr>
            <p:ph idx="1"/>
          </p:nvPr>
        </p:nvSpPr>
        <p:spPr>
          <a:xfrm>
            <a:off x="270145" y="2327707"/>
            <a:ext cx="11648661" cy="3445564"/>
          </a:xfrm>
        </p:spPr>
        <p:txBody>
          <a:bodyPr anchor="t">
            <a:normAutofit/>
          </a:bodyPr>
          <a:lstStyle/>
          <a:p>
            <a:r>
              <a:rPr lang="en-GB" sz="2400" dirty="0"/>
              <a:t>The more the person engages in the checking behaviour the more real the idea becomes so the compulsions actually help to keep the fear alive.</a:t>
            </a:r>
          </a:p>
          <a:p>
            <a:r>
              <a:rPr lang="en-GB" sz="2400" dirty="0"/>
              <a:t>The therapist will ask them to focus on the likelihood of the house catching fire and the gas being turned off. How great is the risk? What would happen if you didn’t check?</a:t>
            </a:r>
          </a:p>
          <a:p>
            <a:endParaRPr lang="en-GB" sz="2400" dirty="0"/>
          </a:p>
          <a:p>
            <a:r>
              <a:rPr lang="en-GB" sz="2400" dirty="0"/>
              <a:t>ERP can be included here to then expose the person to the fear or thought and to prevent them checking.</a:t>
            </a:r>
          </a:p>
          <a:p>
            <a:r>
              <a:rPr lang="en-GB" sz="2400" dirty="0"/>
              <a:t>But CBT examines the thinking behind the compulsions more deeply than ERP.   </a:t>
            </a:r>
          </a:p>
        </p:txBody>
      </p:sp>
    </p:spTree>
    <p:extLst>
      <p:ext uri="{BB962C8B-B14F-4D97-AF65-F5344CB8AC3E}">
        <p14:creationId xmlns:p14="http://schemas.microsoft.com/office/powerpoint/2010/main" val="1954828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0F0E1-4972-4D3D-8E17-907049CFDE0B}"/>
              </a:ext>
            </a:extLst>
          </p:cNvPr>
          <p:cNvSpPr>
            <a:spLocks noGrp="1"/>
          </p:cNvSpPr>
          <p:nvPr>
            <p:ph type="title"/>
          </p:nvPr>
        </p:nvSpPr>
        <p:spPr/>
        <p:txBody>
          <a:bodyPr/>
          <a:lstStyle/>
          <a:p>
            <a:pPr algn="ctr"/>
            <a:r>
              <a:rPr lang="en-GB" dirty="0">
                <a:latin typeface="+mn-lt"/>
              </a:rPr>
              <a:t>Strengths </a:t>
            </a:r>
          </a:p>
        </p:txBody>
      </p:sp>
      <p:graphicFrame>
        <p:nvGraphicFramePr>
          <p:cNvPr id="5" name="Content Placeholder 2">
            <a:extLst>
              <a:ext uri="{FF2B5EF4-FFF2-40B4-BE49-F238E27FC236}">
                <a16:creationId xmlns:a16="http://schemas.microsoft.com/office/drawing/2014/main" id="{66FA1BD1-B952-4A0B-A020-FB975981D33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54947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780AC-156D-49BB-A146-D476E772FCAF}"/>
              </a:ext>
            </a:extLst>
          </p:cNvPr>
          <p:cNvSpPr>
            <a:spLocks noGrp="1"/>
          </p:cNvSpPr>
          <p:nvPr>
            <p:ph type="title"/>
          </p:nvPr>
        </p:nvSpPr>
        <p:spPr/>
        <p:txBody>
          <a:bodyPr/>
          <a:lstStyle/>
          <a:p>
            <a:pPr algn="ctr"/>
            <a:r>
              <a:rPr lang="en-GB" dirty="0">
                <a:latin typeface="+mn-lt"/>
              </a:rPr>
              <a:t>Strengths</a:t>
            </a:r>
          </a:p>
        </p:txBody>
      </p:sp>
      <p:graphicFrame>
        <p:nvGraphicFramePr>
          <p:cNvPr id="5" name="Content Placeholder 2">
            <a:extLst>
              <a:ext uri="{FF2B5EF4-FFF2-40B4-BE49-F238E27FC236}">
                <a16:creationId xmlns:a16="http://schemas.microsoft.com/office/drawing/2014/main" id="{3B79EE48-0FE2-41D3-B334-30AE95ACC02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04592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BEA3D-87BB-4AF2-9125-F3385F3805FE}"/>
              </a:ext>
            </a:extLst>
          </p:cNvPr>
          <p:cNvSpPr>
            <a:spLocks noGrp="1"/>
          </p:cNvSpPr>
          <p:nvPr>
            <p:ph type="title"/>
          </p:nvPr>
        </p:nvSpPr>
        <p:spPr/>
        <p:txBody>
          <a:bodyPr/>
          <a:lstStyle/>
          <a:p>
            <a:pPr algn="ctr"/>
            <a:r>
              <a:rPr lang="en-GB" dirty="0">
                <a:latin typeface="+mn-lt"/>
              </a:rPr>
              <a:t>Weaknesses</a:t>
            </a:r>
          </a:p>
        </p:txBody>
      </p:sp>
      <p:graphicFrame>
        <p:nvGraphicFramePr>
          <p:cNvPr id="5" name="Content Placeholder 2">
            <a:extLst>
              <a:ext uri="{FF2B5EF4-FFF2-40B4-BE49-F238E27FC236}">
                <a16:creationId xmlns:a16="http://schemas.microsoft.com/office/drawing/2014/main" id="{BA3B0527-FD97-4F55-8C4D-E3CD11651A7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001077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81A871F-7CC3-43F0-9EB9-52C603EEB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7EA17DF-8D42-4599-A066-12036B429F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useBgFill="1">
          <p:nvSpPr>
            <p:cNvPr id="14" name="Rectangle 13">
              <a:extLst>
                <a:ext uri="{FF2B5EF4-FFF2-40B4-BE49-F238E27FC236}">
                  <a16:creationId xmlns:a16="http://schemas.microsoft.com/office/drawing/2014/main" id="{7D8DB204-7B58-4A19-827A-914E5542B6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sp>
          <p:nvSpPr>
            <p:cNvPr id="15" name="Rectangle 14">
              <a:extLst>
                <a:ext uri="{FF2B5EF4-FFF2-40B4-BE49-F238E27FC236}">
                  <a16:creationId xmlns:a16="http://schemas.microsoft.com/office/drawing/2014/main" id="{8B88DBA6-392D-4BB3-9B59-8EBA44B24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p>
          </p:txBody>
        </p:sp>
      </p:grpSp>
      <p:sp>
        <p:nvSpPr>
          <p:cNvPr id="4" name="Title 3">
            <a:extLst>
              <a:ext uri="{FF2B5EF4-FFF2-40B4-BE49-F238E27FC236}">
                <a16:creationId xmlns:a16="http://schemas.microsoft.com/office/drawing/2014/main" id="{58141399-A0AA-4018-A1F8-A1D502E57901}"/>
              </a:ext>
            </a:extLst>
          </p:cNvPr>
          <p:cNvSpPr>
            <a:spLocks noGrp="1"/>
          </p:cNvSpPr>
          <p:nvPr>
            <p:ph type="title"/>
          </p:nvPr>
        </p:nvSpPr>
        <p:spPr>
          <a:xfrm>
            <a:off x="1271589" y="3105274"/>
            <a:ext cx="10153650" cy="2581538"/>
          </a:xfrm>
        </p:spPr>
        <p:txBody>
          <a:bodyPr vert="horz" lIns="91440" tIns="45720" rIns="91440" bIns="45720" rtlCol="0" anchor="b">
            <a:normAutofit/>
          </a:bodyPr>
          <a:lstStyle/>
          <a:p>
            <a:pPr algn="ctr"/>
            <a:r>
              <a:rPr lang="en-US" sz="4400" dirty="0" err="1">
                <a:latin typeface="+mn-lt"/>
              </a:rPr>
              <a:t>Analyse</a:t>
            </a:r>
            <a:r>
              <a:rPr lang="en-US" sz="4400" dirty="0">
                <a:latin typeface="+mn-lt"/>
              </a:rPr>
              <a:t> the problems in assessing the effectiveness of treatment for one psychological disorder.</a:t>
            </a:r>
          </a:p>
        </p:txBody>
      </p:sp>
      <p:pic>
        <p:nvPicPr>
          <p:cNvPr id="7" name="Picture 6" descr="Close-up unopened pill packets">
            <a:extLst>
              <a:ext uri="{FF2B5EF4-FFF2-40B4-BE49-F238E27FC236}">
                <a16:creationId xmlns:a16="http://schemas.microsoft.com/office/drawing/2014/main" id="{228C69F4-9FAF-446B-853C-46B7A2B6F9B2}"/>
              </a:ext>
            </a:extLst>
          </p:cNvPr>
          <p:cNvPicPr>
            <a:picLocks noChangeAspect="1"/>
          </p:cNvPicPr>
          <p:nvPr/>
        </p:nvPicPr>
        <p:blipFill rotWithShape="1">
          <a:blip r:embed="rId2"/>
          <a:srcRect t="28393" b="36322"/>
          <a:stretch/>
        </p:blipFill>
        <p:spPr>
          <a:xfrm>
            <a:off x="1" y="10"/>
            <a:ext cx="12192000" cy="2828482"/>
          </a:xfrm>
          <a:prstGeom prst="rect">
            <a:avLst/>
          </a:prstGeom>
        </p:spPr>
      </p:pic>
      <p:grpSp>
        <p:nvGrpSpPr>
          <p:cNvPr id="17" name="Group 16">
            <a:extLst>
              <a:ext uri="{FF2B5EF4-FFF2-40B4-BE49-F238E27FC236}">
                <a16:creationId xmlns:a16="http://schemas.microsoft.com/office/drawing/2014/main" id="{50483D03-B230-4400-8301-33F3412829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8" name="Freeform 6">
              <a:extLst>
                <a:ext uri="{FF2B5EF4-FFF2-40B4-BE49-F238E27FC236}">
                  <a16:creationId xmlns:a16="http://schemas.microsoft.com/office/drawing/2014/main" id="{ECADAA64-BE10-4EAD-A7DA-F601862B97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1"/>
            </a:solidFill>
            <a:ln w="0">
              <a:noFill/>
              <a:prstDash val="solid"/>
              <a:round/>
              <a:headEnd/>
              <a:tailEnd/>
            </a:ln>
          </p:spPr>
          <p:txBody>
            <a:bodyPr/>
            <a:lstStyle/>
            <a:p>
              <a:endParaRPr lang="en-GB"/>
            </a:p>
          </p:txBody>
        </p:sp>
        <p:sp>
          <p:nvSpPr>
            <p:cNvPr id="19" name="Freeform 6">
              <a:extLst>
                <a:ext uri="{FF2B5EF4-FFF2-40B4-BE49-F238E27FC236}">
                  <a16:creationId xmlns:a16="http://schemas.microsoft.com/office/drawing/2014/main" id="{7A478424-EC38-4BA6-B5A6-C2EF42F5E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40000"/>
              </a:schemeClr>
            </a:solidFill>
            <a:ln w="0">
              <a:noFill/>
              <a:prstDash val="solid"/>
              <a:round/>
              <a:headEnd/>
              <a:tailEnd/>
            </a:ln>
          </p:spPr>
          <p:txBody>
            <a:bodyPr/>
            <a:lstStyle/>
            <a:p>
              <a:endParaRPr lang="en-GB"/>
            </a:p>
          </p:txBody>
        </p:sp>
      </p:grpSp>
    </p:spTree>
    <p:extLst>
      <p:ext uri="{BB962C8B-B14F-4D97-AF65-F5344CB8AC3E}">
        <p14:creationId xmlns:p14="http://schemas.microsoft.com/office/powerpoint/2010/main" val="326621350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2764B-3F5F-4C35-BBA3-C23A753E53EF}"/>
              </a:ext>
            </a:extLst>
          </p:cNvPr>
          <p:cNvSpPr>
            <a:spLocks noGrp="1"/>
          </p:cNvSpPr>
          <p:nvPr>
            <p:ph type="title"/>
          </p:nvPr>
        </p:nvSpPr>
        <p:spPr/>
        <p:txBody>
          <a:bodyPr/>
          <a:lstStyle/>
          <a:p>
            <a:pPr algn="ctr"/>
            <a:r>
              <a:rPr lang="en-GB" u="sng" dirty="0">
                <a:latin typeface="+mn-lt"/>
              </a:rPr>
              <a:t>Task </a:t>
            </a:r>
          </a:p>
        </p:txBody>
      </p:sp>
      <p:graphicFrame>
        <p:nvGraphicFramePr>
          <p:cNvPr id="5" name="Content Placeholder 2">
            <a:extLst>
              <a:ext uri="{FF2B5EF4-FFF2-40B4-BE49-F238E27FC236}">
                <a16:creationId xmlns:a16="http://schemas.microsoft.com/office/drawing/2014/main" id="{6AF2662A-D488-4998-9378-AB96F01A91B6}"/>
              </a:ext>
            </a:extLst>
          </p:cNvPr>
          <p:cNvGraphicFramePr>
            <a:graphicFrameLocks noGrp="1"/>
          </p:cNvGraphicFramePr>
          <p:nvPr>
            <p:ph idx="1"/>
            <p:extLst>
              <p:ext uri="{D42A27DB-BD31-4B8C-83A1-F6EECF244321}">
                <p14:modId xmlns:p14="http://schemas.microsoft.com/office/powerpoint/2010/main" val="173802257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79253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2F0BCB-41DE-4784-86E2-5349EA7DC6A9}"/>
              </a:ext>
            </a:extLst>
          </p:cNvPr>
          <p:cNvSpPr>
            <a:spLocks noGrp="1"/>
          </p:cNvSpPr>
          <p:nvPr>
            <p:ph idx="1"/>
          </p:nvPr>
        </p:nvSpPr>
        <p:spPr>
          <a:xfrm>
            <a:off x="304800" y="344556"/>
            <a:ext cx="11049000" cy="6387547"/>
          </a:xfrm>
        </p:spPr>
        <p:txBody>
          <a:bodyPr>
            <a:normAutofit/>
          </a:bodyPr>
          <a:lstStyle/>
          <a:p>
            <a:pPr marL="514350" indent="-514350">
              <a:buFont typeface="+mj-lt"/>
              <a:buAutoNum type="arabicPeriod"/>
            </a:pPr>
            <a:r>
              <a:rPr lang="en-GB" dirty="0"/>
              <a:t>What is the placebo effect?</a:t>
            </a:r>
          </a:p>
          <a:p>
            <a:pPr marL="514350" indent="-514350">
              <a:buFont typeface="+mj-lt"/>
              <a:buAutoNum type="arabicPeriod"/>
            </a:pPr>
            <a:r>
              <a:rPr lang="en-GB" dirty="0"/>
              <a:t>How do we measure ‘recovery’?</a:t>
            </a:r>
          </a:p>
          <a:p>
            <a:pPr marL="514350" indent="-514350">
              <a:buFont typeface="+mj-lt"/>
              <a:buAutoNum type="arabicPeriod"/>
            </a:pPr>
            <a:r>
              <a:rPr lang="en-GB" dirty="0"/>
              <a:t>How long-lasting is recovery?</a:t>
            </a:r>
          </a:p>
          <a:p>
            <a:pPr marL="514350" indent="-514350">
              <a:buFont typeface="+mj-lt"/>
              <a:buAutoNum type="arabicPeriod"/>
            </a:pPr>
            <a:r>
              <a:rPr lang="en-GB" dirty="0"/>
              <a:t>Are patients telling the truth about their symptoms?</a:t>
            </a:r>
          </a:p>
          <a:p>
            <a:pPr marL="514350" indent="-514350">
              <a:buFont typeface="+mj-lt"/>
              <a:buAutoNum type="arabicPeriod"/>
            </a:pPr>
            <a:r>
              <a:rPr lang="en-GB" dirty="0"/>
              <a:t>What types of people are used in these studies?</a:t>
            </a:r>
          </a:p>
          <a:p>
            <a:pPr marL="514350" indent="-514350">
              <a:buFont typeface="+mj-lt"/>
              <a:buAutoNum type="arabicPeriod"/>
            </a:pPr>
            <a:r>
              <a:rPr lang="en-GB" dirty="0"/>
              <a:t>Do all people with OCD have the same severity of symptoms? </a:t>
            </a:r>
          </a:p>
          <a:p>
            <a:pPr marL="514350" indent="-514350">
              <a:buFont typeface="+mj-lt"/>
              <a:buAutoNum type="arabicPeriod"/>
            </a:pPr>
            <a:r>
              <a:rPr lang="en-GB" dirty="0"/>
              <a:t>Why might it be an issue that people have more than one problem? (e.g. OCD is often co-morbid with depression) </a:t>
            </a:r>
          </a:p>
          <a:p>
            <a:pPr marL="514350" indent="-514350">
              <a:buFont typeface="+mj-lt"/>
              <a:buAutoNum type="arabicPeriod"/>
            </a:pPr>
            <a:r>
              <a:rPr lang="en-GB" dirty="0"/>
              <a:t>What are the problems with using meta-analyses?</a:t>
            </a:r>
          </a:p>
          <a:p>
            <a:pPr marL="514350" indent="-514350">
              <a:buFont typeface="+mj-lt"/>
              <a:buAutoNum type="arabicPeriod"/>
            </a:pPr>
            <a:r>
              <a:rPr lang="en-GB" dirty="0"/>
              <a:t>Does the success of a therapy rely on the therapist?</a:t>
            </a:r>
          </a:p>
          <a:p>
            <a:pPr marL="514350" indent="-514350">
              <a:buFont typeface="+mj-lt"/>
              <a:buAutoNum type="arabicPeriod"/>
            </a:pPr>
            <a:r>
              <a:rPr lang="en-GB" dirty="0"/>
              <a:t>A lot of the evidence for the effectiveness of drug treatments is done by pharmaceutical companies. Can we trust the evidence?</a:t>
            </a:r>
          </a:p>
          <a:p>
            <a:pPr marL="514350" indent="-514350">
              <a:buFont typeface="+mj-lt"/>
              <a:buAutoNum type="arabicPeriod"/>
            </a:pPr>
            <a:r>
              <a:rPr lang="en-GB" dirty="0"/>
              <a:t>Is research of this nature ethical?</a:t>
            </a:r>
          </a:p>
          <a:p>
            <a:endParaRPr lang="en-GB" dirty="0"/>
          </a:p>
          <a:p>
            <a:pPr marL="514350" indent="-514350">
              <a:buFont typeface="+mj-lt"/>
              <a:buAutoNum type="arabicPeriod"/>
            </a:pPr>
            <a:endParaRPr lang="en-GB" dirty="0"/>
          </a:p>
        </p:txBody>
      </p:sp>
    </p:spTree>
    <p:extLst>
      <p:ext uri="{BB962C8B-B14F-4D97-AF65-F5344CB8AC3E}">
        <p14:creationId xmlns:p14="http://schemas.microsoft.com/office/powerpoint/2010/main" val="354084909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DD9A1B-23F2-4443-B0D4-00FF72D27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5A69CBB-DA63-440A-B853-88D42A6FE4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60" y="873720"/>
            <a:ext cx="10534650" cy="4962109"/>
          </a:xfrm>
          <a:custGeom>
            <a:avLst/>
            <a:gdLst>
              <a:gd name="connsiteX0" fmla="*/ 6180200 w 10534650"/>
              <a:gd name="connsiteY0" fmla="*/ 4801197 h 4962109"/>
              <a:gd name="connsiteX1" fmla="*/ 6147637 w 10534650"/>
              <a:gd name="connsiteY1" fmla="*/ 4805291 h 4962109"/>
              <a:gd name="connsiteX2" fmla="*/ 6164640 w 10534650"/>
              <a:gd name="connsiteY2" fmla="*/ 4804893 h 4962109"/>
              <a:gd name="connsiteX3" fmla="*/ 6180200 w 10534650"/>
              <a:gd name="connsiteY3" fmla="*/ 4801197 h 4962109"/>
              <a:gd name="connsiteX4" fmla="*/ 5969537 w 10534650"/>
              <a:gd name="connsiteY4" fmla="*/ 4731750 h 4962109"/>
              <a:gd name="connsiteX5" fmla="*/ 5980870 w 10534650"/>
              <a:gd name="connsiteY5" fmla="*/ 4743324 h 4962109"/>
              <a:gd name="connsiteX6" fmla="*/ 5980870 w 10534650"/>
              <a:gd name="connsiteY6" fmla="*/ 4743323 h 4962109"/>
              <a:gd name="connsiteX7" fmla="*/ 6712815 w 10534650"/>
              <a:gd name="connsiteY7" fmla="*/ 4676908 h 4962109"/>
              <a:gd name="connsiteX8" fmla="*/ 6712815 w 10534650"/>
              <a:gd name="connsiteY8" fmla="*/ 4676909 h 4962109"/>
              <a:gd name="connsiteX9" fmla="*/ 6734605 w 10534650"/>
              <a:gd name="connsiteY9" fmla="*/ 4700281 h 4962109"/>
              <a:gd name="connsiteX10" fmla="*/ 6712815 w 10534650"/>
              <a:gd name="connsiteY10" fmla="*/ 4676908 h 4962109"/>
              <a:gd name="connsiteX11" fmla="*/ 5236566 w 10534650"/>
              <a:gd name="connsiteY11" fmla="*/ 4571169 h 4962109"/>
              <a:gd name="connsiteX12" fmla="*/ 5264294 w 10534650"/>
              <a:gd name="connsiteY12" fmla="*/ 4579674 h 4962109"/>
              <a:gd name="connsiteX13" fmla="*/ 5280204 w 10534650"/>
              <a:gd name="connsiteY13" fmla="*/ 4586908 h 4962109"/>
              <a:gd name="connsiteX14" fmla="*/ 5280336 w 10534650"/>
              <a:gd name="connsiteY14" fmla="*/ 4586967 h 4962109"/>
              <a:gd name="connsiteX15" fmla="*/ 5294396 w 10534650"/>
              <a:gd name="connsiteY15" fmla="*/ 4593609 h 4962109"/>
              <a:gd name="connsiteX16" fmla="*/ 5296104 w 10534650"/>
              <a:gd name="connsiteY16" fmla="*/ 4594130 h 4962109"/>
              <a:gd name="connsiteX17" fmla="*/ 5301566 w 10534650"/>
              <a:gd name="connsiteY17" fmla="*/ 4596610 h 4962109"/>
              <a:gd name="connsiteX18" fmla="*/ 5323749 w 10534650"/>
              <a:gd name="connsiteY18" fmla="*/ 4602562 h 4962109"/>
              <a:gd name="connsiteX19" fmla="*/ 5296104 w 10534650"/>
              <a:gd name="connsiteY19" fmla="*/ 4594130 h 4962109"/>
              <a:gd name="connsiteX20" fmla="*/ 5280336 w 10534650"/>
              <a:gd name="connsiteY20" fmla="*/ 4586967 h 4962109"/>
              <a:gd name="connsiteX21" fmla="*/ 5266003 w 10534650"/>
              <a:gd name="connsiteY21" fmla="*/ 4580197 h 4962109"/>
              <a:gd name="connsiteX22" fmla="*/ 5264294 w 10534650"/>
              <a:gd name="connsiteY22" fmla="*/ 4579674 h 4962109"/>
              <a:gd name="connsiteX23" fmla="*/ 5258823 w 10534650"/>
              <a:gd name="connsiteY23" fmla="*/ 4577184 h 4962109"/>
              <a:gd name="connsiteX24" fmla="*/ 5236566 w 10534650"/>
              <a:gd name="connsiteY24" fmla="*/ 4571169 h 4962109"/>
              <a:gd name="connsiteX25" fmla="*/ 5514391 w 10534650"/>
              <a:gd name="connsiteY25" fmla="*/ 4562409 h 4962109"/>
              <a:gd name="connsiteX26" fmla="*/ 5571581 w 10534650"/>
              <a:gd name="connsiteY26" fmla="*/ 4569638 h 4962109"/>
              <a:gd name="connsiteX27" fmla="*/ 5542458 w 10534650"/>
              <a:gd name="connsiteY27" fmla="*/ 4562909 h 4962109"/>
              <a:gd name="connsiteX28" fmla="*/ 5514391 w 10534650"/>
              <a:gd name="connsiteY28" fmla="*/ 4562409 h 4962109"/>
              <a:gd name="connsiteX29" fmla="*/ 3097094 w 10534650"/>
              <a:gd name="connsiteY29" fmla="*/ 4429045 h 4962109"/>
              <a:gd name="connsiteX30" fmla="*/ 3088347 w 10534650"/>
              <a:gd name="connsiteY30" fmla="*/ 4439791 h 4962109"/>
              <a:gd name="connsiteX31" fmla="*/ 3072652 w 10534650"/>
              <a:gd name="connsiteY31" fmla="*/ 4457084 h 4962109"/>
              <a:gd name="connsiteX32" fmla="*/ 3053825 w 10534650"/>
              <a:gd name="connsiteY32" fmla="*/ 4465207 h 4962109"/>
              <a:gd name="connsiteX33" fmla="*/ 3088348 w 10534650"/>
              <a:gd name="connsiteY33" fmla="*/ 4439791 h 4962109"/>
              <a:gd name="connsiteX34" fmla="*/ 4090071 w 10534650"/>
              <a:gd name="connsiteY34" fmla="*/ 4402823 h 4962109"/>
              <a:gd name="connsiteX35" fmla="*/ 4105672 w 10534650"/>
              <a:gd name="connsiteY35" fmla="*/ 4404644 h 4962109"/>
              <a:gd name="connsiteX36" fmla="*/ 4121173 w 10534650"/>
              <a:gd name="connsiteY36" fmla="*/ 4414076 h 4962109"/>
              <a:gd name="connsiteX37" fmla="*/ 4105673 w 10534650"/>
              <a:gd name="connsiteY37" fmla="*/ 4404644 h 4962109"/>
              <a:gd name="connsiteX38" fmla="*/ 4105672 w 10534650"/>
              <a:gd name="connsiteY38" fmla="*/ 4404644 h 4962109"/>
              <a:gd name="connsiteX39" fmla="*/ 4105672 w 10534650"/>
              <a:gd name="connsiteY39" fmla="*/ 4404644 h 4962109"/>
              <a:gd name="connsiteX40" fmla="*/ 4090071 w 10534650"/>
              <a:gd name="connsiteY40" fmla="*/ 4402823 h 4962109"/>
              <a:gd name="connsiteX41" fmla="*/ 3874703 w 10534650"/>
              <a:gd name="connsiteY41" fmla="*/ 4390456 h 4962109"/>
              <a:gd name="connsiteX42" fmla="*/ 3921126 w 10534650"/>
              <a:gd name="connsiteY42" fmla="*/ 4417222 h 4962109"/>
              <a:gd name="connsiteX43" fmla="*/ 3896594 w 10534650"/>
              <a:gd name="connsiteY43" fmla="*/ 4409211 h 4962109"/>
              <a:gd name="connsiteX44" fmla="*/ 3874703 w 10534650"/>
              <a:gd name="connsiteY44" fmla="*/ 4390456 h 4962109"/>
              <a:gd name="connsiteX45" fmla="*/ 7873706 w 10534650"/>
              <a:gd name="connsiteY45" fmla="*/ 4301238 h 4962109"/>
              <a:gd name="connsiteX46" fmla="*/ 7892206 w 10534650"/>
              <a:gd name="connsiteY46" fmla="*/ 4317039 h 4962109"/>
              <a:gd name="connsiteX47" fmla="*/ 7899880 w 10534650"/>
              <a:gd name="connsiteY47" fmla="*/ 4320773 h 4962109"/>
              <a:gd name="connsiteX48" fmla="*/ 7892205 w 10534650"/>
              <a:gd name="connsiteY48" fmla="*/ 4317038 h 4962109"/>
              <a:gd name="connsiteX49" fmla="*/ 7873706 w 10534650"/>
              <a:gd name="connsiteY49" fmla="*/ 4301238 h 4962109"/>
              <a:gd name="connsiteX50" fmla="*/ 1456506 w 10534650"/>
              <a:gd name="connsiteY50" fmla="*/ 3863438 h 4962109"/>
              <a:gd name="connsiteX51" fmla="*/ 1442667 w 10534650"/>
              <a:gd name="connsiteY51" fmla="*/ 3867764 h 4962109"/>
              <a:gd name="connsiteX52" fmla="*/ 1397372 w 10534650"/>
              <a:gd name="connsiteY52" fmla="*/ 3890362 h 4962109"/>
              <a:gd name="connsiteX53" fmla="*/ 1442668 w 10534650"/>
              <a:gd name="connsiteY53" fmla="*/ 3867764 h 4962109"/>
              <a:gd name="connsiteX54" fmla="*/ 1071905 w 10534650"/>
              <a:gd name="connsiteY54" fmla="*/ 3816123 h 4962109"/>
              <a:gd name="connsiteX55" fmla="*/ 1062478 w 10534650"/>
              <a:gd name="connsiteY55" fmla="*/ 3818725 h 4962109"/>
              <a:gd name="connsiteX56" fmla="*/ 1022563 w 10534650"/>
              <a:gd name="connsiteY56" fmla="*/ 3825445 h 4962109"/>
              <a:gd name="connsiteX57" fmla="*/ 1062480 w 10534650"/>
              <a:gd name="connsiteY57" fmla="*/ 3818725 h 4962109"/>
              <a:gd name="connsiteX58" fmla="*/ 1209869 w 10534650"/>
              <a:gd name="connsiteY58" fmla="*/ 3815014 h 4962109"/>
              <a:gd name="connsiteX59" fmla="*/ 1257364 w 10534650"/>
              <a:gd name="connsiteY59" fmla="*/ 3832567 h 4962109"/>
              <a:gd name="connsiteX60" fmla="*/ 1209869 w 10534650"/>
              <a:gd name="connsiteY60" fmla="*/ 3815014 h 4962109"/>
              <a:gd name="connsiteX61" fmla="*/ 0 w 10534650"/>
              <a:gd name="connsiteY61" fmla="*/ 0 h 4962109"/>
              <a:gd name="connsiteX62" fmla="*/ 10534650 w 10534650"/>
              <a:gd name="connsiteY62" fmla="*/ 0 h 4962109"/>
              <a:gd name="connsiteX63" fmla="*/ 10534650 w 10534650"/>
              <a:gd name="connsiteY63" fmla="*/ 3353931 h 4962109"/>
              <a:gd name="connsiteX64" fmla="*/ 10495227 w 10534650"/>
              <a:gd name="connsiteY64" fmla="*/ 3401247 h 4962109"/>
              <a:gd name="connsiteX65" fmla="*/ 10463118 w 10534650"/>
              <a:gd name="connsiteY65" fmla="*/ 3434133 h 4962109"/>
              <a:gd name="connsiteX66" fmla="*/ 10378879 w 10534650"/>
              <a:gd name="connsiteY66" fmla="*/ 3472380 h 4962109"/>
              <a:gd name="connsiteX67" fmla="*/ 10304799 w 10534650"/>
              <a:gd name="connsiteY67" fmla="*/ 3500370 h 4962109"/>
              <a:gd name="connsiteX68" fmla="*/ 10250242 w 10534650"/>
              <a:gd name="connsiteY68" fmla="*/ 3533216 h 4962109"/>
              <a:gd name="connsiteX69" fmla="*/ 10204013 w 10534650"/>
              <a:gd name="connsiteY69" fmla="*/ 3563655 h 4962109"/>
              <a:gd name="connsiteX70" fmla="*/ 10098588 w 10534650"/>
              <a:gd name="connsiteY70" fmla="*/ 3643324 h 4962109"/>
              <a:gd name="connsiteX71" fmla="*/ 9983369 w 10534650"/>
              <a:gd name="connsiteY71" fmla="*/ 3708784 h 4962109"/>
              <a:gd name="connsiteX72" fmla="*/ 9888637 w 10534650"/>
              <a:gd name="connsiteY72" fmla="*/ 3792146 h 4962109"/>
              <a:gd name="connsiteX73" fmla="*/ 9848780 w 10534650"/>
              <a:gd name="connsiteY73" fmla="*/ 3838049 h 4962109"/>
              <a:gd name="connsiteX74" fmla="*/ 9769701 w 10534650"/>
              <a:gd name="connsiteY74" fmla="*/ 3865885 h 4962109"/>
              <a:gd name="connsiteX75" fmla="*/ 9682888 w 10534650"/>
              <a:gd name="connsiteY75" fmla="*/ 3911938 h 4962109"/>
              <a:gd name="connsiteX76" fmla="*/ 9620297 w 10534650"/>
              <a:gd name="connsiteY76" fmla="*/ 3959262 h 4962109"/>
              <a:gd name="connsiteX77" fmla="*/ 9572344 w 10534650"/>
              <a:gd name="connsiteY77" fmla="*/ 3990515 h 4962109"/>
              <a:gd name="connsiteX78" fmla="*/ 9505537 w 10534650"/>
              <a:gd name="connsiteY78" fmla="*/ 4020672 h 4962109"/>
              <a:gd name="connsiteX79" fmla="*/ 9437819 w 10534650"/>
              <a:gd name="connsiteY79" fmla="*/ 4061525 h 4962109"/>
              <a:gd name="connsiteX80" fmla="*/ 9404527 w 10534650"/>
              <a:gd name="connsiteY80" fmla="*/ 4087281 h 4962109"/>
              <a:gd name="connsiteX81" fmla="*/ 9340611 w 10534650"/>
              <a:gd name="connsiteY81" fmla="*/ 4129506 h 4962109"/>
              <a:gd name="connsiteX82" fmla="*/ 9275062 w 10534650"/>
              <a:gd name="connsiteY82" fmla="*/ 4168468 h 4962109"/>
              <a:gd name="connsiteX83" fmla="*/ 9154049 w 10534650"/>
              <a:gd name="connsiteY83" fmla="*/ 4209968 h 4962109"/>
              <a:gd name="connsiteX84" fmla="*/ 9041981 w 10534650"/>
              <a:gd name="connsiteY84" fmla="*/ 4275454 h 4962109"/>
              <a:gd name="connsiteX85" fmla="*/ 8953407 w 10534650"/>
              <a:gd name="connsiteY85" fmla="*/ 4322870 h 4962109"/>
              <a:gd name="connsiteX86" fmla="*/ 8901537 w 10534650"/>
              <a:gd name="connsiteY86" fmla="*/ 4354413 h 4962109"/>
              <a:gd name="connsiteX87" fmla="*/ 8805370 w 10534650"/>
              <a:gd name="connsiteY87" fmla="*/ 4426175 h 4962109"/>
              <a:gd name="connsiteX88" fmla="*/ 8658874 w 10534650"/>
              <a:gd name="connsiteY88" fmla="*/ 4498599 h 4962109"/>
              <a:gd name="connsiteX89" fmla="*/ 8570718 w 10534650"/>
              <a:gd name="connsiteY89" fmla="*/ 4537136 h 4962109"/>
              <a:gd name="connsiteX90" fmla="*/ 8382959 w 10534650"/>
              <a:gd name="connsiteY90" fmla="*/ 4591539 h 4962109"/>
              <a:gd name="connsiteX91" fmla="*/ 8322237 w 10534650"/>
              <a:gd name="connsiteY91" fmla="*/ 4611347 h 4962109"/>
              <a:gd name="connsiteX92" fmla="*/ 8253574 w 10534650"/>
              <a:gd name="connsiteY92" fmla="*/ 4622451 h 4962109"/>
              <a:gd name="connsiteX93" fmla="*/ 8142452 w 10534650"/>
              <a:gd name="connsiteY93" fmla="*/ 4652191 h 4962109"/>
              <a:gd name="connsiteX94" fmla="*/ 7926082 w 10534650"/>
              <a:gd name="connsiteY94" fmla="*/ 4701680 h 4962109"/>
              <a:gd name="connsiteX95" fmla="*/ 7878875 w 10534650"/>
              <a:gd name="connsiteY95" fmla="*/ 4708305 h 4962109"/>
              <a:gd name="connsiteX96" fmla="*/ 7757501 w 10534650"/>
              <a:gd name="connsiteY96" fmla="*/ 4741432 h 4962109"/>
              <a:gd name="connsiteX97" fmla="*/ 7684511 w 10534650"/>
              <a:gd name="connsiteY97" fmla="*/ 4764301 h 4962109"/>
              <a:gd name="connsiteX98" fmla="*/ 7624515 w 10534650"/>
              <a:gd name="connsiteY98" fmla="*/ 4776179 h 4962109"/>
              <a:gd name="connsiteX99" fmla="*/ 7571930 w 10534650"/>
              <a:gd name="connsiteY99" fmla="*/ 4780027 h 4962109"/>
              <a:gd name="connsiteX100" fmla="*/ 7432402 w 10534650"/>
              <a:gd name="connsiteY100" fmla="*/ 4807278 h 4962109"/>
              <a:gd name="connsiteX101" fmla="*/ 7376754 w 10534650"/>
              <a:gd name="connsiteY101" fmla="*/ 4817968 h 4962109"/>
              <a:gd name="connsiteX102" fmla="*/ 7231546 w 10534650"/>
              <a:gd name="connsiteY102" fmla="*/ 4857825 h 4962109"/>
              <a:gd name="connsiteX103" fmla="*/ 7109089 w 10534650"/>
              <a:gd name="connsiteY103" fmla="*/ 4882341 h 4962109"/>
              <a:gd name="connsiteX104" fmla="*/ 7057788 w 10534650"/>
              <a:gd name="connsiteY104" fmla="*/ 4894624 h 4962109"/>
              <a:gd name="connsiteX105" fmla="*/ 6941125 w 10534650"/>
              <a:gd name="connsiteY105" fmla="*/ 4913041 h 4962109"/>
              <a:gd name="connsiteX106" fmla="*/ 6874857 w 10534650"/>
              <a:gd name="connsiteY106" fmla="*/ 4927091 h 4962109"/>
              <a:gd name="connsiteX107" fmla="*/ 6714789 w 10534650"/>
              <a:gd name="connsiteY107" fmla="*/ 4937175 h 4962109"/>
              <a:gd name="connsiteX108" fmla="*/ 6549597 w 10534650"/>
              <a:gd name="connsiteY108" fmla="*/ 4946170 h 4962109"/>
              <a:gd name="connsiteX109" fmla="*/ 6459201 w 10534650"/>
              <a:gd name="connsiteY109" fmla="*/ 4946704 h 4962109"/>
              <a:gd name="connsiteX110" fmla="*/ 6379993 w 10534650"/>
              <a:gd name="connsiteY110" fmla="*/ 4951898 h 4962109"/>
              <a:gd name="connsiteX111" fmla="*/ 6311205 w 10534650"/>
              <a:gd name="connsiteY111" fmla="*/ 4953901 h 4962109"/>
              <a:gd name="connsiteX112" fmla="*/ 6201505 w 10534650"/>
              <a:gd name="connsiteY112" fmla="*/ 4959986 h 4962109"/>
              <a:gd name="connsiteX113" fmla="*/ 6156018 w 10534650"/>
              <a:gd name="connsiteY113" fmla="*/ 4960421 h 4962109"/>
              <a:gd name="connsiteX114" fmla="*/ 6049276 w 10534650"/>
              <a:gd name="connsiteY114" fmla="*/ 4952977 h 4962109"/>
              <a:gd name="connsiteX115" fmla="*/ 6012280 w 10534650"/>
              <a:gd name="connsiteY115" fmla="*/ 4948608 h 4962109"/>
              <a:gd name="connsiteX116" fmla="*/ 5942361 w 10534650"/>
              <a:gd name="connsiteY116" fmla="*/ 4920847 h 4962109"/>
              <a:gd name="connsiteX117" fmla="*/ 5933980 w 10534650"/>
              <a:gd name="connsiteY117" fmla="*/ 4918608 h 4962109"/>
              <a:gd name="connsiteX118" fmla="*/ 5887681 w 10534650"/>
              <a:gd name="connsiteY118" fmla="*/ 4906368 h 4962109"/>
              <a:gd name="connsiteX119" fmla="*/ 5862209 w 10534650"/>
              <a:gd name="connsiteY119" fmla="*/ 4901667 h 4962109"/>
              <a:gd name="connsiteX120" fmla="*/ 5765973 w 10534650"/>
              <a:gd name="connsiteY120" fmla="*/ 4876200 h 4962109"/>
              <a:gd name="connsiteX121" fmla="*/ 5710431 w 10534650"/>
              <a:gd name="connsiteY121" fmla="*/ 4863519 h 4962109"/>
              <a:gd name="connsiteX122" fmla="*/ 5664908 w 10534650"/>
              <a:gd name="connsiteY122" fmla="*/ 4861723 h 4962109"/>
              <a:gd name="connsiteX123" fmla="*/ 5585007 w 10534650"/>
              <a:gd name="connsiteY123" fmla="*/ 4857960 h 4962109"/>
              <a:gd name="connsiteX124" fmla="*/ 5559231 w 10534650"/>
              <a:gd name="connsiteY124" fmla="*/ 4860477 h 4962109"/>
              <a:gd name="connsiteX125" fmla="*/ 5444811 w 10534650"/>
              <a:gd name="connsiteY125" fmla="*/ 4840451 h 4962109"/>
              <a:gd name="connsiteX126" fmla="*/ 5379124 w 10534650"/>
              <a:gd name="connsiteY126" fmla="*/ 4835057 h 4962109"/>
              <a:gd name="connsiteX127" fmla="*/ 5306093 w 10534650"/>
              <a:gd name="connsiteY127" fmla="*/ 4814877 h 4962109"/>
              <a:gd name="connsiteX128" fmla="*/ 5284433 w 10534650"/>
              <a:gd name="connsiteY128" fmla="*/ 4814147 h 4962109"/>
              <a:gd name="connsiteX129" fmla="*/ 5260152 w 10534650"/>
              <a:gd name="connsiteY129" fmla="*/ 4813796 h 4962109"/>
              <a:gd name="connsiteX130" fmla="*/ 5185829 w 10534650"/>
              <a:gd name="connsiteY130" fmla="*/ 4809858 h 4962109"/>
              <a:gd name="connsiteX131" fmla="*/ 5140387 w 10534650"/>
              <a:gd name="connsiteY131" fmla="*/ 4812334 h 4962109"/>
              <a:gd name="connsiteX132" fmla="*/ 5054734 w 10534650"/>
              <a:gd name="connsiteY132" fmla="*/ 4803174 h 4962109"/>
              <a:gd name="connsiteX133" fmla="*/ 5022638 w 10534650"/>
              <a:gd name="connsiteY133" fmla="*/ 4805814 h 4962109"/>
              <a:gd name="connsiteX134" fmla="*/ 4942261 w 10534650"/>
              <a:gd name="connsiteY134" fmla="*/ 4800907 h 4962109"/>
              <a:gd name="connsiteX135" fmla="*/ 4870420 w 10534650"/>
              <a:gd name="connsiteY135" fmla="*/ 4793240 h 4962109"/>
              <a:gd name="connsiteX136" fmla="*/ 4800874 w 10534650"/>
              <a:gd name="connsiteY136" fmla="*/ 4789997 h 4962109"/>
              <a:gd name="connsiteX137" fmla="*/ 4750778 w 10534650"/>
              <a:gd name="connsiteY137" fmla="*/ 4792713 h 4962109"/>
              <a:gd name="connsiteX138" fmla="*/ 4696598 w 10534650"/>
              <a:gd name="connsiteY138" fmla="*/ 4792741 h 4962109"/>
              <a:gd name="connsiteX139" fmla="*/ 4546427 w 10534650"/>
              <a:gd name="connsiteY139" fmla="*/ 4804612 h 4962109"/>
              <a:gd name="connsiteX140" fmla="*/ 4519273 w 10534650"/>
              <a:gd name="connsiteY140" fmla="*/ 4797386 h 4962109"/>
              <a:gd name="connsiteX141" fmla="*/ 4363361 w 10534650"/>
              <a:gd name="connsiteY141" fmla="*/ 4781778 h 4962109"/>
              <a:gd name="connsiteX142" fmla="*/ 4329354 w 10534650"/>
              <a:gd name="connsiteY142" fmla="*/ 4779838 h 4962109"/>
              <a:gd name="connsiteX143" fmla="*/ 4239595 w 10534650"/>
              <a:gd name="connsiteY143" fmla="*/ 4751840 h 4962109"/>
              <a:gd name="connsiteX144" fmla="*/ 4096514 w 10534650"/>
              <a:gd name="connsiteY144" fmla="*/ 4776811 h 4962109"/>
              <a:gd name="connsiteX145" fmla="*/ 3961888 w 10534650"/>
              <a:gd name="connsiteY145" fmla="*/ 4811077 h 4962109"/>
              <a:gd name="connsiteX146" fmla="*/ 3944891 w 10534650"/>
              <a:gd name="connsiteY146" fmla="*/ 4815486 h 4962109"/>
              <a:gd name="connsiteX147" fmla="*/ 3896970 w 10534650"/>
              <a:gd name="connsiteY147" fmla="*/ 4821693 h 4962109"/>
              <a:gd name="connsiteX148" fmla="*/ 3838196 w 10534650"/>
              <a:gd name="connsiteY148" fmla="*/ 4821037 h 4962109"/>
              <a:gd name="connsiteX149" fmla="*/ 3800670 w 10534650"/>
              <a:gd name="connsiteY149" fmla="*/ 4823403 h 4962109"/>
              <a:gd name="connsiteX150" fmla="*/ 3797857 w 10534650"/>
              <a:gd name="connsiteY150" fmla="*/ 4823456 h 4962109"/>
              <a:gd name="connsiteX151" fmla="*/ 3740361 w 10534650"/>
              <a:gd name="connsiteY151" fmla="*/ 4819547 h 4962109"/>
              <a:gd name="connsiteX152" fmla="*/ 3733853 w 10534650"/>
              <a:gd name="connsiteY152" fmla="*/ 4818257 h 4962109"/>
              <a:gd name="connsiteX153" fmla="*/ 3704618 w 10534650"/>
              <a:gd name="connsiteY153" fmla="*/ 4809915 h 4962109"/>
              <a:gd name="connsiteX154" fmla="*/ 3622533 w 10534650"/>
              <a:gd name="connsiteY154" fmla="*/ 4789121 h 4962109"/>
              <a:gd name="connsiteX155" fmla="*/ 3545207 w 10534650"/>
              <a:gd name="connsiteY155" fmla="*/ 4769391 h 4962109"/>
              <a:gd name="connsiteX156" fmla="*/ 3519303 w 10534650"/>
              <a:gd name="connsiteY156" fmla="*/ 4784698 h 4962109"/>
              <a:gd name="connsiteX157" fmla="*/ 3480065 w 10534650"/>
              <a:gd name="connsiteY157" fmla="*/ 4796876 h 4962109"/>
              <a:gd name="connsiteX158" fmla="*/ 3438793 w 10534650"/>
              <a:gd name="connsiteY158" fmla="*/ 4776257 h 4962109"/>
              <a:gd name="connsiteX159" fmla="*/ 3341926 w 10534650"/>
              <a:gd name="connsiteY159" fmla="*/ 4732751 h 4962109"/>
              <a:gd name="connsiteX160" fmla="*/ 3279243 w 10534650"/>
              <a:gd name="connsiteY160" fmla="*/ 4726817 h 4962109"/>
              <a:gd name="connsiteX161" fmla="*/ 3143823 w 10534650"/>
              <a:gd name="connsiteY161" fmla="*/ 4701842 h 4962109"/>
              <a:gd name="connsiteX162" fmla="*/ 3056138 w 10534650"/>
              <a:gd name="connsiteY162" fmla="*/ 4673429 h 4962109"/>
              <a:gd name="connsiteX163" fmla="*/ 2993770 w 10534650"/>
              <a:gd name="connsiteY163" fmla="*/ 4643771 h 4962109"/>
              <a:gd name="connsiteX164" fmla="*/ 2904225 w 10534650"/>
              <a:gd name="connsiteY164" fmla="*/ 4604470 h 4962109"/>
              <a:gd name="connsiteX165" fmla="*/ 2813231 w 10534650"/>
              <a:gd name="connsiteY165" fmla="*/ 4581028 h 4962109"/>
              <a:gd name="connsiteX166" fmla="*/ 2748028 w 10534650"/>
              <a:gd name="connsiteY166" fmla="*/ 4554886 h 4962109"/>
              <a:gd name="connsiteX167" fmla="*/ 2667581 w 10534650"/>
              <a:gd name="connsiteY167" fmla="*/ 4534574 h 4962109"/>
              <a:gd name="connsiteX168" fmla="*/ 2599283 w 10534650"/>
              <a:gd name="connsiteY168" fmla="*/ 4529376 h 4962109"/>
              <a:gd name="connsiteX169" fmla="*/ 2491986 w 10534650"/>
              <a:gd name="connsiteY169" fmla="*/ 4524678 h 4962109"/>
              <a:gd name="connsiteX170" fmla="*/ 2363895 w 10534650"/>
              <a:gd name="connsiteY170" fmla="*/ 4471069 h 4962109"/>
              <a:gd name="connsiteX171" fmla="*/ 2311566 w 10534650"/>
              <a:gd name="connsiteY171" fmla="*/ 4457491 h 4962109"/>
              <a:gd name="connsiteX172" fmla="*/ 2262011 w 10534650"/>
              <a:gd name="connsiteY172" fmla="*/ 4449484 h 4962109"/>
              <a:gd name="connsiteX173" fmla="*/ 2158206 w 10534650"/>
              <a:gd name="connsiteY173" fmla="*/ 4412555 h 4962109"/>
              <a:gd name="connsiteX174" fmla="*/ 2115838 w 10534650"/>
              <a:gd name="connsiteY174" fmla="*/ 4399840 h 4962109"/>
              <a:gd name="connsiteX175" fmla="*/ 2055614 w 10534650"/>
              <a:gd name="connsiteY175" fmla="*/ 4395932 h 4962109"/>
              <a:gd name="connsiteX176" fmla="*/ 1947021 w 10534650"/>
              <a:gd name="connsiteY176" fmla="*/ 4374820 h 4962109"/>
              <a:gd name="connsiteX177" fmla="*/ 1840396 w 10534650"/>
              <a:gd name="connsiteY177" fmla="*/ 4327492 h 4962109"/>
              <a:gd name="connsiteX178" fmla="*/ 1793775 w 10534650"/>
              <a:gd name="connsiteY178" fmla="*/ 4328221 h 4962109"/>
              <a:gd name="connsiteX179" fmla="*/ 1777216 w 10534650"/>
              <a:gd name="connsiteY179" fmla="*/ 4326168 h 4962109"/>
              <a:gd name="connsiteX180" fmla="*/ 1629295 w 10534650"/>
              <a:gd name="connsiteY180" fmla="*/ 4294032 h 4962109"/>
              <a:gd name="connsiteX181" fmla="*/ 1614496 w 10534650"/>
              <a:gd name="connsiteY181" fmla="*/ 4290614 h 4962109"/>
              <a:gd name="connsiteX182" fmla="*/ 1545646 w 10534650"/>
              <a:gd name="connsiteY182" fmla="*/ 4266265 h 4962109"/>
              <a:gd name="connsiteX183" fmla="*/ 1369537 w 10534650"/>
              <a:gd name="connsiteY183" fmla="*/ 4242047 h 4962109"/>
              <a:gd name="connsiteX184" fmla="*/ 1358743 w 10534650"/>
              <a:gd name="connsiteY184" fmla="*/ 4239828 h 4962109"/>
              <a:gd name="connsiteX185" fmla="*/ 1298789 w 10534650"/>
              <a:gd name="connsiteY185" fmla="*/ 4245587 h 4962109"/>
              <a:gd name="connsiteX186" fmla="*/ 1268483 w 10534650"/>
              <a:gd name="connsiteY186" fmla="*/ 4257443 h 4962109"/>
              <a:gd name="connsiteX187" fmla="*/ 1221700 w 10534650"/>
              <a:gd name="connsiteY187" fmla="*/ 4268736 h 4962109"/>
              <a:gd name="connsiteX188" fmla="*/ 1174793 w 10534650"/>
              <a:gd name="connsiteY188" fmla="*/ 4270928 h 4962109"/>
              <a:gd name="connsiteX189" fmla="*/ 1098150 w 10534650"/>
              <a:gd name="connsiteY189" fmla="*/ 4243822 h 4962109"/>
              <a:gd name="connsiteX190" fmla="*/ 1069859 w 10534650"/>
              <a:gd name="connsiteY190" fmla="*/ 4239673 h 4962109"/>
              <a:gd name="connsiteX191" fmla="*/ 1007226 w 10534650"/>
              <a:gd name="connsiteY191" fmla="*/ 4224839 h 4962109"/>
              <a:gd name="connsiteX192" fmla="*/ 951768 w 10534650"/>
              <a:gd name="connsiteY192" fmla="*/ 4221810 h 4962109"/>
              <a:gd name="connsiteX193" fmla="*/ 906114 w 10534650"/>
              <a:gd name="connsiteY193" fmla="*/ 4235593 h 4962109"/>
              <a:gd name="connsiteX194" fmla="*/ 841245 w 10534650"/>
              <a:gd name="connsiteY194" fmla="*/ 4234521 h 4962109"/>
              <a:gd name="connsiteX195" fmla="*/ 800332 w 10534650"/>
              <a:gd name="connsiteY195" fmla="*/ 4219495 h 4962109"/>
              <a:gd name="connsiteX196" fmla="*/ 791951 w 10534650"/>
              <a:gd name="connsiteY196" fmla="*/ 4217256 h 4962109"/>
              <a:gd name="connsiteX197" fmla="*/ 682847 w 10534650"/>
              <a:gd name="connsiteY197" fmla="*/ 4209095 h 4962109"/>
              <a:gd name="connsiteX198" fmla="*/ 544048 w 10534650"/>
              <a:gd name="connsiteY198" fmla="*/ 4236583 h 4962109"/>
              <a:gd name="connsiteX199" fmla="*/ 520986 w 10534650"/>
              <a:gd name="connsiteY199" fmla="*/ 4242810 h 4962109"/>
              <a:gd name="connsiteX200" fmla="*/ 410178 w 10534650"/>
              <a:gd name="connsiteY200" fmla="*/ 4248822 h 4962109"/>
              <a:gd name="connsiteX201" fmla="*/ 350333 w 10534650"/>
              <a:gd name="connsiteY201" fmla="*/ 4258484 h 4962109"/>
              <a:gd name="connsiteX202" fmla="*/ 307802 w 10534650"/>
              <a:gd name="connsiteY202" fmla="*/ 4256334 h 4962109"/>
              <a:gd name="connsiteX203" fmla="*/ 254816 w 10534650"/>
              <a:gd name="connsiteY203" fmla="*/ 4277037 h 4962109"/>
              <a:gd name="connsiteX204" fmla="*/ 237292 w 10534650"/>
              <a:gd name="connsiteY204" fmla="*/ 4286423 h 4962109"/>
              <a:gd name="connsiteX205" fmla="*/ 216734 w 10534650"/>
              <a:gd name="connsiteY205" fmla="*/ 4291334 h 4962109"/>
              <a:gd name="connsiteX206" fmla="*/ 124141 w 10534650"/>
              <a:gd name="connsiteY206" fmla="*/ 4305079 h 4962109"/>
              <a:gd name="connsiteX207" fmla="*/ 107121 w 10534650"/>
              <a:gd name="connsiteY207" fmla="*/ 4315238 h 4962109"/>
              <a:gd name="connsiteX208" fmla="*/ 95746 w 10534650"/>
              <a:gd name="connsiteY208" fmla="*/ 4321517 h 4962109"/>
              <a:gd name="connsiteX209" fmla="*/ 6292 w 10534650"/>
              <a:gd name="connsiteY209" fmla="*/ 4327311 h 4962109"/>
              <a:gd name="connsiteX210" fmla="*/ 1 w 10534650"/>
              <a:gd name="connsiteY210" fmla="*/ 4327851 h 4962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Lst>
            <a:rect l="l" t="t" r="r" b="b"/>
            <a:pathLst>
              <a:path w="10534650" h="4962109">
                <a:moveTo>
                  <a:pt x="6180200" y="4801197"/>
                </a:moveTo>
                <a:lnTo>
                  <a:pt x="6147637" y="4805291"/>
                </a:lnTo>
                <a:lnTo>
                  <a:pt x="6164640" y="4804893"/>
                </a:lnTo>
                <a:cubicBezTo>
                  <a:pt x="6170280" y="4804512"/>
                  <a:pt x="6175677" y="4803578"/>
                  <a:pt x="6180200" y="4801197"/>
                </a:cubicBezTo>
                <a:close/>
                <a:moveTo>
                  <a:pt x="5969537" y="4731750"/>
                </a:moveTo>
                <a:lnTo>
                  <a:pt x="5980870" y="4743324"/>
                </a:lnTo>
                <a:lnTo>
                  <a:pt x="5980870" y="4743323"/>
                </a:lnTo>
                <a:close/>
                <a:moveTo>
                  <a:pt x="6712815" y="4676908"/>
                </a:moveTo>
                <a:lnTo>
                  <a:pt x="6712815" y="4676909"/>
                </a:lnTo>
                <a:lnTo>
                  <a:pt x="6734605" y="4700281"/>
                </a:lnTo>
                <a:cubicBezTo>
                  <a:pt x="6728727" y="4693945"/>
                  <a:pt x="6722664" y="4687596"/>
                  <a:pt x="6712815" y="4676908"/>
                </a:cubicBezTo>
                <a:close/>
                <a:moveTo>
                  <a:pt x="5236566" y="4571169"/>
                </a:moveTo>
                <a:lnTo>
                  <a:pt x="5264294" y="4579674"/>
                </a:lnTo>
                <a:lnTo>
                  <a:pt x="5280204" y="4586908"/>
                </a:lnTo>
                <a:lnTo>
                  <a:pt x="5280336" y="4586967"/>
                </a:lnTo>
                <a:lnTo>
                  <a:pt x="5294396" y="4593609"/>
                </a:lnTo>
                <a:lnTo>
                  <a:pt x="5296104" y="4594130"/>
                </a:lnTo>
                <a:lnTo>
                  <a:pt x="5301566" y="4596610"/>
                </a:lnTo>
                <a:cubicBezTo>
                  <a:pt x="5308775" y="4599427"/>
                  <a:pt x="5316122" y="4601617"/>
                  <a:pt x="5323749" y="4602562"/>
                </a:cubicBezTo>
                <a:lnTo>
                  <a:pt x="5296104" y="4594130"/>
                </a:lnTo>
                <a:lnTo>
                  <a:pt x="5280336" y="4586967"/>
                </a:lnTo>
                <a:lnTo>
                  <a:pt x="5266003" y="4580197"/>
                </a:lnTo>
                <a:lnTo>
                  <a:pt x="5264294" y="4579674"/>
                </a:lnTo>
                <a:lnTo>
                  <a:pt x="5258823" y="4577184"/>
                </a:lnTo>
                <a:cubicBezTo>
                  <a:pt x="5251595" y="4574355"/>
                  <a:pt x="5244224" y="4572143"/>
                  <a:pt x="5236566" y="4571169"/>
                </a:cubicBezTo>
                <a:close/>
                <a:moveTo>
                  <a:pt x="5514391" y="4562409"/>
                </a:moveTo>
                <a:lnTo>
                  <a:pt x="5571581" y="4569638"/>
                </a:lnTo>
                <a:cubicBezTo>
                  <a:pt x="5561681" y="4566506"/>
                  <a:pt x="5551982" y="4564189"/>
                  <a:pt x="5542458" y="4562909"/>
                </a:cubicBezTo>
                <a:cubicBezTo>
                  <a:pt x="5532935" y="4561630"/>
                  <a:pt x="5523588" y="4561388"/>
                  <a:pt x="5514391" y="4562409"/>
                </a:cubicBezTo>
                <a:close/>
                <a:moveTo>
                  <a:pt x="3097094" y="4429045"/>
                </a:moveTo>
                <a:lnTo>
                  <a:pt x="3088347" y="4439791"/>
                </a:lnTo>
                <a:cubicBezTo>
                  <a:pt x="3083671" y="4447172"/>
                  <a:pt x="3078424" y="4452894"/>
                  <a:pt x="3072652" y="4457084"/>
                </a:cubicBezTo>
                <a:lnTo>
                  <a:pt x="3053825" y="4465207"/>
                </a:lnTo>
                <a:cubicBezTo>
                  <a:pt x="3067357" y="4462670"/>
                  <a:pt x="3078995" y="4454555"/>
                  <a:pt x="3088348" y="4439791"/>
                </a:cubicBezTo>
                <a:close/>
                <a:moveTo>
                  <a:pt x="4090071" y="4402823"/>
                </a:moveTo>
                <a:lnTo>
                  <a:pt x="4105672" y="4404644"/>
                </a:lnTo>
                <a:lnTo>
                  <a:pt x="4121173" y="4414076"/>
                </a:lnTo>
                <a:cubicBezTo>
                  <a:pt x="4116059" y="4409460"/>
                  <a:pt x="4110873" y="4406418"/>
                  <a:pt x="4105673" y="4404644"/>
                </a:cubicBezTo>
                <a:lnTo>
                  <a:pt x="4105672" y="4404644"/>
                </a:lnTo>
                <a:lnTo>
                  <a:pt x="4105672" y="4404644"/>
                </a:lnTo>
                <a:cubicBezTo>
                  <a:pt x="4100470" y="4402869"/>
                  <a:pt x="4095250" y="4402364"/>
                  <a:pt x="4090071" y="4402823"/>
                </a:cubicBezTo>
                <a:close/>
                <a:moveTo>
                  <a:pt x="3874703" y="4390456"/>
                </a:moveTo>
                <a:cubicBezTo>
                  <a:pt x="3888207" y="4407424"/>
                  <a:pt x="3904096" y="4414579"/>
                  <a:pt x="3921126" y="4417222"/>
                </a:cubicBezTo>
                <a:lnTo>
                  <a:pt x="3896594" y="4409211"/>
                </a:lnTo>
                <a:cubicBezTo>
                  <a:pt x="3888805" y="4404972"/>
                  <a:pt x="3881457" y="4398939"/>
                  <a:pt x="3874703" y="4390456"/>
                </a:cubicBezTo>
                <a:close/>
                <a:moveTo>
                  <a:pt x="7873706" y="4301238"/>
                </a:moveTo>
                <a:cubicBezTo>
                  <a:pt x="7879271" y="4306720"/>
                  <a:pt x="7885522" y="4312339"/>
                  <a:pt x="7892206" y="4317039"/>
                </a:cubicBezTo>
                <a:lnTo>
                  <a:pt x="7899880" y="4320773"/>
                </a:lnTo>
                <a:lnTo>
                  <a:pt x="7892205" y="4317038"/>
                </a:lnTo>
                <a:cubicBezTo>
                  <a:pt x="7885522" y="4312339"/>
                  <a:pt x="7879271" y="4306720"/>
                  <a:pt x="7873706" y="4301238"/>
                </a:cubicBezTo>
                <a:close/>
                <a:moveTo>
                  <a:pt x="1456506" y="3863438"/>
                </a:moveTo>
                <a:cubicBezTo>
                  <a:pt x="1451501" y="3864050"/>
                  <a:pt x="1446149" y="3865681"/>
                  <a:pt x="1442667" y="3867764"/>
                </a:cubicBezTo>
                <a:cubicBezTo>
                  <a:pt x="1425879" y="3877941"/>
                  <a:pt x="1411091" y="3885493"/>
                  <a:pt x="1397372" y="3890362"/>
                </a:cubicBezTo>
                <a:cubicBezTo>
                  <a:pt x="1411091" y="3885493"/>
                  <a:pt x="1425880" y="3877941"/>
                  <a:pt x="1442668" y="3867764"/>
                </a:cubicBezTo>
                <a:close/>
                <a:moveTo>
                  <a:pt x="1071905" y="3816123"/>
                </a:moveTo>
                <a:lnTo>
                  <a:pt x="1062478" y="3818725"/>
                </a:lnTo>
                <a:lnTo>
                  <a:pt x="1022563" y="3825445"/>
                </a:lnTo>
                <a:lnTo>
                  <a:pt x="1062480" y="3818725"/>
                </a:lnTo>
                <a:close/>
                <a:moveTo>
                  <a:pt x="1209869" y="3815014"/>
                </a:moveTo>
                <a:cubicBezTo>
                  <a:pt x="1227625" y="3817890"/>
                  <a:pt x="1245541" y="3819944"/>
                  <a:pt x="1257364" y="3832567"/>
                </a:cubicBezTo>
                <a:cubicBezTo>
                  <a:pt x="1245542" y="3819944"/>
                  <a:pt x="1227625" y="3817890"/>
                  <a:pt x="1209869" y="3815014"/>
                </a:cubicBezTo>
                <a:close/>
                <a:moveTo>
                  <a:pt x="0" y="0"/>
                </a:moveTo>
                <a:lnTo>
                  <a:pt x="10534650" y="0"/>
                </a:lnTo>
                <a:lnTo>
                  <a:pt x="10534650" y="3353931"/>
                </a:lnTo>
                <a:lnTo>
                  <a:pt x="10495227" y="3401247"/>
                </a:lnTo>
                <a:cubicBezTo>
                  <a:pt x="10485337" y="3413006"/>
                  <a:pt x="10476032" y="3427032"/>
                  <a:pt x="10463118" y="3434133"/>
                </a:cubicBezTo>
                <a:cubicBezTo>
                  <a:pt x="10436316" y="3449009"/>
                  <a:pt x="10407326" y="3460583"/>
                  <a:pt x="10378879" y="3472380"/>
                </a:cubicBezTo>
                <a:cubicBezTo>
                  <a:pt x="10354448" y="3482409"/>
                  <a:pt x="10328740" y="3489381"/>
                  <a:pt x="10304799" y="3500370"/>
                </a:cubicBezTo>
                <a:cubicBezTo>
                  <a:pt x="10285652" y="3509090"/>
                  <a:pt x="10268271" y="3521824"/>
                  <a:pt x="10250242" y="3533216"/>
                </a:cubicBezTo>
                <a:cubicBezTo>
                  <a:pt x="10234541" y="3543095"/>
                  <a:pt x="10217465" y="3551396"/>
                  <a:pt x="10204013" y="3563655"/>
                </a:cubicBezTo>
                <a:cubicBezTo>
                  <a:pt x="10171195" y="3593338"/>
                  <a:pt x="10138228" y="3622454"/>
                  <a:pt x="10098588" y="3643324"/>
                </a:cubicBezTo>
                <a:cubicBezTo>
                  <a:pt x="10059514" y="3664046"/>
                  <a:pt x="10022283" y="3687678"/>
                  <a:pt x="9983369" y="3708784"/>
                </a:cubicBezTo>
                <a:cubicBezTo>
                  <a:pt x="9945228" y="3729383"/>
                  <a:pt x="9910448" y="3752437"/>
                  <a:pt x="9888637" y="3792146"/>
                </a:cubicBezTo>
                <a:cubicBezTo>
                  <a:pt x="9878912" y="3809668"/>
                  <a:pt x="9865565" y="3828615"/>
                  <a:pt x="9848780" y="3838049"/>
                </a:cubicBezTo>
                <a:cubicBezTo>
                  <a:pt x="9824861" y="3851452"/>
                  <a:pt x="9795499" y="3854838"/>
                  <a:pt x="9769701" y="3865885"/>
                </a:cubicBezTo>
                <a:cubicBezTo>
                  <a:pt x="9739318" y="3878850"/>
                  <a:pt x="9704457" y="3889469"/>
                  <a:pt x="9682888" y="3911938"/>
                </a:cubicBezTo>
                <a:cubicBezTo>
                  <a:pt x="9663714" y="3931973"/>
                  <a:pt x="9644670" y="3947376"/>
                  <a:pt x="9620297" y="3959262"/>
                </a:cubicBezTo>
                <a:cubicBezTo>
                  <a:pt x="9603219" y="3967566"/>
                  <a:pt x="9589864" y="3983912"/>
                  <a:pt x="9572344" y="3990515"/>
                </a:cubicBezTo>
                <a:cubicBezTo>
                  <a:pt x="9549293" y="3999339"/>
                  <a:pt x="9526207" y="4005934"/>
                  <a:pt x="9505537" y="4020672"/>
                </a:cubicBezTo>
                <a:cubicBezTo>
                  <a:pt x="9484091" y="4035912"/>
                  <a:pt x="9460115" y="4047456"/>
                  <a:pt x="9437819" y="4061525"/>
                </a:cubicBezTo>
                <a:cubicBezTo>
                  <a:pt x="9425990" y="4069070"/>
                  <a:pt x="9416013" y="4079339"/>
                  <a:pt x="9404527" y="4087281"/>
                </a:cubicBezTo>
                <a:cubicBezTo>
                  <a:pt x="9383500" y="4101807"/>
                  <a:pt x="9362130" y="4115940"/>
                  <a:pt x="9340611" y="4129506"/>
                </a:cubicBezTo>
                <a:cubicBezTo>
                  <a:pt x="9319094" y="4143075"/>
                  <a:pt x="9298336" y="4159103"/>
                  <a:pt x="9275062" y="4168468"/>
                </a:cubicBezTo>
                <a:cubicBezTo>
                  <a:pt x="9235393" y="4184326"/>
                  <a:pt x="9192714" y="4192558"/>
                  <a:pt x="9154049" y="4209968"/>
                </a:cubicBezTo>
                <a:cubicBezTo>
                  <a:pt x="9114807" y="4227709"/>
                  <a:pt x="9077428" y="4250775"/>
                  <a:pt x="9041981" y="4275454"/>
                </a:cubicBezTo>
                <a:cubicBezTo>
                  <a:pt x="9013941" y="4294886"/>
                  <a:pt x="8987577" y="4314247"/>
                  <a:pt x="8953407" y="4322870"/>
                </a:cubicBezTo>
                <a:cubicBezTo>
                  <a:pt x="8934339" y="4327698"/>
                  <a:pt x="8913858" y="4339665"/>
                  <a:pt x="8901537" y="4354413"/>
                </a:cubicBezTo>
                <a:cubicBezTo>
                  <a:pt x="8874858" y="4386553"/>
                  <a:pt x="8842027" y="4408257"/>
                  <a:pt x="8805370" y="4426175"/>
                </a:cubicBezTo>
                <a:cubicBezTo>
                  <a:pt x="8756414" y="4450307"/>
                  <a:pt x="8707976" y="4475033"/>
                  <a:pt x="8658874" y="4498599"/>
                </a:cubicBezTo>
                <a:cubicBezTo>
                  <a:pt x="8629907" y="4512587"/>
                  <a:pt x="8601063" y="4527509"/>
                  <a:pt x="8570718" y="4537136"/>
                </a:cubicBezTo>
                <a:cubicBezTo>
                  <a:pt x="8508693" y="4557041"/>
                  <a:pt x="8445428" y="4573334"/>
                  <a:pt x="8382959" y="4591539"/>
                </a:cubicBezTo>
                <a:cubicBezTo>
                  <a:pt x="8362523" y="4597385"/>
                  <a:pt x="8342983" y="4606448"/>
                  <a:pt x="8322237" y="4611347"/>
                </a:cubicBezTo>
                <a:cubicBezTo>
                  <a:pt x="8299794" y="4616686"/>
                  <a:pt x="8276017" y="4617112"/>
                  <a:pt x="8253574" y="4622451"/>
                </a:cubicBezTo>
                <a:cubicBezTo>
                  <a:pt x="8216238" y="4631231"/>
                  <a:pt x="8179798" y="4643227"/>
                  <a:pt x="8142452" y="4652191"/>
                </a:cubicBezTo>
                <a:cubicBezTo>
                  <a:pt x="8070405" y="4669374"/>
                  <a:pt x="7998236" y="4685619"/>
                  <a:pt x="7926082" y="4701680"/>
                </a:cubicBezTo>
                <a:cubicBezTo>
                  <a:pt x="7910636" y="4705085"/>
                  <a:pt x="7894160" y="4704520"/>
                  <a:pt x="7878875" y="4708305"/>
                </a:cubicBezTo>
                <a:cubicBezTo>
                  <a:pt x="7838286" y="4718535"/>
                  <a:pt x="7797807" y="4729883"/>
                  <a:pt x="7757501" y="4741432"/>
                </a:cubicBezTo>
                <a:cubicBezTo>
                  <a:pt x="7733086" y="4748492"/>
                  <a:pt x="7709086" y="4757622"/>
                  <a:pt x="7684511" y="4764301"/>
                </a:cubicBezTo>
                <a:cubicBezTo>
                  <a:pt x="7664851" y="4769644"/>
                  <a:pt x="7644738" y="4773472"/>
                  <a:pt x="7624515" y="4776179"/>
                </a:cubicBezTo>
                <a:cubicBezTo>
                  <a:pt x="7607100" y="4778522"/>
                  <a:pt x="7589211" y="4776933"/>
                  <a:pt x="7571930" y="4780027"/>
                </a:cubicBezTo>
                <a:cubicBezTo>
                  <a:pt x="7525162" y="4788350"/>
                  <a:pt x="7478851" y="4798192"/>
                  <a:pt x="7432402" y="4807278"/>
                </a:cubicBezTo>
                <a:cubicBezTo>
                  <a:pt x="7413794" y="4810838"/>
                  <a:pt x="7394900" y="4813080"/>
                  <a:pt x="7376754" y="4817968"/>
                </a:cubicBezTo>
                <a:cubicBezTo>
                  <a:pt x="7328196" y="4830812"/>
                  <a:pt x="7280227" y="4845917"/>
                  <a:pt x="7231546" y="4857825"/>
                </a:cubicBezTo>
                <a:cubicBezTo>
                  <a:pt x="7191170" y="4867696"/>
                  <a:pt x="7149922" y="4873983"/>
                  <a:pt x="7109089" y="4882341"/>
                </a:cubicBezTo>
                <a:cubicBezTo>
                  <a:pt x="7091771" y="4885988"/>
                  <a:pt x="7075053" y="4891717"/>
                  <a:pt x="7057788" y="4894624"/>
                </a:cubicBezTo>
                <a:cubicBezTo>
                  <a:pt x="7019113" y="4901273"/>
                  <a:pt x="6979984" y="4906404"/>
                  <a:pt x="6941125" y="4913041"/>
                </a:cubicBezTo>
                <a:cubicBezTo>
                  <a:pt x="6918968" y="4916914"/>
                  <a:pt x="6897260" y="4925088"/>
                  <a:pt x="6874857" y="4927091"/>
                </a:cubicBezTo>
                <a:cubicBezTo>
                  <a:pt x="6821656" y="4931824"/>
                  <a:pt x="6768247" y="4934130"/>
                  <a:pt x="6714789" y="4937175"/>
                </a:cubicBezTo>
                <a:cubicBezTo>
                  <a:pt x="6659657" y="4940292"/>
                  <a:pt x="6604682" y="4943792"/>
                  <a:pt x="6549597" y="4946170"/>
                </a:cubicBezTo>
                <a:cubicBezTo>
                  <a:pt x="6519465" y="4947276"/>
                  <a:pt x="6489322" y="4945783"/>
                  <a:pt x="6459201" y="4946704"/>
                </a:cubicBezTo>
                <a:cubicBezTo>
                  <a:pt x="6432800" y="4947508"/>
                  <a:pt x="6406432" y="4950539"/>
                  <a:pt x="6379993" y="4951898"/>
                </a:cubicBezTo>
                <a:cubicBezTo>
                  <a:pt x="6357100" y="4952937"/>
                  <a:pt x="6334097" y="4952858"/>
                  <a:pt x="6311205" y="4953901"/>
                </a:cubicBezTo>
                <a:cubicBezTo>
                  <a:pt x="6274532" y="4955673"/>
                  <a:pt x="6238005" y="4958014"/>
                  <a:pt x="6201505" y="4959986"/>
                </a:cubicBezTo>
                <a:cubicBezTo>
                  <a:pt x="6186248" y="4960620"/>
                  <a:pt x="6170049" y="4964157"/>
                  <a:pt x="6156018" y="4960421"/>
                </a:cubicBezTo>
                <a:cubicBezTo>
                  <a:pt x="6120663" y="4950966"/>
                  <a:pt x="6085248" y="4950600"/>
                  <a:pt x="6049276" y="4952977"/>
                </a:cubicBezTo>
                <a:cubicBezTo>
                  <a:pt x="6036975" y="4953812"/>
                  <a:pt x="6023887" y="4952550"/>
                  <a:pt x="6012280" y="4948608"/>
                </a:cubicBezTo>
                <a:cubicBezTo>
                  <a:pt x="5988511" y="4940682"/>
                  <a:pt x="5965659" y="4930223"/>
                  <a:pt x="5942361" y="4920847"/>
                </a:cubicBezTo>
                <a:cubicBezTo>
                  <a:pt x="5939837" y="4919748"/>
                  <a:pt x="5936711" y="4919348"/>
                  <a:pt x="5933980" y="4918608"/>
                </a:cubicBezTo>
                <a:cubicBezTo>
                  <a:pt x="5918490" y="4914400"/>
                  <a:pt x="5903193" y="4910205"/>
                  <a:pt x="5887681" y="4906368"/>
                </a:cubicBezTo>
                <a:cubicBezTo>
                  <a:pt x="5879287" y="4904312"/>
                  <a:pt x="5870619" y="4903538"/>
                  <a:pt x="5862209" y="4901667"/>
                </a:cubicBezTo>
                <a:cubicBezTo>
                  <a:pt x="5829686" y="4894261"/>
                  <a:pt x="5792897" y="4900480"/>
                  <a:pt x="5765973" y="4876200"/>
                </a:cubicBezTo>
                <a:cubicBezTo>
                  <a:pt x="5748483" y="4860538"/>
                  <a:pt x="5730341" y="4862645"/>
                  <a:pt x="5710431" y="4863519"/>
                </a:cubicBezTo>
                <a:cubicBezTo>
                  <a:pt x="5695357" y="4864163"/>
                  <a:pt x="5680064" y="4862567"/>
                  <a:pt x="5664908" y="4861723"/>
                </a:cubicBezTo>
                <a:cubicBezTo>
                  <a:pt x="5638275" y="4860468"/>
                  <a:pt x="5611666" y="4858845"/>
                  <a:pt x="5585007" y="4857960"/>
                </a:cubicBezTo>
                <a:cubicBezTo>
                  <a:pt x="5576485" y="4857752"/>
                  <a:pt x="5567492" y="4861780"/>
                  <a:pt x="5559231" y="4860477"/>
                </a:cubicBezTo>
                <a:cubicBezTo>
                  <a:pt x="5521053" y="4854355"/>
                  <a:pt x="5483013" y="4846202"/>
                  <a:pt x="5444811" y="4840451"/>
                </a:cubicBezTo>
                <a:cubicBezTo>
                  <a:pt x="5423144" y="4837123"/>
                  <a:pt x="5400557" y="4839112"/>
                  <a:pt x="5379124" y="4835057"/>
                </a:cubicBezTo>
                <a:cubicBezTo>
                  <a:pt x="5354393" y="4830408"/>
                  <a:pt x="5330529" y="4821180"/>
                  <a:pt x="5306093" y="4814877"/>
                </a:cubicBezTo>
                <a:cubicBezTo>
                  <a:pt x="5299348" y="4813123"/>
                  <a:pt x="5291662" y="4814270"/>
                  <a:pt x="5284433" y="4814147"/>
                </a:cubicBezTo>
                <a:cubicBezTo>
                  <a:pt x="5276282" y="4813965"/>
                  <a:pt x="5268291" y="4814164"/>
                  <a:pt x="5260152" y="4813796"/>
                </a:cubicBezTo>
                <a:cubicBezTo>
                  <a:pt x="5235376" y="4812484"/>
                  <a:pt x="5210666" y="4810246"/>
                  <a:pt x="5185829" y="4809858"/>
                </a:cubicBezTo>
                <a:cubicBezTo>
                  <a:pt x="5170634" y="4809567"/>
                  <a:pt x="5154236" y="4816059"/>
                  <a:pt x="5140387" y="4812334"/>
                </a:cubicBezTo>
                <a:cubicBezTo>
                  <a:pt x="5112124" y="4805032"/>
                  <a:pt x="5082682" y="4815092"/>
                  <a:pt x="5054734" y="4803174"/>
                </a:cubicBezTo>
                <a:cubicBezTo>
                  <a:pt x="5046067" y="4799616"/>
                  <a:pt x="5033378" y="4806174"/>
                  <a:pt x="5022638" y="4805814"/>
                </a:cubicBezTo>
                <a:cubicBezTo>
                  <a:pt x="4995795" y="4804917"/>
                  <a:pt x="4969030" y="4802912"/>
                  <a:pt x="4942261" y="4800907"/>
                </a:cubicBezTo>
                <a:cubicBezTo>
                  <a:pt x="4918263" y="4799091"/>
                  <a:pt x="4893154" y="4799980"/>
                  <a:pt x="4870420" y="4793240"/>
                </a:cubicBezTo>
                <a:cubicBezTo>
                  <a:pt x="4846600" y="4786056"/>
                  <a:pt x="4824759" y="4785313"/>
                  <a:pt x="4800874" y="4789997"/>
                </a:cubicBezTo>
                <a:cubicBezTo>
                  <a:pt x="4784518" y="4793152"/>
                  <a:pt x="4767488" y="4792551"/>
                  <a:pt x="4750778" y="4792713"/>
                </a:cubicBezTo>
                <a:cubicBezTo>
                  <a:pt x="4732764" y="4792973"/>
                  <a:pt x="4713264" y="4787751"/>
                  <a:pt x="4696598" y="4792741"/>
                </a:cubicBezTo>
                <a:cubicBezTo>
                  <a:pt x="4646976" y="4807551"/>
                  <a:pt x="4597032" y="4808052"/>
                  <a:pt x="4546427" y="4804612"/>
                </a:cubicBezTo>
                <a:cubicBezTo>
                  <a:pt x="4537191" y="4803984"/>
                  <a:pt x="4527947" y="4800760"/>
                  <a:pt x="4519273" y="4797386"/>
                </a:cubicBezTo>
                <a:cubicBezTo>
                  <a:pt x="4468687" y="4777248"/>
                  <a:pt x="4416689" y="4775196"/>
                  <a:pt x="4363361" y="4781778"/>
                </a:cubicBezTo>
                <a:cubicBezTo>
                  <a:pt x="4352313" y="4783253"/>
                  <a:pt x="4340098" y="4782794"/>
                  <a:pt x="4329354" y="4779838"/>
                </a:cubicBezTo>
                <a:cubicBezTo>
                  <a:pt x="4299132" y="4771288"/>
                  <a:pt x="4270125" y="4758554"/>
                  <a:pt x="4239595" y="4751840"/>
                </a:cubicBezTo>
                <a:cubicBezTo>
                  <a:pt x="4189137" y="4740803"/>
                  <a:pt x="4143262" y="4763288"/>
                  <a:pt x="4096514" y="4776811"/>
                </a:cubicBezTo>
                <a:cubicBezTo>
                  <a:pt x="4052043" y="4789559"/>
                  <a:pt x="4012695" y="4822508"/>
                  <a:pt x="3961888" y="4811077"/>
                </a:cubicBezTo>
                <a:cubicBezTo>
                  <a:pt x="3956768" y="4809986"/>
                  <a:pt x="3950703" y="4814584"/>
                  <a:pt x="3944891" y="4815486"/>
                </a:cubicBezTo>
                <a:cubicBezTo>
                  <a:pt x="3928953" y="4817931"/>
                  <a:pt x="3912968" y="4821109"/>
                  <a:pt x="3896970" y="4821693"/>
                </a:cubicBezTo>
                <a:cubicBezTo>
                  <a:pt x="3877426" y="4822591"/>
                  <a:pt x="3857714" y="4820509"/>
                  <a:pt x="3838196" y="4821037"/>
                </a:cubicBezTo>
                <a:cubicBezTo>
                  <a:pt x="3825655" y="4821298"/>
                  <a:pt x="3813141" y="4822487"/>
                  <a:pt x="3800670" y="4823403"/>
                </a:cubicBezTo>
                <a:lnTo>
                  <a:pt x="3797857" y="4823456"/>
                </a:lnTo>
                <a:lnTo>
                  <a:pt x="3740361" y="4819547"/>
                </a:lnTo>
                <a:lnTo>
                  <a:pt x="3733853" y="4818257"/>
                </a:lnTo>
                <a:cubicBezTo>
                  <a:pt x="3724094" y="4815461"/>
                  <a:pt x="3714384" y="4812250"/>
                  <a:pt x="3704618" y="4809915"/>
                </a:cubicBezTo>
                <a:cubicBezTo>
                  <a:pt x="3677042" y="4803402"/>
                  <a:pt x="3646294" y="4802610"/>
                  <a:pt x="3622533" y="4789121"/>
                </a:cubicBezTo>
                <a:cubicBezTo>
                  <a:pt x="3597163" y="4774778"/>
                  <a:pt x="3572619" y="4767358"/>
                  <a:pt x="3545207" y="4769391"/>
                </a:cubicBezTo>
                <a:cubicBezTo>
                  <a:pt x="3536068" y="4770067"/>
                  <a:pt x="3523903" y="4777034"/>
                  <a:pt x="3519303" y="4784698"/>
                </a:cubicBezTo>
                <a:cubicBezTo>
                  <a:pt x="3509045" y="4801815"/>
                  <a:pt x="3496459" y="4804113"/>
                  <a:pt x="3480065" y="4796876"/>
                </a:cubicBezTo>
                <a:cubicBezTo>
                  <a:pt x="3465826" y="4790712"/>
                  <a:pt x="3448089" y="4786910"/>
                  <a:pt x="3438793" y="4776257"/>
                </a:cubicBezTo>
                <a:cubicBezTo>
                  <a:pt x="3412454" y="4746079"/>
                  <a:pt x="3376501" y="4742708"/>
                  <a:pt x="3341926" y="4732751"/>
                </a:cubicBezTo>
                <a:cubicBezTo>
                  <a:pt x="3320818" y="4726675"/>
                  <a:pt x="3300881" y="4725135"/>
                  <a:pt x="3279243" y="4726817"/>
                </a:cubicBezTo>
                <a:cubicBezTo>
                  <a:pt x="3232227" y="4730673"/>
                  <a:pt x="3187653" y="4717623"/>
                  <a:pt x="3143823" y="4701842"/>
                </a:cubicBezTo>
                <a:cubicBezTo>
                  <a:pt x="3114850" y="4691337"/>
                  <a:pt x="3084913" y="4684106"/>
                  <a:pt x="3056138" y="4673429"/>
                </a:cubicBezTo>
                <a:cubicBezTo>
                  <a:pt x="3034612" y="4665286"/>
                  <a:pt x="3013174" y="4655850"/>
                  <a:pt x="2993770" y="4643771"/>
                </a:cubicBezTo>
                <a:cubicBezTo>
                  <a:pt x="2965655" y="4626086"/>
                  <a:pt x="2941776" y="4600714"/>
                  <a:pt x="2904225" y="4604470"/>
                </a:cubicBezTo>
                <a:cubicBezTo>
                  <a:pt x="2871157" y="4607788"/>
                  <a:pt x="2842399" y="4594145"/>
                  <a:pt x="2813231" y="4581028"/>
                </a:cubicBezTo>
                <a:cubicBezTo>
                  <a:pt x="2791804" y="4571408"/>
                  <a:pt x="2770396" y="4561601"/>
                  <a:pt x="2748028" y="4554886"/>
                </a:cubicBezTo>
                <a:cubicBezTo>
                  <a:pt x="2721475" y="4546959"/>
                  <a:pt x="2690826" y="4547473"/>
                  <a:pt x="2667581" y="4534574"/>
                </a:cubicBezTo>
                <a:cubicBezTo>
                  <a:pt x="2643266" y="4521045"/>
                  <a:pt x="2621858" y="4527570"/>
                  <a:pt x="2599283" y="4529376"/>
                </a:cubicBezTo>
                <a:cubicBezTo>
                  <a:pt x="2563287" y="4532123"/>
                  <a:pt x="2527170" y="4539316"/>
                  <a:pt x="2491986" y="4524678"/>
                </a:cubicBezTo>
                <a:cubicBezTo>
                  <a:pt x="2449219" y="4506927"/>
                  <a:pt x="2406896" y="4488094"/>
                  <a:pt x="2363895" y="4471069"/>
                </a:cubicBezTo>
                <a:cubicBezTo>
                  <a:pt x="2347265" y="4464556"/>
                  <a:pt x="2329135" y="4461097"/>
                  <a:pt x="2311566" y="4457491"/>
                </a:cubicBezTo>
                <a:cubicBezTo>
                  <a:pt x="2294899" y="4454317"/>
                  <a:pt x="2274416" y="4458121"/>
                  <a:pt x="2262011" y="4449484"/>
                </a:cubicBezTo>
                <a:cubicBezTo>
                  <a:pt x="2230123" y="4427279"/>
                  <a:pt x="2196623" y="4415167"/>
                  <a:pt x="2158206" y="4412555"/>
                </a:cubicBezTo>
                <a:cubicBezTo>
                  <a:pt x="2143798" y="4411575"/>
                  <a:pt x="2130327" y="4402309"/>
                  <a:pt x="2115838" y="4399840"/>
                </a:cubicBezTo>
                <a:cubicBezTo>
                  <a:pt x="2096014" y="4396637"/>
                  <a:pt x="2073451" y="4390093"/>
                  <a:pt x="2055614" y="4395932"/>
                </a:cubicBezTo>
                <a:cubicBezTo>
                  <a:pt x="2013667" y="4409780"/>
                  <a:pt x="1981552" y="4393679"/>
                  <a:pt x="1947021" y="4374820"/>
                </a:cubicBezTo>
                <a:cubicBezTo>
                  <a:pt x="1913035" y="4356182"/>
                  <a:pt x="1876975" y="4340743"/>
                  <a:pt x="1840396" y="4327492"/>
                </a:cubicBezTo>
                <a:cubicBezTo>
                  <a:pt x="1826623" y="4322661"/>
                  <a:pt x="1809379" y="4327983"/>
                  <a:pt x="1793775" y="4328221"/>
                </a:cubicBezTo>
                <a:cubicBezTo>
                  <a:pt x="1788208" y="4328213"/>
                  <a:pt x="1782076" y="4328353"/>
                  <a:pt x="1777216" y="4326168"/>
                </a:cubicBezTo>
                <a:cubicBezTo>
                  <a:pt x="1730217" y="4305160"/>
                  <a:pt x="1682189" y="4288351"/>
                  <a:pt x="1629295" y="4294032"/>
                </a:cubicBezTo>
                <a:cubicBezTo>
                  <a:pt x="1624431" y="4294630"/>
                  <a:pt x="1619210" y="4292232"/>
                  <a:pt x="1614496" y="4290614"/>
                </a:cubicBezTo>
                <a:cubicBezTo>
                  <a:pt x="1591493" y="4282369"/>
                  <a:pt x="1569306" y="4270287"/>
                  <a:pt x="1545646" y="4266265"/>
                </a:cubicBezTo>
                <a:cubicBezTo>
                  <a:pt x="1487316" y="4256363"/>
                  <a:pt x="1428380" y="4249943"/>
                  <a:pt x="1369537" y="4242047"/>
                </a:cubicBezTo>
                <a:cubicBezTo>
                  <a:pt x="1365856" y="4241612"/>
                  <a:pt x="1361977" y="4241349"/>
                  <a:pt x="1358743" y="4239828"/>
                </a:cubicBezTo>
                <a:cubicBezTo>
                  <a:pt x="1337488" y="4230405"/>
                  <a:pt x="1318289" y="4231698"/>
                  <a:pt x="1298789" y="4245587"/>
                </a:cubicBezTo>
                <a:cubicBezTo>
                  <a:pt x="1290211" y="4251684"/>
                  <a:pt x="1278891" y="4254440"/>
                  <a:pt x="1268483" y="4257443"/>
                </a:cubicBezTo>
                <a:cubicBezTo>
                  <a:pt x="1253144" y="4261967"/>
                  <a:pt x="1237453" y="4266280"/>
                  <a:pt x="1221700" y="4268736"/>
                </a:cubicBezTo>
                <a:cubicBezTo>
                  <a:pt x="1206144" y="4271017"/>
                  <a:pt x="1189393" y="4274515"/>
                  <a:pt x="1174793" y="4270928"/>
                </a:cubicBezTo>
                <a:cubicBezTo>
                  <a:pt x="1148512" y="4264504"/>
                  <a:pt x="1123910" y="4252440"/>
                  <a:pt x="1098150" y="4243822"/>
                </a:cubicBezTo>
                <a:cubicBezTo>
                  <a:pt x="1089264" y="4240805"/>
                  <a:pt x="1079265" y="4240499"/>
                  <a:pt x="1069859" y="4239673"/>
                </a:cubicBezTo>
                <a:cubicBezTo>
                  <a:pt x="1048286" y="4237650"/>
                  <a:pt x="1025759" y="4241499"/>
                  <a:pt x="1007226" y="4224839"/>
                </a:cubicBezTo>
                <a:cubicBezTo>
                  <a:pt x="990106" y="4209202"/>
                  <a:pt x="971530" y="4212206"/>
                  <a:pt x="951768" y="4221810"/>
                </a:cubicBezTo>
                <a:cubicBezTo>
                  <a:pt x="937572" y="4228639"/>
                  <a:pt x="921644" y="4233679"/>
                  <a:pt x="906114" y="4235593"/>
                </a:cubicBezTo>
                <a:cubicBezTo>
                  <a:pt x="884782" y="4238224"/>
                  <a:pt x="863800" y="4238468"/>
                  <a:pt x="841245" y="4234521"/>
                </a:cubicBezTo>
                <a:cubicBezTo>
                  <a:pt x="825289" y="4231767"/>
                  <a:pt x="812226" y="4230137"/>
                  <a:pt x="800332" y="4219495"/>
                </a:cubicBezTo>
                <a:cubicBezTo>
                  <a:pt x="798402" y="4217879"/>
                  <a:pt x="794734" y="4217259"/>
                  <a:pt x="791951" y="4217256"/>
                </a:cubicBezTo>
                <a:cubicBezTo>
                  <a:pt x="755353" y="4217923"/>
                  <a:pt x="719451" y="4213811"/>
                  <a:pt x="682847" y="4209095"/>
                </a:cubicBezTo>
                <a:cubicBezTo>
                  <a:pt x="636323" y="4202966"/>
                  <a:pt x="586603" y="4208305"/>
                  <a:pt x="544048" y="4236583"/>
                </a:cubicBezTo>
                <a:cubicBezTo>
                  <a:pt x="537823" y="4240799"/>
                  <a:pt x="528820" y="4242229"/>
                  <a:pt x="520986" y="4242810"/>
                </a:cubicBezTo>
                <a:cubicBezTo>
                  <a:pt x="484092" y="4245125"/>
                  <a:pt x="447111" y="4245951"/>
                  <a:pt x="410178" y="4248822"/>
                </a:cubicBezTo>
                <a:cubicBezTo>
                  <a:pt x="390031" y="4250420"/>
                  <a:pt x="368985" y="4251587"/>
                  <a:pt x="350333" y="4258484"/>
                </a:cubicBezTo>
                <a:cubicBezTo>
                  <a:pt x="332065" y="4265218"/>
                  <a:pt x="317199" y="4273672"/>
                  <a:pt x="307802" y="4256334"/>
                </a:cubicBezTo>
                <a:cubicBezTo>
                  <a:pt x="288364" y="4263918"/>
                  <a:pt x="271422" y="4270190"/>
                  <a:pt x="254816" y="4277037"/>
                </a:cubicBezTo>
                <a:cubicBezTo>
                  <a:pt x="248704" y="4279592"/>
                  <a:pt x="243390" y="4284054"/>
                  <a:pt x="237292" y="4286423"/>
                </a:cubicBezTo>
                <a:cubicBezTo>
                  <a:pt x="230810" y="4288952"/>
                  <a:pt x="223666" y="4290321"/>
                  <a:pt x="216734" y="4291334"/>
                </a:cubicBezTo>
                <a:cubicBezTo>
                  <a:pt x="185806" y="4295911"/>
                  <a:pt x="154918" y="4299934"/>
                  <a:pt x="124141" y="4305079"/>
                </a:cubicBezTo>
                <a:cubicBezTo>
                  <a:pt x="118127" y="4306154"/>
                  <a:pt x="112739" y="4311724"/>
                  <a:pt x="107121" y="4315238"/>
                </a:cubicBezTo>
                <a:cubicBezTo>
                  <a:pt x="103434" y="4317587"/>
                  <a:pt x="99664" y="4321227"/>
                  <a:pt x="95746" y="4321517"/>
                </a:cubicBezTo>
                <a:cubicBezTo>
                  <a:pt x="65894" y="4323941"/>
                  <a:pt x="36179" y="4327118"/>
                  <a:pt x="6292" y="4327311"/>
                </a:cubicBezTo>
                <a:lnTo>
                  <a:pt x="1" y="4327851"/>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8CC2E2-1EFC-40AC-A5B0-4FCE3C753E97}"/>
              </a:ext>
            </a:extLst>
          </p:cNvPr>
          <p:cNvSpPr>
            <a:spLocks noGrp="1"/>
          </p:cNvSpPr>
          <p:nvPr>
            <p:ph type="title"/>
          </p:nvPr>
        </p:nvSpPr>
        <p:spPr>
          <a:xfrm>
            <a:off x="1716088" y="1263652"/>
            <a:ext cx="8748712" cy="1806779"/>
          </a:xfrm>
        </p:spPr>
        <p:txBody>
          <a:bodyPr vert="horz" lIns="91440" tIns="45720" rIns="91440" bIns="45720" rtlCol="0" anchor="b">
            <a:normAutofit/>
          </a:bodyPr>
          <a:lstStyle/>
          <a:p>
            <a:pPr algn="ctr"/>
            <a:r>
              <a:rPr lang="en-US" kern="1200" dirty="0">
                <a:solidFill>
                  <a:schemeClr val="bg1"/>
                </a:solidFill>
                <a:latin typeface="+mn-lt"/>
                <a:ea typeface="+mj-ea"/>
                <a:cs typeface="+mj-cs"/>
              </a:rPr>
              <a:t>What is the placebo effect?</a:t>
            </a:r>
            <a:br>
              <a:rPr lang="en-US" kern="1200" dirty="0">
                <a:solidFill>
                  <a:schemeClr val="bg1"/>
                </a:solidFill>
                <a:latin typeface="+mn-lt"/>
                <a:ea typeface="+mj-ea"/>
                <a:cs typeface="+mj-cs"/>
              </a:rPr>
            </a:br>
            <a:endParaRPr lang="en-US" kern="1200" dirty="0">
              <a:solidFill>
                <a:schemeClr val="bg1"/>
              </a:solidFill>
              <a:latin typeface="+mn-lt"/>
              <a:ea typeface="+mj-ea"/>
              <a:cs typeface="+mj-cs"/>
            </a:endParaRPr>
          </a:p>
        </p:txBody>
      </p:sp>
      <p:grpSp>
        <p:nvGrpSpPr>
          <p:cNvPr id="12" name="Group 11">
            <a:extLst>
              <a:ext uri="{FF2B5EF4-FFF2-40B4-BE49-F238E27FC236}">
                <a16:creationId xmlns:a16="http://schemas.microsoft.com/office/drawing/2014/main" id="{51579200-569C-441E-840B-B8541A0177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4840" y="3637714"/>
            <a:ext cx="10479782" cy="2198910"/>
            <a:chOff x="839281" y="3610818"/>
            <a:chExt cx="10479782" cy="2198910"/>
          </a:xfrm>
        </p:grpSpPr>
        <p:sp>
          <p:nvSpPr>
            <p:cNvPr id="13" name="Freeform: Shape 12">
              <a:extLst>
                <a:ext uri="{FF2B5EF4-FFF2-40B4-BE49-F238E27FC236}">
                  <a16:creationId xmlns:a16="http://schemas.microsoft.com/office/drawing/2014/main" id="{EBEB88F5-C5AF-4DC0-A8DF-1B82416403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33341">
              <a:off x="839281" y="3610819"/>
              <a:ext cx="10479782" cy="2198909"/>
            </a:xfrm>
            <a:custGeom>
              <a:avLst/>
              <a:gdLst>
                <a:gd name="connsiteX0" fmla="*/ 10461499 w 10479782"/>
                <a:gd name="connsiteY0" fmla="*/ 0 h 2198909"/>
                <a:gd name="connsiteX1" fmla="*/ 10479782 w 10479782"/>
                <a:gd name="connsiteY1" fmla="*/ 268945 h 2198909"/>
                <a:gd name="connsiteX2" fmla="*/ 10440826 w 10479782"/>
                <a:gd name="connsiteY2" fmla="*/ 322737 h 2198909"/>
                <a:gd name="connsiteX3" fmla="*/ 10411022 w 10479782"/>
                <a:gd name="connsiteY3" fmla="*/ 357725 h 2198909"/>
                <a:gd name="connsiteX4" fmla="*/ 10329570 w 10479782"/>
                <a:gd name="connsiteY4" fmla="*/ 401597 h 2198909"/>
                <a:gd name="connsiteX5" fmla="*/ 10257560 w 10479782"/>
                <a:gd name="connsiteY5" fmla="*/ 434548 h 2198909"/>
                <a:gd name="connsiteX6" fmla="*/ 10205356 w 10479782"/>
                <a:gd name="connsiteY6" fmla="*/ 471018 h 2198909"/>
                <a:gd name="connsiteX7" fmla="*/ 10161298 w 10479782"/>
                <a:gd name="connsiteY7" fmla="*/ 504523 h 2198909"/>
                <a:gd name="connsiteX8" fmla="*/ 10061519 w 10479782"/>
                <a:gd name="connsiteY8" fmla="*/ 591159 h 2198909"/>
                <a:gd name="connsiteX9" fmla="*/ 9951004 w 10479782"/>
                <a:gd name="connsiteY9" fmla="*/ 664281 h 2198909"/>
                <a:gd name="connsiteX10" fmla="*/ 9862146 w 10479782"/>
                <a:gd name="connsiteY10" fmla="*/ 753878 h 2198909"/>
                <a:gd name="connsiteX11" fmla="*/ 9825493 w 10479782"/>
                <a:gd name="connsiteY11" fmla="*/ 802378 h 2198909"/>
                <a:gd name="connsiteX12" fmla="*/ 9748484 w 10479782"/>
                <a:gd name="connsiteY12" fmla="*/ 835515 h 2198909"/>
                <a:gd name="connsiteX13" fmla="*/ 9664995 w 10479782"/>
                <a:gd name="connsiteY13" fmla="*/ 887348 h 2198909"/>
                <a:gd name="connsiteX14" fmla="*/ 9605757 w 10479782"/>
                <a:gd name="connsiteY14" fmla="*/ 938809 h 2198909"/>
                <a:gd name="connsiteX15" fmla="*/ 9560035 w 10479782"/>
                <a:gd name="connsiteY15" fmla="*/ 973242 h 2198909"/>
                <a:gd name="connsiteX16" fmla="*/ 9495427 w 10479782"/>
                <a:gd name="connsiteY16" fmla="*/ 1007860 h 2198909"/>
                <a:gd name="connsiteX17" fmla="*/ 9430637 w 10479782"/>
                <a:gd name="connsiteY17" fmla="*/ 1053214 h 2198909"/>
                <a:gd name="connsiteX18" fmla="*/ 9399167 w 10479782"/>
                <a:gd name="connsiteY18" fmla="*/ 1081166 h 2198909"/>
                <a:gd name="connsiteX19" fmla="*/ 9338262 w 10479782"/>
                <a:gd name="connsiteY19" fmla="*/ 1127630 h 2198909"/>
                <a:gd name="connsiteX20" fmla="*/ 9275507 w 10479782"/>
                <a:gd name="connsiteY20" fmla="*/ 1170948 h 2198909"/>
                <a:gd name="connsiteX21" fmla="*/ 9157587 w 10479782"/>
                <a:gd name="connsiteY21" fmla="*/ 1220560 h 2198909"/>
                <a:gd name="connsiteX22" fmla="*/ 9050218 w 10479782"/>
                <a:gd name="connsiteY22" fmla="*/ 1293496 h 2198909"/>
                <a:gd name="connsiteX23" fmla="*/ 8965064 w 10479782"/>
                <a:gd name="connsiteY23" fmla="*/ 1346810 h 2198909"/>
                <a:gd name="connsiteX24" fmla="*/ 8915452 w 10479782"/>
                <a:gd name="connsiteY24" fmla="*/ 1381799 h 2198909"/>
                <a:gd name="connsiteX25" fmla="*/ 8824374 w 10479782"/>
                <a:gd name="connsiteY25" fmla="*/ 1459917 h 2198909"/>
                <a:gd name="connsiteX26" fmla="*/ 8683128 w 10479782"/>
                <a:gd name="connsiteY26" fmla="*/ 1542110 h 2198909"/>
                <a:gd name="connsiteX27" fmla="*/ 8597789 w 10479782"/>
                <a:gd name="connsiteY27" fmla="*/ 1586538 h 2198909"/>
                <a:gd name="connsiteX28" fmla="*/ 8414152 w 10479782"/>
                <a:gd name="connsiteY28" fmla="*/ 1653552 h 2198909"/>
                <a:gd name="connsiteX29" fmla="*/ 8354914 w 10479782"/>
                <a:gd name="connsiteY29" fmla="*/ 1677432 h 2198909"/>
                <a:gd name="connsiteX30" fmla="*/ 8287162 w 10479782"/>
                <a:gd name="connsiteY30" fmla="*/ 1693166 h 2198909"/>
                <a:gd name="connsiteX31" fmla="*/ 8178313 w 10479782"/>
                <a:gd name="connsiteY31" fmla="*/ 1730375 h 2198909"/>
                <a:gd name="connsiteX32" fmla="*/ 7965797 w 10479782"/>
                <a:gd name="connsiteY32" fmla="*/ 1794426 h 2198909"/>
                <a:gd name="connsiteX33" fmla="*/ 7919147 w 10479782"/>
                <a:gd name="connsiteY33" fmla="*/ 1804237 h 2198909"/>
                <a:gd name="connsiteX34" fmla="*/ 7800300 w 10479782"/>
                <a:gd name="connsiteY34" fmla="*/ 1845519 h 2198909"/>
                <a:gd name="connsiteX35" fmla="*/ 7729030 w 10479782"/>
                <a:gd name="connsiteY35" fmla="*/ 1873286 h 2198909"/>
                <a:gd name="connsiteX36" fmla="*/ 7669977 w 10479782"/>
                <a:gd name="connsiteY36" fmla="*/ 1889207 h 2198909"/>
                <a:gd name="connsiteX37" fmla="*/ 7617775 w 10479782"/>
                <a:gd name="connsiteY37" fmla="*/ 1896611 h 2198909"/>
                <a:gd name="connsiteX38" fmla="*/ 7480416 w 10479782"/>
                <a:gd name="connsiteY38" fmla="*/ 1933264 h 2198909"/>
                <a:gd name="connsiteX39" fmla="*/ 7425622 w 10479782"/>
                <a:gd name="connsiteY39" fmla="*/ 1947704 h 2198909"/>
                <a:gd name="connsiteX40" fmla="*/ 7283451 w 10479782"/>
                <a:gd name="connsiteY40" fmla="*/ 1997316 h 2198909"/>
                <a:gd name="connsiteX41" fmla="*/ 7162938 w 10479782"/>
                <a:gd name="connsiteY41" fmla="*/ 2030081 h 2198909"/>
                <a:gd name="connsiteX42" fmla="*/ 7112588 w 10479782"/>
                <a:gd name="connsiteY42" fmla="*/ 2045816 h 2198909"/>
                <a:gd name="connsiteX43" fmla="*/ 6997443 w 10479782"/>
                <a:gd name="connsiteY43" fmla="*/ 2072103 h 2198909"/>
                <a:gd name="connsiteX44" fmla="*/ 6932282 w 10479782"/>
                <a:gd name="connsiteY44" fmla="*/ 2090616 h 2198909"/>
                <a:gd name="connsiteX45" fmla="*/ 6773265 w 10479782"/>
                <a:gd name="connsiteY45" fmla="*/ 2111533 h 2198909"/>
                <a:gd name="connsiteX46" fmla="*/ 6609064 w 10479782"/>
                <a:gd name="connsiteY46" fmla="*/ 2131711 h 2198909"/>
                <a:gd name="connsiteX47" fmla="*/ 6518913 w 10479782"/>
                <a:gd name="connsiteY47" fmla="*/ 2138375 h 2198909"/>
                <a:gd name="connsiteX48" fmla="*/ 6440239 w 10479782"/>
                <a:gd name="connsiteY48" fmla="*/ 2148928 h 2198909"/>
                <a:gd name="connsiteX49" fmla="*/ 6371744 w 10479782"/>
                <a:gd name="connsiteY49" fmla="*/ 2155592 h 2198909"/>
                <a:gd name="connsiteX50" fmla="*/ 6262710 w 10479782"/>
                <a:gd name="connsiteY50" fmla="*/ 2169105 h 2198909"/>
                <a:gd name="connsiteX51" fmla="*/ 6217357 w 10479782"/>
                <a:gd name="connsiteY51" fmla="*/ 2172623 h 2198909"/>
                <a:gd name="connsiteX52" fmla="*/ 6110358 w 10479782"/>
                <a:gd name="connsiteY52" fmla="*/ 2172437 h 2198909"/>
                <a:gd name="connsiteX53" fmla="*/ 6073149 w 10479782"/>
                <a:gd name="connsiteY53" fmla="*/ 2170587 h 2198909"/>
                <a:gd name="connsiteX54" fmla="*/ 6001508 w 10479782"/>
                <a:gd name="connsiteY54" fmla="*/ 2147632 h 2198909"/>
                <a:gd name="connsiteX55" fmla="*/ 5992994 w 10479782"/>
                <a:gd name="connsiteY55" fmla="*/ 2145966 h 2198909"/>
                <a:gd name="connsiteX56" fmla="*/ 5945973 w 10479782"/>
                <a:gd name="connsiteY56" fmla="*/ 2136894 h 2198909"/>
                <a:gd name="connsiteX57" fmla="*/ 5920240 w 10479782"/>
                <a:gd name="connsiteY57" fmla="*/ 2133932 h 2198909"/>
                <a:gd name="connsiteX58" fmla="*/ 5822498 w 10479782"/>
                <a:gd name="connsiteY58" fmla="*/ 2115051 h 2198909"/>
                <a:gd name="connsiteX59" fmla="*/ 5766224 w 10479782"/>
                <a:gd name="connsiteY59" fmla="*/ 2106165 h 2198909"/>
                <a:gd name="connsiteX60" fmla="*/ 5720684 w 10479782"/>
                <a:gd name="connsiteY60" fmla="*/ 2107461 h 2198909"/>
                <a:gd name="connsiteX61" fmla="*/ 5640713 w 10479782"/>
                <a:gd name="connsiteY61" fmla="*/ 2109127 h 2198909"/>
                <a:gd name="connsiteX62" fmla="*/ 5615165 w 10479782"/>
                <a:gd name="connsiteY62" fmla="*/ 2113386 h 2198909"/>
                <a:gd name="connsiteX63" fmla="*/ 5499652 w 10479782"/>
                <a:gd name="connsiteY63" fmla="*/ 2101167 h 2198909"/>
                <a:gd name="connsiteX64" fmla="*/ 5433750 w 10479782"/>
                <a:gd name="connsiteY64" fmla="*/ 2100242 h 2198909"/>
                <a:gd name="connsiteX65" fmla="*/ 5359518 w 10479782"/>
                <a:gd name="connsiteY65" fmla="*/ 2085061 h 2198909"/>
                <a:gd name="connsiteX66" fmla="*/ 5337859 w 10479782"/>
                <a:gd name="connsiteY66" fmla="*/ 2085801 h 2198909"/>
                <a:gd name="connsiteX67" fmla="*/ 5313608 w 10479782"/>
                <a:gd name="connsiteY67" fmla="*/ 2087098 h 2198909"/>
                <a:gd name="connsiteX68" fmla="*/ 5239190 w 10479782"/>
                <a:gd name="connsiteY68" fmla="*/ 2088209 h 2198909"/>
                <a:gd name="connsiteX69" fmla="*/ 5194022 w 10479782"/>
                <a:gd name="connsiteY69" fmla="*/ 2093762 h 2198909"/>
                <a:gd name="connsiteX70" fmla="*/ 5107944 w 10479782"/>
                <a:gd name="connsiteY70" fmla="*/ 2090431 h 2198909"/>
                <a:gd name="connsiteX71" fmla="*/ 5076101 w 10479782"/>
                <a:gd name="connsiteY71" fmla="*/ 2095243 h 2198909"/>
                <a:gd name="connsiteX72" fmla="*/ 4995576 w 10479782"/>
                <a:gd name="connsiteY72" fmla="*/ 2095799 h 2198909"/>
                <a:gd name="connsiteX73" fmla="*/ 4923380 w 10479782"/>
                <a:gd name="connsiteY73" fmla="*/ 2093021 h 2198909"/>
                <a:gd name="connsiteX74" fmla="*/ 4853775 w 10479782"/>
                <a:gd name="connsiteY74" fmla="*/ 2094502 h 2198909"/>
                <a:gd name="connsiteX75" fmla="*/ 4803979 w 10479782"/>
                <a:gd name="connsiteY75" fmla="*/ 2100611 h 2198909"/>
                <a:gd name="connsiteX76" fmla="*/ 4749925 w 10479782"/>
                <a:gd name="connsiteY76" fmla="*/ 2104313 h 2198909"/>
                <a:gd name="connsiteX77" fmla="*/ 4600905 w 10479782"/>
                <a:gd name="connsiteY77" fmla="*/ 2126343 h 2198909"/>
                <a:gd name="connsiteX78" fmla="*/ 4573322 w 10479782"/>
                <a:gd name="connsiteY78" fmla="*/ 2120975 h 2198909"/>
                <a:gd name="connsiteX79" fmla="*/ 4416711 w 10479782"/>
                <a:gd name="connsiteY79" fmla="*/ 2115976 h 2198909"/>
                <a:gd name="connsiteX80" fmla="*/ 4382651 w 10479782"/>
                <a:gd name="connsiteY80" fmla="*/ 2116347 h 2198909"/>
                <a:gd name="connsiteX81" fmla="*/ 4291200 w 10479782"/>
                <a:gd name="connsiteY81" fmla="*/ 2094502 h 2198909"/>
                <a:gd name="connsiteX82" fmla="*/ 4150141 w 10479782"/>
                <a:gd name="connsiteY82" fmla="*/ 2129120 h 2198909"/>
                <a:gd name="connsiteX83" fmla="*/ 4018151 w 10479782"/>
                <a:gd name="connsiteY83" fmla="*/ 2172437 h 2198909"/>
                <a:gd name="connsiteX84" fmla="*/ 4001491 w 10479782"/>
                <a:gd name="connsiteY84" fmla="*/ 2177991 h 2198909"/>
                <a:gd name="connsiteX85" fmla="*/ 3954101 w 10479782"/>
                <a:gd name="connsiteY85" fmla="*/ 2187433 h 2198909"/>
                <a:gd name="connsiteX86" fmla="*/ 3895419 w 10479782"/>
                <a:gd name="connsiteY86" fmla="*/ 2190764 h 2198909"/>
                <a:gd name="connsiteX87" fmla="*/ 3821000 w 10479782"/>
                <a:gd name="connsiteY87" fmla="*/ 2198909 h 2198909"/>
                <a:gd name="connsiteX88" fmla="*/ 3761394 w 10479782"/>
                <a:gd name="connsiteY88" fmla="*/ 2188727 h 2198909"/>
                <a:gd name="connsiteX89" fmla="*/ 3678089 w 10479782"/>
                <a:gd name="connsiteY89" fmla="*/ 2173548 h 2198909"/>
                <a:gd name="connsiteX90" fmla="*/ 3599599 w 10479782"/>
                <a:gd name="connsiteY90" fmla="*/ 2159108 h 2198909"/>
                <a:gd name="connsiteX91" fmla="*/ 3574795 w 10479782"/>
                <a:gd name="connsiteY91" fmla="*/ 2176139 h 2198909"/>
                <a:gd name="connsiteX92" fmla="*/ 3536474 w 10479782"/>
                <a:gd name="connsiteY92" fmla="*/ 2190949 h 2198909"/>
                <a:gd name="connsiteX93" fmla="*/ 3493898 w 10479782"/>
                <a:gd name="connsiteY93" fmla="*/ 2173177 h 2198909"/>
                <a:gd name="connsiteX94" fmla="*/ 3394304 w 10479782"/>
                <a:gd name="connsiteY94" fmla="*/ 2136340 h 2198909"/>
                <a:gd name="connsiteX95" fmla="*/ 3331364 w 10479782"/>
                <a:gd name="connsiteY95" fmla="*/ 2134672 h 2198909"/>
                <a:gd name="connsiteX96" fmla="*/ 3194561 w 10479782"/>
                <a:gd name="connsiteY96" fmla="*/ 2118938 h 2198909"/>
                <a:gd name="connsiteX97" fmla="*/ 3105150 w 10479782"/>
                <a:gd name="connsiteY97" fmla="*/ 2096539 h 2198909"/>
                <a:gd name="connsiteX98" fmla="*/ 3040916 w 10479782"/>
                <a:gd name="connsiteY98" fmla="*/ 2071178 h 2198909"/>
                <a:gd name="connsiteX99" fmla="*/ 2948911 w 10479782"/>
                <a:gd name="connsiteY99" fmla="*/ 2038042 h 2198909"/>
                <a:gd name="connsiteX100" fmla="*/ 2856536 w 10479782"/>
                <a:gd name="connsiteY100" fmla="*/ 2020826 h 2198909"/>
                <a:gd name="connsiteX101" fmla="*/ 2789709 w 10479782"/>
                <a:gd name="connsiteY101" fmla="*/ 1999166 h 2198909"/>
                <a:gd name="connsiteX102" fmla="*/ 2708071 w 10479782"/>
                <a:gd name="connsiteY102" fmla="*/ 1984356 h 2198909"/>
                <a:gd name="connsiteX103" fmla="*/ 2639578 w 10479782"/>
                <a:gd name="connsiteY103" fmla="*/ 1983803 h 2198909"/>
                <a:gd name="connsiteX104" fmla="*/ 2532209 w 10479782"/>
                <a:gd name="connsiteY104" fmla="*/ 1986393 h 2198909"/>
                <a:gd name="connsiteX105" fmla="*/ 2400776 w 10479782"/>
                <a:gd name="connsiteY105" fmla="*/ 1941596 h 2198909"/>
                <a:gd name="connsiteX106" fmla="*/ 2347647 w 10479782"/>
                <a:gd name="connsiteY106" fmla="*/ 1931598 h 2198909"/>
                <a:gd name="connsiteX107" fmla="*/ 2297664 w 10479782"/>
                <a:gd name="connsiteY107" fmla="*/ 1926971 h 2198909"/>
                <a:gd name="connsiteX108" fmla="*/ 2191592 w 10479782"/>
                <a:gd name="connsiteY108" fmla="*/ 1897167 h 2198909"/>
                <a:gd name="connsiteX109" fmla="*/ 2148460 w 10479782"/>
                <a:gd name="connsiteY109" fmla="*/ 1887355 h 2198909"/>
                <a:gd name="connsiteX110" fmla="*/ 2088110 w 10479782"/>
                <a:gd name="connsiteY110" fmla="*/ 1887541 h 2198909"/>
                <a:gd name="connsiteX111" fmla="*/ 1978335 w 10479782"/>
                <a:gd name="connsiteY111" fmla="*/ 1873842 h 2198909"/>
                <a:gd name="connsiteX112" fmla="*/ 1868746 w 10479782"/>
                <a:gd name="connsiteY112" fmla="*/ 1833856 h 2198909"/>
                <a:gd name="connsiteX113" fmla="*/ 1822281 w 10479782"/>
                <a:gd name="connsiteY113" fmla="*/ 1837743 h 2198909"/>
                <a:gd name="connsiteX114" fmla="*/ 1805620 w 10479782"/>
                <a:gd name="connsiteY114" fmla="*/ 1836818 h 2198909"/>
                <a:gd name="connsiteX115" fmla="*/ 1655861 w 10479782"/>
                <a:gd name="connsiteY115" fmla="*/ 1814789 h 2198909"/>
                <a:gd name="connsiteX116" fmla="*/ 1640864 w 10479782"/>
                <a:gd name="connsiteY116" fmla="*/ 1812383 h 2198909"/>
                <a:gd name="connsiteX117" fmla="*/ 1570522 w 10479782"/>
                <a:gd name="connsiteY117" fmla="*/ 1792761 h 2198909"/>
                <a:gd name="connsiteX118" fmla="*/ 1393176 w 10479782"/>
                <a:gd name="connsiteY118" fmla="*/ 1780542 h 2198909"/>
                <a:gd name="connsiteX119" fmla="*/ 1382255 w 10479782"/>
                <a:gd name="connsiteY119" fmla="*/ 1779061 h 2198909"/>
                <a:gd name="connsiteX120" fmla="*/ 1322831 w 10479782"/>
                <a:gd name="connsiteY120" fmla="*/ 1788872 h 2198909"/>
                <a:gd name="connsiteX121" fmla="*/ 1293399 w 10479782"/>
                <a:gd name="connsiteY121" fmla="*/ 1802756 h 2198909"/>
                <a:gd name="connsiteX122" fmla="*/ 1247489 w 10479782"/>
                <a:gd name="connsiteY122" fmla="*/ 1817197 h 2198909"/>
                <a:gd name="connsiteX123" fmla="*/ 1200839 w 10479782"/>
                <a:gd name="connsiteY123" fmla="*/ 1822564 h 2198909"/>
                <a:gd name="connsiteX124" fmla="*/ 1122534 w 10479782"/>
                <a:gd name="connsiteY124" fmla="*/ 1800720 h 2198909"/>
                <a:gd name="connsiteX125" fmla="*/ 1094027 w 10479782"/>
                <a:gd name="connsiteY125" fmla="*/ 1798498 h 2198909"/>
                <a:gd name="connsiteX126" fmla="*/ 1030531 w 10479782"/>
                <a:gd name="connsiteY126" fmla="*/ 1787947 h 2198909"/>
                <a:gd name="connsiteX127" fmla="*/ 974995 w 10479782"/>
                <a:gd name="connsiteY127" fmla="*/ 1788687 h 2198909"/>
                <a:gd name="connsiteX128" fmla="*/ 930382 w 10479782"/>
                <a:gd name="connsiteY128" fmla="*/ 1805534 h 2198909"/>
                <a:gd name="connsiteX129" fmla="*/ 865590 w 10479782"/>
                <a:gd name="connsiteY129" fmla="*/ 1808865 h 2198909"/>
                <a:gd name="connsiteX130" fmla="*/ 823752 w 10479782"/>
                <a:gd name="connsiteY130" fmla="*/ 1796648 h 2198909"/>
                <a:gd name="connsiteX131" fmla="*/ 815238 w 10479782"/>
                <a:gd name="connsiteY131" fmla="*/ 1794982 h 2198909"/>
                <a:gd name="connsiteX132" fmla="*/ 705832 w 10479782"/>
                <a:gd name="connsiteY132" fmla="*/ 1794240 h 2198909"/>
                <a:gd name="connsiteX133" fmla="*/ 569216 w 10479782"/>
                <a:gd name="connsiteY133" fmla="*/ 1831079 h 2198909"/>
                <a:gd name="connsiteX134" fmla="*/ 546631 w 10479782"/>
                <a:gd name="connsiteY134" fmla="*/ 1838854 h 2198909"/>
                <a:gd name="connsiteX135" fmla="*/ 436485 w 10479782"/>
                <a:gd name="connsiteY135" fmla="*/ 1852368 h 2198909"/>
                <a:gd name="connsiteX136" fmla="*/ 377434 w 10479782"/>
                <a:gd name="connsiteY136" fmla="*/ 1866067 h 2198909"/>
                <a:gd name="connsiteX137" fmla="*/ 334855 w 10479782"/>
                <a:gd name="connsiteY137" fmla="*/ 1866808 h 2198909"/>
                <a:gd name="connsiteX138" fmla="*/ 283396 w 10479782"/>
                <a:gd name="connsiteY138" fmla="*/ 1891057 h 2198909"/>
                <a:gd name="connsiteX139" fmla="*/ 266547 w 10479782"/>
                <a:gd name="connsiteY139" fmla="*/ 1901610 h 2198909"/>
                <a:gd name="connsiteX140" fmla="*/ 246370 w 10479782"/>
                <a:gd name="connsiteY140" fmla="*/ 1907903 h 2198909"/>
                <a:gd name="connsiteX141" fmla="*/ 154923 w 10479782"/>
                <a:gd name="connsiteY141" fmla="*/ 1927896 h 2198909"/>
                <a:gd name="connsiteX142" fmla="*/ 138630 w 10479782"/>
                <a:gd name="connsiteY142" fmla="*/ 1939188 h 2198909"/>
                <a:gd name="connsiteX143" fmla="*/ 127708 w 10479782"/>
                <a:gd name="connsiteY143" fmla="*/ 1946223 h 2198909"/>
                <a:gd name="connsiteX144" fmla="*/ 38853 w 10479782"/>
                <a:gd name="connsiteY144" fmla="*/ 1958071 h 2198909"/>
                <a:gd name="connsiteX145" fmla="*/ 35679 w 10479782"/>
                <a:gd name="connsiteY145" fmla="*/ 1958561 h 2198909"/>
                <a:gd name="connsiteX146" fmla="*/ 0 w 10479782"/>
                <a:gd name="connsiteY146" fmla="*/ 1433717 h 2198909"/>
                <a:gd name="connsiteX147" fmla="*/ 42184 w 10479782"/>
                <a:gd name="connsiteY147" fmla="*/ 1423079 h 2198909"/>
                <a:gd name="connsiteX148" fmla="*/ 164178 w 10479782"/>
                <a:gd name="connsiteY148" fmla="*/ 1425856 h 2198909"/>
                <a:gd name="connsiteX149" fmla="*/ 250628 w 10479782"/>
                <a:gd name="connsiteY149" fmla="*/ 1422338 h 2198909"/>
                <a:gd name="connsiteX150" fmla="*/ 298019 w 10479782"/>
                <a:gd name="connsiteY150" fmla="*/ 1403642 h 2198909"/>
                <a:gd name="connsiteX151" fmla="*/ 331894 w 10479782"/>
                <a:gd name="connsiteY151" fmla="*/ 1405494 h 2198909"/>
                <a:gd name="connsiteX152" fmla="*/ 395574 w 10479782"/>
                <a:gd name="connsiteY152" fmla="*/ 1418822 h 2198909"/>
                <a:gd name="connsiteX153" fmla="*/ 597169 w 10479782"/>
                <a:gd name="connsiteY153" fmla="*/ 1434557 h 2198909"/>
                <a:gd name="connsiteX154" fmla="*/ 679362 w 10479782"/>
                <a:gd name="connsiteY154" fmla="*/ 1409936 h 2198909"/>
                <a:gd name="connsiteX155" fmla="*/ 703982 w 10479782"/>
                <a:gd name="connsiteY155" fmla="*/ 1409381 h 2198909"/>
                <a:gd name="connsiteX156" fmla="*/ 759147 w 10479782"/>
                <a:gd name="connsiteY156" fmla="*/ 1419007 h 2198909"/>
                <a:gd name="connsiteX157" fmla="*/ 872994 w 10479782"/>
                <a:gd name="connsiteY157" fmla="*/ 1412527 h 2198909"/>
                <a:gd name="connsiteX158" fmla="*/ 915017 w 10479782"/>
                <a:gd name="connsiteY158" fmla="*/ 1402716 h 2198909"/>
                <a:gd name="connsiteX159" fmla="*/ 938341 w 10479782"/>
                <a:gd name="connsiteY159" fmla="*/ 1396421 h 2198909"/>
                <a:gd name="connsiteX160" fmla="*/ 1058113 w 10479782"/>
                <a:gd name="connsiteY160" fmla="*/ 1379021 h 2198909"/>
                <a:gd name="connsiteX161" fmla="*/ 1111427 w 10479782"/>
                <a:gd name="connsiteY161" fmla="*/ 1360325 h 2198909"/>
                <a:gd name="connsiteX162" fmla="*/ 1125867 w 10479782"/>
                <a:gd name="connsiteY162" fmla="*/ 1357548 h 2198909"/>
                <a:gd name="connsiteX163" fmla="*/ 1204911 w 10479782"/>
                <a:gd name="connsiteY163" fmla="*/ 1365321 h 2198909"/>
                <a:gd name="connsiteX164" fmla="*/ 1264149 w 10479782"/>
                <a:gd name="connsiteY164" fmla="*/ 1395496 h 2198909"/>
                <a:gd name="connsiteX165" fmla="*/ 1275627 w 10479782"/>
                <a:gd name="connsiteY165" fmla="*/ 1405679 h 2198909"/>
                <a:gd name="connsiteX166" fmla="*/ 1440752 w 10479782"/>
                <a:gd name="connsiteY166" fmla="*/ 1402160 h 2198909"/>
                <a:gd name="connsiteX167" fmla="*/ 1466113 w 10479782"/>
                <a:gd name="connsiteY167" fmla="*/ 1397903 h 2198909"/>
                <a:gd name="connsiteX168" fmla="*/ 1588663 w 10479782"/>
                <a:gd name="connsiteY168" fmla="*/ 1415674 h 2198909"/>
                <a:gd name="connsiteX169" fmla="*/ 1624390 w 10479782"/>
                <a:gd name="connsiteY169" fmla="*/ 1419192 h 2198909"/>
                <a:gd name="connsiteX170" fmla="*/ 1752492 w 10479782"/>
                <a:gd name="connsiteY170" fmla="*/ 1435112 h 2198909"/>
                <a:gd name="connsiteX171" fmla="*/ 1770632 w 10479782"/>
                <a:gd name="connsiteY171" fmla="*/ 1420303 h 2198909"/>
                <a:gd name="connsiteX172" fmla="*/ 1822836 w 10479782"/>
                <a:gd name="connsiteY172" fmla="*/ 1383093 h 2198909"/>
                <a:gd name="connsiteX173" fmla="*/ 1925762 w 10479782"/>
                <a:gd name="connsiteY173" fmla="*/ 1350143 h 2198909"/>
                <a:gd name="connsiteX174" fmla="*/ 1953716 w 10479782"/>
                <a:gd name="connsiteY174" fmla="*/ 1351993 h 2198909"/>
                <a:gd name="connsiteX175" fmla="*/ 2024430 w 10479782"/>
                <a:gd name="connsiteY175" fmla="*/ 1406975 h 2198909"/>
                <a:gd name="connsiteX176" fmla="*/ 2058863 w 10479782"/>
                <a:gd name="connsiteY176" fmla="*/ 1429002 h 2198909"/>
                <a:gd name="connsiteX177" fmla="*/ 2156605 w 10479782"/>
                <a:gd name="connsiteY177" fmla="*/ 1469544 h 2198909"/>
                <a:gd name="connsiteX178" fmla="*/ 2164750 w 10479782"/>
                <a:gd name="connsiteY178" fmla="*/ 1476948 h 2198909"/>
                <a:gd name="connsiteX179" fmla="*/ 2236945 w 10479782"/>
                <a:gd name="connsiteY179" fmla="*/ 1564880 h 2198909"/>
                <a:gd name="connsiteX180" fmla="*/ 2253235 w 10479782"/>
                <a:gd name="connsiteY180" fmla="*/ 1579874 h 2198909"/>
                <a:gd name="connsiteX181" fmla="*/ 2272859 w 10479782"/>
                <a:gd name="connsiteY181" fmla="*/ 1603200 h 2198909"/>
                <a:gd name="connsiteX182" fmla="*/ 2334132 w 10479782"/>
                <a:gd name="connsiteY182" fmla="*/ 1648369 h 2198909"/>
                <a:gd name="connsiteX183" fmla="*/ 2410031 w 10479782"/>
                <a:gd name="connsiteY183" fmla="*/ 1662807 h 2198909"/>
                <a:gd name="connsiteX184" fmla="*/ 2501665 w 10479782"/>
                <a:gd name="connsiteY184" fmla="*/ 1684837 h 2198909"/>
                <a:gd name="connsiteX185" fmla="*/ 2539985 w 10479782"/>
                <a:gd name="connsiteY185" fmla="*/ 1699646 h 2198909"/>
                <a:gd name="connsiteX186" fmla="*/ 2642724 w 10479782"/>
                <a:gd name="connsiteY186" fmla="*/ 1727784 h 2198909"/>
                <a:gd name="connsiteX187" fmla="*/ 2716031 w 10479782"/>
                <a:gd name="connsiteY187" fmla="*/ 1751479 h 2198909"/>
                <a:gd name="connsiteX188" fmla="*/ 2821734 w 10479782"/>
                <a:gd name="connsiteY188" fmla="*/ 1765363 h 2198909"/>
                <a:gd name="connsiteX189" fmla="*/ 2873011 w 10479782"/>
                <a:gd name="connsiteY189" fmla="*/ 1765917 h 2198909"/>
                <a:gd name="connsiteX190" fmla="*/ 2967236 w 10479782"/>
                <a:gd name="connsiteY190" fmla="*/ 1837003 h 2198909"/>
                <a:gd name="connsiteX191" fmla="*/ 3042395 w 10479782"/>
                <a:gd name="connsiteY191" fmla="*/ 1884024 h 2198909"/>
                <a:gd name="connsiteX192" fmla="*/ 3121440 w 10479782"/>
                <a:gd name="connsiteY192" fmla="*/ 1861254 h 2198909"/>
                <a:gd name="connsiteX193" fmla="*/ 3142914 w 10479782"/>
                <a:gd name="connsiteY193" fmla="*/ 1839780 h 2198909"/>
                <a:gd name="connsiteX194" fmla="*/ 3272497 w 10479782"/>
                <a:gd name="connsiteY194" fmla="*/ 1819418 h 2198909"/>
                <a:gd name="connsiteX195" fmla="*/ 3457615 w 10479782"/>
                <a:gd name="connsiteY195" fmla="*/ 1818677 h 2198909"/>
                <a:gd name="connsiteX196" fmla="*/ 3765467 w 10479782"/>
                <a:gd name="connsiteY196" fmla="*/ 1772397 h 2198909"/>
                <a:gd name="connsiteX197" fmla="*/ 3819150 w 10479782"/>
                <a:gd name="connsiteY197" fmla="*/ 1750923 h 2198909"/>
                <a:gd name="connsiteX198" fmla="*/ 3879498 w 10479782"/>
                <a:gd name="connsiteY198" fmla="*/ 1745555 h 2198909"/>
                <a:gd name="connsiteX199" fmla="*/ 3902639 w 10479782"/>
                <a:gd name="connsiteY199" fmla="*/ 1758699 h 2198909"/>
                <a:gd name="connsiteX200" fmla="*/ 4003898 w 10479782"/>
                <a:gd name="connsiteY200" fmla="*/ 1778321 h 2198909"/>
                <a:gd name="connsiteX201" fmla="*/ 4023152 w 10479782"/>
                <a:gd name="connsiteY201" fmla="*/ 1778692 h 2198909"/>
                <a:gd name="connsiteX202" fmla="*/ 4089054 w 10479782"/>
                <a:gd name="connsiteY202" fmla="*/ 1770360 h 2198909"/>
                <a:gd name="connsiteX203" fmla="*/ 4150142 w 10479782"/>
                <a:gd name="connsiteY203" fmla="*/ 1765548 h 2198909"/>
                <a:gd name="connsiteX204" fmla="*/ 4304160 w 10479782"/>
                <a:gd name="connsiteY204" fmla="*/ 1781283 h 2198909"/>
                <a:gd name="connsiteX205" fmla="*/ 4422267 w 10479782"/>
                <a:gd name="connsiteY205" fmla="*/ 1777580 h 2198909"/>
                <a:gd name="connsiteX206" fmla="*/ 4476691 w 10479782"/>
                <a:gd name="connsiteY206" fmla="*/ 1781282 h 2198909"/>
                <a:gd name="connsiteX207" fmla="*/ 4507419 w 10479782"/>
                <a:gd name="connsiteY207" fmla="*/ 1786837 h 2198909"/>
                <a:gd name="connsiteX208" fmla="*/ 4577023 w 10479782"/>
                <a:gd name="connsiteY208" fmla="*/ 1825526 h 2198909"/>
                <a:gd name="connsiteX209" fmla="*/ 4615158 w 10479782"/>
                <a:gd name="connsiteY209" fmla="*/ 1834227 h 2198909"/>
                <a:gd name="connsiteX210" fmla="*/ 4729932 w 10479782"/>
                <a:gd name="connsiteY210" fmla="*/ 1833487 h 2198909"/>
                <a:gd name="connsiteX211" fmla="*/ 4902090 w 10479782"/>
                <a:gd name="connsiteY211" fmla="*/ 1775174 h 2198909"/>
                <a:gd name="connsiteX212" fmla="*/ 4920048 w 10479782"/>
                <a:gd name="connsiteY212" fmla="*/ 1767398 h 2198909"/>
                <a:gd name="connsiteX213" fmla="*/ 5007609 w 10479782"/>
                <a:gd name="connsiteY213" fmla="*/ 1757772 h 2198909"/>
                <a:gd name="connsiteX214" fmla="*/ 5067031 w 10479782"/>
                <a:gd name="connsiteY214" fmla="*/ 1770916 h 2198909"/>
                <a:gd name="connsiteX215" fmla="*/ 5147929 w 10479782"/>
                <a:gd name="connsiteY215" fmla="*/ 1798129 h 2198909"/>
                <a:gd name="connsiteX216" fmla="*/ 5220680 w 10479782"/>
                <a:gd name="connsiteY216" fmla="*/ 1820899 h 2198909"/>
                <a:gd name="connsiteX217" fmla="*/ 5273623 w 10479782"/>
                <a:gd name="connsiteY217" fmla="*/ 1846629 h 2198909"/>
                <a:gd name="connsiteX218" fmla="*/ 5394691 w 10479782"/>
                <a:gd name="connsiteY218" fmla="*/ 1865512 h 2198909"/>
                <a:gd name="connsiteX219" fmla="*/ 5407280 w 10479782"/>
                <a:gd name="connsiteY219" fmla="*/ 1868658 h 2198909"/>
                <a:gd name="connsiteX220" fmla="*/ 5498358 w 10479782"/>
                <a:gd name="connsiteY220" fmla="*/ 1845704 h 2198909"/>
                <a:gd name="connsiteX221" fmla="*/ 5607761 w 10479782"/>
                <a:gd name="connsiteY221" fmla="*/ 1822380 h 2198909"/>
                <a:gd name="connsiteX222" fmla="*/ 5646821 w 10479782"/>
                <a:gd name="connsiteY222" fmla="*/ 1830338 h 2198909"/>
                <a:gd name="connsiteX223" fmla="*/ 5700320 w 10479782"/>
                <a:gd name="connsiteY223" fmla="*/ 1841632 h 2198909"/>
                <a:gd name="connsiteX224" fmla="*/ 5749931 w 10479782"/>
                <a:gd name="connsiteY224" fmla="*/ 1835708 h 2198909"/>
                <a:gd name="connsiteX225" fmla="*/ 5780107 w 10479782"/>
                <a:gd name="connsiteY225" fmla="*/ 1835153 h 2198909"/>
                <a:gd name="connsiteX226" fmla="*/ 5917835 w 10479782"/>
                <a:gd name="connsiteY226" fmla="*/ 1904386 h 2198909"/>
                <a:gd name="connsiteX227" fmla="*/ 5952821 w 10479782"/>
                <a:gd name="connsiteY227" fmla="*/ 1910125 h 2198909"/>
                <a:gd name="connsiteX228" fmla="*/ 5972630 w 10479782"/>
                <a:gd name="connsiteY228" fmla="*/ 1918641 h 2198909"/>
                <a:gd name="connsiteX229" fmla="*/ 6092032 w 10479782"/>
                <a:gd name="connsiteY229" fmla="*/ 2004536 h 2198909"/>
                <a:gd name="connsiteX230" fmla="*/ 6142754 w 10479782"/>
                <a:gd name="connsiteY230" fmla="*/ 2021936 h 2198909"/>
                <a:gd name="connsiteX231" fmla="*/ 6198473 w 10479782"/>
                <a:gd name="connsiteY231" fmla="*/ 2018418 h 2198909"/>
                <a:gd name="connsiteX232" fmla="*/ 6230685 w 10479782"/>
                <a:gd name="connsiteY232" fmla="*/ 2012125 h 2198909"/>
                <a:gd name="connsiteX233" fmla="*/ 6310656 w 10479782"/>
                <a:gd name="connsiteY233" fmla="*/ 1957515 h 2198909"/>
                <a:gd name="connsiteX234" fmla="*/ 6356194 w 10479782"/>
                <a:gd name="connsiteY234" fmla="*/ 1959367 h 2198909"/>
                <a:gd name="connsiteX235" fmla="*/ 6427279 w 10479782"/>
                <a:gd name="connsiteY235" fmla="*/ 1996945 h 2198909"/>
                <a:gd name="connsiteX236" fmla="*/ 6556307 w 10479782"/>
                <a:gd name="connsiteY236" fmla="*/ 2013791 h 2198909"/>
                <a:gd name="connsiteX237" fmla="*/ 6621839 w 10479782"/>
                <a:gd name="connsiteY237" fmla="*/ 1961217 h 2198909"/>
                <a:gd name="connsiteX238" fmla="*/ 6655715 w 10479782"/>
                <a:gd name="connsiteY238" fmla="*/ 1910681 h 2198909"/>
                <a:gd name="connsiteX239" fmla="*/ 6753644 w 10479782"/>
                <a:gd name="connsiteY239" fmla="*/ 1851999 h 2198909"/>
                <a:gd name="connsiteX240" fmla="*/ 6776969 w 10479782"/>
                <a:gd name="connsiteY240" fmla="*/ 1873841 h 2198909"/>
                <a:gd name="connsiteX241" fmla="*/ 6848795 w 10479782"/>
                <a:gd name="connsiteY241" fmla="*/ 1883099 h 2198909"/>
                <a:gd name="connsiteX242" fmla="*/ 6926543 w 10479782"/>
                <a:gd name="connsiteY242" fmla="*/ 1882358 h 2198909"/>
                <a:gd name="connsiteX243" fmla="*/ 7062050 w 10479782"/>
                <a:gd name="connsiteY243" fmla="*/ 1892169 h 2198909"/>
                <a:gd name="connsiteX244" fmla="*/ 7152202 w 10479782"/>
                <a:gd name="connsiteY244" fmla="*/ 1836078 h 2198909"/>
                <a:gd name="connsiteX245" fmla="*/ 7186635 w 10479782"/>
                <a:gd name="connsiteY245" fmla="*/ 1812938 h 2198909"/>
                <a:gd name="connsiteX246" fmla="*/ 7218845 w 10479782"/>
                <a:gd name="connsiteY246" fmla="*/ 1798129 h 2198909"/>
                <a:gd name="connsiteX247" fmla="*/ 7256055 w 10479782"/>
                <a:gd name="connsiteY247" fmla="*/ 1789799 h 2198909"/>
                <a:gd name="connsiteX248" fmla="*/ 7345837 w 10479782"/>
                <a:gd name="connsiteY248" fmla="*/ 1758328 h 2198909"/>
                <a:gd name="connsiteX249" fmla="*/ 7395078 w 10479782"/>
                <a:gd name="connsiteY249" fmla="*/ 1727413 h 2198909"/>
                <a:gd name="connsiteX250" fmla="*/ 7505779 w 10479782"/>
                <a:gd name="connsiteY250" fmla="*/ 1697609 h 2198909"/>
                <a:gd name="connsiteX251" fmla="*/ 7581123 w 10479782"/>
                <a:gd name="connsiteY251" fmla="*/ 1670952 h 2198909"/>
                <a:gd name="connsiteX252" fmla="*/ 7660538 w 10479782"/>
                <a:gd name="connsiteY252" fmla="*/ 1625043 h 2198909"/>
                <a:gd name="connsiteX253" fmla="*/ 7671645 w 10479782"/>
                <a:gd name="connsiteY253" fmla="*/ 1618009 h 2198909"/>
                <a:gd name="connsiteX254" fmla="*/ 7698302 w 10479782"/>
                <a:gd name="connsiteY254" fmla="*/ 1587834 h 2198909"/>
                <a:gd name="connsiteX255" fmla="*/ 7736991 w 10479782"/>
                <a:gd name="connsiteY255" fmla="*/ 1483984 h 2198909"/>
                <a:gd name="connsiteX256" fmla="*/ 7748098 w 10479782"/>
                <a:gd name="connsiteY256" fmla="*/ 1462879 h 2198909"/>
                <a:gd name="connsiteX257" fmla="*/ 7848987 w 10479782"/>
                <a:gd name="connsiteY257" fmla="*/ 1391794 h 2198909"/>
                <a:gd name="connsiteX258" fmla="*/ 7886382 w 10479782"/>
                <a:gd name="connsiteY258" fmla="*/ 1398458 h 2198909"/>
                <a:gd name="connsiteX259" fmla="*/ 7927662 w 10479782"/>
                <a:gd name="connsiteY259" fmla="*/ 1421784 h 2198909"/>
                <a:gd name="connsiteX260" fmla="*/ 8018186 w 10479782"/>
                <a:gd name="connsiteY260" fmla="*/ 1427893 h 2198909"/>
                <a:gd name="connsiteX261" fmla="*/ 8052063 w 10479782"/>
                <a:gd name="connsiteY261" fmla="*/ 1415860 h 2198909"/>
                <a:gd name="connsiteX262" fmla="*/ 8111299 w 10479782"/>
                <a:gd name="connsiteY262" fmla="*/ 1383464 h 2198909"/>
                <a:gd name="connsiteX263" fmla="*/ 8157024 w 10479782"/>
                <a:gd name="connsiteY263" fmla="*/ 1333297 h 2198909"/>
                <a:gd name="connsiteX264" fmla="*/ 8223482 w 10479782"/>
                <a:gd name="connsiteY264" fmla="*/ 1250364 h 2198909"/>
                <a:gd name="connsiteX265" fmla="*/ 8351027 w 10479782"/>
                <a:gd name="connsiteY265" fmla="*/ 1218708 h 2198909"/>
                <a:gd name="connsiteX266" fmla="*/ 8400085 w 10479782"/>
                <a:gd name="connsiteY266" fmla="*/ 1208157 h 2198909"/>
                <a:gd name="connsiteX267" fmla="*/ 8578539 w 10479782"/>
                <a:gd name="connsiteY267" fmla="*/ 1163913 h 2198909"/>
                <a:gd name="connsiteX268" fmla="*/ 8594087 w 10479782"/>
                <a:gd name="connsiteY268" fmla="*/ 1162432 h 2198909"/>
                <a:gd name="connsiteX269" fmla="*/ 8717746 w 10479782"/>
                <a:gd name="connsiteY269" fmla="*/ 1111526 h 2198909"/>
                <a:gd name="connsiteX270" fmla="*/ 8747550 w 10479782"/>
                <a:gd name="connsiteY270" fmla="*/ 1098936 h 2198909"/>
                <a:gd name="connsiteX271" fmla="*/ 8784019 w 10479782"/>
                <a:gd name="connsiteY271" fmla="*/ 1066727 h 2198909"/>
                <a:gd name="connsiteX272" fmla="*/ 8817712 w 10479782"/>
                <a:gd name="connsiteY272" fmla="*/ 975833 h 2198909"/>
                <a:gd name="connsiteX273" fmla="*/ 8857141 w 10479782"/>
                <a:gd name="connsiteY273" fmla="*/ 934367 h 2198909"/>
                <a:gd name="connsiteX274" fmla="*/ 8885835 w 10479782"/>
                <a:gd name="connsiteY274" fmla="*/ 909191 h 2198909"/>
                <a:gd name="connsiteX275" fmla="*/ 8911009 w 10479782"/>
                <a:gd name="connsiteY275" fmla="*/ 871057 h 2198909"/>
                <a:gd name="connsiteX276" fmla="*/ 8936185 w 10479782"/>
                <a:gd name="connsiteY276" fmla="*/ 779794 h 2198909"/>
                <a:gd name="connsiteX277" fmla="*/ 8974877 w 10479782"/>
                <a:gd name="connsiteY277" fmla="*/ 698896 h 2198909"/>
                <a:gd name="connsiteX278" fmla="*/ 9044481 w 10479782"/>
                <a:gd name="connsiteY278" fmla="*/ 654099 h 2198909"/>
                <a:gd name="connsiteX279" fmla="*/ 9087613 w 10479782"/>
                <a:gd name="connsiteY279" fmla="*/ 630588 h 2198909"/>
                <a:gd name="connsiteX280" fmla="*/ 9258478 w 10479782"/>
                <a:gd name="connsiteY280" fmla="*/ 654284 h 2198909"/>
                <a:gd name="connsiteX281" fmla="*/ 9375101 w 10479782"/>
                <a:gd name="connsiteY281" fmla="*/ 677423 h 2198909"/>
                <a:gd name="connsiteX282" fmla="*/ 9413421 w 10479782"/>
                <a:gd name="connsiteY282" fmla="*/ 668537 h 2198909"/>
                <a:gd name="connsiteX283" fmla="*/ 9521715 w 10479782"/>
                <a:gd name="connsiteY283" fmla="*/ 593009 h 2198909"/>
                <a:gd name="connsiteX284" fmla="*/ 9628714 w 10479782"/>
                <a:gd name="connsiteY284" fmla="*/ 559319 h 2198909"/>
                <a:gd name="connsiteX285" fmla="*/ 9709239 w 10479782"/>
                <a:gd name="connsiteY285" fmla="*/ 549692 h 2198909"/>
                <a:gd name="connsiteX286" fmla="*/ 9778472 w 10479782"/>
                <a:gd name="connsiteY286" fmla="*/ 542288 h 2198909"/>
                <a:gd name="connsiteX287" fmla="*/ 9861592 w 10479782"/>
                <a:gd name="connsiteY287" fmla="*/ 521554 h 2198909"/>
                <a:gd name="connsiteX288" fmla="*/ 9908613 w 10479782"/>
                <a:gd name="connsiteY288" fmla="*/ 498969 h 2198909"/>
                <a:gd name="connsiteX289" fmla="*/ 9983398 w 10479782"/>
                <a:gd name="connsiteY289" fmla="*/ 466574 h 2198909"/>
                <a:gd name="connsiteX290" fmla="*/ 10060038 w 10479782"/>
                <a:gd name="connsiteY290" fmla="*/ 424553 h 2198909"/>
                <a:gd name="connsiteX291" fmla="*/ 10118905 w 10479782"/>
                <a:gd name="connsiteY291" fmla="*/ 365684 h 2198909"/>
                <a:gd name="connsiteX292" fmla="*/ 10150561 w 10479782"/>
                <a:gd name="connsiteY292" fmla="*/ 316072 h 2198909"/>
                <a:gd name="connsiteX293" fmla="*/ 10243306 w 10479782"/>
                <a:gd name="connsiteY293" fmla="*/ 244987 h 2198909"/>
                <a:gd name="connsiteX294" fmla="*/ 10327164 w 10479782"/>
                <a:gd name="connsiteY294" fmla="*/ 110961 h 2198909"/>
                <a:gd name="connsiteX295" fmla="*/ 10379738 w 10479782"/>
                <a:gd name="connsiteY295" fmla="*/ 55241 h 2198909"/>
                <a:gd name="connsiteX296" fmla="*/ 10409541 w 10479782"/>
                <a:gd name="connsiteY296" fmla="*/ 39507 h 2198909"/>
                <a:gd name="connsiteX297" fmla="*/ 10460263 w 10479782"/>
                <a:gd name="connsiteY297" fmla="*/ 817 h 2198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Lst>
              <a:rect l="l" t="t" r="r" b="b"/>
              <a:pathLst>
                <a:path w="10479782" h="2198909">
                  <a:moveTo>
                    <a:pt x="10461499" y="0"/>
                  </a:moveTo>
                  <a:lnTo>
                    <a:pt x="10479782" y="268945"/>
                  </a:lnTo>
                  <a:lnTo>
                    <a:pt x="10440826" y="322737"/>
                  </a:lnTo>
                  <a:cubicBezTo>
                    <a:pt x="10431756" y="335140"/>
                    <a:pt x="10423424" y="349765"/>
                    <a:pt x="10411022" y="357725"/>
                  </a:cubicBezTo>
                  <a:cubicBezTo>
                    <a:pt x="10385290" y="374385"/>
                    <a:pt x="10357152" y="387898"/>
                    <a:pt x="10329570" y="401597"/>
                  </a:cubicBezTo>
                  <a:cubicBezTo>
                    <a:pt x="10305875" y="413260"/>
                    <a:pt x="10280699" y="421960"/>
                    <a:pt x="10257560" y="434548"/>
                  </a:cubicBezTo>
                  <a:cubicBezTo>
                    <a:pt x="10239048" y="444545"/>
                    <a:pt x="10222571" y="458429"/>
                    <a:pt x="10205356" y="471018"/>
                  </a:cubicBezTo>
                  <a:cubicBezTo>
                    <a:pt x="10190361" y="481938"/>
                    <a:pt x="10173886" y="491379"/>
                    <a:pt x="10161298" y="504523"/>
                  </a:cubicBezTo>
                  <a:cubicBezTo>
                    <a:pt x="10130568" y="536364"/>
                    <a:pt x="10099653" y="567648"/>
                    <a:pt x="10061519" y="591159"/>
                  </a:cubicBezTo>
                  <a:cubicBezTo>
                    <a:pt x="10023940" y="614483"/>
                    <a:pt x="9988397" y="640586"/>
                    <a:pt x="9951004" y="664281"/>
                  </a:cubicBezTo>
                  <a:cubicBezTo>
                    <a:pt x="9914350" y="687420"/>
                    <a:pt x="9881213" y="712781"/>
                    <a:pt x="9862146" y="753878"/>
                  </a:cubicBezTo>
                  <a:cubicBezTo>
                    <a:pt x="9853631" y="772019"/>
                    <a:pt x="9841599" y="791827"/>
                    <a:pt x="9825493" y="802378"/>
                  </a:cubicBezTo>
                  <a:cubicBezTo>
                    <a:pt x="9802538" y="817372"/>
                    <a:pt x="9773475" y="822742"/>
                    <a:pt x="9748484" y="835515"/>
                  </a:cubicBezTo>
                  <a:cubicBezTo>
                    <a:pt x="9719050" y="850509"/>
                    <a:pt x="9684990" y="863468"/>
                    <a:pt x="9664995" y="887348"/>
                  </a:cubicBezTo>
                  <a:cubicBezTo>
                    <a:pt x="9647224" y="908637"/>
                    <a:pt x="9629268" y="925296"/>
                    <a:pt x="9605757" y="938809"/>
                  </a:cubicBezTo>
                  <a:cubicBezTo>
                    <a:pt x="9589282" y="948251"/>
                    <a:pt x="9577066" y="965466"/>
                    <a:pt x="9560035" y="973242"/>
                  </a:cubicBezTo>
                  <a:cubicBezTo>
                    <a:pt x="9537636" y="983609"/>
                    <a:pt x="9515050" y="991754"/>
                    <a:pt x="9495427" y="1007860"/>
                  </a:cubicBezTo>
                  <a:cubicBezTo>
                    <a:pt x="9475065" y="1024520"/>
                    <a:pt x="9451926" y="1037663"/>
                    <a:pt x="9430637" y="1053214"/>
                  </a:cubicBezTo>
                  <a:cubicBezTo>
                    <a:pt x="9419345" y="1061543"/>
                    <a:pt x="9410088" y="1072466"/>
                    <a:pt x="9399167" y="1081166"/>
                  </a:cubicBezTo>
                  <a:cubicBezTo>
                    <a:pt x="9379175" y="1097086"/>
                    <a:pt x="9358811" y="1112636"/>
                    <a:pt x="9338262" y="1127630"/>
                  </a:cubicBezTo>
                  <a:cubicBezTo>
                    <a:pt x="9317715" y="1142626"/>
                    <a:pt x="9298092" y="1160026"/>
                    <a:pt x="9275507" y="1170948"/>
                  </a:cubicBezTo>
                  <a:cubicBezTo>
                    <a:pt x="9237004" y="1189460"/>
                    <a:pt x="9194982" y="1200568"/>
                    <a:pt x="9157587" y="1220560"/>
                  </a:cubicBezTo>
                  <a:cubicBezTo>
                    <a:pt x="9119638" y="1240922"/>
                    <a:pt x="9083911" y="1266470"/>
                    <a:pt x="9050218" y="1293496"/>
                  </a:cubicBezTo>
                  <a:cubicBezTo>
                    <a:pt x="9023561" y="1314785"/>
                    <a:pt x="8998572" y="1335890"/>
                    <a:pt x="8965064" y="1346810"/>
                  </a:cubicBezTo>
                  <a:cubicBezTo>
                    <a:pt x="8946367" y="1352920"/>
                    <a:pt x="8926746" y="1366249"/>
                    <a:pt x="8915452" y="1381799"/>
                  </a:cubicBezTo>
                  <a:cubicBezTo>
                    <a:pt x="8891017" y="1415674"/>
                    <a:pt x="8859732" y="1439555"/>
                    <a:pt x="8824374" y="1459917"/>
                  </a:cubicBezTo>
                  <a:cubicBezTo>
                    <a:pt x="8777169" y="1487315"/>
                    <a:pt x="8730519" y="1515268"/>
                    <a:pt x="8683128" y="1542110"/>
                  </a:cubicBezTo>
                  <a:cubicBezTo>
                    <a:pt x="8655177" y="1558031"/>
                    <a:pt x="8627410" y="1574875"/>
                    <a:pt x="8597789" y="1586538"/>
                  </a:cubicBezTo>
                  <a:cubicBezTo>
                    <a:pt x="8537257" y="1610604"/>
                    <a:pt x="8475242" y="1631151"/>
                    <a:pt x="8414152" y="1653552"/>
                  </a:cubicBezTo>
                  <a:cubicBezTo>
                    <a:pt x="8394160" y="1660770"/>
                    <a:pt x="8375278" y="1671137"/>
                    <a:pt x="8354914" y="1677432"/>
                  </a:cubicBezTo>
                  <a:cubicBezTo>
                    <a:pt x="8332885" y="1684281"/>
                    <a:pt x="8309192" y="1686317"/>
                    <a:pt x="8287162" y="1693166"/>
                  </a:cubicBezTo>
                  <a:cubicBezTo>
                    <a:pt x="8250508" y="1704458"/>
                    <a:pt x="8214965" y="1718898"/>
                    <a:pt x="8178313" y="1730375"/>
                  </a:cubicBezTo>
                  <a:cubicBezTo>
                    <a:pt x="8107597" y="1752404"/>
                    <a:pt x="8036696" y="1773509"/>
                    <a:pt x="7965797" y="1794426"/>
                  </a:cubicBezTo>
                  <a:cubicBezTo>
                    <a:pt x="7950618" y="1798869"/>
                    <a:pt x="7934141" y="1799425"/>
                    <a:pt x="7919147" y="1804237"/>
                  </a:cubicBezTo>
                  <a:cubicBezTo>
                    <a:pt x="7879346" y="1817196"/>
                    <a:pt x="7839730" y="1831264"/>
                    <a:pt x="7800300" y="1845519"/>
                  </a:cubicBezTo>
                  <a:cubicBezTo>
                    <a:pt x="7776421" y="1854220"/>
                    <a:pt x="7753095" y="1864956"/>
                    <a:pt x="7729030" y="1873286"/>
                  </a:cubicBezTo>
                  <a:cubicBezTo>
                    <a:pt x="7709778" y="1879950"/>
                    <a:pt x="7689970" y="1885133"/>
                    <a:pt x="7669977" y="1889207"/>
                  </a:cubicBezTo>
                  <a:cubicBezTo>
                    <a:pt x="7652762" y="1892725"/>
                    <a:pt x="7634806" y="1892354"/>
                    <a:pt x="7617775" y="1896611"/>
                  </a:cubicBezTo>
                  <a:cubicBezTo>
                    <a:pt x="7571679" y="1908088"/>
                    <a:pt x="7526141" y="1921047"/>
                    <a:pt x="7480416" y="1933264"/>
                  </a:cubicBezTo>
                  <a:cubicBezTo>
                    <a:pt x="7462091" y="1938078"/>
                    <a:pt x="7443393" y="1941596"/>
                    <a:pt x="7425622" y="1947704"/>
                  </a:cubicBezTo>
                  <a:cubicBezTo>
                    <a:pt x="7378046" y="1963810"/>
                    <a:pt x="7331212" y="1982135"/>
                    <a:pt x="7283451" y="1997316"/>
                  </a:cubicBezTo>
                  <a:cubicBezTo>
                    <a:pt x="7243837" y="2009904"/>
                    <a:pt x="7203111" y="2018974"/>
                    <a:pt x="7162938" y="2030081"/>
                  </a:cubicBezTo>
                  <a:cubicBezTo>
                    <a:pt x="7145908" y="2034895"/>
                    <a:pt x="7129617" y="2041744"/>
                    <a:pt x="7112588" y="2045816"/>
                  </a:cubicBezTo>
                  <a:cubicBezTo>
                    <a:pt x="7074453" y="2055073"/>
                    <a:pt x="7035763" y="2062847"/>
                    <a:pt x="6997443" y="2072103"/>
                  </a:cubicBezTo>
                  <a:cubicBezTo>
                    <a:pt x="6975599" y="2077471"/>
                    <a:pt x="6954496" y="2087098"/>
                    <a:pt x="6932282" y="2090616"/>
                  </a:cubicBezTo>
                  <a:cubicBezTo>
                    <a:pt x="6879523" y="2098945"/>
                    <a:pt x="6826394" y="2104869"/>
                    <a:pt x="6773265" y="2111533"/>
                  </a:cubicBezTo>
                  <a:cubicBezTo>
                    <a:pt x="6718472" y="2118382"/>
                    <a:pt x="6663862" y="2125602"/>
                    <a:pt x="6609064" y="2131711"/>
                  </a:cubicBezTo>
                  <a:cubicBezTo>
                    <a:pt x="6579076" y="2134859"/>
                    <a:pt x="6548901" y="2135413"/>
                    <a:pt x="6518913" y="2138375"/>
                  </a:cubicBezTo>
                  <a:cubicBezTo>
                    <a:pt x="6492626" y="2140967"/>
                    <a:pt x="6466524" y="2145780"/>
                    <a:pt x="6440239" y="2148928"/>
                  </a:cubicBezTo>
                  <a:cubicBezTo>
                    <a:pt x="6417469" y="2151519"/>
                    <a:pt x="6394514" y="2153000"/>
                    <a:pt x="6371744" y="2155592"/>
                  </a:cubicBezTo>
                  <a:cubicBezTo>
                    <a:pt x="6335276" y="2159848"/>
                    <a:pt x="6298993" y="2164663"/>
                    <a:pt x="6262710" y="2169105"/>
                  </a:cubicBezTo>
                  <a:cubicBezTo>
                    <a:pt x="6247532" y="2170771"/>
                    <a:pt x="6231610" y="2175399"/>
                    <a:pt x="6217357" y="2172623"/>
                  </a:cubicBezTo>
                  <a:cubicBezTo>
                    <a:pt x="6181442" y="2165588"/>
                    <a:pt x="6146085" y="2167624"/>
                    <a:pt x="6110358" y="2172437"/>
                  </a:cubicBezTo>
                  <a:cubicBezTo>
                    <a:pt x="6098141" y="2174104"/>
                    <a:pt x="6084997" y="2173733"/>
                    <a:pt x="6073149" y="2170587"/>
                  </a:cubicBezTo>
                  <a:cubicBezTo>
                    <a:pt x="6048898" y="2164291"/>
                    <a:pt x="6025389" y="2155406"/>
                    <a:pt x="6001508" y="2147632"/>
                  </a:cubicBezTo>
                  <a:cubicBezTo>
                    <a:pt x="5998915" y="2146707"/>
                    <a:pt x="5995769" y="2146520"/>
                    <a:pt x="5992994" y="2145966"/>
                  </a:cubicBezTo>
                  <a:cubicBezTo>
                    <a:pt x="5977257" y="2142818"/>
                    <a:pt x="5961709" y="2139671"/>
                    <a:pt x="5945973" y="2136894"/>
                  </a:cubicBezTo>
                  <a:cubicBezTo>
                    <a:pt x="5937458" y="2135413"/>
                    <a:pt x="5928757" y="2135228"/>
                    <a:pt x="5920240" y="2133932"/>
                  </a:cubicBezTo>
                  <a:cubicBezTo>
                    <a:pt x="5887290" y="2128749"/>
                    <a:pt x="5851007" y="2137450"/>
                    <a:pt x="5822498" y="2115051"/>
                  </a:cubicBezTo>
                  <a:cubicBezTo>
                    <a:pt x="5803987" y="2100611"/>
                    <a:pt x="5786030" y="2103944"/>
                    <a:pt x="5766224" y="2106165"/>
                  </a:cubicBezTo>
                  <a:cubicBezTo>
                    <a:pt x="5751228" y="2107831"/>
                    <a:pt x="5735863" y="2107275"/>
                    <a:pt x="5720684" y="2107461"/>
                  </a:cubicBezTo>
                  <a:cubicBezTo>
                    <a:pt x="5694027" y="2108016"/>
                    <a:pt x="5667370" y="2108202"/>
                    <a:pt x="5640713" y="2109127"/>
                  </a:cubicBezTo>
                  <a:cubicBezTo>
                    <a:pt x="5632196" y="2109497"/>
                    <a:pt x="5623498" y="2114126"/>
                    <a:pt x="5615165" y="2113386"/>
                  </a:cubicBezTo>
                  <a:cubicBezTo>
                    <a:pt x="5576661" y="2109868"/>
                    <a:pt x="5538157" y="2104313"/>
                    <a:pt x="5499652" y="2101167"/>
                  </a:cubicBezTo>
                  <a:cubicBezTo>
                    <a:pt x="5477809" y="2099316"/>
                    <a:pt x="5455409" y="2102832"/>
                    <a:pt x="5433750" y="2100242"/>
                  </a:cubicBezTo>
                  <a:cubicBezTo>
                    <a:pt x="5408761" y="2097280"/>
                    <a:pt x="5384325" y="2089690"/>
                    <a:pt x="5359518" y="2085061"/>
                  </a:cubicBezTo>
                  <a:cubicBezTo>
                    <a:pt x="5352669" y="2083767"/>
                    <a:pt x="5345080" y="2085432"/>
                    <a:pt x="5337859" y="2085801"/>
                  </a:cubicBezTo>
                  <a:cubicBezTo>
                    <a:pt x="5329714" y="2086172"/>
                    <a:pt x="5321754" y="2086913"/>
                    <a:pt x="5313608" y="2087098"/>
                  </a:cubicBezTo>
                  <a:cubicBezTo>
                    <a:pt x="5288802" y="2087469"/>
                    <a:pt x="5263997" y="2086913"/>
                    <a:pt x="5239190" y="2088209"/>
                  </a:cubicBezTo>
                  <a:cubicBezTo>
                    <a:pt x="5224011" y="2088950"/>
                    <a:pt x="5208092" y="2096539"/>
                    <a:pt x="5194022" y="2093762"/>
                  </a:cubicBezTo>
                  <a:cubicBezTo>
                    <a:pt x="5165329" y="2088394"/>
                    <a:pt x="5136636" y="2100426"/>
                    <a:pt x="5107944" y="2090431"/>
                  </a:cubicBezTo>
                  <a:cubicBezTo>
                    <a:pt x="5099057" y="2087469"/>
                    <a:pt x="5086840" y="2094874"/>
                    <a:pt x="5076101" y="2095243"/>
                  </a:cubicBezTo>
                  <a:cubicBezTo>
                    <a:pt x="5049260" y="2096168"/>
                    <a:pt x="5022419" y="2095983"/>
                    <a:pt x="4995576" y="2095799"/>
                  </a:cubicBezTo>
                  <a:cubicBezTo>
                    <a:pt x="4971510" y="2095614"/>
                    <a:pt x="4946519" y="2098205"/>
                    <a:pt x="4923380" y="2093021"/>
                  </a:cubicBezTo>
                  <a:cubicBezTo>
                    <a:pt x="4899129" y="2087468"/>
                    <a:pt x="4877286" y="2088209"/>
                    <a:pt x="4853775" y="2094502"/>
                  </a:cubicBezTo>
                  <a:cubicBezTo>
                    <a:pt x="4837670" y="2098760"/>
                    <a:pt x="4820639" y="2099316"/>
                    <a:pt x="4803979" y="2100611"/>
                  </a:cubicBezTo>
                  <a:cubicBezTo>
                    <a:pt x="4786023" y="2102092"/>
                    <a:pt x="4766215" y="2098205"/>
                    <a:pt x="4749925" y="2104313"/>
                  </a:cubicBezTo>
                  <a:cubicBezTo>
                    <a:pt x="4701422" y="2122456"/>
                    <a:pt x="4651626" y="2126343"/>
                    <a:pt x="4600905" y="2126343"/>
                  </a:cubicBezTo>
                  <a:cubicBezTo>
                    <a:pt x="4591648" y="2126343"/>
                    <a:pt x="4582206" y="2123752"/>
                    <a:pt x="4573322" y="2120975"/>
                  </a:cubicBezTo>
                  <a:cubicBezTo>
                    <a:pt x="4521488" y="2104313"/>
                    <a:pt x="4469470" y="2105794"/>
                    <a:pt x="4416711" y="2115976"/>
                  </a:cubicBezTo>
                  <a:cubicBezTo>
                    <a:pt x="4405789" y="2118198"/>
                    <a:pt x="4393572" y="2118569"/>
                    <a:pt x="4382651" y="2116347"/>
                  </a:cubicBezTo>
                  <a:cubicBezTo>
                    <a:pt x="4351919" y="2109868"/>
                    <a:pt x="4322116" y="2099130"/>
                    <a:pt x="4291200" y="2094502"/>
                  </a:cubicBezTo>
                  <a:cubicBezTo>
                    <a:pt x="4240110" y="2086913"/>
                    <a:pt x="4195867" y="2112458"/>
                    <a:pt x="4150141" y="2129120"/>
                  </a:cubicBezTo>
                  <a:cubicBezTo>
                    <a:pt x="4106639" y="2144854"/>
                    <a:pt x="4069615" y="2180397"/>
                    <a:pt x="4018151" y="2172437"/>
                  </a:cubicBezTo>
                  <a:cubicBezTo>
                    <a:pt x="4012969" y="2171696"/>
                    <a:pt x="4007231" y="2176695"/>
                    <a:pt x="4001491" y="2177991"/>
                  </a:cubicBezTo>
                  <a:cubicBezTo>
                    <a:pt x="3985757" y="2181509"/>
                    <a:pt x="3970022" y="2185765"/>
                    <a:pt x="3954101" y="2187433"/>
                  </a:cubicBezTo>
                  <a:cubicBezTo>
                    <a:pt x="3934664" y="2189654"/>
                    <a:pt x="3914857" y="2188913"/>
                    <a:pt x="3895419" y="2190764"/>
                  </a:cubicBezTo>
                  <a:cubicBezTo>
                    <a:pt x="3870427" y="2192985"/>
                    <a:pt x="3845808" y="2198909"/>
                    <a:pt x="3821000" y="2198909"/>
                  </a:cubicBezTo>
                  <a:cubicBezTo>
                    <a:pt x="3801008" y="2198909"/>
                    <a:pt x="3781199" y="2192060"/>
                    <a:pt x="3761394" y="2188727"/>
                  </a:cubicBezTo>
                  <a:cubicBezTo>
                    <a:pt x="3733440" y="2184100"/>
                    <a:pt x="3702710" y="2185396"/>
                    <a:pt x="3678089" y="2173548"/>
                  </a:cubicBezTo>
                  <a:cubicBezTo>
                    <a:pt x="3651803" y="2160960"/>
                    <a:pt x="3626812" y="2155221"/>
                    <a:pt x="3599599" y="2159108"/>
                  </a:cubicBezTo>
                  <a:cubicBezTo>
                    <a:pt x="3590529" y="2160404"/>
                    <a:pt x="3578866" y="2168180"/>
                    <a:pt x="3574795" y="2176139"/>
                  </a:cubicBezTo>
                  <a:cubicBezTo>
                    <a:pt x="3565722" y="2193910"/>
                    <a:pt x="3553321" y="2197059"/>
                    <a:pt x="3536474" y="2190949"/>
                  </a:cubicBezTo>
                  <a:cubicBezTo>
                    <a:pt x="3521850" y="2185765"/>
                    <a:pt x="3503894" y="2183174"/>
                    <a:pt x="3493898" y="2173177"/>
                  </a:cubicBezTo>
                  <a:cubicBezTo>
                    <a:pt x="3465573" y="2144855"/>
                    <a:pt x="3429475" y="2143929"/>
                    <a:pt x="3394304" y="2136340"/>
                  </a:cubicBezTo>
                  <a:cubicBezTo>
                    <a:pt x="3372832" y="2131711"/>
                    <a:pt x="3352837" y="2131526"/>
                    <a:pt x="3331364" y="2134672"/>
                  </a:cubicBezTo>
                  <a:cubicBezTo>
                    <a:pt x="3284716" y="2141708"/>
                    <a:pt x="3239360" y="2131711"/>
                    <a:pt x="3194561" y="2118938"/>
                  </a:cubicBezTo>
                  <a:cubicBezTo>
                    <a:pt x="3164942" y="2110423"/>
                    <a:pt x="3134583" y="2105240"/>
                    <a:pt x="3105150" y="2096539"/>
                  </a:cubicBezTo>
                  <a:cubicBezTo>
                    <a:pt x="3083120" y="2089875"/>
                    <a:pt x="3061093" y="2081914"/>
                    <a:pt x="3040916" y="2071178"/>
                  </a:cubicBezTo>
                  <a:cubicBezTo>
                    <a:pt x="3011664" y="2055442"/>
                    <a:pt x="2986121" y="2031747"/>
                    <a:pt x="2948911" y="2038042"/>
                  </a:cubicBezTo>
                  <a:cubicBezTo>
                    <a:pt x="2916143" y="2043595"/>
                    <a:pt x="2886526" y="2031933"/>
                    <a:pt x="2856536" y="2020826"/>
                  </a:cubicBezTo>
                  <a:cubicBezTo>
                    <a:pt x="2834507" y="2012681"/>
                    <a:pt x="2812481" y="2004349"/>
                    <a:pt x="2789709" y="1999166"/>
                  </a:cubicBezTo>
                  <a:cubicBezTo>
                    <a:pt x="2762681" y="1993058"/>
                    <a:pt x="2732137" y="1995650"/>
                    <a:pt x="2708071" y="1984356"/>
                  </a:cubicBezTo>
                  <a:cubicBezTo>
                    <a:pt x="2682894" y="1972509"/>
                    <a:pt x="2661979" y="1980470"/>
                    <a:pt x="2639578" y="1983803"/>
                  </a:cubicBezTo>
                  <a:cubicBezTo>
                    <a:pt x="2603850" y="1988986"/>
                    <a:pt x="2568306" y="1998612"/>
                    <a:pt x="2532209" y="1986393"/>
                  </a:cubicBezTo>
                  <a:cubicBezTo>
                    <a:pt x="2488337" y="1971584"/>
                    <a:pt x="2444833" y="1955665"/>
                    <a:pt x="2400776" y="1941596"/>
                  </a:cubicBezTo>
                  <a:cubicBezTo>
                    <a:pt x="2383743" y="1936226"/>
                    <a:pt x="2365420" y="1934004"/>
                    <a:pt x="2347647" y="1931598"/>
                  </a:cubicBezTo>
                  <a:cubicBezTo>
                    <a:pt x="2330802" y="1929562"/>
                    <a:pt x="2310625" y="1934745"/>
                    <a:pt x="2297664" y="1926971"/>
                  </a:cubicBezTo>
                  <a:cubicBezTo>
                    <a:pt x="2264343" y="1906978"/>
                    <a:pt x="2230098" y="1897168"/>
                    <a:pt x="2191592" y="1897167"/>
                  </a:cubicBezTo>
                  <a:cubicBezTo>
                    <a:pt x="2177152" y="1897167"/>
                    <a:pt x="2163082" y="1888836"/>
                    <a:pt x="2148460" y="1887355"/>
                  </a:cubicBezTo>
                  <a:cubicBezTo>
                    <a:pt x="2128465" y="1885505"/>
                    <a:pt x="2105510" y="1880506"/>
                    <a:pt x="2088110" y="1887541"/>
                  </a:cubicBezTo>
                  <a:cubicBezTo>
                    <a:pt x="2047200" y="1904201"/>
                    <a:pt x="2014065" y="1890317"/>
                    <a:pt x="1978335" y="1873842"/>
                  </a:cubicBezTo>
                  <a:cubicBezTo>
                    <a:pt x="1943162" y="1857551"/>
                    <a:pt x="1906138" y="1844594"/>
                    <a:pt x="1868746" y="1833856"/>
                  </a:cubicBezTo>
                  <a:cubicBezTo>
                    <a:pt x="1854677" y="1829969"/>
                    <a:pt x="1837833" y="1836449"/>
                    <a:pt x="1822281" y="1837743"/>
                  </a:cubicBezTo>
                  <a:cubicBezTo>
                    <a:pt x="1816726" y="1838114"/>
                    <a:pt x="1810617" y="1838670"/>
                    <a:pt x="1805620" y="1836818"/>
                  </a:cubicBezTo>
                  <a:cubicBezTo>
                    <a:pt x="1757306" y="1819047"/>
                    <a:pt x="1708248" y="1805534"/>
                    <a:pt x="1655861" y="1814789"/>
                  </a:cubicBezTo>
                  <a:cubicBezTo>
                    <a:pt x="1651049" y="1815716"/>
                    <a:pt x="1645678" y="1813679"/>
                    <a:pt x="1640864" y="1812383"/>
                  </a:cubicBezTo>
                  <a:cubicBezTo>
                    <a:pt x="1617354" y="1805718"/>
                    <a:pt x="1594400" y="1795167"/>
                    <a:pt x="1570522" y="1792761"/>
                  </a:cubicBezTo>
                  <a:cubicBezTo>
                    <a:pt x="1511653" y="1786837"/>
                    <a:pt x="1452417" y="1784429"/>
                    <a:pt x="1393176" y="1780542"/>
                  </a:cubicBezTo>
                  <a:cubicBezTo>
                    <a:pt x="1389473" y="1780357"/>
                    <a:pt x="1385586" y="1780357"/>
                    <a:pt x="1382255" y="1779061"/>
                  </a:cubicBezTo>
                  <a:cubicBezTo>
                    <a:pt x="1360410" y="1771101"/>
                    <a:pt x="1341344" y="1773693"/>
                    <a:pt x="1322831" y="1788872"/>
                  </a:cubicBezTo>
                  <a:cubicBezTo>
                    <a:pt x="1314686" y="1795536"/>
                    <a:pt x="1303578" y="1799054"/>
                    <a:pt x="1293399" y="1802756"/>
                  </a:cubicBezTo>
                  <a:cubicBezTo>
                    <a:pt x="1278402" y="1808311"/>
                    <a:pt x="1263039" y="1813679"/>
                    <a:pt x="1247489" y="1817197"/>
                  </a:cubicBezTo>
                  <a:cubicBezTo>
                    <a:pt x="1232124" y="1820527"/>
                    <a:pt x="1215649" y="1825155"/>
                    <a:pt x="1200839" y="1822564"/>
                  </a:cubicBezTo>
                  <a:cubicBezTo>
                    <a:pt x="1174182" y="1817937"/>
                    <a:pt x="1148820" y="1807570"/>
                    <a:pt x="1122534" y="1800720"/>
                  </a:cubicBezTo>
                  <a:cubicBezTo>
                    <a:pt x="1113464" y="1798313"/>
                    <a:pt x="1103466" y="1798685"/>
                    <a:pt x="1094027" y="1798498"/>
                  </a:cubicBezTo>
                  <a:cubicBezTo>
                    <a:pt x="1072366" y="1797944"/>
                    <a:pt x="1050152" y="1803312"/>
                    <a:pt x="1030531" y="1787947"/>
                  </a:cubicBezTo>
                  <a:cubicBezTo>
                    <a:pt x="1012390" y="1773508"/>
                    <a:pt x="994061" y="1777765"/>
                    <a:pt x="974995" y="1788687"/>
                  </a:cubicBezTo>
                  <a:cubicBezTo>
                    <a:pt x="961296" y="1796463"/>
                    <a:pt x="945747" y="1802571"/>
                    <a:pt x="930382" y="1805534"/>
                  </a:cubicBezTo>
                  <a:cubicBezTo>
                    <a:pt x="909278" y="1809605"/>
                    <a:pt x="888360" y="1811273"/>
                    <a:pt x="865590" y="1808865"/>
                  </a:cubicBezTo>
                  <a:cubicBezTo>
                    <a:pt x="849484" y="1807199"/>
                    <a:pt x="836340" y="1806459"/>
                    <a:pt x="823752" y="1796648"/>
                  </a:cubicBezTo>
                  <a:cubicBezTo>
                    <a:pt x="821717" y="1795167"/>
                    <a:pt x="818015" y="1794796"/>
                    <a:pt x="815238" y="1794982"/>
                  </a:cubicBezTo>
                  <a:cubicBezTo>
                    <a:pt x="778770" y="1798129"/>
                    <a:pt x="742671" y="1796463"/>
                    <a:pt x="705832" y="1794240"/>
                  </a:cubicBezTo>
                  <a:cubicBezTo>
                    <a:pt x="659000" y="1791280"/>
                    <a:pt x="609756" y="1799979"/>
                    <a:pt x="569216" y="1831079"/>
                  </a:cubicBezTo>
                  <a:cubicBezTo>
                    <a:pt x="563292" y="1835708"/>
                    <a:pt x="554407" y="1837743"/>
                    <a:pt x="546631" y="1838854"/>
                  </a:cubicBezTo>
                  <a:cubicBezTo>
                    <a:pt x="509978" y="1843666"/>
                    <a:pt x="473139" y="1847000"/>
                    <a:pt x="436485" y="1852368"/>
                  </a:cubicBezTo>
                  <a:cubicBezTo>
                    <a:pt x="416492" y="1855330"/>
                    <a:pt x="395574" y="1857923"/>
                    <a:pt x="377434" y="1866067"/>
                  </a:cubicBezTo>
                  <a:cubicBezTo>
                    <a:pt x="359664" y="1874026"/>
                    <a:pt x="345407" y="1883468"/>
                    <a:pt x="334855" y="1866808"/>
                  </a:cubicBezTo>
                  <a:cubicBezTo>
                    <a:pt x="315977" y="1875694"/>
                    <a:pt x="299498" y="1883098"/>
                    <a:pt x="283396" y="1891057"/>
                  </a:cubicBezTo>
                  <a:cubicBezTo>
                    <a:pt x="277470" y="1894019"/>
                    <a:pt x="272471" y="1898833"/>
                    <a:pt x="266547" y="1901610"/>
                  </a:cubicBezTo>
                  <a:cubicBezTo>
                    <a:pt x="260252" y="1904572"/>
                    <a:pt x="253219" y="1906422"/>
                    <a:pt x="246370" y="1907903"/>
                  </a:cubicBezTo>
                  <a:cubicBezTo>
                    <a:pt x="215824" y="1914567"/>
                    <a:pt x="185280" y="1920676"/>
                    <a:pt x="154923" y="1927896"/>
                  </a:cubicBezTo>
                  <a:cubicBezTo>
                    <a:pt x="148997" y="1929377"/>
                    <a:pt x="143998" y="1935301"/>
                    <a:pt x="138630" y="1939188"/>
                  </a:cubicBezTo>
                  <a:cubicBezTo>
                    <a:pt x="135113" y="1941780"/>
                    <a:pt x="131597" y="1945668"/>
                    <a:pt x="127708" y="1946223"/>
                  </a:cubicBezTo>
                  <a:cubicBezTo>
                    <a:pt x="98089" y="1950666"/>
                    <a:pt x="68657" y="1955850"/>
                    <a:pt x="38853" y="1958071"/>
                  </a:cubicBezTo>
                  <a:lnTo>
                    <a:pt x="35679" y="1958561"/>
                  </a:lnTo>
                  <a:lnTo>
                    <a:pt x="0" y="1433717"/>
                  </a:lnTo>
                  <a:lnTo>
                    <a:pt x="42184" y="1423079"/>
                  </a:lnTo>
                  <a:cubicBezTo>
                    <a:pt x="83097" y="1411971"/>
                    <a:pt x="123452" y="1411971"/>
                    <a:pt x="164178" y="1425856"/>
                  </a:cubicBezTo>
                  <a:cubicBezTo>
                    <a:pt x="192871" y="1435666"/>
                    <a:pt x="222119" y="1435666"/>
                    <a:pt x="250628" y="1422338"/>
                  </a:cubicBezTo>
                  <a:cubicBezTo>
                    <a:pt x="265992" y="1415120"/>
                    <a:pt x="281728" y="1407715"/>
                    <a:pt x="298019" y="1403642"/>
                  </a:cubicBezTo>
                  <a:cubicBezTo>
                    <a:pt x="308570" y="1401049"/>
                    <a:pt x="320787" y="1403457"/>
                    <a:pt x="331894" y="1405494"/>
                  </a:cubicBezTo>
                  <a:cubicBezTo>
                    <a:pt x="353368" y="1409565"/>
                    <a:pt x="375582" y="1421969"/>
                    <a:pt x="395574" y="1418822"/>
                  </a:cubicBezTo>
                  <a:cubicBezTo>
                    <a:pt x="464625" y="1407715"/>
                    <a:pt x="529786" y="1433816"/>
                    <a:pt x="597169" y="1434557"/>
                  </a:cubicBezTo>
                  <a:cubicBezTo>
                    <a:pt x="627713" y="1434926"/>
                    <a:pt x="657888" y="1440850"/>
                    <a:pt x="679362" y="1409936"/>
                  </a:cubicBezTo>
                  <a:cubicBezTo>
                    <a:pt x="682137" y="1405863"/>
                    <a:pt x="695652" y="1408084"/>
                    <a:pt x="703982" y="1409381"/>
                  </a:cubicBezTo>
                  <a:cubicBezTo>
                    <a:pt x="722494" y="1412158"/>
                    <a:pt x="740821" y="1419191"/>
                    <a:pt x="759147" y="1419007"/>
                  </a:cubicBezTo>
                  <a:cubicBezTo>
                    <a:pt x="797097" y="1418822"/>
                    <a:pt x="835230" y="1415860"/>
                    <a:pt x="872994" y="1412527"/>
                  </a:cubicBezTo>
                  <a:cubicBezTo>
                    <a:pt x="887248" y="1411231"/>
                    <a:pt x="900948" y="1406234"/>
                    <a:pt x="915017" y="1402716"/>
                  </a:cubicBezTo>
                  <a:cubicBezTo>
                    <a:pt x="922791" y="1400680"/>
                    <a:pt x="931123" y="1395312"/>
                    <a:pt x="938341" y="1396421"/>
                  </a:cubicBezTo>
                  <a:cubicBezTo>
                    <a:pt x="980179" y="1402901"/>
                    <a:pt x="1018498" y="1386982"/>
                    <a:pt x="1058113" y="1379021"/>
                  </a:cubicBezTo>
                  <a:cubicBezTo>
                    <a:pt x="1076440" y="1375319"/>
                    <a:pt x="1093655" y="1366433"/>
                    <a:pt x="1111427" y="1360325"/>
                  </a:cubicBezTo>
                  <a:cubicBezTo>
                    <a:pt x="1116054" y="1358657"/>
                    <a:pt x="1121238" y="1357177"/>
                    <a:pt x="1125867" y="1357548"/>
                  </a:cubicBezTo>
                  <a:cubicBezTo>
                    <a:pt x="1152337" y="1359769"/>
                    <a:pt x="1178625" y="1362916"/>
                    <a:pt x="1204911" y="1365321"/>
                  </a:cubicBezTo>
                  <a:cubicBezTo>
                    <a:pt x="1228792" y="1367543"/>
                    <a:pt x="1252857" y="1368283"/>
                    <a:pt x="1264149" y="1395496"/>
                  </a:cubicBezTo>
                  <a:cubicBezTo>
                    <a:pt x="1265816" y="1399755"/>
                    <a:pt x="1271369" y="1402901"/>
                    <a:pt x="1275627" y="1405679"/>
                  </a:cubicBezTo>
                  <a:cubicBezTo>
                    <a:pt x="1341345" y="1448441"/>
                    <a:pt x="1376516" y="1447329"/>
                    <a:pt x="1440752" y="1402160"/>
                  </a:cubicBezTo>
                  <a:cubicBezTo>
                    <a:pt x="1447417" y="1397533"/>
                    <a:pt x="1461670" y="1394200"/>
                    <a:pt x="1466113" y="1397903"/>
                  </a:cubicBezTo>
                  <a:cubicBezTo>
                    <a:pt x="1503877" y="1428633"/>
                    <a:pt x="1545159" y="1425300"/>
                    <a:pt x="1588663" y="1415674"/>
                  </a:cubicBezTo>
                  <a:cubicBezTo>
                    <a:pt x="1599954" y="1413083"/>
                    <a:pt x="1615875" y="1413083"/>
                    <a:pt x="1624390" y="1419192"/>
                  </a:cubicBezTo>
                  <a:cubicBezTo>
                    <a:pt x="1664931" y="1447514"/>
                    <a:pt x="1708434" y="1443442"/>
                    <a:pt x="1752492" y="1435112"/>
                  </a:cubicBezTo>
                  <a:cubicBezTo>
                    <a:pt x="1759340" y="1433816"/>
                    <a:pt x="1767672" y="1426781"/>
                    <a:pt x="1770632" y="1420303"/>
                  </a:cubicBezTo>
                  <a:cubicBezTo>
                    <a:pt x="1781185" y="1397348"/>
                    <a:pt x="1800993" y="1389572"/>
                    <a:pt x="1822836" y="1383093"/>
                  </a:cubicBezTo>
                  <a:cubicBezTo>
                    <a:pt x="1857269" y="1372542"/>
                    <a:pt x="1891144" y="1360138"/>
                    <a:pt x="1925762" y="1350143"/>
                  </a:cubicBezTo>
                  <a:cubicBezTo>
                    <a:pt x="1934278" y="1347737"/>
                    <a:pt x="1944830" y="1349218"/>
                    <a:pt x="1953716" y="1351993"/>
                  </a:cubicBezTo>
                  <a:cubicBezTo>
                    <a:pt x="1984075" y="1361434"/>
                    <a:pt x="2003327" y="1385130"/>
                    <a:pt x="2024430" y="1406975"/>
                  </a:cubicBezTo>
                  <a:cubicBezTo>
                    <a:pt x="2033686" y="1416601"/>
                    <a:pt x="2046459" y="1423450"/>
                    <a:pt x="2058863" y="1429002"/>
                  </a:cubicBezTo>
                  <a:cubicBezTo>
                    <a:pt x="2091072" y="1443258"/>
                    <a:pt x="2124024" y="1456030"/>
                    <a:pt x="2156605" y="1469544"/>
                  </a:cubicBezTo>
                  <a:cubicBezTo>
                    <a:pt x="2159752" y="1470840"/>
                    <a:pt x="2162342" y="1474171"/>
                    <a:pt x="2164750" y="1476948"/>
                  </a:cubicBezTo>
                  <a:cubicBezTo>
                    <a:pt x="2188815" y="1506198"/>
                    <a:pt x="2212694" y="1535630"/>
                    <a:pt x="2236945" y="1564880"/>
                  </a:cubicBezTo>
                  <a:cubicBezTo>
                    <a:pt x="2241573" y="1570433"/>
                    <a:pt x="2248239" y="1574506"/>
                    <a:pt x="2253235" y="1579874"/>
                  </a:cubicBezTo>
                  <a:cubicBezTo>
                    <a:pt x="2260271" y="1587279"/>
                    <a:pt x="2269157" y="1594314"/>
                    <a:pt x="2272859" y="1603200"/>
                  </a:cubicBezTo>
                  <a:cubicBezTo>
                    <a:pt x="2284336" y="1631151"/>
                    <a:pt x="2306365" y="1643186"/>
                    <a:pt x="2334132" y="1648369"/>
                  </a:cubicBezTo>
                  <a:cubicBezTo>
                    <a:pt x="2359495" y="1653181"/>
                    <a:pt x="2384855" y="1657254"/>
                    <a:pt x="2410031" y="1662807"/>
                  </a:cubicBezTo>
                  <a:cubicBezTo>
                    <a:pt x="2440760" y="1669471"/>
                    <a:pt x="2471306" y="1676691"/>
                    <a:pt x="2501665" y="1684837"/>
                  </a:cubicBezTo>
                  <a:cubicBezTo>
                    <a:pt x="2514807" y="1688354"/>
                    <a:pt x="2528691" y="1692426"/>
                    <a:pt x="2539985" y="1699646"/>
                  </a:cubicBezTo>
                  <a:cubicBezTo>
                    <a:pt x="2571639" y="1719639"/>
                    <a:pt x="2605516" y="1733152"/>
                    <a:pt x="2642724" y="1727784"/>
                  </a:cubicBezTo>
                  <a:cubicBezTo>
                    <a:pt x="2672528" y="1723526"/>
                    <a:pt x="2697519" y="1734448"/>
                    <a:pt x="2716031" y="1751479"/>
                  </a:cubicBezTo>
                  <a:cubicBezTo>
                    <a:pt x="2749723" y="1782394"/>
                    <a:pt x="2785820" y="1775359"/>
                    <a:pt x="2821734" y="1765363"/>
                  </a:cubicBezTo>
                  <a:cubicBezTo>
                    <a:pt x="2840246" y="1760180"/>
                    <a:pt x="2855425" y="1760920"/>
                    <a:pt x="2873011" y="1765917"/>
                  </a:cubicBezTo>
                  <a:cubicBezTo>
                    <a:pt x="2913737" y="1777580"/>
                    <a:pt x="2940950" y="1809236"/>
                    <a:pt x="2967236" y="1837003"/>
                  </a:cubicBezTo>
                  <a:cubicBezTo>
                    <a:pt x="2989636" y="1860698"/>
                    <a:pt x="3014813" y="1874026"/>
                    <a:pt x="3042395" y="1884024"/>
                  </a:cubicBezTo>
                  <a:cubicBezTo>
                    <a:pt x="3077197" y="1896796"/>
                    <a:pt x="3104779" y="1891984"/>
                    <a:pt x="3121440" y="1861254"/>
                  </a:cubicBezTo>
                  <a:cubicBezTo>
                    <a:pt x="3126068" y="1852553"/>
                    <a:pt x="3134213" y="1842370"/>
                    <a:pt x="3142914" y="1839780"/>
                  </a:cubicBezTo>
                  <a:cubicBezTo>
                    <a:pt x="3184935" y="1826822"/>
                    <a:pt x="3227513" y="1807940"/>
                    <a:pt x="3272497" y="1819418"/>
                  </a:cubicBezTo>
                  <a:cubicBezTo>
                    <a:pt x="3334697" y="1835153"/>
                    <a:pt x="3395415" y="1834227"/>
                    <a:pt x="3457615" y="1818677"/>
                  </a:cubicBezTo>
                  <a:cubicBezTo>
                    <a:pt x="3558504" y="1793501"/>
                    <a:pt x="3659393" y="1766844"/>
                    <a:pt x="3765467" y="1772397"/>
                  </a:cubicBezTo>
                  <a:cubicBezTo>
                    <a:pt x="3783052" y="1773322"/>
                    <a:pt x="3803969" y="1762030"/>
                    <a:pt x="3819150" y="1750923"/>
                  </a:cubicBezTo>
                  <a:cubicBezTo>
                    <a:pt x="3848214" y="1729821"/>
                    <a:pt x="3846917" y="1728153"/>
                    <a:pt x="3879498" y="1745555"/>
                  </a:cubicBezTo>
                  <a:cubicBezTo>
                    <a:pt x="3887274" y="1749814"/>
                    <a:pt x="3896900" y="1752404"/>
                    <a:pt x="3902639" y="1758699"/>
                  </a:cubicBezTo>
                  <a:cubicBezTo>
                    <a:pt x="3931887" y="1790724"/>
                    <a:pt x="3967986" y="1782948"/>
                    <a:pt x="4003898" y="1778321"/>
                  </a:cubicBezTo>
                  <a:cubicBezTo>
                    <a:pt x="4010192" y="1777396"/>
                    <a:pt x="4017781" y="1776099"/>
                    <a:pt x="4023152" y="1778692"/>
                  </a:cubicBezTo>
                  <a:cubicBezTo>
                    <a:pt x="4047400" y="1790353"/>
                    <a:pt x="4067949" y="1786281"/>
                    <a:pt x="4089054" y="1770360"/>
                  </a:cubicBezTo>
                  <a:cubicBezTo>
                    <a:pt x="4107379" y="1756662"/>
                    <a:pt x="4128484" y="1748517"/>
                    <a:pt x="4150142" y="1765548"/>
                  </a:cubicBezTo>
                  <a:cubicBezTo>
                    <a:pt x="4198273" y="1803312"/>
                    <a:pt x="4249734" y="1805162"/>
                    <a:pt x="4304160" y="1781283"/>
                  </a:cubicBezTo>
                  <a:cubicBezTo>
                    <a:pt x="4343034" y="1764252"/>
                    <a:pt x="4381353" y="1760365"/>
                    <a:pt x="4422267" y="1777580"/>
                  </a:cubicBezTo>
                  <a:cubicBezTo>
                    <a:pt x="4438001" y="1784244"/>
                    <a:pt x="4458363" y="1779802"/>
                    <a:pt x="4476691" y="1781282"/>
                  </a:cubicBezTo>
                  <a:cubicBezTo>
                    <a:pt x="4487056" y="1782023"/>
                    <a:pt x="4498535" y="1782208"/>
                    <a:pt x="4507419" y="1786837"/>
                  </a:cubicBezTo>
                  <a:cubicBezTo>
                    <a:pt x="4531116" y="1798685"/>
                    <a:pt x="4553143" y="1813863"/>
                    <a:pt x="4577023" y="1825526"/>
                  </a:cubicBezTo>
                  <a:cubicBezTo>
                    <a:pt x="4588502" y="1831079"/>
                    <a:pt x="4602199" y="1834041"/>
                    <a:pt x="4615158" y="1834227"/>
                  </a:cubicBezTo>
                  <a:cubicBezTo>
                    <a:pt x="4653478" y="1835152"/>
                    <a:pt x="4691799" y="1835152"/>
                    <a:pt x="4729932" y="1833487"/>
                  </a:cubicBezTo>
                  <a:cubicBezTo>
                    <a:pt x="4792872" y="1830894"/>
                    <a:pt x="4856737" y="1830338"/>
                    <a:pt x="4902090" y="1775174"/>
                  </a:cubicBezTo>
                  <a:cubicBezTo>
                    <a:pt x="4905795" y="1770731"/>
                    <a:pt x="4913754" y="1768139"/>
                    <a:pt x="4920048" y="1767398"/>
                  </a:cubicBezTo>
                  <a:cubicBezTo>
                    <a:pt x="4949111" y="1763882"/>
                    <a:pt x="4978915" y="1763511"/>
                    <a:pt x="5007609" y="1757772"/>
                  </a:cubicBezTo>
                  <a:cubicBezTo>
                    <a:pt x="5030564" y="1753145"/>
                    <a:pt x="5049631" y="1754625"/>
                    <a:pt x="5067031" y="1770916"/>
                  </a:cubicBezTo>
                  <a:cubicBezTo>
                    <a:pt x="5089801" y="1792389"/>
                    <a:pt x="5117570" y="1804978"/>
                    <a:pt x="5147929" y="1798129"/>
                  </a:cubicBezTo>
                  <a:cubicBezTo>
                    <a:pt x="5178287" y="1791465"/>
                    <a:pt x="5198280" y="1805903"/>
                    <a:pt x="5220680" y="1820899"/>
                  </a:cubicBezTo>
                  <a:cubicBezTo>
                    <a:pt x="5236971" y="1831819"/>
                    <a:pt x="5255482" y="1845519"/>
                    <a:pt x="5273623" y="1846629"/>
                  </a:cubicBezTo>
                  <a:cubicBezTo>
                    <a:pt x="5314721" y="1849035"/>
                    <a:pt x="5350079" y="1887170"/>
                    <a:pt x="5394691" y="1865512"/>
                  </a:cubicBezTo>
                  <a:cubicBezTo>
                    <a:pt x="5397654" y="1864031"/>
                    <a:pt x="5403022" y="1867733"/>
                    <a:pt x="5407280" y="1868658"/>
                  </a:cubicBezTo>
                  <a:cubicBezTo>
                    <a:pt x="5441341" y="1875694"/>
                    <a:pt x="5473366" y="1868843"/>
                    <a:pt x="5498358" y="1845704"/>
                  </a:cubicBezTo>
                  <a:cubicBezTo>
                    <a:pt x="5531123" y="1815529"/>
                    <a:pt x="5567406" y="1812567"/>
                    <a:pt x="5607761" y="1822380"/>
                  </a:cubicBezTo>
                  <a:cubicBezTo>
                    <a:pt x="5620720" y="1825526"/>
                    <a:pt x="5633679" y="1827748"/>
                    <a:pt x="5646821" y="1830338"/>
                  </a:cubicBezTo>
                  <a:cubicBezTo>
                    <a:pt x="5664593" y="1834041"/>
                    <a:pt x="5682550" y="1837930"/>
                    <a:pt x="5700320" y="1841632"/>
                  </a:cubicBezTo>
                  <a:cubicBezTo>
                    <a:pt x="5717538" y="1845334"/>
                    <a:pt x="5736605" y="1851627"/>
                    <a:pt x="5749931" y="1835708"/>
                  </a:cubicBezTo>
                  <a:cubicBezTo>
                    <a:pt x="5761410" y="1822008"/>
                    <a:pt x="5769555" y="1823305"/>
                    <a:pt x="5780107" y="1835153"/>
                  </a:cubicBezTo>
                  <a:cubicBezTo>
                    <a:pt x="5816761" y="1876619"/>
                    <a:pt x="5861189" y="1902535"/>
                    <a:pt x="5917835" y="1904386"/>
                  </a:cubicBezTo>
                  <a:cubicBezTo>
                    <a:pt x="5929498" y="1904757"/>
                    <a:pt x="5941345" y="1907347"/>
                    <a:pt x="5952821" y="1910125"/>
                  </a:cubicBezTo>
                  <a:cubicBezTo>
                    <a:pt x="5959857" y="1911790"/>
                    <a:pt x="5968373" y="1913642"/>
                    <a:pt x="5972630" y="1918641"/>
                  </a:cubicBezTo>
                  <a:cubicBezTo>
                    <a:pt x="6005766" y="1956774"/>
                    <a:pt x="6047048" y="1983247"/>
                    <a:pt x="6092032" y="2004536"/>
                  </a:cubicBezTo>
                  <a:cubicBezTo>
                    <a:pt x="6108136" y="2012125"/>
                    <a:pt x="6125354" y="2019715"/>
                    <a:pt x="6142754" y="2021936"/>
                  </a:cubicBezTo>
                  <a:cubicBezTo>
                    <a:pt x="6160894" y="2024158"/>
                    <a:pt x="6179961" y="2020455"/>
                    <a:pt x="6198473" y="2018418"/>
                  </a:cubicBezTo>
                  <a:cubicBezTo>
                    <a:pt x="6209396" y="2017308"/>
                    <a:pt x="6221984" y="2017493"/>
                    <a:pt x="6230685" y="2012125"/>
                  </a:cubicBezTo>
                  <a:cubicBezTo>
                    <a:pt x="6258267" y="1995279"/>
                    <a:pt x="6284924" y="1977139"/>
                    <a:pt x="6310656" y="1957515"/>
                  </a:cubicBezTo>
                  <a:cubicBezTo>
                    <a:pt x="6332686" y="1940669"/>
                    <a:pt x="6337129" y="1938263"/>
                    <a:pt x="6356194" y="1959367"/>
                  </a:cubicBezTo>
                  <a:cubicBezTo>
                    <a:pt x="6375818" y="1981025"/>
                    <a:pt x="6400253" y="1992317"/>
                    <a:pt x="6427279" y="1996945"/>
                  </a:cubicBezTo>
                  <a:cubicBezTo>
                    <a:pt x="6470043" y="2004165"/>
                    <a:pt x="6513175" y="2010273"/>
                    <a:pt x="6556307" y="2013791"/>
                  </a:cubicBezTo>
                  <a:cubicBezTo>
                    <a:pt x="6595367" y="2016937"/>
                    <a:pt x="6614063" y="1999907"/>
                    <a:pt x="6621839" y="1961217"/>
                  </a:cubicBezTo>
                  <a:cubicBezTo>
                    <a:pt x="6626282" y="1939744"/>
                    <a:pt x="6632021" y="1916418"/>
                    <a:pt x="6655715" y="1910681"/>
                  </a:cubicBezTo>
                  <a:cubicBezTo>
                    <a:pt x="6694405" y="1901424"/>
                    <a:pt x="6734576" y="1897352"/>
                    <a:pt x="6753644" y="1851999"/>
                  </a:cubicBezTo>
                  <a:cubicBezTo>
                    <a:pt x="6764194" y="1861994"/>
                    <a:pt x="6770674" y="1867918"/>
                    <a:pt x="6776969" y="1873841"/>
                  </a:cubicBezTo>
                  <a:cubicBezTo>
                    <a:pt x="6794370" y="1890317"/>
                    <a:pt x="6830466" y="1897352"/>
                    <a:pt x="6848795" y="1883099"/>
                  </a:cubicBezTo>
                  <a:cubicBezTo>
                    <a:pt x="6875822" y="1862365"/>
                    <a:pt x="6900628" y="1866252"/>
                    <a:pt x="6926543" y="1882358"/>
                  </a:cubicBezTo>
                  <a:cubicBezTo>
                    <a:pt x="6969862" y="1909015"/>
                    <a:pt x="7018176" y="1902905"/>
                    <a:pt x="7062050" y="1892169"/>
                  </a:cubicBezTo>
                  <a:cubicBezTo>
                    <a:pt x="7095186" y="1884208"/>
                    <a:pt x="7130544" y="1869584"/>
                    <a:pt x="7152202" y="1836078"/>
                  </a:cubicBezTo>
                  <a:cubicBezTo>
                    <a:pt x="7159051" y="1825341"/>
                    <a:pt x="7174416" y="1819972"/>
                    <a:pt x="7186635" y="1812938"/>
                  </a:cubicBezTo>
                  <a:cubicBezTo>
                    <a:pt x="7196817" y="1807199"/>
                    <a:pt x="7207553" y="1801831"/>
                    <a:pt x="7218845" y="1798129"/>
                  </a:cubicBezTo>
                  <a:cubicBezTo>
                    <a:pt x="7230877" y="1794055"/>
                    <a:pt x="7244207" y="1788132"/>
                    <a:pt x="7256055" y="1789799"/>
                  </a:cubicBezTo>
                  <a:cubicBezTo>
                    <a:pt x="7291967" y="1794611"/>
                    <a:pt x="7320476" y="1785169"/>
                    <a:pt x="7345837" y="1758328"/>
                  </a:cubicBezTo>
                  <a:cubicBezTo>
                    <a:pt x="7358981" y="1744444"/>
                    <a:pt x="7378417" y="1727599"/>
                    <a:pt x="7395078" y="1727413"/>
                  </a:cubicBezTo>
                  <a:cubicBezTo>
                    <a:pt x="7435618" y="1726859"/>
                    <a:pt x="7469309" y="1713530"/>
                    <a:pt x="7505779" y="1697609"/>
                  </a:cubicBezTo>
                  <a:cubicBezTo>
                    <a:pt x="7529288" y="1687427"/>
                    <a:pt x="7555945" y="1680394"/>
                    <a:pt x="7581123" y="1670952"/>
                  </a:cubicBezTo>
                  <a:cubicBezTo>
                    <a:pt x="7610555" y="1659845"/>
                    <a:pt x="7642582" y="1655773"/>
                    <a:pt x="7660538" y="1625043"/>
                  </a:cubicBezTo>
                  <a:cubicBezTo>
                    <a:pt x="7662573" y="1621712"/>
                    <a:pt x="7668683" y="1621156"/>
                    <a:pt x="7671645" y="1618009"/>
                  </a:cubicBezTo>
                  <a:cubicBezTo>
                    <a:pt x="7681084" y="1608383"/>
                    <a:pt x="7693303" y="1599498"/>
                    <a:pt x="7698302" y="1587834"/>
                  </a:cubicBezTo>
                  <a:cubicBezTo>
                    <a:pt x="7712740" y="1553773"/>
                    <a:pt x="7724032" y="1518600"/>
                    <a:pt x="7736991" y="1483984"/>
                  </a:cubicBezTo>
                  <a:cubicBezTo>
                    <a:pt x="7739768" y="1476579"/>
                    <a:pt x="7742359" y="1467138"/>
                    <a:pt x="7748098" y="1462879"/>
                  </a:cubicBezTo>
                  <a:cubicBezTo>
                    <a:pt x="7781235" y="1438444"/>
                    <a:pt x="7814927" y="1414933"/>
                    <a:pt x="7848987" y="1391794"/>
                  </a:cubicBezTo>
                  <a:cubicBezTo>
                    <a:pt x="7862687" y="1382537"/>
                    <a:pt x="7874163" y="1387722"/>
                    <a:pt x="7886382" y="1398458"/>
                  </a:cubicBezTo>
                  <a:cubicBezTo>
                    <a:pt x="7898229" y="1408640"/>
                    <a:pt x="7912854" y="1419192"/>
                    <a:pt x="7927662" y="1421784"/>
                  </a:cubicBezTo>
                  <a:cubicBezTo>
                    <a:pt x="7957283" y="1426781"/>
                    <a:pt x="7988011" y="1427893"/>
                    <a:pt x="8018186" y="1427893"/>
                  </a:cubicBezTo>
                  <a:cubicBezTo>
                    <a:pt x="8029478" y="1427892"/>
                    <a:pt x="8041510" y="1421228"/>
                    <a:pt x="8052063" y="1415860"/>
                  </a:cubicBezTo>
                  <a:cubicBezTo>
                    <a:pt x="8072054" y="1405678"/>
                    <a:pt x="8090566" y="1391979"/>
                    <a:pt x="8111299" y="1383464"/>
                  </a:cubicBezTo>
                  <a:cubicBezTo>
                    <a:pt x="8135365" y="1373653"/>
                    <a:pt x="8149804" y="1357917"/>
                    <a:pt x="8157024" y="1333297"/>
                  </a:cubicBezTo>
                  <a:cubicBezTo>
                    <a:pt x="8167761" y="1296644"/>
                    <a:pt x="8193309" y="1271097"/>
                    <a:pt x="8223482" y="1250364"/>
                  </a:cubicBezTo>
                  <a:cubicBezTo>
                    <a:pt x="8261801" y="1223891"/>
                    <a:pt x="8307526" y="1225188"/>
                    <a:pt x="8351027" y="1218708"/>
                  </a:cubicBezTo>
                  <a:cubicBezTo>
                    <a:pt x="8367689" y="1216302"/>
                    <a:pt x="8384905" y="1214265"/>
                    <a:pt x="8400085" y="1208157"/>
                  </a:cubicBezTo>
                  <a:cubicBezTo>
                    <a:pt x="8457656" y="1185202"/>
                    <a:pt x="8515228" y="1163359"/>
                    <a:pt x="8578539" y="1163913"/>
                  </a:cubicBezTo>
                  <a:cubicBezTo>
                    <a:pt x="8583721" y="1163913"/>
                    <a:pt x="8588906" y="1163359"/>
                    <a:pt x="8594087" y="1162432"/>
                  </a:cubicBezTo>
                  <a:cubicBezTo>
                    <a:pt x="8639071" y="1154843"/>
                    <a:pt x="8685536" y="1151881"/>
                    <a:pt x="8717746" y="1111526"/>
                  </a:cubicBezTo>
                  <a:cubicBezTo>
                    <a:pt x="8723670" y="1104121"/>
                    <a:pt x="8737183" y="1101900"/>
                    <a:pt x="8747550" y="1098936"/>
                  </a:cubicBezTo>
                  <a:cubicBezTo>
                    <a:pt x="8765508" y="1094124"/>
                    <a:pt x="8777542" y="1084313"/>
                    <a:pt x="8784019" y="1066727"/>
                  </a:cubicBezTo>
                  <a:cubicBezTo>
                    <a:pt x="8794942" y="1036367"/>
                    <a:pt x="8807899" y="1006564"/>
                    <a:pt x="8817712" y="975833"/>
                  </a:cubicBezTo>
                  <a:cubicBezTo>
                    <a:pt x="8824561" y="954730"/>
                    <a:pt x="8837333" y="943068"/>
                    <a:pt x="8857141" y="934367"/>
                  </a:cubicBezTo>
                  <a:cubicBezTo>
                    <a:pt x="8868249" y="929554"/>
                    <a:pt x="8877875" y="919003"/>
                    <a:pt x="8885835" y="909191"/>
                  </a:cubicBezTo>
                  <a:cubicBezTo>
                    <a:pt x="8895461" y="897343"/>
                    <a:pt x="8900458" y="881608"/>
                    <a:pt x="8911009" y="871057"/>
                  </a:cubicBezTo>
                  <a:cubicBezTo>
                    <a:pt x="8936741" y="844769"/>
                    <a:pt x="8944702" y="815706"/>
                    <a:pt x="8936185" y="779794"/>
                  </a:cubicBezTo>
                  <a:cubicBezTo>
                    <a:pt x="8928596" y="747954"/>
                    <a:pt x="8948589" y="705376"/>
                    <a:pt x="8974877" y="698896"/>
                  </a:cubicBezTo>
                  <a:cubicBezTo>
                    <a:pt x="9003940" y="691677"/>
                    <a:pt x="9023932" y="673907"/>
                    <a:pt x="9044481" y="654099"/>
                  </a:cubicBezTo>
                  <a:cubicBezTo>
                    <a:pt x="9055957" y="642992"/>
                    <a:pt x="9072063" y="633365"/>
                    <a:pt x="9087613" y="630588"/>
                  </a:cubicBezTo>
                  <a:cubicBezTo>
                    <a:pt x="9146666" y="619852"/>
                    <a:pt x="9202387" y="632994"/>
                    <a:pt x="9258478" y="654284"/>
                  </a:cubicBezTo>
                  <a:cubicBezTo>
                    <a:pt x="9295130" y="668168"/>
                    <a:pt x="9335856" y="671870"/>
                    <a:pt x="9375101" y="677423"/>
                  </a:cubicBezTo>
                  <a:cubicBezTo>
                    <a:pt x="9387320" y="679088"/>
                    <a:pt x="9402870" y="675388"/>
                    <a:pt x="9413421" y="668537"/>
                  </a:cubicBezTo>
                  <a:cubicBezTo>
                    <a:pt x="9450445" y="644842"/>
                    <a:pt x="9487284" y="620407"/>
                    <a:pt x="9521715" y="593009"/>
                  </a:cubicBezTo>
                  <a:cubicBezTo>
                    <a:pt x="9553742" y="567279"/>
                    <a:pt x="9589838" y="556541"/>
                    <a:pt x="9628714" y="559319"/>
                  </a:cubicBezTo>
                  <a:cubicBezTo>
                    <a:pt x="9657037" y="561355"/>
                    <a:pt x="9682582" y="556726"/>
                    <a:pt x="9709239" y="549692"/>
                  </a:cubicBezTo>
                  <a:cubicBezTo>
                    <a:pt x="9731453" y="543769"/>
                    <a:pt x="9755889" y="539695"/>
                    <a:pt x="9778472" y="542288"/>
                  </a:cubicBezTo>
                  <a:cubicBezTo>
                    <a:pt x="9810128" y="545990"/>
                    <a:pt x="9836231" y="540622"/>
                    <a:pt x="9861592" y="521554"/>
                  </a:cubicBezTo>
                  <a:cubicBezTo>
                    <a:pt x="9875105" y="511372"/>
                    <a:pt x="9892507" y="506004"/>
                    <a:pt x="9908613" y="498969"/>
                  </a:cubicBezTo>
                  <a:cubicBezTo>
                    <a:pt x="9933417" y="488048"/>
                    <a:pt x="9959149" y="478792"/>
                    <a:pt x="9983398" y="466574"/>
                  </a:cubicBezTo>
                  <a:cubicBezTo>
                    <a:pt x="10009502" y="453616"/>
                    <a:pt x="10033381" y="435660"/>
                    <a:pt x="10060038" y="424553"/>
                  </a:cubicBezTo>
                  <a:cubicBezTo>
                    <a:pt x="10088732" y="412520"/>
                    <a:pt x="10107244" y="394193"/>
                    <a:pt x="10118905" y="365684"/>
                  </a:cubicBezTo>
                  <a:cubicBezTo>
                    <a:pt x="10126312" y="347728"/>
                    <a:pt x="10136492" y="328660"/>
                    <a:pt x="10150561" y="316072"/>
                  </a:cubicBezTo>
                  <a:cubicBezTo>
                    <a:pt x="10179626" y="290342"/>
                    <a:pt x="10213685" y="270348"/>
                    <a:pt x="10243306" y="244987"/>
                  </a:cubicBezTo>
                  <a:cubicBezTo>
                    <a:pt x="10284957" y="209444"/>
                    <a:pt x="10323462" y="171680"/>
                    <a:pt x="10327164" y="110961"/>
                  </a:cubicBezTo>
                  <a:cubicBezTo>
                    <a:pt x="10329199" y="77455"/>
                    <a:pt x="10346970" y="63202"/>
                    <a:pt x="10379738" y="55241"/>
                  </a:cubicBezTo>
                  <a:cubicBezTo>
                    <a:pt x="10390658" y="52650"/>
                    <a:pt x="10406210" y="47652"/>
                    <a:pt x="10409541" y="39507"/>
                  </a:cubicBezTo>
                  <a:cubicBezTo>
                    <a:pt x="10419537" y="15256"/>
                    <a:pt x="10440270" y="10444"/>
                    <a:pt x="10460263" y="817"/>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716618E-4C0F-42EC-BE06-F84BE1E74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33341">
              <a:off x="839281" y="3610818"/>
              <a:ext cx="10479782" cy="2198909"/>
            </a:xfrm>
            <a:custGeom>
              <a:avLst/>
              <a:gdLst>
                <a:gd name="connsiteX0" fmla="*/ 10461499 w 10479782"/>
                <a:gd name="connsiteY0" fmla="*/ 0 h 2198909"/>
                <a:gd name="connsiteX1" fmla="*/ 10479782 w 10479782"/>
                <a:gd name="connsiteY1" fmla="*/ 268945 h 2198909"/>
                <a:gd name="connsiteX2" fmla="*/ 10440826 w 10479782"/>
                <a:gd name="connsiteY2" fmla="*/ 322737 h 2198909"/>
                <a:gd name="connsiteX3" fmla="*/ 10411022 w 10479782"/>
                <a:gd name="connsiteY3" fmla="*/ 357725 h 2198909"/>
                <a:gd name="connsiteX4" fmla="*/ 10329570 w 10479782"/>
                <a:gd name="connsiteY4" fmla="*/ 401597 h 2198909"/>
                <a:gd name="connsiteX5" fmla="*/ 10257560 w 10479782"/>
                <a:gd name="connsiteY5" fmla="*/ 434548 h 2198909"/>
                <a:gd name="connsiteX6" fmla="*/ 10205356 w 10479782"/>
                <a:gd name="connsiteY6" fmla="*/ 471018 h 2198909"/>
                <a:gd name="connsiteX7" fmla="*/ 10161298 w 10479782"/>
                <a:gd name="connsiteY7" fmla="*/ 504523 h 2198909"/>
                <a:gd name="connsiteX8" fmla="*/ 10061519 w 10479782"/>
                <a:gd name="connsiteY8" fmla="*/ 591159 h 2198909"/>
                <a:gd name="connsiteX9" fmla="*/ 9951004 w 10479782"/>
                <a:gd name="connsiteY9" fmla="*/ 664281 h 2198909"/>
                <a:gd name="connsiteX10" fmla="*/ 9862146 w 10479782"/>
                <a:gd name="connsiteY10" fmla="*/ 753878 h 2198909"/>
                <a:gd name="connsiteX11" fmla="*/ 9825493 w 10479782"/>
                <a:gd name="connsiteY11" fmla="*/ 802378 h 2198909"/>
                <a:gd name="connsiteX12" fmla="*/ 9748484 w 10479782"/>
                <a:gd name="connsiteY12" fmla="*/ 835515 h 2198909"/>
                <a:gd name="connsiteX13" fmla="*/ 9664995 w 10479782"/>
                <a:gd name="connsiteY13" fmla="*/ 887348 h 2198909"/>
                <a:gd name="connsiteX14" fmla="*/ 9605757 w 10479782"/>
                <a:gd name="connsiteY14" fmla="*/ 938809 h 2198909"/>
                <a:gd name="connsiteX15" fmla="*/ 9560035 w 10479782"/>
                <a:gd name="connsiteY15" fmla="*/ 973242 h 2198909"/>
                <a:gd name="connsiteX16" fmla="*/ 9495427 w 10479782"/>
                <a:gd name="connsiteY16" fmla="*/ 1007860 h 2198909"/>
                <a:gd name="connsiteX17" fmla="*/ 9430637 w 10479782"/>
                <a:gd name="connsiteY17" fmla="*/ 1053214 h 2198909"/>
                <a:gd name="connsiteX18" fmla="*/ 9399167 w 10479782"/>
                <a:gd name="connsiteY18" fmla="*/ 1081166 h 2198909"/>
                <a:gd name="connsiteX19" fmla="*/ 9338262 w 10479782"/>
                <a:gd name="connsiteY19" fmla="*/ 1127630 h 2198909"/>
                <a:gd name="connsiteX20" fmla="*/ 9275507 w 10479782"/>
                <a:gd name="connsiteY20" fmla="*/ 1170948 h 2198909"/>
                <a:gd name="connsiteX21" fmla="*/ 9157587 w 10479782"/>
                <a:gd name="connsiteY21" fmla="*/ 1220560 h 2198909"/>
                <a:gd name="connsiteX22" fmla="*/ 9050218 w 10479782"/>
                <a:gd name="connsiteY22" fmla="*/ 1293496 h 2198909"/>
                <a:gd name="connsiteX23" fmla="*/ 8965064 w 10479782"/>
                <a:gd name="connsiteY23" fmla="*/ 1346810 h 2198909"/>
                <a:gd name="connsiteX24" fmla="*/ 8915452 w 10479782"/>
                <a:gd name="connsiteY24" fmla="*/ 1381799 h 2198909"/>
                <a:gd name="connsiteX25" fmla="*/ 8824374 w 10479782"/>
                <a:gd name="connsiteY25" fmla="*/ 1459917 h 2198909"/>
                <a:gd name="connsiteX26" fmla="*/ 8683128 w 10479782"/>
                <a:gd name="connsiteY26" fmla="*/ 1542110 h 2198909"/>
                <a:gd name="connsiteX27" fmla="*/ 8597789 w 10479782"/>
                <a:gd name="connsiteY27" fmla="*/ 1586538 h 2198909"/>
                <a:gd name="connsiteX28" fmla="*/ 8414152 w 10479782"/>
                <a:gd name="connsiteY28" fmla="*/ 1653552 h 2198909"/>
                <a:gd name="connsiteX29" fmla="*/ 8354914 w 10479782"/>
                <a:gd name="connsiteY29" fmla="*/ 1677432 h 2198909"/>
                <a:gd name="connsiteX30" fmla="*/ 8287162 w 10479782"/>
                <a:gd name="connsiteY30" fmla="*/ 1693166 h 2198909"/>
                <a:gd name="connsiteX31" fmla="*/ 8178313 w 10479782"/>
                <a:gd name="connsiteY31" fmla="*/ 1730375 h 2198909"/>
                <a:gd name="connsiteX32" fmla="*/ 7965797 w 10479782"/>
                <a:gd name="connsiteY32" fmla="*/ 1794426 h 2198909"/>
                <a:gd name="connsiteX33" fmla="*/ 7919147 w 10479782"/>
                <a:gd name="connsiteY33" fmla="*/ 1804237 h 2198909"/>
                <a:gd name="connsiteX34" fmla="*/ 7800300 w 10479782"/>
                <a:gd name="connsiteY34" fmla="*/ 1845519 h 2198909"/>
                <a:gd name="connsiteX35" fmla="*/ 7729030 w 10479782"/>
                <a:gd name="connsiteY35" fmla="*/ 1873286 h 2198909"/>
                <a:gd name="connsiteX36" fmla="*/ 7669977 w 10479782"/>
                <a:gd name="connsiteY36" fmla="*/ 1889207 h 2198909"/>
                <a:gd name="connsiteX37" fmla="*/ 7617775 w 10479782"/>
                <a:gd name="connsiteY37" fmla="*/ 1896611 h 2198909"/>
                <a:gd name="connsiteX38" fmla="*/ 7480416 w 10479782"/>
                <a:gd name="connsiteY38" fmla="*/ 1933264 h 2198909"/>
                <a:gd name="connsiteX39" fmla="*/ 7425622 w 10479782"/>
                <a:gd name="connsiteY39" fmla="*/ 1947704 h 2198909"/>
                <a:gd name="connsiteX40" fmla="*/ 7283451 w 10479782"/>
                <a:gd name="connsiteY40" fmla="*/ 1997316 h 2198909"/>
                <a:gd name="connsiteX41" fmla="*/ 7162938 w 10479782"/>
                <a:gd name="connsiteY41" fmla="*/ 2030081 h 2198909"/>
                <a:gd name="connsiteX42" fmla="*/ 7112588 w 10479782"/>
                <a:gd name="connsiteY42" fmla="*/ 2045816 h 2198909"/>
                <a:gd name="connsiteX43" fmla="*/ 6997443 w 10479782"/>
                <a:gd name="connsiteY43" fmla="*/ 2072103 h 2198909"/>
                <a:gd name="connsiteX44" fmla="*/ 6932282 w 10479782"/>
                <a:gd name="connsiteY44" fmla="*/ 2090616 h 2198909"/>
                <a:gd name="connsiteX45" fmla="*/ 6773265 w 10479782"/>
                <a:gd name="connsiteY45" fmla="*/ 2111533 h 2198909"/>
                <a:gd name="connsiteX46" fmla="*/ 6609064 w 10479782"/>
                <a:gd name="connsiteY46" fmla="*/ 2131711 h 2198909"/>
                <a:gd name="connsiteX47" fmla="*/ 6518913 w 10479782"/>
                <a:gd name="connsiteY47" fmla="*/ 2138375 h 2198909"/>
                <a:gd name="connsiteX48" fmla="*/ 6440239 w 10479782"/>
                <a:gd name="connsiteY48" fmla="*/ 2148928 h 2198909"/>
                <a:gd name="connsiteX49" fmla="*/ 6371744 w 10479782"/>
                <a:gd name="connsiteY49" fmla="*/ 2155592 h 2198909"/>
                <a:gd name="connsiteX50" fmla="*/ 6262710 w 10479782"/>
                <a:gd name="connsiteY50" fmla="*/ 2169105 h 2198909"/>
                <a:gd name="connsiteX51" fmla="*/ 6217357 w 10479782"/>
                <a:gd name="connsiteY51" fmla="*/ 2172623 h 2198909"/>
                <a:gd name="connsiteX52" fmla="*/ 6110358 w 10479782"/>
                <a:gd name="connsiteY52" fmla="*/ 2172437 h 2198909"/>
                <a:gd name="connsiteX53" fmla="*/ 6073149 w 10479782"/>
                <a:gd name="connsiteY53" fmla="*/ 2170587 h 2198909"/>
                <a:gd name="connsiteX54" fmla="*/ 6001508 w 10479782"/>
                <a:gd name="connsiteY54" fmla="*/ 2147632 h 2198909"/>
                <a:gd name="connsiteX55" fmla="*/ 5992994 w 10479782"/>
                <a:gd name="connsiteY55" fmla="*/ 2145966 h 2198909"/>
                <a:gd name="connsiteX56" fmla="*/ 5945973 w 10479782"/>
                <a:gd name="connsiteY56" fmla="*/ 2136894 h 2198909"/>
                <a:gd name="connsiteX57" fmla="*/ 5920240 w 10479782"/>
                <a:gd name="connsiteY57" fmla="*/ 2133932 h 2198909"/>
                <a:gd name="connsiteX58" fmla="*/ 5822498 w 10479782"/>
                <a:gd name="connsiteY58" fmla="*/ 2115051 h 2198909"/>
                <a:gd name="connsiteX59" fmla="*/ 5766224 w 10479782"/>
                <a:gd name="connsiteY59" fmla="*/ 2106165 h 2198909"/>
                <a:gd name="connsiteX60" fmla="*/ 5720684 w 10479782"/>
                <a:gd name="connsiteY60" fmla="*/ 2107461 h 2198909"/>
                <a:gd name="connsiteX61" fmla="*/ 5640713 w 10479782"/>
                <a:gd name="connsiteY61" fmla="*/ 2109127 h 2198909"/>
                <a:gd name="connsiteX62" fmla="*/ 5615165 w 10479782"/>
                <a:gd name="connsiteY62" fmla="*/ 2113386 h 2198909"/>
                <a:gd name="connsiteX63" fmla="*/ 5499652 w 10479782"/>
                <a:gd name="connsiteY63" fmla="*/ 2101167 h 2198909"/>
                <a:gd name="connsiteX64" fmla="*/ 5433750 w 10479782"/>
                <a:gd name="connsiteY64" fmla="*/ 2100242 h 2198909"/>
                <a:gd name="connsiteX65" fmla="*/ 5359518 w 10479782"/>
                <a:gd name="connsiteY65" fmla="*/ 2085061 h 2198909"/>
                <a:gd name="connsiteX66" fmla="*/ 5337859 w 10479782"/>
                <a:gd name="connsiteY66" fmla="*/ 2085801 h 2198909"/>
                <a:gd name="connsiteX67" fmla="*/ 5313608 w 10479782"/>
                <a:gd name="connsiteY67" fmla="*/ 2087098 h 2198909"/>
                <a:gd name="connsiteX68" fmla="*/ 5239190 w 10479782"/>
                <a:gd name="connsiteY68" fmla="*/ 2088209 h 2198909"/>
                <a:gd name="connsiteX69" fmla="*/ 5194022 w 10479782"/>
                <a:gd name="connsiteY69" fmla="*/ 2093762 h 2198909"/>
                <a:gd name="connsiteX70" fmla="*/ 5107944 w 10479782"/>
                <a:gd name="connsiteY70" fmla="*/ 2090431 h 2198909"/>
                <a:gd name="connsiteX71" fmla="*/ 5076101 w 10479782"/>
                <a:gd name="connsiteY71" fmla="*/ 2095243 h 2198909"/>
                <a:gd name="connsiteX72" fmla="*/ 4995576 w 10479782"/>
                <a:gd name="connsiteY72" fmla="*/ 2095799 h 2198909"/>
                <a:gd name="connsiteX73" fmla="*/ 4923380 w 10479782"/>
                <a:gd name="connsiteY73" fmla="*/ 2093021 h 2198909"/>
                <a:gd name="connsiteX74" fmla="*/ 4853775 w 10479782"/>
                <a:gd name="connsiteY74" fmla="*/ 2094502 h 2198909"/>
                <a:gd name="connsiteX75" fmla="*/ 4803979 w 10479782"/>
                <a:gd name="connsiteY75" fmla="*/ 2100611 h 2198909"/>
                <a:gd name="connsiteX76" fmla="*/ 4749925 w 10479782"/>
                <a:gd name="connsiteY76" fmla="*/ 2104313 h 2198909"/>
                <a:gd name="connsiteX77" fmla="*/ 4600905 w 10479782"/>
                <a:gd name="connsiteY77" fmla="*/ 2126343 h 2198909"/>
                <a:gd name="connsiteX78" fmla="*/ 4573322 w 10479782"/>
                <a:gd name="connsiteY78" fmla="*/ 2120975 h 2198909"/>
                <a:gd name="connsiteX79" fmla="*/ 4416711 w 10479782"/>
                <a:gd name="connsiteY79" fmla="*/ 2115976 h 2198909"/>
                <a:gd name="connsiteX80" fmla="*/ 4382651 w 10479782"/>
                <a:gd name="connsiteY80" fmla="*/ 2116347 h 2198909"/>
                <a:gd name="connsiteX81" fmla="*/ 4291200 w 10479782"/>
                <a:gd name="connsiteY81" fmla="*/ 2094502 h 2198909"/>
                <a:gd name="connsiteX82" fmla="*/ 4150141 w 10479782"/>
                <a:gd name="connsiteY82" fmla="*/ 2129120 h 2198909"/>
                <a:gd name="connsiteX83" fmla="*/ 4018151 w 10479782"/>
                <a:gd name="connsiteY83" fmla="*/ 2172437 h 2198909"/>
                <a:gd name="connsiteX84" fmla="*/ 4001491 w 10479782"/>
                <a:gd name="connsiteY84" fmla="*/ 2177991 h 2198909"/>
                <a:gd name="connsiteX85" fmla="*/ 3954101 w 10479782"/>
                <a:gd name="connsiteY85" fmla="*/ 2187433 h 2198909"/>
                <a:gd name="connsiteX86" fmla="*/ 3895419 w 10479782"/>
                <a:gd name="connsiteY86" fmla="*/ 2190764 h 2198909"/>
                <a:gd name="connsiteX87" fmla="*/ 3821000 w 10479782"/>
                <a:gd name="connsiteY87" fmla="*/ 2198909 h 2198909"/>
                <a:gd name="connsiteX88" fmla="*/ 3761394 w 10479782"/>
                <a:gd name="connsiteY88" fmla="*/ 2188727 h 2198909"/>
                <a:gd name="connsiteX89" fmla="*/ 3678089 w 10479782"/>
                <a:gd name="connsiteY89" fmla="*/ 2173548 h 2198909"/>
                <a:gd name="connsiteX90" fmla="*/ 3599599 w 10479782"/>
                <a:gd name="connsiteY90" fmla="*/ 2159108 h 2198909"/>
                <a:gd name="connsiteX91" fmla="*/ 3574795 w 10479782"/>
                <a:gd name="connsiteY91" fmla="*/ 2176139 h 2198909"/>
                <a:gd name="connsiteX92" fmla="*/ 3536474 w 10479782"/>
                <a:gd name="connsiteY92" fmla="*/ 2190949 h 2198909"/>
                <a:gd name="connsiteX93" fmla="*/ 3493898 w 10479782"/>
                <a:gd name="connsiteY93" fmla="*/ 2173177 h 2198909"/>
                <a:gd name="connsiteX94" fmla="*/ 3394304 w 10479782"/>
                <a:gd name="connsiteY94" fmla="*/ 2136340 h 2198909"/>
                <a:gd name="connsiteX95" fmla="*/ 3331364 w 10479782"/>
                <a:gd name="connsiteY95" fmla="*/ 2134672 h 2198909"/>
                <a:gd name="connsiteX96" fmla="*/ 3194561 w 10479782"/>
                <a:gd name="connsiteY96" fmla="*/ 2118938 h 2198909"/>
                <a:gd name="connsiteX97" fmla="*/ 3105150 w 10479782"/>
                <a:gd name="connsiteY97" fmla="*/ 2096539 h 2198909"/>
                <a:gd name="connsiteX98" fmla="*/ 3040916 w 10479782"/>
                <a:gd name="connsiteY98" fmla="*/ 2071178 h 2198909"/>
                <a:gd name="connsiteX99" fmla="*/ 2948911 w 10479782"/>
                <a:gd name="connsiteY99" fmla="*/ 2038042 h 2198909"/>
                <a:gd name="connsiteX100" fmla="*/ 2856536 w 10479782"/>
                <a:gd name="connsiteY100" fmla="*/ 2020826 h 2198909"/>
                <a:gd name="connsiteX101" fmla="*/ 2789709 w 10479782"/>
                <a:gd name="connsiteY101" fmla="*/ 1999166 h 2198909"/>
                <a:gd name="connsiteX102" fmla="*/ 2708071 w 10479782"/>
                <a:gd name="connsiteY102" fmla="*/ 1984356 h 2198909"/>
                <a:gd name="connsiteX103" fmla="*/ 2639578 w 10479782"/>
                <a:gd name="connsiteY103" fmla="*/ 1983803 h 2198909"/>
                <a:gd name="connsiteX104" fmla="*/ 2532209 w 10479782"/>
                <a:gd name="connsiteY104" fmla="*/ 1986393 h 2198909"/>
                <a:gd name="connsiteX105" fmla="*/ 2400776 w 10479782"/>
                <a:gd name="connsiteY105" fmla="*/ 1941596 h 2198909"/>
                <a:gd name="connsiteX106" fmla="*/ 2347647 w 10479782"/>
                <a:gd name="connsiteY106" fmla="*/ 1931598 h 2198909"/>
                <a:gd name="connsiteX107" fmla="*/ 2297664 w 10479782"/>
                <a:gd name="connsiteY107" fmla="*/ 1926971 h 2198909"/>
                <a:gd name="connsiteX108" fmla="*/ 2191592 w 10479782"/>
                <a:gd name="connsiteY108" fmla="*/ 1897167 h 2198909"/>
                <a:gd name="connsiteX109" fmla="*/ 2148460 w 10479782"/>
                <a:gd name="connsiteY109" fmla="*/ 1887355 h 2198909"/>
                <a:gd name="connsiteX110" fmla="*/ 2088110 w 10479782"/>
                <a:gd name="connsiteY110" fmla="*/ 1887541 h 2198909"/>
                <a:gd name="connsiteX111" fmla="*/ 1978335 w 10479782"/>
                <a:gd name="connsiteY111" fmla="*/ 1873842 h 2198909"/>
                <a:gd name="connsiteX112" fmla="*/ 1868746 w 10479782"/>
                <a:gd name="connsiteY112" fmla="*/ 1833856 h 2198909"/>
                <a:gd name="connsiteX113" fmla="*/ 1822281 w 10479782"/>
                <a:gd name="connsiteY113" fmla="*/ 1837743 h 2198909"/>
                <a:gd name="connsiteX114" fmla="*/ 1805620 w 10479782"/>
                <a:gd name="connsiteY114" fmla="*/ 1836818 h 2198909"/>
                <a:gd name="connsiteX115" fmla="*/ 1655861 w 10479782"/>
                <a:gd name="connsiteY115" fmla="*/ 1814789 h 2198909"/>
                <a:gd name="connsiteX116" fmla="*/ 1640864 w 10479782"/>
                <a:gd name="connsiteY116" fmla="*/ 1812383 h 2198909"/>
                <a:gd name="connsiteX117" fmla="*/ 1570522 w 10479782"/>
                <a:gd name="connsiteY117" fmla="*/ 1792761 h 2198909"/>
                <a:gd name="connsiteX118" fmla="*/ 1393176 w 10479782"/>
                <a:gd name="connsiteY118" fmla="*/ 1780542 h 2198909"/>
                <a:gd name="connsiteX119" fmla="*/ 1382255 w 10479782"/>
                <a:gd name="connsiteY119" fmla="*/ 1779061 h 2198909"/>
                <a:gd name="connsiteX120" fmla="*/ 1322831 w 10479782"/>
                <a:gd name="connsiteY120" fmla="*/ 1788872 h 2198909"/>
                <a:gd name="connsiteX121" fmla="*/ 1293399 w 10479782"/>
                <a:gd name="connsiteY121" fmla="*/ 1802756 h 2198909"/>
                <a:gd name="connsiteX122" fmla="*/ 1247489 w 10479782"/>
                <a:gd name="connsiteY122" fmla="*/ 1817197 h 2198909"/>
                <a:gd name="connsiteX123" fmla="*/ 1200839 w 10479782"/>
                <a:gd name="connsiteY123" fmla="*/ 1822564 h 2198909"/>
                <a:gd name="connsiteX124" fmla="*/ 1122534 w 10479782"/>
                <a:gd name="connsiteY124" fmla="*/ 1800720 h 2198909"/>
                <a:gd name="connsiteX125" fmla="*/ 1094027 w 10479782"/>
                <a:gd name="connsiteY125" fmla="*/ 1798498 h 2198909"/>
                <a:gd name="connsiteX126" fmla="*/ 1030531 w 10479782"/>
                <a:gd name="connsiteY126" fmla="*/ 1787947 h 2198909"/>
                <a:gd name="connsiteX127" fmla="*/ 974995 w 10479782"/>
                <a:gd name="connsiteY127" fmla="*/ 1788687 h 2198909"/>
                <a:gd name="connsiteX128" fmla="*/ 930382 w 10479782"/>
                <a:gd name="connsiteY128" fmla="*/ 1805534 h 2198909"/>
                <a:gd name="connsiteX129" fmla="*/ 865590 w 10479782"/>
                <a:gd name="connsiteY129" fmla="*/ 1808865 h 2198909"/>
                <a:gd name="connsiteX130" fmla="*/ 823752 w 10479782"/>
                <a:gd name="connsiteY130" fmla="*/ 1796648 h 2198909"/>
                <a:gd name="connsiteX131" fmla="*/ 815238 w 10479782"/>
                <a:gd name="connsiteY131" fmla="*/ 1794982 h 2198909"/>
                <a:gd name="connsiteX132" fmla="*/ 705832 w 10479782"/>
                <a:gd name="connsiteY132" fmla="*/ 1794240 h 2198909"/>
                <a:gd name="connsiteX133" fmla="*/ 569216 w 10479782"/>
                <a:gd name="connsiteY133" fmla="*/ 1831079 h 2198909"/>
                <a:gd name="connsiteX134" fmla="*/ 546631 w 10479782"/>
                <a:gd name="connsiteY134" fmla="*/ 1838854 h 2198909"/>
                <a:gd name="connsiteX135" fmla="*/ 436485 w 10479782"/>
                <a:gd name="connsiteY135" fmla="*/ 1852368 h 2198909"/>
                <a:gd name="connsiteX136" fmla="*/ 377434 w 10479782"/>
                <a:gd name="connsiteY136" fmla="*/ 1866067 h 2198909"/>
                <a:gd name="connsiteX137" fmla="*/ 334855 w 10479782"/>
                <a:gd name="connsiteY137" fmla="*/ 1866808 h 2198909"/>
                <a:gd name="connsiteX138" fmla="*/ 283396 w 10479782"/>
                <a:gd name="connsiteY138" fmla="*/ 1891057 h 2198909"/>
                <a:gd name="connsiteX139" fmla="*/ 266547 w 10479782"/>
                <a:gd name="connsiteY139" fmla="*/ 1901610 h 2198909"/>
                <a:gd name="connsiteX140" fmla="*/ 246370 w 10479782"/>
                <a:gd name="connsiteY140" fmla="*/ 1907903 h 2198909"/>
                <a:gd name="connsiteX141" fmla="*/ 154923 w 10479782"/>
                <a:gd name="connsiteY141" fmla="*/ 1927896 h 2198909"/>
                <a:gd name="connsiteX142" fmla="*/ 138630 w 10479782"/>
                <a:gd name="connsiteY142" fmla="*/ 1939188 h 2198909"/>
                <a:gd name="connsiteX143" fmla="*/ 127708 w 10479782"/>
                <a:gd name="connsiteY143" fmla="*/ 1946223 h 2198909"/>
                <a:gd name="connsiteX144" fmla="*/ 38853 w 10479782"/>
                <a:gd name="connsiteY144" fmla="*/ 1958071 h 2198909"/>
                <a:gd name="connsiteX145" fmla="*/ 35679 w 10479782"/>
                <a:gd name="connsiteY145" fmla="*/ 1958561 h 2198909"/>
                <a:gd name="connsiteX146" fmla="*/ 0 w 10479782"/>
                <a:gd name="connsiteY146" fmla="*/ 1433717 h 2198909"/>
                <a:gd name="connsiteX147" fmla="*/ 42184 w 10479782"/>
                <a:gd name="connsiteY147" fmla="*/ 1423079 h 2198909"/>
                <a:gd name="connsiteX148" fmla="*/ 164178 w 10479782"/>
                <a:gd name="connsiteY148" fmla="*/ 1425856 h 2198909"/>
                <a:gd name="connsiteX149" fmla="*/ 250628 w 10479782"/>
                <a:gd name="connsiteY149" fmla="*/ 1422338 h 2198909"/>
                <a:gd name="connsiteX150" fmla="*/ 298019 w 10479782"/>
                <a:gd name="connsiteY150" fmla="*/ 1403642 h 2198909"/>
                <a:gd name="connsiteX151" fmla="*/ 331894 w 10479782"/>
                <a:gd name="connsiteY151" fmla="*/ 1405494 h 2198909"/>
                <a:gd name="connsiteX152" fmla="*/ 395574 w 10479782"/>
                <a:gd name="connsiteY152" fmla="*/ 1418822 h 2198909"/>
                <a:gd name="connsiteX153" fmla="*/ 597169 w 10479782"/>
                <a:gd name="connsiteY153" fmla="*/ 1434557 h 2198909"/>
                <a:gd name="connsiteX154" fmla="*/ 679362 w 10479782"/>
                <a:gd name="connsiteY154" fmla="*/ 1409936 h 2198909"/>
                <a:gd name="connsiteX155" fmla="*/ 703982 w 10479782"/>
                <a:gd name="connsiteY155" fmla="*/ 1409381 h 2198909"/>
                <a:gd name="connsiteX156" fmla="*/ 759147 w 10479782"/>
                <a:gd name="connsiteY156" fmla="*/ 1419007 h 2198909"/>
                <a:gd name="connsiteX157" fmla="*/ 872994 w 10479782"/>
                <a:gd name="connsiteY157" fmla="*/ 1412527 h 2198909"/>
                <a:gd name="connsiteX158" fmla="*/ 915017 w 10479782"/>
                <a:gd name="connsiteY158" fmla="*/ 1402716 h 2198909"/>
                <a:gd name="connsiteX159" fmla="*/ 938341 w 10479782"/>
                <a:gd name="connsiteY159" fmla="*/ 1396421 h 2198909"/>
                <a:gd name="connsiteX160" fmla="*/ 1058113 w 10479782"/>
                <a:gd name="connsiteY160" fmla="*/ 1379021 h 2198909"/>
                <a:gd name="connsiteX161" fmla="*/ 1111427 w 10479782"/>
                <a:gd name="connsiteY161" fmla="*/ 1360325 h 2198909"/>
                <a:gd name="connsiteX162" fmla="*/ 1125867 w 10479782"/>
                <a:gd name="connsiteY162" fmla="*/ 1357548 h 2198909"/>
                <a:gd name="connsiteX163" fmla="*/ 1204911 w 10479782"/>
                <a:gd name="connsiteY163" fmla="*/ 1365321 h 2198909"/>
                <a:gd name="connsiteX164" fmla="*/ 1264149 w 10479782"/>
                <a:gd name="connsiteY164" fmla="*/ 1395496 h 2198909"/>
                <a:gd name="connsiteX165" fmla="*/ 1275627 w 10479782"/>
                <a:gd name="connsiteY165" fmla="*/ 1405679 h 2198909"/>
                <a:gd name="connsiteX166" fmla="*/ 1440752 w 10479782"/>
                <a:gd name="connsiteY166" fmla="*/ 1402160 h 2198909"/>
                <a:gd name="connsiteX167" fmla="*/ 1466113 w 10479782"/>
                <a:gd name="connsiteY167" fmla="*/ 1397903 h 2198909"/>
                <a:gd name="connsiteX168" fmla="*/ 1588663 w 10479782"/>
                <a:gd name="connsiteY168" fmla="*/ 1415674 h 2198909"/>
                <a:gd name="connsiteX169" fmla="*/ 1624390 w 10479782"/>
                <a:gd name="connsiteY169" fmla="*/ 1419192 h 2198909"/>
                <a:gd name="connsiteX170" fmla="*/ 1752492 w 10479782"/>
                <a:gd name="connsiteY170" fmla="*/ 1435112 h 2198909"/>
                <a:gd name="connsiteX171" fmla="*/ 1770632 w 10479782"/>
                <a:gd name="connsiteY171" fmla="*/ 1420303 h 2198909"/>
                <a:gd name="connsiteX172" fmla="*/ 1822836 w 10479782"/>
                <a:gd name="connsiteY172" fmla="*/ 1383093 h 2198909"/>
                <a:gd name="connsiteX173" fmla="*/ 1925762 w 10479782"/>
                <a:gd name="connsiteY173" fmla="*/ 1350143 h 2198909"/>
                <a:gd name="connsiteX174" fmla="*/ 1953716 w 10479782"/>
                <a:gd name="connsiteY174" fmla="*/ 1351993 h 2198909"/>
                <a:gd name="connsiteX175" fmla="*/ 2024430 w 10479782"/>
                <a:gd name="connsiteY175" fmla="*/ 1406975 h 2198909"/>
                <a:gd name="connsiteX176" fmla="*/ 2058863 w 10479782"/>
                <a:gd name="connsiteY176" fmla="*/ 1429002 h 2198909"/>
                <a:gd name="connsiteX177" fmla="*/ 2156605 w 10479782"/>
                <a:gd name="connsiteY177" fmla="*/ 1469544 h 2198909"/>
                <a:gd name="connsiteX178" fmla="*/ 2164750 w 10479782"/>
                <a:gd name="connsiteY178" fmla="*/ 1476948 h 2198909"/>
                <a:gd name="connsiteX179" fmla="*/ 2236945 w 10479782"/>
                <a:gd name="connsiteY179" fmla="*/ 1564880 h 2198909"/>
                <a:gd name="connsiteX180" fmla="*/ 2253235 w 10479782"/>
                <a:gd name="connsiteY180" fmla="*/ 1579874 h 2198909"/>
                <a:gd name="connsiteX181" fmla="*/ 2272859 w 10479782"/>
                <a:gd name="connsiteY181" fmla="*/ 1603200 h 2198909"/>
                <a:gd name="connsiteX182" fmla="*/ 2334132 w 10479782"/>
                <a:gd name="connsiteY182" fmla="*/ 1648369 h 2198909"/>
                <a:gd name="connsiteX183" fmla="*/ 2410031 w 10479782"/>
                <a:gd name="connsiteY183" fmla="*/ 1662807 h 2198909"/>
                <a:gd name="connsiteX184" fmla="*/ 2501665 w 10479782"/>
                <a:gd name="connsiteY184" fmla="*/ 1684837 h 2198909"/>
                <a:gd name="connsiteX185" fmla="*/ 2539985 w 10479782"/>
                <a:gd name="connsiteY185" fmla="*/ 1699646 h 2198909"/>
                <a:gd name="connsiteX186" fmla="*/ 2642724 w 10479782"/>
                <a:gd name="connsiteY186" fmla="*/ 1727784 h 2198909"/>
                <a:gd name="connsiteX187" fmla="*/ 2716031 w 10479782"/>
                <a:gd name="connsiteY187" fmla="*/ 1751479 h 2198909"/>
                <a:gd name="connsiteX188" fmla="*/ 2821734 w 10479782"/>
                <a:gd name="connsiteY188" fmla="*/ 1765363 h 2198909"/>
                <a:gd name="connsiteX189" fmla="*/ 2873011 w 10479782"/>
                <a:gd name="connsiteY189" fmla="*/ 1765917 h 2198909"/>
                <a:gd name="connsiteX190" fmla="*/ 2967236 w 10479782"/>
                <a:gd name="connsiteY190" fmla="*/ 1837003 h 2198909"/>
                <a:gd name="connsiteX191" fmla="*/ 3042395 w 10479782"/>
                <a:gd name="connsiteY191" fmla="*/ 1884024 h 2198909"/>
                <a:gd name="connsiteX192" fmla="*/ 3121440 w 10479782"/>
                <a:gd name="connsiteY192" fmla="*/ 1861254 h 2198909"/>
                <a:gd name="connsiteX193" fmla="*/ 3142914 w 10479782"/>
                <a:gd name="connsiteY193" fmla="*/ 1839780 h 2198909"/>
                <a:gd name="connsiteX194" fmla="*/ 3272497 w 10479782"/>
                <a:gd name="connsiteY194" fmla="*/ 1819418 h 2198909"/>
                <a:gd name="connsiteX195" fmla="*/ 3457615 w 10479782"/>
                <a:gd name="connsiteY195" fmla="*/ 1818677 h 2198909"/>
                <a:gd name="connsiteX196" fmla="*/ 3765467 w 10479782"/>
                <a:gd name="connsiteY196" fmla="*/ 1772397 h 2198909"/>
                <a:gd name="connsiteX197" fmla="*/ 3819150 w 10479782"/>
                <a:gd name="connsiteY197" fmla="*/ 1750923 h 2198909"/>
                <a:gd name="connsiteX198" fmla="*/ 3879498 w 10479782"/>
                <a:gd name="connsiteY198" fmla="*/ 1745555 h 2198909"/>
                <a:gd name="connsiteX199" fmla="*/ 3902639 w 10479782"/>
                <a:gd name="connsiteY199" fmla="*/ 1758699 h 2198909"/>
                <a:gd name="connsiteX200" fmla="*/ 4003898 w 10479782"/>
                <a:gd name="connsiteY200" fmla="*/ 1778321 h 2198909"/>
                <a:gd name="connsiteX201" fmla="*/ 4023152 w 10479782"/>
                <a:gd name="connsiteY201" fmla="*/ 1778692 h 2198909"/>
                <a:gd name="connsiteX202" fmla="*/ 4089054 w 10479782"/>
                <a:gd name="connsiteY202" fmla="*/ 1770360 h 2198909"/>
                <a:gd name="connsiteX203" fmla="*/ 4150142 w 10479782"/>
                <a:gd name="connsiteY203" fmla="*/ 1765548 h 2198909"/>
                <a:gd name="connsiteX204" fmla="*/ 4304160 w 10479782"/>
                <a:gd name="connsiteY204" fmla="*/ 1781283 h 2198909"/>
                <a:gd name="connsiteX205" fmla="*/ 4422267 w 10479782"/>
                <a:gd name="connsiteY205" fmla="*/ 1777580 h 2198909"/>
                <a:gd name="connsiteX206" fmla="*/ 4476691 w 10479782"/>
                <a:gd name="connsiteY206" fmla="*/ 1781282 h 2198909"/>
                <a:gd name="connsiteX207" fmla="*/ 4507419 w 10479782"/>
                <a:gd name="connsiteY207" fmla="*/ 1786837 h 2198909"/>
                <a:gd name="connsiteX208" fmla="*/ 4577023 w 10479782"/>
                <a:gd name="connsiteY208" fmla="*/ 1825526 h 2198909"/>
                <a:gd name="connsiteX209" fmla="*/ 4615158 w 10479782"/>
                <a:gd name="connsiteY209" fmla="*/ 1834227 h 2198909"/>
                <a:gd name="connsiteX210" fmla="*/ 4729932 w 10479782"/>
                <a:gd name="connsiteY210" fmla="*/ 1833487 h 2198909"/>
                <a:gd name="connsiteX211" fmla="*/ 4902090 w 10479782"/>
                <a:gd name="connsiteY211" fmla="*/ 1775174 h 2198909"/>
                <a:gd name="connsiteX212" fmla="*/ 4920048 w 10479782"/>
                <a:gd name="connsiteY212" fmla="*/ 1767398 h 2198909"/>
                <a:gd name="connsiteX213" fmla="*/ 5007609 w 10479782"/>
                <a:gd name="connsiteY213" fmla="*/ 1757772 h 2198909"/>
                <a:gd name="connsiteX214" fmla="*/ 5067031 w 10479782"/>
                <a:gd name="connsiteY214" fmla="*/ 1770916 h 2198909"/>
                <a:gd name="connsiteX215" fmla="*/ 5147929 w 10479782"/>
                <a:gd name="connsiteY215" fmla="*/ 1798129 h 2198909"/>
                <a:gd name="connsiteX216" fmla="*/ 5220680 w 10479782"/>
                <a:gd name="connsiteY216" fmla="*/ 1820899 h 2198909"/>
                <a:gd name="connsiteX217" fmla="*/ 5273623 w 10479782"/>
                <a:gd name="connsiteY217" fmla="*/ 1846629 h 2198909"/>
                <a:gd name="connsiteX218" fmla="*/ 5394691 w 10479782"/>
                <a:gd name="connsiteY218" fmla="*/ 1865512 h 2198909"/>
                <a:gd name="connsiteX219" fmla="*/ 5407280 w 10479782"/>
                <a:gd name="connsiteY219" fmla="*/ 1868658 h 2198909"/>
                <a:gd name="connsiteX220" fmla="*/ 5498358 w 10479782"/>
                <a:gd name="connsiteY220" fmla="*/ 1845704 h 2198909"/>
                <a:gd name="connsiteX221" fmla="*/ 5607761 w 10479782"/>
                <a:gd name="connsiteY221" fmla="*/ 1822380 h 2198909"/>
                <a:gd name="connsiteX222" fmla="*/ 5646821 w 10479782"/>
                <a:gd name="connsiteY222" fmla="*/ 1830338 h 2198909"/>
                <a:gd name="connsiteX223" fmla="*/ 5700320 w 10479782"/>
                <a:gd name="connsiteY223" fmla="*/ 1841632 h 2198909"/>
                <a:gd name="connsiteX224" fmla="*/ 5749931 w 10479782"/>
                <a:gd name="connsiteY224" fmla="*/ 1835708 h 2198909"/>
                <a:gd name="connsiteX225" fmla="*/ 5780107 w 10479782"/>
                <a:gd name="connsiteY225" fmla="*/ 1835153 h 2198909"/>
                <a:gd name="connsiteX226" fmla="*/ 5917835 w 10479782"/>
                <a:gd name="connsiteY226" fmla="*/ 1904386 h 2198909"/>
                <a:gd name="connsiteX227" fmla="*/ 5952821 w 10479782"/>
                <a:gd name="connsiteY227" fmla="*/ 1910125 h 2198909"/>
                <a:gd name="connsiteX228" fmla="*/ 5972630 w 10479782"/>
                <a:gd name="connsiteY228" fmla="*/ 1918641 h 2198909"/>
                <a:gd name="connsiteX229" fmla="*/ 6092032 w 10479782"/>
                <a:gd name="connsiteY229" fmla="*/ 2004536 h 2198909"/>
                <a:gd name="connsiteX230" fmla="*/ 6142754 w 10479782"/>
                <a:gd name="connsiteY230" fmla="*/ 2021936 h 2198909"/>
                <a:gd name="connsiteX231" fmla="*/ 6198473 w 10479782"/>
                <a:gd name="connsiteY231" fmla="*/ 2018418 h 2198909"/>
                <a:gd name="connsiteX232" fmla="*/ 6230685 w 10479782"/>
                <a:gd name="connsiteY232" fmla="*/ 2012125 h 2198909"/>
                <a:gd name="connsiteX233" fmla="*/ 6310656 w 10479782"/>
                <a:gd name="connsiteY233" fmla="*/ 1957515 h 2198909"/>
                <a:gd name="connsiteX234" fmla="*/ 6356194 w 10479782"/>
                <a:gd name="connsiteY234" fmla="*/ 1959367 h 2198909"/>
                <a:gd name="connsiteX235" fmla="*/ 6427279 w 10479782"/>
                <a:gd name="connsiteY235" fmla="*/ 1996945 h 2198909"/>
                <a:gd name="connsiteX236" fmla="*/ 6556307 w 10479782"/>
                <a:gd name="connsiteY236" fmla="*/ 2013791 h 2198909"/>
                <a:gd name="connsiteX237" fmla="*/ 6621839 w 10479782"/>
                <a:gd name="connsiteY237" fmla="*/ 1961217 h 2198909"/>
                <a:gd name="connsiteX238" fmla="*/ 6655715 w 10479782"/>
                <a:gd name="connsiteY238" fmla="*/ 1910681 h 2198909"/>
                <a:gd name="connsiteX239" fmla="*/ 6753644 w 10479782"/>
                <a:gd name="connsiteY239" fmla="*/ 1851999 h 2198909"/>
                <a:gd name="connsiteX240" fmla="*/ 6776969 w 10479782"/>
                <a:gd name="connsiteY240" fmla="*/ 1873841 h 2198909"/>
                <a:gd name="connsiteX241" fmla="*/ 6848795 w 10479782"/>
                <a:gd name="connsiteY241" fmla="*/ 1883099 h 2198909"/>
                <a:gd name="connsiteX242" fmla="*/ 6926543 w 10479782"/>
                <a:gd name="connsiteY242" fmla="*/ 1882358 h 2198909"/>
                <a:gd name="connsiteX243" fmla="*/ 7062050 w 10479782"/>
                <a:gd name="connsiteY243" fmla="*/ 1892169 h 2198909"/>
                <a:gd name="connsiteX244" fmla="*/ 7152202 w 10479782"/>
                <a:gd name="connsiteY244" fmla="*/ 1836078 h 2198909"/>
                <a:gd name="connsiteX245" fmla="*/ 7186635 w 10479782"/>
                <a:gd name="connsiteY245" fmla="*/ 1812938 h 2198909"/>
                <a:gd name="connsiteX246" fmla="*/ 7218845 w 10479782"/>
                <a:gd name="connsiteY246" fmla="*/ 1798129 h 2198909"/>
                <a:gd name="connsiteX247" fmla="*/ 7256055 w 10479782"/>
                <a:gd name="connsiteY247" fmla="*/ 1789799 h 2198909"/>
                <a:gd name="connsiteX248" fmla="*/ 7345837 w 10479782"/>
                <a:gd name="connsiteY248" fmla="*/ 1758328 h 2198909"/>
                <a:gd name="connsiteX249" fmla="*/ 7395078 w 10479782"/>
                <a:gd name="connsiteY249" fmla="*/ 1727413 h 2198909"/>
                <a:gd name="connsiteX250" fmla="*/ 7505779 w 10479782"/>
                <a:gd name="connsiteY250" fmla="*/ 1697609 h 2198909"/>
                <a:gd name="connsiteX251" fmla="*/ 7581123 w 10479782"/>
                <a:gd name="connsiteY251" fmla="*/ 1670952 h 2198909"/>
                <a:gd name="connsiteX252" fmla="*/ 7660538 w 10479782"/>
                <a:gd name="connsiteY252" fmla="*/ 1625043 h 2198909"/>
                <a:gd name="connsiteX253" fmla="*/ 7671645 w 10479782"/>
                <a:gd name="connsiteY253" fmla="*/ 1618009 h 2198909"/>
                <a:gd name="connsiteX254" fmla="*/ 7698302 w 10479782"/>
                <a:gd name="connsiteY254" fmla="*/ 1587834 h 2198909"/>
                <a:gd name="connsiteX255" fmla="*/ 7736991 w 10479782"/>
                <a:gd name="connsiteY255" fmla="*/ 1483984 h 2198909"/>
                <a:gd name="connsiteX256" fmla="*/ 7748098 w 10479782"/>
                <a:gd name="connsiteY256" fmla="*/ 1462879 h 2198909"/>
                <a:gd name="connsiteX257" fmla="*/ 7848987 w 10479782"/>
                <a:gd name="connsiteY257" fmla="*/ 1391794 h 2198909"/>
                <a:gd name="connsiteX258" fmla="*/ 7886382 w 10479782"/>
                <a:gd name="connsiteY258" fmla="*/ 1398458 h 2198909"/>
                <a:gd name="connsiteX259" fmla="*/ 7927662 w 10479782"/>
                <a:gd name="connsiteY259" fmla="*/ 1421784 h 2198909"/>
                <a:gd name="connsiteX260" fmla="*/ 8018186 w 10479782"/>
                <a:gd name="connsiteY260" fmla="*/ 1427893 h 2198909"/>
                <a:gd name="connsiteX261" fmla="*/ 8052063 w 10479782"/>
                <a:gd name="connsiteY261" fmla="*/ 1415860 h 2198909"/>
                <a:gd name="connsiteX262" fmla="*/ 8111299 w 10479782"/>
                <a:gd name="connsiteY262" fmla="*/ 1383464 h 2198909"/>
                <a:gd name="connsiteX263" fmla="*/ 8157024 w 10479782"/>
                <a:gd name="connsiteY263" fmla="*/ 1333297 h 2198909"/>
                <a:gd name="connsiteX264" fmla="*/ 8223482 w 10479782"/>
                <a:gd name="connsiteY264" fmla="*/ 1250364 h 2198909"/>
                <a:gd name="connsiteX265" fmla="*/ 8351027 w 10479782"/>
                <a:gd name="connsiteY265" fmla="*/ 1218708 h 2198909"/>
                <a:gd name="connsiteX266" fmla="*/ 8400085 w 10479782"/>
                <a:gd name="connsiteY266" fmla="*/ 1208157 h 2198909"/>
                <a:gd name="connsiteX267" fmla="*/ 8578539 w 10479782"/>
                <a:gd name="connsiteY267" fmla="*/ 1163913 h 2198909"/>
                <a:gd name="connsiteX268" fmla="*/ 8594087 w 10479782"/>
                <a:gd name="connsiteY268" fmla="*/ 1162432 h 2198909"/>
                <a:gd name="connsiteX269" fmla="*/ 8717746 w 10479782"/>
                <a:gd name="connsiteY269" fmla="*/ 1111526 h 2198909"/>
                <a:gd name="connsiteX270" fmla="*/ 8747550 w 10479782"/>
                <a:gd name="connsiteY270" fmla="*/ 1098936 h 2198909"/>
                <a:gd name="connsiteX271" fmla="*/ 8784019 w 10479782"/>
                <a:gd name="connsiteY271" fmla="*/ 1066727 h 2198909"/>
                <a:gd name="connsiteX272" fmla="*/ 8817712 w 10479782"/>
                <a:gd name="connsiteY272" fmla="*/ 975833 h 2198909"/>
                <a:gd name="connsiteX273" fmla="*/ 8857141 w 10479782"/>
                <a:gd name="connsiteY273" fmla="*/ 934367 h 2198909"/>
                <a:gd name="connsiteX274" fmla="*/ 8885835 w 10479782"/>
                <a:gd name="connsiteY274" fmla="*/ 909191 h 2198909"/>
                <a:gd name="connsiteX275" fmla="*/ 8911009 w 10479782"/>
                <a:gd name="connsiteY275" fmla="*/ 871057 h 2198909"/>
                <a:gd name="connsiteX276" fmla="*/ 8936185 w 10479782"/>
                <a:gd name="connsiteY276" fmla="*/ 779794 h 2198909"/>
                <a:gd name="connsiteX277" fmla="*/ 8974877 w 10479782"/>
                <a:gd name="connsiteY277" fmla="*/ 698896 h 2198909"/>
                <a:gd name="connsiteX278" fmla="*/ 9044481 w 10479782"/>
                <a:gd name="connsiteY278" fmla="*/ 654099 h 2198909"/>
                <a:gd name="connsiteX279" fmla="*/ 9087613 w 10479782"/>
                <a:gd name="connsiteY279" fmla="*/ 630588 h 2198909"/>
                <a:gd name="connsiteX280" fmla="*/ 9258478 w 10479782"/>
                <a:gd name="connsiteY280" fmla="*/ 654284 h 2198909"/>
                <a:gd name="connsiteX281" fmla="*/ 9375101 w 10479782"/>
                <a:gd name="connsiteY281" fmla="*/ 677423 h 2198909"/>
                <a:gd name="connsiteX282" fmla="*/ 9413421 w 10479782"/>
                <a:gd name="connsiteY282" fmla="*/ 668537 h 2198909"/>
                <a:gd name="connsiteX283" fmla="*/ 9521715 w 10479782"/>
                <a:gd name="connsiteY283" fmla="*/ 593009 h 2198909"/>
                <a:gd name="connsiteX284" fmla="*/ 9628714 w 10479782"/>
                <a:gd name="connsiteY284" fmla="*/ 559319 h 2198909"/>
                <a:gd name="connsiteX285" fmla="*/ 9709239 w 10479782"/>
                <a:gd name="connsiteY285" fmla="*/ 549692 h 2198909"/>
                <a:gd name="connsiteX286" fmla="*/ 9778472 w 10479782"/>
                <a:gd name="connsiteY286" fmla="*/ 542288 h 2198909"/>
                <a:gd name="connsiteX287" fmla="*/ 9861592 w 10479782"/>
                <a:gd name="connsiteY287" fmla="*/ 521554 h 2198909"/>
                <a:gd name="connsiteX288" fmla="*/ 9908613 w 10479782"/>
                <a:gd name="connsiteY288" fmla="*/ 498969 h 2198909"/>
                <a:gd name="connsiteX289" fmla="*/ 9983398 w 10479782"/>
                <a:gd name="connsiteY289" fmla="*/ 466574 h 2198909"/>
                <a:gd name="connsiteX290" fmla="*/ 10060038 w 10479782"/>
                <a:gd name="connsiteY290" fmla="*/ 424553 h 2198909"/>
                <a:gd name="connsiteX291" fmla="*/ 10118905 w 10479782"/>
                <a:gd name="connsiteY291" fmla="*/ 365684 h 2198909"/>
                <a:gd name="connsiteX292" fmla="*/ 10150561 w 10479782"/>
                <a:gd name="connsiteY292" fmla="*/ 316072 h 2198909"/>
                <a:gd name="connsiteX293" fmla="*/ 10243306 w 10479782"/>
                <a:gd name="connsiteY293" fmla="*/ 244987 h 2198909"/>
                <a:gd name="connsiteX294" fmla="*/ 10327164 w 10479782"/>
                <a:gd name="connsiteY294" fmla="*/ 110961 h 2198909"/>
                <a:gd name="connsiteX295" fmla="*/ 10379738 w 10479782"/>
                <a:gd name="connsiteY295" fmla="*/ 55241 h 2198909"/>
                <a:gd name="connsiteX296" fmla="*/ 10409541 w 10479782"/>
                <a:gd name="connsiteY296" fmla="*/ 39507 h 2198909"/>
                <a:gd name="connsiteX297" fmla="*/ 10460263 w 10479782"/>
                <a:gd name="connsiteY297" fmla="*/ 817 h 2198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Lst>
              <a:rect l="l" t="t" r="r" b="b"/>
              <a:pathLst>
                <a:path w="10479782" h="2198909">
                  <a:moveTo>
                    <a:pt x="10461499" y="0"/>
                  </a:moveTo>
                  <a:lnTo>
                    <a:pt x="10479782" y="268945"/>
                  </a:lnTo>
                  <a:lnTo>
                    <a:pt x="10440826" y="322737"/>
                  </a:lnTo>
                  <a:cubicBezTo>
                    <a:pt x="10431756" y="335140"/>
                    <a:pt x="10423424" y="349765"/>
                    <a:pt x="10411022" y="357725"/>
                  </a:cubicBezTo>
                  <a:cubicBezTo>
                    <a:pt x="10385290" y="374385"/>
                    <a:pt x="10357152" y="387898"/>
                    <a:pt x="10329570" y="401597"/>
                  </a:cubicBezTo>
                  <a:cubicBezTo>
                    <a:pt x="10305875" y="413260"/>
                    <a:pt x="10280699" y="421960"/>
                    <a:pt x="10257560" y="434548"/>
                  </a:cubicBezTo>
                  <a:cubicBezTo>
                    <a:pt x="10239048" y="444545"/>
                    <a:pt x="10222571" y="458429"/>
                    <a:pt x="10205356" y="471018"/>
                  </a:cubicBezTo>
                  <a:cubicBezTo>
                    <a:pt x="10190361" y="481938"/>
                    <a:pt x="10173886" y="491379"/>
                    <a:pt x="10161298" y="504523"/>
                  </a:cubicBezTo>
                  <a:cubicBezTo>
                    <a:pt x="10130568" y="536364"/>
                    <a:pt x="10099653" y="567648"/>
                    <a:pt x="10061519" y="591159"/>
                  </a:cubicBezTo>
                  <a:cubicBezTo>
                    <a:pt x="10023940" y="614483"/>
                    <a:pt x="9988397" y="640586"/>
                    <a:pt x="9951004" y="664281"/>
                  </a:cubicBezTo>
                  <a:cubicBezTo>
                    <a:pt x="9914350" y="687420"/>
                    <a:pt x="9881213" y="712781"/>
                    <a:pt x="9862146" y="753878"/>
                  </a:cubicBezTo>
                  <a:cubicBezTo>
                    <a:pt x="9853631" y="772019"/>
                    <a:pt x="9841599" y="791827"/>
                    <a:pt x="9825493" y="802378"/>
                  </a:cubicBezTo>
                  <a:cubicBezTo>
                    <a:pt x="9802538" y="817372"/>
                    <a:pt x="9773475" y="822742"/>
                    <a:pt x="9748484" y="835515"/>
                  </a:cubicBezTo>
                  <a:cubicBezTo>
                    <a:pt x="9719050" y="850509"/>
                    <a:pt x="9684990" y="863468"/>
                    <a:pt x="9664995" y="887348"/>
                  </a:cubicBezTo>
                  <a:cubicBezTo>
                    <a:pt x="9647224" y="908637"/>
                    <a:pt x="9629268" y="925296"/>
                    <a:pt x="9605757" y="938809"/>
                  </a:cubicBezTo>
                  <a:cubicBezTo>
                    <a:pt x="9589282" y="948251"/>
                    <a:pt x="9577066" y="965466"/>
                    <a:pt x="9560035" y="973242"/>
                  </a:cubicBezTo>
                  <a:cubicBezTo>
                    <a:pt x="9537636" y="983609"/>
                    <a:pt x="9515050" y="991754"/>
                    <a:pt x="9495427" y="1007860"/>
                  </a:cubicBezTo>
                  <a:cubicBezTo>
                    <a:pt x="9475065" y="1024520"/>
                    <a:pt x="9451926" y="1037663"/>
                    <a:pt x="9430637" y="1053214"/>
                  </a:cubicBezTo>
                  <a:cubicBezTo>
                    <a:pt x="9419345" y="1061543"/>
                    <a:pt x="9410088" y="1072466"/>
                    <a:pt x="9399167" y="1081166"/>
                  </a:cubicBezTo>
                  <a:cubicBezTo>
                    <a:pt x="9379175" y="1097086"/>
                    <a:pt x="9358811" y="1112636"/>
                    <a:pt x="9338262" y="1127630"/>
                  </a:cubicBezTo>
                  <a:cubicBezTo>
                    <a:pt x="9317715" y="1142626"/>
                    <a:pt x="9298092" y="1160026"/>
                    <a:pt x="9275507" y="1170948"/>
                  </a:cubicBezTo>
                  <a:cubicBezTo>
                    <a:pt x="9237004" y="1189460"/>
                    <a:pt x="9194982" y="1200568"/>
                    <a:pt x="9157587" y="1220560"/>
                  </a:cubicBezTo>
                  <a:cubicBezTo>
                    <a:pt x="9119638" y="1240922"/>
                    <a:pt x="9083911" y="1266470"/>
                    <a:pt x="9050218" y="1293496"/>
                  </a:cubicBezTo>
                  <a:cubicBezTo>
                    <a:pt x="9023561" y="1314785"/>
                    <a:pt x="8998572" y="1335890"/>
                    <a:pt x="8965064" y="1346810"/>
                  </a:cubicBezTo>
                  <a:cubicBezTo>
                    <a:pt x="8946367" y="1352920"/>
                    <a:pt x="8926746" y="1366249"/>
                    <a:pt x="8915452" y="1381799"/>
                  </a:cubicBezTo>
                  <a:cubicBezTo>
                    <a:pt x="8891017" y="1415674"/>
                    <a:pt x="8859732" y="1439555"/>
                    <a:pt x="8824374" y="1459917"/>
                  </a:cubicBezTo>
                  <a:cubicBezTo>
                    <a:pt x="8777169" y="1487315"/>
                    <a:pt x="8730519" y="1515268"/>
                    <a:pt x="8683128" y="1542110"/>
                  </a:cubicBezTo>
                  <a:cubicBezTo>
                    <a:pt x="8655177" y="1558031"/>
                    <a:pt x="8627410" y="1574875"/>
                    <a:pt x="8597789" y="1586538"/>
                  </a:cubicBezTo>
                  <a:cubicBezTo>
                    <a:pt x="8537257" y="1610604"/>
                    <a:pt x="8475242" y="1631151"/>
                    <a:pt x="8414152" y="1653552"/>
                  </a:cubicBezTo>
                  <a:cubicBezTo>
                    <a:pt x="8394160" y="1660770"/>
                    <a:pt x="8375278" y="1671137"/>
                    <a:pt x="8354914" y="1677432"/>
                  </a:cubicBezTo>
                  <a:cubicBezTo>
                    <a:pt x="8332885" y="1684281"/>
                    <a:pt x="8309192" y="1686317"/>
                    <a:pt x="8287162" y="1693166"/>
                  </a:cubicBezTo>
                  <a:cubicBezTo>
                    <a:pt x="8250508" y="1704458"/>
                    <a:pt x="8214965" y="1718898"/>
                    <a:pt x="8178313" y="1730375"/>
                  </a:cubicBezTo>
                  <a:cubicBezTo>
                    <a:pt x="8107597" y="1752404"/>
                    <a:pt x="8036696" y="1773509"/>
                    <a:pt x="7965797" y="1794426"/>
                  </a:cubicBezTo>
                  <a:cubicBezTo>
                    <a:pt x="7950618" y="1798869"/>
                    <a:pt x="7934141" y="1799425"/>
                    <a:pt x="7919147" y="1804237"/>
                  </a:cubicBezTo>
                  <a:cubicBezTo>
                    <a:pt x="7879346" y="1817196"/>
                    <a:pt x="7839730" y="1831264"/>
                    <a:pt x="7800300" y="1845519"/>
                  </a:cubicBezTo>
                  <a:cubicBezTo>
                    <a:pt x="7776421" y="1854220"/>
                    <a:pt x="7753095" y="1864956"/>
                    <a:pt x="7729030" y="1873286"/>
                  </a:cubicBezTo>
                  <a:cubicBezTo>
                    <a:pt x="7709778" y="1879950"/>
                    <a:pt x="7689970" y="1885133"/>
                    <a:pt x="7669977" y="1889207"/>
                  </a:cubicBezTo>
                  <a:cubicBezTo>
                    <a:pt x="7652762" y="1892725"/>
                    <a:pt x="7634806" y="1892354"/>
                    <a:pt x="7617775" y="1896611"/>
                  </a:cubicBezTo>
                  <a:cubicBezTo>
                    <a:pt x="7571679" y="1908088"/>
                    <a:pt x="7526141" y="1921047"/>
                    <a:pt x="7480416" y="1933264"/>
                  </a:cubicBezTo>
                  <a:cubicBezTo>
                    <a:pt x="7462091" y="1938078"/>
                    <a:pt x="7443393" y="1941596"/>
                    <a:pt x="7425622" y="1947704"/>
                  </a:cubicBezTo>
                  <a:cubicBezTo>
                    <a:pt x="7378046" y="1963810"/>
                    <a:pt x="7331212" y="1982135"/>
                    <a:pt x="7283451" y="1997316"/>
                  </a:cubicBezTo>
                  <a:cubicBezTo>
                    <a:pt x="7243837" y="2009904"/>
                    <a:pt x="7203111" y="2018974"/>
                    <a:pt x="7162938" y="2030081"/>
                  </a:cubicBezTo>
                  <a:cubicBezTo>
                    <a:pt x="7145908" y="2034895"/>
                    <a:pt x="7129617" y="2041744"/>
                    <a:pt x="7112588" y="2045816"/>
                  </a:cubicBezTo>
                  <a:cubicBezTo>
                    <a:pt x="7074453" y="2055073"/>
                    <a:pt x="7035763" y="2062847"/>
                    <a:pt x="6997443" y="2072103"/>
                  </a:cubicBezTo>
                  <a:cubicBezTo>
                    <a:pt x="6975599" y="2077471"/>
                    <a:pt x="6954496" y="2087098"/>
                    <a:pt x="6932282" y="2090616"/>
                  </a:cubicBezTo>
                  <a:cubicBezTo>
                    <a:pt x="6879523" y="2098945"/>
                    <a:pt x="6826394" y="2104869"/>
                    <a:pt x="6773265" y="2111533"/>
                  </a:cubicBezTo>
                  <a:cubicBezTo>
                    <a:pt x="6718472" y="2118382"/>
                    <a:pt x="6663862" y="2125602"/>
                    <a:pt x="6609064" y="2131711"/>
                  </a:cubicBezTo>
                  <a:cubicBezTo>
                    <a:pt x="6579076" y="2134859"/>
                    <a:pt x="6548901" y="2135413"/>
                    <a:pt x="6518913" y="2138375"/>
                  </a:cubicBezTo>
                  <a:cubicBezTo>
                    <a:pt x="6492626" y="2140967"/>
                    <a:pt x="6466524" y="2145780"/>
                    <a:pt x="6440239" y="2148928"/>
                  </a:cubicBezTo>
                  <a:cubicBezTo>
                    <a:pt x="6417469" y="2151519"/>
                    <a:pt x="6394514" y="2153000"/>
                    <a:pt x="6371744" y="2155592"/>
                  </a:cubicBezTo>
                  <a:cubicBezTo>
                    <a:pt x="6335276" y="2159848"/>
                    <a:pt x="6298993" y="2164663"/>
                    <a:pt x="6262710" y="2169105"/>
                  </a:cubicBezTo>
                  <a:cubicBezTo>
                    <a:pt x="6247532" y="2170771"/>
                    <a:pt x="6231610" y="2175399"/>
                    <a:pt x="6217357" y="2172623"/>
                  </a:cubicBezTo>
                  <a:cubicBezTo>
                    <a:pt x="6181442" y="2165588"/>
                    <a:pt x="6146085" y="2167624"/>
                    <a:pt x="6110358" y="2172437"/>
                  </a:cubicBezTo>
                  <a:cubicBezTo>
                    <a:pt x="6098141" y="2174104"/>
                    <a:pt x="6084997" y="2173733"/>
                    <a:pt x="6073149" y="2170587"/>
                  </a:cubicBezTo>
                  <a:cubicBezTo>
                    <a:pt x="6048898" y="2164291"/>
                    <a:pt x="6025389" y="2155406"/>
                    <a:pt x="6001508" y="2147632"/>
                  </a:cubicBezTo>
                  <a:cubicBezTo>
                    <a:pt x="5998915" y="2146707"/>
                    <a:pt x="5995769" y="2146520"/>
                    <a:pt x="5992994" y="2145966"/>
                  </a:cubicBezTo>
                  <a:cubicBezTo>
                    <a:pt x="5977257" y="2142818"/>
                    <a:pt x="5961709" y="2139671"/>
                    <a:pt x="5945973" y="2136894"/>
                  </a:cubicBezTo>
                  <a:cubicBezTo>
                    <a:pt x="5937458" y="2135413"/>
                    <a:pt x="5928757" y="2135228"/>
                    <a:pt x="5920240" y="2133932"/>
                  </a:cubicBezTo>
                  <a:cubicBezTo>
                    <a:pt x="5887290" y="2128749"/>
                    <a:pt x="5851007" y="2137450"/>
                    <a:pt x="5822498" y="2115051"/>
                  </a:cubicBezTo>
                  <a:cubicBezTo>
                    <a:pt x="5803987" y="2100611"/>
                    <a:pt x="5786030" y="2103944"/>
                    <a:pt x="5766224" y="2106165"/>
                  </a:cubicBezTo>
                  <a:cubicBezTo>
                    <a:pt x="5751228" y="2107831"/>
                    <a:pt x="5735863" y="2107275"/>
                    <a:pt x="5720684" y="2107461"/>
                  </a:cubicBezTo>
                  <a:cubicBezTo>
                    <a:pt x="5694027" y="2108016"/>
                    <a:pt x="5667370" y="2108202"/>
                    <a:pt x="5640713" y="2109127"/>
                  </a:cubicBezTo>
                  <a:cubicBezTo>
                    <a:pt x="5632196" y="2109497"/>
                    <a:pt x="5623498" y="2114126"/>
                    <a:pt x="5615165" y="2113386"/>
                  </a:cubicBezTo>
                  <a:cubicBezTo>
                    <a:pt x="5576661" y="2109868"/>
                    <a:pt x="5538157" y="2104313"/>
                    <a:pt x="5499652" y="2101167"/>
                  </a:cubicBezTo>
                  <a:cubicBezTo>
                    <a:pt x="5477809" y="2099316"/>
                    <a:pt x="5455409" y="2102832"/>
                    <a:pt x="5433750" y="2100242"/>
                  </a:cubicBezTo>
                  <a:cubicBezTo>
                    <a:pt x="5408761" y="2097280"/>
                    <a:pt x="5384325" y="2089690"/>
                    <a:pt x="5359518" y="2085061"/>
                  </a:cubicBezTo>
                  <a:cubicBezTo>
                    <a:pt x="5352669" y="2083767"/>
                    <a:pt x="5345080" y="2085432"/>
                    <a:pt x="5337859" y="2085801"/>
                  </a:cubicBezTo>
                  <a:cubicBezTo>
                    <a:pt x="5329714" y="2086172"/>
                    <a:pt x="5321754" y="2086913"/>
                    <a:pt x="5313608" y="2087098"/>
                  </a:cubicBezTo>
                  <a:cubicBezTo>
                    <a:pt x="5288802" y="2087469"/>
                    <a:pt x="5263997" y="2086913"/>
                    <a:pt x="5239190" y="2088209"/>
                  </a:cubicBezTo>
                  <a:cubicBezTo>
                    <a:pt x="5224011" y="2088950"/>
                    <a:pt x="5208092" y="2096539"/>
                    <a:pt x="5194022" y="2093762"/>
                  </a:cubicBezTo>
                  <a:cubicBezTo>
                    <a:pt x="5165329" y="2088394"/>
                    <a:pt x="5136636" y="2100426"/>
                    <a:pt x="5107944" y="2090431"/>
                  </a:cubicBezTo>
                  <a:cubicBezTo>
                    <a:pt x="5099057" y="2087469"/>
                    <a:pt x="5086840" y="2094874"/>
                    <a:pt x="5076101" y="2095243"/>
                  </a:cubicBezTo>
                  <a:cubicBezTo>
                    <a:pt x="5049260" y="2096168"/>
                    <a:pt x="5022419" y="2095983"/>
                    <a:pt x="4995576" y="2095799"/>
                  </a:cubicBezTo>
                  <a:cubicBezTo>
                    <a:pt x="4971510" y="2095614"/>
                    <a:pt x="4946519" y="2098205"/>
                    <a:pt x="4923380" y="2093021"/>
                  </a:cubicBezTo>
                  <a:cubicBezTo>
                    <a:pt x="4899129" y="2087468"/>
                    <a:pt x="4877286" y="2088209"/>
                    <a:pt x="4853775" y="2094502"/>
                  </a:cubicBezTo>
                  <a:cubicBezTo>
                    <a:pt x="4837670" y="2098760"/>
                    <a:pt x="4820639" y="2099316"/>
                    <a:pt x="4803979" y="2100611"/>
                  </a:cubicBezTo>
                  <a:cubicBezTo>
                    <a:pt x="4786023" y="2102092"/>
                    <a:pt x="4766215" y="2098205"/>
                    <a:pt x="4749925" y="2104313"/>
                  </a:cubicBezTo>
                  <a:cubicBezTo>
                    <a:pt x="4701422" y="2122456"/>
                    <a:pt x="4651626" y="2126343"/>
                    <a:pt x="4600905" y="2126343"/>
                  </a:cubicBezTo>
                  <a:cubicBezTo>
                    <a:pt x="4591648" y="2126343"/>
                    <a:pt x="4582206" y="2123752"/>
                    <a:pt x="4573322" y="2120975"/>
                  </a:cubicBezTo>
                  <a:cubicBezTo>
                    <a:pt x="4521488" y="2104313"/>
                    <a:pt x="4469470" y="2105794"/>
                    <a:pt x="4416711" y="2115976"/>
                  </a:cubicBezTo>
                  <a:cubicBezTo>
                    <a:pt x="4405789" y="2118198"/>
                    <a:pt x="4393572" y="2118569"/>
                    <a:pt x="4382651" y="2116347"/>
                  </a:cubicBezTo>
                  <a:cubicBezTo>
                    <a:pt x="4351919" y="2109868"/>
                    <a:pt x="4322116" y="2099130"/>
                    <a:pt x="4291200" y="2094502"/>
                  </a:cubicBezTo>
                  <a:cubicBezTo>
                    <a:pt x="4240110" y="2086913"/>
                    <a:pt x="4195867" y="2112458"/>
                    <a:pt x="4150141" y="2129120"/>
                  </a:cubicBezTo>
                  <a:cubicBezTo>
                    <a:pt x="4106639" y="2144854"/>
                    <a:pt x="4069615" y="2180397"/>
                    <a:pt x="4018151" y="2172437"/>
                  </a:cubicBezTo>
                  <a:cubicBezTo>
                    <a:pt x="4012969" y="2171696"/>
                    <a:pt x="4007231" y="2176695"/>
                    <a:pt x="4001491" y="2177991"/>
                  </a:cubicBezTo>
                  <a:cubicBezTo>
                    <a:pt x="3985757" y="2181509"/>
                    <a:pt x="3970022" y="2185765"/>
                    <a:pt x="3954101" y="2187433"/>
                  </a:cubicBezTo>
                  <a:cubicBezTo>
                    <a:pt x="3934664" y="2189654"/>
                    <a:pt x="3914857" y="2188913"/>
                    <a:pt x="3895419" y="2190764"/>
                  </a:cubicBezTo>
                  <a:cubicBezTo>
                    <a:pt x="3870427" y="2192985"/>
                    <a:pt x="3845808" y="2198909"/>
                    <a:pt x="3821000" y="2198909"/>
                  </a:cubicBezTo>
                  <a:cubicBezTo>
                    <a:pt x="3801008" y="2198909"/>
                    <a:pt x="3781199" y="2192060"/>
                    <a:pt x="3761394" y="2188727"/>
                  </a:cubicBezTo>
                  <a:cubicBezTo>
                    <a:pt x="3733440" y="2184100"/>
                    <a:pt x="3702710" y="2185396"/>
                    <a:pt x="3678089" y="2173548"/>
                  </a:cubicBezTo>
                  <a:cubicBezTo>
                    <a:pt x="3651803" y="2160960"/>
                    <a:pt x="3626812" y="2155221"/>
                    <a:pt x="3599599" y="2159108"/>
                  </a:cubicBezTo>
                  <a:cubicBezTo>
                    <a:pt x="3590529" y="2160404"/>
                    <a:pt x="3578866" y="2168180"/>
                    <a:pt x="3574795" y="2176139"/>
                  </a:cubicBezTo>
                  <a:cubicBezTo>
                    <a:pt x="3565722" y="2193910"/>
                    <a:pt x="3553321" y="2197059"/>
                    <a:pt x="3536474" y="2190949"/>
                  </a:cubicBezTo>
                  <a:cubicBezTo>
                    <a:pt x="3521850" y="2185765"/>
                    <a:pt x="3503894" y="2183174"/>
                    <a:pt x="3493898" y="2173177"/>
                  </a:cubicBezTo>
                  <a:cubicBezTo>
                    <a:pt x="3465573" y="2144855"/>
                    <a:pt x="3429475" y="2143929"/>
                    <a:pt x="3394304" y="2136340"/>
                  </a:cubicBezTo>
                  <a:cubicBezTo>
                    <a:pt x="3372832" y="2131711"/>
                    <a:pt x="3352837" y="2131526"/>
                    <a:pt x="3331364" y="2134672"/>
                  </a:cubicBezTo>
                  <a:cubicBezTo>
                    <a:pt x="3284716" y="2141708"/>
                    <a:pt x="3239360" y="2131711"/>
                    <a:pt x="3194561" y="2118938"/>
                  </a:cubicBezTo>
                  <a:cubicBezTo>
                    <a:pt x="3164942" y="2110423"/>
                    <a:pt x="3134583" y="2105240"/>
                    <a:pt x="3105150" y="2096539"/>
                  </a:cubicBezTo>
                  <a:cubicBezTo>
                    <a:pt x="3083120" y="2089875"/>
                    <a:pt x="3061093" y="2081914"/>
                    <a:pt x="3040916" y="2071178"/>
                  </a:cubicBezTo>
                  <a:cubicBezTo>
                    <a:pt x="3011664" y="2055442"/>
                    <a:pt x="2986121" y="2031747"/>
                    <a:pt x="2948911" y="2038042"/>
                  </a:cubicBezTo>
                  <a:cubicBezTo>
                    <a:pt x="2916143" y="2043595"/>
                    <a:pt x="2886526" y="2031933"/>
                    <a:pt x="2856536" y="2020826"/>
                  </a:cubicBezTo>
                  <a:cubicBezTo>
                    <a:pt x="2834507" y="2012681"/>
                    <a:pt x="2812481" y="2004349"/>
                    <a:pt x="2789709" y="1999166"/>
                  </a:cubicBezTo>
                  <a:cubicBezTo>
                    <a:pt x="2762681" y="1993058"/>
                    <a:pt x="2732137" y="1995650"/>
                    <a:pt x="2708071" y="1984356"/>
                  </a:cubicBezTo>
                  <a:cubicBezTo>
                    <a:pt x="2682894" y="1972509"/>
                    <a:pt x="2661979" y="1980470"/>
                    <a:pt x="2639578" y="1983803"/>
                  </a:cubicBezTo>
                  <a:cubicBezTo>
                    <a:pt x="2603850" y="1988986"/>
                    <a:pt x="2568306" y="1998612"/>
                    <a:pt x="2532209" y="1986393"/>
                  </a:cubicBezTo>
                  <a:cubicBezTo>
                    <a:pt x="2488337" y="1971584"/>
                    <a:pt x="2444833" y="1955665"/>
                    <a:pt x="2400776" y="1941596"/>
                  </a:cubicBezTo>
                  <a:cubicBezTo>
                    <a:pt x="2383743" y="1936226"/>
                    <a:pt x="2365420" y="1934004"/>
                    <a:pt x="2347647" y="1931598"/>
                  </a:cubicBezTo>
                  <a:cubicBezTo>
                    <a:pt x="2330802" y="1929562"/>
                    <a:pt x="2310625" y="1934745"/>
                    <a:pt x="2297664" y="1926971"/>
                  </a:cubicBezTo>
                  <a:cubicBezTo>
                    <a:pt x="2264343" y="1906978"/>
                    <a:pt x="2230098" y="1897168"/>
                    <a:pt x="2191592" y="1897167"/>
                  </a:cubicBezTo>
                  <a:cubicBezTo>
                    <a:pt x="2177152" y="1897167"/>
                    <a:pt x="2163082" y="1888836"/>
                    <a:pt x="2148460" y="1887355"/>
                  </a:cubicBezTo>
                  <a:cubicBezTo>
                    <a:pt x="2128465" y="1885505"/>
                    <a:pt x="2105510" y="1880506"/>
                    <a:pt x="2088110" y="1887541"/>
                  </a:cubicBezTo>
                  <a:cubicBezTo>
                    <a:pt x="2047200" y="1904201"/>
                    <a:pt x="2014065" y="1890317"/>
                    <a:pt x="1978335" y="1873842"/>
                  </a:cubicBezTo>
                  <a:cubicBezTo>
                    <a:pt x="1943162" y="1857551"/>
                    <a:pt x="1906138" y="1844594"/>
                    <a:pt x="1868746" y="1833856"/>
                  </a:cubicBezTo>
                  <a:cubicBezTo>
                    <a:pt x="1854677" y="1829969"/>
                    <a:pt x="1837833" y="1836449"/>
                    <a:pt x="1822281" y="1837743"/>
                  </a:cubicBezTo>
                  <a:cubicBezTo>
                    <a:pt x="1816726" y="1838114"/>
                    <a:pt x="1810617" y="1838670"/>
                    <a:pt x="1805620" y="1836818"/>
                  </a:cubicBezTo>
                  <a:cubicBezTo>
                    <a:pt x="1757306" y="1819047"/>
                    <a:pt x="1708248" y="1805534"/>
                    <a:pt x="1655861" y="1814789"/>
                  </a:cubicBezTo>
                  <a:cubicBezTo>
                    <a:pt x="1651049" y="1815716"/>
                    <a:pt x="1645678" y="1813679"/>
                    <a:pt x="1640864" y="1812383"/>
                  </a:cubicBezTo>
                  <a:cubicBezTo>
                    <a:pt x="1617354" y="1805718"/>
                    <a:pt x="1594400" y="1795167"/>
                    <a:pt x="1570522" y="1792761"/>
                  </a:cubicBezTo>
                  <a:cubicBezTo>
                    <a:pt x="1511653" y="1786837"/>
                    <a:pt x="1452417" y="1784429"/>
                    <a:pt x="1393176" y="1780542"/>
                  </a:cubicBezTo>
                  <a:cubicBezTo>
                    <a:pt x="1389473" y="1780357"/>
                    <a:pt x="1385586" y="1780357"/>
                    <a:pt x="1382255" y="1779061"/>
                  </a:cubicBezTo>
                  <a:cubicBezTo>
                    <a:pt x="1360410" y="1771101"/>
                    <a:pt x="1341344" y="1773693"/>
                    <a:pt x="1322831" y="1788872"/>
                  </a:cubicBezTo>
                  <a:cubicBezTo>
                    <a:pt x="1314686" y="1795536"/>
                    <a:pt x="1303578" y="1799054"/>
                    <a:pt x="1293399" y="1802756"/>
                  </a:cubicBezTo>
                  <a:cubicBezTo>
                    <a:pt x="1278402" y="1808311"/>
                    <a:pt x="1263039" y="1813679"/>
                    <a:pt x="1247489" y="1817197"/>
                  </a:cubicBezTo>
                  <a:cubicBezTo>
                    <a:pt x="1232124" y="1820527"/>
                    <a:pt x="1215649" y="1825155"/>
                    <a:pt x="1200839" y="1822564"/>
                  </a:cubicBezTo>
                  <a:cubicBezTo>
                    <a:pt x="1174182" y="1817937"/>
                    <a:pt x="1148820" y="1807570"/>
                    <a:pt x="1122534" y="1800720"/>
                  </a:cubicBezTo>
                  <a:cubicBezTo>
                    <a:pt x="1113464" y="1798313"/>
                    <a:pt x="1103466" y="1798685"/>
                    <a:pt x="1094027" y="1798498"/>
                  </a:cubicBezTo>
                  <a:cubicBezTo>
                    <a:pt x="1072366" y="1797944"/>
                    <a:pt x="1050152" y="1803312"/>
                    <a:pt x="1030531" y="1787947"/>
                  </a:cubicBezTo>
                  <a:cubicBezTo>
                    <a:pt x="1012390" y="1773508"/>
                    <a:pt x="994061" y="1777765"/>
                    <a:pt x="974995" y="1788687"/>
                  </a:cubicBezTo>
                  <a:cubicBezTo>
                    <a:pt x="961296" y="1796463"/>
                    <a:pt x="945747" y="1802571"/>
                    <a:pt x="930382" y="1805534"/>
                  </a:cubicBezTo>
                  <a:cubicBezTo>
                    <a:pt x="909278" y="1809605"/>
                    <a:pt x="888360" y="1811273"/>
                    <a:pt x="865590" y="1808865"/>
                  </a:cubicBezTo>
                  <a:cubicBezTo>
                    <a:pt x="849484" y="1807199"/>
                    <a:pt x="836340" y="1806459"/>
                    <a:pt x="823752" y="1796648"/>
                  </a:cubicBezTo>
                  <a:cubicBezTo>
                    <a:pt x="821717" y="1795167"/>
                    <a:pt x="818015" y="1794796"/>
                    <a:pt x="815238" y="1794982"/>
                  </a:cubicBezTo>
                  <a:cubicBezTo>
                    <a:pt x="778770" y="1798129"/>
                    <a:pt x="742671" y="1796463"/>
                    <a:pt x="705832" y="1794240"/>
                  </a:cubicBezTo>
                  <a:cubicBezTo>
                    <a:pt x="659000" y="1791280"/>
                    <a:pt x="609756" y="1799979"/>
                    <a:pt x="569216" y="1831079"/>
                  </a:cubicBezTo>
                  <a:cubicBezTo>
                    <a:pt x="563292" y="1835708"/>
                    <a:pt x="554407" y="1837743"/>
                    <a:pt x="546631" y="1838854"/>
                  </a:cubicBezTo>
                  <a:cubicBezTo>
                    <a:pt x="509978" y="1843666"/>
                    <a:pt x="473139" y="1847000"/>
                    <a:pt x="436485" y="1852368"/>
                  </a:cubicBezTo>
                  <a:cubicBezTo>
                    <a:pt x="416492" y="1855330"/>
                    <a:pt x="395574" y="1857923"/>
                    <a:pt x="377434" y="1866067"/>
                  </a:cubicBezTo>
                  <a:cubicBezTo>
                    <a:pt x="359664" y="1874026"/>
                    <a:pt x="345407" y="1883468"/>
                    <a:pt x="334855" y="1866808"/>
                  </a:cubicBezTo>
                  <a:cubicBezTo>
                    <a:pt x="315977" y="1875694"/>
                    <a:pt x="299498" y="1883098"/>
                    <a:pt x="283396" y="1891057"/>
                  </a:cubicBezTo>
                  <a:cubicBezTo>
                    <a:pt x="277470" y="1894019"/>
                    <a:pt x="272471" y="1898833"/>
                    <a:pt x="266547" y="1901610"/>
                  </a:cubicBezTo>
                  <a:cubicBezTo>
                    <a:pt x="260252" y="1904572"/>
                    <a:pt x="253219" y="1906422"/>
                    <a:pt x="246370" y="1907903"/>
                  </a:cubicBezTo>
                  <a:cubicBezTo>
                    <a:pt x="215824" y="1914567"/>
                    <a:pt x="185280" y="1920676"/>
                    <a:pt x="154923" y="1927896"/>
                  </a:cubicBezTo>
                  <a:cubicBezTo>
                    <a:pt x="148997" y="1929377"/>
                    <a:pt x="143998" y="1935301"/>
                    <a:pt x="138630" y="1939188"/>
                  </a:cubicBezTo>
                  <a:cubicBezTo>
                    <a:pt x="135113" y="1941780"/>
                    <a:pt x="131597" y="1945668"/>
                    <a:pt x="127708" y="1946223"/>
                  </a:cubicBezTo>
                  <a:cubicBezTo>
                    <a:pt x="98089" y="1950666"/>
                    <a:pt x="68657" y="1955850"/>
                    <a:pt x="38853" y="1958071"/>
                  </a:cubicBezTo>
                  <a:lnTo>
                    <a:pt x="35679" y="1958561"/>
                  </a:lnTo>
                  <a:lnTo>
                    <a:pt x="0" y="1433717"/>
                  </a:lnTo>
                  <a:lnTo>
                    <a:pt x="42184" y="1423079"/>
                  </a:lnTo>
                  <a:cubicBezTo>
                    <a:pt x="83097" y="1411971"/>
                    <a:pt x="123452" y="1411971"/>
                    <a:pt x="164178" y="1425856"/>
                  </a:cubicBezTo>
                  <a:cubicBezTo>
                    <a:pt x="192871" y="1435666"/>
                    <a:pt x="222119" y="1435666"/>
                    <a:pt x="250628" y="1422338"/>
                  </a:cubicBezTo>
                  <a:cubicBezTo>
                    <a:pt x="265992" y="1415120"/>
                    <a:pt x="281728" y="1407715"/>
                    <a:pt x="298019" y="1403642"/>
                  </a:cubicBezTo>
                  <a:cubicBezTo>
                    <a:pt x="308570" y="1401049"/>
                    <a:pt x="320787" y="1403457"/>
                    <a:pt x="331894" y="1405494"/>
                  </a:cubicBezTo>
                  <a:cubicBezTo>
                    <a:pt x="353368" y="1409565"/>
                    <a:pt x="375582" y="1421969"/>
                    <a:pt x="395574" y="1418822"/>
                  </a:cubicBezTo>
                  <a:cubicBezTo>
                    <a:pt x="464625" y="1407715"/>
                    <a:pt x="529786" y="1433816"/>
                    <a:pt x="597169" y="1434557"/>
                  </a:cubicBezTo>
                  <a:cubicBezTo>
                    <a:pt x="627713" y="1434926"/>
                    <a:pt x="657888" y="1440850"/>
                    <a:pt x="679362" y="1409936"/>
                  </a:cubicBezTo>
                  <a:cubicBezTo>
                    <a:pt x="682137" y="1405863"/>
                    <a:pt x="695652" y="1408084"/>
                    <a:pt x="703982" y="1409381"/>
                  </a:cubicBezTo>
                  <a:cubicBezTo>
                    <a:pt x="722494" y="1412158"/>
                    <a:pt x="740821" y="1419191"/>
                    <a:pt x="759147" y="1419007"/>
                  </a:cubicBezTo>
                  <a:cubicBezTo>
                    <a:pt x="797097" y="1418822"/>
                    <a:pt x="835230" y="1415860"/>
                    <a:pt x="872994" y="1412527"/>
                  </a:cubicBezTo>
                  <a:cubicBezTo>
                    <a:pt x="887248" y="1411231"/>
                    <a:pt x="900948" y="1406234"/>
                    <a:pt x="915017" y="1402716"/>
                  </a:cubicBezTo>
                  <a:cubicBezTo>
                    <a:pt x="922791" y="1400680"/>
                    <a:pt x="931123" y="1395312"/>
                    <a:pt x="938341" y="1396421"/>
                  </a:cubicBezTo>
                  <a:cubicBezTo>
                    <a:pt x="980179" y="1402901"/>
                    <a:pt x="1018498" y="1386982"/>
                    <a:pt x="1058113" y="1379021"/>
                  </a:cubicBezTo>
                  <a:cubicBezTo>
                    <a:pt x="1076440" y="1375319"/>
                    <a:pt x="1093655" y="1366433"/>
                    <a:pt x="1111427" y="1360325"/>
                  </a:cubicBezTo>
                  <a:cubicBezTo>
                    <a:pt x="1116054" y="1358657"/>
                    <a:pt x="1121238" y="1357177"/>
                    <a:pt x="1125867" y="1357548"/>
                  </a:cubicBezTo>
                  <a:cubicBezTo>
                    <a:pt x="1152337" y="1359769"/>
                    <a:pt x="1178625" y="1362916"/>
                    <a:pt x="1204911" y="1365321"/>
                  </a:cubicBezTo>
                  <a:cubicBezTo>
                    <a:pt x="1228792" y="1367543"/>
                    <a:pt x="1252857" y="1368283"/>
                    <a:pt x="1264149" y="1395496"/>
                  </a:cubicBezTo>
                  <a:cubicBezTo>
                    <a:pt x="1265816" y="1399755"/>
                    <a:pt x="1271369" y="1402901"/>
                    <a:pt x="1275627" y="1405679"/>
                  </a:cubicBezTo>
                  <a:cubicBezTo>
                    <a:pt x="1341345" y="1448441"/>
                    <a:pt x="1376516" y="1447329"/>
                    <a:pt x="1440752" y="1402160"/>
                  </a:cubicBezTo>
                  <a:cubicBezTo>
                    <a:pt x="1447417" y="1397533"/>
                    <a:pt x="1461670" y="1394200"/>
                    <a:pt x="1466113" y="1397903"/>
                  </a:cubicBezTo>
                  <a:cubicBezTo>
                    <a:pt x="1503877" y="1428633"/>
                    <a:pt x="1545159" y="1425300"/>
                    <a:pt x="1588663" y="1415674"/>
                  </a:cubicBezTo>
                  <a:cubicBezTo>
                    <a:pt x="1599954" y="1413083"/>
                    <a:pt x="1615875" y="1413083"/>
                    <a:pt x="1624390" y="1419192"/>
                  </a:cubicBezTo>
                  <a:cubicBezTo>
                    <a:pt x="1664931" y="1447514"/>
                    <a:pt x="1708434" y="1443442"/>
                    <a:pt x="1752492" y="1435112"/>
                  </a:cubicBezTo>
                  <a:cubicBezTo>
                    <a:pt x="1759340" y="1433816"/>
                    <a:pt x="1767672" y="1426781"/>
                    <a:pt x="1770632" y="1420303"/>
                  </a:cubicBezTo>
                  <a:cubicBezTo>
                    <a:pt x="1781185" y="1397348"/>
                    <a:pt x="1800993" y="1389572"/>
                    <a:pt x="1822836" y="1383093"/>
                  </a:cubicBezTo>
                  <a:cubicBezTo>
                    <a:pt x="1857269" y="1372542"/>
                    <a:pt x="1891144" y="1360138"/>
                    <a:pt x="1925762" y="1350143"/>
                  </a:cubicBezTo>
                  <a:cubicBezTo>
                    <a:pt x="1934278" y="1347737"/>
                    <a:pt x="1944830" y="1349218"/>
                    <a:pt x="1953716" y="1351993"/>
                  </a:cubicBezTo>
                  <a:cubicBezTo>
                    <a:pt x="1984075" y="1361434"/>
                    <a:pt x="2003327" y="1385130"/>
                    <a:pt x="2024430" y="1406975"/>
                  </a:cubicBezTo>
                  <a:cubicBezTo>
                    <a:pt x="2033686" y="1416601"/>
                    <a:pt x="2046459" y="1423450"/>
                    <a:pt x="2058863" y="1429002"/>
                  </a:cubicBezTo>
                  <a:cubicBezTo>
                    <a:pt x="2091072" y="1443258"/>
                    <a:pt x="2124024" y="1456030"/>
                    <a:pt x="2156605" y="1469544"/>
                  </a:cubicBezTo>
                  <a:cubicBezTo>
                    <a:pt x="2159752" y="1470840"/>
                    <a:pt x="2162342" y="1474171"/>
                    <a:pt x="2164750" y="1476948"/>
                  </a:cubicBezTo>
                  <a:cubicBezTo>
                    <a:pt x="2188815" y="1506198"/>
                    <a:pt x="2212694" y="1535630"/>
                    <a:pt x="2236945" y="1564880"/>
                  </a:cubicBezTo>
                  <a:cubicBezTo>
                    <a:pt x="2241573" y="1570433"/>
                    <a:pt x="2248239" y="1574506"/>
                    <a:pt x="2253235" y="1579874"/>
                  </a:cubicBezTo>
                  <a:cubicBezTo>
                    <a:pt x="2260271" y="1587279"/>
                    <a:pt x="2269157" y="1594314"/>
                    <a:pt x="2272859" y="1603200"/>
                  </a:cubicBezTo>
                  <a:cubicBezTo>
                    <a:pt x="2284336" y="1631151"/>
                    <a:pt x="2306365" y="1643186"/>
                    <a:pt x="2334132" y="1648369"/>
                  </a:cubicBezTo>
                  <a:cubicBezTo>
                    <a:pt x="2359495" y="1653181"/>
                    <a:pt x="2384855" y="1657254"/>
                    <a:pt x="2410031" y="1662807"/>
                  </a:cubicBezTo>
                  <a:cubicBezTo>
                    <a:pt x="2440760" y="1669471"/>
                    <a:pt x="2471306" y="1676691"/>
                    <a:pt x="2501665" y="1684837"/>
                  </a:cubicBezTo>
                  <a:cubicBezTo>
                    <a:pt x="2514807" y="1688354"/>
                    <a:pt x="2528691" y="1692426"/>
                    <a:pt x="2539985" y="1699646"/>
                  </a:cubicBezTo>
                  <a:cubicBezTo>
                    <a:pt x="2571639" y="1719639"/>
                    <a:pt x="2605516" y="1733152"/>
                    <a:pt x="2642724" y="1727784"/>
                  </a:cubicBezTo>
                  <a:cubicBezTo>
                    <a:pt x="2672528" y="1723526"/>
                    <a:pt x="2697519" y="1734448"/>
                    <a:pt x="2716031" y="1751479"/>
                  </a:cubicBezTo>
                  <a:cubicBezTo>
                    <a:pt x="2749723" y="1782394"/>
                    <a:pt x="2785820" y="1775359"/>
                    <a:pt x="2821734" y="1765363"/>
                  </a:cubicBezTo>
                  <a:cubicBezTo>
                    <a:pt x="2840246" y="1760180"/>
                    <a:pt x="2855425" y="1760920"/>
                    <a:pt x="2873011" y="1765917"/>
                  </a:cubicBezTo>
                  <a:cubicBezTo>
                    <a:pt x="2913737" y="1777580"/>
                    <a:pt x="2940950" y="1809236"/>
                    <a:pt x="2967236" y="1837003"/>
                  </a:cubicBezTo>
                  <a:cubicBezTo>
                    <a:pt x="2989636" y="1860698"/>
                    <a:pt x="3014813" y="1874026"/>
                    <a:pt x="3042395" y="1884024"/>
                  </a:cubicBezTo>
                  <a:cubicBezTo>
                    <a:pt x="3077197" y="1896796"/>
                    <a:pt x="3104779" y="1891984"/>
                    <a:pt x="3121440" y="1861254"/>
                  </a:cubicBezTo>
                  <a:cubicBezTo>
                    <a:pt x="3126068" y="1852553"/>
                    <a:pt x="3134213" y="1842370"/>
                    <a:pt x="3142914" y="1839780"/>
                  </a:cubicBezTo>
                  <a:cubicBezTo>
                    <a:pt x="3184935" y="1826822"/>
                    <a:pt x="3227513" y="1807940"/>
                    <a:pt x="3272497" y="1819418"/>
                  </a:cubicBezTo>
                  <a:cubicBezTo>
                    <a:pt x="3334697" y="1835153"/>
                    <a:pt x="3395415" y="1834227"/>
                    <a:pt x="3457615" y="1818677"/>
                  </a:cubicBezTo>
                  <a:cubicBezTo>
                    <a:pt x="3558504" y="1793501"/>
                    <a:pt x="3659393" y="1766844"/>
                    <a:pt x="3765467" y="1772397"/>
                  </a:cubicBezTo>
                  <a:cubicBezTo>
                    <a:pt x="3783052" y="1773322"/>
                    <a:pt x="3803969" y="1762030"/>
                    <a:pt x="3819150" y="1750923"/>
                  </a:cubicBezTo>
                  <a:cubicBezTo>
                    <a:pt x="3848214" y="1729821"/>
                    <a:pt x="3846917" y="1728153"/>
                    <a:pt x="3879498" y="1745555"/>
                  </a:cubicBezTo>
                  <a:cubicBezTo>
                    <a:pt x="3887274" y="1749814"/>
                    <a:pt x="3896900" y="1752404"/>
                    <a:pt x="3902639" y="1758699"/>
                  </a:cubicBezTo>
                  <a:cubicBezTo>
                    <a:pt x="3931887" y="1790724"/>
                    <a:pt x="3967986" y="1782948"/>
                    <a:pt x="4003898" y="1778321"/>
                  </a:cubicBezTo>
                  <a:cubicBezTo>
                    <a:pt x="4010192" y="1777396"/>
                    <a:pt x="4017781" y="1776099"/>
                    <a:pt x="4023152" y="1778692"/>
                  </a:cubicBezTo>
                  <a:cubicBezTo>
                    <a:pt x="4047400" y="1790353"/>
                    <a:pt x="4067949" y="1786281"/>
                    <a:pt x="4089054" y="1770360"/>
                  </a:cubicBezTo>
                  <a:cubicBezTo>
                    <a:pt x="4107379" y="1756662"/>
                    <a:pt x="4128484" y="1748517"/>
                    <a:pt x="4150142" y="1765548"/>
                  </a:cubicBezTo>
                  <a:cubicBezTo>
                    <a:pt x="4198273" y="1803312"/>
                    <a:pt x="4249734" y="1805162"/>
                    <a:pt x="4304160" y="1781283"/>
                  </a:cubicBezTo>
                  <a:cubicBezTo>
                    <a:pt x="4343034" y="1764252"/>
                    <a:pt x="4381353" y="1760365"/>
                    <a:pt x="4422267" y="1777580"/>
                  </a:cubicBezTo>
                  <a:cubicBezTo>
                    <a:pt x="4438001" y="1784244"/>
                    <a:pt x="4458363" y="1779802"/>
                    <a:pt x="4476691" y="1781282"/>
                  </a:cubicBezTo>
                  <a:cubicBezTo>
                    <a:pt x="4487056" y="1782023"/>
                    <a:pt x="4498535" y="1782208"/>
                    <a:pt x="4507419" y="1786837"/>
                  </a:cubicBezTo>
                  <a:cubicBezTo>
                    <a:pt x="4531116" y="1798685"/>
                    <a:pt x="4553143" y="1813863"/>
                    <a:pt x="4577023" y="1825526"/>
                  </a:cubicBezTo>
                  <a:cubicBezTo>
                    <a:pt x="4588502" y="1831079"/>
                    <a:pt x="4602199" y="1834041"/>
                    <a:pt x="4615158" y="1834227"/>
                  </a:cubicBezTo>
                  <a:cubicBezTo>
                    <a:pt x="4653478" y="1835152"/>
                    <a:pt x="4691799" y="1835152"/>
                    <a:pt x="4729932" y="1833487"/>
                  </a:cubicBezTo>
                  <a:cubicBezTo>
                    <a:pt x="4792872" y="1830894"/>
                    <a:pt x="4856737" y="1830338"/>
                    <a:pt x="4902090" y="1775174"/>
                  </a:cubicBezTo>
                  <a:cubicBezTo>
                    <a:pt x="4905795" y="1770731"/>
                    <a:pt x="4913754" y="1768139"/>
                    <a:pt x="4920048" y="1767398"/>
                  </a:cubicBezTo>
                  <a:cubicBezTo>
                    <a:pt x="4949111" y="1763882"/>
                    <a:pt x="4978915" y="1763511"/>
                    <a:pt x="5007609" y="1757772"/>
                  </a:cubicBezTo>
                  <a:cubicBezTo>
                    <a:pt x="5030564" y="1753145"/>
                    <a:pt x="5049631" y="1754625"/>
                    <a:pt x="5067031" y="1770916"/>
                  </a:cubicBezTo>
                  <a:cubicBezTo>
                    <a:pt x="5089801" y="1792389"/>
                    <a:pt x="5117570" y="1804978"/>
                    <a:pt x="5147929" y="1798129"/>
                  </a:cubicBezTo>
                  <a:cubicBezTo>
                    <a:pt x="5178287" y="1791465"/>
                    <a:pt x="5198280" y="1805903"/>
                    <a:pt x="5220680" y="1820899"/>
                  </a:cubicBezTo>
                  <a:cubicBezTo>
                    <a:pt x="5236971" y="1831819"/>
                    <a:pt x="5255482" y="1845519"/>
                    <a:pt x="5273623" y="1846629"/>
                  </a:cubicBezTo>
                  <a:cubicBezTo>
                    <a:pt x="5314721" y="1849035"/>
                    <a:pt x="5350079" y="1887170"/>
                    <a:pt x="5394691" y="1865512"/>
                  </a:cubicBezTo>
                  <a:cubicBezTo>
                    <a:pt x="5397654" y="1864031"/>
                    <a:pt x="5403022" y="1867733"/>
                    <a:pt x="5407280" y="1868658"/>
                  </a:cubicBezTo>
                  <a:cubicBezTo>
                    <a:pt x="5441341" y="1875694"/>
                    <a:pt x="5473366" y="1868843"/>
                    <a:pt x="5498358" y="1845704"/>
                  </a:cubicBezTo>
                  <a:cubicBezTo>
                    <a:pt x="5531123" y="1815529"/>
                    <a:pt x="5567406" y="1812567"/>
                    <a:pt x="5607761" y="1822380"/>
                  </a:cubicBezTo>
                  <a:cubicBezTo>
                    <a:pt x="5620720" y="1825526"/>
                    <a:pt x="5633679" y="1827748"/>
                    <a:pt x="5646821" y="1830338"/>
                  </a:cubicBezTo>
                  <a:cubicBezTo>
                    <a:pt x="5664593" y="1834041"/>
                    <a:pt x="5682550" y="1837930"/>
                    <a:pt x="5700320" y="1841632"/>
                  </a:cubicBezTo>
                  <a:cubicBezTo>
                    <a:pt x="5717538" y="1845334"/>
                    <a:pt x="5736605" y="1851627"/>
                    <a:pt x="5749931" y="1835708"/>
                  </a:cubicBezTo>
                  <a:cubicBezTo>
                    <a:pt x="5761410" y="1822008"/>
                    <a:pt x="5769555" y="1823305"/>
                    <a:pt x="5780107" y="1835153"/>
                  </a:cubicBezTo>
                  <a:cubicBezTo>
                    <a:pt x="5816761" y="1876619"/>
                    <a:pt x="5861189" y="1902535"/>
                    <a:pt x="5917835" y="1904386"/>
                  </a:cubicBezTo>
                  <a:cubicBezTo>
                    <a:pt x="5929498" y="1904757"/>
                    <a:pt x="5941345" y="1907347"/>
                    <a:pt x="5952821" y="1910125"/>
                  </a:cubicBezTo>
                  <a:cubicBezTo>
                    <a:pt x="5959857" y="1911790"/>
                    <a:pt x="5968373" y="1913642"/>
                    <a:pt x="5972630" y="1918641"/>
                  </a:cubicBezTo>
                  <a:cubicBezTo>
                    <a:pt x="6005766" y="1956774"/>
                    <a:pt x="6047048" y="1983247"/>
                    <a:pt x="6092032" y="2004536"/>
                  </a:cubicBezTo>
                  <a:cubicBezTo>
                    <a:pt x="6108136" y="2012125"/>
                    <a:pt x="6125354" y="2019715"/>
                    <a:pt x="6142754" y="2021936"/>
                  </a:cubicBezTo>
                  <a:cubicBezTo>
                    <a:pt x="6160894" y="2024158"/>
                    <a:pt x="6179961" y="2020455"/>
                    <a:pt x="6198473" y="2018418"/>
                  </a:cubicBezTo>
                  <a:cubicBezTo>
                    <a:pt x="6209396" y="2017308"/>
                    <a:pt x="6221984" y="2017493"/>
                    <a:pt x="6230685" y="2012125"/>
                  </a:cubicBezTo>
                  <a:cubicBezTo>
                    <a:pt x="6258267" y="1995279"/>
                    <a:pt x="6284924" y="1977139"/>
                    <a:pt x="6310656" y="1957515"/>
                  </a:cubicBezTo>
                  <a:cubicBezTo>
                    <a:pt x="6332686" y="1940669"/>
                    <a:pt x="6337129" y="1938263"/>
                    <a:pt x="6356194" y="1959367"/>
                  </a:cubicBezTo>
                  <a:cubicBezTo>
                    <a:pt x="6375818" y="1981025"/>
                    <a:pt x="6400253" y="1992317"/>
                    <a:pt x="6427279" y="1996945"/>
                  </a:cubicBezTo>
                  <a:cubicBezTo>
                    <a:pt x="6470043" y="2004165"/>
                    <a:pt x="6513175" y="2010273"/>
                    <a:pt x="6556307" y="2013791"/>
                  </a:cubicBezTo>
                  <a:cubicBezTo>
                    <a:pt x="6595367" y="2016937"/>
                    <a:pt x="6614063" y="1999907"/>
                    <a:pt x="6621839" y="1961217"/>
                  </a:cubicBezTo>
                  <a:cubicBezTo>
                    <a:pt x="6626282" y="1939744"/>
                    <a:pt x="6632021" y="1916418"/>
                    <a:pt x="6655715" y="1910681"/>
                  </a:cubicBezTo>
                  <a:cubicBezTo>
                    <a:pt x="6694405" y="1901424"/>
                    <a:pt x="6734576" y="1897352"/>
                    <a:pt x="6753644" y="1851999"/>
                  </a:cubicBezTo>
                  <a:cubicBezTo>
                    <a:pt x="6764194" y="1861994"/>
                    <a:pt x="6770674" y="1867918"/>
                    <a:pt x="6776969" y="1873841"/>
                  </a:cubicBezTo>
                  <a:cubicBezTo>
                    <a:pt x="6794370" y="1890317"/>
                    <a:pt x="6830466" y="1897352"/>
                    <a:pt x="6848795" y="1883099"/>
                  </a:cubicBezTo>
                  <a:cubicBezTo>
                    <a:pt x="6875822" y="1862365"/>
                    <a:pt x="6900628" y="1866252"/>
                    <a:pt x="6926543" y="1882358"/>
                  </a:cubicBezTo>
                  <a:cubicBezTo>
                    <a:pt x="6969862" y="1909015"/>
                    <a:pt x="7018176" y="1902905"/>
                    <a:pt x="7062050" y="1892169"/>
                  </a:cubicBezTo>
                  <a:cubicBezTo>
                    <a:pt x="7095186" y="1884208"/>
                    <a:pt x="7130544" y="1869584"/>
                    <a:pt x="7152202" y="1836078"/>
                  </a:cubicBezTo>
                  <a:cubicBezTo>
                    <a:pt x="7159051" y="1825341"/>
                    <a:pt x="7174416" y="1819972"/>
                    <a:pt x="7186635" y="1812938"/>
                  </a:cubicBezTo>
                  <a:cubicBezTo>
                    <a:pt x="7196817" y="1807199"/>
                    <a:pt x="7207553" y="1801831"/>
                    <a:pt x="7218845" y="1798129"/>
                  </a:cubicBezTo>
                  <a:cubicBezTo>
                    <a:pt x="7230877" y="1794055"/>
                    <a:pt x="7244207" y="1788132"/>
                    <a:pt x="7256055" y="1789799"/>
                  </a:cubicBezTo>
                  <a:cubicBezTo>
                    <a:pt x="7291967" y="1794611"/>
                    <a:pt x="7320476" y="1785169"/>
                    <a:pt x="7345837" y="1758328"/>
                  </a:cubicBezTo>
                  <a:cubicBezTo>
                    <a:pt x="7358981" y="1744444"/>
                    <a:pt x="7378417" y="1727599"/>
                    <a:pt x="7395078" y="1727413"/>
                  </a:cubicBezTo>
                  <a:cubicBezTo>
                    <a:pt x="7435618" y="1726859"/>
                    <a:pt x="7469309" y="1713530"/>
                    <a:pt x="7505779" y="1697609"/>
                  </a:cubicBezTo>
                  <a:cubicBezTo>
                    <a:pt x="7529288" y="1687427"/>
                    <a:pt x="7555945" y="1680394"/>
                    <a:pt x="7581123" y="1670952"/>
                  </a:cubicBezTo>
                  <a:cubicBezTo>
                    <a:pt x="7610555" y="1659845"/>
                    <a:pt x="7642582" y="1655773"/>
                    <a:pt x="7660538" y="1625043"/>
                  </a:cubicBezTo>
                  <a:cubicBezTo>
                    <a:pt x="7662573" y="1621712"/>
                    <a:pt x="7668683" y="1621156"/>
                    <a:pt x="7671645" y="1618009"/>
                  </a:cubicBezTo>
                  <a:cubicBezTo>
                    <a:pt x="7681084" y="1608383"/>
                    <a:pt x="7693303" y="1599498"/>
                    <a:pt x="7698302" y="1587834"/>
                  </a:cubicBezTo>
                  <a:cubicBezTo>
                    <a:pt x="7712740" y="1553773"/>
                    <a:pt x="7724032" y="1518600"/>
                    <a:pt x="7736991" y="1483984"/>
                  </a:cubicBezTo>
                  <a:cubicBezTo>
                    <a:pt x="7739768" y="1476579"/>
                    <a:pt x="7742359" y="1467138"/>
                    <a:pt x="7748098" y="1462879"/>
                  </a:cubicBezTo>
                  <a:cubicBezTo>
                    <a:pt x="7781235" y="1438444"/>
                    <a:pt x="7814927" y="1414933"/>
                    <a:pt x="7848987" y="1391794"/>
                  </a:cubicBezTo>
                  <a:cubicBezTo>
                    <a:pt x="7862687" y="1382537"/>
                    <a:pt x="7874163" y="1387722"/>
                    <a:pt x="7886382" y="1398458"/>
                  </a:cubicBezTo>
                  <a:cubicBezTo>
                    <a:pt x="7898229" y="1408640"/>
                    <a:pt x="7912854" y="1419192"/>
                    <a:pt x="7927662" y="1421784"/>
                  </a:cubicBezTo>
                  <a:cubicBezTo>
                    <a:pt x="7957283" y="1426781"/>
                    <a:pt x="7988011" y="1427893"/>
                    <a:pt x="8018186" y="1427893"/>
                  </a:cubicBezTo>
                  <a:cubicBezTo>
                    <a:pt x="8029478" y="1427892"/>
                    <a:pt x="8041510" y="1421228"/>
                    <a:pt x="8052063" y="1415860"/>
                  </a:cubicBezTo>
                  <a:cubicBezTo>
                    <a:pt x="8072054" y="1405678"/>
                    <a:pt x="8090566" y="1391979"/>
                    <a:pt x="8111299" y="1383464"/>
                  </a:cubicBezTo>
                  <a:cubicBezTo>
                    <a:pt x="8135365" y="1373653"/>
                    <a:pt x="8149804" y="1357917"/>
                    <a:pt x="8157024" y="1333297"/>
                  </a:cubicBezTo>
                  <a:cubicBezTo>
                    <a:pt x="8167761" y="1296644"/>
                    <a:pt x="8193309" y="1271097"/>
                    <a:pt x="8223482" y="1250364"/>
                  </a:cubicBezTo>
                  <a:cubicBezTo>
                    <a:pt x="8261801" y="1223891"/>
                    <a:pt x="8307526" y="1225188"/>
                    <a:pt x="8351027" y="1218708"/>
                  </a:cubicBezTo>
                  <a:cubicBezTo>
                    <a:pt x="8367689" y="1216302"/>
                    <a:pt x="8384905" y="1214265"/>
                    <a:pt x="8400085" y="1208157"/>
                  </a:cubicBezTo>
                  <a:cubicBezTo>
                    <a:pt x="8457656" y="1185202"/>
                    <a:pt x="8515228" y="1163359"/>
                    <a:pt x="8578539" y="1163913"/>
                  </a:cubicBezTo>
                  <a:cubicBezTo>
                    <a:pt x="8583721" y="1163913"/>
                    <a:pt x="8588906" y="1163359"/>
                    <a:pt x="8594087" y="1162432"/>
                  </a:cubicBezTo>
                  <a:cubicBezTo>
                    <a:pt x="8639071" y="1154843"/>
                    <a:pt x="8685536" y="1151881"/>
                    <a:pt x="8717746" y="1111526"/>
                  </a:cubicBezTo>
                  <a:cubicBezTo>
                    <a:pt x="8723670" y="1104121"/>
                    <a:pt x="8737183" y="1101900"/>
                    <a:pt x="8747550" y="1098936"/>
                  </a:cubicBezTo>
                  <a:cubicBezTo>
                    <a:pt x="8765508" y="1094124"/>
                    <a:pt x="8777542" y="1084313"/>
                    <a:pt x="8784019" y="1066727"/>
                  </a:cubicBezTo>
                  <a:cubicBezTo>
                    <a:pt x="8794942" y="1036367"/>
                    <a:pt x="8807899" y="1006564"/>
                    <a:pt x="8817712" y="975833"/>
                  </a:cubicBezTo>
                  <a:cubicBezTo>
                    <a:pt x="8824561" y="954730"/>
                    <a:pt x="8837333" y="943068"/>
                    <a:pt x="8857141" y="934367"/>
                  </a:cubicBezTo>
                  <a:cubicBezTo>
                    <a:pt x="8868249" y="929554"/>
                    <a:pt x="8877875" y="919003"/>
                    <a:pt x="8885835" y="909191"/>
                  </a:cubicBezTo>
                  <a:cubicBezTo>
                    <a:pt x="8895461" y="897343"/>
                    <a:pt x="8900458" y="881608"/>
                    <a:pt x="8911009" y="871057"/>
                  </a:cubicBezTo>
                  <a:cubicBezTo>
                    <a:pt x="8936741" y="844769"/>
                    <a:pt x="8944702" y="815706"/>
                    <a:pt x="8936185" y="779794"/>
                  </a:cubicBezTo>
                  <a:cubicBezTo>
                    <a:pt x="8928596" y="747954"/>
                    <a:pt x="8948589" y="705376"/>
                    <a:pt x="8974877" y="698896"/>
                  </a:cubicBezTo>
                  <a:cubicBezTo>
                    <a:pt x="9003940" y="691677"/>
                    <a:pt x="9023932" y="673907"/>
                    <a:pt x="9044481" y="654099"/>
                  </a:cubicBezTo>
                  <a:cubicBezTo>
                    <a:pt x="9055957" y="642992"/>
                    <a:pt x="9072063" y="633365"/>
                    <a:pt x="9087613" y="630588"/>
                  </a:cubicBezTo>
                  <a:cubicBezTo>
                    <a:pt x="9146666" y="619852"/>
                    <a:pt x="9202387" y="632994"/>
                    <a:pt x="9258478" y="654284"/>
                  </a:cubicBezTo>
                  <a:cubicBezTo>
                    <a:pt x="9295130" y="668168"/>
                    <a:pt x="9335856" y="671870"/>
                    <a:pt x="9375101" y="677423"/>
                  </a:cubicBezTo>
                  <a:cubicBezTo>
                    <a:pt x="9387320" y="679088"/>
                    <a:pt x="9402870" y="675388"/>
                    <a:pt x="9413421" y="668537"/>
                  </a:cubicBezTo>
                  <a:cubicBezTo>
                    <a:pt x="9450445" y="644842"/>
                    <a:pt x="9487284" y="620407"/>
                    <a:pt x="9521715" y="593009"/>
                  </a:cubicBezTo>
                  <a:cubicBezTo>
                    <a:pt x="9553742" y="567279"/>
                    <a:pt x="9589838" y="556541"/>
                    <a:pt x="9628714" y="559319"/>
                  </a:cubicBezTo>
                  <a:cubicBezTo>
                    <a:pt x="9657037" y="561355"/>
                    <a:pt x="9682582" y="556726"/>
                    <a:pt x="9709239" y="549692"/>
                  </a:cubicBezTo>
                  <a:cubicBezTo>
                    <a:pt x="9731453" y="543769"/>
                    <a:pt x="9755889" y="539695"/>
                    <a:pt x="9778472" y="542288"/>
                  </a:cubicBezTo>
                  <a:cubicBezTo>
                    <a:pt x="9810128" y="545990"/>
                    <a:pt x="9836231" y="540622"/>
                    <a:pt x="9861592" y="521554"/>
                  </a:cubicBezTo>
                  <a:cubicBezTo>
                    <a:pt x="9875105" y="511372"/>
                    <a:pt x="9892507" y="506004"/>
                    <a:pt x="9908613" y="498969"/>
                  </a:cubicBezTo>
                  <a:cubicBezTo>
                    <a:pt x="9933417" y="488048"/>
                    <a:pt x="9959149" y="478792"/>
                    <a:pt x="9983398" y="466574"/>
                  </a:cubicBezTo>
                  <a:cubicBezTo>
                    <a:pt x="10009502" y="453616"/>
                    <a:pt x="10033381" y="435660"/>
                    <a:pt x="10060038" y="424553"/>
                  </a:cubicBezTo>
                  <a:cubicBezTo>
                    <a:pt x="10088732" y="412520"/>
                    <a:pt x="10107244" y="394193"/>
                    <a:pt x="10118905" y="365684"/>
                  </a:cubicBezTo>
                  <a:cubicBezTo>
                    <a:pt x="10126312" y="347728"/>
                    <a:pt x="10136492" y="328660"/>
                    <a:pt x="10150561" y="316072"/>
                  </a:cubicBezTo>
                  <a:cubicBezTo>
                    <a:pt x="10179626" y="290342"/>
                    <a:pt x="10213685" y="270348"/>
                    <a:pt x="10243306" y="244987"/>
                  </a:cubicBezTo>
                  <a:cubicBezTo>
                    <a:pt x="10284957" y="209444"/>
                    <a:pt x="10323462" y="171680"/>
                    <a:pt x="10327164" y="110961"/>
                  </a:cubicBezTo>
                  <a:cubicBezTo>
                    <a:pt x="10329199" y="77455"/>
                    <a:pt x="10346970" y="63202"/>
                    <a:pt x="10379738" y="55241"/>
                  </a:cubicBezTo>
                  <a:cubicBezTo>
                    <a:pt x="10390658" y="52650"/>
                    <a:pt x="10406210" y="47652"/>
                    <a:pt x="10409541" y="39507"/>
                  </a:cubicBezTo>
                  <a:cubicBezTo>
                    <a:pt x="10419537" y="15256"/>
                    <a:pt x="10440270" y="10444"/>
                    <a:pt x="10460263" y="817"/>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2273960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 up of ruler">
            <a:extLst>
              <a:ext uri="{FF2B5EF4-FFF2-40B4-BE49-F238E27FC236}">
                <a16:creationId xmlns:a16="http://schemas.microsoft.com/office/drawing/2014/main" id="{6483E855-8D22-461A-BE78-97D2B510613E}"/>
              </a:ext>
            </a:extLst>
          </p:cNvPr>
          <p:cNvPicPr>
            <a:picLocks noChangeAspect="1"/>
          </p:cNvPicPr>
          <p:nvPr/>
        </p:nvPicPr>
        <p:blipFill rotWithShape="1">
          <a:blip r:embed="rId2"/>
          <a:srcRect t="14715" b="101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8CC2E2-1EFC-40AC-A5B0-4FCE3C753E97}"/>
              </a:ext>
            </a:extLst>
          </p:cNvPr>
          <p:cNvSpPr>
            <a:spLocks noGrp="1"/>
          </p:cNvSpPr>
          <p:nvPr>
            <p:ph type="title"/>
          </p:nvPr>
        </p:nvSpPr>
        <p:spPr>
          <a:xfrm>
            <a:off x="341906" y="2495417"/>
            <a:ext cx="4442129" cy="411741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4800" dirty="0">
                <a:latin typeface="+mn-lt"/>
              </a:rPr>
              <a:t>How do we measure recovery?</a:t>
            </a:r>
            <a:br>
              <a:rPr lang="en-US" sz="4800" dirty="0">
                <a:latin typeface="+mn-lt"/>
              </a:rPr>
            </a:br>
            <a:endParaRPr lang="en-US" sz="4800" dirty="0">
              <a:latin typeface="+mn-lt"/>
            </a:endParaRPr>
          </a:p>
        </p:txBody>
      </p:sp>
    </p:spTree>
    <p:extLst>
      <p:ext uri="{BB962C8B-B14F-4D97-AF65-F5344CB8AC3E}">
        <p14:creationId xmlns:p14="http://schemas.microsoft.com/office/powerpoint/2010/main" val="4426654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utumn Leaves">
            <a:extLst>
              <a:ext uri="{FF2B5EF4-FFF2-40B4-BE49-F238E27FC236}">
                <a16:creationId xmlns:a16="http://schemas.microsoft.com/office/drawing/2014/main" id="{F5D075C2-A3D3-457C-8C7F-DA3C8D9BE9C8}"/>
              </a:ext>
            </a:extLst>
          </p:cNvPr>
          <p:cNvPicPr>
            <a:picLocks noChangeAspect="1"/>
          </p:cNvPicPr>
          <p:nvPr/>
        </p:nvPicPr>
        <p:blipFill rotWithShape="1">
          <a:blip r:embed="rId2"/>
          <a:srcRect r="1562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78CC2E2-1EFC-40AC-A5B0-4FCE3C753E97}"/>
              </a:ext>
            </a:extLst>
          </p:cNvPr>
          <p:cNvSpPr>
            <a:spLocks noGrp="1"/>
          </p:cNvSpPr>
          <p:nvPr>
            <p:ph type="title"/>
          </p:nvPr>
        </p:nvSpPr>
        <p:spPr>
          <a:xfrm>
            <a:off x="477981" y="1122363"/>
            <a:ext cx="4023360" cy="3204134"/>
          </a:xfrm>
        </p:spPr>
        <p:txBody>
          <a:bodyPr vert="horz" lIns="91440" tIns="45720" rIns="91440" bIns="45720" rtlCol="0" anchor="b">
            <a:normAutofit/>
          </a:bodyPr>
          <a:lstStyle/>
          <a:p>
            <a:pPr algn="ctr"/>
            <a:r>
              <a:rPr lang="en-US" sz="4800" dirty="0">
                <a:latin typeface="+mn-lt"/>
              </a:rPr>
              <a:t>How long-lasting is recovery?</a:t>
            </a:r>
            <a:br>
              <a:rPr lang="en-US" sz="4800" dirty="0">
                <a:latin typeface="+mn-lt"/>
              </a:rPr>
            </a:br>
            <a:endParaRPr lang="en-US" sz="4800" dirty="0">
              <a:latin typeface="+mn-lt"/>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09839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E4C519-FBE9-4ABE-A8F9-C2CBE3269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88BAAFF5-D7D2-4399-A0BF-4BED9B750AAD}"/>
              </a:ext>
            </a:extLst>
          </p:cNvPr>
          <p:cNvPicPr>
            <a:picLocks noChangeAspect="1"/>
          </p:cNvPicPr>
          <p:nvPr/>
        </p:nvPicPr>
        <p:blipFill rotWithShape="1">
          <a:blip r:embed="rId2"/>
          <a:srcRect l="12924" r="-2" b="-2"/>
          <a:stretch/>
        </p:blipFill>
        <p:spPr>
          <a:xfrm>
            <a:off x="3245637" y="-1"/>
            <a:ext cx="894636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11" name="Freeform: Shape 10">
            <a:extLst>
              <a:ext uri="{FF2B5EF4-FFF2-40B4-BE49-F238E27FC236}">
                <a16:creationId xmlns:a16="http://schemas.microsoft.com/office/drawing/2014/main" id="{80EC29FB-299E-49F3-8C7B-01199632A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455672"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C29A2522-B27A-45C5-897B-79A1407D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8"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12581CA-9AA9-40A5-9DDB-9C69C53FFF93}"/>
              </a:ext>
            </a:extLst>
          </p:cNvPr>
          <p:cNvSpPr>
            <a:spLocks noGrp="1"/>
          </p:cNvSpPr>
          <p:nvPr>
            <p:ph type="title"/>
          </p:nvPr>
        </p:nvSpPr>
        <p:spPr>
          <a:xfrm>
            <a:off x="371094" y="1161288"/>
            <a:ext cx="3438144" cy="1239012"/>
          </a:xfrm>
        </p:spPr>
        <p:txBody>
          <a:bodyPr anchor="ctr">
            <a:noAutofit/>
          </a:bodyPr>
          <a:lstStyle/>
          <a:p>
            <a:r>
              <a:rPr lang="en-GB" sz="3600" dirty="0">
                <a:latin typeface="+mn-lt"/>
              </a:rPr>
              <a:t>Are patients telling the truth about their symptoms?</a:t>
            </a:r>
            <a:br>
              <a:rPr lang="en-GB" sz="3600" dirty="0">
                <a:latin typeface="+mn-lt"/>
              </a:rPr>
            </a:br>
            <a:endParaRPr lang="en-GB" sz="3600" dirty="0">
              <a:latin typeface="+mn-lt"/>
            </a:endParaRPr>
          </a:p>
        </p:txBody>
      </p:sp>
      <p:sp>
        <p:nvSpPr>
          <p:cNvPr id="15" name="Rectangle 14">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4181"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91FE45AF-825D-4DD8-BE4A-85DE36355B95}"/>
              </a:ext>
            </a:extLst>
          </p:cNvPr>
          <p:cNvSpPr>
            <a:spLocks noGrp="1"/>
          </p:cNvSpPr>
          <p:nvPr>
            <p:ph idx="1"/>
          </p:nvPr>
        </p:nvSpPr>
        <p:spPr>
          <a:xfrm>
            <a:off x="371094" y="3255083"/>
            <a:ext cx="3438906" cy="3207258"/>
          </a:xfrm>
        </p:spPr>
        <p:txBody>
          <a:bodyPr anchor="t">
            <a:normAutofit/>
          </a:bodyPr>
          <a:lstStyle/>
          <a:p>
            <a:pPr marL="0" indent="0">
              <a:buNone/>
            </a:pPr>
            <a:r>
              <a:rPr lang="en-GB" b="1" dirty="0"/>
              <a:t>Hello-goodbye effect </a:t>
            </a:r>
            <a:r>
              <a:rPr lang="en-GB" dirty="0"/>
              <a:t>– exaggeration of symptoms prior to treatment and exaggeration of recovery afterwards to please the therapist. </a:t>
            </a:r>
          </a:p>
          <a:p>
            <a:endParaRPr lang="en-GB" sz="1700" dirty="0"/>
          </a:p>
        </p:txBody>
      </p:sp>
    </p:spTree>
    <p:extLst>
      <p:ext uri="{BB962C8B-B14F-4D97-AF65-F5344CB8AC3E}">
        <p14:creationId xmlns:p14="http://schemas.microsoft.com/office/powerpoint/2010/main" val="186529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1C5E313-90CE-4E71-AFD0-5C1B2188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sp>
        <p:nvSpPr>
          <p:cNvPr id="11" name="Rectangle 10">
            <a:extLst>
              <a:ext uri="{FF2B5EF4-FFF2-40B4-BE49-F238E27FC236}">
                <a16:creationId xmlns:a16="http://schemas.microsoft.com/office/drawing/2014/main" id="{EBEC3C1A-FB20-41E3-A94B-AAE41D1F5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dirty="0"/>
          </a:p>
        </p:txBody>
      </p:sp>
      <p:grpSp>
        <p:nvGrpSpPr>
          <p:cNvPr id="13" name="Group 12">
            <a:extLst>
              <a:ext uri="{FF2B5EF4-FFF2-40B4-BE49-F238E27FC236}">
                <a16:creationId xmlns:a16="http://schemas.microsoft.com/office/drawing/2014/main" id="{6B90209A-8975-468A-AAC9-1032648904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2813" y="613446"/>
            <a:ext cx="5235575" cy="5229225"/>
            <a:chOff x="5469352" y="613446"/>
            <a:chExt cx="5235575" cy="5229225"/>
          </a:xfrm>
        </p:grpSpPr>
        <p:sp>
          <p:nvSpPr>
            <p:cNvPr id="14" name="Freeform 6">
              <a:extLst>
                <a:ext uri="{FF2B5EF4-FFF2-40B4-BE49-F238E27FC236}">
                  <a16:creationId xmlns:a16="http://schemas.microsoft.com/office/drawing/2014/main" id="{C9AF56C0-0B98-425D-A2B0-F203C76EAF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9352"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rgbClr val="FFFFFF">
                <a:alpha val="20000"/>
              </a:srgbClr>
            </a:solidFill>
            <a:ln w="0">
              <a:noFill/>
              <a:prstDash val="solid"/>
              <a:round/>
              <a:headEnd/>
              <a:tailEnd/>
            </a:ln>
          </p:spPr>
          <p:txBody>
            <a:bodyPr/>
            <a:lstStyle/>
            <a:p>
              <a:endParaRPr lang="en-GB"/>
            </a:p>
          </p:txBody>
        </p:sp>
        <p:sp>
          <p:nvSpPr>
            <p:cNvPr id="15" name="Freeform 6">
              <a:extLst>
                <a:ext uri="{FF2B5EF4-FFF2-40B4-BE49-F238E27FC236}">
                  <a16:creationId xmlns:a16="http://schemas.microsoft.com/office/drawing/2014/main" id="{D2A6A46A-942E-442A-BAAF-94639A3A08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9352"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1">
                <a:alpha val="40000"/>
              </a:schemeClr>
            </a:solidFill>
            <a:ln w="0">
              <a:noFill/>
              <a:prstDash val="solid"/>
              <a:round/>
              <a:headEnd/>
              <a:tailEnd/>
            </a:ln>
          </p:spPr>
          <p:txBody>
            <a:bodyPr/>
            <a:lstStyle/>
            <a:p>
              <a:endParaRPr lang="en-GB"/>
            </a:p>
          </p:txBody>
        </p:sp>
      </p:grpSp>
      <p:sp>
        <p:nvSpPr>
          <p:cNvPr id="2" name="Title 1">
            <a:extLst>
              <a:ext uri="{FF2B5EF4-FFF2-40B4-BE49-F238E27FC236}">
                <a16:creationId xmlns:a16="http://schemas.microsoft.com/office/drawing/2014/main" id="{F1CD9935-1DF4-4084-915E-4A5338C9BB3A}"/>
              </a:ext>
            </a:extLst>
          </p:cNvPr>
          <p:cNvSpPr>
            <a:spLocks noGrp="1"/>
          </p:cNvSpPr>
          <p:nvPr>
            <p:ph type="title"/>
          </p:nvPr>
        </p:nvSpPr>
        <p:spPr>
          <a:xfrm>
            <a:off x="4151330" y="1245791"/>
            <a:ext cx="7818540" cy="4366417"/>
          </a:xfrm>
        </p:spPr>
        <p:txBody>
          <a:bodyPr vert="horz" lIns="91440" tIns="45720" rIns="91440" bIns="45720" rtlCol="0" anchor="ctr">
            <a:normAutofit/>
          </a:bodyPr>
          <a:lstStyle/>
          <a:p>
            <a:pPr algn="ctr"/>
            <a:r>
              <a:rPr lang="en-US" dirty="0">
                <a:latin typeface="+mn-lt"/>
              </a:rPr>
              <a:t>What types of </a:t>
            </a:r>
            <a:br>
              <a:rPr lang="en-US" dirty="0">
                <a:latin typeface="+mn-lt"/>
              </a:rPr>
            </a:br>
            <a:r>
              <a:rPr lang="en-US" dirty="0">
                <a:latin typeface="+mn-lt"/>
              </a:rPr>
              <a:t>people are used in </a:t>
            </a:r>
            <a:br>
              <a:rPr lang="en-US" dirty="0">
                <a:latin typeface="+mn-lt"/>
              </a:rPr>
            </a:br>
            <a:r>
              <a:rPr lang="en-US" dirty="0">
                <a:latin typeface="+mn-lt"/>
              </a:rPr>
              <a:t>these studies?</a:t>
            </a:r>
            <a:br>
              <a:rPr lang="en-US" dirty="0">
                <a:latin typeface="+mn-lt"/>
              </a:rPr>
            </a:br>
            <a:endParaRPr lang="en-US" dirty="0">
              <a:latin typeface="+mn-lt"/>
            </a:endParaRPr>
          </a:p>
        </p:txBody>
      </p:sp>
      <p:pic>
        <p:nvPicPr>
          <p:cNvPr id="5" name="Picture 4" descr="Glasses on top of a book">
            <a:extLst>
              <a:ext uri="{FF2B5EF4-FFF2-40B4-BE49-F238E27FC236}">
                <a16:creationId xmlns:a16="http://schemas.microsoft.com/office/drawing/2014/main" id="{01A30668-DAA3-4CD8-8FD2-82F830F54542}"/>
              </a:ext>
            </a:extLst>
          </p:cNvPr>
          <p:cNvPicPr>
            <a:picLocks noChangeAspect="1"/>
          </p:cNvPicPr>
          <p:nvPr/>
        </p:nvPicPr>
        <p:blipFill rotWithShape="1">
          <a:blip r:embed="rId2">
            <a:alphaModFix amt="60000"/>
            <a:grayscl/>
          </a:blip>
          <a:srcRect l="18693" r="44025" b="-2"/>
          <a:stretch/>
        </p:blipFill>
        <p:spPr>
          <a:xfrm>
            <a:off x="20" y="-1"/>
            <a:ext cx="3863000" cy="6864691"/>
          </a:xfrm>
          <a:prstGeom prst="rect">
            <a:avLst/>
          </a:prstGeom>
        </p:spPr>
      </p:pic>
    </p:spTree>
    <p:extLst>
      <p:ext uri="{BB962C8B-B14F-4D97-AF65-F5344CB8AC3E}">
        <p14:creationId xmlns:p14="http://schemas.microsoft.com/office/powerpoint/2010/main" val="383360588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9F388DC-C47F-4048-9B69-F1644A2A16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22C035D-D3AD-4301-A1B5-D4C91E3C58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926329"/>
            <a:ext cx="12191996" cy="1931671"/>
          </a:xfrm>
          <a:custGeom>
            <a:avLst/>
            <a:gdLst>
              <a:gd name="connsiteX0" fmla="*/ 619388 w 12191996"/>
              <a:gd name="connsiteY0" fmla="*/ 0 h 1931671"/>
              <a:gd name="connsiteX1" fmla="*/ 687651 w 12191996"/>
              <a:gd name="connsiteY1" fmla="*/ 3175 h 1931671"/>
              <a:gd name="connsiteX2" fmla="*/ 747976 w 12191996"/>
              <a:gd name="connsiteY2" fmla="*/ 9525 h 1931671"/>
              <a:gd name="connsiteX3" fmla="*/ 800363 w 12191996"/>
              <a:gd name="connsiteY3" fmla="*/ 20637 h 1931671"/>
              <a:gd name="connsiteX4" fmla="*/ 846401 w 12191996"/>
              <a:gd name="connsiteY4" fmla="*/ 36512 h 1931671"/>
              <a:gd name="connsiteX5" fmla="*/ 887676 w 12191996"/>
              <a:gd name="connsiteY5" fmla="*/ 52387 h 1931671"/>
              <a:gd name="connsiteX6" fmla="*/ 924188 w 12191996"/>
              <a:gd name="connsiteY6" fmla="*/ 68262 h 1931671"/>
              <a:gd name="connsiteX7" fmla="*/ 962288 w 12191996"/>
              <a:gd name="connsiteY7" fmla="*/ 87312 h 1931671"/>
              <a:gd name="connsiteX8" fmla="*/ 1000388 w 12191996"/>
              <a:gd name="connsiteY8" fmla="*/ 106362 h 1931671"/>
              <a:gd name="connsiteX9" fmla="*/ 1036901 w 12191996"/>
              <a:gd name="connsiteY9" fmla="*/ 125412 h 1931671"/>
              <a:gd name="connsiteX10" fmla="*/ 1078176 w 12191996"/>
              <a:gd name="connsiteY10" fmla="*/ 141287 h 1931671"/>
              <a:gd name="connsiteX11" fmla="*/ 1124213 w 12191996"/>
              <a:gd name="connsiteY11" fmla="*/ 155575 h 1931671"/>
              <a:gd name="connsiteX12" fmla="*/ 1176601 w 12191996"/>
              <a:gd name="connsiteY12" fmla="*/ 166687 h 1931671"/>
              <a:gd name="connsiteX13" fmla="*/ 1236926 w 12191996"/>
              <a:gd name="connsiteY13" fmla="*/ 174625 h 1931671"/>
              <a:gd name="connsiteX14" fmla="*/ 1305188 w 12191996"/>
              <a:gd name="connsiteY14" fmla="*/ 176212 h 1931671"/>
              <a:gd name="connsiteX15" fmla="*/ 1373451 w 12191996"/>
              <a:gd name="connsiteY15" fmla="*/ 174625 h 1931671"/>
              <a:gd name="connsiteX16" fmla="*/ 1433776 w 12191996"/>
              <a:gd name="connsiteY16" fmla="*/ 166687 h 1931671"/>
              <a:gd name="connsiteX17" fmla="*/ 1486163 w 12191996"/>
              <a:gd name="connsiteY17" fmla="*/ 155575 h 1931671"/>
              <a:gd name="connsiteX18" fmla="*/ 1532201 w 12191996"/>
              <a:gd name="connsiteY18" fmla="*/ 141287 h 1931671"/>
              <a:gd name="connsiteX19" fmla="*/ 1573476 w 12191996"/>
              <a:gd name="connsiteY19" fmla="*/ 125412 h 1931671"/>
              <a:gd name="connsiteX20" fmla="*/ 1609988 w 12191996"/>
              <a:gd name="connsiteY20" fmla="*/ 106362 h 1931671"/>
              <a:gd name="connsiteX21" fmla="*/ 1648088 w 12191996"/>
              <a:gd name="connsiteY21" fmla="*/ 87312 h 1931671"/>
              <a:gd name="connsiteX22" fmla="*/ 1686188 w 12191996"/>
              <a:gd name="connsiteY22" fmla="*/ 68262 h 1931671"/>
              <a:gd name="connsiteX23" fmla="*/ 1722701 w 12191996"/>
              <a:gd name="connsiteY23" fmla="*/ 52387 h 1931671"/>
              <a:gd name="connsiteX24" fmla="*/ 1763976 w 12191996"/>
              <a:gd name="connsiteY24" fmla="*/ 36512 h 1931671"/>
              <a:gd name="connsiteX25" fmla="*/ 1810013 w 12191996"/>
              <a:gd name="connsiteY25" fmla="*/ 20637 h 1931671"/>
              <a:gd name="connsiteX26" fmla="*/ 1862401 w 12191996"/>
              <a:gd name="connsiteY26" fmla="*/ 9525 h 1931671"/>
              <a:gd name="connsiteX27" fmla="*/ 1922726 w 12191996"/>
              <a:gd name="connsiteY27" fmla="*/ 3175 h 1931671"/>
              <a:gd name="connsiteX28" fmla="*/ 1990988 w 12191996"/>
              <a:gd name="connsiteY28" fmla="*/ 0 h 1931671"/>
              <a:gd name="connsiteX29" fmla="*/ 2059251 w 12191996"/>
              <a:gd name="connsiteY29" fmla="*/ 3175 h 1931671"/>
              <a:gd name="connsiteX30" fmla="*/ 2119576 w 12191996"/>
              <a:gd name="connsiteY30" fmla="*/ 9525 h 1931671"/>
              <a:gd name="connsiteX31" fmla="*/ 2171963 w 12191996"/>
              <a:gd name="connsiteY31" fmla="*/ 20637 h 1931671"/>
              <a:gd name="connsiteX32" fmla="*/ 2218001 w 12191996"/>
              <a:gd name="connsiteY32" fmla="*/ 36512 h 1931671"/>
              <a:gd name="connsiteX33" fmla="*/ 2259276 w 12191996"/>
              <a:gd name="connsiteY33" fmla="*/ 52387 h 1931671"/>
              <a:gd name="connsiteX34" fmla="*/ 2295788 w 12191996"/>
              <a:gd name="connsiteY34" fmla="*/ 68262 h 1931671"/>
              <a:gd name="connsiteX35" fmla="*/ 2333888 w 12191996"/>
              <a:gd name="connsiteY35" fmla="*/ 87312 h 1931671"/>
              <a:gd name="connsiteX36" fmla="*/ 2371988 w 12191996"/>
              <a:gd name="connsiteY36" fmla="*/ 106362 h 1931671"/>
              <a:gd name="connsiteX37" fmla="*/ 2408501 w 12191996"/>
              <a:gd name="connsiteY37" fmla="*/ 125412 h 1931671"/>
              <a:gd name="connsiteX38" fmla="*/ 2449776 w 12191996"/>
              <a:gd name="connsiteY38" fmla="*/ 141287 h 1931671"/>
              <a:gd name="connsiteX39" fmla="*/ 2495813 w 12191996"/>
              <a:gd name="connsiteY39" fmla="*/ 155575 h 1931671"/>
              <a:gd name="connsiteX40" fmla="*/ 2548201 w 12191996"/>
              <a:gd name="connsiteY40" fmla="*/ 166687 h 1931671"/>
              <a:gd name="connsiteX41" fmla="*/ 2608526 w 12191996"/>
              <a:gd name="connsiteY41" fmla="*/ 174625 h 1931671"/>
              <a:gd name="connsiteX42" fmla="*/ 2676788 w 12191996"/>
              <a:gd name="connsiteY42" fmla="*/ 176212 h 1931671"/>
              <a:gd name="connsiteX43" fmla="*/ 2745051 w 12191996"/>
              <a:gd name="connsiteY43" fmla="*/ 174625 h 1931671"/>
              <a:gd name="connsiteX44" fmla="*/ 2805376 w 12191996"/>
              <a:gd name="connsiteY44" fmla="*/ 166687 h 1931671"/>
              <a:gd name="connsiteX45" fmla="*/ 2857763 w 12191996"/>
              <a:gd name="connsiteY45" fmla="*/ 155575 h 1931671"/>
              <a:gd name="connsiteX46" fmla="*/ 2903801 w 12191996"/>
              <a:gd name="connsiteY46" fmla="*/ 141287 h 1931671"/>
              <a:gd name="connsiteX47" fmla="*/ 2945076 w 12191996"/>
              <a:gd name="connsiteY47" fmla="*/ 125412 h 1931671"/>
              <a:gd name="connsiteX48" fmla="*/ 2981588 w 12191996"/>
              <a:gd name="connsiteY48" fmla="*/ 106362 h 1931671"/>
              <a:gd name="connsiteX49" fmla="*/ 3019688 w 12191996"/>
              <a:gd name="connsiteY49" fmla="*/ 87312 h 1931671"/>
              <a:gd name="connsiteX50" fmla="*/ 3057788 w 12191996"/>
              <a:gd name="connsiteY50" fmla="*/ 68262 h 1931671"/>
              <a:gd name="connsiteX51" fmla="*/ 3094301 w 12191996"/>
              <a:gd name="connsiteY51" fmla="*/ 52387 h 1931671"/>
              <a:gd name="connsiteX52" fmla="*/ 3135576 w 12191996"/>
              <a:gd name="connsiteY52" fmla="*/ 36512 h 1931671"/>
              <a:gd name="connsiteX53" fmla="*/ 3181613 w 12191996"/>
              <a:gd name="connsiteY53" fmla="*/ 20637 h 1931671"/>
              <a:gd name="connsiteX54" fmla="*/ 3234001 w 12191996"/>
              <a:gd name="connsiteY54" fmla="*/ 9525 h 1931671"/>
              <a:gd name="connsiteX55" fmla="*/ 3294326 w 12191996"/>
              <a:gd name="connsiteY55" fmla="*/ 3175 h 1931671"/>
              <a:gd name="connsiteX56" fmla="*/ 3361001 w 12191996"/>
              <a:gd name="connsiteY56" fmla="*/ 0 h 1931671"/>
              <a:gd name="connsiteX57" fmla="*/ 3430851 w 12191996"/>
              <a:gd name="connsiteY57" fmla="*/ 3175 h 1931671"/>
              <a:gd name="connsiteX58" fmla="*/ 3491176 w 12191996"/>
              <a:gd name="connsiteY58" fmla="*/ 9525 h 1931671"/>
              <a:gd name="connsiteX59" fmla="*/ 3543563 w 12191996"/>
              <a:gd name="connsiteY59" fmla="*/ 20637 h 1931671"/>
              <a:gd name="connsiteX60" fmla="*/ 3589601 w 12191996"/>
              <a:gd name="connsiteY60" fmla="*/ 36512 h 1931671"/>
              <a:gd name="connsiteX61" fmla="*/ 3630876 w 12191996"/>
              <a:gd name="connsiteY61" fmla="*/ 52387 h 1931671"/>
              <a:gd name="connsiteX62" fmla="*/ 3667388 w 12191996"/>
              <a:gd name="connsiteY62" fmla="*/ 68262 h 1931671"/>
              <a:gd name="connsiteX63" fmla="*/ 3705488 w 12191996"/>
              <a:gd name="connsiteY63" fmla="*/ 87312 h 1931671"/>
              <a:gd name="connsiteX64" fmla="*/ 3743588 w 12191996"/>
              <a:gd name="connsiteY64" fmla="*/ 106362 h 1931671"/>
              <a:gd name="connsiteX65" fmla="*/ 3780101 w 12191996"/>
              <a:gd name="connsiteY65" fmla="*/ 125412 h 1931671"/>
              <a:gd name="connsiteX66" fmla="*/ 3821376 w 12191996"/>
              <a:gd name="connsiteY66" fmla="*/ 141287 h 1931671"/>
              <a:gd name="connsiteX67" fmla="*/ 3867413 w 12191996"/>
              <a:gd name="connsiteY67" fmla="*/ 155575 h 1931671"/>
              <a:gd name="connsiteX68" fmla="*/ 3919801 w 12191996"/>
              <a:gd name="connsiteY68" fmla="*/ 166687 h 1931671"/>
              <a:gd name="connsiteX69" fmla="*/ 3980126 w 12191996"/>
              <a:gd name="connsiteY69" fmla="*/ 174625 h 1931671"/>
              <a:gd name="connsiteX70" fmla="*/ 4048388 w 12191996"/>
              <a:gd name="connsiteY70" fmla="*/ 176212 h 1931671"/>
              <a:gd name="connsiteX71" fmla="*/ 4116651 w 12191996"/>
              <a:gd name="connsiteY71" fmla="*/ 174625 h 1931671"/>
              <a:gd name="connsiteX72" fmla="*/ 4176976 w 12191996"/>
              <a:gd name="connsiteY72" fmla="*/ 166687 h 1931671"/>
              <a:gd name="connsiteX73" fmla="*/ 4229363 w 12191996"/>
              <a:gd name="connsiteY73" fmla="*/ 155575 h 1931671"/>
              <a:gd name="connsiteX74" fmla="*/ 4275401 w 12191996"/>
              <a:gd name="connsiteY74" fmla="*/ 141287 h 1931671"/>
              <a:gd name="connsiteX75" fmla="*/ 4316676 w 12191996"/>
              <a:gd name="connsiteY75" fmla="*/ 125412 h 1931671"/>
              <a:gd name="connsiteX76" fmla="*/ 4353188 w 12191996"/>
              <a:gd name="connsiteY76" fmla="*/ 106362 h 1931671"/>
              <a:gd name="connsiteX77" fmla="*/ 4429388 w 12191996"/>
              <a:gd name="connsiteY77" fmla="*/ 68262 h 1931671"/>
              <a:gd name="connsiteX78" fmla="*/ 4465901 w 12191996"/>
              <a:gd name="connsiteY78" fmla="*/ 52387 h 1931671"/>
              <a:gd name="connsiteX79" fmla="*/ 4507176 w 12191996"/>
              <a:gd name="connsiteY79" fmla="*/ 36512 h 1931671"/>
              <a:gd name="connsiteX80" fmla="*/ 4553214 w 12191996"/>
              <a:gd name="connsiteY80" fmla="*/ 20637 h 1931671"/>
              <a:gd name="connsiteX81" fmla="*/ 4605601 w 12191996"/>
              <a:gd name="connsiteY81" fmla="*/ 9525 h 1931671"/>
              <a:gd name="connsiteX82" fmla="*/ 4665927 w 12191996"/>
              <a:gd name="connsiteY82" fmla="*/ 3175 h 1931671"/>
              <a:gd name="connsiteX83" fmla="*/ 4734188 w 12191996"/>
              <a:gd name="connsiteY83" fmla="*/ 0 h 1931671"/>
              <a:gd name="connsiteX84" fmla="*/ 4802452 w 12191996"/>
              <a:gd name="connsiteY84" fmla="*/ 3175 h 1931671"/>
              <a:gd name="connsiteX85" fmla="*/ 4862776 w 12191996"/>
              <a:gd name="connsiteY85" fmla="*/ 9525 h 1931671"/>
              <a:gd name="connsiteX86" fmla="*/ 4915164 w 12191996"/>
              <a:gd name="connsiteY86" fmla="*/ 20637 h 1931671"/>
              <a:gd name="connsiteX87" fmla="*/ 4961200 w 12191996"/>
              <a:gd name="connsiteY87" fmla="*/ 36512 h 1931671"/>
              <a:gd name="connsiteX88" fmla="*/ 5002476 w 12191996"/>
              <a:gd name="connsiteY88" fmla="*/ 52387 h 1931671"/>
              <a:gd name="connsiteX89" fmla="*/ 5038988 w 12191996"/>
              <a:gd name="connsiteY89" fmla="*/ 68262 h 1931671"/>
              <a:gd name="connsiteX90" fmla="*/ 5077089 w 12191996"/>
              <a:gd name="connsiteY90" fmla="*/ 87312 h 1931671"/>
              <a:gd name="connsiteX91" fmla="*/ 5115188 w 12191996"/>
              <a:gd name="connsiteY91" fmla="*/ 106362 h 1931671"/>
              <a:gd name="connsiteX92" fmla="*/ 5151700 w 12191996"/>
              <a:gd name="connsiteY92" fmla="*/ 125412 h 1931671"/>
              <a:gd name="connsiteX93" fmla="*/ 5192976 w 12191996"/>
              <a:gd name="connsiteY93" fmla="*/ 141287 h 1931671"/>
              <a:gd name="connsiteX94" fmla="*/ 5239013 w 12191996"/>
              <a:gd name="connsiteY94" fmla="*/ 155575 h 1931671"/>
              <a:gd name="connsiteX95" fmla="*/ 5291400 w 12191996"/>
              <a:gd name="connsiteY95" fmla="*/ 166687 h 1931671"/>
              <a:gd name="connsiteX96" fmla="*/ 5351726 w 12191996"/>
              <a:gd name="connsiteY96" fmla="*/ 174625 h 1931671"/>
              <a:gd name="connsiteX97" fmla="*/ 5410198 w 12191996"/>
              <a:gd name="connsiteY97" fmla="*/ 175985 h 1931671"/>
              <a:gd name="connsiteX98" fmla="*/ 5468670 w 12191996"/>
              <a:gd name="connsiteY98" fmla="*/ 174625 h 1931671"/>
              <a:gd name="connsiteX99" fmla="*/ 5528995 w 12191996"/>
              <a:gd name="connsiteY99" fmla="*/ 166687 h 1931671"/>
              <a:gd name="connsiteX100" fmla="*/ 5581382 w 12191996"/>
              <a:gd name="connsiteY100" fmla="*/ 155575 h 1931671"/>
              <a:gd name="connsiteX101" fmla="*/ 5627420 w 12191996"/>
              <a:gd name="connsiteY101" fmla="*/ 141287 h 1931671"/>
              <a:gd name="connsiteX102" fmla="*/ 5668695 w 12191996"/>
              <a:gd name="connsiteY102" fmla="*/ 125412 h 1931671"/>
              <a:gd name="connsiteX103" fmla="*/ 5705208 w 12191996"/>
              <a:gd name="connsiteY103" fmla="*/ 106362 h 1931671"/>
              <a:gd name="connsiteX104" fmla="*/ 5743307 w 12191996"/>
              <a:gd name="connsiteY104" fmla="*/ 87312 h 1931671"/>
              <a:gd name="connsiteX105" fmla="*/ 5781407 w 12191996"/>
              <a:gd name="connsiteY105" fmla="*/ 68262 h 1931671"/>
              <a:gd name="connsiteX106" fmla="*/ 5817920 w 12191996"/>
              <a:gd name="connsiteY106" fmla="*/ 52387 h 1931671"/>
              <a:gd name="connsiteX107" fmla="*/ 5859195 w 12191996"/>
              <a:gd name="connsiteY107" fmla="*/ 36512 h 1931671"/>
              <a:gd name="connsiteX108" fmla="*/ 5905233 w 12191996"/>
              <a:gd name="connsiteY108" fmla="*/ 20637 h 1931671"/>
              <a:gd name="connsiteX109" fmla="*/ 5957620 w 12191996"/>
              <a:gd name="connsiteY109" fmla="*/ 9525 h 1931671"/>
              <a:gd name="connsiteX110" fmla="*/ 6017946 w 12191996"/>
              <a:gd name="connsiteY110" fmla="*/ 3175 h 1931671"/>
              <a:gd name="connsiteX111" fmla="*/ 6086208 w 12191996"/>
              <a:gd name="connsiteY111" fmla="*/ 0 h 1931671"/>
              <a:gd name="connsiteX112" fmla="*/ 6095998 w 12191996"/>
              <a:gd name="connsiteY112" fmla="*/ 455 h 1931671"/>
              <a:gd name="connsiteX113" fmla="*/ 6105788 w 12191996"/>
              <a:gd name="connsiteY113" fmla="*/ 0 h 1931671"/>
              <a:gd name="connsiteX114" fmla="*/ 6174051 w 12191996"/>
              <a:gd name="connsiteY114" fmla="*/ 3175 h 1931671"/>
              <a:gd name="connsiteX115" fmla="*/ 6234376 w 12191996"/>
              <a:gd name="connsiteY115" fmla="*/ 9525 h 1931671"/>
              <a:gd name="connsiteX116" fmla="*/ 6286763 w 12191996"/>
              <a:gd name="connsiteY116" fmla="*/ 20637 h 1931671"/>
              <a:gd name="connsiteX117" fmla="*/ 6332801 w 12191996"/>
              <a:gd name="connsiteY117" fmla="*/ 36512 h 1931671"/>
              <a:gd name="connsiteX118" fmla="*/ 6374076 w 12191996"/>
              <a:gd name="connsiteY118" fmla="*/ 52387 h 1931671"/>
              <a:gd name="connsiteX119" fmla="*/ 6410588 w 12191996"/>
              <a:gd name="connsiteY119" fmla="*/ 68262 h 1931671"/>
              <a:gd name="connsiteX120" fmla="*/ 6448688 w 12191996"/>
              <a:gd name="connsiteY120" fmla="*/ 87312 h 1931671"/>
              <a:gd name="connsiteX121" fmla="*/ 6486788 w 12191996"/>
              <a:gd name="connsiteY121" fmla="*/ 106362 h 1931671"/>
              <a:gd name="connsiteX122" fmla="*/ 6523301 w 12191996"/>
              <a:gd name="connsiteY122" fmla="*/ 125412 h 1931671"/>
              <a:gd name="connsiteX123" fmla="*/ 6564576 w 12191996"/>
              <a:gd name="connsiteY123" fmla="*/ 141287 h 1931671"/>
              <a:gd name="connsiteX124" fmla="*/ 6610613 w 12191996"/>
              <a:gd name="connsiteY124" fmla="*/ 155575 h 1931671"/>
              <a:gd name="connsiteX125" fmla="*/ 6663001 w 12191996"/>
              <a:gd name="connsiteY125" fmla="*/ 166687 h 1931671"/>
              <a:gd name="connsiteX126" fmla="*/ 6723326 w 12191996"/>
              <a:gd name="connsiteY126" fmla="*/ 174625 h 1931671"/>
              <a:gd name="connsiteX127" fmla="*/ 6781798 w 12191996"/>
              <a:gd name="connsiteY127" fmla="*/ 175985 h 1931671"/>
              <a:gd name="connsiteX128" fmla="*/ 6840270 w 12191996"/>
              <a:gd name="connsiteY128" fmla="*/ 174625 h 1931671"/>
              <a:gd name="connsiteX129" fmla="*/ 6900595 w 12191996"/>
              <a:gd name="connsiteY129" fmla="*/ 166687 h 1931671"/>
              <a:gd name="connsiteX130" fmla="*/ 6952982 w 12191996"/>
              <a:gd name="connsiteY130" fmla="*/ 155575 h 1931671"/>
              <a:gd name="connsiteX131" fmla="*/ 6999020 w 12191996"/>
              <a:gd name="connsiteY131" fmla="*/ 141287 h 1931671"/>
              <a:gd name="connsiteX132" fmla="*/ 7040295 w 12191996"/>
              <a:gd name="connsiteY132" fmla="*/ 125412 h 1931671"/>
              <a:gd name="connsiteX133" fmla="*/ 7076807 w 12191996"/>
              <a:gd name="connsiteY133" fmla="*/ 106362 h 1931671"/>
              <a:gd name="connsiteX134" fmla="*/ 7114907 w 12191996"/>
              <a:gd name="connsiteY134" fmla="*/ 87312 h 1931671"/>
              <a:gd name="connsiteX135" fmla="*/ 7153007 w 12191996"/>
              <a:gd name="connsiteY135" fmla="*/ 68262 h 1931671"/>
              <a:gd name="connsiteX136" fmla="*/ 7189520 w 12191996"/>
              <a:gd name="connsiteY136" fmla="*/ 52387 h 1931671"/>
              <a:gd name="connsiteX137" fmla="*/ 7230795 w 12191996"/>
              <a:gd name="connsiteY137" fmla="*/ 36512 h 1931671"/>
              <a:gd name="connsiteX138" fmla="*/ 7276832 w 12191996"/>
              <a:gd name="connsiteY138" fmla="*/ 20637 h 1931671"/>
              <a:gd name="connsiteX139" fmla="*/ 7329220 w 12191996"/>
              <a:gd name="connsiteY139" fmla="*/ 9525 h 1931671"/>
              <a:gd name="connsiteX140" fmla="*/ 7389545 w 12191996"/>
              <a:gd name="connsiteY140" fmla="*/ 3175 h 1931671"/>
              <a:gd name="connsiteX141" fmla="*/ 7457807 w 12191996"/>
              <a:gd name="connsiteY141" fmla="*/ 0 h 1931671"/>
              <a:gd name="connsiteX142" fmla="*/ 7526070 w 12191996"/>
              <a:gd name="connsiteY142" fmla="*/ 3175 h 1931671"/>
              <a:gd name="connsiteX143" fmla="*/ 7586395 w 12191996"/>
              <a:gd name="connsiteY143" fmla="*/ 9525 h 1931671"/>
              <a:gd name="connsiteX144" fmla="*/ 7638782 w 12191996"/>
              <a:gd name="connsiteY144" fmla="*/ 20637 h 1931671"/>
              <a:gd name="connsiteX145" fmla="*/ 7684820 w 12191996"/>
              <a:gd name="connsiteY145" fmla="*/ 36512 h 1931671"/>
              <a:gd name="connsiteX146" fmla="*/ 7726095 w 12191996"/>
              <a:gd name="connsiteY146" fmla="*/ 52387 h 1931671"/>
              <a:gd name="connsiteX147" fmla="*/ 7762607 w 12191996"/>
              <a:gd name="connsiteY147" fmla="*/ 68262 h 1931671"/>
              <a:gd name="connsiteX148" fmla="*/ 7800707 w 12191996"/>
              <a:gd name="connsiteY148" fmla="*/ 87312 h 1931671"/>
              <a:gd name="connsiteX149" fmla="*/ 7838807 w 12191996"/>
              <a:gd name="connsiteY149" fmla="*/ 106362 h 1931671"/>
              <a:gd name="connsiteX150" fmla="*/ 7875320 w 12191996"/>
              <a:gd name="connsiteY150" fmla="*/ 125412 h 1931671"/>
              <a:gd name="connsiteX151" fmla="*/ 7916595 w 12191996"/>
              <a:gd name="connsiteY151" fmla="*/ 141287 h 1931671"/>
              <a:gd name="connsiteX152" fmla="*/ 7962632 w 12191996"/>
              <a:gd name="connsiteY152" fmla="*/ 155575 h 1931671"/>
              <a:gd name="connsiteX153" fmla="*/ 8015020 w 12191996"/>
              <a:gd name="connsiteY153" fmla="*/ 166687 h 1931671"/>
              <a:gd name="connsiteX154" fmla="*/ 8075345 w 12191996"/>
              <a:gd name="connsiteY154" fmla="*/ 174625 h 1931671"/>
              <a:gd name="connsiteX155" fmla="*/ 8143607 w 12191996"/>
              <a:gd name="connsiteY155" fmla="*/ 176212 h 1931671"/>
              <a:gd name="connsiteX156" fmla="*/ 8211870 w 12191996"/>
              <a:gd name="connsiteY156" fmla="*/ 174625 h 1931671"/>
              <a:gd name="connsiteX157" fmla="*/ 8272195 w 12191996"/>
              <a:gd name="connsiteY157" fmla="*/ 166687 h 1931671"/>
              <a:gd name="connsiteX158" fmla="*/ 8324582 w 12191996"/>
              <a:gd name="connsiteY158" fmla="*/ 155575 h 1931671"/>
              <a:gd name="connsiteX159" fmla="*/ 8370620 w 12191996"/>
              <a:gd name="connsiteY159" fmla="*/ 141287 h 1931671"/>
              <a:gd name="connsiteX160" fmla="*/ 8411895 w 12191996"/>
              <a:gd name="connsiteY160" fmla="*/ 125412 h 1931671"/>
              <a:gd name="connsiteX161" fmla="*/ 8448407 w 12191996"/>
              <a:gd name="connsiteY161" fmla="*/ 106362 h 1931671"/>
              <a:gd name="connsiteX162" fmla="*/ 8486507 w 12191996"/>
              <a:gd name="connsiteY162" fmla="*/ 87312 h 1931671"/>
              <a:gd name="connsiteX163" fmla="*/ 8524607 w 12191996"/>
              <a:gd name="connsiteY163" fmla="*/ 68262 h 1931671"/>
              <a:gd name="connsiteX164" fmla="*/ 8561119 w 12191996"/>
              <a:gd name="connsiteY164" fmla="*/ 52387 h 1931671"/>
              <a:gd name="connsiteX165" fmla="*/ 8602395 w 12191996"/>
              <a:gd name="connsiteY165" fmla="*/ 36512 h 1931671"/>
              <a:gd name="connsiteX166" fmla="*/ 8648431 w 12191996"/>
              <a:gd name="connsiteY166" fmla="*/ 20637 h 1931671"/>
              <a:gd name="connsiteX167" fmla="*/ 8700819 w 12191996"/>
              <a:gd name="connsiteY167" fmla="*/ 9525 h 1931671"/>
              <a:gd name="connsiteX168" fmla="*/ 8761145 w 12191996"/>
              <a:gd name="connsiteY168" fmla="*/ 3175 h 1931671"/>
              <a:gd name="connsiteX169" fmla="*/ 8827819 w 12191996"/>
              <a:gd name="connsiteY169" fmla="*/ 0 h 1931671"/>
              <a:gd name="connsiteX170" fmla="*/ 8897669 w 12191996"/>
              <a:gd name="connsiteY170" fmla="*/ 3175 h 1931671"/>
              <a:gd name="connsiteX171" fmla="*/ 8957995 w 12191996"/>
              <a:gd name="connsiteY171" fmla="*/ 9525 h 1931671"/>
              <a:gd name="connsiteX172" fmla="*/ 9010381 w 12191996"/>
              <a:gd name="connsiteY172" fmla="*/ 20637 h 1931671"/>
              <a:gd name="connsiteX173" fmla="*/ 9056419 w 12191996"/>
              <a:gd name="connsiteY173" fmla="*/ 36512 h 1931671"/>
              <a:gd name="connsiteX174" fmla="*/ 9097695 w 12191996"/>
              <a:gd name="connsiteY174" fmla="*/ 52387 h 1931671"/>
              <a:gd name="connsiteX175" fmla="*/ 9134207 w 12191996"/>
              <a:gd name="connsiteY175" fmla="*/ 68262 h 1931671"/>
              <a:gd name="connsiteX176" fmla="*/ 9172307 w 12191996"/>
              <a:gd name="connsiteY176" fmla="*/ 87312 h 1931671"/>
              <a:gd name="connsiteX177" fmla="*/ 9210407 w 12191996"/>
              <a:gd name="connsiteY177" fmla="*/ 106362 h 1931671"/>
              <a:gd name="connsiteX178" fmla="*/ 9246919 w 12191996"/>
              <a:gd name="connsiteY178" fmla="*/ 125412 h 1931671"/>
              <a:gd name="connsiteX179" fmla="*/ 9288195 w 12191996"/>
              <a:gd name="connsiteY179" fmla="*/ 141287 h 1931671"/>
              <a:gd name="connsiteX180" fmla="*/ 9334231 w 12191996"/>
              <a:gd name="connsiteY180" fmla="*/ 155575 h 1931671"/>
              <a:gd name="connsiteX181" fmla="*/ 9386619 w 12191996"/>
              <a:gd name="connsiteY181" fmla="*/ 166687 h 1931671"/>
              <a:gd name="connsiteX182" fmla="*/ 9446945 w 12191996"/>
              <a:gd name="connsiteY182" fmla="*/ 174625 h 1931671"/>
              <a:gd name="connsiteX183" fmla="*/ 9515207 w 12191996"/>
              <a:gd name="connsiteY183" fmla="*/ 176212 h 1931671"/>
              <a:gd name="connsiteX184" fmla="*/ 9583469 w 12191996"/>
              <a:gd name="connsiteY184" fmla="*/ 174625 h 1931671"/>
              <a:gd name="connsiteX185" fmla="*/ 9643795 w 12191996"/>
              <a:gd name="connsiteY185" fmla="*/ 166687 h 1931671"/>
              <a:gd name="connsiteX186" fmla="*/ 9696181 w 12191996"/>
              <a:gd name="connsiteY186" fmla="*/ 155575 h 1931671"/>
              <a:gd name="connsiteX187" fmla="*/ 9742219 w 12191996"/>
              <a:gd name="connsiteY187" fmla="*/ 141287 h 1931671"/>
              <a:gd name="connsiteX188" fmla="*/ 9783495 w 12191996"/>
              <a:gd name="connsiteY188" fmla="*/ 125412 h 1931671"/>
              <a:gd name="connsiteX189" fmla="*/ 9820007 w 12191996"/>
              <a:gd name="connsiteY189" fmla="*/ 106362 h 1931671"/>
              <a:gd name="connsiteX190" fmla="*/ 9896207 w 12191996"/>
              <a:gd name="connsiteY190" fmla="*/ 68262 h 1931671"/>
              <a:gd name="connsiteX191" fmla="*/ 9932719 w 12191996"/>
              <a:gd name="connsiteY191" fmla="*/ 52387 h 1931671"/>
              <a:gd name="connsiteX192" fmla="*/ 9973995 w 12191996"/>
              <a:gd name="connsiteY192" fmla="*/ 36512 h 1931671"/>
              <a:gd name="connsiteX193" fmla="*/ 10020031 w 12191996"/>
              <a:gd name="connsiteY193" fmla="*/ 20637 h 1931671"/>
              <a:gd name="connsiteX194" fmla="*/ 10072419 w 12191996"/>
              <a:gd name="connsiteY194" fmla="*/ 9525 h 1931671"/>
              <a:gd name="connsiteX195" fmla="*/ 10132745 w 12191996"/>
              <a:gd name="connsiteY195" fmla="*/ 3175 h 1931671"/>
              <a:gd name="connsiteX196" fmla="*/ 10201007 w 12191996"/>
              <a:gd name="connsiteY196" fmla="*/ 0 h 1931671"/>
              <a:gd name="connsiteX197" fmla="*/ 10269269 w 12191996"/>
              <a:gd name="connsiteY197" fmla="*/ 3175 h 1931671"/>
              <a:gd name="connsiteX198" fmla="*/ 10329595 w 12191996"/>
              <a:gd name="connsiteY198" fmla="*/ 9525 h 1931671"/>
              <a:gd name="connsiteX199" fmla="*/ 10381981 w 12191996"/>
              <a:gd name="connsiteY199" fmla="*/ 20637 h 1931671"/>
              <a:gd name="connsiteX200" fmla="*/ 10428019 w 12191996"/>
              <a:gd name="connsiteY200" fmla="*/ 36512 h 1931671"/>
              <a:gd name="connsiteX201" fmla="*/ 10469295 w 12191996"/>
              <a:gd name="connsiteY201" fmla="*/ 52387 h 1931671"/>
              <a:gd name="connsiteX202" fmla="*/ 10505807 w 12191996"/>
              <a:gd name="connsiteY202" fmla="*/ 68262 h 1931671"/>
              <a:gd name="connsiteX203" fmla="*/ 10543907 w 12191996"/>
              <a:gd name="connsiteY203" fmla="*/ 87312 h 1931671"/>
              <a:gd name="connsiteX204" fmla="*/ 10582007 w 12191996"/>
              <a:gd name="connsiteY204" fmla="*/ 106362 h 1931671"/>
              <a:gd name="connsiteX205" fmla="*/ 10618519 w 12191996"/>
              <a:gd name="connsiteY205" fmla="*/ 125412 h 1931671"/>
              <a:gd name="connsiteX206" fmla="*/ 10659795 w 12191996"/>
              <a:gd name="connsiteY206" fmla="*/ 141287 h 1931671"/>
              <a:gd name="connsiteX207" fmla="*/ 10705831 w 12191996"/>
              <a:gd name="connsiteY207" fmla="*/ 155575 h 1931671"/>
              <a:gd name="connsiteX208" fmla="*/ 10758219 w 12191996"/>
              <a:gd name="connsiteY208" fmla="*/ 166687 h 1931671"/>
              <a:gd name="connsiteX209" fmla="*/ 10818545 w 12191996"/>
              <a:gd name="connsiteY209" fmla="*/ 174625 h 1931671"/>
              <a:gd name="connsiteX210" fmla="*/ 10886807 w 12191996"/>
              <a:gd name="connsiteY210" fmla="*/ 176212 h 1931671"/>
              <a:gd name="connsiteX211" fmla="*/ 10955069 w 12191996"/>
              <a:gd name="connsiteY211" fmla="*/ 174625 h 1931671"/>
              <a:gd name="connsiteX212" fmla="*/ 11015395 w 12191996"/>
              <a:gd name="connsiteY212" fmla="*/ 166687 h 1931671"/>
              <a:gd name="connsiteX213" fmla="*/ 11067781 w 12191996"/>
              <a:gd name="connsiteY213" fmla="*/ 155575 h 1931671"/>
              <a:gd name="connsiteX214" fmla="*/ 11113819 w 12191996"/>
              <a:gd name="connsiteY214" fmla="*/ 141287 h 1931671"/>
              <a:gd name="connsiteX215" fmla="*/ 11155095 w 12191996"/>
              <a:gd name="connsiteY215" fmla="*/ 125412 h 1931671"/>
              <a:gd name="connsiteX216" fmla="*/ 11191607 w 12191996"/>
              <a:gd name="connsiteY216" fmla="*/ 106362 h 1931671"/>
              <a:gd name="connsiteX217" fmla="*/ 11229707 w 12191996"/>
              <a:gd name="connsiteY217" fmla="*/ 87312 h 1931671"/>
              <a:gd name="connsiteX218" fmla="*/ 11267807 w 12191996"/>
              <a:gd name="connsiteY218" fmla="*/ 68262 h 1931671"/>
              <a:gd name="connsiteX219" fmla="*/ 11304319 w 12191996"/>
              <a:gd name="connsiteY219" fmla="*/ 52387 h 1931671"/>
              <a:gd name="connsiteX220" fmla="*/ 11345595 w 12191996"/>
              <a:gd name="connsiteY220" fmla="*/ 36512 h 1931671"/>
              <a:gd name="connsiteX221" fmla="*/ 11391631 w 12191996"/>
              <a:gd name="connsiteY221" fmla="*/ 20637 h 1931671"/>
              <a:gd name="connsiteX222" fmla="*/ 11444019 w 12191996"/>
              <a:gd name="connsiteY222" fmla="*/ 9525 h 1931671"/>
              <a:gd name="connsiteX223" fmla="*/ 11504345 w 12191996"/>
              <a:gd name="connsiteY223" fmla="*/ 3175 h 1931671"/>
              <a:gd name="connsiteX224" fmla="*/ 11572607 w 12191996"/>
              <a:gd name="connsiteY224" fmla="*/ 0 h 1931671"/>
              <a:gd name="connsiteX225" fmla="*/ 11640869 w 12191996"/>
              <a:gd name="connsiteY225" fmla="*/ 3175 h 1931671"/>
              <a:gd name="connsiteX226" fmla="*/ 11701195 w 12191996"/>
              <a:gd name="connsiteY226" fmla="*/ 9525 h 1931671"/>
              <a:gd name="connsiteX227" fmla="*/ 11753581 w 12191996"/>
              <a:gd name="connsiteY227" fmla="*/ 20637 h 1931671"/>
              <a:gd name="connsiteX228" fmla="*/ 11799619 w 12191996"/>
              <a:gd name="connsiteY228" fmla="*/ 36512 h 1931671"/>
              <a:gd name="connsiteX229" fmla="*/ 11840895 w 12191996"/>
              <a:gd name="connsiteY229" fmla="*/ 52387 h 1931671"/>
              <a:gd name="connsiteX230" fmla="*/ 11877407 w 12191996"/>
              <a:gd name="connsiteY230" fmla="*/ 68262 h 1931671"/>
              <a:gd name="connsiteX231" fmla="*/ 11915507 w 12191996"/>
              <a:gd name="connsiteY231" fmla="*/ 87312 h 1931671"/>
              <a:gd name="connsiteX232" fmla="*/ 11953607 w 12191996"/>
              <a:gd name="connsiteY232" fmla="*/ 106362 h 1931671"/>
              <a:gd name="connsiteX233" fmla="*/ 11990119 w 12191996"/>
              <a:gd name="connsiteY233" fmla="*/ 125412 h 1931671"/>
              <a:gd name="connsiteX234" fmla="*/ 12031395 w 12191996"/>
              <a:gd name="connsiteY234" fmla="*/ 141287 h 1931671"/>
              <a:gd name="connsiteX235" fmla="*/ 12077431 w 12191996"/>
              <a:gd name="connsiteY235" fmla="*/ 155575 h 1931671"/>
              <a:gd name="connsiteX236" fmla="*/ 12129819 w 12191996"/>
              <a:gd name="connsiteY236" fmla="*/ 166688 h 1931671"/>
              <a:gd name="connsiteX237" fmla="*/ 12190145 w 12191996"/>
              <a:gd name="connsiteY237" fmla="*/ 174625 h 1931671"/>
              <a:gd name="connsiteX238" fmla="*/ 12191996 w 12191996"/>
              <a:gd name="connsiteY238" fmla="*/ 174668 h 1931671"/>
              <a:gd name="connsiteX239" fmla="*/ 12191996 w 12191996"/>
              <a:gd name="connsiteY239" fmla="*/ 1931671 h 1931671"/>
              <a:gd name="connsiteX240" fmla="*/ 0 w 12191996"/>
              <a:gd name="connsiteY240" fmla="*/ 1931671 h 1931671"/>
              <a:gd name="connsiteX241" fmla="*/ 0 w 12191996"/>
              <a:gd name="connsiteY241" fmla="*/ 174668 h 1931671"/>
              <a:gd name="connsiteX242" fmla="*/ 1851 w 12191996"/>
              <a:gd name="connsiteY242" fmla="*/ 174625 h 1931671"/>
              <a:gd name="connsiteX243" fmla="*/ 62176 w 12191996"/>
              <a:gd name="connsiteY243" fmla="*/ 166687 h 1931671"/>
              <a:gd name="connsiteX244" fmla="*/ 114563 w 12191996"/>
              <a:gd name="connsiteY244" fmla="*/ 155575 h 1931671"/>
              <a:gd name="connsiteX245" fmla="*/ 160601 w 12191996"/>
              <a:gd name="connsiteY245" fmla="*/ 141287 h 1931671"/>
              <a:gd name="connsiteX246" fmla="*/ 201876 w 12191996"/>
              <a:gd name="connsiteY246" fmla="*/ 125412 h 1931671"/>
              <a:gd name="connsiteX247" fmla="*/ 238388 w 12191996"/>
              <a:gd name="connsiteY247" fmla="*/ 106362 h 1931671"/>
              <a:gd name="connsiteX248" fmla="*/ 276488 w 12191996"/>
              <a:gd name="connsiteY248" fmla="*/ 87312 h 1931671"/>
              <a:gd name="connsiteX249" fmla="*/ 314588 w 12191996"/>
              <a:gd name="connsiteY249" fmla="*/ 68262 h 1931671"/>
              <a:gd name="connsiteX250" fmla="*/ 351101 w 12191996"/>
              <a:gd name="connsiteY250" fmla="*/ 52387 h 1931671"/>
              <a:gd name="connsiteX251" fmla="*/ 392376 w 12191996"/>
              <a:gd name="connsiteY251" fmla="*/ 36512 h 1931671"/>
              <a:gd name="connsiteX252" fmla="*/ 438413 w 12191996"/>
              <a:gd name="connsiteY252" fmla="*/ 20637 h 1931671"/>
              <a:gd name="connsiteX253" fmla="*/ 490801 w 12191996"/>
              <a:gd name="connsiteY253" fmla="*/ 9525 h 1931671"/>
              <a:gd name="connsiteX254" fmla="*/ 551126 w 12191996"/>
              <a:gd name="connsiteY254" fmla="*/ 3175 h 1931671"/>
              <a:gd name="connsiteX255" fmla="*/ 619388 w 12191996"/>
              <a:gd name="connsiteY255" fmla="*/ 0 h 1931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Lst>
            <a:rect l="l" t="t" r="r" b="b"/>
            <a:pathLst>
              <a:path w="12191996" h="1931671">
                <a:moveTo>
                  <a:pt x="619388" y="0"/>
                </a:moveTo>
                <a:lnTo>
                  <a:pt x="687651" y="3175"/>
                </a:lnTo>
                <a:lnTo>
                  <a:pt x="747976" y="9525"/>
                </a:lnTo>
                <a:lnTo>
                  <a:pt x="800363" y="20637"/>
                </a:lnTo>
                <a:lnTo>
                  <a:pt x="846401" y="36512"/>
                </a:lnTo>
                <a:lnTo>
                  <a:pt x="887676" y="52387"/>
                </a:lnTo>
                <a:lnTo>
                  <a:pt x="924188" y="68262"/>
                </a:lnTo>
                <a:lnTo>
                  <a:pt x="962288" y="87312"/>
                </a:lnTo>
                <a:lnTo>
                  <a:pt x="1000388" y="106362"/>
                </a:lnTo>
                <a:lnTo>
                  <a:pt x="1036901" y="125412"/>
                </a:lnTo>
                <a:lnTo>
                  <a:pt x="1078176" y="141287"/>
                </a:lnTo>
                <a:lnTo>
                  <a:pt x="1124213" y="155575"/>
                </a:lnTo>
                <a:lnTo>
                  <a:pt x="1176601" y="166687"/>
                </a:lnTo>
                <a:lnTo>
                  <a:pt x="1236926" y="174625"/>
                </a:lnTo>
                <a:lnTo>
                  <a:pt x="1305188" y="176212"/>
                </a:lnTo>
                <a:lnTo>
                  <a:pt x="1373451" y="174625"/>
                </a:lnTo>
                <a:lnTo>
                  <a:pt x="1433776" y="166687"/>
                </a:lnTo>
                <a:lnTo>
                  <a:pt x="1486163" y="155575"/>
                </a:lnTo>
                <a:lnTo>
                  <a:pt x="1532201" y="141287"/>
                </a:lnTo>
                <a:lnTo>
                  <a:pt x="1573476" y="125412"/>
                </a:lnTo>
                <a:lnTo>
                  <a:pt x="1609988" y="106362"/>
                </a:lnTo>
                <a:lnTo>
                  <a:pt x="1648088" y="87312"/>
                </a:lnTo>
                <a:lnTo>
                  <a:pt x="1686188" y="68262"/>
                </a:lnTo>
                <a:lnTo>
                  <a:pt x="1722701" y="52387"/>
                </a:lnTo>
                <a:lnTo>
                  <a:pt x="1763976" y="36512"/>
                </a:lnTo>
                <a:lnTo>
                  <a:pt x="1810013" y="20637"/>
                </a:lnTo>
                <a:lnTo>
                  <a:pt x="1862401" y="9525"/>
                </a:lnTo>
                <a:lnTo>
                  <a:pt x="1922726" y="3175"/>
                </a:lnTo>
                <a:lnTo>
                  <a:pt x="1990988" y="0"/>
                </a:lnTo>
                <a:lnTo>
                  <a:pt x="2059251" y="3175"/>
                </a:lnTo>
                <a:lnTo>
                  <a:pt x="2119576" y="9525"/>
                </a:lnTo>
                <a:lnTo>
                  <a:pt x="2171963" y="20637"/>
                </a:lnTo>
                <a:lnTo>
                  <a:pt x="2218001" y="36512"/>
                </a:lnTo>
                <a:lnTo>
                  <a:pt x="2259276" y="52387"/>
                </a:lnTo>
                <a:lnTo>
                  <a:pt x="2295788" y="68262"/>
                </a:lnTo>
                <a:lnTo>
                  <a:pt x="2333888" y="87312"/>
                </a:lnTo>
                <a:lnTo>
                  <a:pt x="2371988" y="106362"/>
                </a:lnTo>
                <a:lnTo>
                  <a:pt x="2408501" y="125412"/>
                </a:lnTo>
                <a:lnTo>
                  <a:pt x="2449776" y="141287"/>
                </a:lnTo>
                <a:lnTo>
                  <a:pt x="2495813" y="155575"/>
                </a:lnTo>
                <a:lnTo>
                  <a:pt x="2548201" y="166687"/>
                </a:lnTo>
                <a:lnTo>
                  <a:pt x="2608526" y="174625"/>
                </a:lnTo>
                <a:lnTo>
                  <a:pt x="2676788" y="176212"/>
                </a:lnTo>
                <a:lnTo>
                  <a:pt x="2745051" y="174625"/>
                </a:lnTo>
                <a:lnTo>
                  <a:pt x="2805376" y="166687"/>
                </a:lnTo>
                <a:lnTo>
                  <a:pt x="2857763" y="155575"/>
                </a:lnTo>
                <a:lnTo>
                  <a:pt x="2903801" y="141287"/>
                </a:lnTo>
                <a:lnTo>
                  <a:pt x="2945076" y="125412"/>
                </a:lnTo>
                <a:lnTo>
                  <a:pt x="2981588" y="106362"/>
                </a:lnTo>
                <a:lnTo>
                  <a:pt x="3019688" y="87312"/>
                </a:lnTo>
                <a:lnTo>
                  <a:pt x="3057788" y="68262"/>
                </a:lnTo>
                <a:lnTo>
                  <a:pt x="3094301" y="52387"/>
                </a:lnTo>
                <a:lnTo>
                  <a:pt x="3135576" y="36512"/>
                </a:lnTo>
                <a:lnTo>
                  <a:pt x="3181613" y="20637"/>
                </a:lnTo>
                <a:lnTo>
                  <a:pt x="3234001" y="9525"/>
                </a:lnTo>
                <a:lnTo>
                  <a:pt x="3294326" y="3175"/>
                </a:lnTo>
                <a:lnTo>
                  <a:pt x="3361001" y="0"/>
                </a:lnTo>
                <a:lnTo>
                  <a:pt x="3430851" y="3175"/>
                </a:lnTo>
                <a:lnTo>
                  <a:pt x="3491176" y="9525"/>
                </a:lnTo>
                <a:lnTo>
                  <a:pt x="3543563" y="20637"/>
                </a:lnTo>
                <a:lnTo>
                  <a:pt x="3589601" y="36512"/>
                </a:lnTo>
                <a:lnTo>
                  <a:pt x="3630876" y="52387"/>
                </a:lnTo>
                <a:lnTo>
                  <a:pt x="3667388" y="68262"/>
                </a:lnTo>
                <a:lnTo>
                  <a:pt x="3705488" y="87312"/>
                </a:lnTo>
                <a:lnTo>
                  <a:pt x="3743588" y="106362"/>
                </a:lnTo>
                <a:lnTo>
                  <a:pt x="3780101" y="125412"/>
                </a:lnTo>
                <a:lnTo>
                  <a:pt x="3821376" y="141287"/>
                </a:lnTo>
                <a:lnTo>
                  <a:pt x="3867413" y="155575"/>
                </a:lnTo>
                <a:lnTo>
                  <a:pt x="3919801" y="166687"/>
                </a:lnTo>
                <a:lnTo>
                  <a:pt x="3980126" y="174625"/>
                </a:lnTo>
                <a:lnTo>
                  <a:pt x="4048388" y="176212"/>
                </a:lnTo>
                <a:lnTo>
                  <a:pt x="4116651" y="174625"/>
                </a:lnTo>
                <a:lnTo>
                  <a:pt x="4176976" y="166687"/>
                </a:lnTo>
                <a:lnTo>
                  <a:pt x="4229363" y="155575"/>
                </a:lnTo>
                <a:lnTo>
                  <a:pt x="4275401" y="141287"/>
                </a:lnTo>
                <a:lnTo>
                  <a:pt x="4316676" y="125412"/>
                </a:lnTo>
                <a:lnTo>
                  <a:pt x="4353188" y="106362"/>
                </a:lnTo>
                <a:lnTo>
                  <a:pt x="4429388" y="68262"/>
                </a:lnTo>
                <a:lnTo>
                  <a:pt x="4465901" y="52387"/>
                </a:lnTo>
                <a:lnTo>
                  <a:pt x="4507176" y="36512"/>
                </a:lnTo>
                <a:lnTo>
                  <a:pt x="4553214" y="20637"/>
                </a:lnTo>
                <a:lnTo>
                  <a:pt x="4605601" y="9525"/>
                </a:lnTo>
                <a:lnTo>
                  <a:pt x="4665927" y="3175"/>
                </a:lnTo>
                <a:lnTo>
                  <a:pt x="4734188" y="0"/>
                </a:lnTo>
                <a:lnTo>
                  <a:pt x="4802452" y="3175"/>
                </a:lnTo>
                <a:lnTo>
                  <a:pt x="4862776" y="9525"/>
                </a:lnTo>
                <a:lnTo>
                  <a:pt x="4915164" y="20637"/>
                </a:lnTo>
                <a:lnTo>
                  <a:pt x="4961200" y="36512"/>
                </a:lnTo>
                <a:lnTo>
                  <a:pt x="5002476" y="52387"/>
                </a:lnTo>
                <a:lnTo>
                  <a:pt x="5038988" y="68262"/>
                </a:lnTo>
                <a:lnTo>
                  <a:pt x="5077089" y="87312"/>
                </a:lnTo>
                <a:lnTo>
                  <a:pt x="5115188" y="106362"/>
                </a:lnTo>
                <a:lnTo>
                  <a:pt x="5151700" y="125412"/>
                </a:lnTo>
                <a:lnTo>
                  <a:pt x="5192976" y="141287"/>
                </a:lnTo>
                <a:lnTo>
                  <a:pt x="5239013" y="155575"/>
                </a:lnTo>
                <a:lnTo>
                  <a:pt x="5291400" y="166687"/>
                </a:lnTo>
                <a:lnTo>
                  <a:pt x="5351726" y="174625"/>
                </a:lnTo>
                <a:lnTo>
                  <a:pt x="5410198" y="175985"/>
                </a:lnTo>
                <a:lnTo>
                  <a:pt x="5468670" y="174625"/>
                </a:lnTo>
                <a:lnTo>
                  <a:pt x="5528995" y="166687"/>
                </a:lnTo>
                <a:lnTo>
                  <a:pt x="5581382" y="155575"/>
                </a:lnTo>
                <a:lnTo>
                  <a:pt x="5627420" y="141287"/>
                </a:lnTo>
                <a:lnTo>
                  <a:pt x="5668695" y="125412"/>
                </a:lnTo>
                <a:lnTo>
                  <a:pt x="5705208" y="106362"/>
                </a:lnTo>
                <a:lnTo>
                  <a:pt x="5743307" y="87312"/>
                </a:lnTo>
                <a:lnTo>
                  <a:pt x="5781407" y="68262"/>
                </a:lnTo>
                <a:lnTo>
                  <a:pt x="5817920" y="52387"/>
                </a:lnTo>
                <a:lnTo>
                  <a:pt x="5859195" y="36512"/>
                </a:lnTo>
                <a:lnTo>
                  <a:pt x="5905233" y="20637"/>
                </a:lnTo>
                <a:lnTo>
                  <a:pt x="5957620" y="9525"/>
                </a:lnTo>
                <a:lnTo>
                  <a:pt x="6017946" y="3175"/>
                </a:lnTo>
                <a:lnTo>
                  <a:pt x="6086208" y="0"/>
                </a:lnTo>
                <a:lnTo>
                  <a:pt x="6095998" y="455"/>
                </a:lnTo>
                <a:lnTo>
                  <a:pt x="6105788" y="0"/>
                </a:lnTo>
                <a:lnTo>
                  <a:pt x="6174051" y="3175"/>
                </a:lnTo>
                <a:lnTo>
                  <a:pt x="6234376" y="9525"/>
                </a:lnTo>
                <a:lnTo>
                  <a:pt x="6286763" y="20637"/>
                </a:lnTo>
                <a:lnTo>
                  <a:pt x="6332801" y="36512"/>
                </a:lnTo>
                <a:lnTo>
                  <a:pt x="6374076" y="52387"/>
                </a:lnTo>
                <a:lnTo>
                  <a:pt x="6410588" y="68262"/>
                </a:lnTo>
                <a:lnTo>
                  <a:pt x="6448688" y="87312"/>
                </a:lnTo>
                <a:lnTo>
                  <a:pt x="6486788" y="106362"/>
                </a:lnTo>
                <a:lnTo>
                  <a:pt x="6523301" y="125412"/>
                </a:lnTo>
                <a:lnTo>
                  <a:pt x="6564576" y="141287"/>
                </a:lnTo>
                <a:lnTo>
                  <a:pt x="6610613" y="155575"/>
                </a:lnTo>
                <a:lnTo>
                  <a:pt x="6663001" y="166687"/>
                </a:lnTo>
                <a:lnTo>
                  <a:pt x="6723326" y="174625"/>
                </a:lnTo>
                <a:lnTo>
                  <a:pt x="6781798" y="175985"/>
                </a:lnTo>
                <a:lnTo>
                  <a:pt x="6840270" y="174625"/>
                </a:lnTo>
                <a:lnTo>
                  <a:pt x="6900595" y="166687"/>
                </a:lnTo>
                <a:lnTo>
                  <a:pt x="6952982" y="155575"/>
                </a:lnTo>
                <a:lnTo>
                  <a:pt x="6999020" y="141287"/>
                </a:lnTo>
                <a:lnTo>
                  <a:pt x="7040295" y="125412"/>
                </a:lnTo>
                <a:lnTo>
                  <a:pt x="7076807" y="106362"/>
                </a:lnTo>
                <a:lnTo>
                  <a:pt x="7114907" y="87312"/>
                </a:lnTo>
                <a:lnTo>
                  <a:pt x="7153007" y="68262"/>
                </a:lnTo>
                <a:lnTo>
                  <a:pt x="7189520" y="52387"/>
                </a:lnTo>
                <a:lnTo>
                  <a:pt x="7230795" y="36512"/>
                </a:lnTo>
                <a:lnTo>
                  <a:pt x="7276832" y="20637"/>
                </a:lnTo>
                <a:lnTo>
                  <a:pt x="7329220" y="9525"/>
                </a:lnTo>
                <a:lnTo>
                  <a:pt x="7389545" y="3175"/>
                </a:lnTo>
                <a:lnTo>
                  <a:pt x="7457807" y="0"/>
                </a:lnTo>
                <a:lnTo>
                  <a:pt x="7526070" y="3175"/>
                </a:lnTo>
                <a:lnTo>
                  <a:pt x="7586395" y="9525"/>
                </a:lnTo>
                <a:lnTo>
                  <a:pt x="7638782" y="20637"/>
                </a:lnTo>
                <a:lnTo>
                  <a:pt x="7684820" y="36512"/>
                </a:lnTo>
                <a:lnTo>
                  <a:pt x="7726095" y="52387"/>
                </a:lnTo>
                <a:lnTo>
                  <a:pt x="7762607" y="68262"/>
                </a:lnTo>
                <a:lnTo>
                  <a:pt x="7800707" y="87312"/>
                </a:lnTo>
                <a:lnTo>
                  <a:pt x="7838807" y="106362"/>
                </a:lnTo>
                <a:lnTo>
                  <a:pt x="7875320" y="125412"/>
                </a:lnTo>
                <a:lnTo>
                  <a:pt x="7916595" y="141287"/>
                </a:lnTo>
                <a:lnTo>
                  <a:pt x="7962632" y="155575"/>
                </a:lnTo>
                <a:lnTo>
                  <a:pt x="8015020" y="166687"/>
                </a:lnTo>
                <a:lnTo>
                  <a:pt x="8075345" y="174625"/>
                </a:lnTo>
                <a:lnTo>
                  <a:pt x="8143607" y="176212"/>
                </a:lnTo>
                <a:lnTo>
                  <a:pt x="8211870" y="174625"/>
                </a:lnTo>
                <a:lnTo>
                  <a:pt x="8272195" y="166687"/>
                </a:lnTo>
                <a:lnTo>
                  <a:pt x="8324582" y="155575"/>
                </a:lnTo>
                <a:lnTo>
                  <a:pt x="8370620" y="141287"/>
                </a:lnTo>
                <a:lnTo>
                  <a:pt x="8411895" y="125412"/>
                </a:lnTo>
                <a:lnTo>
                  <a:pt x="8448407" y="106362"/>
                </a:lnTo>
                <a:lnTo>
                  <a:pt x="8486507" y="87312"/>
                </a:lnTo>
                <a:lnTo>
                  <a:pt x="8524607" y="68262"/>
                </a:lnTo>
                <a:lnTo>
                  <a:pt x="8561119" y="52387"/>
                </a:lnTo>
                <a:lnTo>
                  <a:pt x="8602395" y="36512"/>
                </a:lnTo>
                <a:lnTo>
                  <a:pt x="8648431" y="20637"/>
                </a:lnTo>
                <a:lnTo>
                  <a:pt x="8700819" y="9525"/>
                </a:lnTo>
                <a:lnTo>
                  <a:pt x="8761145" y="3175"/>
                </a:lnTo>
                <a:lnTo>
                  <a:pt x="8827819" y="0"/>
                </a:lnTo>
                <a:lnTo>
                  <a:pt x="8897669" y="3175"/>
                </a:lnTo>
                <a:lnTo>
                  <a:pt x="8957995" y="9525"/>
                </a:lnTo>
                <a:lnTo>
                  <a:pt x="9010381" y="20637"/>
                </a:lnTo>
                <a:lnTo>
                  <a:pt x="9056419" y="36512"/>
                </a:lnTo>
                <a:lnTo>
                  <a:pt x="9097695" y="52387"/>
                </a:lnTo>
                <a:lnTo>
                  <a:pt x="9134207" y="68262"/>
                </a:lnTo>
                <a:lnTo>
                  <a:pt x="9172307" y="87312"/>
                </a:lnTo>
                <a:lnTo>
                  <a:pt x="9210407" y="106362"/>
                </a:lnTo>
                <a:lnTo>
                  <a:pt x="9246919" y="125412"/>
                </a:lnTo>
                <a:lnTo>
                  <a:pt x="9288195" y="141287"/>
                </a:lnTo>
                <a:lnTo>
                  <a:pt x="9334231" y="155575"/>
                </a:lnTo>
                <a:lnTo>
                  <a:pt x="9386619" y="166687"/>
                </a:lnTo>
                <a:lnTo>
                  <a:pt x="9446945" y="174625"/>
                </a:lnTo>
                <a:lnTo>
                  <a:pt x="9515207" y="176212"/>
                </a:lnTo>
                <a:lnTo>
                  <a:pt x="9583469" y="174625"/>
                </a:lnTo>
                <a:lnTo>
                  <a:pt x="9643795" y="166687"/>
                </a:lnTo>
                <a:lnTo>
                  <a:pt x="9696181" y="155575"/>
                </a:lnTo>
                <a:lnTo>
                  <a:pt x="9742219" y="141287"/>
                </a:lnTo>
                <a:lnTo>
                  <a:pt x="9783495" y="125412"/>
                </a:lnTo>
                <a:lnTo>
                  <a:pt x="9820007" y="106362"/>
                </a:lnTo>
                <a:lnTo>
                  <a:pt x="9896207" y="68262"/>
                </a:lnTo>
                <a:lnTo>
                  <a:pt x="9932719" y="52387"/>
                </a:lnTo>
                <a:lnTo>
                  <a:pt x="9973995" y="36512"/>
                </a:lnTo>
                <a:lnTo>
                  <a:pt x="10020031" y="20637"/>
                </a:lnTo>
                <a:lnTo>
                  <a:pt x="10072419" y="9525"/>
                </a:lnTo>
                <a:lnTo>
                  <a:pt x="10132745" y="3175"/>
                </a:lnTo>
                <a:lnTo>
                  <a:pt x="10201007" y="0"/>
                </a:lnTo>
                <a:lnTo>
                  <a:pt x="10269269" y="3175"/>
                </a:lnTo>
                <a:lnTo>
                  <a:pt x="10329595" y="9525"/>
                </a:lnTo>
                <a:lnTo>
                  <a:pt x="10381981" y="20637"/>
                </a:lnTo>
                <a:lnTo>
                  <a:pt x="10428019" y="36512"/>
                </a:lnTo>
                <a:lnTo>
                  <a:pt x="10469295" y="52387"/>
                </a:lnTo>
                <a:lnTo>
                  <a:pt x="10505807" y="68262"/>
                </a:lnTo>
                <a:lnTo>
                  <a:pt x="10543907" y="87312"/>
                </a:lnTo>
                <a:lnTo>
                  <a:pt x="10582007" y="106362"/>
                </a:lnTo>
                <a:lnTo>
                  <a:pt x="10618519" y="125412"/>
                </a:lnTo>
                <a:lnTo>
                  <a:pt x="10659795" y="141287"/>
                </a:lnTo>
                <a:lnTo>
                  <a:pt x="10705831" y="155575"/>
                </a:lnTo>
                <a:lnTo>
                  <a:pt x="10758219" y="166687"/>
                </a:lnTo>
                <a:lnTo>
                  <a:pt x="10818545" y="174625"/>
                </a:lnTo>
                <a:lnTo>
                  <a:pt x="10886807" y="176212"/>
                </a:lnTo>
                <a:lnTo>
                  <a:pt x="10955069" y="174625"/>
                </a:lnTo>
                <a:lnTo>
                  <a:pt x="11015395" y="166687"/>
                </a:lnTo>
                <a:lnTo>
                  <a:pt x="11067781" y="155575"/>
                </a:lnTo>
                <a:lnTo>
                  <a:pt x="11113819" y="141287"/>
                </a:lnTo>
                <a:lnTo>
                  <a:pt x="11155095" y="125412"/>
                </a:lnTo>
                <a:lnTo>
                  <a:pt x="11191607" y="106362"/>
                </a:lnTo>
                <a:lnTo>
                  <a:pt x="11229707" y="87312"/>
                </a:lnTo>
                <a:lnTo>
                  <a:pt x="11267807" y="68262"/>
                </a:lnTo>
                <a:lnTo>
                  <a:pt x="11304319" y="52387"/>
                </a:lnTo>
                <a:lnTo>
                  <a:pt x="11345595" y="36512"/>
                </a:lnTo>
                <a:lnTo>
                  <a:pt x="11391631" y="20637"/>
                </a:lnTo>
                <a:lnTo>
                  <a:pt x="11444019" y="9525"/>
                </a:lnTo>
                <a:lnTo>
                  <a:pt x="11504345" y="3175"/>
                </a:lnTo>
                <a:lnTo>
                  <a:pt x="11572607" y="0"/>
                </a:lnTo>
                <a:lnTo>
                  <a:pt x="11640869" y="3175"/>
                </a:lnTo>
                <a:lnTo>
                  <a:pt x="11701195" y="9525"/>
                </a:lnTo>
                <a:lnTo>
                  <a:pt x="11753581" y="20637"/>
                </a:lnTo>
                <a:lnTo>
                  <a:pt x="11799619" y="36512"/>
                </a:lnTo>
                <a:lnTo>
                  <a:pt x="11840895" y="52387"/>
                </a:lnTo>
                <a:lnTo>
                  <a:pt x="11877407" y="68262"/>
                </a:lnTo>
                <a:lnTo>
                  <a:pt x="11915507" y="87312"/>
                </a:lnTo>
                <a:lnTo>
                  <a:pt x="11953607" y="106362"/>
                </a:lnTo>
                <a:lnTo>
                  <a:pt x="11990119" y="125412"/>
                </a:lnTo>
                <a:lnTo>
                  <a:pt x="12031395" y="141287"/>
                </a:lnTo>
                <a:lnTo>
                  <a:pt x="12077431" y="155575"/>
                </a:lnTo>
                <a:lnTo>
                  <a:pt x="12129819" y="166688"/>
                </a:lnTo>
                <a:lnTo>
                  <a:pt x="12190145" y="174625"/>
                </a:lnTo>
                <a:lnTo>
                  <a:pt x="12191996" y="174668"/>
                </a:lnTo>
                <a:lnTo>
                  <a:pt x="12191996" y="1931671"/>
                </a:lnTo>
                <a:lnTo>
                  <a:pt x="0" y="1931671"/>
                </a:lnTo>
                <a:lnTo>
                  <a:pt x="0" y="174668"/>
                </a:lnTo>
                <a:lnTo>
                  <a:pt x="1851" y="174625"/>
                </a:lnTo>
                <a:lnTo>
                  <a:pt x="62176" y="166687"/>
                </a:lnTo>
                <a:lnTo>
                  <a:pt x="114563" y="155575"/>
                </a:lnTo>
                <a:lnTo>
                  <a:pt x="160601" y="141287"/>
                </a:lnTo>
                <a:lnTo>
                  <a:pt x="201876" y="125412"/>
                </a:lnTo>
                <a:lnTo>
                  <a:pt x="238388" y="106362"/>
                </a:lnTo>
                <a:lnTo>
                  <a:pt x="276488" y="87312"/>
                </a:lnTo>
                <a:lnTo>
                  <a:pt x="314588" y="68262"/>
                </a:lnTo>
                <a:lnTo>
                  <a:pt x="351101" y="52387"/>
                </a:lnTo>
                <a:lnTo>
                  <a:pt x="392376" y="36512"/>
                </a:lnTo>
                <a:lnTo>
                  <a:pt x="438413" y="20637"/>
                </a:lnTo>
                <a:lnTo>
                  <a:pt x="490801" y="9525"/>
                </a:lnTo>
                <a:lnTo>
                  <a:pt x="551126" y="3175"/>
                </a:lnTo>
                <a:lnTo>
                  <a:pt x="619388" y="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useBgFill="1">
        <p:nvSpPr>
          <p:cNvPr id="12" name="Freeform: Shape 11">
            <a:extLst>
              <a:ext uri="{FF2B5EF4-FFF2-40B4-BE49-F238E27FC236}">
                <a16:creationId xmlns:a16="http://schemas.microsoft.com/office/drawing/2014/main" id="{C9957036-C837-4C4C-BBF0-4A0EC52AE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12191996" cy="5102540"/>
          </a:xfrm>
          <a:custGeom>
            <a:avLst/>
            <a:gdLst>
              <a:gd name="connsiteX0" fmla="*/ 0 w 12191996"/>
              <a:gd name="connsiteY0" fmla="*/ 0 h 5102540"/>
              <a:gd name="connsiteX1" fmla="*/ 12191996 w 12191996"/>
              <a:gd name="connsiteY1" fmla="*/ 0 h 5102540"/>
              <a:gd name="connsiteX2" fmla="*/ 12191996 w 12191996"/>
              <a:gd name="connsiteY2" fmla="*/ 5100996 h 5102540"/>
              <a:gd name="connsiteX3" fmla="*/ 12190145 w 12191996"/>
              <a:gd name="connsiteY3" fmla="*/ 5100953 h 5102540"/>
              <a:gd name="connsiteX4" fmla="*/ 12129819 w 12191996"/>
              <a:gd name="connsiteY4" fmla="*/ 5093016 h 5102540"/>
              <a:gd name="connsiteX5" fmla="*/ 12077431 w 12191996"/>
              <a:gd name="connsiteY5" fmla="*/ 5081903 h 5102540"/>
              <a:gd name="connsiteX6" fmla="*/ 12031395 w 12191996"/>
              <a:gd name="connsiteY6" fmla="*/ 5067615 h 5102540"/>
              <a:gd name="connsiteX7" fmla="*/ 11990119 w 12191996"/>
              <a:gd name="connsiteY7" fmla="*/ 5051740 h 5102540"/>
              <a:gd name="connsiteX8" fmla="*/ 11953607 w 12191996"/>
              <a:gd name="connsiteY8" fmla="*/ 5032690 h 5102540"/>
              <a:gd name="connsiteX9" fmla="*/ 11915507 w 12191996"/>
              <a:gd name="connsiteY9" fmla="*/ 5013640 h 5102540"/>
              <a:gd name="connsiteX10" fmla="*/ 11877407 w 12191996"/>
              <a:gd name="connsiteY10" fmla="*/ 4994590 h 5102540"/>
              <a:gd name="connsiteX11" fmla="*/ 11840895 w 12191996"/>
              <a:gd name="connsiteY11" fmla="*/ 4978715 h 5102540"/>
              <a:gd name="connsiteX12" fmla="*/ 11799619 w 12191996"/>
              <a:gd name="connsiteY12" fmla="*/ 4962840 h 5102540"/>
              <a:gd name="connsiteX13" fmla="*/ 11753581 w 12191996"/>
              <a:gd name="connsiteY13" fmla="*/ 4946965 h 5102540"/>
              <a:gd name="connsiteX14" fmla="*/ 11701195 w 12191996"/>
              <a:gd name="connsiteY14" fmla="*/ 4935853 h 5102540"/>
              <a:gd name="connsiteX15" fmla="*/ 11640869 w 12191996"/>
              <a:gd name="connsiteY15" fmla="*/ 4929503 h 5102540"/>
              <a:gd name="connsiteX16" fmla="*/ 11572607 w 12191996"/>
              <a:gd name="connsiteY16" fmla="*/ 4926328 h 5102540"/>
              <a:gd name="connsiteX17" fmla="*/ 11504345 w 12191996"/>
              <a:gd name="connsiteY17" fmla="*/ 4929503 h 5102540"/>
              <a:gd name="connsiteX18" fmla="*/ 11444019 w 12191996"/>
              <a:gd name="connsiteY18" fmla="*/ 4935853 h 5102540"/>
              <a:gd name="connsiteX19" fmla="*/ 11391631 w 12191996"/>
              <a:gd name="connsiteY19" fmla="*/ 4946965 h 5102540"/>
              <a:gd name="connsiteX20" fmla="*/ 11345595 w 12191996"/>
              <a:gd name="connsiteY20" fmla="*/ 4962840 h 5102540"/>
              <a:gd name="connsiteX21" fmla="*/ 11304319 w 12191996"/>
              <a:gd name="connsiteY21" fmla="*/ 4978715 h 5102540"/>
              <a:gd name="connsiteX22" fmla="*/ 11267807 w 12191996"/>
              <a:gd name="connsiteY22" fmla="*/ 4994590 h 5102540"/>
              <a:gd name="connsiteX23" fmla="*/ 11229707 w 12191996"/>
              <a:gd name="connsiteY23" fmla="*/ 5013640 h 5102540"/>
              <a:gd name="connsiteX24" fmla="*/ 11191607 w 12191996"/>
              <a:gd name="connsiteY24" fmla="*/ 5032690 h 5102540"/>
              <a:gd name="connsiteX25" fmla="*/ 11155095 w 12191996"/>
              <a:gd name="connsiteY25" fmla="*/ 5051740 h 5102540"/>
              <a:gd name="connsiteX26" fmla="*/ 11113819 w 12191996"/>
              <a:gd name="connsiteY26" fmla="*/ 5067615 h 5102540"/>
              <a:gd name="connsiteX27" fmla="*/ 11067781 w 12191996"/>
              <a:gd name="connsiteY27" fmla="*/ 5081903 h 5102540"/>
              <a:gd name="connsiteX28" fmla="*/ 11015395 w 12191996"/>
              <a:gd name="connsiteY28" fmla="*/ 5093015 h 5102540"/>
              <a:gd name="connsiteX29" fmla="*/ 10955069 w 12191996"/>
              <a:gd name="connsiteY29" fmla="*/ 5100953 h 5102540"/>
              <a:gd name="connsiteX30" fmla="*/ 10886807 w 12191996"/>
              <a:gd name="connsiteY30" fmla="*/ 5102540 h 5102540"/>
              <a:gd name="connsiteX31" fmla="*/ 10818545 w 12191996"/>
              <a:gd name="connsiteY31" fmla="*/ 5100953 h 5102540"/>
              <a:gd name="connsiteX32" fmla="*/ 10758219 w 12191996"/>
              <a:gd name="connsiteY32" fmla="*/ 5093015 h 5102540"/>
              <a:gd name="connsiteX33" fmla="*/ 10705831 w 12191996"/>
              <a:gd name="connsiteY33" fmla="*/ 5081903 h 5102540"/>
              <a:gd name="connsiteX34" fmla="*/ 10659795 w 12191996"/>
              <a:gd name="connsiteY34" fmla="*/ 5067615 h 5102540"/>
              <a:gd name="connsiteX35" fmla="*/ 10618519 w 12191996"/>
              <a:gd name="connsiteY35" fmla="*/ 5051740 h 5102540"/>
              <a:gd name="connsiteX36" fmla="*/ 10582007 w 12191996"/>
              <a:gd name="connsiteY36" fmla="*/ 5032690 h 5102540"/>
              <a:gd name="connsiteX37" fmla="*/ 10543907 w 12191996"/>
              <a:gd name="connsiteY37" fmla="*/ 5013640 h 5102540"/>
              <a:gd name="connsiteX38" fmla="*/ 10505807 w 12191996"/>
              <a:gd name="connsiteY38" fmla="*/ 4994590 h 5102540"/>
              <a:gd name="connsiteX39" fmla="*/ 10469295 w 12191996"/>
              <a:gd name="connsiteY39" fmla="*/ 4978715 h 5102540"/>
              <a:gd name="connsiteX40" fmla="*/ 10428019 w 12191996"/>
              <a:gd name="connsiteY40" fmla="*/ 4962840 h 5102540"/>
              <a:gd name="connsiteX41" fmla="*/ 10381981 w 12191996"/>
              <a:gd name="connsiteY41" fmla="*/ 4946965 h 5102540"/>
              <a:gd name="connsiteX42" fmla="*/ 10329595 w 12191996"/>
              <a:gd name="connsiteY42" fmla="*/ 4935853 h 5102540"/>
              <a:gd name="connsiteX43" fmla="*/ 10269269 w 12191996"/>
              <a:gd name="connsiteY43" fmla="*/ 4929503 h 5102540"/>
              <a:gd name="connsiteX44" fmla="*/ 10201007 w 12191996"/>
              <a:gd name="connsiteY44" fmla="*/ 4926328 h 5102540"/>
              <a:gd name="connsiteX45" fmla="*/ 10132745 w 12191996"/>
              <a:gd name="connsiteY45" fmla="*/ 4929503 h 5102540"/>
              <a:gd name="connsiteX46" fmla="*/ 10072419 w 12191996"/>
              <a:gd name="connsiteY46" fmla="*/ 4935853 h 5102540"/>
              <a:gd name="connsiteX47" fmla="*/ 10020031 w 12191996"/>
              <a:gd name="connsiteY47" fmla="*/ 4946965 h 5102540"/>
              <a:gd name="connsiteX48" fmla="*/ 9973995 w 12191996"/>
              <a:gd name="connsiteY48" fmla="*/ 4962840 h 5102540"/>
              <a:gd name="connsiteX49" fmla="*/ 9932719 w 12191996"/>
              <a:gd name="connsiteY49" fmla="*/ 4978715 h 5102540"/>
              <a:gd name="connsiteX50" fmla="*/ 9896207 w 12191996"/>
              <a:gd name="connsiteY50" fmla="*/ 4994590 h 5102540"/>
              <a:gd name="connsiteX51" fmla="*/ 9820007 w 12191996"/>
              <a:gd name="connsiteY51" fmla="*/ 5032690 h 5102540"/>
              <a:gd name="connsiteX52" fmla="*/ 9783495 w 12191996"/>
              <a:gd name="connsiteY52" fmla="*/ 5051740 h 5102540"/>
              <a:gd name="connsiteX53" fmla="*/ 9742219 w 12191996"/>
              <a:gd name="connsiteY53" fmla="*/ 5067615 h 5102540"/>
              <a:gd name="connsiteX54" fmla="*/ 9696181 w 12191996"/>
              <a:gd name="connsiteY54" fmla="*/ 5081903 h 5102540"/>
              <a:gd name="connsiteX55" fmla="*/ 9643795 w 12191996"/>
              <a:gd name="connsiteY55" fmla="*/ 5093015 h 5102540"/>
              <a:gd name="connsiteX56" fmla="*/ 9583469 w 12191996"/>
              <a:gd name="connsiteY56" fmla="*/ 5100953 h 5102540"/>
              <a:gd name="connsiteX57" fmla="*/ 9515207 w 12191996"/>
              <a:gd name="connsiteY57" fmla="*/ 5102540 h 5102540"/>
              <a:gd name="connsiteX58" fmla="*/ 9446945 w 12191996"/>
              <a:gd name="connsiteY58" fmla="*/ 5100953 h 5102540"/>
              <a:gd name="connsiteX59" fmla="*/ 9386619 w 12191996"/>
              <a:gd name="connsiteY59" fmla="*/ 5093015 h 5102540"/>
              <a:gd name="connsiteX60" fmla="*/ 9334231 w 12191996"/>
              <a:gd name="connsiteY60" fmla="*/ 5081903 h 5102540"/>
              <a:gd name="connsiteX61" fmla="*/ 9288195 w 12191996"/>
              <a:gd name="connsiteY61" fmla="*/ 5067615 h 5102540"/>
              <a:gd name="connsiteX62" fmla="*/ 9246919 w 12191996"/>
              <a:gd name="connsiteY62" fmla="*/ 5051740 h 5102540"/>
              <a:gd name="connsiteX63" fmla="*/ 9210407 w 12191996"/>
              <a:gd name="connsiteY63" fmla="*/ 5032690 h 5102540"/>
              <a:gd name="connsiteX64" fmla="*/ 9172307 w 12191996"/>
              <a:gd name="connsiteY64" fmla="*/ 5013640 h 5102540"/>
              <a:gd name="connsiteX65" fmla="*/ 9134207 w 12191996"/>
              <a:gd name="connsiteY65" fmla="*/ 4994590 h 5102540"/>
              <a:gd name="connsiteX66" fmla="*/ 9097695 w 12191996"/>
              <a:gd name="connsiteY66" fmla="*/ 4978715 h 5102540"/>
              <a:gd name="connsiteX67" fmla="*/ 9056419 w 12191996"/>
              <a:gd name="connsiteY67" fmla="*/ 4962840 h 5102540"/>
              <a:gd name="connsiteX68" fmla="*/ 9010381 w 12191996"/>
              <a:gd name="connsiteY68" fmla="*/ 4946965 h 5102540"/>
              <a:gd name="connsiteX69" fmla="*/ 8957995 w 12191996"/>
              <a:gd name="connsiteY69" fmla="*/ 4935853 h 5102540"/>
              <a:gd name="connsiteX70" fmla="*/ 8897669 w 12191996"/>
              <a:gd name="connsiteY70" fmla="*/ 4929503 h 5102540"/>
              <a:gd name="connsiteX71" fmla="*/ 8827819 w 12191996"/>
              <a:gd name="connsiteY71" fmla="*/ 4926328 h 5102540"/>
              <a:gd name="connsiteX72" fmla="*/ 8761145 w 12191996"/>
              <a:gd name="connsiteY72" fmla="*/ 4929503 h 5102540"/>
              <a:gd name="connsiteX73" fmla="*/ 8700819 w 12191996"/>
              <a:gd name="connsiteY73" fmla="*/ 4935853 h 5102540"/>
              <a:gd name="connsiteX74" fmla="*/ 8648431 w 12191996"/>
              <a:gd name="connsiteY74" fmla="*/ 4946965 h 5102540"/>
              <a:gd name="connsiteX75" fmla="*/ 8602395 w 12191996"/>
              <a:gd name="connsiteY75" fmla="*/ 4962840 h 5102540"/>
              <a:gd name="connsiteX76" fmla="*/ 8561119 w 12191996"/>
              <a:gd name="connsiteY76" fmla="*/ 4978715 h 5102540"/>
              <a:gd name="connsiteX77" fmla="*/ 8524607 w 12191996"/>
              <a:gd name="connsiteY77" fmla="*/ 4994590 h 5102540"/>
              <a:gd name="connsiteX78" fmla="*/ 8486507 w 12191996"/>
              <a:gd name="connsiteY78" fmla="*/ 5013640 h 5102540"/>
              <a:gd name="connsiteX79" fmla="*/ 8448407 w 12191996"/>
              <a:gd name="connsiteY79" fmla="*/ 5032690 h 5102540"/>
              <a:gd name="connsiteX80" fmla="*/ 8411895 w 12191996"/>
              <a:gd name="connsiteY80" fmla="*/ 5051740 h 5102540"/>
              <a:gd name="connsiteX81" fmla="*/ 8370620 w 12191996"/>
              <a:gd name="connsiteY81" fmla="*/ 5067615 h 5102540"/>
              <a:gd name="connsiteX82" fmla="*/ 8324582 w 12191996"/>
              <a:gd name="connsiteY82" fmla="*/ 5081903 h 5102540"/>
              <a:gd name="connsiteX83" fmla="*/ 8272195 w 12191996"/>
              <a:gd name="connsiteY83" fmla="*/ 5093015 h 5102540"/>
              <a:gd name="connsiteX84" fmla="*/ 8211870 w 12191996"/>
              <a:gd name="connsiteY84" fmla="*/ 5100953 h 5102540"/>
              <a:gd name="connsiteX85" fmla="*/ 8143607 w 12191996"/>
              <a:gd name="connsiteY85" fmla="*/ 5102540 h 5102540"/>
              <a:gd name="connsiteX86" fmla="*/ 8075345 w 12191996"/>
              <a:gd name="connsiteY86" fmla="*/ 5100953 h 5102540"/>
              <a:gd name="connsiteX87" fmla="*/ 8015020 w 12191996"/>
              <a:gd name="connsiteY87" fmla="*/ 5093015 h 5102540"/>
              <a:gd name="connsiteX88" fmla="*/ 7962632 w 12191996"/>
              <a:gd name="connsiteY88" fmla="*/ 5081903 h 5102540"/>
              <a:gd name="connsiteX89" fmla="*/ 7916595 w 12191996"/>
              <a:gd name="connsiteY89" fmla="*/ 5067615 h 5102540"/>
              <a:gd name="connsiteX90" fmla="*/ 7875320 w 12191996"/>
              <a:gd name="connsiteY90" fmla="*/ 5051740 h 5102540"/>
              <a:gd name="connsiteX91" fmla="*/ 7838807 w 12191996"/>
              <a:gd name="connsiteY91" fmla="*/ 5032690 h 5102540"/>
              <a:gd name="connsiteX92" fmla="*/ 7800707 w 12191996"/>
              <a:gd name="connsiteY92" fmla="*/ 5013640 h 5102540"/>
              <a:gd name="connsiteX93" fmla="*/ 7762607 w 12191996"/>
              <a:gd name="connsiteY93" fmla="*/ 4994590 h 5102540"/>
              <a:gd name="connsiteX94" fmla="*/ 7726095 w 12191996"/>
              <a:gd name="connsiteY94" fmla="*/ 4978715 h 5102540"/>
              <a:gd name="connsiteX95" fmla="*/ 7684820 w 12191996"/>
              <a:gd name="connsiteY95" fmla="*/ 4962840 h 5102540"/>
              <a:gd name="connsiteX96" fmla="*/ 7638782 w 12191996"/>
              <a:gd name="connsiteY96" fmla="*/ 4946965 h 5102540"/>
              <a:gd name="connsiteX97" fmla="*/ 7586395 w 12191996"/>
              <a:gd name="connsiteY97" fmla="*/ 4935853 h 5102540"/>
              <a:gd name="connsiteX98" fmla="*/ 7526070 w 12191996"/>
              <a:gd name="connsiteY98" fmla="*/ 4929503 h 5102540"/>
              <a:gd name="connsiteX99" fmla="*/ 7457807 w 12191996"/>
              <a:gd name="connsiteY99" fmla="*/ 4926328 h 5102540"/>
              <a:gd name="connsiteX100" fmla="*/ 7389545 w 12191996"/>
              <a:gd name="connsiteY100" fmla="*/ 4929503 h 5102540"/>
              <a:gd name="connsiteX101" fmla="*/ 7329220 w 12191996"/>
              <a:gd name="connsiteY101" fmla="*/ 4935853 h 5102540"/>
              <a:gd name="connsiteX102" fmla="*/ 7276832 w 12191996"/>
              <a:gd name="connsiteY102" fmla="*/ 4946965 h 5102540"/>
              <a:gd name="connsiteX103" fmla="*/ 7230795 w 12191996"/>
              <a:gd name="connsiteY103" fmla="*/ 4962840 h 5102540"/>
              <a:gd name="connsiteX104" fmla="*/ 7189520 w 12191996"/>
              <a:gd name="connsiteY104" fmla="*/ 4978715 h 5102540"/>
              <a:gd name="connsiteX105" fmla="*/ 7153007 w 12191996"/>
              <a:gd name="connsiteY105" fmla="*/ 4994590 h 5102540"/>
              <a:gd name="connsiteX106" fmla="*/ 7114907 w 12191996"/>
              <a:gd name="connsiteY106" fmla="*/ 5013640 h 5102540"/>
              <a:gd name="connsiteX107" fmla="*/ 7076807 w 12191996"/>
              <a:gd name="connsiteY107" fmla="*/ 5032690 h 5102540"/>
              <a:gd name="connsiteX108" fmla="*/ 7040295 w 12191996"/>
              <a:gd name="connsiteY108" fmla="*/ 5051740 h 5102540"/>
              <a:gd name="connsiteX109" fmla="*/ 6999020 w 12191996"/>
              <a:gd name="connsiteY109" fmla="*/ 5067615 h 5102540"/>
              <a:gd name="connsiteX110" fmla="*/ 6952982 w 12191996"/>
              <a:gd name="connsiteY110" fmla="*/ 5081903 h 5102540"/>
              <a:gd name="connsiteX111" fmla="*/ 6900595 w 12191996"/>
              <a:gd name="connsiteY111" fmla="*/ 5093015 h 5102540"/>
              <a:gd name="connsiteX112" fmla="*/ 6840270 w 12191996"/>
              <a:gd name="connsiteY112" fmla="*/ 5100953 h 5102540"/>
              <a:gd name="connsiteX113" fmla="*/ 6781798 w 12191996"/>
              <a:gd name="connsiteY113" fmla="*/ 5102313 h 5102540"/>
              <a:gd name="connsiteX114" fmla="*/ 6723326 w 12191996"/>
              <a:gd name="connsiteY114" fmla="*/ 5100953 h 5102540"/>
              <a:gd name="connsiteX115" fmla="*/ 6663001 w 12191996"/>
              <a:gd name="connsiteY115" fmla="*/ 5093015 h 5102540"/>
              <a:gd name="connsiteX116" fmla="*/ 6610613 w 12191996"/>
              <a:gd name="connsiteY116" fmla="*/ 5081903 h 5102540"/>
              <a:gd name="connsiteX117" fmla="*/ 6564576 w 12191996"/>
              <a:gd name="connsiteY117" fmla="*/ 5067615 h 5102540"/>
              <a:gd name="connsiteX118" fmla="*/ 6523301 w 12191996"/>
              <a:gd name="connsiteY118" fmla="*/ 5051740 h 5102540"/>
              <a:gd name="connsiteX119" fmla="*/ 6486788 w 12191996"/>
              <a:gd name="connsiteY119" fmla="*/ 5032690 h 5102540"/>
              <a:gd name="connsiteX120" fmla="*/ 6448688 w 12191996"/>
              <a:gd name="connsiteY120" fmla="*/ 5013640 h 5102540"/>
              <a:gd name="connsiteX121" fmla="*/ 6410588 w 12191996"/>
              <a:gd name="connsiteY121" fmla="*/ 4994590 h 5102540"/>
              <a:gd name="connsiteX122" fmla="*/ 6374076 w 12191996"/>
              <a:gd name="connsiteY122" fmla="*/ 4978715 h 5102540"/>
              <a:gd name="connsiteX123" fmla="*/ 6332801 w 12191996"/>
              <a:gd name="connsiteY123" fmla="*/ 4962840 h 5102540"/>
              <a:gd name="connsiteX124" fmla="*/ 6286763 w 12191996"/>
              <a:gd name="connsiteY124" fmla="*/ 4946965 h 5102540"/>
              <a:gd name="connsiteX125" fmla="*/ 6234376 w 12191996"/>
              <a:gd name="connsiteY125" fmla="*/ 4935853 h 5102540"/>
              <a:gd name="connsiteX126" fmla="*/ 6174051 w 12191996"/>
              <a:gd name="connsiteY126" fmla="*/ 4929503 h 5102540"/>
              <a:gd name="connsiteX127" fmla="*/ 6105788 w 12191996"/>
              <a:gd name="connsiteY127" fmla="*/ 4926328 h 5102540"/>
              <a:gd name="connsiteX128" fmla="*/ 6095998 w 12191996"/>
              <a:gd name="connsiteY128" fmla="*/ 4926783 h 5102540"/>
              <a:gd name="connsiteX129" fmla="*/ 6086208 w 12191996"/>
              <a:gd name="connsiteY129" fmla="*/ 4926328 h 5102540"/>
              <a:gd name="connsiteX130" fmla="*/ 6017946 w 12191996"/>
              <a:gd name="connsiteY130" fmla="*/ 4929503 h 5102540"/>
              <a:gd name="connsiteX131" fmla="*/ 5957620 w 12191996"/>
              <a:gd name="connsiteY131" fmla="*/ 4935853 h 5102540"/>
              <a:gd name="connsiteX132" fmla="*/ 5905233 w 12191996"/>
              <a:gd name="connsiteY132" fmla="*/ 4946965 h 5102540"/>
              <a:gd name="connsiteX133" fmla="*/ 5859195 w 12191996"/>
              <a:gd name="connsiteY133" fmla="*/ 4962840 h 5102540"/>
              <a:gd name="connsiteX134" fmla="*/ 5817920 w 12191996"/>
              <a:gd name="connsiteY134" fmla="*/ 4978715 h 5102540"/>
              <a:gd name="connsiteX135" fmla="*/ 5781407 w 12191996"/>
              <a:gd name="connsiteY135" fmla="*/ 4994590 h 5102540"/>
              <a:gd name="connsiteX136" fmla="*/ 5743307 w 12191996"/>
              <a:gd name="connsiteY136" fmla="*/ 5013640 h 5102540"/>
              <a:gd name="connsiteX137" fmla="*/ 5705208 w 12191996"/>
              <a:gd name="connsiteY137" fmla="*/ 5032690 h 5102540"/>
              <a:gd name="connsiteX138" fmla="*/ 5668695 w 12191996"/>
              <a:gd name="connsiteY138" fmla="*/ 5051740 h 5102540"/>
              <a:gd name="connsiteX139" fmla="*/ 5627420 w 12191996"/>
              <a:gd name="connsiteY139" fmla="*/ 5067615 h 5102540"/>
              <a:gd name="connsiteX140" fmla="*/ 5581382 w 12191996"/>
              <a:gd name="connsiteY140" fmla="*/ 5081903 h 5102540"/>
              <a:gd name="connsiteX141" fmla="*/ 5528995 w 12191996"/>
              <a:gd name="connsiteY141" fmla="*/ 5093015 h 5102540"/>
              <a:gd name="connsiteX142" fmla="*/ 5468670 w 12191996"/>
              <a:gd name="connsiteY142" fmla="*/ 5100953 h 5102540"/>
              <a:gd name="connsiteX143" fmla="*/ 5410198 w 12191996"/>
              <a:gd name="connsiteY143" fmla="*/ 5102313 h 5102540"/>
              <a:gd name="connsiteX144" fmla="*/ 5351726 w 12191996"/>
              <a:gd name="connsiteY144" fmla="*/ 5100953 h 5102540"/>
              <a:gd name="connsiteX145" fmla="*/ 5291400 w 12191996"/>
              <a:gd name="connsiteY145" fmla="*/ 5093015 h 5102540"/>
              <a:gd name="connsiteX146" fmla="*/ 5239013 w 12191996"/>
              <a:gd name="connsiteY146" fmla="*/ 5081903 h 5102540"/>
              <a:gd name="connsiteX147" fmla="*/ 5192976 w 12191996"/>
              <a:gd name="connsiteY147" fmla="*/ 5067615 h 5102540"/>
              <a:gd name="connsiteX148" fmla="*/ 5151700 w 12191996"/>
              <a:gd name="connsiteY148" fmla="*/ 5051740 h 5102540"/>
              <a:gd name="connsiteX149" fmla="*/ 5115188 w 12191996"/>
              <a:gd name="connsiteY149" fmla="*/ 5032690 h 5102540"/>
              <a:gd name="connsiteX150" fmla="*/ 5077089 w 12191996"/>
              <a:gd name="connsiteY150" fmla="*/ 5013640 h 5102540"/>
              <a:gd name="connsiteX151" fmla="*/ 5038988 w 12191996"/>
              <a:gd name="connsiteY151" fmla="*/ 4994590 h 5102540"/>
              <a:gd name="connsiteX152" fmla="*/ 5002476 w 12191996"/>
              <a:gd name="connsiteY152" fmla="*/ 4978715 h 5102540"/>
              <a:gd name="connsiteX153" fmla="*/ 4961200 w 12191996"/>
              <a:gd name="connsiteY153" fmla="*/ 4962840 h 5102540"/>
              <a:gd name="connsiteX154" fmla="*/ 4915164 w 12191996"/>
              <a:gd name="connsiteY154" fmla="*/ 4946965 h 5102540"/>
              <a:gd name="connsiteX155" fmla="*/ 4862776 w 12191996"/>
              <a:gd name="connsiteY155" fmla="*/ 4935853 h 5102540"/>
              <a:gd name="connsiteX156" fmla="*/ 4802452 w 12191996"/>
              <a:gd name="connsiteY156" fmla="*/ 4929503 h 5102540"/>
              <a:gd name="connsiteX157" fmla="*/ 4734188 w 12191996"/>
              <a:gd name="connsiteY157" fmla="*/ 4926328 h 5102540"/>
              <a:gd name="connsiteX158" fmla="*/ 4665927 w 12191996"/>
              <a:gd name="connsiteY158" fmla="*/ 4929503 h 5102540"/>
              <a:gd name="connsiteX159" fmla="*/ 4605601 w 12191996"/>
              <a:gd name="connsiteY159" fmla="*/ 4935853 h 5102540"/>
              <a:gd name="connsiteX160" fmla="*/ 4553214 w 12191996"/>
              <a:gd name="connsiteY160" fmla="*/ 4946965 h 5102540"/>
              <a:gd name="connsiteX161" fmla="*/ 4507176 w 12191996"/>
              <a:gd name="connsiteY161" fmla="*/ 4962840 h 5102540"/>
              <a:gd name="connsiteX162" fmla="*/ 4465901 w 12191996"/>
              <a:gd name="connsiteY162" fmla="*/ 4978715 h 5102540"/>
              <a:gd name="connsiteX163" fmla="*/ 4429388 w 12191996"/>
              <a:gd name="connsiteY163" fmla="*/ 4994590 h 5102540"/>
              <a:gd name="connsiteX164" fmla="*/ 4353188 w 12191996"/>
              <a:gd name="connsiteY164" fmla="*/ 5032690 h 5102540"/>
              <a:gd name="connsiteX165" fmla="*/ 4316676 w 12191996"/>
              <a:gd name="connsiteY165" fmla="*/ 5051740 h 5102540"/>
              <a:gd name="connsiteX166" fmla="*/ 4275401 w 12191996"/>
              <a:gd name="connsiteY166" fmla="*/ 5067615 h 5102540"/>
              <a:gd name="connsiteX167" fmla="*/ 4229363 w 12191996"/>
              <a:gd name="connsiteY167" fmla="*/ 5081903 h 5102540"/>
              <a:gd name="connsiteX168" fmla="*/ 4176976 w 12191996"/>
              <a:gd name="connsiteY168" fmla="*/ 5093015 h 5102540"/>
              <a:gd name="connsiteX169" fmla="*/ 4116651 w 12191996"/>
              <a:gd name="connsiteY169" fmla="*/ 5100953 h 5102540"/>
              <a:gd name="connsiteX170" fmla="*/ 4048388 w 12191996"/>
              <a:gd name="connsiteY170" fmla="*/ 5102540 h 5102540"/>
              <a:gd name="connsiteX171" fmla="*/ 3980126 w 12191996"/>
              <a:gd name="connsiteY171" fmla="*/ 5100953 h 5102540"/>
              <a:gd name="connsiteX172" fmla="*/ 3919801 w 12191996"/>
              <a:gd name="connsiteY172" fmla="*/ 5093015 h 5102540"/>
              <a:gd name="connsiteX173" fmla="*/ 3867413 w 12191996"/>
              <a:gd name="connsiteY173" fmla="*/ 5081903 h 5102540"/>
              <a:gd name="connsiteX174" fmla="*/ 3821376 w 12191996"/>
              <a:gd name="connsiteY174" fmla="*/ 5067615 h 5102540"/>
              <a:gd name="connsiteX175" fmla="*/ 3780101 w 12191996"/>
              <a:gd name="connsiteY175" fmla="*/ 5051740 h 5102540"/>
              <a:gd name="connsiteX176" fmla="*/ 3743588 w 12191996"/>
              <a:gd name="connsiteY176" fmla="*/ 5032690 h 5102540"/>
              <a:gd name="connsiteX177" fmla="*/ 3705488 w 12191996"/>
              <a:gd name="connsiteY177" fmla="*/ 5013640 h 5102540"/>
              <a:gd name="connsiteX178" fmla="*/ 3667388 w 12191996"/>
              <a:gd name="connsiteY178" fmla="*/ 4994590 h 5102540"/>
              <a:gd name="connsiteX179" fmla="*/ 3630876 w 12191996"/>
              <a:gd name="connsiteY179" fmla="*/ 4978715 h 5102540"/>
              <a:gd name="connsiteX180" fmla="*/ 3589601 w 12191996"/>
              <a:gd name="connsiteY180" fmla="*/ 4962840 h 5102540"/>
              <a:gd name="connsiteX181" fmla="*/ 3543563 w 12191996"/>
              <a:gd name="connsiteY181" fmla="*/ 4946965 h 5102540"/>
              <a:gd name="connsiteX182" fmla="*/ 3491176 w 12191996"/>
              <a:gd name="connsiteY182" fmla="*/ 4935853 h 5102540"/>
              <a:gd name="connsiteX183" fmla="*/ 3430851 w 12191996"/>
              <a:gd name="connsiteY183" fmla="*/ 4929503 h 5102540"/>
              <a:gd name="connsiteX184" fmla="*/ 3361001 w 12191996"/>
              <a:gd name="connsiteY184" fmla="*/ 4926328 h 5102540"/>
              <a:gd name="connsiteX185" fmla="*/ 3294326 w 12191996"/>
              <a:gd name="connsiteY185" fmla="*/ 4929503 h 5102540"/>
              <a:gd name="connsiteX186" fmla="*/ 3234001 w 12191996"/>
              <a:gd name="connsiteY186" fmla="*/ 4935853 h 5102540"/>
              <a:gd name="connsiteX187" fmla="*/ 3181613 w 12191996"/>
              <a:gd name="connsiteY187" fmla="*/ 4946965 h 5102540"/>
              <a:gd name="connsiteX188" fmla="*/ 3135576 w 12191996"/>
              <a:gd name="connsiteY188" fmla="*/ 4962840 h 5102540"/>
              <a:gd name="connsiteX189" fmla="*/ 3094301 w 12191996"/>
              <a:gd name="connsiteY189" fmla="*/ 4978715 h 5102540"/>
              <a:gd name="connsiteX190" fmla="*/ 3057788 w 12191996"/>
              <a:gd name="connsiteY190" fmla="*/ 4994590 h 5102540"/>
              <a:gd name="connsiteX191" fmla="*/ 3019688 w 12191996"/>
              <a:gd name="connsiteY191" fmla="*/ 5013640 h 5102540"/>
              <a:gd name="connsiteX192" fmla="*/ 2981588 w 12191996"/>
              <a:gd name="connsiteY192" fmla="*/ 5032690 h 5102540"/>
              <a:gd name="connsiteX193" fmla="*/ 2945076 w 12191996"/>
              <a:gd name="connsiteY193" fmla="*/ 5051740 h 5102540"/>
              <a:gd name="connsiteX194" fmla="*/ 2903801 w 12191996"/>
              <a:gd name="connsiteY194" fmla="*/ 5067615 h 5102540"/>
              <a:gd name="connsiteX195" fmla="*/ 2857763 w 12191996"/>
              <a:gd name="connsiteY195" fmla="*/ 5081903 h 5102540"/>
              <a:gd name="connsiteX196" fmla="*/ 2805376 w 12191996"/>
              <a:gd name="connsiteY196" fmla="*/ 5093015 h 5102540"/>
              <a:gd name="connsiteX197" fmla="*/ 2745051 w 12191996"/>
              <a:gd name="connsiteY197" fmla="*/ 5100953 h 5102540"/>
              <a:gd name="connsiteX198" fmla="*/ 2676788 w 12191996"/>
              <a:gd name="connsiteY198" fmla="*/ 5102540 h 5102540"/>
              <a:gd name="connsiteX199" fmla="*/ 2608526 w 12191996"/>
              <a:gd name="connsiteY199" fmla="*/ 5100953 h 5102540"/>
              <a:gd name="connsiteX200" fmla="*/ 2548201 w 12191996"/>
              <a:gd name="connsiteY200" fmla="*/ 5093015 h 5102540"/>
              <a:gd name="connsiteX201" fmla="*/ 2495813 w 12191996"/>
              <a:gd name="connsiteY201" fmla="*/ 5081903 h 5102540"/>
              <a:gd name="connsiteX202" fmla="*/ 2449776 w 12191996"/>
              <a:gd name="connsiteY202" fmla="*/ 5067615 h 5102540"/>
              <a:gd name="connsiteX203" fmla="*/ 2408501 w 12191996"/>
              <a:gd name="connsiteY203" fmla="*/ 5051740 h 5102540"/>
              <a:gd name="connsiteX204" fmla="*/ 2371988 w 12191996"/>
              <a:gd name="connsiteY204" fmla="*/ 5032690 h 5102540"/>
              <a:gd name="connsiteX205" fmla="*/ 2333888 w 12191996"/>
              <a:gd name="connsiteY205" fmla="*/ 5013640 h 5102540"/>
              <a:gd name="connsiteX206" fmla="*/ 2295788 w 12191996"/>
              <a:gd name="connsiteY206" fmla="*/ 4994590 h 5102540"/>
              <a:gd name="connsiteX207" fmla="*/ 2259276 w 12191996"/>
              <a:gd name="connsiteY207" fmla="*/ 4978715 h 5102540"/>
              <a:gd name="connsiteX208" fmla="*/ 2218001 w 12191996"/>
              <a:gd name="connsiteY208" fmla="*/ 4962840 h 5102540"/>
              <a:gd name="connsiteX209" fmla="*/ 2171963 w 12191996"/>
              <a:gd name="connsiteY209" fmla="*/ 4946965 h 5102540"/>
              <a:gd name="connsiteX210" fmla="*/ 2119576 w 12191996"/>
              <a:gd name="connsiteY210" fmla="*/ 4935853 h 5102540"/>
              <a:gd name="connsiteX211" fmla="*/ 2059251 w 12191996"/>
              <a:gd name="connsiteY211" fmla="*/ 4929503 h 5102540"/>
              <a:gd name="connsiteX212" fmla="*/ 1990988 w 12191996"/>
              <a:gd name="connsiteY212" fmla="*/ 4926328 h 5102540"/>
              <a:gd name="connsiteX213" fmla="*/ 1922726 w 12191996"/>
              <a:gd name="connsiteY213" fmla="*/ 4929503 h 5102540"/>
              <a:gd name="connsiteX214" fmla="*/ 1862401 w 12191996"/>
              <a:gd name="connsiteY214" fmla="*/ 4935853 h 5102540"/>
              <a:gd name="connsiteX215" fmla="*/ 1810013 w 12191996"/>
              <a:gd name="connsiteY215" fmla="*/ 4946965 h 5102540"/>
              <a:gd name="connsiteX216" fmla="*/ 1763976 w 12191996"/>
              <a:gd name="connsiteY216" fmla="*/ 4962840 h 5102540"/>
              <a:gd name="connsiteX217" fmla="*/ 1722701 w 12191996"/>
              <a:gd name="connsiteY217" fmla="*/ 4978715 h 5102540"/>
              <a:gd name="connsiteX218" fmla="*/ 1686188 w 12191996"/>
              <a:gd name="connsiteY218" fmla="*/ 4994590 h 5102540"/>
              <a:gd name="connsiteX219" fmla="*/ 1648088 w 12191996"/>
              <a:gd name="connsiteY219" fmla="*/ 5013640 h 5102540"/>
              <a:gd name="connsiteX220" fmla="*/ 1609988 w 12191996"/>
              <a:gd name="connsiteY220" fmla="*/ 5032690 h 5102540"/>
              <a:gd name="connsiteX221" fmla="*/ 1573476 w 12191996"/>
              <a:gd name="connsiteY221" fmla="*/ 5051740 h 5102540"/>
              <a:gd name="connsiteX222" fmla="*/ 1532201 w 12191996"/>
              <a:gd name="connsiteY222" fmla="*/ 5067615 h 5102540"/>
              <a:gd name="connsiteX223" fmla="*/ 1486163 w 12191996"/>
              <a:gd name="connsiteY223" fmla="*/ 5081903 h 5102540"/>
              <a:gd name="connsiteX224" fmla="*/ 1433776 w 12191996"/>
              <a:gd name="connsiteY224" fmla="*/ 5093015 h 5102540"/>
              <a:gd name="connsiteX225" fmla="*/ 1373451 w 12191996"/>
              <a:gd name="connsiteY225" fmla="*/ 5100953 h 5102540"/>
              <a:gd name="connsiteX226" fmla="*/ 1305188 w 12191996"/>
              <a:gd name="connsiteY226" fmla="*/ 5102540 h 5102540"/>
              <a:gd name="connsiteX227" fmla="*/ 1236926 w 12191996"/>
              <a:gd name="connsiteY227" fmla="*/ 5100953 h 5102540"/>
              <a:gd name="connsiteX228" fmla="*/ 1176601 w 12191996"/>
              <a:gd name="connsiteY228" fmla="*/ 5093015 h 5102540"/>
              <a:gd name="connsiteX229" fmla="*/ 1124213 w 12191996"/>
              <a:gd name="connsiteY229" fmla="*/ 5081903 h 5102540"/>
              <a:gd name="connsiteX230" fmla="*/ 1078176 w 12191996"/>
              <a:gd name="connsiteY230" fmla="*/ 5067615 h 5102540"/>
              <a:gd name="connsiteX231" fmla="*/ 1036901 w 12191996"/>
              <a:gd name="connsiteY231" fmla="*/ 5051740 h 5102540"/>
              <a:gd name="connsiteX232" fmla="*/ 1000388 w 12191996"/>
              <a:gd name="connsiteY232" fmla="*/ 5032690 h 5102540"/>
              <a:gd name="connsiteX233" fmla="*/ 962288 w 12191996"/>
              <a:gd name="connsiteY233" fmla="*/ 5013640 h 5102540"/>
              <a:gd name="connsiteX234" fmla="*/ 924188 w 12191996"/>
              <a:gd name="connsiteY234" fmla="*/ 4994590 h 5102540"/>
              <a:gd name="connsiteX235" fmla="*/ 887676 w 12191996"/>
              <a:gd name="connsiteY235" fmla="*/ 4978715 h 5102540"/>
              <a:gd name="connsiteX236" fmla="*/ 846401 w 12191996"/>
              <a:gd name="connsiteY236" fmla="*/ 4962840 h 5102540"/>
              <a:gd name="connsiteX237" fmla="*/ 800363 w 12191996"/>
              <a:gd name="connsiteY237" fmla="*/ 4946965 h 5102540"/>
              <a:gd name="connsiteX238" fmla="*/ 747976 w 12191996"/>
              <a:gd name="connsiteY238" fmla="*/ 4935853 h 5102540"/>
              <a:gd name="connsiteX239" fmla="*/ 687651 w 12191996"/>
              <a:gd name="connsiteY239" fmla="*/ 4929503 h 5102540"/>
              <a:gd name="connsiteX240" fmla="*/ 619388 w 12191996"/>
              <a:gd name="connsiteY240" fmla="*/ 4926328 h 5102540"/>
              <a:gd name="connsiteX241" fmla="*/ 551126 w 12191996"/>
              <a:gd name="connsiteY241" fmla="*/ 4929503 h 5102540"/>
              <a:gd name="connsiteX242" fmla="*/ 490801 w 12191996"/>
              <a:gd name="connsiteY242" fmla="*/ 4935853 h 5102540"/>
              <a:gd name="connsiteX243" fmla="*/ 438413 w 12191996"/>
              <a:gd name="connsiteY243" fmla="*/ 4946965 h 5102540"/>
              <a:gd name="connsiteX244" fmla="*/ 392376 w 12191996"/>
              <a:gd name="connsiteY244" fmla="*/ 4962840 h 5102540"/>
              <a:gd name="connsiteX245" fmla="*/ 351101 w 12191996"/>
              <a:gd name="connsiteY245" fmla="*/ 4978715 h 5102540"/>
              <a:gd name="connsiteX246" fmla="*/ 314588 w 12191996"/>
              <a:gd name="connsiteY246" fmla="*/ 4994590 h 5102540"/>
              <a:gd name="connsiteX247" fmla="*/ 276488 w 12191996"/>
              <a:gd name="connsiteY247" fmla="*/ 5013640 h 5102540"/>
              <a:gd name="connsiteX248" fmla="*/ 238388 w 12191996"/>
              <a:gd name="connsiteY248" fmla="*/ 5032690 h 5102540"/>
              <a:gd name="connsiteX249" fmla="*/ 201876 w 12191996"/>
              <a:gd name="connsiteY249" fmla="*/ 5051740 h 5102540"/>
              <a:gd name="connsiteX250" fmla="*/ 160601 w 12191996"/>
              <a:gd name="connsiteY250" fmla="*/ 5067615 h 5102540"/>
              <a:gd name="connsiteX251" fmla="*/ 114563 w 12191996"/>
              <a:gd name="connsiteY251" fmla="*/ 5081903 h 5102540"/>
              <a:gd name="connsiteX252" fmla="*/ 62176 w 12191996"/>
              <a:gd name="connsiteY252" fmla="*/ 5093015 h 5102540"/>
              <a:gd name="connsiteX253" fmla="*/ 1851 w 12191996"/>
              <a:gd name="connsiteY253" fmla="*/ 5100953 h 5102540"/>
              <a:gd name="connsiteX254" fmla="*/ 0 w 12191996"/>
              <a:gd name="connsiteY254" fmla="*/ 5100996 h 5102540"/>
              <a:gd name="connsiteX255" fmla="*/ 0 w 12191996"/>
              <a:gd name="connsiteY255" fmla="*/ 0 h 5102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Lst>
            <a:rect l="l" t="t" r="r" b="b"/>
            <a:pathLst>
              <a:path w="12191996" h="5102540">
                <a:moveTo>
                  <a:pt x="0" y="0"/>
                </a:moveTo>
                <a:lnTo>
                  <a:pt x="12191996" y="0"/>
                </a:lnTo>
                <a:lnTo>
                  <a:pt x="12191996" y="5100996"/>
                </a:lnTo>
                <a:lnTo>
                  <a:pt x="12190145" y="5100953"/>
                </a:lnTo>
                <a:lnTo>
                  <a:pt x="12129819" y="5093016"/>
                </a:lnTo>
                <a:lnTo>
                  <a:pt x="12077431" y="5081903"/>
                </a:lnTo>
                <a:lnTo>
                  <a:pt x="12031395" y="5067615"/>
                </a:lnTo>
                <a:lnTo>
                  <a:pt x="11990119" y="5051740"/>
                </a:lnTo>
                <a:lnTo>
                  <a:pt x="11953607" y="5032690"/>
                </a:lnTo>
                <a:lnTo>
                  <a:pt x="11915507" y="5013640"/>
                </a:lnTo>
                <a:lnTo>
                  <a:pt x="11877407" y="4994590"/>
                </a:lnTo>
                <a:lnTo>
                  <a:pt x="11840895" y="4978715"/>
                </a:lnTo>
                <a:lnTo>
                  <a:pt x="11799619" y="4962840"/>
                </a:lnTo>
                <a:lnTo>
                  <a:pt x="11753581" y="4946965"/>
                </a:lnTo>
                <a:lnTo>
                  <a:pt x="11701195" y="4935853"/>
                </a:lnTo>
                <a:lnTo>
                  <a:pt x="11640869" y="4929503"/>
                </a:lnTo>
                <a:lnTo>
                  <a:pt x="11572607" y="4926328"/>
                </a:lnTo>
                <a:lnTo>
                  <a:pt x="11504345" y="4929503"/>
                </a:lnTo>
                <a:lnTo>
                  <a:pt x="11444019" y="4935853"/>
                </a:lnTo>
                <a:lnTo>
                  <a:pt x="11391631" y="4946965"/>
                </a:lnTo>
                <a:lnTo>
                  <a:pt x="11345595" y="4962840"/>
                </a:lnTo>
                <a:lnTo>
                  <a:pt x="11304319" y="4978715"/>
                </a:lnTo>
                <a:lnTo>
                  <a:pt x="11267807" y="4994590"/>
                </a:lnTo>
                <a:lnTo>
                  <a:pt x="11229707" y="5013640"/>
                </a:lnTo>
                <a:lnTo>
                  <a:pt x="11191607" y="5032690"/>
                </a:lnTo>
                <a:lnTo>
                  <a:pt x="11155095" y="5051740"/>
                </a:lnTo>
                <a:lnTo>
                  <a:pt x="11113819" y="5067615"/>
                </a:lnTo>
                <a:lnTo>
                  <a:pt x="11067781" y="5081903"/>
                </a:lnTo>
                <a:lnTo>
                  <a:pt x="11015395" y="5093015"/>
                </a:lnTo>
                <a:lnTo>
                  <a:pt x="10955069" y="5100953"/>
                </a:lnTo>
                <a:lnTo>
                  <a:pt x="10886807" y="5102540"/>
                </a:lnTo>
                <a:lnTo>
                  <a:pt x="10818545" y="5100953"/>
                </a:lnTo>
                <a:lnTo>
                  <a:pt x="10758219" y="5093015"/>
                </a:lnTo>
                <a:lnTo>
                  <a:pt x="10705831" y="5081903"/>
                </a:lnTo>
                <a:lnTo>
                  <a:pt x="10659795" y="5067615"/>
                </a:lnTo>
                <a:lnTo>
                  <a:pt x="10618519" y="5051740"/>
                </a:lnTo>
                <a:lnTo>
                  <a:pt x="10582007" y="5032690"/>
                </a:lnTo>
                <a:lnTo>
                  <a:pt x="10543907" y="5013640"/>
                </a:lnTo>
                <a:lnTo>
                  <a:pt x="10505807" y="4994590"/>
                </a:lnTo>
                <a:lnTo>
                  <a:pt x="10469295" y="4978715"/>
                </a:lnTo>
                <a:lnTo>
                  <a:pt x="10428019" y="4962840"/>
                </a:lnTo>
                <a:lnTo>
                  <a:pt x="10381981" y="4946965"/>
                </a:lnTo>
                <a:lnTo>
                  <a:pt x="10329595" y="4935853"/>
                </a:lnTo>
                <a:lnTo>
                  <a:pt x="10269269" y="4929503"/>
                </a:lnTo>
                <a:lnTo>
                  <a:pt x="10201007" y="4926328"/>
                </a:lnTo>
                <a:lnTo>
                  <a:pt x="10132745" y="4929503"/>
                </a:lnTo>
                <a:lnTo>
                  <a:pt x="10072419" y="4935853"/>
                </a:lnTo>
                <a:lnTo>
                  <a:pt x="10020031" y="4946965"/>
                </a:lnTo>
                <a:lnTo>
                  <a:pt x="9973995" y="4962840"/>
                </a:lnTo>
                <a:lnTo>
                  <a:pt x="9932719" y="4978715"/>
                </a:lnTo>
                <a:lnTo>
                  <a:pt x="9896207" y="4994590"/>
                </a:lnTo>
                <a:lnTo>
                  <a:pt x="9820007" y="5032690"/>
                </a:lnTo>
                <a:lnTo>
                  <a:pt x="9783495" y="5051740"/>
                </a:lnTo>
                <a:lnTo>
                  <a:pt x="9742219" y="5067615"/>
                </a:lnTo>
                <a:lnTo>
                  <a:pt x="9696181" y="5081903"/>
                </a:lnTo>
                <a:lnTo>
                  <a:pt x="9643795" y="5093015"/>
                </a:lnTo>
                <a:lnTo>
                  <a:pt x="9583469" y="5100953"/>
                </a:lnTo>
                <a:lnTo>
                  <a:pt x="9515207" y="5102540"/>
                </a:lnTo>
                <a:lnTo>
                  <a:pt x="9446945" y="5100953"/>
                </a:lnTo>
                <a:lnTo>
                  <a:pt x="9386619" y="5093015"/>
                </a:lnTo>
                <a:lnTo>
                  <a:pt x="9334231" y="5081903"/>
                </a:lnTo>
                <a:lnTo>
                  <a:pt x="9288195" y="5067615"/>
                </a:lnTo>
                <a:lnTo>
                  <a:pt x="9246919" y="5051740"/>
                </a:lnTo>
                <a:lnTo>
                  <a:pt x="9210407" y="5032690"/>
                </a:lnTo>
                <a:lnTo>
                  <a:pt x="9172307" y="5013640"/>
                </a:lnTo>
                <a:lnTo>
                  <a:pt x="9134207" y="4994590"/>
                </a:lnTo>
                <a:lnTo>
                  <a:pt x="9097695" y="4978715"/>
                </a:lnTo>
                <a:lnTo>
                  <a:pt x="9056419" y="4962840"/>
                </a:lnTo>
                <a:lnTo>
                  <a:pt x="9010381" y="4946965"/>
                </a:lnTo>
                <a:lnTo>
                  <a:pt x="8957995" y="4935853"/>
                </a:lnTo>
                <a:lnTo>
                  <a:pt x="8897669" y="4929503"/>
                </a:lnTo>
                <a:lnTo>
                  <a:pt x="8827819" y="4926328"/>
                </a:lnTo>
                <a:lnTo>
                  <a:pt x="8761145" y="4929503"/>
                </a:lnTo>
                <a:lnTo>
                  <a:pt x="8700819" y="4935853"/>
                </a:lnTo>
                <a:lnTo>
                  <a:pt x="8648431" y="4946965"/>
                </a:lnTo>
                <a:lnTo>
                  <a:pt x="8602395" y="4962840"/>
                </a:lnTo>
                <a:lnTo>
                  <a:pt x="8561119" y="4978715"/>
                </a:lnTo>
                <a:lnTo>
                  <a:pt x="8524607" y="4994590"/>
                </a:lnTo>
                <a:lnTo>
                  <a:pt x="8486507" y="5013640"/>
                </a:lnTo>
                <a:lnTo>
                  <a:pt x="8448407" y="5032690"/>
                </a:lnTo>
                <a:lnTo>
                  <a:pt x="8411895" y="5051740"/>
                </a:lnTo>
                <a:lnTo>
                  <a:pt x="8370620" y="5067615"/>
                </a:lnTo>
                <a:lnTo>
                  <a:pt x="8324582" y="5081903"/>
                </a:lnTo>
                <a:lnTo>
                  <a:pt x="8272195" y="5093015"/>
                </a:lnTo>
                <a:lnTo>
                  <a:pt x="8211870" y="5100953"/>
                </a:lnTo>
                <a:lnTo>
                  <a:pt x="8143607" y="5102540"/>
                </a:lnTo>
                <a:lnTo>
                  <a:pt x="8075345" y="5100953"/>
                </a:lnTo>
                <a:lnTo>
                  <a:pt x="8015020" y="5093015"/>
                </a:lnTo>
                <a:lnTo>
                  <a:pt x="7962632" y="5081903"/>
                </a:lnTo>
                <a:lnTo>
                  <a:pt x="7916595" y="5067615"/>
                </a:lnTo>
                <a:lnTo>
                  <a:pt x="7875320" y="5051740"/>
                </a:lnTo>
                <a:lnTo>
                  <a:pt x="7838807" y="5032690"/>
                </a:lnTo>
                <a:lnTo>
                  <a:pt x="7800707" y="5013640"/>
                </a:lnTo>
                <a:lnTo>
                  <a:pt x="7762607" y="4994590"/>
                </a:lnTo>
                <a:lnTo>
                  <a:pt x="7726095" y="4978715"/>
                </a:lnTo>
                <a:lnTo>
                  <a:pt x="7684820" y="4962840"/>
                </a:lnTo>
                <a:lnTo>
                  <a:pt x="7638782" y="4946965"/>
                </a:lnTo>
                <a:lnTo>
                  <a:pt x="7586395" y="4935853"/>
                </a:lnTo>
                <a:lnTo>
                  <a:pt x="7526070" y="4929503"/>
                </a:lnTo>
                <a:lnTo>
                  <a:pt x="7457807" y="4926328"/>
                </a:lnTo>
                <a:lnTo>
                  <a:pt x="7389545" y="4929503"/>
                </a:lnTo>
                <a:lnTo>
                  <a:pt x="7329220" y="4935853"/>
                </a:lnTo>
                <a:lnTo>
                  <a:pt x="7276832" y="4946965"/>
                </a:lnTo>
                <a:lnTo>
                  <a:pt x="7230795" y="4962840"/>
                </a:lnTo>
                <a:lnTo>
                  <a:pt x="7189520" y="4978715"/>
                </a:lnTo>
                <a:lnTo>
                  <a:pt x="7153007" y="4994590"/>
                </a:lnTo>
                <a:lnTo>
                  <a:pt x="7114907" y="5013640"/>
                </a:lnTo>
                <a:lnTo>
                  <a:pt x="7076807" y="5032690"/>
                </a:lnTo>
                <a:lnTo>
                  <a:pt x="7040295" y="5051740"/>
                </a:lnTo>
                <a:lnTo>
                  <a:pt x="6999020" y="5067615"/>
                </a:lnTo>
                <a:lnTo>
                  <a:pt x="6952982" y="5081903"/>
                </a:lnTo>
                <a:lnTo>
                  <a:pt x="6900595" y="5093015"/>
                </a:lnTo>
                <a:lnTo>
                  <a:pt x="6840270" y="5100953"/>
                </a:lnTo>
                <a:lnTo>
                  <a:pt x="6781798" y="5102313"/>
                </a:lnTo>
                <a:lnTo>
                  <a:pt x="6723326" y="5100953"/>
                </a:lnTo>
                <a:lnTo>
                  <a:pt x="6663001" y="5093015"/>
                </a:lnTo>
                <a:lnTo>
                  <a:pt x="6610613" y="5081903"/>
                </a:lnTo>
                <a:lnTo>
                  <a:pt x="6564576" y="5067615"/>
                </a:lnTo>
                <a:lnTo>
                  <a:pt x="6523301" y="5051740"/>
                </a:lnTo>
                <a:lnTo>
                  <a:pt x="6486788" y="5032690"/>
                </a:lnTo>
                <a:lnTo>
                  <a:pt x="6448688" y="5013640"/>
                </a:lnTo>
                <a:lnTo>
                  <a:pt x="6410588" y="4994590"/>
                </a:lnTo>
                <a:lnTo>
                  <a:pt x="6374076" y="4978715"/>
                </a:lnTo>
                <a:lnTo>
                  <a:pt x="6332801" y="4962840"/>
                </a:lnTo>
                <a:lnTo>
                  <a:pt x="6286763" y="4946965"/>
                </a:lnTo>
                <a:lnTo>
                  <a:pt x="6234376" y="4935853"/>
                </a:lnTo>
                <a:lnTo>
                  <a:pt x="6174051" y="4929503"/>
                </a:lnTo>
                <a:lnTo>
                  <a:pt x="6105788" y="4926328"/>
                </a:lnTo>
                <a:lnTo>
                  <a:pt x="6095998" y="4926783"/>
                </a:lnTo>
                <a:lnTo>
                  <a:pt x="6086208" y="4926328"/>
                </a:lnTo>
                <a:lnTo>
                  <a:pt x="6017946" y="4929503"/>
                </a:lnTo>
                <a:lnTo>
                  <a:pt x="5957620" y="4935853"/>
                </a:lnTo>
                <a:lnTo>
                  <a:pt x="5905233" y="4946965"/>
                </a:lnTo>
                <a:lnTo>
                  <a:pt x="5859195" y="4962840"/>
                </a:lnTo>
                <a:lnTo>
                  <a:pt x="5817920" y="4978715"/>
                </a:lnTo>
                <a:lnTo>
                  <a:pt x="5781407" y="4994590"/>
                </a:lnTo>
                <a:lnTo>
                  <a:pt x="5743307" y="5013640"/>
                </a:lnTo>
                <a:lnTo>
                  <a:pt x="5705208" y="5032690"/>
                </a:lnTo>
                <a:lnTo>
                  <a:pt x="5668695" y="5051740"/>
                </a:lnTo>
                <a:lnTo>
                  <a:pt x="5627420" y="5067615"/>
                </a:lnTo>
                <a:lnTo>
                  <a:pt x="5581382" y="5081903"/>
                </a:lnTo>
                <a:lnTo>
                  <a:pt x="5528995" y="5093015"/>
                </a:lnTo>
                <a:lnTo>
                  <a:pt x="5468670" y="5100953"/>
                </a:lnTo>
                <a:lnTo>
                  <a:pt x="5410198" y="5102313"/>
                </a:lnTo>
                <a:lnTo>
                  <a:pt x="5351726" y="5100953"/>
                </a:lnTo>
                <a:lnTo>
                  <a:pt x="5291400" y="5093015"/>
                </a:lnTo>
                <a:lnTo>
                  <a:pt x="5239013" y="5081903"/>
                </a:lnTo>
                <a:lnTo>
                  <a:pt x="5192976" y="5067615"/>
                </a:lnTo>
                <a:lnTo>
                  <a:pt x="5151700" y="5051740"/>
                </a:lnTo>
                <a:lnTo>
                  <a:pt x="5115188" y="5032690"/>
                </a:lnTo>
                <a:lnTo>
                  <a:pt x="5077089" y="5013640"/>
                </a:lnTo>
                <a:lnTo>
                  <a:pt x="5038988" y="4994590"/>
                </a:lnTo>
                <a:lnTo>
                  <a:pt x="5002476" y="4978715"/>
                </a:lnTo>
                <a:lnTo>
                  <a:pt x="4961200" y="4962840"/>
                </a:lnTo>
                <a:lnTo>
                  <a:pt x="4915164" y="4946965"/>
                </a:lnTo>
                <a:lnTo>
                  <a:pt x="4862776" y="4935853"/>
                </a:lnTo>
                <a:lnTo>
                  <a:pt x="4802452" y="4929503"/>
                </a:lnTo>
                <a:lnTo>
                  <a:pt x="4734188" y="4926328"/>
                </a:lnTo>
                <a:lnTo>
                  <a:pt x="4665927" y="4929503"/>
                </a:lnTo>
                <a:lnTo>
                  <a:pt x="4605601" y="4935853"/>
                </a:lnTo>
                <a:lnTo>
                  <a:pt x="4553214" y="4946965"/>
                </a:lnTo>
                <a:lnTo>
                  <a:pt x="4507176" y="4962840"/>
                </a:lnTo>
                <a:lnTo>
                  <a:pt x="4465901" y="4978715"/>
                </a:lnTo>
                <a:lnTo>
                  <a:pt x="4429388" y="4994590"/>
                </a:lnTo>
                <a:lnTo>
                  <a:pt x="4353188" y="5032690"/>
                </a:lnTo>
                <a:lnTo>
                  <a:pt x="4316676" y="5051740"/>
                </a:lnTo>
                <a:lnTo>
                  <a:pt x="4275401" y="5067615"/>
                </a:lnTo>
                <a:lnTo>
                  <a:pt x="4229363" y="5081903"/>
                </a:lnTo>
                <a:lnTo>
                  <a:pt x="4176976" y="5093015"/>
                </a:lnTo>
                <a:lnTo>
                  <a:pt x="4116651" y="5100953"/>
                </a:lnTo>
                <a:lnTo>
                  <a:pt x="4048388" y="5102540"/>
                </a:lnTo>
                <a:lnTo>
                  <a:pt x="3980126" y="5100953"/>
                </a:lnTo>
                <a:lnTo>
                  <a:pt x="3919801" y="5093015"/>
                </a:lnTo>
                <a:lnTo>
                  <a:pt x="3867413" y="5081903"/>
                </a:lnTo>
                <a:lnTo>
                  <a:pt x="3821376" y="5067615"/>
                </a:lnTo>
                <a:lnTo>
                  <a:pt x="3780101" y="5051740"/>
                </a:lnTo>
                <a:lnTo>
                  <a:pt x="3743588" y="5032690"/>
                </a:lnTo>
                <a:lnTo>
                  <a:pt x="3705488" y="5013640"/>
                </a:lnTo>
                <a:lnTo>
                  <a:pt x="3667388" y="4994590"/>
                </a:lnTo>
                <a:lnTo>
                  <a:pt x="3630876" y="4978715"/>
                </a:lnTo>
                <a:lnTo>
                  <a:pt x="3589601" y="4962840"/>
                </a:lnTo>
                <a:lnTo>
                  <a:pt x="3543563" y="4946965"/>
                </a:lnTo>
                <a:lnTo>
                  <a:pt x="3491176" y="4935853"/>
                </a:lnTo>
                <a:lnTo>
                  <a:pt x="3430851" y="4929503"/>
                </a:lnTo>
                <a:lnTo>
                  <a:pt x="3361001" y="4926328"/>
                </a:lnTo>
                <a:lnTo>
                  <a:pt x="3294326" y="4929503"/>
                </a:lnTo>
                <a:lnTo>
                  <a:pt x="3234001" y="4935853"/>
                </a:lnTo>
                <a:lnTo>
                  <a:pt x="3181613" y="4946965"/>
                </a:lnTo>
                <a:lnTo>
                  <a:pt x="3135576" y="4962840"/>
                </a:lnTo>
                <a:lnTo>
                  <a:pt x="3094301" y="4978715"/>
                </a:lnTo>
                <a:lnTo>
                  <a:pt x="3057788" y="4994590"/>
                </a:lnTo>
                <a:lnTo>
                  <a:pt x="3019688" y="5013640"/>
                </a:lnTo>
                <a:lnTo>
                  <a:pt x="2981588" y="5032690"/>
                </a:lnTo>
                <a:lnTo>
                  <a:pt x="2945076" y="5051740"/>
                </a:lnTo>
                <a:lnTo>
                  <a:pt x="2903801" y="5067615"/>
                </a:lnTo>
                <a:lnTo>
                  <a:pt x="2857763" y="5081903"/>
                </a:lnTo>
                <a:lnTo>
                  <a:pt x="2805376" y="5093015"/>
                </a:lnTo>
                <a:lnTo>
                  <a:pt x="2745051" y="5100953"/>
                </a:lnTo>
                <a:lnTo>
                  <a:pt x="2676788" y="5102540"/>
                </a:lnTo>
                <a:lnTo>
                  <a:pt x="2608526" y="5100953"/>
                </a:lnTo>
                <a:lnTo>
                  <a:pt x="2548201" y="5093015"/>
                </a:lnTo>
                <a:lnTo>
                  <a:pt x="2495813" y="5081903"/>
                </a:lnTo>
                <a:lnTo>
                  <a:pt x="2449776" y="5067615"/>
                </a:lnTo>
                <a:lnTo>
                  <a:pt x="2408501" y="5051740"/>
                </a:lnTo>
                <a:lnTo>
                  <a:pt x="2371988" y="5032690"/>
                </a:lnTo>
                <a:lnTo>
                  <a:pt x="2333888" y="5013640"/>
                </a:lnTo>
                <a:lnTo>
                  <a:pt x="2295788" y="4994590"/>
                </a:lnTo>
                <a:lnTo>
                  <a:pt x="2259276" y="4978715"/>
                </a:lnTo>
                <a:lnTo>
                  <a:pt x="2218001" y="4962840"/>
                </a:lnTo>
                <a:lnTo>
                  <a:pt x="2171963" y="4946965"/>
                </a:lnTo>
                <a:lnTo>
                  <a:pt x="2119576" y="4935853"/>
                </a:lnTo>
                <a:lnTo>
                  <a:pt x="2059251" y="4929503"/>
                </a:lnTo>
                <a:lnTo>
                  <a:pt x="1990988" y="4926328"/>
                </a:lnTo>
                <a:lnTo>
                  <a:pt x="1922726" y="4929503"/>
                </a:lnTo>
                <a:lnTo>
                  <a:pt x="1862401" y="4935853"/>
                </a:lnTo>
                <a:lnTo>
                  <a:pt x="1810013" y="4946965"/>
                </a:lnTo>
                <a:lnTo>
                  <a:pt x="1763976" y="4962840"/>
                </a:lnTo>
                <a:lnTo>
                  <a:pt x="1722701" y="4978715"/>
                </a:lnTo>
                <a:lnTo>
                  <a:pt x="1686188" y="4994590"/>
                </a:lnTo>
                <a:lnTo>
                  <a:pt x="1648088" y="5013640"/>
                </a:lnTo>
                <a:lnTo>
                  <a:pt x="1609988" y="5032690"/>
                </a:lnTo>
                <a:lnTo>
                  <a:pt x="1573476" y="5051740"/>
                </a:lnTo>
                <a:lnTo>
                  <a:pt x="1532201" y="5067615"/>
                </a:lnTo>
                <a:lnTo>
                  <a:pt x="1486163" y="5081903"/>
                </a:lnTo>
                <a:lnTo>
                  <a:pt x="1433776" y="5093015"/>
                </a:lnTo>
                <a:lnTo>
                  <a:pt x="1373451" y="5100953"/>
                </a:lnTo>
                <a:lnTo>
                  <a:pt x="1305188" y="5102540"/>
                </a:lnTo>
                <a:lnTo>
                  <a:pt x="1236926" y="5100953"/>
                </a:lnTo>
                <a:lnTo>
                  <a:pt x="1176601" y="5093015"/>
                </a:lnTo>
                <a:lnTo>
                  <a:pt x="1124213" y="5081903"/>
                </a:lnTo>
                <a:lnTo>
                  <a:pt x="1078176" y="5067615"/>
                </a:lnTo>
                <a:lnTo>
                  <a:pt x="1036901" y="5051740"/>
                </a:lnTo>
                <a:lnTo>
                  <a:pt x="1000388" y="5032690"/>
                </a:lnTo>
                <a:lnTo>
                  <a:pt x="962288" y="5013640"/>
                </a:lnTo>
                <a:lnTo>
                  <a:pt x="924188" y="4994590"/>
                </a:lnTo>
                <a:lnTo>
                  <a:pt x="887676" y="4978715"/>
                </a:lnTo>
                <a:lnTo>
                  <a:pt x="846401" y="4962840"/>
                </a:lnTo>
                <a:lnTo>
                  <a:pt x="800363" y="4946965"/>
                </a:lnTo>
                <a:lnTo>
                  <a:pt x="747976" y="4935853"/>
                </a:lnTo>
                <a:lnTo>
                  <a:pt x="687651" y="4929503"/>
                </a:lnTo>
                <a:lnTo>
                  <a:pt x="619388" y="4926328"/>
                </a:lnTo>
                <a:lnTo>
                  <a:pt x="551126" y="4929503"/>
                </a:lnTo>
                <a:lnTo>
                  <a:pt x="490801" y="4935853"/>
                </a:lnTo>
                <a:lnTo>
                  <a:pt x="438413" y="4946965"/>
                </a:lnTo>
                <a:lnTo>
                  <a:pt x="392376" y="4962840"/>
                </a:lnTo>
                <a:lnTo>
                  <a:pt x="351101" y="4978715"/>
                </a:lnTo>
                <a:lnTo>
                  <a:pt x="314588" y="4994590"/>
                </a:lnTo>
                <a:lnTo>
                  <a:pt x="276488" y="5013640"/>
                </a:lnTo>
                <a:lnTo>
                  <a:pt x="238388" y="5032690"/>
                </a:lnTo>
                <a:lnTo>
                  <a:pt x="201876" y="5051740"/>
                </a:lnTo>
                <a:lnTo>
                  <a:pt x="160601" y="5067615"/>
                </a:lnTo>
                <a:lnTo>
                  <a:pt x="114563" y="5081903"/>
                </a:lnTo>
                <a:lnTo>
                  <a:pt x="62176" y="5093015"/>
                </a:lnTo>
                <a:lnTo>
                  <a:pt x="1851" y="5100953"/>
                </a:lnTo>
                <a:lnTo>
                  <a:pt x="0" y="5100996"/>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1A9D23A4-05CD-47C8-BB47-4845505D2ACE}"/>
              </a:ext>
            </a:extLst>
          </p:cNvPr>
          <p:cNvSpPr>
            <a:spLocks noGrp="1"/>
          </p:cNvSpPr>
          <p:nvPr>
            <p:ph type="title"/>
          </p:nvPr>
        </p:nvSpPr>
        <p:spPr>
          <a:xfrm>
            <a:off x="1580257" y="864911"/>
            <a:ext cx="9031484" cy="3467282"/>
          </a:xfrm>
        </p:spPr>
        <p:txBody>
          <a:bodyPr vert="horz" lIns="91440" tIns="45720" rIns="91440" bIns="45720" rtlCol="0" anchor="ctr">
            <a:normAutofit/>
          </a:bodyPr>
          <a:lstStyle/>
          <a:p>
            <a:pPr algn="ctr"/>
            <a:r>
              <a:rPr lang="en-US" sz="4800" kern="1200" dirty="0">
                <a:solidFill>
                  <a:schemeClr val="tx1"/>
                </a:solidFill>
                <a:latin typeface="+mn-lt"/>
                <a:ea typeface="+mj-ea"/>
                <a:cs typeface="+mj-cs"/>
              </a:rPr>
              <a:t>Do all people with OCD have the same severity of symptoms? </a:t>
            </a:r>
            <a:br>
              <a:rPr lang="en-US" sz="4800" kern="1200" dirty="0">
                <a:solidFill>
                  <a:schemeClr val="tx1"/>
                </a:solidFill>
                <a:latin typeface="+mn-lt"/>
                <a:ea typeface="+mj-ea"/>
                <a:cs typeface="+mj-cs"/>
              </a:rPr>
            </a:br>
            <a:endParaRPr lang="en-US" sz="4800" kern="1200" dirty="0">
              <a:solidFill>
                <a:schemeClr val="tx1"/>
              </a:solidFill>
              <a:latin typeface="+mn-lt"/>
              <a:ea typeface="+mj-ea"/>
              <a:cs typeface="+mj-cs"/>
            </a:endParaRPr>
          </a:p>
        </p:txBody>
      </p:sp>
      <p:sp>
        <p:nvSpPr>
          <p:cNvPr id="14" name="Freeform: Shape 13">
            <a:extLst>
              <a:ext uri="{FF2B5EF4-FFF2-40B4-BE49-F238E27FC236}">
                <a16:creationId xmlns:a16="http://schemas.microsoft.com/office/drawing/2014/main" id="{98C1887B-FB03-4296-8352-8CFA0080F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4926330"/>
            <a:ext cx="12191996" cy="320591"/>
          </a:xfrm>
          <a:custGeom>
            <a:avLst/>
            <a:gdLst>
              <a:gd name="connsiteX0" fmla="*/ 619389 w 12191996"/>
              <a:gd name="connsiteY0" fmla="*/ 0 h 320591"/>
              <a:gd name="connsiteX1" fmla="*/ 687652 w 12191996"/>
              <a:gd name="connsiteY1" fmla="*/ 3175 h 320591"/>
              <a:gd name="connsiteX2" fmla="*/ 747977 w 12191996"/>
              <a:gd name="connsiteY2" fmla="*/ 9525 h 320591"/>
              <a:gd name="connsiteX3" fmla="*/ 800364 w 12191996"/>
              <a:gd name="connsiteY3" fmla="*/ 20637 h 320591"/>
              <a:gd name="connsiteX4" fmla="*/ 846402 w 12191996"/>
              <a:gd name="connsiteY4" fmla="*/ 36512 h 320591"/>
              <a:gd name="connsiteX5" fmla="*/ 887677 w 12191996"/>
              <a:gd name="connsiteY5" fmla="*/ 52387 h 320591"/>
              <a:gd name="connsiteX6" fmla="*/ 924189 w 12191996"/>
              <a:gd name="connsiteY6" fmla="*/ 68262 h 320591"/>
              <a:gd name="connsiteX7" fmla="*/ 962289 w 12191996"/>
              <a:gd name="connsiteY7" fmla="*/ 87312 h 320591"/>
              <a:gd name="connsiteX8" fmla="*/ 1000389 w 12191996"/>
              <a:gd name="connsiteY8" fmla="*/ 106362 h 320591"/>
              <a:gd name="connsiteX9" fmla="*/ 1036902 w 12191996"/>
              <a:gd name="connsiteY9" fmla="*/ 125412 h 320591"/>
              <a:gd name="connsiteX10" fmla="*/ 1078177 w 12191996"/>
              <a:gd name="connsiteY10" fmla="*/ 141287 h 320591"/>
              <a:gd name="connsiteX11" fmla="*/ 1124214 w 12191996"/>
              <a:gd name="connsiteY11" fmla="*/ 155575 h 320591"/>
              <a:gd name="connsiteX12" fmla="*/ 1176602 w 12191996"/>
              <a:gd name="connsiteY12" fmla="*/ 166687 h 320591"/>
              <a:gd name="connsiteX13" fmla="*/ 1236927 w 12191996"/>
              <a:gd name="connsiteY13" fmla="*/ 174625 h 320591"/>
              <a:gd name="connsiteX14" fmla="*/ 1305189 w 12191996"/>
              <a:gd name="connsiteY14" fmla="*/ 176212 h 320591"/>
              <a:gd name="connsiteX15" fmla="*/ 1373452 w 12191996"/>
              <a:gd name="connsiteY15" fmla="*/ 174625 h 320591"/>
              <a:gd name="connsiteX16" fmla="*/ 1433777 w 12191996"/>
              <a:gd name="connsiteY16" fmla="*/ 166687 h 320591"/>
              <a:gd name="connsiteX17" fmla="*/ 1486164 w 12191996"/>
              <a:gd name="connsiteY17" fmla="*/ 155575 h 320591"/>
              <a:gd name="connsiteX18" fmla="*/ 1532202 w 12191996"/>
              <a:gd name="connsiteY18" fmla="*/ 141287 h 320591"/>
              <a:gd name="connsiteX19" fmla="*/ 1573477 w 12191996"/>
              <a:gd name="connsiteY19" fmla="*/ 125412 h 320591"/>
              <a:gd name="connsiteX20" fmla="*/ 1609989 w 12191996"/>
              <a:gd name="connsiteY20" fmla="*/ 106362 h 320591"/>
              <a:gd name="connsiteX21" fmla="*/ 1648089 w 12191996"/>
              <a:gd name="connsiteY21" fmla="*/ 87312 h 320591"/>
              <a:gd name="connsiteX22" fmla="*/ 1686189 w 12191996"/>
              <a:gd name="connsiteY22" fmla="*/ 68262 h 320591"/>
              <a:gd name="connsiteX23" fmla="*/ 1722702 w 12191996"/>
              <a:gd name="connsiteY23" fmla="*/ 52387 h 320591"/>
              <a:gd name="connsiteX24" fmla="*/ 1763977 w 12191996"/>
              <a:gd name="connsiteY24" fmla="*/ 36512 h 320591"/>
              <a:gd name="connsiteX25" fmla="*/ 1810014 w 12191996"/>
              <a:gd name="connsiteY25" fmla="*/ 20637 h 320591"/>
              <a:gd name="connsiteX26" fmla="*/ 1862402 w 12191996"/>
              <a:gd name="connsiteY26" fmla="*/ 9525 h 320591"/>
              <a:gd name="connsiteX27" fmla="*/ 1922727 w 12191996"/>
              <a:gd name="connsiteY27" fmla="*/ 3175 h 320591"/>
              <a:gd name="connsiteX28" fmla="*/ 1990989 w 12191996"/>
              <a:gd name="connsiteY28" fmla="*/ 0 h 320591"/>
              <a:gd name="connsiteX29" fmla="*/ 2059252 w 12191996"/>
              <a:gd name="connsiteY29" fmla="*/ 3175 h 320591"/>
              <a:gd name="connsiteX30" fmla="*/ 2119577 w 12191996"/>
              <a:gd name="connsiteY30" fmla="*/ 9525 h 320591"/>
              <a:gd name="connsiteX31" fmla="*/ 2171964 w 12191996"/>
              <a:gd name="connsiteY31" fmla="*/ 20637 h 320591"/>
              <a:gd name="connsiteX32" fmla="*/ 2218002 w 12191996"/>
              <a:gd name="connsiteY32" fmla="*/ 36512 h 320591"/>
              <a:gd name="connsiteX33" fmla="*/ 2259277 w 12191996"/>
              <a:gd name="connsiteY33" fmla="*/ 52387 h 320591"/>
              <a:gd name="connsiteX34" fmla="*/ 2295789 w 12191996"/>
              <a:gd name="connsiteY34" fmla="*/ 68262 h 320591"/>
              <a:gd name="connsiteX35" fmla="*/ 2333889 w 12191996"/>
              <a:gd name="connsiteY35" fmla="*/ 87312 h 320591"/>
              <a:gd name="connsiteX36" fmla="*/ 2371989 w 12191996"/>
              <a:gd name="connsiteY36" fmla="*/ 106362 h 320591"/>
              <a:gd name="connsiteX37" fmla="*/ 2408502 w 12191996"/>
              <a:gd name="connsiteY37" fmla="*/ 125412 h 320591"/>
              <a:gd name="connsiteX38" fmla="*/ 2449777 w 12191996"/>
              <a:gd name="connsiteY38" fmla="*/ 141287 h 320591"/>
              <a:gd name="connsiteX39" fmla="*/ 2495814 w 12191996"/>
              <a:gd name="connsiteY39" fmla="*/ 155575 h 320591"/>
              <a:gd name="connsiteX40" fmla="*/ 2548202 w 12191996"/>
              <a:gd name="connsiteY40" fmla="*/ 166687 h 320591"/>
              <a:gd name="connsiteX41" fmla="*/ 2608527 w 12191996"/>
              <a:gd name="connsiteY41" fmla="*/ 174625 h 320591"/>
              <a:gd name="connsiteX42" fmla="*/ 2676789 w 12191996"/>
              <a:gd name="connsiteY42" fmla="*/ 176212 h 320591"/>
              <a:gd name="connsiteX43" fmla="*/ 2745052 w 12191996"/>
              <a:gd name="connsiteY43" fmla="*/ 174625 h 320591"/>
              <a:gd name="connsiteX44" fmla="*/ 2805377 w 12191996"/>
              <a:gd name="connsiteY44" fmla="*/ 166687 h 320591"/>
              <a:gd name="connsiteX45" fmla="*/ 2857764 w 12191996"/>
              <a:gd name="connsiteY45" fmla="*/ 155575 h 320591"/>
              <a:gd name="connsiteX46" fmla="*/ 2903802 w 12191996"/>
              <a:gd name="connsiteY46" fmla="*/ 141287 h 320591"/>
              <a:gd name="connsiteX47" fmla="*/ 2945077 w 12191996"/>
              <a:gd name="connsiteY47" fmla="*/ 125412 h 320591"/>
              <a:gd name="connsiteX48" fmla="*/ 2981589 w 12191996"/>
              <a:gd name="connsiteY48" fmla="*/ 106362 h 320591"/>
              <a:gd name="connsiteX49" fmla="*/ 3019689 w 12191996"/>
              <a:gd name="connsiteY49" fmla="*/ 87312 h 320591"/>
              <a:gd name="connsiteX50" fmla="*/ 3057789 w 12191996"/>
              <a:gd name="connsiteY50" fmla="*/ 68262 h 320591"/>
              <a:gd name="connsiteX51" fmla="*/ 3094302 w 12191996"/>
              <a:gd name="connsiteY51" fmla="*/ 52387 h 320591"/>
              <a:gd name="connsiteX52" fmla="*/ 3135577 w 12191996"/>
              <a:gd name="connsiteY52" fmla="*/ 36512 h 320591"/>
              <a:gd name="connsiteX53" fmla="*/ 3181614 w 12191996"/>
              <a:gd name="connsiteY53" fmla="*/ 20637 h 320591"/>
              <a:gd name="connsiteX54" fmla="*/ 3234002 w 12191996"/>
              <a:gd name="connsiteY54" fmla="*/ 9525 h 320591"/>
              <a:gd name="connsiteX55" fmla="*/ 3294327 w 12191996"/>
              <a:gd name="connsiteY55" fmla="*/ 3175 h 320591"/>
              <a:gd name="connsiteX56" fmla="*/ 3361002 w 12191996"/>
              <a:gd name="connsiteY56" fmla="*/ 0 h 320591"/>
              <a:gd name="connsiteX57" fmla="*/ 3430852 w 12191996"/>
              <a:gd name="connsiteY57" fmla="*/ 3175 h 320591"/>
              <a:gd name="connsiteX58" fmla="*/ 3491177 w 12191996"/>
              <a:gd name="connsiteY58" fmla="*/ 9525 h 320591"/>
              <a:gd name="connsiteX59" fmla="*/ 3543564 w 12191996"/>
              <a:gd name="connsiteY59" fmla="*/ 20637 h 320591"/>
              <a:gd name="connsiteX60" fmla="*/ 3589602 w 12191996"/>
              <a:gd name="connsiteY60" fmla="*/ 36512 h 320591"/>
              <a:gd name="connsiteX61" fmla="*/ 3630877 w 12191996"/>
              <a:gd name="connsiteY61" fmla="*/ 52387 h 320591"/>
              <a:gd name="connsiteX62" fmla="*/ 3667389 w 12191996"/>
              <a:gd name="connsiteY62" fmla="*/ 68262 h 320591"/>
              <a:gd name="connsiteX63" fmla="*/ 3705489 w 12191996"/>
              <a:gd name="connsiteY63" fmla="*/ 87312 h 320591"/>
              <a:gd name="connsiteX64" fmla="*/ 3743589 w 12191996"/>
              <a:gd name="connsiteY64" fmla="*/ 106362 h 320591"/>
              <a:gd name="connsiteX65" fmla="*/ 3780102 w 12191996"/>
              <a:gd name="connsiteY65" fmla="*/ 125412 h 320591"/>
              <a:gd name="connsiteX66" fmla="*/ 3821377 w 12191996"/>
              <a:gd name="connsiteY66" fmla="*/ 141287 h 320591"/>
              <a:gd name="connsiteX67" fmla="*/ 3867414 w 12191996"/>
              <a:gd name="connsiteY67" fmla="*/ 155575 h 320591"/>
              <a:gd name="connsiteX68" fmla="*/ 3919802 w 12191996"/>
              <a:gd name="connsiteY68" fmla="*/ 166687 h 320591"/>
              <a:gd name="connsiteX69" fmla="*/ 3980127 w 12191996"/>
              <a:gd name="connsiteY69" fmla="*/ 174625 h 320591"/>
              <a:gd name="connsiteX70" fmla="*/ 4048389 w 12191996"/>
              <a:gd name="connsiteY70" fmla="*/ 176212 h 320591"/>
              <a:gd name="connsiteX71" fmla="*/ 4116652 w 12191996"/>
              <a:gd name="connsiteY71" fmla="*/ 174625 h 320591"/>
              <a:gd name="connsiteX72" fmla="*/ 4176977 w 12191996"/>
              <a:gd name="connsiteY72" fmla="*/ 166687 h 320591"/>
              <a:gd name="connsiteX73" fmla="*/ 4229364 w 12191996"/>
              <a:gd name="connsiteY73" fmla="*/ 155575 h 320591"/>
              <a:gd name="connsiteX74" fmla="*/ 4275402 w 12191996"/>
              <a:gd name="connsiteY74" fmla="*/ 141287 h 320591"/>
              <a:gd name="connsiteX75" fmla="*/ 4316677 w 12191996"/>
              <a:gd name="connsiteY75" fmla="*/ 125412 h 320591"/>
              <a:gd name="connsiteX76" fmla="*/ 4353189 w 12191996"/>
              <a:gd name="connsiteY76" fmla="*/ 106362 h 320591"/>
              <a:gd name="connsiteX77" fmla="*/ 4429389 w 12191996"/>
              <a:gd name="connsiteY77" fmla="*/ 68262 h 320591"/>
              <a:gd name="connsiteX78" fmla="*/ 4465902 w 12191996"/>
              <a:gd name="connsiteY78" fmla="*/ 52387 h 320591"/>
              <a:gd name="connsiteX79" fmla="*/ 4507177 w 12191996"/>
              <a:gd name="connsiteY79" fmla="*/ 36512 h 320591"/>
              <a:gd name="connsiteX80" fmla="*/ 4553215 w 12191996"/>
              <a:gd name="connsiteY80" fmla="*/ 20637 h 320591"/>
              <a:gd name="connsiteX81" fmla="*/ 4605602 w 12191996"/>
              <a:gd name="connsiteY81" fmla="*/ 9525 h 320591"/>
              <a:gd name="connsiteX82" fmla="*/ 4665928 w 12191996"/>
              <a:gd name="connsiteY82" fmla="*/ 3175 h 320591"/>
              <a:gd name="connsiteX83" fmla="*/ 4734189 w 12191996"/>
              <a:gd name="connsiteY83" fmla="*/ 0 h 320591"/>
              <a:gd name="connsiteX84" fmla="*/ 4802453 w 12191996"/>
              <a:gd name="connsiteY84" fmla="*/ 3175 h 320591"/>
              <a:gd name="connsiteX85" fmla="*/ 4862777 w 12191996"/>
              <a:gd name="connsiteY85" fmla="*/ 9525 h 320591"/>
              <a:gd name="connsiteX86" fmla="*/ 4915165 w 12191996"/>
              <a:gd name="connsiteY86" fmla="*/ 20637 h 320591"/>
              <a:gd name="connsiteX87" fmla="*/ 4961201 w 12191996"/>
              <a:gd name="connsiteY87" fmla="*/ 36512 h 320591"/>
              <a:gd name="connsiteX88" fmla="*/ 5002477 w 12191996"/>
              <a:gd name="connsiteY88" fmla="*/ 52387 h 320591"/>
              <a:gd name="connsiteX89" fmla="*/ 5038989 w 12191996"/>
              <a:gd name="connsiteY89" fmla="*/ 68262 h 320591"/>
              <a:gd name="connsiteX90" fmla="*/ 5077090 w 12191996"/>
              <a:gd name="connsiteY90" fmla="*/ 87312 h 320591"/>
              <a:gd name="connsiteX91" fmla="*/ 5115189 w 12191996"/>
              <a:gd name="connsiteY91" fmla="*/ 106362 h 320591"/>
              <a:gd name="connsiteX92" fmla="*/ 5151701 w 12191996"/>
              <a:gd name="connsiteY92" fmla="*/ 125412 h 320591"/>
              <a:gd name="connsiteX93" fmla="*/ 5192977 w 12191996"/>
              <a:gd name="connsiteY93" fmla="*/ 141287 h 320591"/>
              <a:gd name="connsiteX94" fmla="*/ 5239014 w 12191996"/>
              <a:gd name="connsiteY94" fmla="*/ 155575 h 320591"/>
              <a:gd name="connsiteX95" fmla="*/ 5291401 w 12191996"/>
              <a:gd name="connsiteY95" fmla="*/ 166687 h 320591"/>
              <a:gd name="connsiteX96" fmla="*/ 5351727 w 12191996"/>
              <a:gd name="connsiteY96" fmla="*/ 174625 h 320591"/>
              <a:gd name="connsiteX97" fmla="*/ 5410199 w 12191996"/>
              <a:gd name="connsiteY97" fmla="*/ 175985 h 320591"/>
              <a:gd name="connsiteX98" fmla="*/ 5468671 w 12191996"/>
              <a:gd name="connsiteY98" fmla="*/ 174625 h 320591"/>
              <a:gd name="connsiteX99" fmla="*/ 5528996 w 12191996"/>
              <a:gd name="connsiteY99" fmla="*/ 166687 h 320591"/>
              <a:gd name="connsiteX100" fmla="*/ 5581383 w 12191996"/>
              <a:gd name="connsiteY100" fmla="*/ 155575 h 320591"/>
              <a:gd name="connsiteX101" fmla="*/ 5627421 w 12191996"/>
              <a:gd name="connsiteY101" fmla="*/ 141287 h 320591"/>
              <a:gd name="connsiteX102" fmla="*/ 5668696 w 12191996"/>
              <a:gd name="connsiteY102" fmla="*/ 125412 h 320591"/>
              <a:gd name="connsiteX103" fmla="*/ 5705209 w 12191996"/>
              <a:gd name="connsiteY103" fmla="*/ 106362 h 320591"/>
              <a:gd name="connsiteX104" fmla="*/ 5743308 w 12191996"/>
              <a:gd name="connsiteY104" fmla="*/ 87312 h 320591"/>
              <a:gd name="connsiteX105" fmla="*/ 5781408 w 12191996"/>
              <a:gd name="connsiteY105" fmla="*/ 68262 h 320591"/>
              <a:gd name="connsiteX106" fmla="*/ 5817921 w 12191996"/>
              <a:gd name="connsiteY106" fmla="*/ 52387 h 320591"/>
              <a:gd name="connsiteX107" fmla="*/ 5859196 w 12191996"/>
              <a:gd name="connsiteY107" fmla="*/ 36512 h 320591"/>
              <a:gd name="connsiteX108" fmla="*/ 5905234 w 12191996"/>
              <a:gd name="connsiteY108" fmla="*/ 20637 h 320591"/>
              <a:gd name="connsiteX109" fmla="*/ 5957621 w 12191996"/>
              <a:gd name="connsiteY109" fmla="*/ 9525 h 320591"/>
              <a:gd name="connsiteX110" fmla="*/ 6017947 w 12191996"/>
              <a:gd name="connsiteY110" fmla="*/ 3175 h 320591"/>
              <a:gd name="connsiteX111" fmla="*/ 6086209 w 12191996"/>
              <a:gd name="connsiteY111" fmla="*/ 0 h 320591"/>
              <a:gd name="connsiteX112" fmla="*/ 6095999 w 12191996"/>
              <a:gd name="connsiteY112" fmla="*/ 455 h 320591"/>
              <a:gd name="connsiteX113" fmla="*/ 6105789 w 12191996"/>
              <a:gd name="connsiteY113" fmla="*/ 0 h 320591"/>
              <a:gd name="connsiteX114" fmla="*/ 6174052 w 12191996"/>
              <a:gd name="connsiteY114" fmla="*/ 3175 h 320591"/>
              <a:gd name="connsiteX115" fmla="*/ 6234377 w 12191996"/>
              <a:gd name="connsiteY115" fmla="*/ 9525 h 320591"/>
              <a:gd name="connsiteX116" fmla="*/ 6286764 w 12191996"/>
              <a:gd name="connsiteY116" fmla="*/ 20637 h 320591"/>
              <a:gd name="connsiteX117" fmla="*/ 6332802 w 12191996"/>
              <a:gd name="connsiteY117" fmla="*/ 36512 h 320591"/>
              <a:gd name="connsiteX118" fmla="*/ 6374077 w 12191996"/>
              <a:gd name="connsiteY118" fmla="*/ 52387 h 320591"/>
              <a:gd name="connsiteX119" fmla="*/ 6410589 w 12191996"/>
              <a:gd name="connsiteY119" fmla="*/ 68262 h 320591"/>
              <a:gd name="connsiteX120" fmla="*/ 6448689 w 12191996"/>
              <a:gd name="connsiteY120" fmla="*/ 87312 h 320591"/>
              <a:gd name="connsiteX121" fmla="*/ 6486789 w 12191996"/>
              <a:gd name="connsiteY121" fmla="*/ 106362 h 320591"/>
              <a:gd name="connsiteX122" fmla="*/ 6523302 w 12191996"/>
              <a:gd name="connsiteY122" fmla="*/ 125412 h 320591"/>
              <a:gd name="connsiteX123" fmla="*/ 6564577 w 12191996"/>
              <a:gd name="connsiteY123" fmla="*/ 141287 h 320591"/>
              <a:gd name="connsiteX124" fmla="*/ 6610614 w 12191996"/>
              <a:gd name="connsiteY124" fmla="*/ 155575 h 320591"/>
              <a:gd name="connsiteX125" fmla="*/ 6663002 w 12191996"/>
              <a:gd name="connsiteY125" fmla="*/ 166687 h 320591"/>
              <a:gd name="connsiteX126" fmla="*/ 6723327 w 12191996"/>
              <a:gd name="connsiteY126" fmla="*/ 174625 h 320591"/>
              <a:gd name="connsiteX127" fmla="*/ 6781799 w 12191996"/>
              <a:gd name="connsiteY127" fmla="*/ 175985 h 320591"/>
              <a:gd name="connsiteX128" fmla="*/ 6840271 w 12191996"/>
              <a:gd name="connsiteY128" fmla="*/ 174625 h 320591"/>
              <a:gd name="connsiteX129" fmla="*/ 6900596 w 12191996"/>
              <a:gd name="connsiteY129" fmla="*/ 166687 h 320591"/>
              <a:gd name="connsiteX130" fmla="*/ 6952983 w 12191996"/>
              <a:gd name="connsiteY130" fmla="*/ 155575 h 320591"/>
              <a:gd name="connsiteX131" fmla="*/ 6999021 w 12191996"/>
              <a:gd name="connsiteY131" fmla="*/ 141287 h 320591"/>
              <a:gd name="connsiteX132" fmla="*/ 7040296 w 12191996"/>
              <a:gd name="connsiteY132" fmla="*/ 125412 h 320591"/>
              <a:gd name="connsiteX133" fmla="*/ 7076808 w 12191996"/>
              <a:gd name="connsiteY133" fmla="*/ 106362 h 320591"/>
              <a:gd name="connsiteX134" fmla="*/ 7114908 w 12191996"/>
              <a:gd name="connsiteY134" fmla="*/ 87312 h 320591"/>
              <a:gd name="connsiteX135" fmla="*/ 7153008 w 12191996"/>
              <a:gd name="connsiteY135" fmla="*/ 68262 h 320591"/>
              <a:gd name="connsiteX136" fmla="*/ 7189521 w 12191996"/>
              <a:gd name="connsiteY136" fmla="*/ 52387 h 320591"/>
              <a:gd name="connsiteX137" fmla="*/ 7230796 w 12191996"/>
              <a:gd name="connsiteY137" fmla="*/ 36512 h 320591"/>
              <a:gd name="connsiteX138" fmla="*/ 7276833 w 12191996"/>
              <a:gd name="connsiteY138" fmla="*/ 20637 h 320591"/>
              <a:gd name="connsiteX139" fmla="*/ 7329221 w 12191996"/>
              <a:gd name="connsiteY139" fmla="*/ 9525 h 320591"/>
              <a:gd name="connsiteX140" fmla="*/ 7389546 w 12191996"/>
              <a:gd name="connsiteY140" fmla="*/ 3175 h 320591"/>
              <a:gd name="connsiteX141" fmla="*/ 7457808 w 12191996"/>
              <a:gd name="connsiteY141" fmla="*/ 0 h 320591"/>
              <a:gd name="connsiteX142" fmla="*/ 7526071 w 12191996"/>
              <a:gd name="connsiteY142" fmla="*/ 3175 h 320591"/>
              <a:gd name="connsiteX143" fmla="*/ 7586396 w 12191996"/>
              <a:gd name="connsiteY143" fmla="*/ 9525 h 320591"/>
              <a:gd name="connsiteX144" fmla="*/ 7638783 w 12191996"/>
              <a:gd name="connsiteY144" fmla="*/ 20637 h 320591"/>
              <a:gd name="connsiteX145" fmla="*/ 7684821 w 12191996"/>
              <a:gd name="connsiteY145" fmla="*/ 36512 h 320591"/>
              <a:gd name="connsiteX146" fmla="*/ 7726096 w 12191996"/>
              <a:gd name="connsiteY146" fmla="*/ 52387 h 320591"/>
              <a:gd name="connsiteX147" fmla="*/ 7762608 w 12191996"/>
              <a:gd name="connsiteY147" fmla="*/ 68262 h 320591"/>
              <a:gd name="connsiteX148" fmla="*/ 7800708 w 12191996"/>
              <a:gd name="connsiteY148" fmla="*/ 87312 h 320591"/>
              <a:gd name="connsiteX149" fmla="*/ 7838808 w 12191996"/>
              <a:gd name="connsiteY149" fmla="*/ 106362 h 320591"/>
              <a:gd name="connsiteX150" fmla="*/ 7875321 w 12191996"/>
              <a:gd name="connsiteY150" fmla="*/ 125412 h 320591"/>
              <a:gd name="connsiteX151" fmla="*/ 7916596 w 12191996"/>
              <a:gd name="connsiteY151" fmla="*/ 141287 h 320591"/>
              <a:gd name="connsiteX152" fmla="*/ 7962633 w 12191996"/>
              <a:gd name="connsiteY152" fmla="*/ 155575 h 320591"/>
              <a:gd name="connsiteX153" fmla="*/ 8015021 w 12191996"/>
              <a:gd name="connsiteY153" fmla="*/ 166687 h 320591"/>
              <a:gd name="connsiteX154" fmla="*/ 8075346 w 12191996"/>
              <a:gd name="connsiteY154" fmla="*/ 174625 h 320591"/>
              <a:gd name="connsiteX155" fmla="*/ 8143608 w 12191996"/>
              <a:gd name="connsiteY155" fmla="*/ 176212 h 320591"/>
              <a:gd name="connsiteX156" fmla="*/ 8211871 w 12191996"/>
              <a:gd name="connsiteY156" fmla="*/ 174625 h 320591"/>
              <a:gd name="connsiteX157" fmla="*/ 8272196 w 12191996"/>
              <a:gd name="connsiteY157" fmla="*/ 166687 h 320591"/>
              <a:gd name="connsiteX158" fmla="*/ 8324583 w 12191996"/>
              <a:gd name="connsiteY158" fmla="*/ 155575 h 320591"/>
              <a:gd name="connsiteX159" fmla="*/ 8370621 w 12191996"/>
              <a:gd name="connsiteY159" fmla="*/ 141287 h 320591"/>
              <a:gd name="connsiteX160" fmla="*/ 8411896 w 12191996"/>
              <a:gd name="connsiteY160" fmla="*/ 125412 h 320591"/>
              <a:gd name="connsiteX161" fmla="*/ 8448408 w 12191996"/>
              <a:gd name="connsiteY161" fmla="*/ 106362 h 320591"/>
              <a:gd name="connsiteX162" fmla="*/ 8486508 w 12191996"/>
              <a:gd name="connsiteY162" fmla="*/ 87312 h 320591"/>
              <a:gd name="connsiteX163" fmla="*/ 8524608 w 12191996"/>
              <a:gd name="connsiteY163" fmla="*/ 68262 h 320591"/>
              <a:gd name="connsiteX164" fmla="*/ 8561120 w 12191996"/>
              <a:gd name="connsiteY164" fmla="*/ 52387 h 320591"/>
              <a:gd name="connsiteX165" fmla="*/ 8602396 w 12191996"/>
              <a:gd name="connsiteY165" fmla="*/ 36512 h 320591"/>
              <a:gd name="connsiteX166" fmla="*/ 8648432 w 12191996"/>
              <a:gd name="connsiteY166" fmla="*/ 20637 h 320591"/>
              <a:gd name="connsiteX167" fmla="*/ 8700820 w 12191996"/>
              <a:gd name="connsiteY167" fmla="*/ 9525 h 320591"/>
              <a:gd name="connsiteX168" fmla="*/ 8761146 w 12191996"/>
              <a:gd name="connsiteY168" fmla="*/ 3175 h 320591"/>
              <a:gd name="connsiteX169" fmla="*/ 8827820 w 12191996"/>
              <a:gd name="connsiteY169" fmla="*/ 0 h 320591"/>
              <a:gd name="connsiteX170" fmla="*/ 8897670 w 12191996"/>
              <a:gd name="connsiteY170" fmla="*/ 3175 h 320591"/>
              <a:gd name="connsiteX171" fmla="*/ 8957996 w 12191996"/>
              <a:gd name="connsiteY171" fmla="*/ 9525 h 320591"/>
              <a:gd name="connsiteX172" fmla="*/ 9010382 w 12191996"/>
              <a:gd name="connsiteY172" fmla="*/ 20637 h 320591"/>
              <a:gd name="connsiteX173" fmla="*/ 9056420 w 12191996"/>
              <a:gd name="connsiteY173" fmla="*/ 36512 h 320591"/>
              <a:gd name="connsiteX174" fmla="*/ 9097696 w 12191996"/>
              <a:gd name="connsiteY174" fmla="*/ 52387 h 320591"/>
              <a:gd name="connsiteX175" fmla="*/ 9134208 w 12191996"/>
              <a:gd name="connsiteY175" fmla="*/ 68262 h 320591"/>
              <a:gd name="connsiteX176" fmla="*/ 9172308 w 12191996"/>
              <a:gd name="connsiteY176" fmla="*/ 87312 h 320591"/>
              <a:gd name="connsiteX177" fmla="*/ 9210408 w 12191996"/>
              <a:gd name="connsiteY177" fmla="*/ 106362 h 320591"/>
              <a:gd name="connsiteX178" fmla="*/ 9246920 w 12191996"/>
              <a:gd name="connsiteY178" fmla="*/ 125412 h 320591"/>
              <a:gd name="connsiteX179" fmla="*/ 9288196 w 12191996"/>
              <a:gd name="connsiteY179" fmla="*/ 141287 h 320591"/>
              <a:gd name="connsiteX180" fmla="*/ 9334232 w 12191996"/>
              <a:gd name="connsiteY180" fmla="*/ 155575 h 320591"/>
              <a:gd name="connsiteX181" fmla="*/ 9386620 w 12191996"/>
              <a:gd name="connsiteY181" fmla="*/ 166687 h 320591"/>
              <a:gd name="connsiteX182" fmla="*/ 9446946 w 12191996"/>
              <a:gd name="connsiteY182" fmla="*/ 174625 h 320591"/>
              <a:gd name="connsiteX183" fmla="*/ 9515208 w 12191996"/>
              <a:gd name="connsiteY183" fmla="*/ 176212 h 320591"/>
              <a:gd name="connsiteX184" fmla="*/ 9583470 w 12191996"/>
              <a:gd name="connsiteY184" fmla="*/ 174625 h 320591"/>
              <a:gd name="connsiteX185" fmla="*/ 9643796 w 12191996"/>
              <a:gd name="connsiteY185" fmla="*/ 166687 h 320591"/>
              <a:gd name="connsiteX186" fmla="*/ 9696182 w 12191996"/>
              <a:gd name="connsiteY186" fmla="*/ 155575 h 320591"/>
              <a:gd name="connsiteX187" fmla="*/ 9742220 w 12191996"/>
              <a:gd name="connsiteY187" fmla="*/ 141287 h 320591"/>
              <a:gd name="connsiteX188" fmla="*/ 9783496 w 12191996"/>
              <a:gd name="connsiteY188" fmla="*/ 125412 h 320591"/>
              <a:gd name="connsiteX189" fmla="*/ 9820008 w 12191996"/>
              <a:gd name="connsiteY189" fmla="*/ 106362 h 320591"/>
              <a:gd name="connsiteX190" fmla="*/ 9896208 w 12191996"/>
              <a:gd name="connsiteY190" fmla="*/ 68262 h 320591"/>
              <a:gd name="connsiteX191" fmla="*/ 9932720 w 12191996"/>
              <a:gd name="connsiteY191" fmla="*/ 52387 h 320591"/>
              <a:gd name="connsiteX192" fmla="*/ 9973996 w 12191996"/>
              <a:gd name="connsiteY192" fmla="*/ 36512 h 320591"/>
              <a:gd name="connsiteX193" fmla="*/ 10020032 w 12191996"/>
              <a:gd name="connsiteY193" fmla="*/ 20637 h 320591"/>
              <a:gd name="connsiteX194" fmla="*/ 10072420 w 12191996"/>
              <a:gd name="connsiteY194" fmla="*/ 9525 h 320591"/>
              <a:gd name="connsiteX195" fmla="*/ 10132746 w 12191996"/>
              <a:gd name="connsiteY195" fmla="*/ 3175 h 320591"/>
              <a:gd name="connsiteX196" fmla="*/ 10201008 w 12191996"/>
              <a:gd name="connsiteY196" fmla="*/ 0 h 320591"/>
              <a:gd name="connsiteX197" fmla="*/ 10269270 w 12191996"/>
              <a:gd name="connsiteY197" fmla="*/ 3175 h 320591"/>
              <a:gd name="connsiteX198" fmla="*/ 10329596 w 12191996"/>
              <a:gd name="connsiteY198" fmla="*/ 9525 h 320591"/>
              <a:gd name="connsiteX199" fmla="*/ 10381982 w 12191996"/>
              <a:gd name="connsiteY199" fmla="*/ 20637 h 320591"/>
              <a:gd name="connsiteX200" fmla="*/ 10428020 w 12191996"/>
              <a:gd name="connsiteY200" fmla="*/ 36512 h 320591"/>
              <a:gd name="connsiteX201" fmla="*/ 10469296 w 12191996"/>
              <a:gd name="connsiteY201" fmla="*/ 52387 h 320591"/>
              <a:gd name="connsiteX202" fmla="*/ 10505808 w 12191996"/>
              <a:gd name="connsiteY202" fmla="*/ 68262 h 320591"/>
              <a:gd name="connsiteX203" fmla="*/ 10543908 w 12191996"/>
              <a:gd name="connsiteY203" fmla="*/ 87312 h 320591"/>
              <a:gd name="connsiteX204" fmla="*/ 10582008 w 12191996"/>
              <a:gd name="connsiteY204" fmla="*/ 106362 h 320591"/>
              <a:gd name="connsiteX205" fmla="*/ 10618520 w 12191996"/>
              <a:gd name="connsiteY205" fmla="*/ 125412 h 320591"/>
              <a:gd name="connsiteX206" fmla="*/ 10659796 w 12191996"/>
              <a:gd name="connsiteY206" fmla="*/ 141287 h 320591"/>
              <a:gd name="connsiteX207" fmla="*/ 10705832 w 12191996"/>
              <a:gd name="connsiteY207" fmla="*/ 155575 h 320591"/>
              <a:gd name="connsiteX208" fmla="*/ 10758220 w 12191996"/>
              <a:gd name="connsiteY208" fmla="*/ 166687 h 320591"/>
              <a:gd name="connsiteX209" fmla="*/ 10818546 w 12191996"/>
              <a:gd name="connsiteY209" fmla="*/ 174625 h 320591"/>
              <a:gd name="connsiteX210" fmla="*/ 10886808 w 12191996"/>
              <a:gd name="connsiteY210" fmla="*/ 176212 h 320591"/>
              <a:gd name="connsiteX211" fmla="*/ 10955070 w 12191996"/>
              <a:gd name="connsiteY211" fmla="*/ 174625 h 320591"/>
              <a:gd name="connsiteX212" fmla="*/ 11015396 w 12191996"/>
              <a:gd name="connsiteY212" fmla="*/ 166687 h 320591"/>
              <a:gd name="connsiteX213" fmla="*/ 11067782 w 12191996"/>
              <a:gd name="connsiteY213" fmla="*/ 155575 h 320591"/>
              <a:gd name="connsiteX214" fmla="*/ 11113820 w 12191996"/>
              <a:gd name="connsiteY214" fmla="*/ 141287 h 320591"/>
              <a:gd name="connsiteX215" fmla="*/ 11155096 w 12191996"/>
              <a:gd name="connsiteY215" fmla="*/ 125412 h 320591"/>
              <a:gd name="connsiteX216" fmla="*/ 11191608 w 12191996"/>
              <a:gd name="connsiteY216" fmla="*/ 106362 h 320591"/>
              <a:gd name="connsiteX217" fmla="*/ 11229708 w 12191996"/>
              <a:gd name="connsiteY217" fmla="*/ 87312 h 320591"/>
              <a:gd name="connsiteX218" fmla="*/ 11267808 w 12191996"/>
              <a:gd name="connsiteY218" fmla="*/ 68262 h 320591"/>
              <a:gd name="connsiteX219" fmla="*/ 11304320 w 12191996"/>
              <a:gd name="connsiteY219" fmla="*/ 52387 h 320591"/>
              <a:gd name="connsiteX220" fmla="*/ 11345596 w 12191996"/>
              <a:gd name="connsiteY220" fmla="*/ 36512 h 320591"/>
              <a:gd name="connsiteX221" fmla="*/ 11391632 w 12191996"/>
              <a:gd name="connsiteY221" fmla="*/ 20637 h 320591"/>
              <a:gd name="connsiteX222" fmla="*/ 11444020 w 12191996"/>
              <a:gd name="connsiteY222" fmla="*/ 9525 h 320591"/>
              <a:gd name="connsiteX223" fmla="*/ 11504346 w 12191996"/>
              <a:gd name="connsiteY223" fmla="*/ 3175 h 320591"/>
              <a:gd name="connsiteX224" fmla="*/ 11572608 w 12191996"/>
              <a:gd name="connsiteY224" fmla="*/ 0 h 320591"/>
              <a:gd name="connsiteX225" fmla="*/ 11640870 w 12191996"/>
              <a:gd name="connsiteY225" fmla="*/ 3175 h 320591"/>
              <a:gd name="connsiteX226" fmla="*/ 11701196 w 12191996"/>
              <a:gd name="connsiteY226" fmla="*/ 9525 h 320591"/>
              <a:gd name="connsiteX227" fmla="*/ 11753582 w 12191996"/>
              <a:gd name="connsiteY227" fmla="*/ 20637 h 320591"/>
              <a:gd name="connsiteX228" fmla="*/ 11799620 w 12191996"/>
              <a:gd name="connsiteY228" fmla="*/ 36512 h 320591"/>
              <a:gd name="connsiteX229" fmla="*/ 11840896 w 12191996"/>
              <a:gd name="connsiteY229" fmla="*/ 52387 h 320591"/>
              <a:gd name="connsiteX230" fmla="*/ 11877408 w 12191996"/>
              <a:gd name="connsiteY230" fmla="*/ 68262 h 320591"/>
              <a:gd name="connsiteX231" fmla="*/ 11915508 w 12191996"/>
              <a:gd name="connsiteY231" fmla="*/ 87312 h 320591"/>
              <a:gd name="connsiteX232" fmla="*/ 11953608 w 12191996"/>
              <a:gd name="connsiteY232" fmla="*/ 106362 h 320591"/>
              <a:gd name="connsiteX233" fmla="*/ 11990120 w 12191996"/>
              <a:gd name="connsiteY233" fmla="*/ 125412 h 320591"/>
              <a:gd name="connsiteX234" fmla="*/ 12031396 w 12191996"/>
              <a:gd name="connsiteY234" fmla="*/ 141287 h 320591"/>
              <a:gd name="connsiteX235" fmla="*/ 12077432 w 12191996"/>
              <a:gd name="connsiteY235" fmla="*/ 155575 h 320591"/>
              <a:gd name="connsiteX236" fmla="*/ 12129820 w 12191996"/>
              <a:gd name="connsiteY236" fmla="*/ 166688 h 320591"/>
              <a:gd name="connsiteX237" fmla="*/ 12190146 w 12191996"/>
              <a:gd name="connsiteY237" fmla="*/ 174625 h 320591"/>
              <a:gd name="connsiteX238" fmla="*/ 12191996 w 12191996"/>
              <a:gd name="connsiteY238" fmla="*/ 174668 h 320591"/>
              <a:gd name="connsiteX239" fmla="*/ 12191996 w 12191996"/>
              <a:gd name="connsiteY239" fmla="*/ 319047 h 320591"/>
              <a:gd name="connsiteX240" fmla="*/ 12190146 w 12191996"/>
              <a:gd name="connsiteY240" fmla="*/ 319004 h 320591"/>
              <a:gd name="connsiteX241" fmla="*/ 12129820 w 12191996"/>
              <a:gd name="connsiteY241" fmla="*/ 311067 h 320591"/>
              <a:gd name="connsiteX242" fmla="*/ 12077432 w 12191996"/>
              <a:gd name="connsiteY242" fmla="*/ 299954 h 320591"/>
              <a:gd name="connsiteX243" fmla="*/ 12031396 w 12191996"/>
              <a:gd name="connsiteY243" fmla="*/ 285666 h 320591"/>
              <a:gd name="connsiteX244" fmla="*/ 11990120 w 12191996"/>
              <a:gd name="connsiteY244" fmla="*/ 269791 h 320591"/>
              <a:gd name="connsiteX245" fmla="*/ 11953608 w 12191996"/>
              <a:gd name="connsiteY245" fmla="*/ 250741 h 320591"/>
              <a:gd name="connsiteX246" fmla="*/ 11915508 w 12191996"/>
              <a:gd name="connsiteY246" fmla="*/ 231691 h 320591"/>
              <a:gd name="connsiteX247" fmla="*/ 11877408 w 12191996"/>
              <a:gd name="connsiteY247" fmla="*/ 212641 h 320591"/>
              <a:gd name="connsiteX248" fmla="*/ 11840896 w 12191996"/>
              <a:gd name="connsiteY248" fmla="*/ 196766 h 320591"/>
              <a:gd name="connsiteX249" fmla="*/ 11799620 w 12191996"/>
              <a:gd name="connsiteY249" fmla="*/ 180891 h 320591"/>
              <a:gd name="connsiteX250" fmla="*/ 11753582 w 12191996"/>
              <a:gd name="connsiteY250" fmla="*/ 165016 h 320591"/>
              <a:gd name="connsiteX251" fmla="*/ 11701196 w 12191996"/>
              <a:gd name="connsiteY251" fmla="*/ 153904 h 320591"/>
              <a:gd name="connsiteX252" fmla="*/ 11640870 w 12191996"/>
              <a:gd name="connsiteY252" fmla="*/ 147554 h 320591"/>
              <a:gd name="connsiteX253" fmla="*/ 11572608 w 12191996"/>
              <a:gd name="connsiteY253" fmla="*/ 144379 h 320591"/>
              <a:gd name="connsiteX254" fmla="*/ 11504346 w 12191996"/>
              <a:gd name="connsiteY254" fmla="*/ 147554 h 320591"/>
              <a:gd name="connsiteX255" fmla="*/ 11444020 w 12191996"/>
              <a:gd name="connsiteY255" fmla="*/ 153904 h 320591"/>
              <a:gd name="connsiteX256" fmla="*/ 11391632 w 12191996"/>
              <a:gd name="connsiteY256" fmla="*/ 165016 h 320591"/>
              <a:gd name="connsiteX257" fmla="*/ 11345596 w 12191996"/>
              <a:gd name="connsiteY257" fmla="*/ 180891 h 320591"/>
              <a:gd name="connsiteX258" fmla="*/ 11304320 w 12191996"/>
              <a:gd name="connsiteY258" fmla="*/ 196766 h 320591"/>
              <a:gd name="connsiteX259" fmla="*/ 11267808 w 12191996"/>
              <a:gd name="connsiteY259" fmla="*/ 212641 h 320591"/>
              <a:gd name="connsiteX260" fmla="*/ 11229708 w 12191996"/>
              <a:gd name="connsiteY260" fmla="*/ 231691 h 320591"/>
              <a:gd name="connsiteX261" fmla="*/ 11191608 w 12191996"/>
              <a:gd name="connsiteY261" fmla="*/ 250741 h 320591"/>
              <a:gd name="connsiteX262" fmla="*/ 11155096 w 12191996"/>
              <a:gd name="connsiteY262" fmla="*/ 269791 h 320591"/>
              <a:gd name="connsiteX263" fmla="*/ 11113820 w 12191996"/>
              <a:gd name="connsiteY263" fmla="*/ 285666 h 320591"/>
              <a:gd name="connsiteX264" fmla="*/ 11067782 w 12191996"/>
              <a:gd name="connsiteY264" fmla="*/ 299954 h 320591"/>
              <a:gd name="connsiteX265" fmla="*/ 11015396 w 12191996"/>
              <a:gd name="connsiteY265" fmla="*/ 311066 h 320591"/>
              <a:gd name="connsiteX266" fmla="*/ 10955070 w 12191996"/>
              <a:gd name="connsiteY266" fmla="*/ 319004 h 320591"/>
              <a:gd name="connsiteX267" fmla="*/ 10886808 w 12191996"/>
              <a:gd name="connsiteY267" fmla="*/ 320591 h 320591"/>
              <a:gd name="connsiteX268" fmla="*/ 10818546 w 12191996"/>
              <a:gd name="connsiteY268" fmla="*/ 319004 h 320591"/>
              <a:gd name="connsiteX269" fmla="*/ 10758220 w 12191996"/>
              <a:gd name="connsiteY269" fmla="*/ 311066 h 320591"/>
              <a:gd name="connsiteX270" fmla="*/ 10705832 w 12191996"/>
              <a:gd name="connsiteY270" fmla="*/ 299954 h 320591"/>
              <a:gd name="connsiteX271" fmla="*/ 10659796 w 12191996"/>
              <a:gd name="connsiteY271" fmla="*/ 285666 h 320591"/>
              <a:gd name="connsiteX272" fmla="*/ 10618520 w 12191996"/>
              <a:gd name="connsiteY272" fmla="*/ 269791 h 320591"/>
              <a:gd name="connsiteX273" fmla="*/ 10582008 w 12191996"/>
              <a:gd name="connsiteY273" fmla="*/ 250741 h 320591"/>
              <a:gd name="connsiteX274" fmla="*/ 10543908 w 12191996"/>
              <a:gd name="connsiteY274" fmla="*/ 231691 h 320591"/>
              <a:gd name="connsiteX275" fmla="*/ 10505808 w 12191996"/>
              <a:gd name="connsiteY275" fmla="*/ 212641 h 320591"/>
              <a:gd name="connsiteX276" fmla="*/ 10469296 w 12191996"/>
              <a:gd name="connsiteY276" fmla="*/ 196766 h 320591"/>
              <a:gd name="connsiteX277" fmla="*/ 10428020 w 12191996"/>
              <a:gd name="connsiteY277" fmla="*/ 180891 h 320591"/>
              <a:gd name="connsiteX278" fmla="*/ 10381982 w 12191996"/>
              <a:gd name="connsiteY278" fmla="*/ 165016 h 320591"/>
              <a:gd name="connsiteX279" fmla="*/ 10329596 w 12191996"/>
              <a:gd name="connsiteY279" fmla="*/ 153904 h 320591"/>
              <a:gd name="connsiteX280" fmla="*/ 10269270 w 12191996"/>
              <a:gd name="connsiteY280" fmla="*/ 147554 h 320591"/>
              <a:gd name="connsiteX281" fmla="*/ 10201008 w 12191996"/>
              <a:gd name="connsiteY281" fmla="*/ 144379 h 320591"/>
              <a:gd name="connsiteX282" fmla="*/ 10132746 w 12191996"/>
              <a:gd name="connsiteY282" fmla="*/ 147554 h 320591"/>
              <a:gd name="connsiteX283" fmla="*/ 10072420 w 12191996"/>
              <a:gd name="connsiteY283" fmla="*/ 153904 h 320591"/>
              <a:gd name="connsiteX284" fmla="*/ 10020032 w 12191996"/>
              <a:gd name="connsiteY284" fmla="*/ 165016 h 320591"/>
              <a:gd name="connsiteX285" fmla="*/ 9973996 w 12191996"/>
              <a:gd name="connsiteY285" fmla="*/ 180891 h 320591"/>
              <a:gd name="connsiteX286" fmla="*/ 9932720 w 12191996"/>
              <a:gd name="connsiteY286" fmla="*/ 196766 h 320591"/>
              <a:gd name="connsiteX287" fmla="*/ 9896208 w 12191996"/>
              <a:gd name="connsiteY287" fmla="*/ 212641 h 320591"/>
              <a:gd name="connsiteX288" fmla="*/ 9820008 w 12191996"/>
              <a:gd name="connsiteY288" fmla="*/ 250741 h 320591"/>
              <a:gd name="connsiteX289" fmla="*/ 9783496 w 12191996"/>
              <a:gd name="connsiteY289" fmla="*/ 269791 h 320591"/>
              <a:gd name="connsiteX290" fmla="*/ 9742220 w 12191996"/>
              <a:gd name="connsiteY290" fmla="*/ 285666 h 320591"/>
              <a:gd name="connsiteX291" fmla="*/ 9696182 w 12191996"/>
              <a:gd name="connsiteY291" fmla="*/ 299954 h 320591"/>
              <a:gd name="connsiteX292" fmla="*/ 9643796 w 12191996"/>
              <a:gd name="connsiteY292" fmla="*/ 311066 h 320591"/>
              <a:gd name="connsiteX293" fmla="*/ 9583470 w 12191996"/>
              <a:gd name="connsiteY293" fmla="*/ 319004 h 320591"/>
              <a:gd name="connsiteX294" fmla="*/ 9515208 w 12191996"/>
              <a:gd name="connsiteY294" fmla="*/ 320591 h 320591"/>
              <a:gd name="connsiteX295" fmla="*/ 9446946 w 12191996"/>
              <a:gd name="connsiteY295" fmla="*/ 319004 h 320591"/>
              <a:gd name="connsiteX296" fmla="*/ 9386620 w 12191996"/>
              <a:gd name="connsiteY296" fmla="*/ 311066 h 320591"/>
              <a:gd name="connsiteX297" fmla="*/ 9334232 w 12191996"/>
              <a:gd name="connsiteY297" fmla="*/ 299954 h 320591"/>
              <a:gd name="connsiteX298" fmla="*/ 9288196 w 12191996"/>
              <a:gd name="connsiteY298" fmla="*/ 285666 h 320591"/>
              <a:gd name="connsiteX299" fmla="*/ 9246920 w 12191996"/>
              <a:gd name="connsiteY299" fmla="*/ 269791 h 320591"/>
              <a:gd name="connsiteX300" fmla="*/ 9210408 w 12191996"/>
              <a:gd name="connsiteY300" fmla="*/ 250741 h 320591"/>
              <a:gd name="connsiteX301" fmla="*/ 9172308 w 12191996"/>
              <a:gd name="connsiteY301" fmla="*/ 231691 h 320591"/>
              <a:gd name="connsiteX302" fmla="*/ 9134208 w 12191996"/>
              <a:gd name="connsiteY302" fmla="*/ 212641 h 320591"/>
              <a:gd name="connsiteX303" fmla="*/ 9097696 w 12191996"/>
              <a:gd name="connsiteY303" fmla="*/ 196766 h 320591"/>
              <a:gd name="connsiteX304" fmla="*/ 9056420 w 12191996"/>
              <a:gd name="connsiteY304" fmla="*/ 180891 h 320591"/>
              <a:gd name="connsiteX305" fmla="*/ 9010382 w 12191996"/>
              <a:gd name="connsiteY305" fmla="*/ 165016 h 320591"/>
              <a:gd name="connsiteX306" fmla="*/ 8957996 w 12191996"/>
              <a:gd name="connsiteY306" fmla="*/ 153904 h 320591"/>
              <a:gd name="connsiteX307" fmla="*/ 8897670 w 12191996"/>
              <a:gd name="connsiteY307" fmla="*/ 147554 h 320591"/>
              <a:gd name="connsiteX308" fmla="*/ 8827820 w 12191996"/>
              <a:gd name="connsiteY308" fmla="*/ 144379 h 320591"/>
              <a:gd name="connsiteX309" fmla="*/ 8761146 w 12191996"/>
              <a:gd name="connsiteY309" fmla="*/ 147554 h 320591"/>
              <a:gd name="connsiteX310" fmla="*/ 8700820 w 12191996"/>
              <a:gd name="connsiteY310" fmla="*/ 153904 h 320591"/>
              <a:gd name="connsiteX311" fmla="*/ 8648432 w 12191996"/>
              <a:gd name="connsiteY311" fmla="*/ 165016 h 320591"/>
              <a:gd name="connsiteX312" fmla="*/ 8602396 w 12191996"/>
              <a:gd name="connsiteY312" fmla="*/ 180891 h 320591"/>
              <a:gd name="connsiteX313" fmla="*/ 8561120 w 12191996"/>
              <a:gd name="connsiteY313" fmla="*/ 196766 h 320591"/>
              <a:gd name="connsiteX314" fmla="*/ 8524608 w 12191996"/>
              <a:gd name="connsiteY314" fmla="*/ 212641 h 320591"/>
              <a:gd name="connsiteX315" fmla="*/ 8486508 w 12191996"/>
              <a:gd name="connsiteY315" fmla="*/ 231691 h 320591"/>
              <a:gd name="connsiteX316" fmla="*/ 8448408 w 12191996"/>
              <a:gd name="connsiteY316" fmla="*/ 250741 h 320591"/>
              <a:gd name="connsiteX317" fmla="*/ 8411896 w 12191996"/>
              <a:gd name="connsiteY317" fmla="*/ 269791 h 320591"/>
              <a:gd name="connsiteX318" fmla="*/ 8370621 w 12191996"/>
              <a:gd name="connsiteY318" fmla="*/ 285666 h 320591"/>
              <a:gd name="connsiteX319" fmla="*/ 8324583 w 12191996"/>
              <a:gd name="connsiteY319" fmla="*/ 299954 h 320591"/>
              <a:gd name="connsiteX320" fmla="*/ 8272196 w 12191996"/>
              <a:gd name="connsiteY320" fmla="*/ 311066 h 320591"/>
              <a:gd name="connsiteX321" fmla="*/ 8211871 w 12191996"/>
              <a:gd name="connsiteY321" fmla="*/ 319004 h 320591"/>
              <a:gd name="connsiteX322" fmla="*/ 8143608 w 12191996"/>
              <a:gd name="connsiteY322" fmla="*/ 320591 h 320591"/>
              <a:gd name="connsiteX323" fmla="*/ 8075346 w 12191996"/>
              <a:gd name="connsiteY323" fmla="*/ 319004 h 320591"/>
              <a:gd name="connsiteX324" fmla="*/ 8015021 w 12191996"/>
              <a:gd name="connsiteY324" fmla="*/ 311066 h 320591"/>
              <a:gd name="connsiteX325" fmla="*/ 7962633 w 12191996"/>
              <a:gd name="connsiteY325" fmla="*/ 299954 h 320591"/>
              <a:gd name="connsiteX326" fmla="*/ 7916596 w 12191996"/>
              <a:gd name="connsiteY326" fmla="*/ 285666 h 320591"/>
              <a:gd name="connsiteX327" fmla="*/ 7875321 w 12191996"/>
              <a:gd name="connsiteY327" fmla="*/ 269791 h 320591"/>
              <a:gd name="connsiteX328" fmla="*/ 7838808 w 12191996"/>
              <a:gd name="connsiteY328" fmla="*/ 250741 h 320591"/>
              <a:gd name="connsiteX329" fmla="*/ 7800708 w 12191996"/>
              <a:gd name="connsiteY329" fmla="*/ 231691 h 320591"/>
              <a:gd name="connsiteX330" fmla="*/ 7762608 w 12191996"/>
              <a:gd name="connsiteY330" fmla="*/ 212641 h 320591"/>
              <a:gd name="connsiteX331" fmla="*/ 7726096 w 12191996"/>
              <a:gd name="connsiteY331" fmla="*/ 196766 h 320591"/>
              <a:gd name="connsiteX332" fmla="*/ 7684821 w 12191996"/>
              <a:gd name="connsiteY332" fmla="*/ 180891 h 320591"/>
              <a:gd name="connsiteX333" fmla="*/ 7638783 w 12191996"/>
              <a:gd name="connsiteY333" fmla="*/ 165016 h 320591"/>
              <a:gd name="connsiteX334" fmla="*/ 7586396 w 12191996"/>
              <a:gd name="connsiteY334" fmla="*/ 153904 h 320591"/>
              <a:gd name="connsiteX335" fmla="*/ 7526071 w 12191996"/>
              <a:gd name="connsiteY335" fmla="*/ 147554 h 320591"/>
              <a:gd name="connsiteX336" fmla="*/ 7457808 w 12191996"/>
              <a:gd name="connsiteY336" fmla="*/ 144379 h 320591"/>
              <a:gd name="connsiteX337" fmla="*/ 7389546 w 12191996"/>
              <a:gd name="connsiteY337" fmla="*/ 147554 h 320591"/>
              <a:gd name="connsiteX338" fmla="*/ 7329221 w 12191996"/>
              <a:gd name="connsiteY338" fmla="*/ 153904 h 320591"/>
              <a:gd name="connsiteX339" fmla="*/ 7276833 w 12191996"/>
              <a:gd name="connsiteY339" fmla="*/ 165016 h 320591"/>
              <a:gd name="connsiteX340" fmla="*/ 7230796 w 12191996"/>
              <a:gd name="connsiteY340" fmla="*/ 180891 h 320591"/>
              <a:gd name="connsiteX341" fmla="*/ 7189521 w 12191996"/>
              <a:gd name="connsiteY341" fmla="*/ 196766 h 320591"/>
              <a:gd name="connsiteX342" fmla="*/ 7153008 w 12191996"/>
              <a:gd name="connsiteY342" fmla="*/ 212641 h 320591"/>
              <a:gd name="connsiteX343" fmla="*/ 7114908 w 12191996"/>
              <a:gd name="connsiteY343" fmla="*/ 231691 h 320591"/>
              <a:gd name="connsiteX344" fmla="*/ 7076808 w 12191996"/>
              <a:gd name="connsiteY344" fmla="*/ 250741 h 320591"/>
              <a:gd name="connsiteX345" fmla="*/ 7040296 w 12191996"/>
              <a:gd name="connsiteY345" fmla="*/ 269791 h 320591"/>
              <a:gd name="connsiteX346" fmla="*/ 6999021 w 12191996"/>
              <a:gd name="connsiteY346" fmla="*/ 285666 h 320591"/>
              <a:gd name="connsiteX347" fmla="*/ 6952983 w 12191996"/>
              <a:gd name="connsiteY347" fmla="*/ 299954 h 320591"/>
              <a:gd name="connsiteX348" fmla="*/ 6900596 w 12191996"/>
              <a:gd name="connsiteY348" fmla="*/ 311066 h 320591"/>
              <a:gd name="connsiteX349" fmla="*/ 6840271 w 12191996"/>
              <a:gd name="connsiteY349" fmla="*/ 319004 h 320591"/>
              <a:gd name="connsiteX350" fmla="*/ 6781799 w 12191996"/>
              <a:gd name="connsiteY350" fmla="*/ 320364 h 320591"/>
              <a:gd name="connsiteX351" fmla="*/ 6723327 w 12191996"/>
              <a:gd name="connsiteY351" fmla="*/ 319004 h 320591"/>
              <a:gd name="connsiteX352" fmla="*/ 6663002 w 12191996"/>
              <a:gd name="connsiteY352" fmla="*/ 311066 h 320591"/>
              <a:gd name="connsiteX353" fmla="*/ 6610614 w 12191996"/>
              <a:gd name="connsiteY353" fmla="*/ 299954 h 320591"/>
              <a:gd name="connsiteX354" fmla="*/ 6564577 w 12191996"/>
              <a:gd name="connsiteY354" fmla="*/ 285666 h 320591"/>
              <a:gd name="connsiteX355" fmla="*/ 6523302 w 12191996"/>
              <a:gd name="connsiteY355" fmla="*/ 269791 h 320591"/>
              <a:gd name="connsiteX356" fmla="*/ 6486789 w 12191996"/>
              <a:gd name="connsiteY356" fmla="*/ 250741 h 320591"/>
              <a:gd name="connsiteX357" fmla="*/ 6448689 w 12191996"/>
              <a:gd name="connsiteY357" fmla="*/ 231691 h 320591"/>
              <a:gd name="connsiteX358" fmla="*/ 6410589 w 12191996"/>
              <a:gd name="connsiteY358" fmla="*/ 212641 h 320591"/>
              <a:gd name="connsiteX359" fmla="*/ 6374077 w 12191996"/>
              <a:gd name="connsiteY359" fmla="*/ 196766 h 320591"/>
              <a:gd name="connsiteX360" fmla="*/ 6332802 w 12191996"/>
              <a:gd name="connsiteY360" fmla="*/ 180891 h 320591"/>
              <a:gd name="connsiteX361" fmla="*/ 6286764 w 12191996"/>
              <a:gd name="connsiteY361" fmla="*/ 165016 h 320591"/>
              <a:gd name="connsiteX362" fmla="*/ 6234377 w 12191996"/>
              <a:gd name="connsiteY362" fmla="*/ 153904 h 320591"/>
              <a:gd name="connsiteX363" fmla="*/ 6174052 w 12191996"/>
              <a:gd name="connsiteY363" fmla="*/ 147554 h 320591"/>
              <a:gd name="connsiteX364" fmla="*/ 6105789 w 12191996"/>
              <a:gd name="connsiteY364" fmla="*/ 144379 h 320591"/>
              <a:gd name="connsiteX365" fmla="*/ 6095999 w 12191996"/>
              <a:gd name="connsiteY365" fmla="*/ 144834 h 320591"/>
              <a:gd name="connsiteX366" fmla="*/ 6086208 w 12191996"/>
              <a:gd name="connsiteY366" fmla="*/ 144379 h 320591"/>
              <a:gd name="connsiteX367" fmla="*/ 6017947 w 12191996"/>
              <a:gd name="connsiteY367" fmla="*/ 147554 h 320591"/>
              <a:gd name="connsiteX368" fmla="*/ 5957621 w 12191996"/>
              <a:gd name="connsiteY368" fmla="*/ 153904 h 320591"/>
              <a:gd name="connsiteX369" fmla="*/ 5905234 w 12191996"/>
              <a:gd name="connsiteY369" fmla="*/ 165016 h 320591"/>
              <a:gd name="connsiteX370" fmla="*/ 5859196 w 12191996"/>
              <a:gd name="connsiteY370" fmla="*/ 180891 h 320591"/>
              <a:gd name="connsiteX371" fmla="*/ 5817921 w 12191996"/>
              <a:gd name="connsiteY371" fmla="*/ 196766 h 320591"/>
              <a:gd name="connsiteX372" fmla="*/ 5781408 w 12191996"/>
              <a:gd name="connsiteY372" fmla="*/ 212641 h 320591"/>
              <a:gd name="connsiteX373" fmla="*/ 5743308 w 12191996"/>
              <a:gd name="connsiteY373" fmla="*/ 231691 h 320591"/>
              <a:gd name="connsiteX374" fmla="*/ 5705209 w 12191996"/>
              <a:gd name="connsiteY374" fmla="*/ 250741 h 320591"/>
              <a:gd name="connsiteX375" fmla="*/ 5668696 w 12191996"/>
              <a:gd name="connsiteY375" fmla="*/ 269791 h 320591"/>
              <a:gd name="connsiteX376" fmla="*/ 5627421 w 12191996"/>
              <a:gd name="connsiteY376" fmla="*/ 285666 h 320591"/>
              <a:gd name="connsiteX377" fmla="*/ 5581383 w 12191996"/>
              <a:gd name="connsiteY377" fmla="*/ 299954 h 320591"/>
              <a:gd name="connsiteX378" fmla="*/ 5528996 w 12191996"/>
              <a:gd name="connsiteY378" fmla="*/ 311066 h 320591"/>
              <a:gd name="connsiteX379" fmla="*/ 5468671 w 12191996"/>
              <a:gd name="connsiteY379" fmla="*/ 319004 h 320591"/>
              <a:gd name="connsiteX380" fmla="*/ 5410199 w 12191996"/>
              <a:gd name="connsiteY380" fmla="*/ 320364 h 320591"/>
              <a:gd name="connsiteX381" fmla="*/ 5351727 w 12191996"/>
              <a:gd name="connsiteY381" fmla="*/ 319004 h 320591"/>
              <a:gd name="connsiteX382" fmla="*/ 5291401 w 12191996"/>
              <a:gd name="connsiteY382" fmla="*/ 311066 h 320591"/>
              <a:gd name="connsiteX383" fmla="*/ 5239014 w 12191996"/>
              <a:gd name="connsiteY383" fmla="*/ 299954 h 320591"/>
              <a:gd name="connsiteX384" fmla="*/ 5192976 w 12191996"/>
              <a:gd name="connsiteY384" fmla="*/ 285666 h 320591"/>
              <a:gd name="connsiteX385" fmla="*/ 5151701 w 12191996"/>
              <a:gd name="connsiteY385" fmla="*/ 269791 h 320591"/>
              <a:gd name="connsiteX386" fmla="*/ 5115189 w 12191996"/>
              <a:gd name="connsiteY386" fmla="*/ 250741 h 320591"/>
              <a:gd name="connsiteX387" fmla="*/ 5077089 w 12191996"/>
              <a:gd name="connsiteY387" fmla="*/ 231691 h 320591"/>
              <a:gd name="connsiteX388" fmla="*/ 5038989 w 12191996"/>
              <a:gd name="connsiteY388" fmla="*/ 212641 h 320591"/>
              <a:gd name="connsiteX389" fmla="*/ 5002476 w 12191996"/>
              <a:gd name="connsiteY389" fmla="*/ 196766 h 320591"/>
              <a:gd name="connsiteX390" fmla="*/ 4961201 w 12191996"/>
              <a:gd name="connsiteY390" fmla="*/ 180891 h 320591"/>
              <a:gd name="connsiteX391" fmla="*/ 4915165 w 12191996"/>
              <a:gd name="connsiteY391" fmla="*/ 165016 h 320591"/>
              <a:gd name="connsiteX392" fmla="*/ 4862777 w 12191996"/>
              <a:gd name="connsiteY392" fmla="*/ 153904 h 320591"/>
              <a:gd name="connsiteX393" fmla="*/ 4802453 w 12191996"/>
              <a:gd name="connsiteY393" fmla="*/ 147554 h 320591"/>
              <a:gd name="connsiteX394" fmla="*/ 4734189 w 12191996"/>
              <a:gd name="connsiteY394" fmla="*/ 144379 h 320591"/>
              <a:gd name="connsiteX395" fmla="*/ 4665928 w 12191996"/>
              <a:gd name="connsiteY395" fmla="*/ 147554 h 320591"/>
              <a:gd name="connsiteX396" fmla="*/ 4605602 w 12191996"/>
              <a:gd name="connsiteY396" fmla="*/ 153904 h 320591"/>
              <a:gd name="connsiteX397" fmla="*/ 4553214 w 12191996"/>
              <a:gd name="connsiteY397" fmla="*/ 165016 h 320591"/>
              <a:gd name="connsiteX398" fmla="*/ 4507177 w 12191996"/>
              <a:gd name="connsiteY398" fmla="*/ 180891 h 320591"/>
              <a:gd name="connsiteX399" fmla="*/ 4465902 w 12191996"/>
              <a:gd name="connsiteY399" fmla="*/ 196766 h 320591"/>
              <a:gd name="connsiteX400" fmla="*/ 4429389 w 12191996"/>
              <a:gd name="connsiteY400" fmla="*/ 212641 h 320591"/>
              <a:gd name="connsiteX401" fmla="*/ 4353189 w 12191996"/>
              <a:gd name="connsiteY401" fmla="*/ 250741 h 320591"/>
              <a:gd name="connsiteX402" fmla="*/ 4316677 w 12191996"/>
              <a:gd name="connsiteY402" fmla="*/ 269791 h 320591"/>
              <a:gd name="connsiteX403" fmla="*/ 4275402 w 12191996"/>
              <a:gd name="connsiteY403" fmla="*/ 285666 h 320591"/>
              <a:gd name="connsiteX404" fmla="*/ 4229364 w 12191996"/>
              <a:gd name="connsiteY404" fmla="*/ 299954 h 320591"/>
              <a:gd name="connsiteX405" fmla="*/ 4176977 w 12191996"/>
              <a:gd name="connsiteY405" fmla="*/ 311066 h 320591"/>
              <a:gd name="connsiteX406" fmla="*/ 4116652 w 12191996"/>
              <a:gd name="connsiteY406" fmla="*/ 319004 h 320591"/>
              <a:gd name="connsiteX407" fmla="*/ 4048389 w 12191996"/>
              <a:gd name="connsiteY407" fmla="*/ 320591 h 320591"/>
              <a:gd name="connsiteX408" fmla="*/ 3980127 w 12191996"/>
              <a:gd name="connsiteY408" fmla="*/ 319004 h 320591"/>
              <a:gd name="connsiteX409" fmla="*/ 3919802 w 12191996"/>
              <a:gd name="connsiteY409" fmla="*/ 311066 h 320591"/>
              <a:gd name="connsiteX410" fmla="*/ 3867414 w 12191996"/>
              <a:gd name="connsiteY410" fmla="*/ 299954 h 320591"/>
              <a:gd name="connsiteX411" fmla="*/ 3821377 w 12191996"/>
              <a:gd name="connsiteY411" fmla="*/ 285666 h 320591"/>
              <a:gd name="connsiteX412" fmla="*/ 3780102 w 12191996"/>
              <a:gd name="connsiteY412" fmla="*/ 269791 h 320591"/>
              <a:gd name="connsiteX413" fmla="*/ 3743589 w 12191996"/>
              <a:gd name="connsiteY413" fmla="*/ 250741 h 320591"/>
              <a:gd name="connsiteX414" fmla="*/ 3705489 w 12191996"/>
              <a:gd name="connsiteY414" fmla="*/ 231691 h 320591"/>
              <a:gd name="connsiteX415" fmla="*/ 3667389 w 12191996"/>
              <a:gd name="connsiteY415" fmla="*/ 212641 h 320591"/>
              <a:gd name="connsiteX416" fmla="*/ 3630877 w 12191996"/>
              <a:gd name="connsiteY416" fmla="*/ 196766 h 320591"/>
              <a:gd name="connsiteX417" fmla="*/ 3589602 w 12191996"/>
              <a:gd name="connsiteY417" fmla="*/ 180891 h 320591"/>
              <a:gd name="connsiteX418" fmla="*/ 3543564 w 12191996"/>
              <a:gd name="connsiteY418" fmla="*/ 165016 h 320591"/>
              <a:gd name="connsiteX419" fmla="*/ 3491177 w 12191996"/>
              <a:gd name="connsiteY419" fmla="*/ 153904 h 320591"/>
              <a:gd name="connsiteX420" fmla="*/ 3430852 w 12191996"/>
              <a:gd name="connsiteY420" fmla="*/ 147554 h 320591"/>
              <a:gd name="connsiteX421" fmla="*/ 3361002 w 12191996"/>
              <a:gd name="connsiteY421" fmla="*/ 144379 h 320591"/>
              <a:gd name="connsiteX422" fmla="*/ 3294327 w 12191996"/>
              <a:gd name="connsiteY422" fmla="*/ 147554 h 320591"/>
              <a:gd name="connsiteX423" fmla="*/ 3234002 w 12191996"/>
              <a:gd name="connsiteY423" fmla="*/ 153904 h 320591"/>
              <a:gd name="connsiteX424" fmla="*/ 3181614 w 12191996"/>
              <a:gd name="connsiteY424" fmla="*/ 165016 h 320591"/>
              <a:gd name="connsiteX425" fmla="*/ 3135577 w 12191996"/>
              <a:gd name="connsiteY425" fmla="*/ 180891 h 320591"/>
              <a:gd name="connsiteX426" fmla="*/ 3094302 w 12191996"/>
              <a:gd name="connsiteY426" fmla="*/ 196766 h 320591"/>
              <a:gd name="connsiteX427" fmla="*/ 3057789 w 12191996"/>
              <a:gd name="connsiteY427" fmla="*/ 212641 h 320591"/>
              <a:gd name="connsiteX428" fmla="*/ 3019689 w 12191996"/>
              <a:gd name="connsiteY428" fmla="*/ 231691 h 320591"/>
              <a:gd name="connsiteX429" fmla="*/ 2981589 w 12191996"/>
              <a:gd name="connsiteY429" fmla="*/ 250741 h 320591"/>
              <a:gd name="connsiteX430" fmla="*/ 2945077 w 12191996"/>
              <a:gd name="connsiteY430" fmla="*/ 269791 h 320591"/>
              <a:gd name="connsiteX431" fmla="*/ 2903802 w 12191996"/>
              <a:gd name="connsiteY431" fmla="*/ 285666 h 320591"/>
              <a:gd name="connsiteX432" fmla="*/ 2857764 w 12191996"/>
              <a:gd name="connsiteY432" fmla="*/ 299954 h 320591"/>
              <a:gd name="connsiteX433" fmla="*/ 2805377 w 12191996"/>
              <a:gd name="connsiteY433" fmla="*/ 311066 h 320591"/>
              <a:gd name="connsiteX434" fmla="*/ 2745052 w 12191996"/>
              <a:gd name="connsiteY434" fmla="*/ 319004 h 320591"/>
              <a:gd name="connsiteX435" fmla="*/ 2676789 w 12191996"/>
              <a:gd name="connsiteY435" fmla="*/ 320591 h 320591"/>
              <a:gd name="connsiteX436" fmla="*/ 2608527 w 12191996"/>
              <a:gd name="connsiteY436" fmla="*/ 319004 h 320591"/>
              <a:gd name="connsiteX437" fmla="*/ 2548202 w 12191996"/>
              <a:gd name="connsiteY437" fmla="*/ 311066 h 320591"/>
              <a:gd name="connsiteX438" fmla="*/ 2495814 w 12191996"/>
              <a:gd name="connsiteY438" fmla="*/ 299954 h 320591"/>
              <a:gd name="connsiteX439" fmla="*/ 2449777 w 12191996"/>
              <a:gd name="connsiteY439" fmla="*/ 285666 h 320591"/>
              <a:gd name="connsiteX440" fmla="*/ 2408502 w 12191996"/>
              <a:gd name="connsiteY440" fmla="*/ 269791 h 320591"/>
              <a:gd name="connsiteX441" fmla="*/ 2371989 w 12191996"/>
              <a:gd name="connsiteY441" fmla="*/ 250741 h 320591"/>
              <a:gd name="connsiteX442" fmla="*/ 2333889 w 12191996"/>
              <a:gd name="connsiteY442" fmla="*/ 231691 h 320591"/>
              <a:gd name="connsiteX443" fmla="*/ 2295789 w 12191996"/>
              <a:gd name="connsiteY443" fmla="*/ 212641 h 320591"/>
              <a:gd name="connsiteX444" fmla="*/ 2259277 w 12191996"/>
              <a:gd name="connsiteY444" fmla="*/ 196766 h 320591"/>
              <a:gd name="connsiteX445" fmla="*/ 2218002 w 12191996"/>
              <a:gd name="connsiteY445" fmla="*/ 180891 h 320591"/>
              <a:gd name="connsiteX446" fmla="*/ 2171964 w 12191996"/>
              <a:gd name="connsiteY446" fmla="*/ 165016 h 320591"/>
              <a:gd name="connsiteX447" fmla="*/ 2119577 w 12191996"/>
              <a:gd name="connsiteY447" fmla="*/ 153904 h 320591"/>
              <a:gd name="connsiteX448" fmla="*/ 2059252 w 12191996"/>
              <a:gd name="connsiteY448" fmla="*/ 147554 h 320591"/>
              <a:gd name="connsiteX449" fmla="*/ 1990989 w 12191996"/>
              <a:gd name="connsiteY449" fmla="*/ 144379 h 320591"/>
              <a:gd name="connsiteX450" fmla="*/ 1922727 w 12191996"/>
              <a:gd name="connsiteY450" fmla="*/ 147554 h 320591"/>
              <a:gd name="connsiteX451" fmla="*/ 1862402 w 12191996"/>
              <a:gd name="connsiteY451" fmla="*/ 153904 h 320591"/>
              <a:gd name="connsiteX452" fmla="*/ 1810014 w 12191996"/>
              <a:gd name="connsiteY452" fmla="*/ 165016 h 320591"/>
              <a:gd name="connsiteX453" fmla="*/ 1763977 w 12191996"/>
              <a:gd name="connsiteY453" fmla="*/ 180891 h 320591"/>
              <a:gd name="connsiteX454" fmla="*/ 1722702 w 12191996"/>
              <a:gd name="connsiteY454" fmla="*/ 196766 h 320591"/>
              <a:gd name="connsiteX455" fmla="*/ 1686189 w 12191996"/>
              <a:gd name="connsiteY455" fmla="*/ 212641 h 320591"/>
              <a:gd name="connsiteX456" fmla="*/ 1648089 w 12191996"/>
              <a:gd name="connsiteY456" fmla="*/ 231691 h 320591"/>
              <a:gd name="connsiteX457" fmla="*/ 1609989 w 12191996"/>
              <a:gd name="connsiteY457" fmla="*/ 250741 h 320591"/>
              <a:gd name="connsiteX458" fmla="*/ 1573477 w 12191996"/>
              <a:gd name="connsiteY458" fmla="*/ 269791 h 320591"/>
              <a:gd name="connsiteX459" fmla="*/ 1532202 w 12191996"/>
              <a:gd name="connsiteY459" fmla="*/ 285666 h 320591"/>
              <a:gd name="connsiteX460" fmla="*/ 1486164 w 12191996"/>
              <a:gd name="connsiteY460" fmla="*/ 299954 h 320591"/>
              <a:gd name="connsiteX461" fmla="*/ 1433777 w 12191996"/>
              <a:gd name="connsiteY461" fmla="*/ 311066 h 320591"/>
              <a:gd name="connsiteX462" fmla="*/ 1373452 w 12191996"/>
              <a:gd name="connsiteY462" fmla="*/ 319004 h 320591"/>
              <a:gd name="connsiteX463" fmla="*/ 1305189 w 12191996"/>
              <a:gd name="connsiteY463" fmla="*/ 320591 h 320591"/>
              <a:gd name="connsiteX464" fmla="*/ 1236927 w 12191996"/>
              <a:gd name="connsiteY464" fmla="*/ 319004 h 320591"/>
              <a:gd name="connsiteX465" fmla="*/ 1176602 w 12191996"/>
              <a:gd name="connsiteY465" fmla="*/ 311066 h 320591"/>
              <a:gd name="connsiteX466" fmla="*/ 1124214 w 12191996"/>
              <a:gd name="connsiteY466" fmla="*/ 299954 h 320591"/>
              <a:gd name="connsiteX467" fmla="*/ 1078177 w 12191996"/>
              <a:gd name="connsiteY467" fmla="*/ 285666 h 320591"/>
              <a:gd name="connsiteX468" fmla="*/ 1036902 w 12191996"/>
              <a:gd name="connsiteY468" fmla="*/ 269791 h 320591"/>
              <a:gd name="connsiteX469" fmla="*/ 1000389 w 12191996"/>
              <a:gd name="connsiteY469" fmla="*/ 250741 h 320591"/>
              <a:gd name="connsiteX470" fmla="*/ 962289 w 12191996"/>
              <a:gd name="connsiteY470" fmla="*/ 231691 h 320591"/>
              <a:gd name="connsiteX471" fmla="*/ 924189 w 12191996"/>
              <a:gd name="connsiteY471" fmla="*/ 212641 h 320591"/>
              <a:gd name="connsiteX472" fmla="*/ 887677 w 12191996"/>
              <a:gd name="connsiteY472" fmla="*/ 196766 h 320591"/>
              <a:gd name="connsiteX473" fmla="*/ 846402 w 12191996"/>
              <a:gd name="connsiteY473" fmla="*/ 180891 h 320591"/>
              <a:gd name="connsiteX474" fmla="*/ 800364 w 12191996"/>
              <a:gd name="connsiteY474" fmla="*/ 165016 h 320591"/>
              <a:gd name="connsiteX475" fmla="*/ 747977 w 12191996"/>
              <a:gd name="connsiteY475" fmla="*/ 153904 h 320591"/>
              <a:gd name="connsiteX476" fmla="*/ 687652 w 12191996"/>
              <a:gd name="connsiteY476" fmla="*/ 147554 h 320591"/>
              <a:gd name="connsiteX477" fmla="*/ 619389 w 12191996"/>
              <a:gd name="connsiteY477" fmla="*/ 144379 h 320591"/>
              <a:gd name="connsiteX478" fmla="*/ 551127 w 12191996"/>
              <a:gd name="connsiteY478" fmla="*/ 147554 h 320591"/>
              <a:gd name="connsiteX479" fmla="*/ 490802 w 12191996"/>
              <a:gd name="connsiteY479" fmla="*/ 153904 h 320591"/>
              <a:gd name="connsiteX480" fmla="*/ 438414 w 12191996"/>
              <a:gd name="connsiteY480" fmla="*/ 165016 h 320591"/>
              <a:gd name="connsiteX481" fmla="*/ 392377 w 12191996"/>
              <a:gd name="connsiteY481" fmla="*/ 180891 h 320591"/>
              <a:gd name="connsiteX482" fmla="*/ 351102 w 12191996"/>
              <a:gd name="connsiteY482" fmla="*/ 196766 h 320591"/>
              <a:gd name="connsiteX483" fmla="*/ 314589 w 12191996"/>
              <a:gd name="connsiteY483" fmla="*/ 212641 h 320591"/>
              <a:gd name="connsiteX484" fmla="*/ 276489 w 12191996"/>
              <a:gd name="connsiteY484" fmla="*/ 231691 h 320591"/>
              <a:gd name="connsiteX485" fmla="*/ 238389 w 12191996"/>
              <a:gd name="connsiteY485" fmla="*/ 250741 h 320591"/>
              <a:gd name="connsiteX486" fmla="*/ 201877 w 12191996"/>
              <a:gd name="connsiteY486" fmla="*/ 269791 h 320591"/>
              <a:gd name="connsiteX487" fmla="*/ 160602 w 12191996"/>
              <a:gd name="connsiteY487" fmla="*/ 285666 h 320591"/>
              <a:gd name="connsiteX488" fmla="*/ 114564 w 12191996"/>
              <a:gd name="connsiteY488" fmla="*/ 299954 h 320591"/>
              <a:gd name="connsiteX489" fmla="*/ 62177 w 12191996"/>
              <a:gd name="connsiteY489" fmla="*/ 311066 h 320591"/>
              <a:gd name="connsiteX490" fmla="*/ 1852 w 12191996"/>
              <a:gd name="connsiteY490" fmla="*/ 319004 h 320591"/>
              <a:gd name="connsiteX491" fmla="*/ 0 w 12191996"/>
              <a:gd name="connsiteY491" fmla="*/ 319047 h 320591"/>
              <a:gd name="connsiteX492" fmla="*/ 0 w 12191996"/>
              <a:gd name="connsiteY492" fmla="*/ 174668 h 320591"/>
              <a:gd name="connsiteX493" fmla="*/ 1852 w 12191996"/>
              <a:gd name="connsiteY493" fmla="*/ 174625 h 320591"/>
              <a:gd name="connsiteX494" fmla="*/ 62177 w 12191996"/>
              <a:gd name="connsiteY494" fmla="*/ 166687 h 320591"/>
              <a:gd name="connsiteX495" fmla="*/ 114564 w 12191996"/>
              <a:gd name="connsiteY495" fmla="*/ 155575 h 320591"/>
              <a:gd name="connsiteX496" fmla="*/ 160602 w 12191996"/>
              <a:gd name="connsiteY496" fmla="*/ 141287 h 320591"/>
              <a:gd name="connsiteX497" fmla="*/ 201877 w 12191996"/>
              <a:gd name="connsiteY497" fmla="*/ 125412 h 320591"/>
              <a:gd name="connsiteX498" fmla="*/ 238389 w 12191996"/>
              <a:gd name="connsiteY498" fmla="*/ 106362 h 320591"/>
              <a:gd name="connsiteX499" fmla="*/ 276489 w 12191996"/>
              <a:gd name="connsiteY499" fmla="*/ 87312 h 320591"/>
              <a:gd name="connsiteX500" fmla="*/ 314589 w 12191996"/>
              <a:gd name="connsiteY500" fmla="*/ 68262 h 320591"/>
              <a:gd name="connsiteX501" fmla="*/ 351102 w 12191996"/>
              <a:gd name="connsiteY501" fmla="*/ 52387 h 320591"/>
              <a:gd name="connsiteX502" fmla="*/ 392377 w 12191996"/>
              <a:gd name="connsiteY502" fmla="*/ 36512 h 320591"/>
              <a:gd name="connsiteX503" fmla="*/ 438414 w 12191996"/>
              <a:gd name="connsiteY503" fmla="*/ 20637 h 320591"/>
              <a:gd name="connsiteX504" fmla="*/ 490802 w 12191996"/>
              <a:gd name="connsiteY504" fmla="*/ 9525 h 320591"/>
              <a:gd name="connsiteX505" fmla="*/ 551127 w 12191996"/>
              <a:gd name="connsiteY505" fmla="*/ 3175 h 320591"/>
              <a:gd name="connsiteX506" fmla="*/ 619389 w 12191996"/>
              <a:gd name="connsiteY506" fmla="*/ 0 h 320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Lst>
            <a:rect l="l" t="t" r="r" b="b"/>
            <a:pathLst>
              <a:path w="12191996" h="320591">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5" y="20637"/>
                </a:lnTo>
                <a:lnTo>
                  <a:pt x="4605602" y="9525"/>
                </a:lnTo>
                <a:lnTo>
                  <a:pt x="4665928" y="3175"/>
                </a:lnTo>
                <a:lnTo>
                  <a:pt x="4734189" y="0"/>
                </a:lnTo>
                <a:lnTo>
                  <a:pt x="4802453" y="3175"/>
                </a:lnTo>
                <a:lnTo>
                  <a:pt x="4862777" y="9525"/>
                </a:lnTo>
                <a:lnTo>
                  <a:pt x="4915165" y="20637"/>
                </a:lnTo>
                <a:lnTo>
                  <a:pt x="4961201" y="36512"/>
                </a:lnTo>
                <a:lnTo>
                  <a:pt x="5002477" y="52387"/>
                </a:lnTo>
                <a:lnTo>
                  <a:pt x="5038989" y="68262"/>
                </a:lnTo>
                <a:lnTo>
                  <a:pt x="5077090" y="87312"/>
                </a:lnTo>
                <a:lnTo>
                  <a:pt x="5115189" y="106362"/>
                </a:lnTo>
                <a:lnTo>
                  <a:pt x="5151701" y="125412"/>
                </a:lnTo>
                <a:lnTo>
                  <a:pt x="5192977"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09" y="106362"/>
                </a:lnTo>
                <a:lnTo>
                  <a:pt x="5743308" y="87312"/>
                </a:lnTo>
                <a:lnTo>
                  <a:pt x="5781408" y="68262"/>
                </a:lnTo>
                <a:lnTo>
                  <a:pt x="5817921" y="52387"/>
                </a:lnTo>
                <a:lnTo>
                  <a:pt x="5859196" y="36512"/>
                </a:lnTo>
                <a:lnTo>
                  <a:pt x="5905234" y="20637"/>
                </a:lnTo>
                <a:lnTo>
                  <a:pt x="5957621" y="9525"/>
                </a:lnTo>
                <a:lnTo>
                  <a:pt x="6017947" y="3175"/>
                </a:lnTo>
                <a:lnTo>
                  <a:pt x="6086209"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6" y="174668"/>
                </a:lnTo>
                <a:lnTo>
                  <a:pt x="12191996" y="319047"/>
                </a:lnTo>
                <a:lnTo>
                  <a:pt x="12190146" y="319004"/>
                </a:lnTo>
                <a:lnTo>
                  <a:pt x="12129820" y="311067"/>
                </a:lnTo>
                <a:lnTo>
                  <a:pt x="12077432" y="299954"/>
                </a:lnTo>
                <a:lnTo>
                  <a:pt x="12031396" y="285666"/>
                </a:lnTo>
                <a:lnTo>
                  <a:pt x="11990120" y="269791"/>
                </a:lnTo>
                <a:lnTo>
                  <a:pt x="11953608" y="250741"/>
                </a:lnTo>
                <a:lnTo>
                  <a:pt x="11915508" y="231691"/>
                </a:lnTo>
                <a:lnTo>
                  <a:pt x="11877408" y="212641"/>
                </a:lnTo>
                <a:lnTo>
                  <a:pt x="11840896" y="196766"/>
                </a:lnTo>
                <a:lnTo>
                  <a:pt x="11799620" y="180891"/>
                </a:lnTo>
                <a:lnTo>
                  <a:pt x="11753582" y="165016"/>
                </a:lnTo>
                <a:lnTo>
                  <a:pt x="11701196" y="153904"/>
                </a:lnTo>
                <a:lnTo>
                  <a:pt x="11640870" y="147554"/>
                </a:lnTo>
                <a:lnTo>
                  <a:pt x="11572608" y="144379"/>
                </a:lnTo>
                <a:lnTo>
                  <a:pt x="11504346" y="147554"/>
                </a:lnTo>
                <a:lnTo>
                  <a:pt x="11444020" y="153904"/>
                </a:lnTo>
                <a:lnTo>
                  <a:pt x="11391632" y="165016"/>
                </a:lnTo>
                <a:lnTo>
                  <a:pt x="11345596" y="180891"/>
                </a:lnTo>
                <a:lnTo>
                  <a:pt x="11304320" y="196766"/>
                </a:lnTo>
                <a:lnTo>
                  <a:pt x="11267808" y="212641"/>
                </a:lnTo>
                <a:lnTo>
                  <a:pt x="11229708" y="231691"/>
                </a:lnTo>
                <a:lnTo>
                  <a:pt x="11191608" y="250741"/>
                </a:lnTo>
                <a:lnTo>
                  <a:pt x="11155096" y="269791"/>
                </a:lnTo>
                <a:lnTo>
                  <a:pt x="11113820" y="285666"/>
                </a:lnTo>
                <a:lnTo>
                  <a:pt x="11067782" y="299954"/>
                </a:lnTo>
                <a:lnTo>
                  <a:pt x="11015396" y="311066"/>
                </a:lnTo>
                <a:lnTo>
                  <a:pt x="10955070" y="319004"/>
                </a:lnTo>
                <a:lnTo>
                  <a:pt x="10886808" y="320591"/>
                </a:lnTo>
                <a:lnTo>
                  <a:pt x="10818546" y="319004"/>
                </a:lnTo>
                <a:lnTo>
                  <a:pt x="10758220" y="311066"/>
                </a:lnTo>
                <a:lnTo>
                  <a:pt x="10705832" y="299954"/>
                </a:lnTo>
                <a:lnTo>
                  <a:pt x="10659796" y="285666"/>
                </a:lnTo>
                <a:lnTo>
                  <a:pt x="10618520" y="269791"/>
                </a:lnTo>
                <a:lnTo>
                  <a:pt x="10582008" y="250741"/>
                </a:lnTo>
                <a:lnTo>
                  <a:pt x="10543908" y="231691"/>
                </a:lnTo>
                <a:lnTo>
                  <a:pt x="10505808" y="212641"/>
                </a:lnTo>
                <a:lnTo>
                  <a:pt x="10469296" y="196766"/>
                </a:lnTo>
                <a:lnTo>
                  <a:pt x="10428020" y="180891"/>
                </a:lnTo>
                <a:lnTo>
                  <a:pt x="10381982" y="165016"/>
                </a:lnTo>
                <a:lnTo>
                  <a:pt x="10329596" y="153904"/>
                </a:lnTo>
                <a:lnTo>
                  <a:pt x="10269270" y="147554"/>
                </a:lnTo>
                <a:lnTo>
                  <a:pt x="10201008" y="144379"/>
                </a:lnTo>
                <a:lnTo>
                  <a:pt x="10132746" y="147554"/>
                </a:lnTo>
                <a:lnTo>
                  <a:pt x="10072420" y="153904"/>
                </a:lnTo>
                <a:lnTo>
                  <a:pt x="10020032" y="165016"/>
                </a:lnTo>
                <a:lnTo>
                  <a:pt x="9973996" y="180891"/>
                </a:lnTo>
                <a:lnTo>
                  <a:pt x="9932720" y="196766"/>
                </a:lnTo>
                <a:lnTo>
                  <a:pt x="9896208" y="212641"/>
                </a:lnTo>
                <a:lnTo>
                  <a:pt x="9820008" y="250741"/>
                </a:lnTo>
                <a:lnTo>
                  <a:pt x="9783496" y="269791"/>
                </a:lnTo>
                <a:lnTo>
                  <a:pt x="9742220" y="285666"/>
                </a:lnTo>
                <a:lnTo>
                  <a:pt x="9696182" y="299954"/>
                </a:lnTo>
                <a:lnTo>
                  <a:pt x="9643796" y="311066"/>
                </a:lnTo>
                <a:lnTo>
                  <a:pt x="9583470" y="319004"/>
                </a:lnTo>
                <a:lnTo>
                  <a:pt x="9515208" y="320591"/>
                </a:lnTo>
                <a:lnTo>
                  <a:pt x="9446946" y="319004"/>
                </a:lnTo>
                <a:lnTo>
                  <a:pt x="9386620" y="311066"/>
                </a:lnTo>
                <a:lnTo>
                  <a:pt x="9334232" y="299954"/>
                </a:lnTo>
                <a:lnTo>
                  <a:pt x="9288196" y="285666"/>
                </a:lnTo>
                <a:lnTo>
                  <a:pt x="9246920" y="269791"/>
                </a:lnTo>
                <a:lnTo>
                  <a:pt x="9210408" y="250741"/>
                </a:lnTo>
                <a:lnTo>
                  <a:pt x="9172308" y="231691"/>
                </a:lnTo>
                <a:lnTo>
                  <a:pt x="9134208" y="212641"/>
                </a:lnTo>
                <a:lnTo>
                  <a:pt x="9097696" y="196766"/>
                </a:lnTo>
                <a:lnTo>
                  <a:pt x="9056420" y="180891"/>
                </a:lnTo>
                <a:lnTo>
                  <a:pt x="9010382" y="165016"/>
                </a:lnTo>
                <a:lnTo>
                  <a:pt x="8957996" y="153904"/>
                </a:lnTo>
                <a:lnTo>
                  <a:pt x="8897670" y="147554"/>
                </a:lnTo>
                <a:lnTo>
                  <a:pt x="8827820" y="144379"/>
                </a:lnTo>
                <a:lnTo>
                  <a:pt x="8761146" y="147554"/>
                </a:lnTo>
                <a:lnTo>
                  <a:pt x="8700820" y="153904"/>
                </a:lnTo>
                <a:lnTo>
                  <a:pt x="8648432" y="165016"/>
                </a:lnTo>
                <a:lnTo>
                  <a:pt x="8602396" y="180891"/>
                </a:lnTo>
                <a:lnTo>
                  <a:pt x="8561120" y="196766"/>
                </a:lnTo>
                <a:lnTo>
                  <a:pt x="8524608" y="212641"/>
                </a:lnTo>
                <a:lnTo>
                  <a:pt x="8486508" y="231691"/>
                </a:lnTo>
                <a:lnTo>
                  <a:pt x="8448408" y="250741"/>
                </a:lnTo>
                <a:lnTo>
                  <a:pt x="8411896" y="269791"/>
                </a:lnTo>
                <a:lnTo>
                  <a:pt x="8370621" y="285666"/>
                </a:lnTo>
                <a:lnTo>
                  <a:pt x="8324583" y="299954"/>
                </a:lnTo>
                <a:lnTo>
                  <a:pt x="8272196" y="311066"/>
                </a:lnTo>
                <a:lnTo>
                  <a:pt x="8211871" y="319004"/>
                </a:lnTo>
                <a:lnTo>
                  <a:pt x="8143608" y="320591"/>
                </a:lnTo>
                <a:lnTo>
                  <a:pt x="8075346" y="319004"/>
                </a:lnTo>
                <a:lnTo>
                  <a:pt x="8015021" y="311066"/>
                </a:lnTo>
                <a:lnTo>
                  <a:pt x="7962633" y="299954"/>
                </a:lnTo>
                <a:lnTo>
                  <a:pt x="7916596" y="285666"/>
                </a:lnTo>
                <a:lnTo>
                  <a:pt x="7875321" y="269791"/>
                </a:lnTo>
                <a:lnTo>
                  <a:pt x="7838808" y="250741"/>
                </a:lnTo>
                <a:lnTo>
                  <a:pt x="7800708" y="231691"/>
                </a:lnTo>
                <a:lnTo>
                  <a:pt x="7762608" y="212641"/>
                </a:lnTo>
                <a:lnTo>
                  <a:pt x="7726096" y="196766"/>
                </a:lnTo>
                <a:lnTo>
                  <a:pt x="7684821" y="180891"/>
                </a:lnTo>
                <a:lnTo>
                  <a:pt x="7638783" y="165016"/>
                </a:lnTo>
                <a:lnTo>
                  <a:pt x="7586396" y="153904"/>
                </a:lnTo>
                <a:lnTo>
                  <a:pt x="7526071" y="147554"/>
                </a:lnTo>
                <a:lnTo>
                  <a:pt x="7457808" y="144379"/>
                </a:lnTo>
                <a:lnTo>
                  <a:pt x="7389546" y="147554"/>
                </a:lnTo>
                <a:lnTo>
                  <a:pt x="7329221" y="153904"/>
                </a:lnTo>
                <a:lnTo>
                  <a:pt x="7276833" y="165016"/>
                </a:lnTo>
                <a:lnTo>
                  <a:pt x="7230796" y="180891"/>
                </a:lnTo>
                <a:lnTo>
                  <a:pt x="7189521" y="196766"/>
                </a:lnTo>
                <a:lnTo>
                  <a:pt x="7153008" y="212641"/>
                </a:lnTo>
                <a:lnTo>
                  <a:pt x="7114908" y="231691"/>
                </a:lnTo>
                <a:lnTo>
                  <a:pt x="7076808" y="250741"/>
                </a:lnTo>
                <a:lnTo>
                  <a:pt x="7040296" y="269791"/>
                </a:lnTo>
                <a:lnTo>
                  <a:pt x="6999021" y="285666"/>
                </a:lnTo>
                <a:lnTo>
                  <a:pt x="6952983" y="299954"/>
                </a:lnTo>
                <a:lnTo>
                  <a:pt x="6900596" y="311066"/>
                </a:lnTo>
                <a:lnTo>
                  <a:pt x="6840271" y="319004"/>
                </a:lnTo>
                <a:lnTo>
                  <a:pt x="6781799" y="320364"/>
                </a:lnTo>
                <a:lnTo>
                  <a:pt x="6723327" y="319004"/>
                </a:lnTo>
                <a:lnTo>
                  <a:pt x="6663002" y="311066"/>
                </a:lnTo>
                <a:lnTo>
                  <a:pt x="6610614" y="299954"/>
                </a:lnTo>
                <a:lnTo>
                  <a:pt x="6564577" y="285666"/>
                </a:lnTo>
                <a:lnTo>
                  <a:pt x="6523302" y="269791"/>
                </a:lnTo>
                <a:lnTo>
                  <a:pt x="6486789" y="250741"/>
                </a:lnTo>
                <a:lnTo>
                  <a:pt x="6448689" y="231691"/>
                </a:lnTo>
                <a:lnTo>
                  <a:pt x="6410589" y="212641"/>
                </a:lnTo>
                <a:lnTo>
                  <a:pt x="6374077" y="196766"/>
                </a:lnTo>
                <a:lnTo>
                  <a:pt x="6332802" y="180891"/>
                </a:lnTo>
                <a:lnTo>
                  <a:pt x="6286764" y="165016"/>
                </a:lnTo>
                <a:lnTo>
                  <a:pt x="6234377" y="153904"/>
                </a:lnTo>
                <a:lnTo>
                  <a:pt x="6174052" y="147554"/>
                </a:lnTo>
                <a:lnTo>
                  <a:pt x="6105789" y="144379"/>
                </a:lnTo>
                <a:lnTo>
                  <a:pt x="6095999" y="144834"/>
                </a:lnTo>
                <a:lnTo>
                  <a:pt x="6086208" y="144379"/>
                </a:lnTo>
                <a:lnTo>
                  <a:pt x="6017947" y="147554"/>
                </a:lnTo>
                <a:lnTo>
                  <a:pt x="5957621" y="153904"/>
                </a:lnTo>
                <a:lnTo>
                  <a:pt x="5905234" y="165016"/>
                </a:lnTo>
                <a:lnTo>
                  <a:pt x="5859196" y="180891"/>
                </a:lnTo>
                <a:lnTo>
                  <a:pt x="5817921" y="196766"/>
                </a:lnTo>
                <a:lnTo>
                  <a:pt x="5781408" y="212641"/>
                </a:lnTo>
                <a:lnTo>
                  <a:pt x="5743308" y="231691"/>
                </a:lnTo>
                <a:lnTo>
                  <a:pt x="5705209" y="250741"/>
                </a:lnTo>
                <a:lnTo>
                  <a:pt x="5668696" y="269791"/>
                </a:lnTo>
                <a:lnTo>
                  <a:pt x="5627421" y="285666"/>
                </a:lnTo>
                <a:lnTo>
                  <a:pt x="5581383" y="299954"/>
                </a:lnTo>
                <a:lnTo>
                  <a:pt x="5528996" y="311066"/>
                </a:lnTo>
                <a:lnTo>
                  <a:pt x="5468671" y="319004"/>
                </a:lnTo>
                <a:lnTo>
                  <a:pt x="5410199" y="320364"/>
                </a:lnTo>
                <a:lnTo>
                  <a:pt x="5351727" y="319004"/>
                </a:lnTo>
                <a:lnTo>
                  <a:pt x="5291401" y="311066"/>
                </a:lnTo>
                <a:lnTo>
                  <a:pt x="5239014" y="299954"/>
                </a:lnTo>
                <a:lnTo>
                  <a:pt x="5192976" y="285666"/>
                </a:lnTo>
                <a:lnTo>
                  <a:pt x="5151701" y="269791"/>
                </a:lnTo>
                <a:lnTo>
                  <a:pt x="5115189" y="250741"/>
                </a:lnTo>
                <a:lnTo>
                  <a:pt x="5077089" y="231691"/>
                </a:lnTo>
                <a:lnTo>
                  <a:pt x="5038989" y="212641"/>
                </a:lnTo>
                <a:lnTo>
                  <a:pt x="5002476" y="196766"/>
                </a:lnTo>
                <a:lnTo>
                  <a:pt x="4961201" y="180891"/>
                </a:lnTo>
                <a:lnTo>
                  <a:pt x="4915165" y="165016"/>
                </a:lnTo>
                <a:lnTo>
                  <a:pt x="4862777" y="153904"/>
                </a:lnTo>
                <a:lnTo>
                  <a:pt x="4802453" y="147554"/>
                </a:lnTo>
                <a:lnTo>
                  <a:pt x="4734189" y="144379"/>
                </a:lnTo>
                <a:lnTo>
                  <a:pt x="4665928" y="147554"/>
                </a:lnTo>
                <a:lnTo>
                  <a:pt x="4605602" y="153904"/>
                </a:lnTo>
                <a:lnTo>
                  <a:pt x="4553214" y="165016"/>
                </a:lnTo>
                <a:lnTo>
                  <a:pt x="4507177" y="180891"/>
                </a:lnTo>
                <a:lnTo>
                  <a:pt x="4465902" y="196766"/>
                </a:lnTo>
                <a:lnTo>
                  <a:pt x="4429389" y="212641"/>
                </a:lnTo>
                <a:lnTo>
                  <a:pt x="4353189" y="250741"/>
                </a:lnTo>
                <a:lnTo>
                  <a:pt x="4316677" y="269791"/>
                </a:lnTo>
                <a:lnTo>
                  <a:pt x="4275402" y="285666"/>
                </a:lnTo>
                <a:lnTo>
                  <a:pt x="4229364" y="299954"/>
                </a:lnTo>
                <a:lnTo>
                  <a:pt x="4176977" y="311066"/>
                </a:lnTo>
                <a:lnTo>
                  <a:pt x="4116652" y="319004"/>
                </a:lnTo>
                <a:lnTo>
                  <a:pt x="4048389" y="320591"/>
                </a:lnTo>
                <a:lnTo>
                  <a:pt x="3980127" y="319004"/>
                </a:lnTo>
                <a:lnTo>
                  <a:pt x="3919802" y="311066"/>
                </a:lnTo>
                <a:lnTo>
                  <a:pt x="3867414" y="299954"/>
                </a:lnTo>
                <a:lnTo>
                  <a:pt x="3821377" y="285666"/>
                </a:lnTo>
                <a:lnTo>
                  <a:pt x="3780102" y="269791"/>
                </a:lnTo>
                <a:lnTo>
                  <a:pt x="3743589" y="250741"/>
                </a:lnTo>
                <a:lnTo>
                  <a:pt x="3705489" y="231691"/>
                </a:lnTo>
                <a:lnTo>
                  <a:pt x="3667389" y="212641"/>
                </a:lnTo>
                <a:lnTo>
                  <a:pt x="3630877" y="196766"/>
                </a:lnTo>
                <a:lnTo>
                  <a:pt x="3589602" y="180891"/>
                </a:lnTo>
                <a:lnTo>
                  <a:pt x="3543564" y="165016"/>
                </a:lnTo>
                <a:lnTo>
                  <a:pt x="3491177" y="153904"/>
                </a:lnTo>
                <a:lnTo>
                  <a:pt x="3430852" y="147554"/>
                </a:lnTo>
                <a:lnTo>
                  <a:pt x="3361002" y="144379"/>
                </a:lnTo>
                <a:lnTo>
                  <a:pt x="3294327" y="147554"/>
                </a:lnTo>
                <a:lnTo>
                  <a:pt x="3234002" y="153904"/>
                </a:lnTo>
                <a:lnTo>
                  <a:pt x="3181614" y="165016"/>
                </a:lnTo>
                <a:lnTo>
                  <a:pt x="3135577" y="180891"/>
                </a:lnTo>
                <a:lnTo>
                  <a:pt x="3094302" y="196766"/>
                </a:lnTo>
                <a:lnTo>
                  <a:pt x="3057789" y="212641"/>
                </a:lnTo>
                <a:lnTo>
                  <a:pt x="3019689" y="231691"/>
                </a:lnTo>
                <a:lnTo>
                  <a:pt x="2981589" y="250741"/>
                </a:lnTo>
                <a:lnTo>
                  <a:pt x="2945077" y="269791"/>
                </a:lnTo>
                <a:lnTo>
                  <a:pt x="2903802" y="285666"/>
                </a:lnTo>
                <a:lnTo>
                  <a:pt x="2857764" y="299954"/>
                </a:lnTo>
                <a:lnTo>
                  <a:pt x="2805377" y="311066"/>
                </a:lnTo>
                <a:lnTo>
                  <a:pt x="2745052" y="319004"/>
                </a:lnTo>
                <a:lnTo>
                  <a:pt x="2676789" y="320591"/>
                </a:lnTo>
                <a:lnTo>
                  <a:pt x="2608527" y="319004"/>
                </a:lnTo>
                <a:lnTo>
                  <a:pt x="2548202" y="311066"/>
                </a:lnTo>
                <a:lnTo>
                  <a:pt x="2495814" y="299954"/>
                </a:lnTo>
                <a:lnTo>
                  <a:pt x="2449777" y="285666"/>
                </a:lnTo>
                <a:lnTo>
                  <a:pt x="2408502" y="269791"/>
                </a:lnTo>
                <a:lnTo>
                  <a:pt x="2371989" y="250741"/>
                </a:lnTo>
                <a:lnTo>
                  <a:pt x="2333889" y="231691"/>
                </a:lnTo>
                <a:lnTo>
                  <a:pt x="2295789" y="212641"/>
                </a:lnTo>
                <a:lnTo>
                  <a:pt x="2259277" y="196766"/>
                </a:lnTo>
                <a:lnTo>
                  <a:pt x="2218002" y="180891"/>
                </a:lnTo>
                <a:lnTo>
                  <a:pt x="2171964" y="165016"/>
                </a:lnTo>
                <a:lnTo>
                  <a:pt x="2119577" y="153904"/>
                </a:lnTo>
                <a:lnTo>
                  <a:pt x="2059252" y="147554"/>
                </a:lnTo>
                <a:lnTo>
                  <a:pt x="1990989" y="144379"/>
                </a:lnTo>
                <a:lnTo>
                  <a:pt x="1922727" y="147554"/>
                </a:lnTo>
                <a:lnTo>
                  <a:pt x="1862402" y="153904"/>
                </a:lnTo>
                <a:lnTo>
                  <a:pt x="1810014" y="165016"/>
                </a:lnTo>
                <a:lnTo>
                  <a:pt x="1763977" y="180891"/>
                </a:lnTo>
                <a:lnTo>
                  <a:pt x="1722702" y="196766"/>
                </a:lnTo>
                <a:lnTo>
                  <a:pt x="1686189" y="212641"/>
                </a:lnTo>
                <a:lnTo>
                  <a:pt x="1648089" y="231691"/>
                </a:lnTo>
                <a:lnTo>
                  <a:pt x="1609989" y="250741"/>
                </a:lnTo>
                <a:lnTo>
                  <a:pt x="1573477" y="269791"/>
                </a:lnTo>
                <a:lnTo>
                  <a:pt x="1532202" y="285666"/>
                </a:lnTo>
                <a:lnTo>
                  <a:pt x="1486164" y="299954"/>
                </a:lnTo>
                <a:lnTo>
                  <a:pt x="1433777" y="311066"/>
                </a:lnTo>
                <a:lnTo>
                  <a:pt x="1373452" y="319004"/>
                </a:lnTo>
                <a:lnTo>
                  <a:pt x="1305189" y="320591"/>
                </a:lnTo>
                <a:lnTo>
                  <a:pt x="1236927" y="319004"/>
                </a:lnTo>
                <a:lnTo>
                  <a:pt x="1176602" y="311066"/>
                </a:lnTo>
                <a:lnTo>
                  <a:pt x="1124214" y="299954"/>
                </a:lnTo>
                <a:lnTo>
                  <a:pt x="1078177" y="285666"/>
                </a:lnTo>
                <a:lnTo>
                  <a:pt x="1036902" y="269791"/>
                </a:lnTo>
                <a:lnTo>
                  <a:pt x="1000389" y="250741"/>
                </a:lnTo>
                <a:lnTo>
                  <a:pt x="962289" y="231691"/>
                </a:lnTo>
                <a:lnTo>
                  <a:pt x="924189" y="212641"/>
                </a:lnTo>
                <a:lnTo>
                  <a:pt x="887677" y="196766"/>
                </a:lnTo>
                <a:lnTo>
                  <a:pt x="846402" y="180891"/>
                </a:lnTo>
                <a:lnTo>
                  <a:pt x="800364" y="165016"/>
                </a:lnTo>
                <a:lnTo>
                  <a:pt x="747977" y="153904"/>
                </a:lnTo>
                <a:lnTo>
                  <a:pt x="687652" y="147554"/>
                </a:lnTo>
                <a:lnTo>
                  <a:pt x="619389" y="144379"/>
                </a:lnTo>
                <a:lnTo>
                  <a:pt x="551127" y="147554"/>
                </a:lnTo>
                <a:lnTo>
                  <a:pt x="490802" y="153904"/>
                </a:lnTo>
                <a:lnTo>
                  <a:pt x="438414" y="165016"/>
                </a:lnTo>
                <a:lnTo>
                  <a:pt x="392377" y="180891"/>
                </a:lnTo>
                <a:lnTo>
                  <a:pt x="351102" y="196766"/>
                </a:lnTo>
                <a:lnTo>
                  <a:pt x="314589" y="212641"/>
                </a:lnTo>
                <a:lnTo>
                  <a:pt x="276489" y="231691"/>
                </a:lnTo>
                <a:lnTo>
                  <a:pt x="238389" y="250741"/>
                </a:lnTo>
                <a:lnTo>
                  <a:pt x="201877" y="269791"/>
                </a:lnTo>
                <a:lnTo>
                  <a:pt x="160602" y="285666"/>
                </a:lnTo>
                <a:lnTo>
                  <a:pt x="114564" y="299954"/>
                </a:lnTo>
                <a:lnTo>
                  <a:pt x="62177" y="311066"/>
                </a:lnTo>
                <a:lnTo>
                  <a:pt x="1852" y="319004"/>
                </a:lnTo>
                <a:lnTo>
                  <a:pt x="0" y="319047"/>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lnTo>
                  <a:pt x="619389" y="0"/>
                </a:lnTo>
                <a:close/>
              </a:path>
            </a:pathLst>
          </a:custGeom>
          <a:solidFill>
            <a:srgbClr val="FFFFFF"/>
          </a:solidFill>
          <a:ln w="0">
            <a:noFill/>
            <a:prstDash val="solid"/>
            <a:round/>
            <a:headEnd/>
            <a:tailEnd/>
          </a:ln>
        </p:spPr>
        <p:txBody>
          <a:bodyPr wrap="square" rtlCol="0" anchor="ctr">
            <a:noAutofit/>
          </a:bodyPr>
          <a:lstStyle/>
          <a:p>
            <a:pPr algn="ctr" defTabSz="457200"/>
            <a:endParaRPr lang="en-US">
              <a:solidFill>
                <a:schemeClr val="tx1"/>
              </a:solidFill>
            </a:endParaRPr>
          </a:p>
        </p:txBody>
      </p:sp>
    </p:spTree>
    <p:extLst>
      <p:ext uri="{BB962C8B-B14F-4D97-AF65-F5344CB8AC3E}">
        <p14:creationId xmlns:p14="http://schemas.microsoft.com/office/powerpoint/2010/main" val="23331608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E9186A3-5D90-495B-B76D-67328D3C7117}"/>
              </a:ext>
            </a:extLst>
          </p:cNvPr>
          <p:cNvSpPr>
            <a:spLocks noGrp="1"/>
          </p:cNvSpPr>
          <p:nvPr>
            <p:ph type="title"/>
          </p:nvPr>
        </p:nvSpPr>
        <p:spPr>
          <a:xfrm>
            <a:off x="786385" y="841248"/>
            <a:ext cx="3515244" cy="5340097"/>
          </a:xfrm>
        </p:spPr>
        <p:txBody>
          <a:bodyPr anchor="ctr">
            <a:normAutofit/>
          </a:bodyPr>
          <a:lstStyle/>
          <a:p>
            <a:pPr algn="ctr"/>
            <a:r>
              <a:rPr lang="en-GB" sz="3600" dirty="0">
                <a:latin typeface="+mn-lt"/>
              </a:rPr>
              <a:t>The most common diagnostic scale is the </a:t>
            </a:r>
            <a:r>
              <a:rPr lang="en-GB" sz="3600" b="1" dirty="0">
                <a:latin typeface="+mn-lt"/>
              </a:rPr>
              <a:t>Yale-Brown Obsessive Compulsive Scale (Y-BOCS)</a:t>
            </a:r>
            <a:r>
              <a:rPr lang="en-GB" sz="3600" dirty="0">
                <a:latin typeface="+mn-lt"/>
              </a:rPr>
              <a:t> devised </a:t>
            </a:r>
            <a:r>
              <a:rPr lang="en-GB" sz="3600" u="sng" dirty="0">
                <a:latin typeface="+mn-lt"/>
              </a:rPr>
              <a:t>Goodman et al. (1989)</a:t>
            </a:r>
            <a:r>
              <a:rPr lang="en-GB" sz="3600" dirty="0">
                <a:latin typeface="+mn-lt"/>
              </a:rPr>
              <a:t>.</a:t>
            </a:r>
            <a:br>
              <a:rPr lang="en-US" sz="4800" dirty="0"/>
            </a:br>
            <a:endParaRPr lang="en-GB" sz="4800" dirty="0">
              <a:solidFill>
                <a:schemeClr val="bg1"/>
              </a:solidFill>
            </a:endParaRPr>
          </a:p>
        </p:txBody>
      </p:sp>
      <p:graphicFrame>
        <p:nvGraphicFramePr>
          <p:cNvPr id="5" name="Content Placeholder 2">
            <a:extLst>
              <a:ext uri="{FF2B5EF4-FFF2-40B4-BE49-F238E27FC236}">
                <a16:creationId xmlns:a16="http://schemas.microsoft.com/office/drawing/2014/main" id="{00A74796-DE58-4BC4-81EB-4C392FC485B7}"/>
              </a:ext>
            </a:extLst>
          </p:cNvPr>
          <p:cNvGraphicFramePr>
            <a:graphicFrameLocks noGrp="1"/>
          </p:cNvGraphicFramePr>
          <p:nvPr>
            <p:ph idx="1"/>
            <p:extLst>
              <p:ext uri="{D42A27DB-BD31-4B8C-83A1-F6EECF244321}">
                <p14:modId xmlns:p14="http://schemas.microsoft.com/office/powerpoint/2010/main" val="280205091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7647292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D06D1-1C33-4DFA-B7B4-D5C4FC9884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729A11-2014-47F6-A250-2F7B4D51BDEA}"/>
              </a:ext>
            </a:extLst>
          </p:cNvPr>
          <p:cNvSpPr>
            <a:spLocks noGrp="1"/>
          </p:cNvSpPr>
          <p:nvPr>
            <p:ph type="title"/>
          </p:nvPr>
        </p:nvSpPr>
        <p:spPr>
          <a:xfrm>
            <a:off x="838199" y="1174819"/>
            <a:ext cx="6143625" cy="4064838"/>
          </a:xfrm>
        </p:spPr>
        <p:txBody>
          <a:bodyPr vert="horz" lIns="91440" tIns="45720" rIns="91440" bIns="45720" rtlCol="0" anchor="b">
            <a:normAutofit/>
          </a:bodyPr>
          <a:lstStyle/>
          <a:p>
            <a:pPr algn="ctr"/>
            <a:r>
              <a:rPr lang="en-US" sz="4000" kern="1200" dirty="0">
                <a:solidFill>
                  <a:schemeClr val="bg1"/>
                </a:solidFill>
                <a:latin typeface="+mn-lt"/>
                <a:ea typeface="+mj-ea"/>
                <a:cs typeface="+mj-cs"/>
              </a:rPr>
              <a:t>Why might it be an issue that people have more than one problem? (e.g. OCD is often co-morbid with depression)</a:t>
            </a:r>
            <a:br>
              <a:rPr lang="en-US" sz="4000" kern="1200" dirty="0">
                <a:solidFill>
                  <a:schemeClr val="bg1"/>
                </a:solidFill>
                <a:latin typeface="+mj-lt"/>
                <a:ea typeface="+mj-ea"/>
                <a:cs typeface="+mj-cs"/>
              </a:rPr>
            </a:br>
            <a:endParaRPr lang="en-US" sz="4000" kern="1200" dirty="0">
              <a:solidFill>
                <a:schemeClr val="bg1"/>
              </a:solidFill>
              <a:latin typeface="+mj-lt"/>
              <a:ea typeface="+mj-ea"/>
              <a:cs typeface="+mj-cs"/>
            </a:endParaRPr>
          </a:p>
        </p:txBody>
      </p:sp>
      <p:sp>
        <p:nvSpPr>
          <p:cNvPr id="10" name="Freeform: Shape 9">
            <a:extLst>
              <a:ext uri="{FF2B5EF4-FFF2-40B4-BE49-F238E27FC236}">
                <a16:creationId xmlns:a16="http://schemas.microsoft.com/office/drawing/2014/main" id="{5F38C4C7-BA32-4EA2-AC81-B4CB9A0CD5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48048" y="0"/>
            <a:ext cx="4543952" cy="6858000"/>
          </a:xfrm>
          <a:custGeom>
            <a:avLst/>
            <a:gdLst>
              <a:gd name="connsiteX0" fmla="*/ 328959 w 4543952"/>
              <a:gd name="connsiteY0" fmla="*/ 6564619 h 6858000"/>
              <a:gd name="connsiteX1" fmla="*/ 306480 w 4543952"/>
              <a:gd name="connsiteY1" fmla="*/ 6588624 h 6858000"/>
              <a:gd name="connsiteX2" fmla="*/ 289858 w 4543952"/>
              <a:gd name="connsiteY2" fmla="*/ 6625223 h 6858000"/>
              <a:gd name="connsiteX3" fmla="*/ 289858 w 4543952"/>
              <a:gd name="connsiteY3" fmla="*/ 6625224 h 6858000"/>
              <a:gd name="connsiteX4" fmla="*/ 289870 w 4543952"/>
              <a:gd name="connsiteY4" fmla="*/ 6645551 h 6858000"/>
              <a:gd name="connsiteX5" fmla="*/ 296953 w 4543952"/>
              <a:gd name="connsiteY5" fmla="*/ 6662539 h 6858000"/>
              <a:gd name="connsiteX6" fmla="*/ 296953 w 4543952"/>
              <a:gd name="connsiteY6" fmla="*/ 6662541 h 6858000"/>
              <a:gd name="connsiteX7" fmla="*/ 296954 w 4543952"/>
              <a:gd name="connsiteY7" fmla="*/ 6662543 h 6858000"/>
              <a:gd name="connsiteX8" fmla="*/ 311551 w 4543952"/>
              <a:gd name="connsiteY8" fmla="*/ 6702975 h 6858000"/>
              <a:gd name="connsiteX9" fmla="*/ 297715 w 4543952"/>
              <a:gd name="connsiteY9" fmla="*/ 6742551 h 6858000"/>
              <a:gd name="connsiteX10" fmla="*/ 297714 w 4543952"/>
              <a:gd name="connsiteY10" fmla="*/ 6742554 h 6858000"/>
              <a:gd name="connsiteX11" fmla="*/ 283011 w 4543952"/>
              <a:gd name="connsiteY11" fmla="*/ 6776799 h 6858000"/>
              <a:gd name="connsiteX12" fmla="*/ 278238 w 4543952"/>
              <a:gd name="connsiteY12" fmla="*/ 6812061 h 6858000"/>
              <a:gd name="connsiteX13" fmla="*/ 278237 w 4543952"/>
              <a:gd name="connsiteY13" fmla="*/ 6812062 h 6858000"/>
              <a:gd name="connsiteX14" fmla="*/ 278237 w 4543952"/>
              <a:gd name="connsiteY14" fmla="*/ 6812063 h 6858000"/>
              <a:gd name="connsiteX15" fmla="*/ 278238 w 4543952"/>
              <a:gd name="connsiteY15" fmla="*/ 6812061 h 6858000"/>
              <a:gd name="connsiteX16" fmla="*/ 297714 w 4543952"/>
              <a:gd name="connsiteY16" fmla="*/ 6742554 h 6858000"/>
              <a:gd name="connsiteX17" fmla="*/ 297715 w 4543952"/>
              <a:gd name="connsiteY17" fmla="*/ 6742552 h 6858000"/>
              <a:gd name="connsiteX18" fmla="*/ 311551 w 4543952"/>
              <a:gd name="connsiteY18" fmla="*/ 6702976 h 6858000"/>
              <a:gd name="connsiteX19" fmla="*/ 311551 w 4543952"/>
              <a:gd name="connsiteY19" fmla="*/ 6702975 h 6858000"/>
              <a:gd name="connsiteX20" fmla="*/ 308405 w 4543952"/>
              <a:gd name="connsiteY20" fmla="*/ 6683026 h 6858000"/>
              <a:gd name="connsiteX21" fmla="*/ 296954 w 4543952"/>
              <a:gd name="connsiteY21" fmla="*/ 6662543 h 6858000"/>
              <a:gd name="connsiteX22" fmla="*/ 296953 w 4543952"/>
              <a:gd name="connsiteY22" fmla="*/ 6662540 h 6858000"/>
              <a:gd name="connsiteX23" fmla="*/ 296953 w 4543952"/>
              <a:gd name="connsiteY23" fmla="*/ 6662539 h 6858000"/>
              <a:gd name="connsiteX24" fmla="*/ 289858 w 4543952"/>
              <a:gd name="connsiteY24" fmla="*/ 6625224 h 6858000"/>
              <a:gd name="connsiteX25" fmla="*/ 306480 w 4543952"/>
              <a:gd name="connsiteY25" fmla="*/ 6588625 h 6858000"/>
              <a:gd name="connsiteX26" fmla="*/ 328959 w 4543952"/>
              <a:gd name="connsiteY26" fmla="*/ 6564620 h 6858000"/>
              <a:gd name="connsiteX27" fmla="*/ 248638 w 4543952"/>
              <a:gd name="connsiteY27" fmla="*/ 6438980 h 6858000"/>
              <a:gd name="connsiteX28" fmla="*/ 268569 w 4543952"/>
              <a:gd name="connsiteY28" fmla="*/ 6463840 h 6858000"/>
              <a:gd name="connsiteX29" fmla="*/ 268572 w 4543952"/>
              <a:gd name="connsiteY29" fmla="*/ 6463848 h 6858000"/>
              <a:gd name="connsiteX30" fmla="*/ 279556 w 4543952"/>
              <a:gd name="connsiteY30" fmla="*/ 6508051 h 6858000"/>
              <a:gd name="connsiteX31" fmla="*/ 282367 w 4543952"/>
              <a:gd name="connsiteY31" fmla="*/ 6513011 h 6858000"/>
              <a:gd name="connsiteX32" fmla="*/ 284834 w 4543952"/>
              <a:gd name="connsiteY32" fmla="*/ 6521803 h 6858000"/>
              <a:gd name="connsiteX33" fmla="*/ 301172 w 4543952"/>
              <a:gd name="connsiteY33" fmla="*/ 6546194 h 6858000"/>
              <a:gd name="connsiteX34" fmla="*/ 301172 w 4543952"/>
              <a:gd name="connsiteY34" fmla="*/ 6546193 h 6858000"/>
              <a:gd name="connsiteX35" fmla="*/ 282367 w 4543952"/>
              <a:gd name="connsiteY35" fmla="*/ 6513011 h 6858000"/>
              <a:gd name="connsiteX36" fmla="*/ 268572 w 4543952"/>
              <a:gd name="connsiteY36" fmla="*/ 6463848 h 6858000"/>
              <a:gd name="connsiteX37" fmla="*/ 268569 w 4543952"/>
              <a:gd name="connsiteY37" fmla="*/ 6463839 h 6858000"/>
              <a:gd name="connsiteX38" fmla="*/ 166047 w 4543952"/>
              <a:gd name="connsiteY38" fmla="*/ 6392242 h 6858000"/>
              <a:gd name="connsiteX39" fmla="*/ 173364 w 4543952"/>
              <a:gd name="connsiteY39" fmla="*/ 6407332 h 6858000"/>
              <a:gd name="connsiteX40" fmla="*/ 173364 w 4543952"/>
              <a:gd name="connsiteY40" fmla="*/ 6407331 h 6858000"/>
              <a:gd name="connsiteX41" fmla="*/ 401733 w 4543952"/>
              <a:gd name="connsiteY41" fmla="*/ 4221390 h 6858000"/>
              <a:gd name="connsiteX42" fmla="*/ 396017 w 4543952"/>
              <a:gd name="connsiteY42" fmla="*/ 4253013 h 6858000"/>
              <a:gd name="connsiteX43" fmla="*/ 356201 w 4543952"/>
              <a:gd name="connsiteY43" fmla="*/ 4324644 h 6858000"/>
              <a:gd name="connsiteX44" fmla="*/ 347247 w 4543952"/>
              <a:gd name="connsiteY44" fmla="*/ 4363889 h 6858000"/>
              <a:gd name="connsiteX45" fmla="*/ 347247 w 4543952"/>
              <a:gd name="connsiteY45" fmla="*/ 4363890 h 6858000"/>
              <a:gd name="connsiteX46" fmla="*/ 348009 w 4543952"/>
              <a:gd name="connsiteY46" fmla="*/ 4482004 h 6858000"/>
              <a:gd name="connsiteX47" fmla="*/ 408019 w 4543952"/>
              <a:gd name="connsiteY47" fmla="*/ 4659174 h 6858000"/>
              <a:gd name="connsiteX48" fmla="*/ 416021 w 4543952"/>
              <a:gd name="connsiteY48" fmla="*/ 4677655 h 6858000"/>
              <a:gd name="connsiteX49" fmla="*/ 425928 w 4543952"/>
              <a:gd name="connsiteY49" fmla="*/ 4767764 h 6858000"/>
              <a:gd name="connsiteX50" fmla="*/ 427237 w 4543952"/>
              <a:gd name="connsiteY50" fmla="*/ 4800482 h 6858000"/>
              <a:gd name="connsiteX51" fmla="*/ 412401 w 4543952"/>
              <a:gd name="connsiteY51" fmla="*/ 4828915 h 6858000"/>
              <a:gd name="connsiteX52" fmla="*/ 391971 w 4543952"/>
              <a:gd name="connsiteY52" fmla="*/ 4857316 h 6858000"/>
              <a:gd name="connsiteX53" fmla="*/ 390221 w 4543952"/>
              <a:gd name="connsiteY53" fmla="*/ 4863342 h 6858000"/>
              <a:gd name="connsiteX54" fmla="*/ 387469 w 4543952"/>
              <a:gd name="connsiteY54" fmla="*/ 4867613 h 6858000"/>
              <a:gd name="connsiteX55" fmla="*/ 382691 w 4543952"/>
              <a:gd name="connsiteY55" fmla="*/ 4889274 h 6858000"/>
              <a:gd name="connsiteX56" fmla="*/ 382691 w 4543952"/>
              <a:gd name="connsiteY56" fmla="*/ 4889275 h 6858000"/>
              <a:gd name="connsiteX57" fmla="*/ 384396 w 4543952"/>
              <a:gd name="connsiteY57" fmla="*/ 4912168 h 6858000"/>
              <a:gd name="connsiteX58" fmla="*/ 385799 w 4543952"/>
              <a:gd name="connsiteY58" fmla="*/ 4933804 h 6858000"/>
              <a:gd name="connsiteX59" fmla="*/ 378247 w 4543952"/>
              <a:gd name="connsiteY59" fmla="*/ 4957452 h 6858000"/>
              <a:gd name="connsiteX60" fmla="*/ 360964 w 4543952"/>
              <a:gd name="connsiteY60" fmla="*/ 4987036 h 6858000"/>
              <a:gd name="connsiteX61" fmla="*/ 334485 w 4543952"/>
              <a:gd name="connsiteY61" fmla="*/ 5041520 h 6858000"/>
              <a:gd name="connsiteX62" fmla="*/ 321371 w 4543952"/>
              <a:gd name="connsiteY62" fmla="*/ 5087422 h 6858000"/>
              <a:gd name="connsiteX63" fmla="*/ 321364 w 4543952"/>
              <a:gd name="connsiteY63" fmla="*/ 5087449 h 6858000"/>
              <a:gd name="connsiteX64" fmla="*/ 315482 w 4543952"/>
              <a:gd name="connsiteY64" fmla="*/ 5102460 h 6858000"/>
              <a:gd name="connsiteX65" fmla="*/ 308338 w 4543952"/>
              <a:gd name="connsiteY65" fmla="*/ 5133219 h 6858000"/>
              <a:gd name="connsiteX66" fmla="*/ 308337 w 4543952"/>
              <a:gd name="connsiteY66" fmla="*/ 5133223 h 6858000"/>
              <a:gd name="connsiteX67" fmla="*/ 308337 w 4543952"/>
              <a:gd name="connsiteY67" fmla="*/ 5133224 h 6858000"/>
              <a:gd name="connsiteX68" fmla="*/ 315052 w 4543952"/>
              <a:gd name="connsiteY68" fmla="*/ 5166113 h 6858000"/>
              <a:gd name="connsiteX69" fmla="*/ 314362 w 4543952"/>
              <a:gd name="connsiteY69" fmla="*/ 5172089 h 6858000"/>
              <a:gd name="connsiteX70" fmla="*/ 311814 w 4543952"/>
              <a:gd name="connsiteY70" fmla="*/ 5179066 h 6858000"/>
              <a:gd name="connsiteX71" fmla="*/ 311814 w 4543952"/>
              <a:gd name="connsiteY71" fmla="*/ 5179067 h 6858000"/>
              <a:gd name="connsiteX72" fmla="*/ 335437 w 4543952"/>
              <a:gd name="connsiteY72" fmla="*/ 5272796 h 6858000"/>
              <a:gd name="connsiteX73" fmla="*/ 360397 w 4543952"/>
              <a:gd name="connsiteY73" fmla="*/ 5321350 h 6858000"/>
              <a:gd name="connsiteX74" fmla="*/ 364317 w 4543952"/>
              <a:gd name="connsiteY74" fmla="*/ 5355013 h 6858000"/>
              <a:gd name="connsiteX75" fmla="*/ 359440 w 4543952"/>
              <a:gd name="connsiteY75" fmla="*/ 5385383 h 6858000"/>
              <a:gd name="connsiteX76" fmla="*/ 351249 w 4543952"/>
              <a:gd name="connsiteY76" fmla="*/ 5425581 h 6858000"/>
              <a:gd name="connsiteX77" fmla="*/ 339627 w 4543952"/>
              <a:gd name="connsiteY77" fmla="*/ 5480636 h 6858000"/>
              <a:gd name="connsiteX78" fmla="*/ 335103 w 4543952"/>
              <a:gd name="connsiteY78" fmla="*/ 5507666 h 6858000"/>
              <a:gd name="connsiteX79" fmla="*/ 335103 w 4543952"/>
              <a:gd name="connsiteY79" fmla="*/ 5507667 h 6858000"/>
              <a:gd name="connsiteX80" fmla="*/ 337324 w 4543952"/>
              <a:gd name="connsiteY80" fmla="*/ 5520421 h 6858000"/>
              <a:gd name="connsiteX81" fmla="*/ 345722 w 4543952"/>
              <a:gd name="connsiteY81" fmla="*/ 5531691 h 6858000"/>
              <a:gd name="connsiteX82" fmla="*/ 345723 w 4543952"/>
              <a:gd name="connsiteY82" fmla="*/ 5531693 h 6858000"/>
              <a:gd name="connsiteX83" fmla="*/ 355869 w 4543952"/>
              <a:gd name="connsiteY83" fmla="*/ 5547577 h 6858000"/>
              <a:gd name="connsiteX84" fmla="*/ 346295 w 4543952"/>
              <a:gd name="connsiteY84" fmla="*/ 5562745 h 6858000"/>
              <a:gd name="connsiteX85" fmla="*/ 275047 w 4543952"/>
              <a:gd name="connsiteY85" fmla="*/ 5704482 h 6858000"/>
              <a:gd name="connsiteX86" fmla="*/ 269141 w 4543952"/>
              <a:gd name="connsiteY86" fmla="*/ 5740487 h 6858000"/>
              <a:gd name="connsiteX87" fmla="*/ 260376 w 4543952"/>
              <a:gd name="connsiteY87" fmla="*/ 5760872 h 6858000"/>
              <a:gd name="connsiteX88" fmla="*/ 171981 w 4543952"/>
              <a:gd name="connsiteY88" fmla="*/ 5883750 h 6858000"/>
              <a:gd name="connsiteX89" fmla="*/ 171979 w 4543952"/>
              <a:gd name="connsiteY89" fmla="*/ 5883755 h 6858000"/>
              <a:gd name="connsiteX90" fmla="*/ 160957 w 4543952"/>
              <a:gd name="connsiteY90" fmla="*/ 5909350 h 6858000"/>
              <a:gd name="connsiteX91" fmla="*/ 154076 w 4543952"/>
              <a:gd name="connsiteY91" fmla="*/ 5935945 h 6858000"/>
              <a:gd name="connsiteX92" fmla="*/ 154075 w 4543952"/>
              <a:gd name="connsiteY92" fmla="*/ 5935948 h 6858000"/>
              <a:gd name="connsiteX93" fmla="*/ 154075 w 4543952"/>
              <a:gd name="connsiteY93" fmla="*/ 5935949 h 6858000"/>
              <a:gd name="connsiteX94" fmla="*/ 154242 w 4543952"/>
              <a:gd name="connsiteY94" fmla="*/ 5964476 h 6858000"/>
              <a:gd name="connsiteX95" fmla="*/ 157695 w 4543952"/>
              <a:gd name="connsiteY95" fmla="*/ 5993289 h 6858000"/>
              <a:gd name="connsiteX96" fmla="*/ 157695 w 4543952"/>
              <a:gd name="connsiteY96" fmla="*/ 5993291 h 6858000"/>
              <a:gd name="connsiteX97" fmla="*/ 164171 w 4543952"/>
              <a:gd name="connsiteY97" fmla="*/ 6026440 h 6858000"/>
              <a:gd name="connsiteX98" fmla="*/ 220371 w 4543952"/>
              <a:gd name="connsiteY98" fmla="*/ 6108738 h 6858000"/>
              <a:gd name="connsiteX99" fmla="*/ 234064 w 4543952"/>
              <a:gd name="connsiteY99" fmla="*/ 6133314 h 6858000"/>
              <a:gd name="connsiteX100" fmla="*/ 218468 w 4543952"/>
              <a:gd name="connsiteY100" fmla="*/ 6155599 h 6858000"/>
              <a:gd name="connsiteX101" fmla="*/ 218465 w 4543952"/>
              <a:gd name="connsiteY101" fmla="*/ 6155601 h 6858000"/>
              <a:gd name="connsiteX102" fmla="*/ 179794 w 4543952"/>
              <a:gd name="connsiteY102" fmla="*/ 6228755 h 6858000"/>
              <a:gd name="connsiteX103" fmla="*/ 162457 w 4543952"/>
              <a:gd name="connsiteY103" fmla="*/ 6361538 h 6858000"/>
              <a:gd name="connsiteX104" fmla="*/ 162457 w 4543952"/>
              <a:gd name="connsiteY104" fmla="*/ 6361539 h 6858000"/>
              <a:gd name="connsiteX105" fmla="*/ 179794 w 4543952"/>
              <a:gd name="connsiteY105" fmla="*/ 6228756 h 6858000"/>
              <a:gd name="connsiteX106" fmla="*/ 218465 w 4543952"/>
              <a:gd name="connsiteY106" fmla="*/ 6155602 h 6858000"/>
              <a:gd name="connsiteX107" fmla="*/ 218468 w 4543952"/>
              <a:gd name="connsiteY107" fmla="*/ 6155599 h 6858000"/>
              <a:gd name="connsiteX108" fmla="*/ 230364 w 4543952"/>
              <a:gd name="connsiteY108" fmla="*/ 6143189 h 6858000"/>
              <a:gd name="connsiteX109" fmla="*/ 234064 w 4543952"/>
              <a:gd name="connsiteY109" fmla="*/ 6133314 h 6858000"/>
              <a:gd name="connsiteX110" fmla="*/ 234064 w 4543952"/>
              <a:gd name="connsiteY110" fmla="*/ 6133313 h 6858000"/>
              <a:gd name="connsiteX111" fmla="*/ 220371 w 4543952"/>
              <a:gd name="connsiteY111" fmla="*/ 6108737 h 6858000"/>
              <a:gd name="connsiteX112" fmla="*/ 164171 w 4543952"/>
              <a:gd name="connsiteY112" fmla="*/ 6026439 h 6858000"/>
              <a:gd name="connsiteX113" fmla="*/ 157695 w 4543952"/>
              <a:gd name="connsiteY113" fmla="*/ 5993290 h 6858000"/>
              <a:gd name="connsiteX114" fmla="*/ 157695 w 4543952"/>
              <a:gd name="connsiteY114" fmla="*/ 5993289 h 6858000"/>
              <a:gd name="connsiteX115" fmla="*/ 154075 w 4543952"/>
              <a:gd name="connsiteY115" fmla="*/ 5935949 h 6858000"/>
              <a:gd name="connsiteX116" fmla="*/ 154076 w 4543952"/>
              <a:gd name="connsiteY116" fmla="*/ 5935945 h 6858000"/>
              <a:gd name="connsiteX117" fmla="*/ 171979 w 4543952"/>
              <a:gd name="connsiteY117" fmla="*/ 5883755 h 6858000"/>
              <a:gd name="connsiteX118" fmla="*/ 171981 w 4543952"/>
              <a:gd name="connsiteY118" fmla="*/ 5883751 h 6858000"/>
              <a:gd name="connsiteX119" fmla="*/ 260376 w 4543952"/>
              <a:gd name="connsiteY119" fmla="*/ 5760873 h 6858000"/>
              <a:gd name="connsiteX120" fmla="*/ 269141 w 4543952"/>
              <a:gd name="connsiteY120" fmla="*/ 5740488 h 6858000"/>
              <a:gd name="connsiteX121" fmla="*/ 275047 w 4543952"/>
              <a:gd name="connsiteY121" fmla="*/ 5704483 h 6858000"/>
              <a:gd name="connsiteX122" fmla="*/ 346295 w 4543952"/>
              <a:gd name="connsiteY122" fmla="*/ 5562746 h 6858000"/>
              <a:gd name="connsiteX123" fmla="*/ 355869 w 4543952"/>
              <a:gd name="connsiteY123" fmla="*/ 5547578 h 6858000"/>
              <a:gd name="connsiteX124" fmla="*/ 355869 w 4543952"/>
              <a:gd name="connsiteY124" fmla="*/ 5547577 h 6858000"/>
              <a:gd name="connsiteX125" fmla="*/ 345723 w 4543952"/>
              <a:gd name="connsiteY125" fmla="*/ 5531692 h 6858000"/>
              <a:gd name="connsiteX126" fmla="*/ 345722 w 4543952"/>
              <a:gd name="connsiteY126" fmla="*/ 5531691 h 6858000"/>
              <a:gd name="connsiteX127" fmla="*/ 335103 w 4543952"/>
              <a:gd name="connsiteY127" fmla="*/ 5507667 h 6858000"/>
              <a:gd name="connsiteX128" fmla="*/ 339627 w 4543952"/>
              <a:gd name="connsiteY128" fmla="*/ 5480637 h 6858000"/>
              <a:gd name="connsiteX129" fmla="*/ 351249 w 4543952"/>
              <a:gd name="connsiteY129" fmla="*/ 5425582 h 6858000"/>
              <a:gd name="connsiteX130" fmla="*/ 359440 w 4543952"/>
              <a:gd name="connsiteY130" fmla="*/ 5385384 h 6858000"/>
              <a:gd name="connsiteX131" fmla="*/ 364317 w 4543952"/>
              <a:gd name="connsiteY131" fmla="*/ 5355014 h 6858000"/>
              <a:gd name="connsiteX132" fmla="*/ 364317 w 4543952"/>
              <a:gd name="connsiteY132" fmla="*/ 5355013 h 6858000"/>
              <a:gd name="connsiteX133" fmla="*/ 362870 w 4543952"/>
              <a:gd name="connsiteY133" fmla="*/ 5326162 h 6858000"/>
              <a:gd name="connsiteX134" fmla="*/ 360397 w 4543952"/>
              <a:gd name="connsiteY134" fmla="*/ 5321350 h 6858000"/>
              <a:gd name="connsiteX135" fmla="*/ 359341 w 4543952"/>
              <a:gd name="connsiteY135" fmla="*/ 5312287 h 6858000"/>
              <a:gd name="connsiteX136" fmla="*/ 335437 w 4543952"/>
              <a:gd name="connsiteY136" fmla="*/ 5272795 h 6858000"/>
              <a:gd name="connsiteX137" fmla="*/ 311981 w 4543952"/>
              <a:gd name="connsiteY137" fmla="*/ 5229432 h 6858000"/>
              <a:gd name="connsiteX138" fmla="*/ 311814 w 4543952"/>
              <a:gd name="connsiteY138" fmla="*/ 5179067 h 6858000"/>
              <a:gd name="connsiteX139" fmla="*/ 314362 w 4543952"/>
              <a:gd name="connsiteY139" fmla="*/ 5172090 h 6858000"/>
              <a:gd name="connsiteX140" fmla="*/ 315052 w 4543952"/>
              <a:gd name="connsiteY140" fmla="*/ 5166113 h 6858000"/>
              <a:gd name="connsiteX141" fmla="*/ 315052 w 4543952"/>
              <a:gd name="connsiteY141" fmla="*/ 5166112 h 6858000"/>
              <a:gd name="connsiteX142" fmla="*/ 308337 w 4543952"/>
              <a:gd name="connsiteY142" fmla="*/ 5133224 h 6858000"/>
              <a:gd name="connsiteX143" fmla="*/ 308338 w 4543952"/>
              <a:gd name="connsiteY143" fmla="*/ 5133219 h 6858000"/>
              <a:gd name="connsiteX144" fmla="*/ 321364 w 4543952"/>
              <a:gd name="connsiteY144" fmla="*/ 5087449 h 6858000"/>
              <a:gd name="connsiteX145" fmla="*/ 327270 w 4543952"/>
              <a:gd name="connsiteY145" fmla="*/ 5072375 h 6858000"/>
              <a:gd name="connsiteX146" fmla="*/ 334485 w 4543952"/>
              <a:gd name="connsiteY146" fmla="*/ 5041521 h 6858000"/>
              <a:gd name="connsiteX147" fmla="*/ 360964 w 4543952"/>
              <a:gd name="connsiteY147" fmla="*/ 4987037 h 6858000"/>
              <a:gd name="connsiteX148" fmla="*/ 376969 w 4543952"/>
              <a:gd name="connsiteY148" fmla="*/ 4961455 h 6858000"/>
              <a:gd name="connsiteX149" fmla="*/ 378247 w 4543952"/>
              <a:gd name="connsiteY149" fmla="*/ 4957452 h 6858000"/>
              <a:gd name="connsiteX150" fmla="*/ 381039 w 4543952"/>
              <a:gd name="connsiteY150" fmla="*/ 4952672 h 6858000"/>
              <a:gd name="connsiteX151" fmla="*/ 385799 w 4543952"/>
              <a:gd name="connsiteY151" fmla="*/ 4933804 h 6858000"/>
              <a:gd name="connsiteX152" fmla="*/ 384396 w 4543952"/>
              <a:gd name="connsiteY152" fmla="*/ 4912167 h 6858000"/>
              <a:gd name="connsiteX153" fmla="*/ 382691 w 4543952"/>
              <a:gd name="connsiteY153" fmla="*/ 4889274 h 6858000"/>
              <a:gd name="connsiteX154" fmla="*/ 390221 w 4543952"/>
              <a:gd name="connsiteY154" fmla="*/ 4863342 h 6858000"/>
              <a:gd name="connsiteX155" fmla="*/ 412401 w 4543952"/>
              <a:gd name="connsiteY155" fmla="*/ 4828916 h 6858000"/>
              <a:gd name="connsiteX156" fmla="*/ 427237 w 4543952"/>
              <a:gd name="connsiteY156" fmla="*/ 4800483 h 6858000"/>
              <a:gd name="connsiteX157" fmla="*/ 427237 w 4543952"/>
              <a:gd name="connsiteY157" fmla="*/ 4800482 h 6858000"/>
              <a:gd name="connsiteX158" fmla="*/ 425928 w 4543952"/>
              <a:gd name="connsiteY158" fmla="*/ 4767763 h 6858000"/>
              <a:gd name="connsiteX159" fmla="*/ 416021 w 4543952"/>
              <a:gd name="connsiteY159" fmla="*/ 4677654 h 6858000"/>
              <a:gd name="connsiteX160" fmla="*/ 408019 w 4543952"/>
              <a:gd name="connsiteY160" fmla="*/ 4659173 h 6858000"/>
              <a:gd name="connsiteX161" fmla="*/ 348009 w 4543952"/>
              <a:gd name="connsiteY161" fmla="*/ 4482003 h 6858000"/>
              <a:gd name="connsiteX162" fmla="*/ 347247 w 4543952"/>
              <a:gd name="connsiteY162" fmla="*/ 4363890 h 6858000"/>
              <a:gd name="connsiteX163" fmla="*/ 356201 w 4543952"/>
              <a:gd name="connsiteY163" fmla="*/ 4324645 h 6858000"/>
              <a:gd name="connsiteX164" fmla="*/ 396017 w 4543952"/>
              <a:gd name="connsiteY164" fmla="*/ 4253014 h 6858000"/>
              <a:gd name="connsiteX165" fmla="*/ 401733 w 4543952"/>
              <a:gd name="connsiteY165" fmla="*/ 4221391 h 6858000"/>
              <a:gd name="connsiteX166" fmla="*/ 332842 w 4543952"/>
              <a:gd name="connsiteY166" fmla="*/ 2836171 h 6858000"/>
              <a:gd name="connsiteX167" fmla="*/ 332842 w 4543952"/>
              <a:gd name="connsiteY167" fmla="*/ 2836172 h 6858000"/>
              <a:gd name="connsiteX168" fmla="*/ 341533 w 4543952"/>
              <a:gd name="connsiteY168" fmla="*/ 2848793 h 6858000"/>
              <a:gd name="connsiteX169" fmla="*/ 358166 w 4543952"/>
              <a:gd name="connsiteY169" fmla="*/ 2903544 h 6858000"/>
              <a:gd name="connsiteX170" fmla="*/ 366072 w 4543952"/>
              <a:gd name="connsiteY170" fmla="*/ 2947858 h 6858000"/>
              <a:gd name="connsiteX171" fmla="*/ 366072 w 4543952"/>
              <a:gd name="connsiteY171" fmla="*/ 2947862 h 6858000"/>
              <a:gd name="connsiteX172" fmla="*/ 362488 w 4543952"/>
              <a:gd name="connsiteY172" fmla="*/ 2982147 h 6858000"/>
              <a:gd name="connsiteX173" fmla="*/ 350796 w 4543952"/>
              <a:gd name="connsiteY173" fmla="*/ 3077400 h 6858000"/>
              <a:gd name="connsiteX174" fmla="*/ 350796 w 4543952"/>
              <a:gd name="connsiteY174" fmla="*/ 3077401 h 6858000"/>
              <a:gd name="connsiteX175" fmla="*/ 363250 w 4543952"/>
              <a:gd name="connsiteY175" fmla="*/ 3172654 h 6858000"/>
              <a:gd name="connsiteX176" fmla="*/ 410877 w 4543952"/>
              <a:gd name="connsiteY176" fmla="*/ 3489467 h 6858000"/>
              <a:gd name="connsiteX177" fmla="*/ 432976 w 4543952"/>
              <a:gd name="connsiteY177" fmla="*/ 3544713 h 6858000"/>
              <a:gd name="connsiteX178" fmla="*/ 445520 w 4543952"/>
              <a:gd name="connsiteY178" fmla="*/ 3562320 h 6858000"/>
              <a:gd name="connsiteX179" fmla="*/ 450598 w 4543952"/>
              <a:gd name="connsiteY179" fmla="*/ 3574407 h 6858000"/>
              <a:gd name="connsiteX180" fmla="*/ 448246 w 4543952"/>
              <a:gd name="connsiteY180" fmla="*/ 3587173 h 6858000"/>
              <a:gd name="connsiteX181" fmla="*/ 438500 w 4543952"/>
              <a:gd name="connsiteY181" fmla="*/ 3606816 h 6858000"/>
              <a:gd name="connsiteX182" fmla="*/ 424974 w 4543952"/>
              <a:gd name="connsiteY182" fmla="*/ 3630631 h 6858000"/>
              <a:gd name="connsiteX183" fmla="*/ 400733 w 4543952"/>
              <a:gd name="connsiteY183" fmla="*/ 3680162 h 6858000"/>
              <a:gd name="connsiteX184" fmla="*/ 400733 w 4543952"/>
              <a:gd name="connsiteY184" fmla="*/ 3680163 h 6858000"/>
              <a:gd name="connsiteX185" fmla="*/ 404781 w 4543952"/>
              <a:gd name="connsiteY185" fmla="*/ 3734837 h 6858000"/>
              <a:gd name="connsiteX186" fmla="*/ 404399 w 4543952"/>
              <a:gd name="connsiteY186" fmla="*/ 3754651 h 6858000"/>
              <a:gd name="connsiteX187" fmla="*/ 398042 w 4543952"/>
              <a:gd name="connsiteY187" fmla="*/ 3789775 h 6858000"/>
              <a:gd name="connsiteX188" fmla="*/ 398042 w 4543952"/>
              <a:gd name="connsiteY188" fmla="*/ 3789776 h 6858000"/>
              <a:gd name="connsiteX189" fmla="*/ 412973 w 4543952"/>
              <a:gd name="connsiteY189" fmla="*/ 3822472 h 6858000"/>
              <a:gd name="connsiteX190" fmla="*/ 427308 w 4543952"/>
              <a:gd name="connsiteY190" fmla="*/ 3852619 h 6858000"/>
              <a:gd name="connsiteX191" fmla="*/ 417926 w 4543952"/>
              <a:gd name="connsiteY191" fmla="*/ 3885336 h 6858000"/>
              <a:gd name="connsiteX192" fmla="*/ 417925 w 4543952"/>
              <a:gd name="connsiteY192" fmla="*/ 3885337 h 6858000"/>
              <a:gd name="connsiteX193" fmla="*/ 386040 w 4543952"/>
              <a:gd name="connsiteY193" fmla="*/ 3962158 h 6858000"/>
              <a:gd name="connsiteX194" fmla="*/ 386040 w 4543952"/>
              <a:gd name="connsiteY194" fmla="*/ 3962159 h 6858000"/>
              <a:gd name="connsiteX195" fmla="*/ 388431 w 4543952"/>
              <a:gd name="connsiteY195" fmla="*/ 4002409 h 6858000"/>
              <a:gd name="connsiteX196" fmla="*/ 401733 w 4543952"/>
              <a:gd name="connsiteY196" fmla="*/ 4043837 h 6858000"/>
              <a:gd name="connsiteX197" fmla="*/ 401733 w 4543952"/>
              <a:gd name="connsiteY197" fmla="*/ 4043839 h 6858000"/>
              <a:gd name="connsiteX198" fmla="*/ 416855 w 4543952"/>
              <a:gd name="connsiteY198" fmla="*/ 4103825 h 6858000"/>
              <a:gd name="connsiteX199" fmla="*/ 405544 w 4543952"/>
              <a:gd name="connsiteY199" fmla="*/ 4165381 h 6858000"/>
              <a:gd name="connsiteX200" fmla="*/ 405543 w 4543952"/>
              <a:gd name="connsiteY200" fmla="*/ 4165382 h 6858000"/>
              <a:gd name="connsiteX201" fmla="*/ 401638 w 4543952"/>
              <a:gd name="connsiteY201" fmla="*/ 4192386 h 6858000"/>
              <a:gd name="connsiteX202" fmla="*/ 401638 w 4543952"/>
              <a:gd name="connsiteY202" fmla="*/ 4192387 h 6858000"/>
              <a:gd name="connsiteX203" fmla="*/ 405543 w 4543952"/>
              <a:gd name="connsiteY203" fmla="*/ 4165383 h 6858000"/>
              <a:gd name="connsiteX204" fmla="*/ 405544 w 4543952"/>
              <a:gd name="connsiteY204" fmla="*/ 4165381 h 6858000"/>
              <a:gd name="connsiteX205" fmla="*/ 414887 w 4543952"/>
              <a:gd name="connsiteY205" fmla="*/ 4134255 h 6858000"/>
              <a:gd name="connsiteX206" fmla="*/ 416855 w 4543952"/>
              <a:gd name="connsiteY206" fmla="*/ 4103825 h 6858000"/>
              <a:gd name="connsiteX207" fmla="*/ 416855 w 4543952"/>
              <a:gd name="connsiteY207" fmla="*/ 4103824 h 6858000"/>
              <a:gd name="connsiteX208" fmla="*/ 401733 w 4543952"/>
              <a:gd name="connsiteY208" fmla="*/ 4043838 h 6858000"/>
              <a:gd name="connsiteX209" fmla="*/ 401733 w 4543952"/>
              <a:gd name="connsiteY209" fmla="*/ 4043837 h 6858000"/>
              <a:gd name="connsiteX210" fmla="*/ 386040 w 4543952"/>
              <a:gd name="connsiteY210" fmla="*/ 3962159 h 6858000"/>
              <a:gd name="connsiteX211" fmla="*/ 395544 w 4543952"/>
              <a:gd name="connsiteY211" fmla="*/ 3923124 h 6858000"/>
              <a:gd name="connsiteX212" fmla="*/ 417925 w 4543952"/>
              <a:gd name="connsiteY212" fmla="*/ 3885338 h 6858000"/>
              <a:gd name="connsiteX213" fmla="*/ 417926 w 4543952"/>
              <a:gd name="connsiteY213" fmla="*/ 3885336 h 6858000"/>
              <a:gd name="connsiteX214" fmla="*/ 426528 w 4543952"/>
              <a:gd name="connsiteY214" fmla="*/ 3868763 h 6858000"/>
              <a:gd name="connsiteX215" fmla="*/ 427308 w 4543952"/>
              <a:gd name="connsiteY215" fmla="*/ 3852619 h 6858000"/>
              <a:gd name="connsiteX216" fmla="*/ 427308 w 4543952"/>
              <a:gd name="connsiteY216" fmla="*/ 3852618 h 6858000"/>
              <a:gd name="connsiteX217" fmla="*/ 412973 w 4543952"/>
              <a:gd name="connsiteY217" fmla="*/ 3822471 h 6858000"/>
              <a:gd name="connsiteX218" fmla="*/ 398042 w 4543952"/>
              <a:gd name="connsiteY218" fmla="*/ 3789775 h 6858000"/>
              <a:gd name="connsiteX219" fmla="*/ 404399 w 4543952"/>
              <a:gd name="connsiteY219" fmla="*/ 3754652 h 6858000"/>
              <a:gd name="connsiteX220" fmla="*/ 404781 w 4543952"/>
              <a:gd name="connsiteY220" fmla="*/ 3734837 h 6858000"/>
              <a:gd name="connsiteX221" fmla="*/ 404781 w 4543952"/>
              <a:gd name="connsiteY221" fmla="*/ 3734836 h 6858000"/>
              <a:gd name="connsiteX222" fmla="*/ 400733 w 4543952"/>
              <a:gd name="connsiteY222" fmla="*/ 3680163 h 6858000"/>
              <a:gd name="connsiteX223" fmla="*/ 407246 w 4543952"/>
              <a:gd name="connsiteY223" fmla="*/ 3654415 h 6858000"/>
              <a:gd name="connsiteX224" fmla="*/ 424974 w 4543952"/>
              <a:gd name="connsiteY224" fmla="*/ 3630632 h 6858000"/>
              <a:gd name="connsiteX225" fmla="*/ 438500 w 4543952"/>
              <a:gd name="connsiteY225" fmla="*/ 3606817 h 6858000"/>
              <a:gd name="connsiteX226" fmla="*/ 450598 w 4543952"/>
              <a:gd name="connsiteY226" fmla="*/ 3574408 h 6858000"/>
              <a:gd name="connsiteX227" fmla="*/ 450598 w 4543952"/>
              <a:gd name="connsiteY227" fmla="*/ 3574407 h 6858000"/>
              <a:gd name="connsiteX228" fmla="*/ 432976 w 4543952"/>
              <a:gd name="connsiteY228" fmla="*/ 3544712 h 6858000"/>
              <a:gd name="connsiteX229" fmla="*/ 410877 w 4543952"/>
              <a:gd name="connsiteY229" fmla="*/ 3489466 h 6858000"/>
              <a:gd name="connsiteX230" fmla="*/ 363250 w 4543952"/>
              <a:gd name="connsiteY230" fmla="*/ 3172653 h 6858000"/>
              <a:gd name="connsiteX231" fmla="*/ 350796 w 4543952"/>
              <a:gd name="connsiteY231" fmla="*/ 3077401 h 6858000"/>
              <a:gd name="connsiteX232" fmla="*/ 362488 w 4543952"/>
              <a:gd name="connsiteY232" fmla="*/ 2982148 h 6858000"/>
              <a:gd name="connsiteX233" fmla="*/ 366072 w 4543952"/>
              <a:gd name="connsiteY233" fmla="*/ 2947862 h 6858000"/>
              <a:gd name="connsiteX234" fmla="*/ 366072 w 4543952"/>
              <a:gd name="connsiteY234" fmla="*/ 2947861 h 6858000"/>
              <a:gd name="connsiteX235" fmla="*/ 366072 w 4543952"/>
              <a:gd name="connsiteY235" fmla="*/ 2947858 h 6858000"/>
              <a:gd name="connsiteX236" fmla="*/ 361441 w 4543952"/>
              <a:gd name="connsiteY236" fmla="*/ 2914327 h 6858000"/>
              <a:gd name="connsiteX237" fmla="*/ 358166 w 4543952"/>
              <a:gd name="connsiteY237" fmla="*/ 2903544 h 6858000"/>
              <a:gd name="connsiteX238" fmla="*/ 357138 w 4543952"/>
              <a:gd name="connsiteY238" fmla="*/ 2897784 h 6858000"/>
              <a:gd name="connsiteX239" fmla="*/ 341533 w 4543952"/>
              <a:gd name="connsiteY239" fmla="*/ 2848792 h 6858000"/>
              <a:gd name="connsiteX240" fmla="*/ 296001 w 4543952"/>
              <a:gd name="connsiteY240" fmla="*/ 2745351 h 6858000"/>
              <a:gd name="connsiteX241" fmla="*/ 289670 w 4543952"/>
              <a:gd name="connsiteY241" fmla="*/ 2770757 h 6858000"/>
              <a:gd name="connsiteX242" fmla="*/ 290080 w 4543952"/>
              <a:gd name="connsiteY242" fmla="*/ 2778005 h 6858000"/>
              <a:gd name="connsiteX243" fmla="*/ 289301 w 4543952"/>
              <a:gd name="connsiteY243" fmla="*/ 2782304 h 6858000"/>
              <a:gd name="connsiteX244" fmla="*/ 290501 w 4543952"/>
              <a:gd name="connsiteY244" fmla="*/ 2785439 h 6858000"/>
              <a:gd name="connsiteX245" fmla="*/ 290929 w 4543952"/>
              <a:gd name="connsiteY245" fmla="*/ 2793022 h 6858000"/>
              <a:gd name="connsiteX246" fmla="*/ 300579 w 4543952"/>
              <a:gd name="connsiteY246" fmla="*/ 2811779 h 6858000"/>
              <a:gd name="connsiteX247" fmla="*/ 300582 w 4543952"/>
              <a:gd name="connsiteY247" fmla="*/ 2811786 h 6858000"/>
              <a:gd name="connsiteX248" fmla="*/ 300583 w 4543952"/>
              <a:gd name="connsiteY248" fmla="*/ 2811786 h 6858000"/>
              <a:gd name="connsiteX249" fmla="*/ 300579 w 4543952"/>
              <a:gd name="connsiteY249" fmla="*/ 2811779 h 6858000"/>
              <a:gd name="connsiteX250" fmla="*/ 290501 w 4543952"/>
              <a:gd name="connsiteY250" fmla="*/ 2785439 h 6858000"/>
              <a:gd name="connsiteX251" fmla="*/ 290080 w 4543952"/>
              <a:gd name="connsiteY251" fmla="*/ 2778005 h 6858000"/>
              <a:gd name="connsiteX252" fmla="*/ 817328 w 4543952"/>
              <a:gd name="connsiteY252" fmla="*/ 1508457 h 6858000"/>
              <a:gd name="connsiteX253" fmla="*/ 845421 w 4543952"/>
              <a:gd name="connsiteY253" fmla="*/ 1596212 h 6858000"/>
              <a:gd name="connsiteX254" fmla="*/ 843517 w 4543952"/>
              <a:gd name="connsiteY254" fmla="*/ 1624979 h 6858000"/>
              <a:gd name="connsiteX255" fmla="*/ 786935 w 4543952"/>
              <a:gd name="connsiteY255" fmla="*/ 1697752 h 6858000"/>
              <a:gd name="connsiteX256" fmla="*/ 764267 w 4543952"/>
              <a:gd name="connsiteY256" fmla="*/ 1733187 h 6858000"/>
              <a:gd name="connsiteX257" fmla="*/ 722546 w 4543952"/>
              <a:gd name="connsiteY257" fmla="*/ 1833774 h 6858000"/>
              <a:gd name="connsiteX258" fmla="*/ 714925 w 4543952"/>
              <a:gd name="connsiteY258" fmla="*/ 1842157 h 6858000"/>
              <a:gd name="connsiteX259" fmla="*/ 624434 w 4543952"/>
              <a:gd name="connsiteY259" fmla="*/ 1916453 h 6858000"/>
              <a:gd name="connsiteX260" fmla="*/ 609004 w 4543952"/>
              <a:gd name="connsiteY260" fmla="*/ 1933218 h 6858000"/>
              <a:gd name="connsiteX261" fmla="*/ 584999 w 4543952"/>
              <a:gd name="connsiteY261" fmla="*/ 1953412 h 6858000"/>
              <a:gd name="connsiteX262" fmla="*/ 538516 w 4543952"/>
              <a:gd name="connsiteY262" fmla="*/ 2016468 h 6858000"/>
              <a:gd name="connsiteX263" fmla="*/ 523657 w 4543952"/>
              <a:gd name="connsiteY263" fmla="*/ 2094577 h 6858000"/>
              <a:gd name="connsiteX264" fmla="*/ 500986 w 4543952"/>
              <a:gd name="connsiteY264" fmla="*/ 2188878 h 6858000"/>
              <a:gd name="connsiteX265" fmla="*/ 485746 w 4543952"/>
              <a:gd name="connsiteY265" fmla="*/ 2228313 h 6858000"/>
              <a:gd name="connsiteX266" fmla="*/ 456789 w 4543952"/>
              <a:gd name="connsiteY266" fmla="*/ 2334043 h 6858000"/>
              <a:gd name="connsiteX267" fmla="*/ 432404 w 4543952"/>
              <a:gd name="connsiteY267" fmla="*/ 2409484 h 6858000"/>
              <a:gd name="connsiteX268" fmla="*/ 415303 w 4543952"/>
              <a:gd name="connsiteY268" fmla="*/ 2435912 h 6858000"/>
              <a:gd name="connsiteX269" fmla="*/ 415303 w 4543952"/>
              <a:gd name="connsiteY269" fmla="*/ 2435912 h 6858000"/>
              <a:gd name="connsiteX270" fmla="*/ 415303 w 4543952"/>
              <a:gd name="connsiteY270" fmla="*/ 2435912 h 6858000"/>
              <a:gd name="connsiteX271" fmla="*/ 414227 w 4543952"/>
              <a:gd name="connsiteY271" fmla="*/ 2440915 h 6858000"/>
              <a:gd name="connsiteX272" fmla="*/ 409472 w 4543952"/>
              <a:gd name="connsiteY272" fmla="*/ 2463016 h 6858000"/>
              <a:gd name="connsiteX273" fmla="*/ 409472 w 4543952"/>
              <a:gd name="connsiteY273" fmla="*/ 2463017 h 6858000"/>
              <a:gd name="connsiteX274" fmla="*/ 411535 w 4543952"/>
              <a:gd name="connsiteY274" fmla="*/ 2490550 h 6858000"/>
              <a:gd name="connsiteX275" fmla="*/ 418115 w 4543952"/>
              <a:gd name="connsiteY275" fmla="*/ 2518261 h 6858000"/>
              <a:gd name="connsiteX276" fmla="*/ 418115 w 4543952"/>
              <a:gd name="connsiteY276" fmla="*/ 2518264 h 6858000"/>
              <a:gd name="connsiteX277" fmla="*/ 421759 w 4543952"/>
              <a:gd name="connsiteY277" fmla="*/ 2545006 h 6858000"/>
              <a:gd name="connsiteX278" fmla="*/ 417545 w 4543952"/>
              <a:gd name="connsiteY278" fmla="*/ 2571033 h 6858000"/>
              <a:gd name="connsiteX279" fmla="*/ 344391 w 4543952"/>
              <a:gd name="connsiteY279" fmla="*/ 2668000 h 6858000"/>
              <a:gd name="connsiteX280" fmla="*/ 296001 w 4543952"/>
              <a:gd name="connsiteY280" fmla="*/ 2745347 h 6858000"/>
              <a:gd name="connsiteX281" fmla="*/ 296001 w 4543952"/>
              <a:gd name="connsiteY281" fmla="*/ 2745348 h 6858000"/>
              <a:gd name="connsiteX282" fmla="*/ 344391 w 4543952"/>
              <a:gd name="connsiteY282" fmla="*/ 2668001 h 6858000"/>
              <a:gd name="connsiteX283" fmla="*/ 417545 w 4543952"/>
              <a:gd name="connsiteY283" fmla="*/ 2571034 h 6858000"/>
              <a:gd name="connsiteX284" fmla="*/ 421760 w 4543952"/>
              <a:gd name="connsiteY284" fmla="*/ 2545006 h 6858000"/>
              <a:gd name="connsiteX285" fmla="*/ 421759 w 4543952"/>
              <a:gd name="connsiteY285" fmla="*/ 2545006 h 6858000"/>
              <a:gd name="connsiteX286" fmla="*/ 421760 w 4543952"/>
              <a:gd name="connsiteY286" fmla="*/ 2545005 h 6858000"/>
              <a:gd name="connsiteX287" fmla="*/ 418115 w 4543952"/>
              <a:gd name="connsiteY287" fmla="*/ 2518263 h 6858000"/>
              <a:gd name="connsiteX288" fmla="*/ 418115 w 4543952"/>
              <a:gd name="connsiteY288" fmla="*/ 2518261 h 6858000"/>
              <a:gd name="connsiteX289" fmla="*/ 409472 w 4543952"/>
              <a:gd name="connsiteY289" fmla="*/ 2463017 h 6858000"/>
              <a:gd name="connsiteX290" fmla="*/ 414227 w 4543952"/>
              <a:gd name="connsiteY290" fmla="*/ 2440915 h 6858000"/>
              <a:gd name="connsiteX291" fmla="*/ 415303 w 4543952"/>
              <a:gd name="connsiteY291" fmla="*/ 2435912 h 6858000"/>
              <a:gd name="connsiteX292" fmla="*/ 432404 w 4543952"/>
              <a:gd name="connsiteY292" fmla="*/ 2409485 h 6858000"/>
              <a:gd name="connsiteX293" fmla="*/ 456789 w 4543952"/>
              <a:gd name="connsiteY293" fmla="*/ 2334044 h 6858000"/>
              <a:gd name="connsiteX294" fmla="*/ 485746 w 4543952"/>
              <a:gd name="connsiteY294" fmla="*/ 2228314 h 6858000"/>
              <a:gd name="connsiteX295" fmla="*/ 500986 w 4543952"/>
              <a:gd name="connsiteY295" fmla="*/ 2188879 h 6858000"/>
              <a:gd name="connsiteX296" fmla="*/ 523657 w 4543952"/>
              <a:gd name="connsiteY296" fmla="*/ 2094578 h 6858000"/>
              <a:gd name="connsiteX297" fmla="*/ 538516 w 4543952"/>
              <a:gd name="connsiteY297" fmla="*/ 2016469 h 6858000"/>
              <a:gd name="connsiteX298" fmla="*/ 584999 w 4543952"/>
              <a:gd name="connsiteY298" fmla="*/ 1953413 h 6858000"/>
              <a:gd name="connsiteX299" fmla="*/ 609004 w 4543952"/>
              <a:gd name="connsiteY299" fmla="*/ 1933219 h 6858000"/>
              <a:gd name="connsiteX300" fmla="*/ 624434 w 4543952"/>
              <a:gd name="connsiteY300" fmla="*/ 1916454 h 6858000"/>
              <a:gd name="connsiteX301" fmla="*/ 714925 w 4543952"/>
              <a:gd name="connsiteY301" fmla="*/ 1842158 h 6858000"/>
              <a:gd name="connsiteX302" fmla="*/ 722546 w 4543952"/>
              <a:gd name="connsiteY302" fmla="*/ 1833775 h 6858000"/>
              <a:gd name="connsiteX303" fmla="*/ 764267 w 4543952"/>
              <a:gd name="connsiteY303" fmla="*/ 1733188 h 6858000"/>
              <a:gd name="connsiteX304" fmla="*/ 786936 w 4543952"/>
              <a:gd name="connsiteY304" fmla="*/ 1697753 h 6858000"/>
              <a:gd name="connsiteX305" fmla="*/ 843517 w 4543952"/>
              <a:gd name="connsiteY305" fmla="*/ 1624980 h 6858000"/>
              <a:gd name="connsiteX306" fmla="*/ 845422 w 4543952"/>
              <a:gd name="connsiteY306" fmla="*/ 1596213 h 6858000"/>
              <a:gd name="connsiteX307" fmla="*/ 798723 w 4543952"/>
              <a:gd name="connsiteY307" fmla="*/ 1459072 h 6858000"/>
              <a:gd name="connsiteX308" fmla="*/ 807941 w 4543952"/>
              <a:gd name="connsiteY308" fmla="*/ 1481571 h 6858000"/>
              <a:gd name="connsiteX309" fmla="*/ 798724 w 4543952"/>
              <a:gd name="connsiteY309" fmla="*/ 1459073 h 6858000"/>
              <a:gd name="connsiteX310" fmla="*/ 779530 w 4543952"/>
              <a:gd name="connsiteY310" fmla="*/ 1268757 h 6858000"/>
              <a:gd name="connsiteX311" fmla="*/ 774363 w 4543952"/>
              <a:gd name="connsiteY311" fmla="*/ 1286068 h 6858000"/>
              <a:gd name="connsiteX312" fmla="*/ 752025 w 4543952"/>
              <a:gd name="connsiteY312" fmla="*/ 1350626 h 6858000"/>
              <a:gd name="connsiteX313" fmla="*/ 757620 w 4543952"/>
              <a:gd name="connsiteY313" fmla="*/ 1413839 h 6858000"/>
              <a:gd name="connsiteX314" fmla="*/ 752026 w 4543952"/>
              <a:gd name="connsiteY314" fmla="*/ 1350627 h 6858000"/>
              <a:gd name="connsiteX315" fmla="*/ 774363 w 4543952"/>
              <a:gd name="connsiteY315" fmla="*/ 1286069 h 6858000"/>
              <a:gd name="connsiteX316" fmla="*/ 779530 w 4543952"/>
              <a:gd name="connsiteY316" fmla="*/ 1268757 h 6858000"/>
              <a:gd name="connsiteX317" fmla="*/ 837801 w 4543952"/>
              <a:gd name="connsiteY317" fmla="*/ 773034 h 6858000"/>
              <a:gd name="connsiteX318" fmla="*/ 829801 w 4543952"/>
              <a:gd name="connsiteY318" fmla="*/ 854378 h 6858000"/>
              <a:gd name="connsiteX319" fmla="*/ 798747 w 4543952"/>
              <a:gd name="connsiteY319" fmla="*/ 915342 h 6858000"/>
              <a:gd name="connsiteX320" fmla="*/ 788269 w 4543952"/>
              <a:gd name="connsiteY320" fmla="*/ 927154 h 6858000"/>
              <a:gd name="connsiteX321" fmla="*/ 791889 w 4543952"/>
              <a:gd name="connsiteY321" fmla="*/ 1097086 h 6858000"/>
              <a:gd name="connsiteX322" fmla="*/ 796271 w 4543952"/>
              <a:gd name="connsiteY322" fmla="*/ 1123184 h 6858000"/>
              <a:gd name="connsiteX323" fmla="*/ 771553 w 4543952"/>
              <a:gd name="connsiteY323" fmla="*/ 1184028 h 6858000"/>
              <a:gd name="connsiteX324" fmla="*/ 796272 w 4543952"/>
              <a:gd name="connsiteY324" fmla="*/ 1123185 h 6858000"/>
              <a:gd name="connsiteX325" fmla="*/ 791890 w 4543952"/>
              <a:gd name="connsiteY325" fmla="*/ 1097087 h 6858000"/>
              <a:gd name="connsiteX326" fmla="*/ 788270 w 4543952"/>
              <a:gd name="connsiteY326" fmla="*/ 927155 h 6858000"/>
              <a:gd name="connsiteX327" fmla="*/ 798748 w 4543952"/>
              <a:gd name="connsiteY327" fmla="*/ 915343 h 6858000"/>
              <a:gd name="connsiteX328" fmla="*/ 829801 w 4543952"/>
              <a:gd name="connsiteY328" fmla="*/ 854379 h 6858000"/>
              <a:gd name="connsiteX329" fmla="*/ 837801 w 4543952"/>
              <a:gd name="connsiteY329" fmla="*/ 773035 h 6858000"/>
              <a:gd name="connsiteX330" fmla="*/ 782400 w 4543952"/>
              <a:gd name="connsiteY330" fmla="*/ 517850 h 6858000"/>
              <a:gd name="connsiteX331" fmla="*/ 791317 w 4543952"/>
              <a:gd name="connsiteY331" fmla="*/ 556046 h 6858000"/>
              <a:gd name="connsiteX332" fmla="*/ 797795 w 4543952"/>
              <a:gd name="connsiteY332" fmla="*/ 580049 h 6858000"/>
              <a:gd name="connsiteX333" fmla="*/ 801176 w 4543952"/>
              <a:gd name="connsiteY333" fmla="*/ 642536 h 6858000"/>
              <a:gd name="connsiteX334" fmla="*/ 813700 w 4543952"/>
              <a:gd name="connsiteY334" fmla="*/ 694927 h 6858000"/>
              <a:gd name="connsiteX335" fmla="*/ 801177 w 4543952"/>
              <a:gd name="connsiteY335" fmla="*/ 642537 h 6858000"/>
              <a:gd name="connsiteX336" fmla="*/ 797796 w 4543952"/>
              <a:gd name="connsiteY336" fmla="*/ 580050 h 6858000"/>
              <a:gd name="connsiteX337" fmla="*/ 791318 w 4543952"/>
              <a:gd name="connsiteY337" fmla="*/ 556047 h 6858000"/>
              <a:gd name="connsiteX338" fmla="*/ 783887 w 4543952"/>
              <a:gd name="connsiteY338" fmla="*/ 313532 h 6858000"/>
              <a:gd name="connsiteX339" fmla="*/ 786245 w 4543952"/>
              <a:gd name="connsiteY339" fmla="*/ 324057 h 6858000"/>
              <a:gd name="connsiteX340" fmla="*/ 784459 w 4543952"/>
              <a:gd name="connsiteY340" fmla="*/ 338869 h 6858000"/>
              <a:gd name="connsiteX341" fmla="*/ 784454 w 4543952"/>
              <a:gd name="connsiteY341" fmla="*/ 338897 h 6858000"/>
              <a:gd name="connsiteX342" fmla="*/ 778363 w 4543952"/>
              <a:gd name="connsiteY342" fmla="*/ 367327 h 6858000"/>
              <a:gd name="connsiteX343" fmla="*/ 774553 w 4543952"/>
              <a:gd name="connsiteY343" fmla="*/ 395639 h 6858000"/>
              <a:gd name="connsiteX344" fmla="*/ 784454 w 4543952"/>
              <a:gd name="connsiteY344" fmla="*/ 338897 h 6858000"/>
              <a:gd name="connsiteX345" fmla="*/ 784460 w 4543952"/>
              <a:gd name="connsiteY345" fmla="*/ 338870 h 6858000"/>
              <a:gd name="connsiteX346" fmla="*/ 783888 w 4543952"/>
              <a:gd name="connsiteY346" fmla="*/ 313533 h 6858000"/>
              <a:gd name="connsiteX347" fmla="*/ 761560 w 4543952"/>
              <a:gd name="connsiteY347" fmla="*/ 281567 h 6858000"/>
              <a:gd name="connsiteX348" fmla="*/ 766454 w 4543952"/>
              <a:gd name="connsiteY348" fmla="*/ 295414 h 6858000"/>
              <a:gd name="connsiteX349" fmla="*/ 766455 w 4543952"/>
              <a:gd name="connsiteY349" fmla="*/ 295414 h 6858000"/>
              <a:gd name="connsiteX350" fmla="*/ 774880 w 4543952"/>
              <a:gd name="connsiteY350" fmla="*/ 24485 h 6858000"/>
              <a:gd name="connsiteX351" fmla="*/ 777142 w 4543952"/>
              <a:gd name="connsiteY351" fmla="*/ 74128 h 6858000"/>
              <a:gd name="connsiteX352" fmla="*/ 767023 w 4543952"/>
              <a:gd name="connsiteY352" fmla="*/ 151568 h 6858000"/>
              <a:gd name="connsiteX353" fmla="*/ 766824 w 4543952"/>
              <a:gd name="connsiteY353" fmla="*/ 153387 h 6858000"/>
              <a:gd name="connsiteX354" fmla="*/ 763010 w 4543952"/>
              <a:gd name="connsiteY354" fmla="*/ 177270 h 6858000"/>
              <a:gd name="connsiteX355" fmla="*/ 758551 w 4543952"/>
              <a:gd name="connsiteY355" fmla="*/ 228943 h 6858000"/>
              <a:gd name="connsiteX356" fmla="*/ 766824 w 4543952"/>
              <a:gd name="connsiteY356" fmla="*/ 153387 h 6858000"/>
              <a:gd name="connsiteX357" fmla="*/ 771220 w 4543952"/>
              <a:gd name="connsiteY357" fmla="*/ 125860 h 6858000"/>
              <a:gd name="connsiteX358" fmla="*/ 777143 w 4543952"/>
              <a:gd name="connsiteY358" fmla="*/ 74128 h 6858000"/>
              <a:gd name="connsiteX359" fmla="*/ 313354 w 4543952"/>
              <a:gd name="connsiteY359" fmla="*/ 0 h 6858000"/>
              <a:gd name="connsiteX360" fmla="*/ 777461 w 4543952"/>
              <a:gd name="connsiteY360" fmla="*/ 0 h 6858000"/>
              <a:gd name="connsiteX361" fmla="*/ 774743 w 4543952"/>
              <a:gd name="connsiteY361" fmla="*/ 21485 h 6858000"/>
              <a:gd name="connsiteX362" fmla="*/ 777461 w 4543952"/>
              <a:gd name="connsiteY362" fmla="*/ 0 h 6858000"/>
              <a:gd name="connsiteX363" fmla="*/ 4543952 w 4543952"/>
              <a:gd name="connsiteY363" fmla="*/ 1 h 6858000"/>
              <a:gd name="connsiteX364" fmla="*/ 4543952 w 4543952"/>
              <a:gd name="connsiteY364" fmla="*/ 6858000 h 6858000"/>
              <a:gd name="connsiteX365" fmla="*/ 284400 w 4543952"/>
              <a:gd name="connsiteY365" fmla="*/ 6858000 h 6858000"/>
              <a:gd name="connsiteX366" fmla="*/ 112147 w 4543952"/>
              <a:gd name="connsiteY366" fmla="*/ 6858000 h 6858000"/>
              <a:gd name="connsiteX367" fmla="*/ 102447 w 4543952"/>
              <a:gd name="connsiteY367" fmla="*/ 6815515 h 6858000"/>
              <a:gd name="connsiteX368" fmla="*/ 83396 w 4543952"/>
              <a:gd name="connsiteY368" fmla="*/ 6748457 h 6858000"/>
              <a:gd name="connsiteX369" fmla="*/ 61870 w 4543952"/>
              <a:gd name="connsiteY369" fmla="*/ 6584811 h 6858000"/>
              <a:gd name="connsiteX370" fmla="*/ 41105 w 4543952"/>
              <a:gd name="connsiteY370" fmla="*/ 6415832 h 6858000"/>
              <a:gd name="connsiteX371" fmla="*/ 34247 w 4543952"/>
              <a:gd name="connsiteY371" fmla="*/ 6323057 h 6858000"/>
              <a:gd name="connsiteX372" fmla="*/ 23386 w 4543952"/>
              <a:gd name="connsiteY372" fmla="*/ 6242092 h 6858000"/>
              <a:gd name="connsiteX373" fmla="*/ 16528 w 4543952"/>
              <a:gd name="connsiteY373" fmla="*/ 6171604 h 6858000"/>
              <a:gd name="connsiteX374" fmla="*/ 2622 w 4543952"/>
              <a:gd name="connsiteY374" fmla="*/ 6059396 h 6858000"/>
              <a:gd name="connsiteX375" fmla="*/ 0 w 4543952"/>
              <a:gd name="connsiteY375" fmla="*/ 6041768 h 6858000"/>
              <a:gd name="connsiteX376" fmla="*/ 0 w 4543952"/>
              <a:gd name="connsiteY376" fmla="*/ 6000936 h 6858000"/>
              <a:gd name="connsiteX377" fmla="*/ 3670 w 4543952"/>
              <a:gd name="connsiteY377" fmla="*/ 5957594 h 6858000"/>
              <a:gd name="connsiteX378" fmla="*/ 0 w 4543952"/>
              <a:gd name="connsiteY378" fmla="*/ 5912510 h 6858000"/>
              <a:gd name="connsiteX379" fmla="*/ 0 w 4543952"/>
              <a:gd name="connsiteY379" fmla="*/ 5886400 h 6858000"/>
              <a:gd name="connsiteX380" fmla="*/ 1098 w 4543952"/>
              <a:gd name="connsiteY380" fmla="*/ 5864317 h 6858000"/>
              <a:gd name="connsiteX381" fmla="*/ 24720 w 4543952"/>
              <a:gd name="connsiteY381" fmla="*/ 5790591 h 6858000"/>
              <a:gd name="connsiteX382" fmla="*/ 26434 w 4543952"/>
              <a:gd name="connsiteY382" fmla="*/ 5781829 h 6858000"/>
              <a:gd name="connsiteX383" fmla="*/ 35771 w 4543952"/>
              <a:gd name="connsiteY383" fmla="*/ 5733439 h 6858000"/>
              <a:gd name="connsiteX384" fmla="*/ 38819 w 4543952"/>
              <a:gd name="connsiteY384" fmla="*/ 5706958 h 6858000"/>
              <a:gd name="connsiteX385" fmla="*/ 58250 w 4543952"/>
              <a:gd name="connsiteY385" fmla="*/ 5606371 h 6858000"/>
              <a:gd name="connsiteX386" fmla="*/ 67394 w 4543952"/>
              <a:gd name="connsiteY386" fmla="*/ 5548459 h 6858000"/>
              <a:gd name="connsiteX387" fmla="*/ 66060 w 4543952"/>
              <a:gd name="connsiteY387" fmla="*/ 5501593 h 6858000"/>
              <a:gd name="connsiteX388" fmla="*/ 64346 w 4543952"/>
              <a:gd name="connsiteY388" fmla="*/ 5419294 h 6858000"/>
              <a:gd name="connsiteX389" fmla="*/ 59964 w 4543952"/>
              <a:gd name="connsiteY389" fmla="*/ 5393004 h 6858000"/>
              <a:gd name="connsiteX390" fmla="*/ 72538 w 4543952"/>
              <a:gd name="connsiteY390" fmla="*/ 5274128 h 6858000"/>
              <a:gd name="connsiteX391" fmla="*/ 73490 w 4543952"/>
              <a:gd name="connsiteY391" fmla="*/ 5206307 h 6858000"/>
              <a:gd name="connsiteX392" fmla="*/ 89113 w 4543952"/>
              <a:gd name="connsiteY392" fmla="*/ 5129915 h 6858000"/>
              <a:gd name="connsiteX393" fmla="*/ 88351 w 4543952"/>
              <a:gd name="connsiteY393" fmla="*/ 5107626 h 6858000"/>
              <a:gd name="connsiteX394" fmla="*/ 87016 w 4543952"/>
              <a:gd name="connsiteY394" fmla="*/ 5082669 h 6858000"/>
              <a:gd name="connsiteX395" fmla="*/ 85872 w 4543952"/>
              <a:gd name="connsiteY395" fmla="*/ 5006085 h 6858000"/>
              <a:gd name="connsiteX396" fmla="*/ 80158 w 4543952"/>
              <a:gd name="connsiteY396" fmla="*/ 4959601 h 6858000"/>
              <a:gd name="connsiteX397" fmla="*/ 83586 w 4543952"/>
              <a:gd name="connsiteY397" fmla="*/ 4871018 h 6858000"/>
              <a:gd name="connsiteX398" fmla="*/ 78634 w 4543952"/>
              <a:gd name="connsiteY398" fmla="*/ 4838249 h 6858000"/>
              <a:gd name="connsiteX399" fmla="*/ 78062 w 4543952"/>
              <a:gd name="connsiteY399" fmla="*/ 4755380 h 6858000"/>
              <a:gd name="connsiteX400" fmla="*/ 80920 w 4543952"/>
              <a:gd name="connsiteY400" fmla="*/ 4681082 h 6858000"/>
              <a:gd name="connsiteX401" fmla="*/ 79396 w 4543952"/>
              <a:gd name="connsiteY401" fmla="*/ 4609451 h 6858000"/>
              <a:gd name="connsiteX402" fmla="*/ 73110 w 4543952"/>
              <a:gd name="connsiteY402" fmla="*/ 4558206 h 6858000"/>
              <a:gd name="connsiteX403" fmla="*/ 69300 w 4543952"/>
              <a:gd name="connsiteY403" fmla="*/ 4502578 h 6858000"/>
              <a:gd name="connsiteX404" fmla="*/ 46629 w 4543952"/>
              <a:gd name="connsiteY404" fmla="*/ 4349221 h 6858000"/>
              <a:gd name="connsiteX405" fmla="*/ 52153 w 4543952"/>
              <a:gd name="connsiteY405" fmla="*/ 4320836 h 6858000"/>
              <a:gd name="connsiteX406" fmla="*/ 57297 w 4543952"/>
              <a:gd name="connsiteY406" fmla="*/ 4159666 h 6858000"/>
              <a:gd name="connsiteX407" fmla="*/ 56915 w 4543952"/>
              <a:gd name="connsiteY407" fmla="*/ 4124613 h 6858000"/>
              <a:gd name="connsiteX408" fmla="*/ 79396 w 4543952"/>
              <a:gd name="connsiteY408" fmla="*/ 4030502 h 6858000"/>
              <a:gd name="connsiteX409" fmla="*/ 43771 w 4543952"/>
              <a:gd name="connsiteY409" fmla="*/ 3885337 h 6858000"/>
              <a:gd name="connsiteX410" fmla="*/ 426 w 4543952"/>
              <a:gd name="connsiteY410" fmla="*/ 3786776 h 6858000"/>
              <a:gd name="connsiteX411" fmla="*/ 0 w 4543952"/>
              <a:gd name="connsiteY411" fmla="*/ 3773896 h 6858000"/>
              <a:gd name="connsiteX412" fmla="*/ 0 w 4543952"/>
              <a:gd name="connsiteY412" fmla="*/ 3393881 h 6858000"/>
              <a:gd name="connsiteX413" fmla="*/ 11838 w 4543952"/>
              <a:gd name="connsiteY413" fmla="*/ 3359515 h 6858000"/>
              <a:gd name="connsiteX414" fmla="*/ 12910 w 4543952"/>
              <a:gd name="connsiteY414" fmla="*/ 3318770 h 6858000"/>
              <a:gd name="connsiteX415" fmla="*/ 6718 w 4543952"/>
              <a:gd name="connsiteY415" fmla="*/ 3304078 h 6858000"/>
              <a:gd name="connsiteX416" fmla="*/ 0 w 4543952"/>
              <a:gd name="connsiteY416" fmla="*/ 3297656 h 6858000"/>
              <a:gd name="connsiteX417" fmla="*/ 0 w 4543952"/>
              <a:gd name="connsiteY417" fmla="*/ 3207866 h 6858000"/>
              <a:gd name="connsiteX418" fmla="*/ 15553 w 4543952"/>
              <a:gd name="connsiteY418" fmla="*/ 3186770 h 6858000"/>
              <a:gd name="connsiteX419" fmla="*/ 36341 w 4543952"/>
              <a:gd name="connsiteY419" fmla="*/ 3107499 h 6858000"/>
              <a:gd name="connsiteX420" fmla="*/ 38057 w 4543952"/>
              <a:gd name="connsiteY420" fmla="*/ 3042727 h 6858000"/>
              <a:gd name="connsiteX421" fmla="*/ 54249 w 4543952"/>
              <a:gd name="connsiteY421" fmla="*/ 2901942 h 6858000"/>
              <a:gd name="connsiteX422" fmla="*/ 77300 w 4543952"/>
              <a:gd name="connsiteY422" fmla="*/ 2809929 h 6858000"/>
              <a:gd name="connsiteX423" fmla="*/ 103399 w 4543952"/>
              <a:gd name="connsiteY423" fmla="*/ 2743825 h 6858000"/>
              <a:gd name="connsiteX424" fmla="*/ 137500 w 4543952"/>
              <a:gd name="connsiteY424" fmla="*/ 2649142 h 6858000"/>
              <a:gd name="connsiteX425" fmla="*/ 155217 w 4543952"/>
              <a:gd name="connsiteY425" fmla="*/ 2554078 h 6858000"/>
              <a:gd name="connsiteX426" fmla="*/ 177507 w 4543952"/>
              <a:gd name="connsiteY426" fmla="*/ 2485306 h 6858000"/>
              <a:gd name="connsiteX427" fmla="*/ 192748 w 4543952"/>
              <a:gd name="connsiteY427" fmla="*/ 2401291 h 6858000"/>
              <a:gd name="connsiteX428" fmla="*/ 193318 w 4543952"/>
              <a:gd name="connsiteY428" fmla="*/ 2330805 h 6858000"/>
              <a:gd name="connsiteX429" fmla="*/ 190652 w 4543952"/>
              <a:gd name="connsiteY429" fmla="*/ 2220311 h 6858000"/>
              <a:gd name="connsiteX430" fmla="*/ 236753 w 4543952"/>
              <a:gd name="connsiteY430" fmla="*/ 2085053 h 6858000"/>
              <a:gd name="connsiteX431" fmla="*/ 247042 w 4543952"/>
              <a:gd name="connsiteY431" fmla="*/ 2030377 h 6858000"/>
              <a:gd name="connsiteX432" fmla="*/ 251804 w 4543952"/>
              <a:gd name="connsiteY432" fmla="*/ 1978939 h 6858000"/>
              <a:gd name="connsiteX433" fmla="*/ 282475 w 4543952"/>
              <a:gd name="connsiteY433" fmla="*/ 1869779 h 6858000"/>
              <a:gd name="connsiteX434" fmla="*/ 292573 w 4543952"/>
              <a:gd name="connsiteY434" fmla="*/ 1825392 h 6858000"/>
              <a:gd name="connsiteX435" fmla="*/ 292381 w 4543952"/>
              <a:gd name="connsiteY435" fmla="*/ 1763286 h 6858000"/>
              <a:gd name="connsiteX436" fmla="*/ 306480 w 4543952"/>
              <a:gd name="connsiteY436" fmla="*/ 1650316 h 6858000"/>
              <a:gd name="connsiteX437" fmla="*/ 347629 w 4543952"/>
              <a:gd name="connsiteY437" fmla="*/ 1537536 h 6858000"/>
              <a:gd name="connsiteX438" fmla="*/ 343629 w 4543952"/>
              <a:gd name="connsiteY438" fmla="*/ 1489719 h 6858000"/>
              <a:gd name="connsiteX439" fmla="*/ 344581 w 4543952"/>
              <a:gd name="connsiteY439" fmla="*/ 1472574 h 6858000"/>
              <a:gd name="connsiteX440" fmla="*/ 367252 w 4543952"/>
              <a:gd name="connsiteY440" fmla="*/ 1318455 h 6858000"/>
              <a:gd name="connsiteX441" fmla="*/ 369728 w 4543952"/>
              <a:gd name="connsiteY441" fmla="*/ 1303023 h 6858000"/>
              <a:gd name="connsiteX442" fmla="*/ 389921 w 4543952"/>
              <a:gd name="connsiteY442" fmla="*/ 1230632 h 6858000"/>
              <a:gd name="connsiteX443" fmla="*/ 402495 w 4543952"/>
              <a:gd name="connsiteY443" fmla="*/ 1048124 h 6858000"/>
              <a:gd name="connsiteX444" fmla="*/ 404019 w 4543952"/>
              <a:gd name="connsiteY444" fmla="*/ 1036886 h 6858000"/>
              <a:gd name="connsiteX445" fmla="*/ 393923 w 4543952"/>
              <a:gd name="connsiteY445" fmla="*/ 975732 h 6858000"/>
              <a:gd name="connsiteX446" fmla="*/ 379634 w 4543952"/>
              <a:gd name="connsiteY446" fmla="*/ 945443 h 6858000"/>
              <a:gd name="connsiteX447" fmla="*/ 364774 w 4543952"/>
              <a:gd name="connsiteY447" fmla="*/ 898197 h 6858000"/>
              <a:gd name="connsiteX448" fmla="*/ 359250 w 4543952"/>
              <a:gd name="connsiteY448" fmla="*/ 850188 h 6858000"/>
              <a:gd name="connsiteX449" fmla="*/ 381730 w 4543952"/>
              <a:gd name="connsiteY449" fmla="*/ 769604 h 6858000"/>
              <a:gd name="connsiteX450" fmla="*/ 384016 w 4543952"/>
              <a:gd name="connsiteY450" fmla="*/ 740267 h 6858000"/>
              <a:gd name="connsiteX451" fmla="*/ 394875 w 4543952"/>
              <a:gd name="connsiteY451" fmla="*/ 674922 h 6858000"/>
              <a:gd name="connsiteX452" fmla="*/ 394113 w 4543952"/>
              <a:gd name="connsiteY452" fmla="*/ 617771 h 6858000"/>
              <a:gd name="connsiteX453" fmla="*/ 376776 w 4543952"/>
              <a:gd name="connsiteY453" fmla="*/ 571859 h 6858000"/>
              <a:gd name="connsiteX454" fmla="*/ 373348 w 4543952"/>
              <a:gd name="connsiteY454" fmla="*/ 505181 h 6858000"/>
              <a:gd name="connsiteX455" fmla="*/ 385920 w 4543952"/>
              <a:gd name="connsiteY455" fmla="*/ 462125 h 6858000"/>
              <a:gd name="connsiteX456" fmla="*/ 387634 w 4543952"/>
              <a:gd name="connsiteY456" fmla="*/ 453363 h 6858000"/>
              <a:gd name="connsiteX457" fmla="*/ 388399 w 4543952"/>
              <a:gd name="connsiteY457" fmla="*/ 340773 h 6858000"/>
              <a:gd name="connsiteX458" fmla="*/ 350487 w 4543952"/>
              <a:gd name="connsiteY458" fmla="*/ 200181 h 6858000"/>
              <a:gd name="connsiteX459" fmla="*/ 342485 w 4543952"/>
              <a:gd name="connsiteY459" fmla="*/ 176938 h 6858000"/>
              <a:gd name="connsiteX460" fmla="*/ 328579 w 4543952"/>
              <a:gd name="connsiteY460" fmla="*/ 63586 h 6858000"/>
              <a:gd name="connsiteX461" fmla="*/ 314480 w 4543952"/>
              <a:gd name="connsiteY461" fmla="*/ 28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Lst>
            <a:rect l="l" t="t" r="r" b="b"/>
            <a:pathLst>
              <a:path w="4543952" h="6858000">
                <a:moveTo>
                  <a:pt x="328959" y="6564619"/>
                </a:moveTo>
                <a:lnTo>
                  <a:pt x="306480" y="6588624"/>
                </a:lnTo>
                <a:cubicBezTo>
                  <a:pt x="298003" y="6597577"/>
                  <a:pt x="291954" y="6611341"/>
                  <a:pt x="289858" y="6625223"/>
                </a:cubicBezTo>
                <a:lnTo>
                  <a:pt x="289858" y="6625224"/>
                </a:lnTo>
                <a:lnTo>
                  <a:pt x="289870" y="6645551"/>
                </a:lnTo>
                <a:lnTo>
                  <a:pt x="296953" y="6662539"/>
                </a:lnTo>
                <a:lnTo>
                  <a:pt x="296953" y="6662541"/>
                </a:lnTo>
                <a:lnTo>
                  <a:pt x="296954" y="6662543"/>
                </a:lnTo>
                <a:lnTo>
                  <a:pt x="311551" y="6702975"/>
                </a:lnTo>
                <a:lnTo>
                  <a:pt x="297715" y="6742551"/>
                </a:lnTo>
                <a:lnTo>
                  <a:pt x="297714" y="6742554"/>
                </a:lnTo>
                <a:lnTo>
                  <a:pt x="283011" y="6776799"/>
                </a:lnTo>
                <a:lnTo>
                  <a:pt x="278238" y="6812061"/>
                </a:lnTo>
                <a:lnTo>
                  <a:pt x="278237" y="6812062"/>
                </a:lnTo>
                <a:lnTo>
                  <a:pt x="278237" y="6812063"/>
                </a:lnTo>
                <a:lnTo>
                  <a:pt x="278238" y="6812061"/>
                </a:lnTo>
                <a:lnTo>
                  <a:pt x="297714" y="6742554"/>
                </a:lnTo>
                <a:lnTo>
                  <a:pt x="297715" y="6742552"/>
                </a:lnTo>
                <a:cubicBezTo>
                  <a:pt x="306003" y="6729218"/>
                  <a:pt x="311147" y="6716168"/>
                  <a:pt x="311551" y="6702976"/>
                </a:cubicBezTo>
                <a:lnTo>
                  <a:pt x="311551" y="6702975"/>
                </a:lnTo>
                <a:lnTo>
                  <a:pt x="308405" y="6683026"/>
                </a:lnTo>
                <a:lnTo>
                  <a:pt x="296954" y="6662543"/>
                </a:lnTo>
                <a:lnTo>
                  <a:pt x="296953" y="6662540"/>
                </a:lnTo>
                <a:lnTo>
                  <a:pt x="296953" y="6662539"/>
                </a:lnTo>
                <a:lnTo>
                  <a:pt x="289858" y="6625224"/>
                </a:lnTo>
                <a:lnTo>
                  <a:pt x="306480" y="6588625"/>
                </a:lnTo>
                <a:cubicBezTo>
                  <a:pt x="312576" y="6582146"/>
                  <a:pt x="318672" y="6575478"/>
                  <a:pt x="328959" y="6564620"/>
                </a:cubicBezTo>
                <a:close/>
                <a:moveTo>
                  <a:pt x="248638" y="6438980"/>
                </a:moveTo>
                <a:cubicBezTo>
                  <a:pt x="258140" y="6444076"/>
                  <a:pt x="265617" y="6451649"/>
                  <a:pt x="268569" y="6463840"/>
                </a:cubicBezTo>
                <a:lnTo>
                  <a:pt x="268572" y="6463848"/>
                </a:lnTo>
                <a:lnTo>
                  <a:pt x="279556" y="6508051"/>
                </a:lnTo>
                <a:lnTo>
                  <a:pt x="282367" y="6513011"/>
                </a:lnTo>
                <a:lnTo>
                  <a:pt x="284834" y="6521803"/>
                </a:lnTo>
                <a:lnTo>
                  <a:pt x="301172" y="6546194"/>
                </a:lnTo>
                <a:lnTo>
                  <a:pt x="301172" y="6546193"/>
                </a:lnTo>
                <a:lnTo>
                  <a:pt x="282367" y="6513011"/>
                </a:lnTo>
                <a:lnTo>
                  <a:pt x="268572" y="6463848"/>
                </a:lnTo>
                <a:lnTo>
                  <a:pt x="268569" y="6463839"/>
                </a:lnTo>
                <a:close/>
                <a:moveTo>
                  <a:pt x="166047" y="6392242"/>
                </a:moveTo>
                <a:lnTo>
                  <a:pt x="173364" y="6407332"/>
                </a:lnTo>
                <a:lnTo>
                  <a:pt x="173364" y="6407331"/>
                </a:lnTo>
                <a:close/>
                <a:moveTo>
                  <a:pt x="401733" y="4221390"/>
                </a:moveTo>
                <a:lnTo>
                  <a:pt x="396017" y="4253013"/>
                </a:lnTo>
                <a:cubicBezTo>
                  <a:pt x="383824" y="4277400"/>
                  <a:pt x="368204" y="4300069"/>
                  <a:pt x="356201" y="4324644"/>
                </a:cubicBezTo>
                <a:cubicBezTo>
                  <a:pt x="350487" y="4336456"/>
                  <a:pt x="347439" y="4350553"/>
                  <a:pt x="347247" y="4363889"/>
                </a:cubicBezTo>
                <a:lnTo>
                  <a:pt x="347247" y="4363890"/>
                </a:lnTo>
                <a:cubicBezTo>
                  <a:pt x="346295" y="4403325"/>
                  <a:pt x="346295" y="4442761"/>
                  <a:pt x="348009" y="4482004"/>
                </a:cubicBezTo>
                <a:cubicBezTo>
                  <a:pt x="350677" y="4546776"/>
                  <a:pt x="351249" y="4612500"/>
                  <a:pt x="408019" y="4659174"/>
                </a:cubicBezTo>
                <a:cubicBezTo>
                  <a:pt x="412591" y="4662986"/>
                  <a:pt x="415259" y="4671176"/>
                  <a:pt x="416021" y="4677655"/>
                </a:cubicBezTo>
                <a:cubicBezTo>
                  <a:pt x="419640" y="4707564"/>
                  <a:pt x="420022" y="4738235"/>
                  <a:pt x="425928" y="4767764"/>
                </a:cubicBezTo>
                <a:lnTo>
                  <a:pt x="427237" y="4800482"/>
                </a:lnTo>
                <a:lnTo>
                  <a:pt x="412401" y="4828915"/>
                </a:lnTo>
                <a:cubicBezTo>
                  <a:pt x="404115" y="4837702"/>
                  <a:pt x="397114" y="4847213"/>
                  <a:pt x="391971" y="4857316"/>
                </a:cubicBezTo>
                <a:lnTo>
                  <a:pt x="390221" y="4863342"/>
                </a:lnTo>
                <a:lnTo>
                  <a:pt x="387469" y="4867613"/>
                </a:lnTo>
                <a:lnTo>
                  <a:pt x="382691" y="4889274"/>
                </a:lnTo>
                <a:lnTo>
                  <a:pt x="382691" y="4889275"/>
                </a:lnTo>
                <a:cubicBezTo>
                  <a:pt x="382122" y="4896713"/>
                  <a:pt x="382634" y="4904357"/>
                  <a:pt x="384396" y="4912168"/>
                </a:cubicBezTo>
                <a:lnTo>
                  <a:pt x="385799" y="4933804"/>
                </a:lnTo>
                <a:lnTo>
                  <a:pt x="378247" y="4957452"/>
                </a:lnTo>
                <a:lnTo>
                  <a:pt x="360964" y="4987036"/>
                </a:lnTo>
                <a:cubicBezTo>
                  <a:pt x="349725" y="5003800"/>
                  <a:pt x="335627" y="5022851"/>
                  <a:pt x="334485" y="5041520"/>
                </a:cubicBezTo>
                <a:cubicBezTo>
                  <a:pt x="333557" y="5057380"/>
                  <a:pt x="327458" y="5072410"/>
                  <a:pt x="321371" y="5087422"/>
                </a:cubicBezTo>
                <a:lnTo>
                  <a:pt x="321364" y="5087449"/>
                </a:lnTo>
                <a:lnTo>
                  <a:pt x="315482" y="5102460"/>
                </a:lnTo>
                <a:lnTo>
                  <a:pt x="308338" y="5133219"/>
                </a:lnTo>
                <a:lnTo>
                  <a:pt x="308337" y="5133223"/>
                </a:lnTo>
                <a:lnTo>
                  <a:pt x="308337" y="5133224"/>
                </a:lnTo>
                <a:lnTo>
                  <a:pt x="315052" y="5166113"/>
                </a:lnTo>
                <a:lnTo>
                  <a:pt x="314362" y="5172089"/>
                </a:lnTo>
                <a:cubicBezTo>
                  <a:pt x="313481" y="5174399"/>
                  <a:pt x="312290" y="5176875"/>
                  <a:pt x="311814" y="5179066"/>
                </a:cubicBezTo>
                <a:lnTo>
                  <a:pt x="311814" y="5179067"/>
                </a:lnTo>
                <a:cubicBezTo>
                  <a:pt x="304574" y="5214121"/>
                  <a:pt x="311624" y="5247078"/>
                  <a:pt x="335437" y="5272796"/>
                </a:cubicBezTo>
                <a:lnTo>
                  <a:pt x="360397" y="5321350"/>
                </a:lnTo>
                <a:lnTo>
                  <a:pt x="364317" y="5355013"/>
                </a:lnTo>
                <a:lnTo>
                  <a:pt x="359440" y="5385383"/>
                </a:lnTo>
                <a:cubicBezTo>
                  <a:pt x="356201" y="5398720"/>
                  <a:pt x="353915" y="5412056"/>
                  <a:pt x="351249" y="5425581"/>
                </a:cubicBezTo>
                <a:cubicBezTo>
                  <a:pt x="347439" y="5443869"/>
                  <a:pt x="343437" y="5462350"/>
                  <a:pt x="339627" y="5480636"/>
                </a:cubicBezTo>
                <a:cubicBezTo>
                  <a:pt x="337722" y="5489496"/>
                  <a:pt x="335151" y="5498831"/>
                  <a:pt x="335103" y="5507666"/>
                </a:cubicBezTo>
                <a:lnTo>
                  <a:pt x="335103" y="5507667"/>
                </a:lnTo>
                <a:lnTo>
                  <a:pt x="337324" y="5520421"/>
                </a:lnTo>
                <a:lnTo>
                  <a:pt x="345722" y="5531691"/>
                </a:lnTo>
                <a:lnTo>
                  <a:pt x="345723" y="5531693"/>
                </a:lnTo>
                <a:lnTo>
                  <a:pt x="355869" y="5547577"/>
                </a:lnTo>
                <a:lnTo>
                  <a:pt x="346295" y="5562745"/>
                </a:lnTo>
                <a:cubicBezTo>
                  <a:pt x="303622" y="5600466"/>
                  <a:pt x="276951" y="5646188"/>
                  <a:pt x="275047" y="5704482"/>
                </a:cubicBezTo>
                <a:cubicBezTo>
                  <a:pt x="274665" y="5716484"/>
                  <a:pt x="271999" y="5728677"/>
                  <a:pt x="269141" y="5740487"/>
                </a:cubicBezTo>
                <a:cubicBezTo>
                  <a:pt x="267426" y="5747727"/>
                  <a:pt x="265520" y="5756492"/>
                  <a:pt x="260376" y="5760872"/>
                </a:cubicBezTo>
                <a:cubicBezTo>
                  <a:pt x="221133" y="5794973"/>
                  <a:pt x="193890" y="5837456"/>
                  <a:pt x="171981" y="5883750"/>
                </a:cubicBezTo>
                <a:lnTo>
                  <a:pt x="171979" y="5883755"/>
                </a:lnTo>
                <a:lnTo>
                  <a:pt x="160957" y="5909350"/>
                </a:lnTo>
                <a:lnTo>
                  <a:pt x="154076" y="5935945"/>
                </a:lnTo>
                <a:lnTo>
                  <a:pt x="154075" y="5935948"/>
                </a:lnTo>
                <a:lnTo>
                  <a:pt x="154075" y="5935949"/>
                </a:lnTo>
                <a:lnTo>
                  <a:pt x="154242" y="5964476"/>
                </a:lnTo>
                <a:lnTo>
                  <a:pt x="157695" y="5993289"/>
                </a:lnTo>
                <a:lnTo>
                  <a:pt x="157695" y="5993291"/>
                </a:lnTo>
                <a:cubicBezTo>
                  <a:pt x="158837" y="6004531"/>
                  <a:pt x="158647" y="6017485"/>
                  <a:pt x="164171" y="6026440"/>
                </a:cubicBezTo>
                <a:cubicBezTo>
                  <a:pt x="181508" y="6054825"/>
                  <a:pt x="200176" y="6082258"/>
                  <a:pt x="220371" y="6108738"/>
                </a:cubicBezTo>
                <a:lnTo>
                  <a:pt x="234064" y="6133314"/>
                </a:lnTo>
                <a:lnTo>
                  <a:pt x="218468" y="6155599"/>
                </a:lnTo>
                <a:lnTo>
                  <a:pt x="218465" y="6155601"/>
                </a:lnTo>
                <a:cubicBezTo>
                  <a:pt x="196176" y="6175796"/>
                  <a:pt x="184556" y="6200943"/>
                  <a:pt x="179794" y="6228755"/>
                </a:cubicBezTo>
                <a:cubicBezTo>
                  <a:pt x="172363" y="6272763"/>
                  <a:pt x="166077" y="6317150"/>
                  <a:pt x="162457" y="6361538"/>
                </a:cubicBezTo>
                <a:lnTo>
                  <a:pt x="162457" y="6361539"/>
                </a:lnTo>
                <a:lnTo>
                  <a:pt x="179794" y="6228756"/>
                </a:lnTo>
                <a:cubicBezTo>
                  <a:pt x="184556" y="6200944"/>
                  <a:pt x="196176" y="6175797"/>
                  <a:pt x="218465" y="6155602"/>
                </a:cubicBezTo>
                <a:lnTo>
                  <a:pt x="218468" y="6155599"/>
                </a:lnTo>
                <a:lnTo>
                  <a:pt x="230364" y="6143189"/>
                </a:lnTo>
                <a:lnTo>
                  <a:pt x="234064" y="6133314"/>
                </a:lnTo>
                <a:lnTo>
                  <a:pt x="234064" y="6133313"/>
                </a:lnTo>
                <a:cubicBezTo>
                  <a:pt x="233993" y="6126883"/>
                  <a:pt x="229039" y="6120073"/>
                  <a:pt x="220371" y="6108737"/>
                </a:cubicBezTo>
                <a:cubicBezTo>
                  <a:pt x="200176" y="6082257"/>
                  <a:pt x="181508" y="6054824"/>
                  <a:pt x="164171" y="6026439"/>
                </a:cubicBezTo>
                <a:cubicBezTo>
                  <a:pt x="158647" y="6017484"/>
                  <a:pt x="158837" y="6004530"/>
                  <a:pt x="157695" y="5993290"/>
                </a:cubicBezTo>
                <a:lnTo>
                  <a:pt x="157695" y="5993289"/>
                </a:lnTo>
                <a:lnTo>
                  <a:pt x="154075" y="5935949"/>
                </a:lnTo>
                <a:lnTo>
                  <a:pt x="154076" y="5935945"/>
                </a:lnTo>
                <a:lnTo>
                  <a:pt x="171979" y="5883755"/>
                </a:lnTo>
                <a:lnTo>
                  <a:pt x="171981" y="5883751"/>
                </a:lnTo>
                <a:cubicBezTo>
                  <a:pt x="193890" y="5837457"/>
                  <a:pt x="221133" y="5794974"/>
                  <a:pt x="260376" y="5760873"/>
                </a:cubicBezTo>
                <a:cubicBezTo>
                  <a:pt x="265520" y="5756493"/>
                  <a:pt x="267426" y="5747728"/>
                  <a:pt x="269141" y="5740488"/>
                </a:cubicBezTo>
                <a:cubicBezTo>
                  <a:pt x="271999" y="5728678"/>
                  <a:pt x="274665" y="5716485"/>
                  <a:pt x="275047" y="5704483"/>
                </a:cubicBezTo>
                <a:cubicBezTo>
                  <a:pt x="276951" y="5646189"/>
                  <a:pt x="303622" y="5600467"/>
                  <a:pt x="346295" y="5562746"/>
                </a:cubicBezTo>
                <a:cubicBezTo>
                  <a:pt x="352392" y="5557317"/>
                  <a:pt x="355774" y="5552507"/>
                  <a:pt x="355869" y="5547578"/>
                </a:cubicBezTo>
                <a:lnTo>
                  <a:pt x="355869" y="5547577"/>
                </a:lnTo>
                <a:cubicBezTo>
                  <a:pt x="355964" y="5542648"/>
                  <a:pt x="352773" y="5537599"/>
                  <a:pt x="345723" y="5531692"/>
                </a:cubicBezTo>
                <a:lnTo>
                  <a:pt x="345722" y="5531691"/>
                </a:lnTo>
                <a:lnTo>
                  <a:pt x="335103" y="5507667"/>
                </a:lnTo>
                <a:lnTo>
                  <a:pt x="339627" y="5480637"/>
                </a:lnTo>
                <a:cubicBezTo>
                  <a:pt x="343437" y="5462351"/>
                  <a:pt x="347439" y="5443870"/>
                  <a:pt x="351249" y="5425582"/>
                </a:cubicBezTo>
                <a:cubicBezTo>
                  <a:pt x="353915" y="5412057"/>
                  <a:pt x="356201" y="5398721"/>
                  <a:pt x="359440" y="5385384"/>
                </a:cubicBezTo>
                <a:cubicBezTo>
                  <a:pt x="361965" y="5375002"/>
                  <a:pt x="363668" y="5364882"/>
                  <a:pt x="364317" y="5355014"/>
                </a:cubicBezTo>
                <a:lnTo>
                  <a:pt x="364317" y="5355013"/>
                </a:lnTo>
                <a:lnTo>
                  <a:pt x="362870" y="5326162"/>
                </a:lnTo>
                <a:lnTo>
                  <a:pt x="360397" y="5321350"/>
                </a:lnTo>
                <a:lnTo>
                  <a:pt x="359341" y="5312287"/>
                </a:lnTo>
                <a:cubicBezTo>
                  <a:pt x="354789" y="5298594"/>
                  <a:pt x="347082" y="5285440"/>
                  <a:pt x="335437" y="5272795"/>
                </a:cubicBezTo>
                <a:cubicBezTo>
                  <a:pt x="323531" y="5259936"/>
                  <a:pt x="315815" y="5245268"/>
                  <a:pt x="311981" y="5229432"/>
                </a:cubicBezTo>
                <a:lnTo>
                  <a:pt x="311814" y="5179067"/>
                </a:lnTo>
                <a:lnTo>
                  <a:pt x="314362" y="5172090"/>
                </a:lnTo>
                <a:cubicBezTo>
                  <a:pt x="315243" y="5169780"/>
                  <a:pt x="315814" y="5167637"/>
                  <a:pt x="315052" y="5166113"/>
                </a:cubicBezTo>
                <a:lnTo>
                  <a:pt x="315052" y="5166112"/>
                </a:lnTo>
                <a:lnTo>
                  <a:pt x="308337" y="5133224"/>
                </a:lnTo>
                <a:lnTo>
                  <a:pt x="308338" y="5133219"/>
                </a:lnTo>
                <a:lnTo>
                  <a:pt x="321364" y="5087449"/>
                </a:lnTo>
                <a:lnTo>
                  <a:pt x="327270" y="5072375"/>
                </a:lnTo>
                <a:cubicBezTo>
                  <a:pt x="330949" y="5062299"/>
                  <a:pt x="333866" y="5052095"/>
                  <a:pt x="334485" y="5041521"/>
                </a:cubicBezTo>
                <a:cubicBezTo>
                  <a:pt x="335627" y="5022852"/>
                  <a:pt x="349725" y="5003801"/>
                  <a:pt x="360964" y="4987037"/>
                </a:cubicBezTo>
                <a:cubicBezTo>
                  <a:pt x="366751" y="4978392"/>
                  <a:pt x="372458" y="4970096"/>
                  <a:pt x="376969" y="4961455"/>
                </a:cubicBezTo>
                <a:lnTo>
                  <a:pt x="378247" y="4957452"/>
                </a:lnTo>
                <a:lnTo>
                  <a:pt x="381039" y="4952672"/>
                </a:lnTo>
                <a:lnTo>
                  <a:pt x="385799" y="4933804"/>
                </a:lnTo>
                <a:cubicBezTo>
                  <a:pt x="386468" y="4927121"/>
                  <a:pt x="386111" y="4919978"/>
                  <a:pt x="384396" y="4912167"/>
                </a:cubicBezTo>
                <a:lnTo>
                  <a:pt x="382691" y="4889274"/>
                </a:lnTo>
                <a:lnTo>
                  <a:pt x="390221" y="4863342"/>
                </a:lnTo>
                <a:lnTo>
                  <a:pt x="412401" y="4828916"/>
                </a:lnTo>
                <a:cubicBezTo>
                  <a:pt x="420784" y="4819963"/>
                  <a:pt x="425356" y="4810580"/>
                  <a:pt x="427237" y="4800483"/>
                </a:cubicBezTo>
                <a:lnTo>
                  <a:pt x="427237" y="4800482"/>
                </a:lnTo>
                <a:cubicBezTo>
                  <a:pt x="429119" y="4790385"/>
                  <a:pt x="428309" y="4779574"/>
                  <a:pt x="425928" y="4767763"/>
                </a:cubicBezTo>
                <a:cubicBezTo>
                  <a:pt x="420022" y="4738234"/>
                  <a:pt x="419640" y="4707563"/>
                  <a:pt x="416021" y="4677654"/>
                </a:cubicBezTo>
                <a:cubicBezTo>
                  <a:pt x="415259" y="4671175"/>
                  <a:pt x="412591" y="4662985"/>
                  <a:pt x="408019" y="4659173"/>
                </a:cubicBezTo>
                <a:cubicBezTo>
                  <a:pt x="351249" y="4612499"/>
                  <a:pt x="350677" y="4546775"/>
                  <a:pt x="348009" y="4482003"/>
                </a:cubicBezTo>
                <a:lnTo>
                  <a:pt x="347247" y="4363890"/>
                </a:lnTo>
                <a:lnTo>
                  <a:pt x="356201" y="4324645"/>
                </a:lnTo>
                <a:cubicBezTo>
                  <a:pt x="368204" y="4300070"/>
                  <a:pt x="383824" y="4277401"/>
                  <a:pt x="396017" y="4253014"/>
                </a:cubicBezTo>
                <a:cubicBezTo>
                  <a:pt x="400781" y="4243872"/>
                  <a:pt x="400971" y="4232060"/>
                  <a:pt x="401733" y="4221391"/>
                </a:cubicBezTo>
                <a:close/>
                <a:moveTo>
                  <a:pt x="332842" y="2836171"/>
                </a:moveTo>
                <a:lnTo>
                  <a:pt x="332842" y="2836172"/>
                </a:lnTo>
                <a:cubicBezTo>
                  <a:pt x="336914" y="2839982"/>
                  <a:pt x="340200" y="2844316"/>
                  <a:pt x="341533" y="2848793"/>
                </a:cubicBezTo>
                <a:lnTo>
                  <a:pt x="358166" y="2903544"/>
                </a:lnTo>
                <a:lnTo>
                  <a:pt x="366072" y="2947858"/>
                </a:lnTo>
                <a:lnTo>
                  <a:pt x="366072" y="2947862"/>
                </a:lnTo>
                <a:lnTo>
                  <a:pt x="362488" y="2982147"/>
                </a:lnTo>
                <a:cubicBezTo>
                  <a:pt x="354392" y="3014152"/>
                  <a:pt x="350582" y="3045776"/>
                  <a:pt x="350796" y="3077400"/>
                </a:cubicBezTo>
                <a:lnTo>
                  <a:pt x="350796" y="3077401"/>
                </a:lnTo>
                <a:cubicBezTo>
                  <a:pt x="351010" y="3109025"/>
                  <a:pt x="355249" y="3140649"/>
                  <a:pt x="363250" y="3172654"/>
                </a:cubicBezTo>
                <a:cubicBezTo>
                  <a:pt x="389159" y="3276480"/>
                  <a:pt x="416591" y="3380305"/>
                  <a:pt x="410877" y="3489467"/>
                </a:cubicBezTo>
                <a:cubicBezTo>
                  <a:pt x="409925" y="3507563"/>
                  <a:pt x="421546" y="3529090"/>
                  <a:pt x="432976" y="3544713"/>
                </a:cubicBezTo>
                <a:cubicBezTo>
                  <a:pt x="438406" y="3552190"/>
                  <a:pt x="442585" y="3557715"/>
                  <a:pt x="445520" y="3562320"/>
                </a:cubicBezTo>
                <a:lnTo>
                  <a:pt x="450598" y="3574407"/>
                </a:lnTo>
                <a:lnTo>
                  <a:pt x="448246" y="3587173"/>
                </a:lnTo>
                <a:cubicBezTo>
                  <a:pt x="446228" y="3592231"/>
                  <a:pt x="442978" y="3598434"/>
                  <a:pt x="438500" y="3606816"/>
                </a:cubicBezTo>
                <a:cubicBezTo>
                  <a:pt x="434118" y="3614818"/>
                  <a:pt x="431452" y="3624724"/>
                  <a:pt x="424974" y="3630631"/>
                </a:cubicBezTo>
                <a:cubicBezTo>
                  <a:pt x="408496" y="3645681"/>
                  <a:pt x="402257" y="3662493"/>
                  <a:pt x="400733" y="3680162"/>
                </a:cubicBezTo>
                <a:lnTo>
                  <a:pt x="400733" y="3680163"/>
                </a:lnTo>
                <a:lnTo>
                  <a:pt x="404781" y="3734837"/>
                </a:lnTo>
                <a:lnTo>
                  <a:pt x="404399" y="3754651"/>
                </a:lnTo>
                <a:cubicBezTo>
                  <a:pt x="398399" y="3767129"/>
                  <a:pt x="396447" y="3778654"/>
                  <a:pt x="398042" y="3789775"/>
                </a:cubicBezTo>
                <a:lnTo>
                  <a:pt x="398042" y="3789776"/>
                </a:lnTo>
                <a:cubicBezTo>
                  <a:pt x="399638" y="3800896"/>
                  <a:pt x="404781" y="3811613"/>
                  <a:pt x="412973" y="3822472"/>
                </a:cubicBezTo>
                <a:lnTo>
                  <a:pt x="427308" y="3852619"/>
                </a:lnTo>
                <a:lnTo>
                  <a:pt x="417926" y="3885336"/>
                </a:lnTo>
                <a:lnTo>
                  <a:pt x="417925" y="3885337"/>
                </a:lnTo>
                <a:cubicBezTo>
                  <a:pt x="398494" y="3910103"/>
                  <a:pt x="388302" y="3935726"/>
                  <a:pt x="386040" y="3962158"/>
                </a:cubicBezTo>
                <a:lnTo>
                  <a:pt x="386040" y="3962159"/>
                </a:lnTo>
                <a:lnTo>
                  <a:pt x="388431" y="4002409"/>
                </a:lnTo>
                <a:lnTo>
                  <a:pt x="401733" y="4043837"/>
                </a:lnTo>
                <a:lnTo>
                  <a:pt x="401733" y="4043839"/>
                </a:lnTo>
                <a:lnTo>
                  <a:pt x="416855" y="4103825"/>
                </a:lnTo>
                <a:lnTo>
                  <a:pt x="405544" y="4165381"/>
                </a:lnTo>
                <a:lnTo>
                  <a:pt x="405543" y="4165382"/>
                </a:lnTo>
                <a:cubicBezTo>
                  <a:pt x="402114" y="4173479"/>
                  <a:pt x="401543" y="4182766"/>
                  <a:pt x="401638" y="4192386"/>
                </a:cubicBezTo>
                <a:lnTo>
                  <a:pt x="401638" y="4192387"/>
                </a:lnTo>
                <a:lnTo>
                  <a:pt x="405543" y="4165383"/>
                </a:lnTo>
                <a:lnTo>
                  <a:pt x="405544" y="4165381"/>
                </a:lnTo>
                <a:lnTo>
                  <a:pt x="414887" y="4134255"/>
                </a:lnTo>
                <a:lnTo>
                  <a:pt x="416855" y="4103825"/>
                </a:lnTo>
                <a:lnTo>
                  <a:pt x="416855" y="4103824"/>
                </a:lnTo>
                <a:cubicBezTo>
                  <a:pt x="415879" y="4083701"/>
                  <a:pt x="410497" y="4063841"/>
                  <a:pt x="401733" y="4043838"/>
                </a:cubicBezTo>
                <a:lnTo>
                  <a:pt x="401733" y="4043837"/>
                </a:lnTo>
                <a:lnTo>
                  <a:pt x="386040" y="3962159"/>
                </a:lnTo>
                <a:lnTo>
                  <a:pt x="395544" y="3923124"/>
                </a:lnTo>
                <a:cubicBezTo>
                  <a:pt x="400804" y="3910318"/>
                  <a:pt x="408210" y="3897721"/>
                  <a:pt x="417925" y="3885338"/>
                </a:cubicBezTo>
                <a:lnTo>
                  <a:pt x="417926" y="3885336"/>
                </a:lnTo>
                <a:lnTo>
                  <a:pt x="426528" y="3868763"/>
                </a:lnTo>
                <a:lnTo>
                  <a:pt x="427308" y="3852619"/>
                </a:lnTo>
                <a:lnTo>
                  <a:pt x="427308" y="3852618"/>
                </a:lnTo>
                <a:cubicBezTo>
                  <a:pt x="425642" y="3842045"/>
                  <a:pt x="420022" y="3831901"/>
                  <a:pt x="412973" y="3822471"/>
                </a:cubicBezTo>
                <a:lnTo>
                  <a:pt x="398042" y="3789775"/>
                </a:lnTo>
                <a:lnTo>
                  <a:pt x="404399" y="3754652"/>
                </a:lnTo>
                <a:cubicBezTo>
                  <a:pt x="407067" y="3749125"/>
                  <a:pt x="405733" y="3741315"/>
                  <a:pt x="404781" y="3734837"/>
                </a:cubicBezTo>
                <a:lnTo>
                  <a:pt x="404781" y="3734836"/>
                </a:lnTo>
                <a:lnTo>
                  <a:pt x="400733" y="3680163"/>
                </a:lnTo>
                <a:lnTo>
                  <a:pt x="407246" y="3654415"/>
                </a:lnTo>
                <a:cubicBezTo>
                  <a:pt x="411056" y="3646122"/>
                  <a:pt x="416735" y="3638157"/>
                  <a:pt x="424974" y="3630632"/>
                </a:cubicBezTo>
                <a:cubicBezTo>
                  <a:pt x="431452" y="3624725"/>
                  <a:pt x="434118" y="3614819"/>
                  <a:pt x="438500" y="3606817"/>
                </a:cubicBezTo>
                <a:cubicBezTo>
                  <a:pt x="447455" y="3590053"/>
                  <a:pt x="451503" y="3582004"/>
                  <a:pt x="450598" y="3574408"/>
                </a:cubicBezTo>
                <a:lnTo>
                  <a:pt x="450598" y="3574407"/>
                </a:lnTo>
                <a:cubicBezTo>
                  <a:pt x="449693" y="3566810"/>
                  <a:pt x="443835" y="3559667"/>
                  <a:pt x="432976" y="3544712"/>
                </a:cubicBezTo>
                <a:cubicBezTo>
                  <a:pt x="421546" y="3529089"/>
                  <a:pt x="409925" y="3507562"/>
                  <a:pt x="410877" y="3489466"/>
                </a:cubicBezTo>
                <a:cubicBezTo>
                  <a:pt x="416591" y="3380304"/>
                  <a:pt x="389159" y="3276479"/>
                  <a:pt x="363250" y="3172653"/>
                </a:cubicBezTo>
                <a:lnTo>
                  <a:pt x="350796" y="3077401"/>
                </a:lnTo>
                <a:lnTo>
                  <a:pt x="362488" y="2982148"/>
                </a:lnTo>
                <a:cubicBezTo>
                  <a:pt x="365441" y="2970575"/>
                  <a:pt x="366442" y="2959156"/>
                  <a:pt x="366072" y="2947862"/>
                </a:cubicBezTo>
                <a:lnTo>
                  <a:pt x="366072" y="2947861"/>
                </a:lnTo>
                <a:lnTo>
                  <a:pt x="366072" y="2947858"/>
                </a:lnTo>
                <a:lnTo>
                  <a:pt x="361441" y="2914327"/>
                </a:lnTo>
                <a:lnTo>
                  <a:pt x="358166" y="2903544"/>
                </a:lnTo>
                <a:lnTo>
                  <a:pt x="357138" y="2897784"/>
                </a:lnTo>
                <a:cubicBezTo>
                  <a:pt x="352392" y="2881306"/>
                  <a:pt x="346534" y="2865009"/>
                  <a:pt x="341533" y="2848792"/>
                </a:cubicBezTo>
                <a:close/>
                <a:moveTo>
                  <a:pt x="296001" y="2745351"/>
                </a:moveTo>
                <a:lnTo>
                  <a:pt x="289670" y="2770757"/>
                </a:lnTo>
                <a:lnTo>
                  <a:pt x="290080" y="2778005"/>
                </a:lnTo>
                <a:lnTo>
                  <a:pt x="289301" y="2782304"/>
                </a:lnTo>
                <a:lnTo>
                  <a:pt x="290501" y="2785439"/>
                </a:lnTo>
                <a:lnTo>
                  <a:pt x="290929" y="2793022"/>
                </a:lnTo>
                <a:lnTo>
                  <a:pt x="300579" y="2811779"/>
                </a:lnTo>
                <a:lnTo>
                  <a:pt x="300582" y="2811786"/>
                </a:lnTo>
                <a:lnTo>
                  <a:pt x="300583" y="2811786"/>
                </a:lnTo>
                <a:lnTo>
                  <a:pt x="300579" y="2811779"/>
                </a:lnTo>
                <a:lnTo>
                  <a:pt x="290501" y="2785439"/>
                </a:lnTo>
                <a:lnTo>
                  <a:pt x="290080" y="2778005"/>
                </a:lnTo>
                <a:close/>
                <a:moveTo>
                  <a:pt x="817328" y="1508457"/>
                </a:moveTo>
                <a:lnTo>
                  <a:pt x="845421" y="1596212"/>
                </a:lnTo>
                <a:cubicBezTo>
                  <a:pt x="847898" y="1604977"/>
                  <a:pt x="846373" y="1615835"/>
                  <a:pt x="843517" y="1624979"/>
                </a:cubicBezTo>
                <a:cubicBezTo>
                  <a:pt x="833801" y="1656222"/>
                  <a:pt x="809415" y="1676035"/>
                  <a:pt x="786935" y="1697752"/>
                </a:cubicBezTo>
                <a:cubicBezTo>
                  <a:pt x="777029" y="1707278"/>
                  <a:pt x="769981" y="1720422"/>
                  <a:pt x="764267" y="1733187"/>
                </a:cubicBezTo>
                <a:cubicBezTo>
                  <a:pt x="749595" y="1766334"/>
                  <a:pt x="736452" y="1800245"/>
                  <a:pt x="722546" y="1833774"/>
                </a:cubicBezTo>
                <a:cubicBezTo>
                  <a:pt x="721212" y="1837012"/>
                  <a:pt x="717783" y="1839678"/>
                  <a:pt x="714925" y="1842157"/>
                </a:cubicBezTo>
                <a:cubicBezTo>
                  <a:pt x="684824" y="1866921"/>
                  <a:pt x="654535" y="1891496"/>
                  <a:pt x="624434" y="1916453"/>
                </a:cubicBezTo>
                <a:cubicBezTo>
                  <a:pt x="618720" y="1921215"/>
                  <a:pt x="614528" y="1928075"/>
                  <a:pt x="609004" y="1933218"/>
                </a:cubicBezTo>
                <a:cubicBezTo>
                  <a:pt x="601384" y="1940458"/>
                  <a:pt x="594143" y="1949602"/>
                  <a:pt x="584999" y="1953412"/>
                </a:cubicBezTo>
                <a:cubicBezTo>
                  <a:pt x="556234" y="1965223"/>
                  <a:pt x="543850" y="1987893"/>
                  <a:pt x="538516" y="2016468"/>
                </a:cubicBezTo>
                <a:cubicBezTo>
                  <a:pt x="533563" y="2042569"/>
                  <a:pt x="529371" y="2068668"/>
                  <a:pt x="523657" y="2094577"/>
                </a:cubicBezTo>
                <a:cubicBezTo>
                  <a:pt x="516799" y="2126200"/>
                  <a:pt x="509369" y="2157635"/>
                  <a:pt x="500986" y="2188878"/>
                </a:cubicBezTo>
                <a:cubicBezTo>
                  <a:pt x="497366" y="2202403"/>
                  <a:pt x="493176" y="2216691"/>
                  <a:pt x="485746" y="2228313"/>
                </a:cubicBezTo>
                <a:cubicBezTo>
                  <a:pt x="465171" y="2260889"/>
                  <a:pt x="451265" y="2295752"/>
                  <a:pt x="456789" y="2334043"/>
                </a:cubicBezTo>
                <a:cubicBezTo>
                  <a:pt x="461171" y="2364714"/>
                  <a:pt x="449931" y="2390433"/>
                  <a:pt x="432404" y="2409484"/>
                </a:cubicBezTo>
                <a:cubicBezTo>
                  <a:pt x="424451" y="2418153"/>
                  <a:pt x="418938" y="2426976"/>
                  <a:pt x="415303" y="2435912"/>
                </a:cubicBezTo>
                <a:lnTo>
                  <a:pt x="415303" y="2435912"/>
                </a:lnTo>
                <a:lnTo>
                  <a:pt x="415303" y="2435912"/>
                </a:lnTo>
                <a:lnTo>
                  <a:pt x="414227" y="2440915"/>
                </a:lnTo>
                <a:lnTo>
                  <a:pt x="409472" y="2463016"/>
                </a:lnTo>
                <a:lnTo>
                  <a:pt x="409472" y="2463017"/>
                </a:lnTo>
                <a:lnTo>
                  <a:pt x="411535" y="2490550"/>
                </a:lnTo>
                <a:lnTo>
                  <a:pt x="418115" y="2518261"/>
                </a:lnTo>
                <a:lnTo>
                  <a:pt x="418115" y="2518264"/>
                </a:lnTo>
                <a:lnTo>
                  <a:pt x="421759" y="2545006"/>
                </a:lnTo>
                <a:lnTo>
                  <a:pt x="417545" y="2571033"/>
                </a:lnTo>
                <a:cubicBezTo>
                  <a:pt x="405543" y="2612944"/>
                  <a:pt x="372966" y="2640949"/>
                  <a:pt x="344391" y="2668000"/>
                </a:cubicBezTo>
                <a:cubicBezTo>
                  <a:pt x="320006" y="2691053"/>
                  <a:pt x="306290" y="2716962"/>
                  <a:pt x="296001" y="2745347"/>
                </a:cubicBezTo>
                <a:lnTo>
                  <a:pt x="296001" y="2745348"/>
                </a:lnTo>
                <a:cubicBezTo>
                  <a:pt x="306290" y="2716963"/>
                  <a:pt x="320006" y="2691054"/>
                  <a:pt x="344391" y="2668001"/>
                </a:cubicBezTo>
                <a:cubicBezTo>
                  <a:pt x="372966" y="2640950"/>
                  <a:pt x="405543" y="2612945"/>
                  <a:pt x="417545" y="2571034"/>
                </a:cubicBezTo>
                <a:cubicBezTo>
                  <a:pt x="420117" y="2561985"/>
                  <a:pt x="421593" y="2553555"/>
                  <a:pt x="421760" y="2545006"/>
                </a:cubicBezTo>
                <a:lnTo>
                  <a:pt x="421759" y="2545006"/>
                </a:lnTo>
                <a:lnTo>
                  <a:pt x="421760" y="2545005"/>
                </a:lnTo>
                <a:cubicBezTo>
                  <a:pt x="421926" y="2536456"/>
                  <a:pt x="420783" y="2527789"/>
                  <a:pt x="418115" y="2518263"/>
                </a:cubicBezTo>
                <a:lnTo>
                  <a:pt x="418115" y="2518261"/>
                </a:lnTo>
                <a:lnTo>
                  <a:pt x="409472" y="2463017"/>
                </a:lnTo>
                <a:lnTo>
                  <a:pt x="414227" y="2440915"/>
                </a:lnTo>
                <a:lnTo>
                  <a:pt x="415303" y="2435912"/>
                </a:lnTo>
                <a:lnTo>
                  <a:pt x="432404" y="2409485"/>
                </a:lnTo>
                <a:cubicBezTo>
                  <a:pt x="449931" y="2390434"/>
                  <a:pt x="461171" y="2364715"/>
                  <a:pt x="456789" y="2334044"/>
                </a:cubicBezTo>
                <a:cubicBezTo>
                  <a:pt x="451265" y="2295753"/>
                  <a:pt x="465171" y="2260890"/>
                  <a:pt x="485746" y="2228314"/>
                </a:cubicBezTo>
                <a:cubicBezTo>
                  <a:pt x="493176" y="2216692"/>
                  <a:pt x="497366" y="2202404"/>
                  <a:pt x="500986" y="2188879"/>
                </a:cubicBezTo>
                <a:cubicBezTo>
                  <a:pt x="509369" y="2157636"/>
                  <a:pt x="516799" y="2126201"/>
                  <a:pt x="523657" y="2094578"/>
                </a:cubicBezTo>
                <a:cubicBezTo>
                  <a:pt x="529371" y="2068669"/>
                  <a:pt x="533563" y="2042570"/>
                  <a:pt x="538516" y="2016469"/>
                </a:cubicBezTo>
                <a:cubicBezTo>
                  <a:pt x="543850" y="1987894"/>
                  <a:pt x="556234" y="1965224"/>
                  <a:pt x="584999" y="1953413"/>
                </a:cubicBezTo>
                <a:cubicBezTo>
                  <a:pt x="594143" y="1949603"/>
                  <a:pt x="601384" y="1940459"/>
                  <a:pt x="609004" y="1933219"/>
                </a:cubicBezTo>
                <a:cubicBezTo>
                  <a:pt x="614528" y="1928076"/>
                  <a:pt x="618720" y="1921216"/>
                  <a:pt x="624434" y="1916454"/>
                </a:cubicBezTo>
                <a:cubicBezTo>
                  <a:pt x="654535" y="1891497"/>
                  <a:pt x="684824" y="1866922"/>
                  <a:pt x="714925" y="1842158"/>
                </a:cubicBezTo>
                <a:cubicBezTo>
                  <a:pt x="717783" y="1839679"/>
                  <a:pt x="721212" y="1837013"/>
                  <a:pt x="722546" y="1833775"/>
                </a:cubicBezTo>
                <a:cubicBezTo>
                  <a:pt x="736452" y="1800246"/>
                  <a:pt x="749596" y="1766335"/>
                  <a:pt x="764267" y="1733188"/>
                </a:cubicBezTo>
                <a:cubicBezTo>
                  <a:pt x="769981" y="1720423"/>
                  <a:pt x="777029" y="1707279"/>
                  <a:pt x="786936" y="1697753"/>
                </a:cubicBezTo>
                <a:cubicBezTo>
                  <a:pt x="809416" y="1676036"/>
                  <a:pt x="833801" y="1656223"/>
                  <a:pt x="843517" y="1624980"/>
                </a:cubicBezTo>
                <a:cubicBezTo>
                  <a:pt x="846374" y="1615836"/>
                  <a:pt x="847899" y="1604978"/>
                  <a:pt x="845422" y="1596213"/>
                </a:cubicBezTo>
                <a:close/>
                <a:moveTo>
                  <a:pt x="798723" y="1459072"/>
                </a:moveTo>
                <a:lnTo>
                  <a:pt x="807941" y="1481571"/>
                </a:lnTo>
                <a:lnTo>
                  <a:pt x="798724" y="1459073"/>
                </a:lnTo>
                <a:close/>
                <a:moveTo>
                  <a:pt x="779530" y="1268757"/>
                </a:moveTo>
                <a:lnTo>
                  <a:pt x="774363" y="1286068"/>
                </a:lnTo>
                <a:cubicBezTo>
                  <a:pt x="759789" y="1306929"/>
                  <a:pt x="753550" y="1328551"/>
                  <a:pt x="752025" y="1350626"/>
                </a:cubicBezTo>
                <a:lnTo>
                  <a:pt x="757620" y="1413839"/>
                </a:lnTo>
                <a:lnTo>
                  <a:pt x="752026" y="1350627"/>
                </a:lnTo>
                <a:cubicBezTo>
                  <a:pt x="753550" y="1328552"/>
                  <a:pt x="759790" y="1306929"/>
                  <a:pt x="774363" y="1286069"/>
                </a:cubicBezTo>
                <a:cubicBezTo>
                  <a:pt x="777506" y="1281688"/>
                  <a:pt x="779078" y="1275401"/>
                  <a:pt x="779530" y="1268757"/>
                </a:cubicBezTo>
                <a:close/>
                <a:moveTo>
                  <a:pt x="837801" y="773034"/>
                </a:moveTo>
                <a:lnTo>
                  <a:pt x="829801" y="854378"/>
                </a:lnTo>
                <a:cubicBezTo>
                  <a:pt x="827515" y="878955"/>
                  <a:pt x="826753" y="903721"/>
                  <a:pt x="798747" y="915342"/>
                </a:cubicBezTo>
                <a:cubicBezTo>
                  <a:pt x="794365" y="917058"/>
                  <a:pt x="791127" y="922772"/>
                  <a:pt x="788269" y="927154"/>
                </a:cubicBezTo>
                <a:cubicBezTo>
                  <a:pt x="744261" y="994784"/>
                  <a:pt x="745405" y="1030979"/>
                  <a:pt x="791889" y="1097086"/>
                </a:cubicBezTo>
                <a:cubicBezTo>
                  <a:pt x="796651" y="1103944"/>
                  <a:pt x="800081" y="1118612"/>
                  <a:pt x="796271" y="1123184"/>
                </a:cubicBezTo>
                <a:cubicBezTo>
                  <a:pt x="780459" y="1142616"/>
                  <a:pt x="773411" y="1162953"/>
                  <a:pt x="771553" y="1184028"/>
                </a:cubicBezTo>
                <a:cubicBezTo>
                  <a:pt x="773411" y="1162953"/>
                  <a:pt x="780460" y="1142617"/>
                  <a:pt x="796272" y="1123185"/>
                </a:cubicBezTo>
                <a:cubicBezTo>
                  <a:pt x="800082" y="1118613"/>
                  <a:pt x="796652" y="1103945"/>
                  <a:pt x="791890" y="1097087"/>
                </a:cubicBezTo>
                <a:cubicBezTo>
                  <a:pt x="745406" y="1030980"/>
                  <a:pt x="744262" y="994785"/>
                  <a:pt x="788270" y="927155"/>
                </a:cubicBezTo>
                <a:cubicBezTo>
                  <a:pt x="791128" y="922773"/>
                  <a:pt x="794366" y="917059"/>
                  <a:pt x="798748" y="915343"/>
                </a:cubicBezTo>
                <a:cubicBezTo>
                  <a:pt x="826753" y="903722"/>
                  <a:pt x="827515" y="878956"/>
                  <a:pt x="829801" y="854379"/>
                </a:cubicBezTo>
                <a:cubicBezTo>
                  <a:pt x="832277" y="827329"/>
                  <a:pt x="835515" y="800276"/>
                  <a:pt x="837801" y="773035"/>
                </a:cubicBezTo>
                <a:close/>
                <a:moveTo>
                  <a:pt x="782400" y="517850"/>
                </a:moveTo>
                <a:lnTo>
                  <a:pt x="791317" y="556046"/>
                </a:lnTo>
                <a:cubicBezTo>
                  <a:pt x="793413" y="564047"/>
                  <a:pt x="798937" y="572621"/>
                  <a:pt x="797795" y="580049"/>
                </a:cubicBezTo>
                <a:cubicBezTo>
                  <a:pt x="794461" y="601577"/>
                  <a:pt x="796890" y="622200"/>
                  <a:pt x="801176" y="642536"/>
                </a:cubicBezTo>
                <a:lnTo>
                  <a:pt x="813700" y="694927"/>
                </a:lnTo>
                <a:lnTo>
                  <a:pt x="801177" y="642537"/>
                </a:lnTo>
                <a:cubicBezTo>
                  <a:pt x="796891" y="622200"/>
                  <a:pt x="794462" y="601578"/>
                  <a:pt x="797796" y="580050"/>
                </a:cubicBezTo>
                <a:cubicBezTo>
                  <a:pt x="798938" y="572622"/>
                  <a:pt x="793414" y="564048"/>
                  <a:pt x="791318" y="556047"/>
                </a:cubicBezTo>
                <a:close/>
                <a:moveTo>
                  <a:pt x="783887" y="313532"/>
                </a:moveTo>
                <a:lnTo>
                  <a:pt x="786245" y="324057"/>
                </a:lnTo>
                <a:cubicBezTo>
                  <a:pt x="786031" y="328963"/>
                  <a:pt x="785126" y="334583"/>
                  <a:pt x="784459" y="338869"/>
                </a:cubicBezTo>
                <a:lnTo>
                  <a:pt x="784454" y="338897"/>
                </a:lnTo>
                <a:lnTo>
                  <a:pt x="778363" y="367327"/>
                </a:lnTo>
                <a:lnTo>
                  <a:pt x="774553" y="395639"/>
                </a:lnTo>
                <a:lnTo>
                  <a:pt x="784454" y="338897"/>
                </a:lnTo>
                <a:lnTo>
                  <a:pt x="784460" y="338870"/>
                </a:lnTo>
                <a:cubicBezTo>
                  <a:pt x="785794" y="330298"/>
                  <a:pt x="788080" y="316389"/>
                  <a:pt x="783888" y="313533"/>
                </a:cubicBezTo>
                <a:close/>
                <a:moveTo>
                  <a:pt x="761560" y="281567"/>
                </a:moveTo>
                <a:lnTo>
                  <a:pt x="766454" y="295414"/>
                </a:lnTo>
                <a:lnTo>
                  <a:pt x="766455" y="295414"/>
                </a:lnTo>
                <a:close/>
                <a:moveTo>
                  <a:pt x="774880" y="24485"/>
                </a:moveTo>
                <a:lnTo>
                  <a:pt x="777142" y="74128"/>
                </a:lnTo>
                <a:cubicBezTo>
                  <a:pt x="775758" y="100173"/>
                  <a:pt x="771253" y="125875"/>
                  <a:pt x="767023" y="151568"/>
                </a:cubicBezTo>
                <a:lnTo>
                  <a:pt x="766824" y="153387"/>
                </a:lnTo>
                <a:lnTo>
                  <a:pt x="763010" y="177270"/>
                </a:lnTo>
                <a:lnTo>
                  <a:pt x="758551" y="228943"/>
                </a:lnTo>
                <a:lnTo>
                  <a:pt x="766824" y="153387"/>
                </a:lnTo>
                <a:lnTo>
                  <a:pt x="771220" y="125860"/>
                </a:lnTo>
                <a:cubicBezTo>
                  <a:pt x="773910" y="108702"/>
                  <a:pt x="776220" y="91491"/>
                  <a:pt x="777143" y="74128"/>
                </a:cubicBezTo>
                <a:close/>
                <a:moveTo>
                  <a:pt x="313354" y="0"/>
                </a:moveTo>
                <a:lnTo>
                  <a:pt x="777461" y="0"/>
                </a:lnTo>
                <a:lnTo>
                  <a:pt x="774743" y="21485"/>
                </a:lnTo>
                <a:lnTo>
                  <a:pt x="777461" y="0"/>
                </a:lnTo>
                <a:lnTo>
                  <a:pt x="4543952" y="1"/>
                </a:lnTo>
                <a:lnTo>
                  <a:pt x="4543952" y="6858000"/>
                </a:lnTo>
                <a:lnTo>
                  <a:pt x="284400" y="6858000"/>
                </a:lnTo>
                <a:lnTo>
                  <a:pt x="112147" y="6858000"/>
                </a:lnTo>
                <a:lnTo>
                  <a:pt x="102447" y="6815515"/>
                </a:lnTo>
                <a:cubicBezTo>
                  <a:pt x="96923" y="6793034"/>
                  <a:pt x="87016" y="6771318"/>
                  <a:pt x="83396" y="6748457"/>
                </a:cubicBezTo>
                <a:cubicBezTo>
                  <a:pt x="74824" y="6694163"/>
                  <a:pt x="68728" y="6639487"/>
                  <a:pt x="61870" y="6584811"/>
                </a:cubicBezTo>
                <a:cubicBezTo>
                  <a:pt x="54821" y="6528423"/>
                  <a:pt x="47391" y="6472224"/>
                  <a:pt x="41105" y="6415832"/>
                </a:cubicBezTo>
                <a:cubicBezTo>
                  <a:pt x="37865" y="6384971"/>
                  <a:pt x="37295" y="6353918"/>
                  <a:pt x="34247" y="6323057"/>
                </a:cubicBezTo>
                <a:cubicBezTo>
                  <a:pt x="31579" y="6296004"/>
                  <a:pt x="26626" y="6269143"/>
                  <a:pt x="23386" y="6242092"/>
                </a:cubicBezTo>
                <a:cubicBezTo>
                  <a:pt x="20720" y="6218659"/>
                  <a:pt x="19196" y="6195036"/>
                  <a:pt x="16528" y="6171604"/>
                </a:cubicBezTo>
                <a:cubicBezTo>
                  <a:pt x="12148" y="6134074"/>
                  <a:pt x="7194" y="6096735"/>
                  <a:pt x="2622" y="6059396"/>
                </a:cubicBezTo>
                <a:lnTo>
                  <a:pt x="0" y="6041768"/>
                </a:lnTo>
                <a:lnTo>
                  <a:pt x="0" y="6000936"/>
                </a:lnTo>
                <a:lnTo>
                  <a:pt x="3670" y="5957594"/>
                </a:lnTo>
                <a:lnTo>
                  <a:pt x="0" y="5912510"/>
                </a:lnTo>
                <a:lnTo>
                  <a:pt x="0" y="5886400"/>
                </a:lnTo>
                <a:lnTo>
                  <a:pt x="1098" y="5864317"/>
                </a:lnTo>
                <a:cubicBezTo>
                  <a:pt x="7576" y="5839360"/>
                  <a:pt x="16720" y="5815168"/>
                  <a:pt x="24720" y="5790591"/>
                </a:cubicBezTo>
                <a:cubicBezTo>
                  <a:pt x="25672" y="5787923"/>
                  <a:pt x="25864" y="5784685"/>
                  <a:pt x="26434" y="5781829"/>
                </a:cubicBezTo>
                <a:cubicBezTo>
                  <a:pt x="29675" y="5765634"/>
                  <a:pt x="32913" y="5749633"/>
                  <a:pt x="35771" y="5733439"/>
                </a:cubicBezTo>
                <a:cubicBezTo>
                  <a:pt x="37295" y="5724677"/>
                  <a:pt x="37485" y="5715722"/>
                  <a:pt x="38819" y="5706958"/>
                </a:cubicBezTo>
                <a:cubicBezTo>
                  <a:pt x="44153" y="5673049"/>
                  <a:pt x="35199" y="5635710"/>
                  <a:pt x="58250" y="5606371"/>
                </a:cubicBezTo>
                <a:cubicBezTo>
                  <a:pt x="73110" y="5587320"/>
                  <a:pt x="69680" y="5568841"/>
                  <a:pt x="67394" y="5548459"/>
                </a:cubicBezTo>
                <a:cubicBezTo>
                  <a:pt x="65680" y="5533026"/>
                  <a:pt x="66252" y="5517214"/>
                  <a:pt x="66060" y="5501593"/>
                </a:cubicBezTo>
                <a:cubicBezTo>
                  <a:pt x="65490" y="5474160"/>
                  <a:pt x="65298" y="5446727"/>
                  <a:pt x="64346" y="5419294"/>
                </a:cubicBezTo>
                <a:cubicBezTo>
                  <a:pt x="63966" y="5410530"/>
                  <a:pt x="59202" y="5401578"/>
                  <a:pt x="59964" y="5393004"/>
                </a:cubicBezTo>
                <a:cubicBezTo>
                  <a:pt x="63584" y="5353378"/>
                  <a:pt x="69300" y="5313753"/>
                  <a:pt x="72538" y="5274128"/>
                </a:cubicBezTo>
                <a:cubicBezTo>
                  <a:pt x="74442" y="5251649"/>
                  <a:pt x="70824" y="5228596"/>
                  <a:pt x="73490" y="5206307"/>
                </a:cubicBezTo>
                <a:cubicBezTo>
                  <a:pt x="76538" y="5180590"/>
                  <a:pt x="84348" y="5155444"/>
                  <a:pt x="89113" y="5129915"/>
                </a:cubicBezTo>
                <a:cubicBezTo>
                  <a:pt x="90445" y="5122866"/>
                  <a:pt x="88731" y="5115056"/>
                  <a:pt x="88351" y="5107626"/>
                </a:cubicBezTo>
                <a:cubicBezTo>
                  <a:pt x="87968" y="5099244"/>
                  <a:pt x="87206" y="5091051"/>
                  <a:pt x="87016" y="5082669"/>
                </a:cubicBezTo>
                <a:cubicBezTo>
                  <a:pt x="86634" y="5057140"/>
                  <a:pt x="87206" y="5031613"/>
                  <a:pt x="85872" y="5006085"/>
                </a:cubicBezTo>
                <a:cubicBezTo>
                  <a:pt x="85110" y="4990464"/>
                  <a:pt x="77300" y="4974081"/>
                  <a:pt x="80158" y="4959601"/>
                </a:cubicBezTo>
                <a:cubicBezTo>
                  <a:pt x="85682" y="4930074"/>
                  <a:pt x="73300" y="4900545"/>
                  <a:pt x="83586" y="4871018"/>
                </a:cubicBezTo>
                <a:cubicBezTo>
                  <a:pt x="86634" y="4861872"/>
                  <a:pt x="79014" y="4849299"/>
                  <a:pt x="78634" y="4838249"/>
                </a:cubicBezTo>
                <a:cubicBezTo>
                  <a:pt x="77682" y="4810626"/>
                  <a:pt x="77872" y="4783003"/>
                  <a:pt x="78062" y="4755380"/>
                </a:cubicBezTo>
                <a:cubicBezTo>
                  <a:pt x="78252" y="4730613"/>
                  <a:pt x="75586" y="4704894"/>
                  <a:pt x="80920" y="4681082"/>
                </a:cubicBezTo>
                <a:cubicBezTo>
                  <a:pt x="86634" y="4656125"/>
                  <a:pt x="85872" y="4633646"/>
                  <a:pt x="79396" y="4609451"/>
                </a:cubicBezTo>
                <a:cubicBezTo>
                  <a:pt x="75014" y="4592877"/>
                  <a:pt x="74442" y="4575350"/>
                  <a:pt x="73110" y="4558206"/>
                </a:cubicBezTo>
                <a:cubicBezTo>
                  <a:pt x="71586" y="4539727"/>
                  <a:pt x="75586" y="4519342"/>
                  <a:pt x="69300" y="4502578"/>
                </a:cubicBezTo>
                <a:cubicBezTo>
                  <a:pt x="50629" y="4452664"/>
                  <a:pt x="46629" y="4401418"/>
                  <a:pt x="46629" y="4349221"/>
                </a:cubicBezTo>
                <a:cubicBezTo>
                  <a:pt x="46629" y="4339694"/>
                  <a:pt x="49295" y="4329978"/>
                  <a:pt x="52153" y="4320836"/>
                </a:cubicBezTo>
                <a:cubicBezTo>
                  <a:pt x="69300" y="4267492"/>
                  <a:pt x="67776" y="4213960"/>
                  <a:pt x="57297" y="4159666"/>
                </a:cubicBezTo>
                <a:cubicBezTo>
                  <a:pt x="55011" y="4148426"/>
                  <a:pt x="54629" y="4135853"/>
                  <a:pt x="56915" y="4124613"/>
                </a:cubicBezTo>
                <a:cubicBezTo>
                  <a:pt x="63584" y="4092988"/>
                  <a:pt x="74634" y="4062317"/>
                  <a:pt x="79396" y="4030502"/>
                </a:cubicBezTo>
                <a:cubicBezTo>
                  <a:pt x="87206" y="3977924"/>
                  <a:pt x="60918" y="3932393"/>
                  <a:pt x="43771" y="3885337"/>
                </a:cubicBezTo>
                <a:cubicBezTo>
                  <a:pt x="31627" y="3851760"/>
                  <a:pt x="8016" y="3821934"/>
                  <a:pt x="426" y="3786776"/>
                </a:cubicBezTo>
                <a:lnTo>
                  <a:pt x="0" y="3773896"/>
                </a:lnTo>
                <a:lnTo>
                  <a:pt x="0" y="3393881"/>
                </a:lnTo>
                <a:lnTo>
                  <a:pt x="11838" y="3359515"/>
                </a:lnTo>
                <a:cubicBezTo>
                  <a:pt x="14434" y="3346204"/>
                  <a:pt x="14910" y="3332773"/>
                  <a:pt x="12910" y="3318770"/>
                </a:cubicBezTo>
                <a:cubicBezTo>
                  <a:pt x="12243" y="3314103"/>
                  <a:pt x="9909" y="3308769"/>
                  <a:pt x="6718" y="3304078"/>
                </a:cubicBezTo>
                <a:lnTo>
                  <a:pt x="0" y="3297656"/>
                </a:lnTo>
                <a:lnTo>
                  <a:pt x="0" y="3207866"/>
                </a:lnTo>
                <a:lnTo>
                  <a:pt x="15553" y="3186770"/>
                </a:lnTo>
                <a:cubicBezTo>
                  <a:pt x="28483" y="3162328"/>
                  <a:pt x="30484" y="3134646"/>
                  <a:pt x="36341" y="3107499"/>
                </a:cubicBezTo>
                <a:cubicBezTo>
                  <a:pt x="41105" y="3085402"/>
                  <a:pt x="41295" y="3064826"/>
                  <a:pt x="38057" y="3042727"/>
                </a:cubicBezTo>
                <a:cubicBezTo>
                  <a:pt x="30817" y="2994721"/>
                  <a:pt x="41105" y="2948046"/>
                  <a:pt x="54249" y="2901942"/>
                </a:cubicBezTo>
                <a:cubicBezTo>
                  <a:pt x="63012" y="2871461"/>
                  <a:pt x="68346" y="2840218"/>
                  <a:pt x="77300" y="2809929"/>
                </a:cubicBezTo>
                <a:cubicBezTo>
                  <a:pt x="84158" y="2787258"/>
                  <a:pt x="92351" y="2764589"/>
                  <a:pt x="103399" y="2743825"/>
                </a:cubicBezTo>
                <a:cubicBezTo>
                  <a:pt x="119594" y="2713722"/>
                  <a:pt x="143978" y="2687435"/>
                  <a:pt x="137500" y="2649142"/>
                </a:cubicBezTo>
                <a:cubicBezTo>
                  <a:pt x="131786" y="2615420"/>
                  <a:pt x="143786" y="2584941"/>
                  <a:pt x="155217" y="2554078"/>
                </a:cubicBezTo>
                <a:cubicBezTo>
                  <a:pt x="163599" y="2531408"/>
                  <a:pt x="172173" y="2508741"/>
                  <a:pt x="177507" y="2485306"/>
                </a:cubicBezTo>
                <a:cubicBezTo>
                  <a:pt x="183794" y="2457491"/>
                  <a:pt x="181126" y="2426058"/>
                  <a:pt x="192748" y="2401291"/>
                </a:cubicBezTo>
                <a:cubicBezTo>
                  <a:pt x="204940" y="2375382"/>
                  <a:pt x="196748" y="2353858"/>
                  <a:pt x="193318" y="2330805"/>
                </a:cubicBezTo>
                <a:cubicBezTo>
                  <a:pt x="187984" y="2294038"/>
                  <a:pt x="178077" y="2257458"/>
                  <a:pt x="190652" y="2220311"/>
                </a:cubicBezTo>
                <a:cubicBezTo>
                  <a:pt x="205892" y="2175162"/>
                  <a:pt x="222275" y="2130392"/>
                  <a:pt x="236753" y="2085053"/>
                </a:cubicBezTo>
                <a:cubicBezTo>
                  <a:pt x="242280" y="2067524"/>
                  <a:pt x="244566" y="2048667"/>
                  <a:pt x="247042" y="2030377"/>
                </a:cubicBezTo>
                <a:cubicBezTo>
                  <a:pt x="249138" y="2013042"/>
                  <a:pt x="243804" y="1992278"/>
                  <a:pt x="251804" y="1978939"/>
                </a:cubicBezTo>
                <a:cubicBezTo>
                  <a:pt x="272379" y="1944648"/>
                  <a:pt x="282475" y="1909407"/>
                  <a:pt x="282475" y="1869779"/>
                </a:cubicBezTo>
                <a:cubicBezTo>
                  <a:pt x="282475" y="1854919"/>
                  <a:pt x="291049" y="1840440"/>
                  <a:pt x="292573" y="1825392"/>
                </a:cubicBezTo>
                <a:cubicBezTo>
                  <a:pt x="294477" y="1804815"/>
                  <a:pt x="299622" y="1781193"/>
                  <a:pt x="292381" y="1763286"/>
                </a:cubicBezTo>
                <a:cubicBezTo>
                  <a:pt x="275237" y="1721184"/>
                  <a:pt x="289525" y="1687085"/>
                  <a:pt x="306480" y="1650316"/>
                </a:cubicBezTo>
                <a:cubicBezTo>
                  <a:pt x="323244" y="1614119"/>
                  <a:pt x="336579" y="1576018"/>
                  <a:pt x="347629" y="1537536"/>
                </a:cubicBezTo>
                <a:cubicBezTo>
                  <a:pt x="351629" y="1523058"/>
                  <a:pt x="344961" y="1505723"/>
                  <a:pt x="343629" y="1489719"/>
                </a:cubicBezTo>
                <a:cubicBezTo>
                  <a:pt x="343247" y="1484003"/>
                  <a:pt x="342675" y="1477716"/>
                  <a:pt x="344581" y="1472574"/>
                </a:cubicBezTo>
                <a:cubicBezTo>
                  <a:pt x="362870" y="1422853"/>
                  <a:pt x="376776" y="1372367"/>
                  <a:pt x="367252" y="1318455"/>
                </a:cubicBezTo>
                <a:cubicBezTo>
                  <a:pt x="366298" y="1313503"/>
                  <a:pt x="368394" y="1307977"/>
                  <a:pt x="369728" y="1303023"/>
                </a:cubicBezTo>
                <a:cubicBezTo>
                  <a:pt x="376586" y="1278828"/>
                  <a:pt x="387444" y="1255205"/>
                  <a:pt x="389921" y="1230632"/>
                </a:cubicBezTo>
                <a:cubicBezTo>
                  <a:pt x="396017" y="1170050"/>
                  <a:pt x="398495" y="1109090"/>
                  <a:pt x="402495" y="1048124"/>
                </a:cubicBezTo>
                <a:cubicBezTo>
                  <a:pt x="402685" y="1044314"/>
                  <a:pt x="402685" y="1040314"/>
                  <a:pt x="404019" y="1036886"/>
                </a:cubicBezTo>
                <a:cubicBezTo>
                  <a:pt x="412211" y="1014405"/>
                  <a:pt x="409543" y="994784"/>
                  <a:pt x="393923" y="975732"/>
                </a:cubicBezTo>
                <a:cubicBezTo>
                  <a:pt x="387064" y="967349"/>
                  <a:pt x="383444" y="955919"/>
                  <a:pt x="379634" y="945443"/>
                </a:cubicBezTo>
                <a:cubicBezTo>
                  <a:pt x="373918" y="930010"/>
                  <a:pt x="368394" y="914199"/>
                  <a:pt x="364774" y="898197"/>
                </a:cubicBezTo>
                <a:cubicBezTo>
                  <a:pt x="361346" y="882383"/>
                  <a:pt x="356583" y="865429"/>
                  <a:pt x="359250" y="850188"/>
                </a:cubicBezTo>
                <a:cubicBezTo>
                  <a:pt x="364012" y="822755"/>
                  <a:pt x="374680" y="796654"/>
                  <a:pt x="381730" y="769604"/>
                </a:cubicBezTo>
                <a:cubicBezTo>
                  <a:pt x="384206" y="760269"/>
                  <a:pt x="383824" y="749981"/>
                  <a:pt x="384016" y="740267"/>
                </a:cubicBezTo>
                <a:cubicBezTo>
                  <a:pt x="384586" y="717976"/>
                  <a:pt x="379062" y="695115"/>
                  <a:pt x="394875" y="674922"/>
                </a:cubicBezTo>
                <a:cubicBezTo>
                  <a:pt x="409733" y="656254"/>
                  <a:pt x="405353" y="637391"/>
                  <a:pt x="394113" y="617771"/>
                </a:cubicBezTo>
                <a:cubicBezTo>
                  <a:pt x="386110" y="603672"/>
                  <a:pt x="379824" y="587671"/>
                  <a:pt x="376776" y="571859"/>
                </a:cubicBezTo>
                <a:cubicBezTo>
                  <a:pt x="372586" y="550140"/>
                  <a:pt x="370870" y="528614"/>
                  <a:pt x="373348" y="505181"/>
                </a:cubicBezTo>
                <a:cubicBezTo>
                  <a:pt x="375062" y="488606"/>
                  <a:pt x="375824" y="475080"/>
                  <a:pt x="385920" y="462125"/>
                </a:cubicBezTo>
                <a:cubicBezTo>
                  <a:pt x="387444" y="460031"/>
                  <a:pt x="387826" y="456221"/>
                  <a:pt x="387634" y="453363"/>
                </a:cubicBezTo>
                <a:cubicBezTo>
                  <a:pt x="384396" y="415834"/>
                  <a:pt x="386110" y="378685"/>
                  <a:pt x="388399" y="340773"/>
                </a:cubicBezTo>
                <a:cubicBezTo>
                  <a:pt x="391445" y="292578"/>
                  <a:pt x="382492" y="241900"/>
                  <a:pt x="350487" y="200181"/>
                </a:cubicBezTo>
                <a:cubicBezTo>
                  <a:pt x="345723" y="194084"/>
                  <a:pt x="343629" y="184940"/>
                  <a:pt x="342485" y="176938"/>
                </a:cubicBezTo>
                <a:cubicBezTo>
                  <a:pt x="337533" y="139218"/>
                  <a:pt x="334103" y="101307"/>
                  <a:pt x="328579" y="63586"/>
                </a:cubicBezTo>
                <a:cubicBezTo>
                  <a:pt x="325530" y="43011"/>
                  <a:pt x="322862" y="21485"/>
                  <a:pt x="314480" y="2816"/>
                </a:cubicBez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69F15C97-C578-44B1-A153-FAD8314114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00" y="-1"/>
            <a:ext cx="874716" cy="6858001"/>
            <a:chOff x="7620000" y="-1"/>
            <a:chExt cx="874716" cy="6858001"/>
          </a:xfrm>
        </p:grpSpPr>
        <p:sp>
          <p:nvSpPr>
            <p:cNvPr id="13" name="Freeform: Shape 12">
              <a:extLst>
                <a:ext uri="{FF2B5EF4-FFF2-40B4-BE49-F238E27FC236}">
                  <a16:creationId xmlns:a16="http://schemas.microsoft.com/office/drawing/2014/main" id="{7345C5AB-3960-434D-B3C8-076945B2DD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422897-91F5-40F5-8DD7-5E4E8F500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4628357"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Tree>
    <p:extLst>
      <p:ext uri="{BB962C8B-B14F-4D97-AF65-F5344CB8AC3E}">
        <p14:creationId xmlns:p14="http://schemas.microsoft.com/office/powerpoint/2010/main" val="35064910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9B000F4-166F-47B6-AD64-036DA1A3943D}"/>
              </a:ext>
            </a:extLst>
          </p:cNvPr>
          <p:cNvSpPr>
            <a:spLocks noGrp="1"/>
          </p:cNvSpPr>
          <p:nvPr>
            <p:ph type="title"/>
          </p:nvPr>
        </p:nvSpPr>
        <p:spPr>
          <a:xfrm>
            <a:off x="958506" y="800392"/>
            <a:ext cx="10264697" cy="1212102"/>
          </a:xfrm>
        </p:spPr>
        <p:txBody>
          <a:bodyPr>
            <a:normAutofit/>
          </a:bodyPr>
          <a:lstStyle/>
          <a:p>
            <a:pPr algn="ctr"/>
            <a:r>
              <a:rPr lang="en-GB" sz="3600" dirty="0">
                <a:solidFill>
                  <a:srgbClr val="FFFFFF"/>
                </a:solidFill>
                <a:latin typeface="+mn-lt"/>
              </a:rPr>
              <a:t>Does the success of a therapy rely on the therapist?</a:t>
            </a:r>
            <a:br>
              <a:rPr lang="en-GB" sz="3600" dirty="0">
                <a:solidFill>
                  <a:srgbClr val="FFFFFF"/>
                </a:solidFill>
                <a:latin typeface="+mn-lt"/>
              </a:rPr>
            </a:br>
            <a:endParaRPr lang="en-GB" sz="3600" dirty="0">
              <a:solidFill>
                <a:srgbClr val="FFFFFF"/>
              </a:solidFill>
              <a:latin typeface="+mn-lt"/>
            </a:endParaRPr>
          </a:p>
        </p:txBody>
      </p:sp>
      <p:sp>
        <p:nvSpPr>
          <p:cNvPr id="3" name="Content Placeholder 2">
            <a:extLst>
              <a:ext uri="{FF2B5EF4-FFF2-40B4-BE49-F238E27FC236}">
                <a16:creationId xmlns:a16="http://schemas.microsoft.com/office/drawing/2014/main" id="{9B82DEEF-60A8-411B-ADD7-F26B74172C6F}"/>
              </a:ext>
            </a:extLst>
          </p:cNvPr>
          <p:cNvSpPr>
            <a:spLocks noGrp="1"/>
          </p:cNvSpPr>
          <p:nvPr>
            <p:ph idx="1"/>
          </p:nvPr>
        </p:nvSpPr>
        <p:spPr>
          <a:xfrm>
            <a:off x="1367624" y="2490436"/>
            <a:ext cx="9708995" cy="3567173"/>
          </a:xfrm>
        </p:spPr>
        <p:txBody>
          <a:bodyPr anchor="ctr">
            <a:normAutofit/>
          </a:bodyPr>
          <a:lstStyle/>
          <a:p>
            <a:endParaRPr lang="en-GB" sz="2400"/>
          </a:p>
        </p:txBody>
      </p:sp>
    </p:spTree>
    <p:extLst>
      <p:ext uri="{BB962C8B-B14F-4D97-AF65-F5344CB8AC3E}">
        <p14:creationId xmlns:p14="http://schemas.microsoft.com/office/powerpoint/2010/main" val="423829238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0E4F6-EC2B-42C7-9271-D4E1DED4F0DA}"/>
              </a:ext>
            </a:extLst>
          </p:cNvPr>
          <p:cNvSpPr>
            <a:spLocks noGrp="1"/>
          </p:cNvSpPr>
          <p:nvPr>
            <p:ph type="title"/>
          </p:nvPr>
        </p:nvSpPr>
        <p:spPr>
          <a:xfrm>
            <a:off x="7464614" y="1783958"/>
            <a:ext cx="4087306" cy="4153015"/>
          </a:xfrm>
        </p:spPr>
        <p:txBody>
          <a:bodyPr vert="horz" lIns="91440" tIns="45720" rIns="91440" bIns="45720" rtlCol="0" anchor="b">
            <a:noAutofit/>
          </a:bodyPr>
          <a:lstStyle/>
          <a:p>
            <a:pPr algn="ctr"/>
            <a:r>
              <a:rPr lang="en-US" sz="3600" dirty="0">
                <a:latin typeface="+mn-lt"/>
              </a:rPr>
              <a:t>A lot of the evidence for the effectiveness of drug treatments is done by pharmaceutical companies. Can we trust the evidence?</a:t>
            </a:r>
            <a:br>
              <a:rPr lang="en-US" sz="3600" dirty="0">
                <a:latin typeface="+mn-lt"/>
              </a:rPr>
            </a:br>
            <a:endParaRPr lang="en-US" sz="3600" dirty="0">
              <a:latin typeface="+mn-lt"/>
            </a:endParaRPr>
          </a:p>
        </p:txBody>
      </p:sp>
      <p:sp>
        <p:nvSpPr>
          <p:cNvPr id="71"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See the source image">
            <a:extLst>
              <a:ext uri="{FF2B5EF4-FFF2-40B4-BE49-F238E27FC236}">
                <a16:creationId xmlns:a16="http://schemas.microsoft.com/office/drawing/2014/main" id="{1A7AFC54-B77F-4B8E-BDD8-E5EFE123D0D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407"/>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2649610"/>
      </p:ext>
    </p:extLst>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211F1-AF53-4D75-8C5D-1D29DCEC8AA3}"/>
              </a:ext>
            </a:extLst>
          </p:cNvPr>
          <p:cNvSpPr>
            <a:spLocks noGrp="1"/>
          </p:cNvSpPr>
          <p:nvPr>
            <p:ph type="title"/>
          </p:nvPr>
        </p:nvSpPr>
        <p:spPr>
          <a:xfrm>
            <a:off x="7464614" y="1783959"/>
            <a:ext cx="4087306" cy="2889114"/>
          </a:xfrm>
        </p:spPr>
        <p:txBody>
          <a:bodyPr vert="horz" lIns="91440" tIns="45720" rIns="91440" bIns="45720" rtlCol="0" anchor="b">
            <a:normAutofit/>
          </a:bodyPr>
          <a:lstStyle/>
          <a:p>
            <a:pPr algn="ctr"/>
            <a:r>
              <a:rPr lang="en-US" sz="4800" dirty="0">
                <a:latin typeface="+mn-lt"/>
              </a:rPr>
              <a:t>Is research of this nature ethical?</a:t>
            </a:r>
            <a:br>
              <a:rPr lang="en-US" sz="4800" dirty="0">
                <a:latin typeface="+mn-lt"/>
              </a:rPr>
            </a:br>
            <a:endParaRPr lang="en-US" sz="4800" dirty="0">
              <a:latin typeface="+mn-lt"/>
            </a:endParaRP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Sample being pipetted into a petri dish">
            <a:extLst>
              <a:ext uri="{FF2B5EF4-FFF2-40B4-BE49-F238E27FC236}">
                <a16:creationId xmlns:a16="http://schemas.microsoft.com/office/drawing/2014/main" id="{17B53BEC-990D-4A87-ACD9-2C922EEB5D03}"/>
              </a:ext>
            </a:extLst>
          </p:cNvPr>
          <p:cNvPicPr>
            <a:picLocks noChangeAspect="1"/>
          </p:cNvPicPr>
          <p:nvPr/>
        </p:nvPicPr>
        <p:blipFill rotWithShape="1">
          <a:blip r:embed="rId2"/>
          <a:srcRect l="23392" r="-2" b="-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9314879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2066</Words>
  <Application>Microsoft Office PowerPoint</Application>
  <PresentationFormat>Widescreen</PresentationFormat>
  <Paragraphs>163</Paragraphs>
  <Slides>49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49</vt:i4>
      </vt:variant>
    </vt:vector>
  </HeadingPairs>
  <TitlesOfParts>
    <vt:vector size="54" baseType="lpstr">
      <vt:lpstr>Arial</vt:lpstr>
      <vt:lpstr>Calibri</vt:lpstr>
      <vt:lpstr>Calibri Light</vt:lpstr>
      <vt:lpstr>Rockwell</vt:lpstr>
      <vt:lpstr>Office Theme</vt:lpstr>
      <vt:lpstr>Obsessive Compulsive Disorder  (OCD)</vt:lpstr>
      <vt:lpstr>Treatments</vt:lpstr>
      <vt:lpstr>Biological treatments</vt:lpstr>
      <vt:lpstr>Drugs</vt:lpstr>
      <vt:lpstr>Anti-depressants</vt:lpstr>
      <vt:lpstr>PowerPoint Presentation</vt:lpstr>
      <vt:lpstr>Anti-depressants</vt:lpstr>
      <vt:lpstr>Anti-anxiety drugs</vt:lpstr>
      <vt:lpstr>Strength: Supporting evidence</vt:lpstr>
      <vt:lpstr>Strengths</vt:lpstr>
      <vt:lpstr>Weaknesses</vt:lpstr>
      <vt:lpstr>Weaknesses</vt:lpstr>
      <vt:lpstr>Weakness</vt:lpstr>
      <vt:lpstr>Weakness</vt:lpstr>
      <vt:lpstr>Weakness</vt:lpstr>
      <vt:lpstr>Deep brain stimulation </vt:lpstr>
      <vt:lpstr>Strength</vt:lpstr>
      <vt:lpstr>Weakness</vt:lpstr>
      <vt:lpstr>Neurosurgery  </vt:lpstr>
      <vt:lpstr>Strength</vt:lpstr>
      <vt:lpstr>Weakness</vt:lpstr>
      <vt:lpstr>Psychological treatments</vt:lpstr>
      <vt:lpstr>Exposure and response prevention (ERP)</vt:lpstr>
      <vt:lpstr>PowerPoint Presentation</vt:lpstr>
      <vt:lpstr>Exposure</vt:lpstr>
      <vt:lpstr>Response prevention</vt:lpstr>
      <vt:lpstr>Strengths </vt:lpstr>
      <vt:lpstr>Weaknesses</vt:lpstr>
      <vt:lpstr>Weaknesses</vt:lpstr>
      <vt:lpstr>Cognitive Behavioural Therapy (CBT)</vt:lpstr>
      <vt:lpstr>PowerPoint Presentation</vt:lpstr>
      <vt:lpstr>CBT</vt:lpstr>
      <vt:lpstr>Strengths </vt:lpstr>
      <vt:lpstr>Strengths</vt:lpstr>
      <vt:lpstr>Weaknesses</vt:lpstr>
      <vt:lpstr>Analyse the problems in assessing the effectiveness of treatment for one psychological disorder.</vt:lpstr>
      <vt:lpstr>Task </vt:lpstr>
      <vt:lpstr>PowerPoint Presentation</vt:lpstr>
      <vt:lpstr>What is the placebo effect? </vt:lpstr>
      <vt:lpstr>How do we measure recovery? </vt:lpstr>
      <vt:lpstr>How long-lasting is recovery? </vt:lpstr>
      <vt:lpstr>Are patients telling the truth about their symptoms? </vt:lpstr>
      <vt:lpstr>What types of  people are used in  these studies? </vt:lpstr>
      <vt:lpstr>Do all people with OCD have the same severity of symptoms?  </vt:lpstr>
      <vt:lpstr>The most common diagnostic scale is the Yale-Brown Obsessive Compulsive Scale (Y-BOCS) devised Goodman et al. (1989). </vt:lpstr>
      <vt:lpstr>Why might it be an issue that people have more than one problem? (e.g. OCD is often co-morbid with depression) </vt:lpstr>
      <vt:lpstr>Does the success of a therapy rely on the therapist? </vt:lpstr>
      <vt:lpstr>A lot of the evidence for the effectiveness of drug treatments is done by pharmaceutical companies. Can we trust the evidence? </vt:lpstr>
      <vt:lpstr>Is research of this nature ethical?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Abnormal Psychology</dc:title>
  <dc:creator>Alice Clayton</dc:creator>
  <cp:lastModifiedBy>Alice Clayton</cp:lastModifiedBy>
  <cp:revision>3</cp:revision>
  <dcterms:created xsi:type="dcterms:W3CDTF">2021-03-23T08:46:33Z</dcterms:created>
  <dcterms:modified xsi:type="dcterms:W3CDTF">2023-11-02T07:36:34Z</dcterms:modified>
</cp:coreProperties>
</file>