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</p:sldMasterIdLst>
  <p:notesMasterIdLst>
    <p:notesMasterId r:id="rId14"/>
  </p:notesMasterIdLst>
  <p:handoutMasterIdLst>
    <p:handoutMasterId r:id="rId15"/>
  </p:handoutMasterIdLst>
  <p:sldIdLst>
    <p:sldId id="284" r:id="rId7"/>
    <p:sldId id="277" r:id="rId8"/>
    <p:sldId id="257" r:id="rId9"/>
    <p:sldId id="546" r:id="rId10"/>
    <p:sldId id="552" r:id="rId11"/>
    <p:sldId id="283" r:id="rId12"/>
    <p:sldId id="285" r:id="rId13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744881-0B58-99B0-20C2-1E17BCCE04FD}" v="14" dt="2025-04-09T12:27:46.364"/>
    <p1510:client id="{D71B44F8-749A-45C7-BBC2-06C1BDCBFC70}" v="11" dt="2025-04-09T12:33:07.9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D71B44F8-749A-45C7-BBC2-06C1BDCBFC70}"/>
    <pc:docChg chg="undo custSel delSld modSld">
      <pc:chgData name="Gwennan Couch" userId="fe150d1f-4a98-401a-bbd0-f1f719ff34b5" providerId="ADAL" clId="{D71B44F8-749A-45C7-BBC2-06C1BDCBFC70}" dt="2025-04-09T12:33:22.482" v="761" actId="1076"/>
      <pc:docMkLst>
        <pc:docMk/>
      </pc:docMkLst>
      <pc:sldChg chg="modSp mod">
        <pc:chgData name="Gwennan Couch" userId="fe150d1f-4a98-401a-bbd0-f1f719ff34b5" providerId="ADAL" clId="{D71B44F8-749A-45C7-BBC2-06C1BDCBFC70}" dt="2025-04-08T12:08:42.176" v="742" actId="20577"/>
        <pc:sldMkLst>
          <pc:docMk/>
          <pc:sldMk cId="948363009" sldId="257"/>
        </pc:sldMkLst>
        <pc:spChg chg="mod">
          <ac:chgData name="Gwennan Couch" userId="fe150d1f-4a98-401a-bbd0-f1f719ff34b5" providerId="ADAL" clId="{D71B44F8-749A-45C7-BBC2-06C1BDCBFC70}" dt="2025-04-08T12:08:42.176" v="742" actId="20577"/>
          <ac:spMkLst>
            <pc:docMk/>
            <pc:sldMk cId="948363009" sldId="257"/>
            <ac:spMk id="7" creationId="{1FCBC648-4F6A-ECC0-A296-9066DF269824}"/>
          </ac:spMkLst>
        </pc:spChg>
      </pc:sldChg>
      <pc:sldChg chg="addSp delSp modSp mod">
        <pc:chgData name="Gwennan Couch" userId="fe150d1f-4a98-401a-bbd0-f1f719ff34b5" providerId="ADAL" clId="{D71B44F8-749A-45C7-BBC2-06C1BDCBFC70}" dt="2025-04-07T13:11:30.733" v="350" actId="1076"/>
        <pc:sldMkLst>
          <pc:docMk/>
          <pc:sldMk cId="2150968190" sldId="284"/>
        </pc:sldMkLst>
        <pc:spChg chg="mod">
          <ac:chgData name="Gwennan Couch" userId="fe150d1f-4a98-401a-bbd0-f1f719ff34b5" providerId="ADAL" clId="{D71B44F8-749A-45C7-BBC2-06C1BDCBFC70}" dt="2025-04-07T13:02:05.373" v="339" actId="20577"/>
          <ac:spMkLst>
            <pc:docMk/>
            <pc:sldMk cId="2150968190" sldId="284"/>
            <ac:spMk id="2" creationId="{89E6177E-F1F1-4A19-91E9-FCB4D93733CF}"/>
          </ac:spMkLst>
        </pc:spChg>
        <pc:spChg chg="mod">
          <ac:chgData name="Gwennan Couch" userId="fe150d1f-4a98-401a-bbd0-f1f719ff34b5" providerId="ADAL" clId="{D71B44F8-749A-45C7-BBC2-06C1BDCBFC70}" dt="2025-04-07T09:16:20.376" v="88" actId="20577"/>
          <ac:spMkLst>
            <pc:docMk/>
            <pc:sldMk cId="2150968190" sldId="284"/>
            <ac:spMk id="4" creationId="{5C642293-A2CF-75F5-A763-3FD8D452DB25}"/>
          </ac:spMkLst>
        </pc:spChg>
        <pc:picChg chg="add mod modCrop">
          <ac:chgData name="Gwennan Couch" userId="fe150d1f-4a98-401a-bbd0-f1f719ff34b5" providerId="ADAL" clId="{D71B44F8-749A-45C7-BBC2-06C1BDCBFC70}" dt="2025-04-07T13:11:30.733" v="350" actId="1076"/>
          <ac:picMkLst>
            <pc:docMk/>
            <pc:sldMk cId="2150968190" sldId="284"/>
            <ac:picMk id="6" creationId="{7379C5C6-D446-058D-AF63-281CA864F4B3}"/>
          </ac:picMkLst>
        </pc:picChg>
      </pc:sldChg>
      <pc:sldChg chg="addSp delSp modSp mod">
        <pc:chgData name="Gwennan Couch" userId="fe150d1f-4a98-401a-bbd0-f1f719ff34b5" providerId="ADAL" clId="{D71B44F8-749A-45C7-BBC2-06C1BDCBFC70}" dt="2025-04-07T15:53:35.778" v="735" actId="1076"/>
        <pc:sldMkLst>
          <pc:docMk/>
          <pc:sldMk cId="3952212800" sldId="546"/>
        </pc:sldMkLst>
        <pc:spChg chg="add mod">
          <ac:chgData name="Gwennan Couch" userId="fe150d1f-4a98-401a-bbd0-f1f719ff34b5" providerId="ADAL" clId="{D71B44F8-749A-45C7-BBC2-06C1BDCBFC70}" dt="2025-04-07T15:53:35.778" v="735" actId="1076"/>
          <ac:spMkLst>
            <pc:docMk/>
            <pc:sldMk cId="3952212800" sldId="546"/>
            <ac:spMk id="2" creationId="{08BF860B-0234-E413-9A2D-C15C49446636}"/>
          </ac:spMkLst>
        </pc:spChg>
        <pc:spChg chg="mod">
          <ac:chgData name="Gwennan Couch" userId="fe150d1f-4a98-401a-bbd0-f1f719ff34b5" providerId="ADAL" clId="{D71B44F8-749A-45C7-BBC2-06C1BDCBFC70}" dt="2025-04-07T12:16:47.415" v="183" actId="20577"/>
          <ac:spMkLst>
            <pc:docMk/>
            <pc:sldMk cId="3952212800" sldId="546"/>
            <ac:spMk id="4" creationId="{B649F9B5-4DED-46D4-F7AA-6C52689F0BD1}"/>
          </ac:spMkLst>
        </pc:spChg>
        <pc:picChg chg="add mod">
          <ac:chgData name="Gwennan Couch" userId="fe150d1f-4a98-401a-bbd0-f1f719ff34b5" providerId="ADAL" clId="{D71B44F8-749A-45C7-BBC2-06C1BDCBFC70}" dt="2025-04-07T13:22:46.097" v="602" actId="1076"/>
          <ac:picMkLst>
            <pc:docMk/>
            <pc:sldMk cId="3952212800" sldId="546"/>
            <ac:picMk id="6" creationId="{71B65061-6931-0EF3-B27C-DC9DB851982D}"/>
          </ac:picMkLst>
        </pc:picChg>
      </pc:sldChg>
      <pc:sldChg chg="del">
        <pc:chgData name="Gwennan Couch" userId="fe150d1f-4a98-401a-bbd0-f1f719ff34b5" providerId="ADAL" clId="{D71B44F8-749A-45C7-BBC2-06C1BDCBFC70}" dt="2025-04-07T09:16:46.756" v="95" actId="47"/>
        <pc:sldMkLst>
          <pc:docMk/>
          <pc:sldMk cId="189526825" sldId="547"/>
        </pc:sldMkLst>
      </pc:sldChg>
      <pc:sldChg chg="del">
        <pc:chgData name="Gwennan Couch" userId="fe150d1f-4a98-401a-bbd0-f1f719ff34b5" providerId="ADAL" clId="{D71B44F8-749A-45C7-BBC2-06C1BDCBFC70}" dt="2025-04-07T09:16:53.800" v="98" actId="47"/>
        <pc:sldMkLst>
          <pc:docMk/>
          <pc:sldMk cId="440613741" sldId="549"/>
        </pc:sldMkLst>
      </pc:sldChg>
      <pc:sldChg chg="del">
        <pc:chgData name="Gwennan Couch" userId="fe150d1f-4a98-401a-bbd0-f1f719ff34b5" providerId="ADAL" clId="{D71B44F8-749A-45C7-BBC2-06C1BDCBFC70}" dt="2025-04-07T09:16:51.246" v="97" actId="47"/>
        <pc:sldMkLst>
          <pc:docMk/>
          <pc:sldMk cId="780969576" sldId="551"/>
        </pc:sldMkLst>
      </pc:sldChg>
      <pc:sldChg chg="addSp delSp modSp mod">
        <pc:chgData name="Gwennan Couch" userId="fe150d1f-4a98-401a-bbd0-f1f719ff34b5" providerId="ADAL" clId="{D71B44F8-749A-45C7-BBC2-06C1BDCBFC70}" dt="2025-04-09T12:33:22.482" v="761" actId="1076"/>
        <pc:sldMkLst>
          <pc:docMk/>
          <pc:sldMk cId="3446554750" sldId="552"/>
        </pc:sldMkLst>
        <pc:spChg chg="add mod">
          <ac:chgData name="Gwennan Couch" userId="fe150d1f-4a98-401a-bbd0-f1f719ff34b5" providerId="ADAL" clId="{D71B44F8-749A-45C7-BBC2-06C1BDCBFC70}" dt="2025-04-09T12:33:22.482" v="761" actId="1076"/>
          <ac:spMkLst>
            <pc:docMk/>
            <pc:sldMk cId="3446554750" sldId="552"/>
            <ac:spMk id="3" creationId="{DE27D3A9-47E9-59AC-99F2-D32E6A59BAEF}"/>
          </ac:spMkLst>
        </pc:spChg>
      </pc:sldChg>
      <pc:sldChg chg="del">
        <pc:chgData name="Gwennan Couch" userId="fe150d1f-4a98-401a-bbd0-f1f719ff34b5" providerId="ADAL" clId="{D71B44F8-749A-45C7-BBC2-06C1BDCBFC70}" dt="2025-04-07T09:16:49.856" v="96" actId="47"/>
        <pc:sldMkLst>
          <pc:docMk/>
          <pc:sldMk cId="2619350477" sldId="553"/>
        </pc:sldMkLst>
      </pc:sldChg>
    </pc:docChg>
  </pc:docChgLst>
  <pc:docChgLst>
    <pc:chgData name="Gwennan Couch" userId="S::g.couch@uwtsd.ac.uk::fe150d1f-4a98-401a-bbd0-f1f719ff34b5" providerId="AD" clId="Web-{C1744881-0B58-99B0-20C2-1E17BCCE04FD}"/>
    <pc:docChg chg="modSld">
      <pc:chgData name="Gwennan Couch" userId="S::g.couch@uwtsd.ac.uk::fe150d1f-4a98-401a-bbd0-f1f719ff34b5" providerId="AD" clId="Web-{C1744881-0B58-99B0-20C2-1E17BCCE04FD}" dt="2025-04-09T12:27:46.364" v="8" actId="14100"/>
      <pc:docMkLst>
        <pc:docMk/>
      </pc:docMkLst>
      <pc:sldChg chg="modSp">
        <pc:chgData name="Gwennan Couch" userId="S::g.couch@uwtsd.ac.uk::fe150d1f-4a98-401a-bbd0-f1f719ff34b5" providerId="AD" clId="Web-{C1744881-0B58-99B0-20C2-1E17BCCE04FD}" dt="2025-04-09T12:27:46.364" v="8" actId="14100"/>
        <pc:sldMkLst>
          <pc:docMk/>
          <pc:sldMk cId="3446554750" sldId="552"/>
        </pc:sldMkLst>
        <pc:spChg chg="mod">
          <ac:chgData name="Gwennan Couch" userId="S::g.couch@uwtsd.ac.uk::fe150d1f-4a98-401a-bbd0-f1f719ff34b5" providerId="AD" clId="Web-{C1744881-0B58-99B0-20C2-1E17BCCE04FD}" dt="2025-04-09T12:27:46.364" v="8" actId="14100"/>
          <ac:spMkLst>
            <pc:docMk/>
            <pc:sldMk cId="3446554750" sldId="552"/>
            <ac:spMk id="3" creationId="{DE27D3A9-47E9-59AC-99F2-D32E6A59BAE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09/04/2025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0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6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7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9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8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23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967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www.uwtsd.ac.uk/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4.png"/><Relationship Id="rId10" Type="http://schemas.openxmlformats.org/officeDocument/2006/relationships/slideLayout" Target="../slideLayouts/slideLayout22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4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6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8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73" r:id="rId2"/>
    <p:sldLayoutId id="2147483668" r:id="rId3"/>
    <p:sldLayoutId id="2147483678" r:id="rId4"/>
    <p:sldLayoutId id="2147483686" r:id="rId5"/>
    <p:sldLayoutId id="2147483685" r:id="rId6"/>
    <p:sldLayoutId id="2147483671" r:id="rId7"/>
    <p:sldLayoutId id="2147483663" r:id="rId8"/>
    <p:sldLayoutId id="2147483683" r:id="rId9"/>
    <p:sldLayoutId id="2147483697" r:id="rId10"/>
    <p:sldLayoutId id="2147483698" r:id="rId11"/>
    <p:sldLayoutId id="2147483699" r:id="rId12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ww.canva.com/" TargetMode="Externa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learn/how-to-canva-beginners-guide/" TargetMode="External"/><Relationship Id="rId2" Type="http://schemas.openxmlformats.org/officeDocument/2006/relationships/hyperlink" Target="https://digitalskills.uwtsd.ac.uk/resource-finder/?page=1" TargetMode="Externa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oolors.co/contrast-checker/112a46-acc8e5" TargetMode="External"/><Relationship Id="rId4" Type="http://schemas.openxmlformats.org/officeDocument/2006/relationships/hyperlink" Target="https://www.youtube.com/channel/UCEDLeLo3HNQZiJOTR2svg2A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Introduction to Canva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r>
              <a:rPr lang="en-GB" dirty="0"/>
              <a:t>Digital Skills Session</a:t>
            </a:r>
          </a:p>
          <a:p>
            <a:endParaRPr lang="en-GB" dirty="0">
              <a:cs typeface="Arial"/>
            </a:endParaRPr>
          </a:p>
        </p:txBody>
      </p:sp>
      <p:pic>
        <p:nvPicPr>
          <p:cNvPr id="6" name="Picture 5" descr="A computer with a white screen&#10;&#10;AI-generated content may be incorrect.">
            <a:extLst>
              <a:ext uri="{FF2B5EF4-FFF2-40B4-BE49-F238E27FC236}">
                <a16:creationId xmlns:a16="http://schemas.microsoft.com/office/drawing/2014/main" id="{7379C5C6-D446-058D-AF63-281CA864F4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50" r="13775"/>
          <a:stretch/>
        </p:blipFill>
        <p:spPr>
          <a:xfrm>
            <a:off x="63106" y="1271015"/>
            <a:ext cx="5987174" cy="423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Presenter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7C0F9A8F-B3F0-27D5-C8C1-20F9454D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3FCB2D82-C33F-759A-C139-39C27074E790}"/>
              </a:ext>
            </a:extLst>
          </p:cNvPr>
          <p:cNvSpPr txBox="1">
            <a:spLocks/>
          </p:cNvSpPr>
          <p:nvPr/>
        </p:nvSpPr>
        <p:spPr>
          <a:xfrm>
            <a:off x="4546259" y="3028298"/>
            <a:ext cx="5040249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hlinkClick r:id="rId3"/>
              </a:rPr>
              <a:t>g.couch@uwtsd.ac.uk</a:t>
            </a:r>
            <a:r>
              <a:rPr lang="en-GB" sz="2800"/>
              <a:t>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5A52C-2395-3FE9-2005-C5A5DA8A3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Session Outline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CBC648-4F6A-ECC0-A296-9066DF269824}"/>
              </a:ext>
            </a:extLst>
          </p:cNvPr>
          <p:cNvSpPr txBox="1"/>
          <p:nvPr/>
        </p:nvSpPr>
        <p:spPr>
          <a:xfrm>
            <a:off x="528776" y="2321004"/>
            <a:ext cx="5717687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Intro to Canva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Demo - Creating a research poster in Canva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Signpost to additional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 descr="Interior with laptop computer">
            <a:extLst>
              <a:ext uri="{FF2B5EF4-FFF2-40B4-BE49-F238E27FC236}">
                <a16:creationId xmlns:a16="http://schemas.microsoft.com/office/drawing/2014/main" id="{FDD9E1B5-66BC-AC78-BD42-12DCA1B5CD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2"/>
          <a:stretch/>
        </p:blipFill>
        <p:spPr>
          <a:xfrm>
            <a:off x="6477456" y="2409197"/>
            <a:ext cx="4959600" cy="300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63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>
            <a:extLst>
              <a:ext uri="{FF2B5EF4-FFF2-40B4-BE49-F238E27FC236}">
                <a16:creationId xmlns:a16="http://schemas.microsoft.com/office/drawing/2014/main" id="{B649F9B5-4DED-46D4-F7AA-6C52689F0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4" y="498198"/>
            <a:ext cx="5554734" cy="350893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Canva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BF860B-0234-E413-9A2D-C15C49446636}"/>
              </a:ext>
            </a:extLst>
          </p:cNvPr>
          <p:cNvSpPr txBox="1"/>
          <p:nvPr/>
        </p:nvSpPr>
        <p:spPr>
          <a:xfrm>
            <a:off x="5258905" y="2296460"/>
            <a:ext cx="612648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Sign up for a free account : </a:t>
            </a:r>
            <a:r>
              <a:rPr lang="en-GB" sz="2400" dirty="0">
                <a:hlinkClick r:id="rId2"/>
              </a:rPr>
              <a:t>Home – Canva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Browse and customise templates or start from scratch</a:t>
            </a:r>
          </a:p>
          <a:p>
            <a:endParaRPr lang="en-GB" sz="2400" dirty="0"/>
          </a:p>
          <a:p>
            <a:r>
              <a:rPr lang="en-GB" sz="2400" dirty="0"/>
              <a:t>Easy customisation</a:t>
            </a:r>
          </a:p>
          <a:p>
            <a:endParaRPr lang="en-GB" sz="2000" dirty="0"/>
          </a:p>
        </p:txBody>
      </p:sp>
      <p:pic>
        <p:nvPicPr>
          <p:cNvPr id="6" name="Picture 5" descr="A blue and purple square with white text&#10;&#10;AI-generated content may be incorrect.">
            <a:extLst>
              <a:ext uri="{FF2B5EF4-FFF2-40B4-BE49-F238E27FC236}">
                <a16:creationId xmlns:a16="http://schemas.microsoft.com/office/drawing/2014/main" id="{71B65061-6931-0EF3-B27C-DC9DB85198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84" y="1898268"/>
            <a:ext cx="3858096" cy="341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21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319574A-D6C9-3726-3D02-3F36F9C1C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Additional Resources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27D3A9-47E9-59AC-99F2-D32E6A59BAEF}"/>
              </a:ext>
            </a:extLst>
          </p:cNvPr>
          <p:cNvSpPr txBox="1"/>
          <p:nvPr/>
        </p:nvSpPr>
        <p:spPr>
          <a:xfrm>
            <a:off x="960569" y="1829470"/>
            <a:ext cx="7613077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>
                <a:hlinkClick r:id="rId2"/>
              </a:rPr>
              <a:t>Resource Finder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3"/>
              </a:rPr>
              <a:t>Canva.com guides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4"/>
              </a:rPr>
              <a:t>Canva video guides (YouTube)</a:t>
            </a:r>
            <a:endParaRPr lang="en-GB" sz="2800" dirty="0">
              <a:hlinkClick r:id="rId4"/>
            </a:endParaRPr>
          </a:p>
          <a:p>
            <a:endParaRPr lang="en-GB" sz="2800" dirty="0">
              <a:cs typeface="Arial"/>
            </a:endParaRPr>
          </a:p>
          <a:p>
            <a:r>
              <a:rPr lang="en-GB" sz="2800" dirty="0">
                <a:cs typeface="Arial"/>
                <a:hlinkClick r:id="rId5"/>
              </a:rPr>
              <a:t>Colour contrast checker</a:t>
            </a:r>
            <a:endParaRPr lang="en-GB" sz="28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6554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0E071-8789-4AA4-A317-E3615BACA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Let us know how we did</a:t>
            </a:r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b9c50109-6b5f-469f-97bf-78fb2fa95369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91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Akzidenz Grotesk BE (Headings)</vt:lpstr>
      <vt:lpstr>Akzidenz Grotesk BE Bold</vt:lpstr>
      <vt:lpstr>Arial</vt:lpstr>
      <vt:lpstr>Calibri</vt:lpstr>
      <vt:lpstr>Wingdings</vt:lpstr>
      <vt:lpstr>Content</vt:lpstr>
      <vt:lpstr>Half-Page Titles</vt:lpstr>
      <vt:lpstr>Quote master</vt:lpstr>
      <vt:lpstr>Introduction to Canva</vt:lpstr>
      <vt:lpstr>Presenter</vt:lpstr>
      <vt:lpstr>Session Outline</vt:lpstr>
      <vt:lpstr>Canva</vt:lpstr>
      <vt:lpstr>Additional Resources</vt:lpstr>
      <vt:lpstr>Find Us On Social Media!</vt:lpstr>
      <vt:lpstr>Let us know how we did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2</cp:revision>
  <dcterms:created xsi:type="dcterms:W3CDTF">2024-01-22T14:45:26Z</dcterms:created>
  <dcterms:modified xsi:type="dcterms:W3CDTF">2025-04-09T12:33:27Z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