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12192000" cy="6858000"/>
  <p:notesSz cx="6858000" cy="40767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79951E-30DC-4F21-328B-0051AA6DD653}" v="82" dt="2019-12-09T15:54:42.1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 Connelly (1908153)" userId="S::1908153@student.uwtsd.ac.uk::1361390c-9622-45ad-a517-6b0e54b0fb05" providerId="AD" clId="Web-{3D79951E-30DC-4F21-328B-0051AA6DD653}"/>
    <pc:docChg chg="modSld addMainMaster delMainMaster">
      <pc:chgData name="Robert Connelly (1908153)" userId="S::1908153@student.uwtsd.ac.uk::1361390c-9622-45ad-a517-6b0e54b0fb05" providerId="AD" clId="Web-{3D79951E-30DC-4F21-328B-0051AA6DD653}" dt="2019-12-09T15:54:42.152" v="79"/>
      <pc:docMkLst>
        <pc:docMk/>
      </pc:docMkLst>
      <pc:sldChg chg="addSp modSp mod setBg modClrScheme setClrOvrMap chgLayout modNotes">
        <pc:chgData name="Robert Connelly (1908153)" userId="S::1908153@student.uwtsd.ac.uk::1361390c-9622-45ad-a517-6b0e54b0fb05" providerId="AD" clId="Web-{3D79951E-30DC-4F21-328B-0051AA6DD653}" dt="2019-12-09T15:54:42.152" v="79"/>
        <pc:sldMkLst>
          <pc:docMk/>
          <pc:sldMk cId="109857222" sldId="256"/>
        </pc:sldMkLst>
        <pc:spChg chg="mod">
          <ac:chgData name="Robert Connelly (1908153)" userId="S::1908153@student.uwtsd.ac.uk::1361390c-9622-45ad-a517-6b0e54b0fb05" providerId="AD" clId="Web-{3D79951E-30DC-4F21-328B-0051AA6DD653}" dt="2019-12-09T15:50:52.931" v="70" actId="20577"/>
          <ac:spMkLst>
            <pc:docMk/>
            <pc:sldMk cId="109857222" sldId="256"/>
            <ac:spMk id="2" creationId="{00000000-0000-0000-0000-000000000000}"/>
          </ac:spMkLst>
        </pc:spChg>
        <pc:spChg chg="mod">
          <ac:chgData name="Robert Connelly (1908153)" userId="S::1908153@student.uwtsd.ac.uk::1361390c-9622-45ad-a517-6b0e54b0fb05" providerId="AD" clId="Web-{3D79951E-30DC-4F21-328B-0051AA6DD653}" dt="2019-12-09T15:50:04.728" v="45" actId="20577"/>
          <ac:spMkLst>
            <pc:docMk/>
            <pc:sldMk cId="109857222" sldId="256"/>
            <ac:spMk id="3" creationId="{00000000-0000-0000-0000-000000000000}"/>
          </ac:spMkLst>
        </pc:spChg>
        <pc:spChg chg="add">
          <ac:chgData name="Robert Connelly (1908153)" userId="S::1908153@student.uwtsd.ac.uk::1361390c-9622-45ad-a517-6b0e54b0fb05" providerId="AD" clId="Web-{3D79951E-30DC-4F21-328B-0051AA6DD653}" dt="2019-12-09T15:49:28.415" v="0"/>
          <ac:spMkLst>
            <pc:docMk/>
            <pc:sldMk cId="109857222" sldId="256"/>
            <ac:spMk id="9" creationId="{2644B391-9BFE-445C-A9EC-F544BB85FBC7}"/>
          </ac:spMkLst>
        </pc:spChg>
        <pc:spChg chg="add">
          <ac:chgData name="Robert Connelly (1908153)" userId="S::1908153@student.uwtsd.ac.uk::1361390c-9622-45ad-a517-6b0e54b0fb05" providerId="AD" clId="Web-{3D79951E-30DC-4F21-328B-0051AA6DD653}" dt="2019-12-09T15:49:28.415" v="0"/>
          <ac:spMkLst>
            <pc:docMk/>
            <pc:sldMk cId="109857222" sldId="256"/>
            <ac:spMk id="11" creationId="{80F26E69-87D9-4655-AE7B-280A87AA3CAD}"/>
          </ac:spMkLst>
        </pc:spChg>
        <pc:picChg chg="add">
          <ac:chgData name="Robert Connelly (1908153)" userId="S::1908153@student.uwtsd.ac.uk::1361390c-9622-45ad-a517-6b0e54b0fb05" providerId="AD" clId="Web-{3D79951E-30DC-4F21-328B-0051AA6DD653}" dt="2019-12-09T15:49:28.415" v="0"/>
          <ac:picMkLst>
            <pc:docMk/>
            <pc:sldMk cId="109857222" sldId="256"/>
            <ac:picMk id="4" creationId="{BF78D2E6-A380-47DF-830D-F9560ADAC77D}"/>
          </ac:picMkLst>
        </pc:picChg>
      </pc:sldChg>
      <pc:sldMasterChg chg="del delSldLayout">
        <pc:chgData name="Robert Connelly (1908153)" userId="S::1908153@student.uwtsd.ac.uk::1361390c-9622-45ad-a517-6b0e54b0fb05" providerId="AD" clId="Web-{3D79951E-30DC-4F21-328B-0051AA6DD653}" dt="2019-12-09T15:49:28.415" v="0"/>
        <pc:sldMasterMkLst>
          <pc:docMk/>
          <pc:sldMasterMk cId="2460954070" sldId="2147483660"/>
        </pc:sldMasterMkLst>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2385387890" sldId="2147483661"/>
          </pc:sldLayoutMkLst>
        </pc:sldLayoutChg>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949138452" sldId="2147483662"/>
          </pc:sldLayoutMkLst>
        </pc:sldLayoutChg>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2591524520" sldId="2147483663"/>
          </pc:sldLayoutMkLst>
        </pc:sldLayoutChg>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1203092039" sldId="2147483664"/>
          </pc:sldLayoutMkLst>
        </pc:sldLayoutChg>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3733172339" sldId="2147483665"/>
          </pc:sldLayoutMkLst>
        </pc:sldLayoutChg>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3210312558" sldId="2147483666"/>
          </pc:sldLayoutMkLst>
        </pc:sldLayoutChg>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3146388984" sldId="2147483667"/>
          </pc:sldLayoutMkLst>
        </pc:sldLayoutChg>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3171841454" sldId="2147483668"/>
          </pc:sldLayoutMkLst>
        </pc:sldLayoutChg>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1718958274" sldId="2147483669"/>
          </pc:sldLayoutMkLst>
        </pc:sldLayoutChg>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2202905451" sldId="2147483670"/>
          </pc:sldLayoutMkLst>
        </pc:sldLayoutChg>
        <pc:sldLayoutChg chg="del">
          <pc:chgData name="Robert Connelly (1908153)" userId="S::1908153@student.uwtsd.ac.uk::1361390c-9622-45ad-a517-6b0e54b0fb05" providerId="AD" clId="Web-{3D79951E-30DC-4F21-328B-0051AA6DD653}" dt="2019-12-09T15:49:28.415" v="0"/>
          <pc:sldLayoutMkLst>
            <pc:docMk/>
            <pc:sldMasterMk cId="2460954070" sldId="2147483660"/>
            <pc:sldLayoutMk cId="3479445657" sldId="2147483671"/>
          </pc:sldLayoutMkLst>
        </pc:sldLayoutChg>
      </pc:sldMasterChg>
      <pc:sldMasterChg chg="add replId addSldLayout">
        <pc:chgData name="Robert Connelly (1908153)" userId="S::1908153@student.uwtsd.ac.uk::1361390c-9622-45ad-a517-6b0e54b0fb05" providerId="AD" clId="Web-{3D79951E-30DC-4F21-328B-0051AA6DD653}" dt="2019-12-09T15:49:28.415" v="0"/>
        <pc:sldMasterMkLst>
          <pc:docMk/>
          <pc:sldMasterMk cId="3588283943" sldId="2147483672"/>
        </pc:sldMasterMkLst>
        <pc:sldLayoutChg chg="add">
          <pc:chgData name="Robert Connelly (1908153)" userId="S::1908153@student.uwtsd.ac.uk::1361390c-9622-45ad-a517-6b0e54b0fb05" providerId="AD" clId="Web-{3D79951E-30DC-4F21-328B-0051AA6DD653}" dt="2019-12-09T15:49:28.415" v="0"/>
          <pc:sldLayoutMkLst>
            <pc:docMk/>
            <pc:sldMasterMk cId="3588283943" sldId="2147483672"/>
            <pc:sldLayoutMk cId="2459971306" sldId="2147483673"/>
          </pc:sldLayoutMkLst>
        </pc:sldLayoutChg>
        <pc:sldLayoutChg chg="add replId">
          <pc:chgData name="Robert Connelly (1908153)" userId="S::1908153@student.uwtsd.ac.uk::1361390c-9622-45ad-a517-6b0e54b0fb05" providerId="AD" clId="Web-{3D79951E-30DC-4F21-328B-0051AA6DD653}" dt="2019-12-09T15:49:28.415" v="0"/>
          <pc:sldLayoutMkLst>
            <pc:docMk/>
            <pc:sldMasterMk cId="3588283943" sldId="2147483672"/>
            <pc:sldLayoutMk cId="3128293490" sldId="2147483674"/>
          </pc:sldLayoutMkLst>
        </pc:sldLayoutChg>
        <pc:sldLayoutChg chg="add replId">
          <pc:chgData name="Robert Connelly (1908153)" userId="S::1908153@student.uwtsd.ac.uk::1361390c-9622-45ad-a517-6b0e54b0fb05" providerId="AD" clId="Web-{3D79951E-30DC-4F21-328B-0051AA6DD653}" dt="2019-12-09T15:49:28.415" v="0"/>
          <pc:sldLayoutMkLst>
            <pc:docMk/>
            <pc:sldMasterMk cId="3588283943" sldId="2147483672"/>
            <pc:sldLayoutMk cId="1591540056" sldId="2147483675"/>
          </pc:sldLayoutMkLst>
        </pc:sldLayoutChg>
        <pc:sldLayoutChg chg="add replId">
          <pc:chgData name="Robert Connelly (1908153)" userId="S::1908153@student.uwtsd.ac.uk::1361390c-9622-45ad-a517-6b0e54b0fb05" providerId="AD" clId="Web-{3D79951E-30DC-4F21-328B-0051AA6DD653}" dt="2019-12-09T15:49:28.415" v="0"/>
          <pc:sldLayoutMkLst>
            <pc:docMk/>
            <pc:sldMasterMk cId="3588283943" sldId="2147483672"/>
            <pc:sldLayoutMk cId="801675560" sldId="2147483676"/>
          </pc:sldLayoutMkLst>
        </pc:sldLayoutChg>
        <pc:sldLayoutChg chg="add replId">
          <pc:chgData name="Robert Connelly (1908153)" userId="S::1908153@student.uwtsd.ac.uk::1361390c-9622-45ad-a517-6b0e54b0fb05" providerId="AD" clId="Web-{3D79951E-30DC-4F21-328B-0051AA6DD653}" dt="2019-12-09T15:49:28.415" v="0"/>
          <pc:sldLayoutMkLst>
            <pc:docMk/>
            <pc:sldMasterMk cId="3588283943" sldId="2147483672"/>
            <pc:sldLayoutMk cId="99403346" sldId="2147483677"/>
          </pc:sldLayoutMkLst>
        </pc:sldLayoutChg>
        <pc:sldLayoutChg chg="add replId">
          <pc:chgData name="Robert Connelly (1908153)" userId="S::1908153@student.uwtsd.ac.uk::1361390c-9622-45ad-a517-6b0e54b0fb05" providerId="AD" clId="Web-{3D79951E-30DC-4F21-328B-0051AA6DD653}" dt="2019-12-09T15:49:28.415" v="0"/>
          <pc:sldLayoutMkLst>
            <pc:docMk/>
            <pc:sldMasterMk cId="3588283943" sldId="2147483672"/>
            <pc:sldLayoutMk cId="2855084043" sldId="2147483678"/>
          </pc:sldLayoutMkLst>
        </pc:sldLayoutChg>
        <pc:sldLayoutChg chg="add replId">
          <pc:chgData name="Robert Connelly (1908153)" userId="S::1908153@student.uwtsd.ac.uk::1361390c-9622-45ad-a517-6b0e54b0fb05" providerId="AD" clId="Web-{3D79951E-30DC-4F21-328B-0051AA6DD653}" dt="2019-12-09T15:49:28.415" v="0"/>
          <pc:sldLayoutMkLst>
            <pc:docMk/>
            <pc:sldMasterMk cId="3588283943" sldId="2147483672"/>
            <pc:sldLayoutMk cId="688299200" sldId="2147483679"/>
          </pc:sldLayoutMkLst>
        </pc:sldLayoutChg>
        <pc:sldLayoutChg chg="add replId">
          <pc:chgData name="Robert Connelly (1908153)" userId="S::1908153@student.uwtsd.ac.uk::1361390c-9622-45ad-a517-6b0e54b0fb05" providerId="AD" clId="Web-{3D79951E-30DC-4F21-328B-0051AA6DD653}" dt="2019-12-09T15:49:28.415" v="0"/>
          <pc:sldLayoutMkLst>
            <pc:docMk/>
            <pc:sldMasterMk cId="3588283943" sldId="2147483672"/>
            <pc:sldLayoutMk cId="1654813022" sldId="2147483680"/>
          </pc:sldLayoutMkLst>
        </pc:sldLayoutChg>
        <pc:sldLayoutChg chg="add replId">
          <pc:chgData name="Robert Connelly (1908153)" userId="S::1908153@student.uwtsd.ac.uk::1361390c-9622-45ad-a517-6b0e54b0fb05" providerId="AD" clId="Web-{3D79951E-30DC-4F21-328B-0051AA6DD653}" dt="2019-12-09T15:49:28.415" v="0"/>
          <pc:sldLayoutMkLst>
            <pc:docMk/>
            <pc:sldMasterMk cId="3588283943" sldId="2147483672"/>
            <pc:sldLayoutMk cId="2017873759" sldId="2147483681"/>
          </pc:sldLayoutMkLst>
        </pc:sldLayoutChg>
        <pc:sldLayoutChg chg="add replId">
          <pc:chgData name="Robert Connelly (1908153)" userId="S::1908153@student.uwtsd.ac.uk::1361390c-9622-45ad-a517-6b0e54b0fb05" providerId="AD" clId="Web-{3D79951E-30DC-4F21-328B-0051AA6DD653}" dt="2019-12-09T15:49:28.415" v="0"/>
          <pc:sldLayoutMkLst>
            <pc:docMk/>
            <pc:sldMasterMk cId="3588283943" sldId="2147483672"/>
            <pc:sldLayoutMk cId="1873357560" sldId="2147483682"/>
          </pc:sldLayoutMkLst>
        </pc:sldLayoutChg>
        <pc:sldLayoutChg chg="add replId">
          <pc:chgData name="Robert Connelly (1908153)" userId="S::1908153@student.uwtsd.ac.uk::1361390c-9622-45ad-a517-6b0e54b0fb05" providerId="AD" clId="Web-{3D79951E-30DC-4F21-328B-0051AA6DD653}" dt="2019-12-09T15:49:28.415" v="0"/>
          <pc:sldLayoutMkLst>
            <pc:docMk/>
            <pc:sldMasterMk cId="3588283943" sldId="2147483672"/>
            <pc:sldLayoutMk cId="2802152117" sldId="214748368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9CADC2-ABE2-4AAB-8712-887B2564ED04}" type="datetimeFigureOut">
              <a:rPr lang="en-GB"/>
              <a:t>09/12/2019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AB5D09-5569-4B53-967D-A9A7A9F65416}" type="slidenum">
              <a:rPr lang="en-GB"/>
              <a:t>‹#›</a:t>
            </a:fld>
            <a:endParaRPr lang="en-GB"/>
          </a:p>
        </p:txBody>
      </p:sp>
    </p:spTree>
    <p:extLst>
      <p:ext uri="{BB962C8B-B14F-4D97-AF65-F5344CB8AC3E}">
        <p14:creationId xmlns:p14="http://schemas.microsoft.com/office/powerpoint/2010/main" val="1855446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2016, we turned into the main espresso chain to transform our stores into reusing focuses. Thusly, we urged clients to reuse any dispensable takeaway cup by means of one of our 2,600+ hides away and down the nation. What's more, their not valuable about the brand of expendable cup you bring to us either. Regardless of whether it is anything but a Costa Coffee marked mug, we'll deal with it and guarantee it's reused.</a:t>
            </a:r>
          </a:p>
          <a:p>
            <a:r>
              <a:rPr lang="en-US"/>
              <a:t>They are not happy with halting there, only two years after the fact, they made a strong and aspiring duty – to turn into the main espresso anchor in the UK to reuse the same number of takeaway cups as we sell by 2020.</a:t>
            </a:r>
            <a:endParaRPr lang="en-GB"/>
          </a:p>
          <a:p>
            <a:r>
              <a:rPr lang="en-US" dirty="0"/>
              <a:t>Inside its initial a half year, the plan reused more than 41 million cups and we are seeing an expansion in the quantity of spots individuals can reuse their takeaway cups, including workplaces, strip malls, colleges, transport center points, and nearby gatherings, altogether expanding reusing rates thus and importance we're well on our approach to accomplishing our 2020 objective!</a:t>
            </a:r>
            <a:endParaRPr lang="en-GB" dirty="0"/>
          </a:p>
          <a:p>
            <a:endParaRPr lang="en-US" dirty="0">
              <a:cs typeface="Calibri"/>
            </a:endParaRPr>
          </a:p>
          <a:p>
            <a:endParaRPr lang="en-US" dirty="0"/>
          </a:p>
          <a:p>
            <a:r>
              <a:rPr lang="en-US"/>
              <a:t>t's assessed that the normal UK grown-up buys 3 plastic water bottles each week, so we've promised to give free drinking water on demand from the entirety of our stores the nation over, making more than 2,000 Refill stations and allowing everybody the chance to settle on progressively practical decisions.</a:t>
            </a:r>
          </a:p>
          <a:p>
            <a:r>
              <a:rPr lang="en-US"/>
              <a:t>Pay special mind to the Refill logo in our store windows as an update that they offer free drinking water!</a:t>
            </a:r>
          </a:p>
          <a:p>
            <a:r>
              <a:rPr lang="en-US"/>
              <a:t>They use plastic frosted beverage cups that  are produced using 70% reused materials and can be discarded in any open blended reusing canister</a:t>
            </a:r>
          </a:p>
          <a:p>
            <a:endParaRPr lang="en-US" dirty="0">
              <a:cs typeface="Calibri"/>
            </a:endParaRPr>
          </a:p>
          <a:p>
            <a:r>
              <a:rPr lang="en-US"/>
              <a:t>Since June 2016, costa coffee has been working with clean innovation organization bio-bean to reuse costa coffee  pre-owned espresso beans into biofuel. Through this association, bio-bean currently recoup more than 3,500 tons of espresso beans each year from around 900 Costa Coffee stores. </a:t>
            </a:r>
            <a:endParaRPr lang="en-US" dirty="0"/>
          </a:p>
          <a:p>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35AB5D09-5569-4B53-967D-A9A7A9F65416}" type="slidenum">
              <a:rPr lang="en-GB"/>
              <a:t>‹#›</a:t>
            </a:fld>
            <a:endParaRPr lang="en-GB"/>
          </a:p>
        </p:txBody>
      </p:sp>
    </p:spTree>
    <p:extLst>
      <p:ext uri="{BB962C8B-B14F-4D97-AF65-F5344CB8AC3E}">
        <p14:creationId xmlns:p14="http://schemas.microsoft.com/office/powerpoint/2010/main" val="29776355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12/9/2019</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802152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873357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12/9/2019</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017873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654813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12/9/2019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688299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12/9/2019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855084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12/9/2019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99403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12/9/2019</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801675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12/9/2019</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591540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128293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459971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12/9/2019</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588283943"/>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hf sldNum="0" hdr="0" ftr="0" dt="0"/>
  <p:txStyles>
    <p:titleStyle>
      <a:lvl1pPr algn="l" defTabSz="914400" rtl="0" eaLnBrk="1" latinLnBrk="0" hangingPunct="1">
        <a:lnSpc>
          <a:spcPct val="90000"/>
        </a:lnSpc>
        <a:spcBef>
          <a:spcPct val="0"/>
        </a:spcBef>
        <a:buNone/>
        <a:defRPr lang="en-US" sz="42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78D2E6-A380-47DF-830D-F9560ADAC77D}"/>
              </a:ext>
            </a:extLst>
          </p:cNvPr>
          <p:cNvPicPr>
            <a:picLocks noChangeAspect="1"/>
          </p:cNvPicPr>
          <p:nvPr/>
        </p:nvPicPr>
        <p:blipFill rotWithShape="1">
          <a:blip r:embed="rId3"/>
          <a:srcRect t="15481" r="-2" b="-2"/>
          <a:stretch/>
        </p:blipFill>
        <p:spPr>
          <a:xfrm>
            <a:off x="20" y="10"/>
            <a:ext cx="12191979" cy="6857990"/>
          </a:xfrm>
          <a:prstGeom prst="rect">
            <a:avLst/>
          </a:prstGeom>
        </p:spPr>
      </p:pic>
      <p:sp>
        <p:nvSpPr>
          <p:cNvPr id="9" name="Rectangle 8">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11" name="Rectangle 10">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p:cNvSpPr>
            <a:spLocks noGrp="1"/>
          </p:cNvSpPr>
          <p:nvPr>
            <p:ph type="ctrTitle"/>
          </p:nvPr>
        </p:nvSpPr>
        <p:spPr>
          <a:xfrm>
            <a:off x="6033793" y="2355458"/>
            <a:ext cx="4775075" cy="1630907"/>
          </a:xfrm>
        </p:spPr>
        <p:txBody>
          <a:bodyPr>
            <a:normAutofit/>
          </a:bodyPr>
          <a:lstStyle/>
          <a:p>
            <a:r>
              <a:rPr lang="en-GB" sz="4000">
                <a:solidFill>
                  <a:schemeClr val="tx1"/>
                </a:solidFill>
              </a:rPr>
              <a:t>sustainability</a:t>
            </a:r>
          </a:p>
        </p:txBody>
      </p:sp>
      <p:sp>
        <p:nvSpPr>
          <p:cNvPr id="3" name="Subtitle 2"/>
          <p:cNvSpPr>
            <a:spLocks noGrp="1"/>
          </p:cNvSpPr>
          <p:nvPr>
            <p:ph type="subTitle" idx="1"/>
          </p:nvPr>
        </p:nvSpPr>
        <p:spPr>
          <a:xfrm>
            <a:off x="6033793" y="3995988"/>
            <a:ext cx="4775075" cy="559656"/>
          </a:xfrm>
        </p:spPr>
        <p:txBody>
          <a:bodyPr vert="horz" lIns="91440" tIns="45720" rIns="91440" bIns="45720" rtlCol="0" anchor="t">
            <a:normAutofit/>
          </a:bodyPr>
          <a:lstStyle/>
          <a:p>
            <a:r>
              <a:rPr lang="en-GB" dirty="0">
                <a:solidFill>
                  <a:schemeClr val="tx1"/>
                </a:solidFill>
              </a:rPr>
              <a:t>The sustainability of coat coffee </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AnalogousFromRegularSeedRightStep">
      <a:dk1>
        <a:srgbClr val="000000"/>
      </a:dk1>
      <a:lt1>
        <a:srgbClr val="FFFFFF"/>
      </a:lt1>
      <a:dk2>
        <a:srgbClr val="242841"/>
      </a:dk2>
      <a:lt2>
        <a:srgbClr val="E8E2E2"/>
      </a:lt2>
      <a:accent1>
        <a:srgbClr val="46AEB3"/>
      </a:accent1>
      <a:accent2>
        <a:srgbClr val="3B7AB1"/>
      </a:accent2>
      <a:accent3>
        <a:srgbClr val="4D5BC3"/>
      </a:accent3>
      <a:accent4>
        <a:srgbClr val="6442B4"/>
      </a:accent4>
      <a:accent5>
        <a:srgbClr val="A14DC3"/>
      </a:accent5>
      <a:accent6>
        <a:srgbClr val="B13BA2"/>
      </a:accent6>
      <a:hlink>
        <a:srgbClr val="C14D47"/>
      </a:hlink>
      <a:folHlink>
        <a:srgbClr val="7F7F7F"/>
      </a:folHlink>
    </a:clrScheme>
    <a:fontScheme name="Savon">
      <a:majorFont>
        <a:latin typeface="Century Schoolbook"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SavonVTI</vt:lpstr>
      <vt:lpstr>sustainability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23</cp:revision>
  <dcterms:created xsi:type="dcterms:W3CDTF">2019-12-09T15:49:09Z</dcterms:created>
  <dcterms:modified xsi:type="dcterms:W3CDTF">2019-12-09T15:54:42Z</dcterms:modified>
</cp:coreProperties>
</file>