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slideLayouts/slideLayout39.xml" ContentType="application/vnd.openxmlformats-officedocument.presentationml.slideLayout+xml"/>
  <Override PartName="/ppt/theme/theme4.xml" ContentType="application/vnd.openxmlformats-officedocument.theme+xml"/>
  <Override PartName="/ppt/slideLayouts/slideLayout40.xml" ContentType="application/vnd.openxmlformats-officedocument.presentationml.slideLayout+xml"/>
  <Override PartName="/ppt/theme/theme5.xml" ContentType="application/vnd.openxmlformats-officedocument.theme+xml"/>
  <Override PartName="/ppt/slideLayouts/slideLayout41.xml" ContentType="application/vnd.openxmlformats-officedocument.presentationml.slideLayout+xml"/>
  <Override PartName="/ppt/theme/theme6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7.xml" ContentType="application/vnd.openxmlformats-officedocument.theme+xml"/>
  <Override PartName="/ppt/slideLayouts/slideLayout50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1" r:id="rId4"/>
    <p:sldMasterId id="2147483749" r:id="rId5"/>
    <p:sldMasterId id="2147483718" r:id="rId6"/>
    <p:sldMasterId id="2147483722" r:id="rId7"/>
    <p:sldMasterId id="2147483648" r:id="rId8"/>
    <p:sldMasterId id="2147483656" r:id="rId9"/>
    <p:sldMasterId id="2147483658" r:id="rId10"/>
    <p:sldMasterId id="2147483653" r:id="rId11"/>
  </p:sldMasterIdLst>
  <p:notesMasterIdLst>
    <p:notesMasterId r:id="rId37"/>
  </p:notesMasterIdLst>
  <p:sldIdLst>
    <p:sldId id="571" r:id="rId12"/>
    <p:sldId id="521" r:id="rId13"/>
    <p:sldId id="525" r:id="rId14"/>
    <p:sldId id="553" r:id="rId15"/>
    <p:sldId id="555" r:id="rId16"/>
    <p:sldId id="560" r:id="rId17"/>
    <p:sldId id="531" r:id="rId18"/>
    <p:sldId id="533" r:id="rId19"/>
    <p:sldId id="535" r:id="rId20"/>
    <p:sldId id="537" r:id="rId21"/>
    <p:sldId id="539" r:id="rId22"/>
    <p:sldId id="573" r:id="rId23"/>
    <p:sldId id="572" r:id="rId24"/>
    <p:sldId id="543" r:id="rId25"/>
    <p:sldId id="545" r:id="rId26"/>
    <p:sldId id="274" r:id="rId27"/>
    <p:sldId id="548" r:id="rId28"/>
    <p:sldId id="550" r:id="rId29"/>
    <p:sldId id="563" r:id="rId30"/>
    <p:sldId id="568" r:id="rId31"/>
    <p:sldId id="504" r:id="rId32"/>
    <p:sldId id="505" r:id="rId33"/>
    <p:sldId id="506" r:id="rId34"/>
    <p:sldId id="529" r:id="rId35"/>
    <p:sldId id="570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D6007"/>
    <a:srgbClr val="023B59"/>
    <a:srgbClr val="038F42"/>
    <a:srgbClr val="DCF6F7"/>
    <a:srgbClr val="FF9900"/>
    <a:srgbClr val="33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49900D-A882-50C7-0A71-B45CA3E51186}" v="747" dt="2023-09-25T21:17:59.252"/>
    <p1510:client id="{1BE9213F-6FDF-999B-4D0B-DE7D0E3F8684}" v="4" dt="2023-09-26T09:44:58.668"/>
    <p1510:client id="{2211CB7E-F993-D442-5D39-CB97449BEC19}" v="4" dt="2023-09-27T08:17:46.776"/>
    <p1510:client id="{2BC2F715-580C-9BE5-5FD3-5D63AE746EFD}" v="19" dt="2023-09-25T12:10:58.192"/>
    <p1510:client id="{3C854FEB-FFDD-4359-8276-F63DB6914B56}" vWet="4" dt="2022-09-06T18:33:39.616"/>
    <p1510:client id="{4A3CA6AF-B399-D3E4-12C9-93A5F5CC93E1}" v="33" dt="2023-09-25T09:24:55.773"/>
    <p1510:client id="{4A9C3269-0DB7-5A78-2964-9BB183417EB8}" v="26" dt="2022-09-06T18:30:20.602"/>
    <p1510:client id="{4D4AD443-804D-4653-898A-E2875B86FA9F}" v="24" dt="2023-01-13T18:57:11.497"/>
    <p1510:client id="{98A00F3F-6208-4ACC-8E04-C58F6FB98520}" v="143" dt="2022-09-06T15:20:09.176"/>
    <p1510:client id="{99197689-67A8-3819-A858-6176113DB6F4}" v="2" dt="2023-09-04T11:42:09.993"/>
    <p1510:client id="{AC064B4C-D7CA-CD39-B45D-01CC1F697117}" v="672" dt="2023-09-21T13:09:59.007"/>
    <p1510:client id="{ACBB46C8-45EA-8B74-D97F-C9E59C5933B6}" v="49" dt="2022-12-12T12:26:08.094"/>
    <p1510:client id="{AF8350A1-CEFB-E55E-46D1-4240EAF41B25}" v="468" dt="2022-09-06T19:11:35.474"/>
    <p1510:client id="{BB1F8DB7-7843-4D4F-8890-F4AC25283B4E}" v="5" dt="2023-01-16T12:25:06.079"/>
    <p1510:client id="{BFDB71F7-5557-BCFF-18A3-63FE67736651}" v="2260" dt="2023-01-15T18:45:11.570"/>
    <p1510:client id="{C64AABE4-8161-8E03-AF16-4C0FB66572FC}" v="831" dt="2023-01-05T15:28:40.523"/>
    <p1510:client id="{CED7C185-160D-0D58-EC24-0CCB969973CF}" v="2595" dt="2023-01-12T15:20:43.865"/>
    <p1510:client id="{D5841E55-3431-46F8-BFAF-7829BB894D18}" v="352" dt="2023-01-13T15:03:13.9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presProps" Target="presProps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slide" Target="slides/slide18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e B. Thomas" userId="S::d.b.thomas@uwtsd.ac.uk::66b41853-b18c-4bbb-817e-013f34445414" providerId="AD" clId="Web-{BB1F8DB7-7843-4D4F-8890-F4AC25283B4E}"/>
    <pc:docChg chg="modSld">
      <pc:chgData name="Diane B. Thomas" userId="S::d.b.thomas@uwtsd.ac.uk::66b41853-b18c-4bbb-817e-013f34445414" providerId="AD" clId="Web-{BB1F8DB7-7843-4D4F-8890-F4AC25283B4E}" dt="2023-01-16T12:25:06.079" v="4" actId="20577"/>
      <pc:docMkLst>
        <pc:docMk/>
      </pc:docMkLst>
      <pc:sldChg chg="modSp">
        <pc:chgData name="Diane B. Thomas" userId="S::d.b.thomas@uwtsd.ac.uk::66b41853-b18c-4bbb-817e-013f34445414" providerId="AD" clId="Web-{BB1F8DB7-7843-4D4F-8890-F4AC25283B4E}" dt="2023-01-16T12:25:06.079" v="4" actId="20577"/>
        <pc:sldMkLst>
          <pc:docMk/>
          <pc:sldMk cId="2815014263" sldId="506"/>
        </pc:sldMkLst>
        <pc:spChg chg="mod">
          <ac:chgData name="Diane B. Thomas" userId="S::d.b.thomas@uwtsd.ac.uk::66b41853-b18c-4bbb-817e-013f34445414" providerId="AD" clId="Web-{BB1F8DB7-7843-4D4F-8890-F4AC25283B4E}" dt="2023-01-16T12:25:06.079" v="4" actId="20577"/>
          <ac:spMkLst>
            <pc:docMk/>
            <pc:sldMk cId="2815014263" sldId="506"/>
            <ac:spMk id="3" creationId="{3F43009B-A0F5-1FA6-B1C6-058420297F74}"/>
          </ac:spMkLst>
        </pc:spChg>
      </pc:sldChg>
    </pc:docChg>
  </pc:docChgLst>
  <pc:docChgLst>
    <pc:chgData name="Roberta Tucker" userId="S::r.tucker@uwtsd.ac.uk::27ca61ee-ba03-4b92-a89a-1d5600e2200a" providerId="AD" clId="Web-{0D49900D-A882-50C7-0A71-B45CA3E51186}"/>
    <pc:docChg chg="addSld delSld modSld">
      <pc:chgData name="Roberta Tucker" userId="S::r.tucker@uwtsd.ac.uk::27ca61ee-ba03-4b92-a89a-1d5600e2200a" providerId="AD" clId="Web-{0D49900D-A882-50C7-0A71-B45CA3E51186}" dt="2023-09-25T21:19:58.724" v="721"/>
      <pc:docMkLst>
        <pc:docMk/>
      </pc:docMkLst>
      <pc:sldChg chg="addSp delSp modSp">
        <pc:chgData name="Roberta Tucker" userId="S::r.tucker@uwtsd.ac.uk::27ca61ee-ba03-4b92-a89a-1d5600e2200a" providerId="AD" clId="Web-{0D49900D-A882-50C7-0A71-B45CA3E51186}" dt="2023-09-25T21:04:13.676" v="667" actId="1076"/>
        <pc:sldMkLst>
          <pc:docMk/>
          <pc:sldMk cId="2833262614" sldId="539"/>
        </pc:sldMkLst>
        <pc:spChg chg="mod">
          <ac:chgData name="Roberta Tucker" userId="S::r.tucker@uwtsd.ac.uk::27ca61ee-ba03-4b92-a89a-1d5600e2200a" providerId="AD" clId="Web-{0D49900D-A882-50C7-0A71-B45CA3E51186}" dt="2023-09-25T21:04:07.004" v="666" actId="1076"/>
          <ac:spMkLst>
            <pc:docMk/>
            <pc:sldMk cId="2833262614" sldId="539"/>
            <ac:spMk id="12" creationId="{45808C8C-4121-0C72-F517-D16C103453D5}"/>
          </ac:spMkLst>
        </pc:spChg>
        <pc:spChg chg="del">
          <ac:chgData name="Roberta Tucker" userId="S::r.tucker@uwtsd.ac.uk::27ca61ee-ba03-4b92-a89a-1d5600e2200a" providerId="AD" clId="Web-{0D49900D-A882-50C7-0A71-B45CA3E51186}" dt="2023-09-25T21:01:23.748" v="638"/>
          <ac:spMkLst>
            <pc:docMk/>
            <pc:sldMk cId="2833262614" sldId="539"/>
            <ac:spMk id="16" creationId="{B876D59F-3DE3-DF44-4442-9F0A970DDF3E}"/>
          </ac:spMkLst>
        </pc:spChg>
        <pc:spChg chg="del">
          <ac:chgData name="Roberta Tucker" userId="S::r.tucker@uwtsd.ac.uk::27ca61ee-ba03-4b92-a89a-1d5600e2200a" providerId="AD" clId="Web-{0D49900D-A882-50C7-0A71-B45CA3E51186}" dt="2023-09-25T21:02:40.048" v="648"/>
          <ac:spMkLst>
            <pc:docMk/>
            <pc:sldMk cId="2833262614" sldId="539"/>
            <ac:spMk id="19" creationId="{DBD4E5FD-8B3F-AE1F-6F4C-D54B42A5CDD5}"/>
          </ac:spMkLst>
        </pc:spChg>
        <pc:spChg chg="add">
          <ac:chgData name="Roberta Tucker" userId="S::r.tucker@uwtsd.ac.uk::27ca61ee-ba03-4b92-a89a-1d5600e2200a" providerId="AD" clId="Web-{0D49900D-A882-50C7-0A71-B45CA3E51186}" dt="2023-09-25T21:01:41.124" v="640"/>
          <ac:spMkLst>
            <pc:docMk/>
            <pc:sldMk cId="2833262614" sldId="539"/>
            <ac:spMk id="20" creationId="{A1B83164-F9AC-0B50-1975-78AF21D8B89A}"/>
          </ac:spMkLst>
        </pc:spChg>
        <pc:spChg chg="add mod">
          <ac:chgData name="Roberta Tucker" userId="S::r.tucker@uwtsd.ac.uk::27ca61ee-ba03-4b92-a89a-1d5600e2200a" providerId="AD" clId="Web-{0D49900D-A882-50C7-0A71-B45CA3E51186}" dt="2023-09-25T21:03:52.410" v="662" actId="1076"/>
          <ac:spMkLst>
            <pc:docMk/>
            <pc:sldMk cId="2833262614" sldId="539"/>
            <ac:spMk id="28" creationId="{3B522ED4-F088-C310-E692-F47B5F5BC1F9}"/>
          </ac:spMkLst>
        </pc:spChg>
        <pc:graphicFrameChg chg="mod">
          <ac:chgData name="Roberta Tucker" userId="S::r.tucker@uwtsd.ac.uk::27ca61ee-ba03-4b92-a89a-1d5600e2200a" providerId="AD" clId="Web-{0D49900D-A882-50C7-0A71-B45CA3E51186}" dt="2023-09-25T21:04:01.301" v="664" actId="1076"/>
          <ac:graphicFrameMkLst>
            <pc:docMk/>
            <pc:sldMk cId="2833262614" sldId="539"/>
            <ac:graphicFrameMk id="6" creationId="{BEE48E74-54FD-B752-3AE2-0F05E64889D9}"/>
          </ac:graphicFrameMkLst>
        </pc:graphicFrameChg>
        <pc:graphicFrameChg chg="del">
          <ac:chgData name="Roberta Tucker" userId="S::r.tucker@uwtsd.ac.uk::27ca61ee-ba03-4b92-a89a-1d5600e2200a" providerId="AD" clId="Web-{0D49900D-A882-50C7-0A71-B45CA3E51186}" dt="2023-09-25T21:01:21.686" v="637"/>
          <ac:graphicFrameMkLst>
            <pc:docMk/>
            <pc:sldMk cId="2833262614" sldId="539"/>
            <ac:graphicFrameMk id="8" creationId="{6C7F30B9-0AEF-4F9F-3070-820A82B77D80}"/>
          </ac:graphicFrameMkLst>
        </pc:graphicFrameChg>
        <pc:graphicFrameChg chg="del">
          <ac:chgData name="Roberta Tucker" userId="S::r.tucker@uwtsd.ac.uk::27ca61ee-ba03-4b92-a89a-1d5600e2200a" providerId="AD" clId="Web-{0D49900D-A882-50C7-0A71-B45CA3E51186}" dt="2023-09-25T21:02:37.485" v="647"/>
          <ac:graphicFrameMkLst>
            <pc:docMk/>
            <pc:sldMk cId="2833262614" sldId="539"/>
            <ac:graphicFrameMk id="21" creationId="{0B71B86F-8848-C095-02D5-5784B555B26D}"/>
          </ac:graphicFrameMkLst>
        </pc:graphicFrameChg>
        <pc:graphicFrameChg chg="add">
          <ac:chgData name="Roberta Tucker" userId="S::r.tucker@uwtsd.ac.uk::27ca61ee-ba03-4b92-a89a-1d5600e2200a" providerId="AD" clId="Web-{0D49900D-A882-50C7-0A71-B45CA3E51186}" dt="2023-09-25T21:01:50.499" v="641"/>
          <ac:graphicFrameMkLst>
            <pc:docMk/>
            <pc:sldMk cId="2833262614" sldId="539"/>
            <ac:graphicFrameMk id="24" creationId="{D94EDE67-5227-5260-B31A-AAFAE0FBF635}"/>
          </ac:graphicFrameMkLst>
        </pc:graphicFrameChg>
        <pc:graphicFrameChg chg="add mod modGraphic">
          <ac:chgData name="Roberta Tucker" userId="S::r.tucker@uwtsd.ac.uk::27ca61ee-ba03-4b92-a89a-1d5600e2200a" providerId="AD" clId="Web-{0D49900D-A882-50C7-0A71-B45CA3E51186}" dt="2023-09-25T21:03:50.191" v="661" actId="1076"/>
          <ac:graphicFrameMkLst>
            <pc:docMk/>
            <pc:sldMk cId="2833262614" sldId="539"/>
            <ac:graphicFrameMk id="30" creationId="{00114C5C-CFB8-2D38-7F85-BFD66872075B}"/>
          </ac:graphicFrameMkLst>
        </pc:graphicFrameChg>
        <pc:picChg chg="add del mod">
          <ac:chgData name="Roberta Tucker" userId="S::r.tucker@uwtsd.ac.uk::27ca61ee-ba03-4b92-a89a-1d5600e2200a" providerId="AD" clId="Web-{0D49900D-A882-50C7-0A71-B45CA3E51186}" dt="2023-09-25T20:59:36.397" v="621"/>
          <ac:picMkLst>
            <pc:docMk/>
            <pc:sldMk cId="2833262614" sldId="539"/>
            <ac:picMk id="4" creationId="{0B3D8F2B-291C-4758-9003-7C90CAFF0ADC}"/>
          </ac:picMkLst>
        </pc:picChg>
        <pc:picChg chg="add mod">
          <ac:chgData name="Roberta Tucker" userId="S::r.tucker@uwtsd.ac.uk::27ca61ee-ba03-4b92-a89a-1d5600e2200a" providerId="AD" clId="Web-{0D49900D-A882-50C7-0A71-B45CA3E51186}" dt="2023-09-25T21:04:13.676" v="667" actId="1076"/>
          <ac:picMkLst>
            <pc:docMk/>
            <pc:sldMk cId="2833262614" sldId="539"/>
            <ac:picMk id="7" creationId="{BF635261-1425-DAB2-288B-10DAFD9DC475}"/>
          </ac:picMkLst>
        </pc:picChg>
        <pc:picChg chg="add del mod">
          <ac:chgData name="Roberta Tucker" userId="S::r.tucker@uwtsd.ac.uk::27ca61ee-ba03-4b92-a89a-1d5600e2200a" providerId="AD" clId="Web-{0D49900D-A882-50C7-0A71-B45CA3E51186}" dt="2023-09-25T21:04:03.472" v="665" actId="1076"/>
          <ac:picMkLst>
            <pc:docMk/>
            <pc:sldMk cId="2833262614" sldId="539"/>
            <ac:picMk id="10" creationId="{B089063E-D9EA-8081-01E2-6306E58F2D3E}"/>
          </ac:picMkLst>
        </pc:picChg>
        <pc:picChg chg="del">
          <ac:chgData name="Roberta Tucker" userId="S::r.tucker@uwtsd.ac.uk::27ca61ee-ba03-4b92-a89a-1d5600e2200a" providerId="AD" clId="Web-{0D49900D-A882-50C7-0A71-B45CA3E51186}" dt="2023-09-25T21:01:18.404" v="636"/>
          <ac:picMkLst>
            <pc:docMk/>
            <pc:sldMk cId="2833262614" sldId="539"/>
            <ac:picMk id="14" creationId="{2A9A0B18-51DF-2904-CCD9-3ABBB8D82205}"/>
          </ac:picMkLst>
        </pc:picChg>
        <pc:picChg chg="del">
          <ac:chgData name="Roberta Tucker" userId="S::r.tucker@uwtsd.ac.uk::27ca61ee-ba03-4b92-a89a-1d5600e2200a" providerId="AD" clId="Web-{0D49900D-A882-50C7-0A71-B45CA3E51186}" dt="2023-09-25T21:02:33.782" v="646"/>
          <ac:picMkLst>
            <pc:docMk/>
            <pc:sldMk cId="2833262614" sldId="539"/>
            <ac:picMk id="17" creationId="{62E5D6D3-C80A-37D2-1329-0B59F284DC24}"/>
          </ac:picMkLst>
        </pc:picChg>
        <pc:picChg chg="add mod">
          <ac:chgData name="Roberta Tucker" userId="S::r.tucker@uwtsd.ac.uk::27ca61ee-ba03-4b92-a89a-1d5600e2200a" providerId="AD" clId="Web-{0D49900D-A882-50C7-0A71-B45CA3E51186}" dt="2023-09-25T21:03:55.363" v="663" actId="1076"/>
          <ac:picMkLst>
            <pc:docMk/>
            <pc:sldMk cId="2833262614" sldId="539"/>
            <ac:picMk id="26" creationId="{055650E8-F97C-C65E-06A7-87F9C0F582D6}"/>
          </ac:picMkLst>
        </pc:picChg>
        <pc:cxnChg chg="del">
          <ac:chgData name="Roberta Tucker" userId="S::r.tucker@uwtsd.ac.uk::27ca61ee-ba03-4b92-a89a-1d5600e2200a" providerId="AD" clId="Web-{0D49900D-A882-50C7-0A71-B45CA3E51186}" dt="2023-09-25T20:50:52.141" v="613"/>
          <ac:cxnSpMkLst>
            <pc:docMk/>
            <pc:sldMk cId="2833262614" sldId="539"/>
            <ac:cxnSpMk id="22" creationId="{333089AE-5CF0-E334-2A27-BFB8E59EC962}"/>
          </ac:cxnSpMkLst>
        </pc:cxnChg>
      </pc:sldChg>
      <pc:sldChg chg="addSp delSp modSp del">
        <pc:chgData name="Roberta Tucker" userId="S::r.tucker@uwtsd.ac.uk::27ca61ee-ba03-4b92-a89a-1d5600e2200a" providerId="AD" clId="Web-{0D49900D-A882-50C7-0A71-B45CA3E51186}" dt="2023-09-25T21:04:59.318" v="674"/>
        <pc:sldMkLst>
          <pc:docMk/>
          <pc:sldMk cId="886765173" sldId="540"/>
        </pc:sldMkLst>
        <pc:graphicFrameChg chg="mod modGraphic">
          <ac:chgData name="Roberta Tucker" userId="S::r.tucker@uwtsd.ac.uk::27ca61ee-ba03-4b92-a89a-1d5600e2200a" providerId="AD" clId="Web-{0D49900D-A882-50C7-0A71-B45CA3E51186}" dt="2023-09-25T20:45:10.056" v="200"/>
          <ac:graphicFrameMkLst>
            <pc:docMk/>
            <pc:sldMk cId="886765173" sldId="540"/>
            <ac:graphicFrameMk id="18" creationId="{44049A03-9477-2B76-7913-34CE9ECF04E4}"/>
          </ac:graphicFrameMkLst>
        </pc:graphicFrameChg>
        <pc:picChg chg="add del mod">
          <ac:chgData name="Roberta Tucker" userId="S::r.tucker@uwtsd.ac.uk::27ca61ee-ba03-4b92-a89a-1d5600e2200a" providerId="AD" clId="Web-{0D49900D-A882-50C7-0A71-B45CA3E51186}" dt="2023-09-25T21:00:04.933" v="628"/>
          <ac:picMkLst>
            <pc:docMk/>
            <pc:sldMk cId="886765173" sldId="540"/>
            <ac:picMk id="10" creationId="{A5392DFA-0253-0E08-1843-2CC29816A892}"/>
          </ac:picMkLst>
        </pc:picChg>
        <pc:cxnChg chg="del">
          <ac:chgData name="Roberta Tucker" userId="S::r.tucker@uwtsd.ac.uk::27ca61ee-ba03-4b92-a89a-1d5600e2200a" providerId="AD" clId="Web-{0D49900D-A882-50C7-0A71-B45CA3E51186}" dt="2023-09-25T20:50:55.907" v="614"/>
          <ac:cxnSpMkLst>
            <pc:docMk/>
            <pc:sldMk cId="886765173" sldId="540"/>
            <ac:cxnSpMk id="19" creationId="{464646FF-6ECB-A24A-FA8C-3D1E6F3994EB}"/>
          </ac:cxnSpMkLst>
        </pc:cxnChg>
      </pc:sldChg>
      <pc:sldChg chg="modNotes">
        <pc:chgData name="Roberta Tucker" userId="S::r.tucker@uwtsd.ac.uk::27ca61ee-ba03-4b92-a89a-1d5600e2200a" providerId="AD" clId="Web-{0D49900D-A882-50C7-0A71-B45CA3E51186}" dt="2023-09-25T21:19:58.724" v="721"/>
        <pc:sldMkLst>
          <pc:docMk/>
          <pc:sldMk cId="346950456" sldId="563"/>
        </pc:sldMkLst>
      </pc:sldChg>
      <pc:sldChg chg="addSp delSp modSp add replId">
        <pc:chgData name="Roberta Tucker" userId="S::r.tucker@uwtsd.ac.uk::27ca61ee-ba03-4b92-a89a-1d5600e2200a" providerId="AD" clId="Web-{0D49900D-A882-50C7-0A71-B45CA3E51186}" dt="2023-09-25T21:17:59.252" v="693" actId="1076"/>
        <pc:sldMkLst>
          <pc:docMk/>
          <pc:sldMk cId="2389235427" sldId="572"/>
        </pc:sldMkLst>
        <pc:spChg chg="mod">
          <ac:chgData name="Roberta Tucker" userId="S::r.tucker@uwtsd.ac.uk::27ca61ee-ba03-4b92-a89a-1d5600e2200a" providerId="AD" clId="Web-{0D49900D-A882-50C7-0A71-B45CA3E51186}" dt="2023-09-25T21:06:06.509" v="683" actId="1076"/>
          <ac:spMkLst>
            <pc:docMk/>
            <pc:sldMk cId="2389235427" sldId="572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0D49900D-A882-50C7-0A71-B45CA3E51186}" dt="2023-09-25T21:06:16.915" v="685" actId="1076"/>
          <ac:spMkLst>
            <pc:docMk/>
            <pc:sldMk cId="2389235427" sldId="572"/>
            <ac:spMk id="12" creationId="{45808C8C-4121-0C72-F517-D16C103453D5}"/>
          </ac:spMkLst>
        </pc:spChg>
        <pc:spChg chg="del mod">
          <ac:chgData name="Roberta Tucker" userId="S::r.tucker@uwtsd.ac.uk::27ca61ee-ba03-4b92-a89a-1d5600e2200a" providerId="AD" clId="Web-{0D49900D-A882-50C7-0A71-B45CA3E51186}" dt="2023-09-25T20:40:01.279" v="25"/>
          <ac:spMkLst>
            <pc:docMk/>
            <pc:sldMk cId="2389235427" sldId="572"/>
            <ac:spMk id="14" creationId="{FFBA690C-E121-BE77-8497-5F3D9523AA47}"/>
          </ac:spMkLst>
        </pc:spChg>
        <pc:graphicFrameChg chg="mod modGraphic">
          <ac:chgData name="Roberta Tucker" userId="S::r.tucker@uwtsd.ac.uk::27ca61ee-ba03-4b92-a89a-1d5600e2200a" providerId="AD" clId="Web-{0D49900D-A882-50C7-0A71-B45CA3E51186}" dt="2023-09-25T21:06:03.212" v="682" actId="1076"/>
          <ac:graphicFrameMkLst>
            <pc:docMk/>
            <pc:sldMk cId="2389235427" sldId="572"/>
            <ac:graphicFrameMk id="3" creationId="{08C85193-DF96-D715-013E-BE5798CE17CE}"/>
          </ac:graphicFrameMkLst>
        </pc:graphicFrameChg>
        <pc:graphicFrameChg chg="mod modGraphic">
          <ac:chgData name="Roberta Tucker" userId="S::r.tucker@uwtsd.ac.uk::27ca61ee-ba03-4b92-a89a-1d5600e2200a" providerId="AD" clId="Web-{0D49900D-A882-50C7-0A71-B45CA3E51186}" dt="2023-09-25T21:06:12.759" v="684" actId="1076"/>
          <ac:graphicFrameMkLst>
            <pc:docMk/>
            <pc:sldMk cId="2389235427" sldId="572"/>
            <ac:graphicFrameMk id="6" creationId="{BEE48E74-54FD-B752-3AE2-0F05E64889D9}"/>
          </ac:graphicFrameMkLst>
        </pc:graphicFrameChg>
        <pc:graphicFrameChg chg="del mod modGraphic">
          <ac:chgData name="Roberta Tucker" userId="S::r.tucker@uwtsd.ac.uk::27ca61ee-ba03-4b92-a89a-1d5600e2200a" providerId="AD" clId="Web-{0D49900D-A882-50C7-0A71-B45CA3E51186}" dt="2023-09-25T20:39:56.028" v="23"/>
          <ac:graphicFrameMkLst>
            <pc:docMk/>
            <pc:sldMk cId="2389235427" sldId="572"/>
            <ac:graphicFrameMk id="18" creationId="{44049A03-9477-2B76-7913-34CE9ECF04E4}"/>
          </ac:graphicFrameMkLst>
        </pc:graphicFrameChg>
        <pc:picChg chg="del">
          <ac:chgData name="Roberta Tucker" userId="S::r.tucker@uwtsd.ac.uk::27ca61ee-ba03-4b92-a89a-1d5600e2200a" providerId="AD" clId="Web-{0D49900D-A882-50C7-0A71-B45CA3E51186}" dt="2023-09-25T21:05:04.943" v="675"/>
          <ac:picMkLst>
            <pc:docMk/>
            <pc:sldMk cId="2389235427" sldId="572"/>
            <ac:picMk id="4" creationId="{C0B59F14-6ACD-2FD9-A4E7-A6C6A30E2F51}"/>
          </ac:picMkLst>
        </pc:picChg>
        <pc:picChg chg="add mod">
          <ac:chgData name="Roberta Tucker" userId="S::r.tucker@uwtsd.ac.uk::27ca61ee-ba03-4b92-a89a-1d5600e2200a" providerId="AD" clId="Web-{0D49900D-A882-50C7-0A71-B45CA3E51186}" dt="2023-09-25T21:05:53.118" v="680" actId="1076"/>
          <ac:picMkLst>
            <pc:docMk/>
            <pc:sldMk cId="2389235427" sldId="572"/>
            <ac:picMk id="5" creationId="{9E7814AA-18E0-F55F-C143-8D50157FB942}"/>
          </ac:picMkLst>
        </pc:picChg>
        <pc:picChg chg="del">
          <ac:chgData name="Roberta Tucker" userId="S::r.tucker@uwtsd.ac.uk::27ca61ee-ba03-4b92-a89a-1d5600e2200a" providerId="AD" clId="Web-{0D49900D-A882-50C7-0A71-B45CA3E51186}" dt="2023-09-25T20:40:02.622" v="26"/>
          <ac:picMkLst>
            <pc:docMk/>
            <pc:sldMk cId="2389235427" sldId="572"/>
            <ac:picMk id="8" creationId="{28BEA33B-CDDE-3D57-0CFB-5B8F4957D629}"/>
          </ac:picMkLst>
        </pc:picChg>
        <pc:picChg chg="add del mod">
          <ac:chgData name="Roberta Tucker" userId="S::r.tucker@uwtsd.ac.uk::27ca61ee-ba03-4b92-a89a-1d5600e2200a" providerId="AD" clId="Web-{0D49900D-A882-50C7-0A71-B45CA3E51186}" dt="2023-09-25T21:17:21.828" v="689"/>
          <ac:picMkLst>
            <pc:docMk/>
            <pc:sldMk cId="2389235427" sldId="572"/>
            <ac:picMk id="10" creationId="{2DA8529D-4FA4-25F7-F7C5-A61D84D43A1B}"/>
          </ac:picMkLst>
        </pc:picChg>
        <pc:picChg chg="add mod">
          <ac:chgData name="Roberta Tucker" userId="S::r.tucker@uwtsd.ac.uk::27ca61ee-ba03-4b92-a89a-1d5600e2200a" providerId="AD" clId="Web-{0D49900D-A882-50C7-0A71-B45CA3E51186}" dt="2023-09-25T21:17:59.252" v="693" actId="1076"/>
          <ac:picMkLst>
            <pc:docMk/>
            <pc:sldMk cId="2389235427" sldId="572"/>
            <ac:picMk id="16" creationId="{A1B669A9-6E61-26A3-BC25-6A7211C231AC}"/>
          </ac:picMkLst>
        </pc:picChg>
        <pc:picChg chg="del">
          <ac:chgData name="Roberta Tucker" userId="S::r.tucker@uwtsd.ac.uk::27ca61ee-ba03-4b92-a89a-1d5600e2200a" providerId="AD" clId="Web-{0D49900D-A882-50C7-0A71-B45CA3E51186}" dt="2023-09-25T21:05:06.584" v="676"/>
          <ac:picMkLst>
            <pc:docMk/>
            <pc:sldMk cId="2389235427" sldId="572"/>
            <ac:picMk id="17" creationId="{92AEBAE4-41F5-4AC1-1D40-B215E5D0B4A6}"/>
          </ac:picMkLst>
        </pc:picChg>
        <pc:cxnChg chg="del">
          <ac:chgData name="Roberta Tucker" userId="S::r.tucker@uwtsd.ac.uk::27ca61ee-ba03-4b92-a89a-1d5600e2200a" providerId="AD" clId="Web-{0D49900D-A882-50C7-0A71-B45CA3E51186}" dt="2023-09-25T20:39:47.309" v="17"/>
          <ac:cxnSpMkLst>
            <pc:docMk/>
            <pc:sldMk cId="2389235427" sldId="572"/>
            <ac:cxnSpMk id="19" creationId="{464646FF-6ECB-A24A-FA8C-3D1E6F3994EB}"/>
          </ac:cxnSpMkLst>
        </pc:cxnChg>
      </pc:sldChg>
      <pc:sldChg chg="addSp delSp modSp add replId">
        <pc:chgData name="Roberta Tucker" userId="S::r.tucker@uwtsd.ac.uk::27ca61ee-ba03-4b92-a89a-1d5600e2200a" providerId="AD" clId="Web-{0D49900D-A882-50C7-0A71-B45CA3E51186}" dt="2023-09-25T21:04:43.818" v="673" actId="1076"/>
        <pc:sldMkLst>
          <pc:docMk/>
          <pc:sldMk cId="585085360" sldId="573"/>
        </pc:sldMkLst>
        <pc:spChg chg="add mod">
          <ac:chgData name="Roberta Tucker" userId="S::r.tucker@uwtsd.ac.uk::27ca61ee-ba03-4b92-a89a-1d5600e2200a" providerId="AD" clId="Web-{0D49900D-A882-50C7-0A71-B45CA3E51186}" dt="2023-09-25T21:00:51.138" v="635" actId="1076"/>
          <ac:spMkLst>
            <pc:docMk/>
            <pc:sldMk cId="585085360" sldId="573"/>
            <ac:spMk id="7" creationId="{609F11CF-05AD-D0E8-3295-F1955EC7A631}"/>
          </ac:spMkLst>
        </pc:spChg>
        <pc:spChg chg="del">
          <ac:chgData name="Roberta Tucker" userId="S::r.tucker@uwtsd.ac.uk::27ca61ee-ba03-4b92-a89a-1d5600e2200a" providerId="AD" clId="Web-{0D49900D-A882-50C7-0A71-B45CA3E51186}" dt="2023-09-25T20:59:58.308" v="627"/>
          <ac:spMkLst>
            <pc:docMk/>
            <pc:sldMk cId="585085360" sldId="573"/>
            <ac:spMk id="12" creationId="{45808C8C-4121-0C72-F517-D16C103453D5}"/>
          </ac:spMkLst>
        </pc:spChg>
        <pc:spChg chg="mod">
          <ac:chgData name="Roberta Tucker" userId="S::r.tucker@uwtsd.ac.uk::27ca61ee-ba03-4b92-a89a-1d5600e2200a" providerId="AD" clId="Web-{0D49900D-A882-50C7-0A71-B45CA3E51186}" dt="2023-09-25T21:04:43.818" v="673" actId="1076"/>
          <ac:spMkLst>
            <pc:docMk/>
            <pc:sldMk cId="585085360" sldId="573"/>
            <ac:spMk id="16" creationId="{B876D59F-3DE3-DF44-4442-9F0A970DDF3E}"/>
          </ac:spMkLst>
        </pc:spChg>
        <pc:spChg chg="mod">
          <ac:chgData name="Roberta Tucker" userId="S::r.tucker@uwtsd.ac.uk::27ca61ee-ba03-4b92-a89a-1d5600e2200a" providerId="AD" clId="Web-{0D49900D-A882-50C7-0A71-B45CA3E51186}" dt="2023-09-25T21:04:28.364" v="669" actId="1076"/>
          <ac:spMkLst>
            <pc:docMk/>
            <pc:sldMk cId="585085360" sldId="573"/>
            <ac:spMk id="19" creationId="{DBD4E5FD-8B3F-AE1F-6F4C-D54B42A5CDD5}"/>
          </ac:spMkLst>
        </pc:spChg>
        <pc:graphicFrameChg chg="del modGraphic">
          <ac:chgData name="Roberta Tucker" userId="S::r.tucker@uwtsd.ac.uk::27ca61ee-ba03-4b92-a89a-1d5600e2200a" providerId="AD" clId="Web-{0D49900D-A882-50C7-0A71-B45CA3E51186}" dt="2023-09-25T20:59:55.386" v="626"/>
          <ac:graphicFrameMkLst>
            <pc:docMk/>
            <pc:sldMk cId="585085360" sldId="573"/>
            <ac:graphicFrameMk id="6" creationId="{BEE48E74-54FD-B752-3AE2-0F05E64889D9}"/>
          </ac:graphicFrameMkLst>
        </pc:graphicFrameChg>
        <pc:graphicFrameChg chg="mod">
          <ac:chgData name="Roberta Tucker" userId="S::r.tucker@uwtsd.ac.uk::27ca61ee-ba03-4b92-a89a-1d5600e2200a" providerId="AD" clId="Web-{0D49900D-A882-50C7-0A71-B45CA3E51186}" dt="2023-09-25T21:04:33.145" v="670" actId="1076"/>
          <ac:graphicFrameMkLst>
            <pc:docMk/>
            <pc:sldMk cId="585085360" sldId="573"/>
            <ac:graphicFrameMk id="8" creationId="{6C7F30B9-0AEF-4F9F-3070-820A82B77D80}"/>
          </ac:graphicFrameMkLst>
        </pc:graphicFrameChg>
        <pc:graphicFrameChg chg="add mod">
          <ac:chgData name="Roberta Tucker" userId="S::r.tucker@uwtsd.ac.uk::27ca61ee-ba03-4b92-a89a-1d5600e2200a" providerId="AD" clId="Web-{0D49900D-A882-50C7-0A71-B45CA3E51186}" dt="2023-09-25T21:00:47.106" v="634" actId="1076"/>
          <ac:graphicFrameMkLst>
            <pc:docMk/>
            <pc:sldMk cId="585085360" sldId="573"/>
            <ac:graphicFrameMk id="20" creationId="{36043810-392D-65CC-5367-E42904B12355}"/>
          </ac:graphicFrameMkLst>
        </pc:graphicFrameChg>
        <pc:graphicFrameChg chg="mod">
          <ac:chgData name="Roberta Tucker" userId="S::r.tucker@uwtsd.ac.uk::27ca61ee-ba03-4b92-a89a-1d5600e2200a" providerId="AD" clId="Web-{0D49900D-A882-50C7-0A71-B45CA3E51186}" dt="2023-09-25T21:04:24.817" v="668" actId="1076"/>
          <ac:graphicFrameMkLst>
            <pc:docMk/>
            <pc:sldMk cId="585085360" sldId="573"/>
            <ac:graphicFrameMk id="21" creationId="{0B71B86F-8848-C095-02D5-5784B555B26D}"/>
          </ac:graphicFrameMkLst>
        </pc:graphicFrameChg>
        <pc:picChg chg="add mod">
          <ac:chgData name="Roberta Tucker" userId="S::r.tucker@uwtsd.ac.uk::27ca61ee-ba03-4b92-a89a-1d5600e2200a" providerId="AD" clId="Web-{0D49900D-A882-50C7-0A71-B45CA3E51186}" dt="2023-09-25T21:00:16.074" v="630" actId="1076"/>
          <ac:picMkLst>
            <pc:docMk/>
            <pc:sldMk cId="585085360" sldId="573"/>
            <ac:picMk id="4" creationId="{11A41E5B-E7F8-72D4-DFC3-3A962A09B18C}"/>
          </ac:picMkLst>
        </pc:picChg>
        <pc:picChg chg="del">
          <ac:chgData name="Roberta Tucker" userId="S::r.tucker@uwtsd.ac.uk::27ca61ee-ba03-4b92-a89a-1d5600e2200a" providerId="AD" clId="Web-{0D49900D-A882-50C7-0A71-B45CA3E51186}" dt="2023-09-25T20:59:48.667" v="624"/>
          <ac:picMkLst>
            <pc:docMk/>
            <pc:sldMk cId="585085360" sldId="573"/>
            <ac:picMk id="10" creationId="{B089063E-D9EA-8081-01E2-6306E58F2D3E}"/>
          </ac:picMkLst>
        </pc:picChg>
        <pc:picChg chg="mod">
          <ac:chgData name="Roberta Tucker" userId="S::r.tucker@uwtsd.ac.uk::27ca61ee-ba03-4b92-a89a-1d5600e2200a" providerId="AD" clId="Web-{0D49900D-A882-50C7-0A71-B45CA3E51186}" dt="2023-09-25T21:04:39.271" v="672" actId="1076"/>
          <ac:picMkLst>
            <pc:docMk/>
            <pc:sldMk cId="585085360" sldId="573"/>
            <ac:picMk id="14" creationId="{2A9A0B18-51DF-2904-CCD9-3ABBB8D82205}"/>
          </ac:picMkLst>
        </pc:picChg>
      </pc:sldChg>
    </pc:docChg>
  </pc:docChgLst>
  <pc:docChgLst>
    <pc:chgData name="Roberta Tucker" userId="S::r.tucker@uwtsd.ac.uk::27ca61ee-ba03-4b92-a89a-1d5600e2200a" providerId="AD" clId="Web-{2211CB7E-F993-D442-5D39-CB97449BEC19}"/>
    <pc:docChg chg="modSld">
      <pc:chgData name="Roberta Tucker" userId="S::r.tucker@uwtsd.ac.uk::27ca61ee-ba03-4b92-a89a-1d5600e2200a" providerId="AD" clId="Web-{2211CB7E-F993-D442-5D39-CB97449BEC19}" dt="2023-09-27T08:17:46.776" v="24"/>
      <pc:docMkLst>
        <pc:docMk/>
      </pc:docMkLst>
      <pc:sldChg chg="mod modShow">
        <pc:chgData name="Roberta Tucker" userId="S::r.tucker@uwtsd.ac.uk::27ca61ee-ba03-4b92-a89a-1d5600e2200a" providerId="AD" clId="Web-{2211CB7E-F993-D442-5D39-CB97449BEC19}" dt="2023-09-27T08:17:43.229" v="23"/>
        <pc:sldMkLst>
          <pc:docMk/>
          <pc:sldMk cId="3616011888" sldId="504"/>
        </pc:sldMkLst>
      </pc:sldChg>
      <pc:sldChg chg="mod modShow">
        <pc:chgData name="Roberta Tucker" userId="S::r.tucker@uwtsd.ac.uk::27ca61ee-ba03-4b92-a89a-1d5600e2200a" providerId="AD" clId="Web-{2211CB7E-F993-D442-5D39-CB97449BEC19}" dt="2023-09-27T08:17:46.776" v="24"/>
        <pc:sldMkLst>
          <pc:docMk/>
          <pc:sldMk cId="1046421037" sldId="505"/>
        </pc:sldMkLst>
      </pc:sldChg>
      <pc:sldChg chg="modNotes">
        <pc:chgData name="Roberta Tucker" userId="S::r.tucker@uwtsd.ac.uk::27ca61ee-ba03-4b92-a89a-1d5600e2200a" providerId="AD" clId="Web-{2211CB7E-F993-D442-5D39-CB97449BEC19}" dt="2023-09-27T08:16:23.945" v="20"/>
        <pc:sldMkLst>
          <pc:docMk/>
          <pc:sldMk cId="99784272" sldId="560"/>
        </pc:sldMkLst>
      </pc:sldChg>
      <pc:sldChg chg="mod modShow">
        <pc:chgData name="Roberta Tucker" userId="S::r.tucker@uwtsd.ac.uk::27ca61ee-ba03-4b92-a89a-1d5600e2200a" providerId="AD" clId="Web-{2211CB7E-F993-D442-5D39-CB97449BEC19}" dt="2023-09-27T08:17:37.041" v="21"/>
        <pc:sldMkLst>
          <pc:docMk/>
          <pc:sldMk cId="346950456" sldId="563"/>
        </pc:sldMkLst>
      </pc:sldChg>
      <pc:sldChg chg="mod modShow">
        <pc:chgData name="Roberta Tucker" userId="S::r.tucker@uwtsd.ac.uk::27ca61ee-ba03-4b92-a89a-1d5600e2200a" providerId="AD" clId="Web-{2211CB7E-F993-D442-5D39-CB97449BEC19}" dt="2023-09-27T08:17:40.432" v="22"/>
        <pc:sldMkLst>
          <pc:docMk/>
          <pc:sldMk cId="2357415052" sldId="568"/>
        </pc:sldMkLst>
      </pc:sldChg>
    </pc:docChg>
  </pc:docChgLst>
  <pc:docChgLst>
    <pc:chgData name="Roberta Tucker" userId="S::r.tucker@uwtsd.ac.uk::27ca61ee-ba03-4b92-a89a-1d5600e2200a" providerId="AD" clId="Web-{1BE9213F-6FDF-999B-4D0B-DE7D0E3F8684}"/>
    <pc:docChg chg="modSld">
      <pc:chgData name="Roberta Tucker" userId="S::r.tucker@uwtsd.ac.uk::27ca61ee-ba03-4b92-a89a-1d5600e2200a" providerId="AD" clId="Web-{1BE9213F-6FDF-999B-4D0B-DE7D0E3F8684}" dt="2023-09-26T09:44:58.668" v="3"/>
      <pc:docMkLst>
        <pc:docMk/>
      </pc:docMkLst>
      <pc:sldChg chg="modSp">
        <pc:chgData name="Roberta Tucker" userId="S::r.tucker@uwtsd.ac.uk::27ca61ee-ba03-4b92-a89a-1d5600e2200a" providerId="AD" clId="Web-{1BE9213F-6FDF-999B-4D0B-DE7D0E3F8684}" dt="2023-09-26T09:44:58.668" v="3"/>
        <pc:sldMkLst>
          <pc:docMk/>
          <pc:sldMk cId="2389235427" sldId="572"/>
        </pc:sldMkLst>
        <pc:graphicFrameChg chg="modGraphic">
          <ac:chgData name="Roberta Tucker" userId="S::r.tucker@uwtsd.ac.uk::27ca61ee-ba03-4b92-a89a-1d5600e2200a" providerId="AD" clId="Web-{1BE9213F-6FDF-999B-4D0B-DE7D0E3F8684}" dt="2023-09-26T09:44:58.668" v="3"/>
          <ac:graphicFrameMkLst>
            <pc:docMk/>
            <pc:sldMk cId="2389235427" sldId="572"/>
            <ac:graphicFrameMk id="6" creationId="{BEE48E74-54FD-B752-3AE2-0F05E64889D9}"/>
          </ac:graphicFrameMkLst>
        </pc:graphicFrameChg>
      </pc:sldChg>
    </pc:docChg>
  </pc:docChgLst>
  <pc:docChgLst>
    <pc:chgData name="Roberta Tucker" userId="S::r.tucker@uwtsd.ac.uk::27ca61ee-ba03-4b92-a89a-1d5600e2200a" providerId="AD" clId="Web-{99197689-67A8-3819-A858-6176113DB6F4}"/>
    <pc:docChg chg="modSld sldOrd">
      <pc:chgData name="Roberta Tucker" userId="S::r.tucker@uwtsd.ac.uk::27ca61ee-ba03-4b92-a89a-1d5600e2200a" providerId="AD" clId="Web-{99197689-67A8-3819-A858-6176113DB6F4}" dt="2023-09-04T12:10:34.932" v="27" actId="20577"/>
      <pc:docMkLst>
        <pc:docMk/>
      </pc:docMkLst>
      <pc:sldChg chg="ord">
        <pc:chgData name="Roberta Tucker" userId="S::r.tucker@uwtsd.ac.uk::27ca61ee-ba03-4b92-a89a-1d5600e2200a" providerId="AD" clId="Web-{99197689-67A8-3819-A858-6176113DB6F4}" dt="2023-09-04T11:42:09.993" v="1"/>
        <pc:sldMkLst>
          <pc:docMk/>
          <pc:sldMk cId="916661443" sldId="531"/>
        </pc:sldMkLst>
      </pc:sldChg>
      <pc:sldChg chg="modSp">
        <pc:chgData name="Roberta Tucker" userId="S::r.tucker@uwtsd.ac.uk::27ca61ee-ba03-4b92-a89a-1d5600e2200a" providerId="AD" clId="Web-{99197689-67A8-3819-A858-6176113DB6F4}" dt="2023-09-04T12:10:34.932" v="27" actId="20577"/>
        <pc:sldMkLst>
          <pc:docMk/>
          <pc:sldMk cId="468520818" sldId="550"/>
        </pc:sldMkLst>
        <pc:graphicFrameChg chg="modGraphic">
          <ac:chgData name="Roberta Tucker" userId="S::r.tucker@uwtsd.ac.uk::27ca61ee-ba03-4b92-a89a-1d5600e2200a" providerId="AD" clId="Web-{99197689-67A8-3819-A858-6176113DB6F4}" dt="2023-09-04T12:10:34.932" v="27" actId="20577"/>
          <ac:graphicFrameMkLst>
            <pc:docMk/>
            <pc:sldMk cId="468520818" sldId="550"/>
            <ac:graphicFrameMk id="5" creationId="{E6D48083-C4D2-4158-CC1E-8F9CD8FE781A}"/>
          </ac:graphicFrameMkLst>
        </pc:graphicFrameChg>
      </pc:sldChg>
    </pc:docChg>
  </pc:docChgLst>
  <pc:docChgLst>
    <pc:chgData name="Roberta Tucker" userId="S::r.tucker@uwtsd.ac.uk::27ca61ee-ba03-4b92-a89a-1d5600e2200a" providerId="AD" clId="Web-{BFDB71F7-5557-BCFF-18A3-63FE67736651}"/>
    <pc:docChg chg="addSld delSld modSld sldOrd modMainMaster">
      <pc:chgData name="Roberta Tucker" userId="S::r.tucker@uwtsd.ac.uk::27ca61ee-ba03-4b92-a89a-1d5600e2200a" providerId="AD" clId="Web-{BFDB71F7-5557-BCFF-18A3-63FE67736651}" dt="2023-01-15T18:45:11.570" v="1740"/>
      <pc:docMkLst>
        <pc:docMk/>
      </pc:docMkLst>
      <pc:sldChg chg="del ord">
        <pc:chgData name="Roberta Tucker" userId="S::r.tucker@uwtsd.ac.uk::27ca61ee-ba03-4b92-a89a-1d5600e2200a" providerId="AD" clId="Web-{BFDB71F7-5557-BCFF-18A3-63FE67736651}" dt="2023-01-15T13:31:13.122" v="593"/>
        <pc:sldMkLst>
          <pc:docMk/>
          <pc:sldMk cId="2378840427" sldId="289"/>
        </pc:sldMkLst>
      </pc:sldChg>
      <pc:sldChg chg="del">
        <pc:chgData name="Roberta Tucker" userId="S::r.tucker@uwtsd.ac.uk::27ca61ee-ba03-4b92-a89a-1d5600e2200a" providerId="AD" clId="Web-{BFDB71F7-5557-BCFF-18A3-63FE67736651}" dt="2023-01-15T14:10:16.155" v="783"/>
        <pc:sldMkLst>
          <pc:docMk/>
          <pc:sldMk cId="996940953" sldId="498"/>
        </pc:sldMkLst>
      </pc:sldChg>
      <pc:sldChg chg="modSp del">
        <pc:chgData name="Roberta Tucker" userId="S::r.tucker@uwtsd.ac.uk::27ca61ee-ba03-4b92-a89a-1d5600e2200a" providerId="AD" clId="Web-{BFDB71F7-5557-BCFF-18A3-63FE67736651}" dt="2023-01-15T13:56:43.571" v="717"/>
        <pc:sldMkLst>
          <pc:docMk/>
          <pc:sldMk cId="2915299743" sldId="501"/>
        </pc:sldMkLst>
        <pc:spChg chg="mod">
          <ac:chgData name="Roberta Tucker" userId="S::r.tucker@uwtsd.ac.uk::27ca61ee-ba03-4b92-a89a-1d5600e2200a" providerId="AD" clId="Web-{BFDB71F7-5557-BCFF-18A3-63FE67736651}" dt="2023-01-15T13:53:17.253" v="693" actId="14100"/>
          <ac:spMkLst>
            <pc:docMk/>
            <pc:sldMk cId="2915299743" sldId="501"/>
            <ac:spMk id="2" creationId="{C0CA8C98-37E4-1078-8050-93A35BFE8D4D}"/>
          </ac:spMkLst>
        </pc:spChg>
        <pc:spChg chg="mod">
          <ac:chgData name="Roberta Tucker" userId="S::r.tucker@uwtsd.ac.uk::27ca61ee-ba03-4b92-a89a-1d5600e2200a" providerId="AD" clId="Web-{BFDB71F7-5557-BCFF-18A3-63FE67736651}" dt="2023-01-15T13:52:38.705" v="688" actId="20577"/>
          <ac:spMkLst>
            <pc:docMk/>
            <pc:sldMk cId="2915299743" sldId="501"/>
            <ac:spMk id="7" creationId="{4A0E5CF0-0BBB-7EE0-2B8C-6C0D84AB4F18}"/>
          </ac:spMkLst>
        </pc:spChg>
        <pc:picChg chg="mod">
          <ac:chgData name="Roberta Tucker" userId="S::r.tucker@uwtsd.ac.uk::27ca61ee-ba03-4b92-a89a-1d5600e2200a" providerId="AD" clId="Web-{BFDB71F7-5557-BCFF-18A3-63FE67736651}" dt="2023-01-15T13:52:50.111" v="689" actId="1076"/>
          <ac:picMkLst>
            <pc:docMk/>
            <pc:sldMk cId="2915299743" sldId="501"/>
            <ac:picMk id="4" creationId="{EC63CB59-D886-3C7B-CAD8-1A68ABF2338E}"/>
          </ac:picMkLst>
        </pc:picChg>
        <pc:picChg chg="mod">
          <ac:chgData name="Roberta Tucker" userId="S::r.tucker@uwtsd.ac.uk::27ca61ee-ba03-4b92-a89a-1d5600e2200a" providerId="AD" clId="Web-{BFDB71F7-5557-BCFF-18A3-63FE67736651}" dt="2023-01-15T13:53:02.330" v="690" actId="14100"/>
          <ac:picMkLst>
            <pc:docMk/>
            <pc:sldMk cId="2915299743" sldId="501"/>
            <ac:picMk id="6" creationId="{E1E7C6D2-C64A-4A13-0966-D5FB68161B25}"/>
          </ac:picMkLst>
        </pc:picChg>
      </pc:sldChg>
      <pc:sldChg chg="ord">
        <pc:chgData name="Roberta Tucker" userId="S::r.tucker@uwtsd.ac.uk::27ca61ee-ba03-4b92-a89a-1d5600e2200a" providerId="AD" clId="Web-{BFDB71F7-5557-BCFF-18A3-63FE67736651}" dt="2023-01-15T12:19:07.445" v="10"/>
        <pc:sldMkLst>
          <pc:docMk/>
          <pc:sldMk cId="2437550428" sldId="516"/>
        </pc:sldMkLst>
      </pc:sldChg>
      <pc:sldChg chg="ord">
        <pc:chgData name="Roberta Tucker" userId="S::r.tucker@uwtsd.ac.uk::27ca61ee-ba03-4b92-a89a-1d5600e2200a" providerId="AD" clId="Web-{BFDB71F7-5557-BCFF-18A3-63FE67736651}" dt="2023-01-15T12:18:54.038" v="8"/>
        <pc:sldMkLst>
          <pc:docMk/>
          <pc:sldMk cId="2485985612" sldId="521"/>
        </pc:sldMkLst>
      </pc:sldChg>
      <pc:sldChg chg="del ord">
        <pc:chgData name="Roberta Tucker" userId="S::r.tucker@uwtsd.ac.uk::27ca61ee-ba03-4b92-a89a-1d5600e2200a" providerId="AD" clId="Web-{BFDB71F7-5557-BCFF-18A3-63FE67736651}" dt="2023-01-15T15:01:42.512" v="1665"/>
        <pc:sldMkLst>
          <pc:docMk/>
          <pc:sldMk cId="2118689029" sldId="522"/>
        </pc:sldMkLst>
      </pc:sldChg>
      <pc:sldChg chg="del">
        <pc:chgData name="Roberta Tucker" userId="S::r.tucker@uwtsd.ac.uk::27ca61ee-ba03-4b92-a89a-1d5600e2200a" providerId="AD" clId="Web-{BFDB71F7-5557-BCFF-18A3-63FE67736651}" dt="2023-01-15T15:01:45.090" v="1666"/>
        <pc:sldMkLst>
          <pc:docMk/>
          <pc:sldMk cId="3304429855" sldId="526"/>
        </pc:sldMkLst>
      </pc:sldChg>
      <pc:sldChg chg="del ord">
        <pc:chgData name="Roberta Tucker" userId="S::r.tucker@uwtsd.ac.uk::27ca61ee-ba03-4b92-a89a-1d5600e2200a" providerId="AD" clId="Web-{BFDB71F7-5557-BCFF-18A3-63FE67736651}" dt="2023-01-15T15:01:39.090" v="1664"/>
        <pc:sldMkLst>
          <pc:docMk/>
          <pc:sldMk cId="1821153607" sldId="527"/>
        </pc:sldMkLst>
      </pc:sldChg>
      <pc:sldChg chg="del">
        <pc:chgData name="Roberta Tucker" userId="S::r.tucker@uwtsd.ac.uk::27ca61ee-ba03-4b92-a89a-1d5600e2200a" providerId="AD" clId="Web-{BFDB71F7-5557-BCFF-18A3-63FE67736651}" dt="2023-01-15T15:03:20.545" v="1688"/>
        <pc:sldMkLst>
          <pc:docMk/>
          <pc:sldMk cId="3372550902" sldId="530"/>
        </pc:sldMkLst>
      </pc:sldChg>
      <pc:sldChg chg="del">
        <pc:chgData name="Roberta Tucker" userId="S::r.tucker@uwtsd.ac.uk::27ca61ee-ba03-4b92-a89a-1d5600e2200a" providerId="AD" clId="Web-{BFDB71F7-5557-BCFF-18A3-63FE67736651}" dt="2023-01-15T15:01:56.637" v="1670"/>
        <pc:sldMkLst>
          <pc:docMk/>
          <pc:sldMk cId="23422309" sldId="532"/>
        </pc:sldMkLst>
      </pc:sldChg>
      <pc:sldChg chg="del">
        <pc:chgData name="Roberta Tucker" userId="S::r.tucker@uwtsd.ac.uk::27ca61ee-ba03-4b92-a89a-1d5600e2200a" providerId="AD" clId="Web-{BFDB71F7-5557-BCFF-18A3-63FE67736651}" dt="2023-01-15T15:01:58.637" v="1671"/>
        <pc:sldMkLst>
          <pc:docMk/>
          <pc:sldMk cId="2336948858" sldId="534"/>
        </pc:sldMkLst>
      </pc:sldChg>
      <pc:sldChg chg="del">
        <pc:chgData name="Roberta Tucker" userId="S::r.tucker@uwtsd.ac.uk::27ca61ee-ba03-4b92-a89a-1d5600e2200a" providerId="AD" clId="Web-{BFDB71F7-5557-BCFF-18A3-63FE67736651}" dt="2023-01-15T15:02:01.668" v="1672"/>
        <pc:sldMkLst>
          <pc:docMk/>
          <pc:sldMk cId="2658731488" sldId="536"/>
        </pc:sldMkLst>
      </pc:sldChg>
      <pc:sldChg chg="del">
        <pc:chgData name="Roberta Tucker" userId="S::r.tucker@uwtsd.ac.uk::27ca61ee-ba03-4b92-a89a-1d5600e2200a" providerId="AD" clId="Web-{BFDB71F7-5557-BCFF-18A3-63FE67736651}" dt="2023-01-15T15:02:06.543" v="1673"/>
        <pc:sldMkLst>
          <pc:docMk/>
          <pc:sldMk cId="2818107592" sldId="538"/>
        </pc:sldMkLst>
      </pc:sldChg>
      <pc:sldChg chg="add del modNotes">
        <pc:chgData name="Roberta Tucker" userId="S::r.tucker@uwtsd.ac.uk::27ca61ee-ba03-4b92-a89a-1d5600e2200a" providerId="AD" clId="Web-{BFDB71F7-5557-BCFF-18A3-63FE67736651}" dt="2023-01-15T15:02:34.419" v="1677"/>
        <pc:sldMkLst>
          <pc:docMk/>
          <pc:sldMk cId="2833262614" sldId="539"/>
        </pc:sldMkLst>
      </pc:sldChg>
      <pc:sldChg chg="add del modNotes">
        <pc:chgData name="Roberta Tucker" userId="S::r.tucker@uwtsd.ac.uk::27ca61ee-ba03-4b92-a89a-1d5600e2200a" providerId="AD" clId="Web-{BFDB71F7-5557-BCFF-18A3-63FE67736651}" dt="2023-01-15T15:02:30.528" v="1676"/>
        <pc:sldMkLst>
          <pc:docMk/>
          <pc:sldMk cId="886765173" sldId="540"/>
        </pc:sldMkLst>
      </pc:sldChg>
      <pc:sldChg chg="del modNotes">
        <pc:chgData name="Roberta Tucker" userId="S::r.tucker@uwtsd.ac.uk::27ca61ee-ba03-4b92-a89a-1d5600e2200a" providerId="AD" clId="Web-{BFDB71F7-5557-BCFF-18A3-63FE67736651}" dt="2023-01-15T15:02:41.123" v="1678"/>
        <pc:sldMkLst>
          <pc:docMk/>
          <pc:sldMk cId="1593388175" sldId="541"/>
        </pc:sldMkLst>
      </pc:sldChg>
      <pc:sldChg chg="del">
        <pc:chgData name="Roberta Tucker" userId="S::r.tucker@uwtsd.ac.uk::27ca61ee-ba03-4b92-a89a-1d5600e2200a" providerId="AD" clId="Web-{BFDB71F7-5557-BCFF-18A3-63FE67736651}" dt="2023-01-15T15:02:45.591" v="1679"/>
        <pc:sldMkLst>
          <pc:docMk/>
          <pc:sldMk cId="2377562991" sldId="546"/>
        </pc:sldMkLst>
      </pc:sldChg>
      <pc:sldChg chg="del">
        <pc:chgData name="Roberta Tucker" userId="S::r.tucker@uwtsd.ac.uk::27ca61ee-ba03-4b92-a89a-1d5600e2200a" providerId="AD" clId="Web-{BFDB71F7-5557-BCFF-18A3-63FE67736651}" dt="2023-01-15T15:02:48.873" v="1680"/>
        <pc:sldMkLst>
          <pc:docMk/>
          <pc:sldMk cId="3139088817" sldId="547"/>
        </pc:sldMkLst>
      </pc:sldChg>
      <pc:sldChg chg="del">
        <pc:chgData name="Roberta Tucker" userId="S::r.tucker@uwtsd.ac.uk::27ca61ee-ba03-4b92-a89a-1d5600e2200a" providerId="AD" clId="Web-{BFDB71F7-5557-BCFF-18A3-63FE67736651}" dt="2023-01-15T15:02:55.701" v="1681"/>
        <pc:sldMkLst>
          <pc:docMk/>
          <pc:sldMk cId="4000359240" sldId="549"/>
        </pc:sldMkLst>
      </pc:sldChg>
      <pc:sldChg chg="del">
        <pc:chgData name="Roberta Tucker" userId="S::r.tucker@uwtsd.ac.uk::27ca61ee-ba03-4b92-a89a-1d5600e2200a" providerId="AD" clId="Web-{BFDB71F7-5557-BCFF-18A3-63FE67736651}" dt="2023-01-15T15:03:18.389" v="1687"/>
        <pc:sldMkLst>
          <pc:docMk/>
          <pc:sldMk cId="1703709410" sldId="551"/>
        </pc:sldMkLst>
      </pc:sldChg>
      <pc:sldChg chg="delSp modSp add del ord replId">
        <pc:chgData name="Roberta Tucker" userId="S::r.tucker@uwtsd.ac.uk::27ca61ee-ba03-4b92-a89a-1d5600e2200a" providerId="AD" clId="Web-{BFDB71F7-5557-BCFF-18A3-63FE67736651}" dt="2023-01-15T12:41:54.221" v="299"/>
        <pc:sldMkLst>
          <pc:docMk/>
          <pc:sldMk cId="4102036785" sldId="552"/>
        </pc:sldMkLst>
        <pc:spChg chg="mod">
          <ac:chgData name="Roberta Tucker" userId="S::r.tucker@uwtsd.ac.uk::27ca61ee-ba03-4b92-a89a-1d5600e2200a" providerId="AD" clId="Web-{BFDB71F7-5557-BCFF-18A3-63FE67736651}" dt="2023-01-15T12:20:16.279" v="27" actId="20577"/>
          <ac:spMkLst>
            <pc:docMk/>
            <pc:sldMk cId="4102036785" sldId="552"/>
            <ac:spMk id="2" creationId="{BD754FA5-2DEB-49E1-1FB5-633B9D062E52}"/>
          </ac:spMkLst>
        </pc:spChg>
        <pc:picChg chg="del">
          <ac:chgData name="Roberta Tucker" userId="S::r.tucker@uwtsd.ac.uk::27ca61ee-ba03-4b92-a89a-1d5600e2200a" providerId="AD" clId="Web-{BFDB71F7-5557-BCFF-18A3-63FE67736651}" dt="2023-01-15T12:15:40.001" v="2"/>
          <ac:picMkLst>
            <pc:docMk/>
            <pc:sldMk cId="4102036785" sldId="552"/>
            <ac:picMk id="3" creationId="{57F4CB5D-A6C5-1CED-1379-B8041ACD8E4E}"/>
          </ac:picMkLst>
        </pc:picChg>
      </pc:sldChg>
      <pc:sldChg chg="modSp add modNotes">
        <pc:chgData name="Roberta Tucker" userId="S::r.tucker@uwtsd.ac.uk::27ca61ee-ba03-4b92-a89a-1d5600e2200a" providerId="AD" clId="Web-{BFDB71F7-5557-BCFF-18A3-63FE67736651}" dt="2023-01-15T12:41:53.002" v="298" actId="20577"/>
        <pc:sldMkLst>
          <pc:docMk/>
          <pc:sldMk cId="1002654727" sldId="553"/>
        </pc:sldMkLst>
        <pc:spChg chg="mod">
          <ac:chgData name="Roberta Tucker" userId="S::r.tucker@uwtsd.ac.uk::27ca61ee-ba03-4b92-a89a-1d5600e2200a" providerId="AD" clId="Web-{BFDB71F7-5557-BCFF-18A3-63FE67736651}" dt="2023-01-15T12:41:53.002" v="298" actId="20577"/>
          <ac:spMkLst>
            <pc:docMk/>
            <pc:sldMk cId="1002654727" sldId="553"/>
            <ac:spMk id="3" creationId="{E9A2FFE3-A7C7-9249-96D4-8D9AC15E0150}"/>
          </ac:spMkLst>
        </pc:spChg>
        <pc:spChg chg="mod">
          <ac:chgData name="Roberta Tucker" userId="S::r.tucker@uwtsd.ac.uk::27ca61ee-ba03-4b92-a89a-1d5600e2200a" providerId="AD" clId="Web-{BFDB71F7-5557-BCFF-18A3-63FE67736651}" dt="2023-01-15T12:31:23.969" v="41" actId="20577"/>
          <ac:spMkLst>
            <pc:docMk/>
            <pc:sldMk cId="1002654727" sldId="553"/>
            <ac:spMk id="5" creationId="{534B320A-560D-4493-AA6A-79A2C8DC387F}"/>
          </ac:spMkLst>
        </pc:spChg>
      </pc:sldChg>
      <pc:sldChg chg="modSp add del replId">
        <pc:chgData name="Roberta Tucker" userId="S::r.tucker@uwtsd.ac.uk::27ca61ee-ba03-4b92-a89a-1d5600e2200a" providerId="AD" clId="Web-{BFDB71F7-5557-BCFF-18A3-63FE67736651}" dt="2023-01-15T15:01:47.527" v="1667"/>
        <pc:sldMkLst>
          <pc:docMk/>
          <pc:sldMk cId="2723435796" sldId="554"/>
        </pc:sldMkLst>
        <pc:spChg chg="mod">
          <ac:chgData name="Roberta Tucker" userId="S::r.tucker@uwtsd.ac.uk::27ca61ee-ba03-4b92-a89a-1d5600e2200a" providerId="AD" clId="Web-{BFDB71F7-5557-BCFF-18A3-63FE67736651}" dt="2023-01-15T12:45:19.398" v="312" actId="20577"/>
          <ac:spMkLst>
            <pc:docMk/>
            <pc:sldMk cId="2723435796" sldId="554"/>
            <ac:spMk id="3" creationId="{E9A2FFE3-A7C7-9249-96D4-8D9AC15E0150}"/>
          </ac:spMkLst>
        </pc:spChg>
        <pc:spChg chg="mod">
          <ac:chgData name="Roberta Tucker" userId="S::r.tucker@uwtsd.ac.uk::27ca61ee-ba03-4b92-a89a-1d5600e2200a" providerId="AD" clId="Web-{BFDB71F7-5557-BCFF-18A3-63FE67736651}" dt="2023-01-15T12:43:09.614" v="306" actId="20577"/>
          <ac:spMkLst>
            <pc:docMk/>
            <pc:sldMk cId="2723435796" sldId="554"/>
            <ac:spMk id="5" creationId="{534B320A-560D-4493-AA6A-79A2C8DC387F}"/>
          </ac:spMkLst>
        </pc:spChg>
      </pc:sldChg>
      <pc:sldChg chg="addSp delSp modSp add">
        <pc:chgData name="Roberta Tucker" userId="S::r.tucker@uwtsd.ac.uk::27ca61ee-ba03-4b92-a89a-1d5600e2200a" providerId="AD" clId="Web-{BFDB71F7-5557-BCFF-18A3-63FE67736651}" dt="2023-01-15T13:38:14.259" v="632"/>
        <pc:sldMkLst>
          <pc:docMk/>
          <pc:sldMk cId="3496261296" sldId="555"/>
        </pc:sldMkLst>
        <pc:spChg chg="del mod">
          <ac:chgData name="Roberta Tucker" userId="S::r.tucker@uwtsd.ac.uk::27ca61ee-ba03-4b92-a89a-1d5600e2200a" providerId="AD" clId="Web-{BFDB71F7-5557-BCFF-18A3-63FE67736651}" dt="2023-01-15T12:47:04.604" v="320"/>
          <ac:spMkLst>
            <pc:docMk/>
            <pc:sldMk cId="3496261296" sldId="555"/>
            <ac:spMk id="2" creationId="{819B0CEB-0EFC-ACC2-056A-FB2DB9204115}"/>
          </ac:spMkLst>
        </pc:spChg>
        <pc:spChg chg="del mod">
          <ac:chgData name="Roberta Tucker" userId="S::r.tucker@uwtsd.ac.uk::27ca61ee-ba03-4b92-a89a-1d5600e2200a" providerId="AD" clId="Web-{BFDB71F7-5557-BCFF-18A3-63FE67736651}" dt="2023-01-15T12:47:40.777" v="325"/>
          <ac:spMkLst>
            <pc:docMk/>
            <pc:sldMk cId="3496261296" sldId="555"/>
            <ac:spMk id="3" creationId="{64F25ED3-E4AE-FA3E-4045-08C146674584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47:13.714" v="321"/>
          <ac:spMkLst>
            <pc:docMk/>
            <pc:sldMk cId="3496261296" sldId="555"/>
            <ac:spMk id="6" creationId="{8A4D60AD-4A22-A1A6-3174-4981D2FD0640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48:26.091" v="332"/>
          <ac:spMkLst>
            <pc:docMk/>
            <pc:sldMk cId="3496261296" sldId="555"/>
            <ac:spMk id="9" creationId="{12389701-3836-306C-D5E3-731DBF16CAD6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06:59.345" v="495" actId="14100"/>
          <ac:spMkLst>
            <pc:docMk/>
            <pc:sldMk cId="3496261296" sldId="555"/>
            <ac:spMk id="17" creationId="{D992D5FB-77FE-0F69-5E55-9A826A69F8DA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08:15.503" v="512" actId="14100"/>
          <ac:spMkLst>
            <pc:docMk/>
            <pc:sldMk cId="3496261296" sldId="555"/>
            <ac:spMk id="23" creationId="{FA084460-73D0-EB90-1CEB-92F420289183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09:18.802" v="525" actId="20577"/>
          <ac:spMkLst>
            <pc:docMk/>
            <pc:sldMk cId="3496261296" sldId="555"/>
            <ac:spMk id="27" creationId="{4CBE5127-4CE4-DF09-039C-AEDD4E489851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10:21.491" v="538" actId="1076"/>
          <ac:spMkLst>
            <pc:docMk/>
            <pc:sldMk cId="3496261296" sldId="555"/>
            <ac:spMk id="31" creationId="{A73DA863-1EA5-C34F-680E-8E99EB5740AD}"/>
          </ac:spMkLst>
        </pc:spChg>
        <pc:picChg chg="del mod">
          <ac:chgData name="Roberta Tucker" userId="S::r.tucker@uwtsd.ac.uk::27ca61ee-ba03-4b92-a89a-1d5600e2200a" providerId="AD" clId="Web-{BFDB71F7-5557-BCFF-18A3-63FE67736651}" dt="2023-01-15T12:47:42.434" v="326"/>
          <ac:picMkLst>
            <pc:docMk/>
            <pc:sldMk cId="3496261296" sldId="555"/>
            <ac:picMk id="5" creationId="{FDCE447C-894A-127C-EBB1-2EEE0B59AC6B}"/>
          </ac:picMkLst>
        </pc:picChg>
        <pc:picChg chg="add del mod">
          <ac:chgData name="Roberta Tucker" userId="S::r.tucker@uwtsd.ac.uk::27ca61ee-ba03-4b92-a89a-1d5600e2200a" providerId="AD" clId="Web-{BFDB71F7-5557-BCFF-18A3-63FE67736651}" dt="2023-01-15T12:53:50.115" v="378"/>
          <ac:picMkLst>
            <pc:docMk/>
            <pc:sldMk cId="3496261296" sldId="555"/>
            <ac:picMk id="7" creationId="{A3E5CD38-A3C5-CEC0-00D8-14B0A0026073}"/>
          </ac:picMkLst>
        </pc:picChg>
        <pc:picChg chg="add del mod">
          <ac:chgData name="Roberta Tucker" userId="S::r.tucker@uwtsd.ac.uk::27ca61ee-ba03-4b92-a89a-1d5600e2200a" providerId="AD" clId="Web-{BFDB71F7-5557-BCFF-18A3-63FE67736651}" dt="2023-01-15T13:08:25.660" v="513"/>
          <ac:picMkLst>
            <pc:docMk/>
            <pc:sldMk cId="3496261296" sldId="555"/>
            <ac:picMk id="10" creationId="{A5B3923D-FF11-4B31-638A-03A5C1BDE6CB}"/>
          </ac:picMkLst>
        </pc:picChg>
        <pc:picChg chg="add del mod">
          <ac:chgData name="Roberta Tucker" userId="S::r.tucker@uwtsd.ac.uk::27ca61ee-ba03-4b92-a89a-1d5600e2200a" providerId="AD" clId="Web-{BFDB71F7-5557-BCFF-18A3-63FE67736651}" dt="2023-01-15T13:07:24.502" v="499"/>
          <ac:picMkLst>
            <pc:docMk/>
            <pc:sldMk cId="3496261296" sldId="555"/>
            <ac:picMk id="11" creationId="{E9067AFD-9946-99D6-533A-54DA178D9C61}"/>
          </ac:picMkLst>
        </pc:picChg>
        <pc:picChg chg="add del mod">
          <ac:chgData name="Roberta Tucker" userId="S::r.tucker@uwtsd.ac.uk::27ca61ee-ba03-4b92-a89a-1d5600e2200a" providerId="AD" clId="Web-{BFDB71F7-5557-BCFF-18A3-63FE67736651}" dt="2023-01-15T13:06:37.188" v="490"/>
          <ac:picMkLst>
            <pc:docMk/>
            <pc:sldMk cId="3496261296" sldId="555"/>
            <ac:picMk id="12" creationId="{C5464340-F691-AF86-C7E0-3FEB2D598024}"/>
          </ac:picMkLst>
        </pc:picChg>
        <pc:picChg chg="add del mod ord">
          <ac:chgData name="Roberta Tucker" userId="S::r.tucker@uwtsd.ac.uk::27ca61ee-ba03-4b92-a89a-1d5600e2200a" providerId="AD" clId="Web-{BFDB71F7-5557-BCFF-18A3-63FE67736651}" dt="2023-01-15T13:09:23.693" v="526"/>
          <ac:picMkLst>
            <pc:docMk/>
            <pc:sldMk cId="3496261296" sldId="555"/>
            <ac:picMk id="13" creationId="{E305FC22-F0A3-C39C-2DAD-B68DB5DD2046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7:56.852" v="629"/>
          <ac:picMkLst>
            <pc:docMk/>
            <pc:sldMk cId="3496261296" sldId="555"/>
            <ac:picMk id="15" creationId="{9652913B-BF02-9A2C-1A38-F237C78B34A0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8:02.259" v="630"/>
          <ac:picMkLst>
            <pc:docMk/>
            <pc:sldMk cId="3496261296" sldId="555"/>
            <ac:picMk id="19" creationId="{4AD6D73E-BF17-9984-CD5A-CB0DF30A706F}"/>
          </ac:picMkLst>
        </pc:picChg>
        <pc:picChg chg="add del">
          <ac:chgData name="Roberta Tucker" userId="S::r.tucker@uwtsd.ac.uk::27ca61ee-ba03-4b92-a89a-1d5600e2200a" providerId="AD" clId="Web-{BFDB71F7-5557-BCFF-18A3-63FE67736651}" dt="2023-01-15T13:07:42.175" v="503"/>
          <ac:picMkLst>
            <pc:docMk/>
            <pc:sldMk cId="3496261296" sldId="555"/>
            <ac:picMk id="21" creationId="{3B3BAA4E-9306-CAF1-22A8-85B49FF61F6F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8:08.446" v="631"/>
          <ac:picMkLst>
            <pc:docMk/>
            <pc:sldMk cId="3496261296" sldId="555"/>
            <ac:picMk id="25" creationId="{41E4CDFD-A0A1-852F-D66B-E7381546A25B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8:14.259" v="632"/>
          <ac:picMkLst>
            <pc:docMk/>
            <pc:sldMk cId="3496261296" sldId="555"/>
            <ac:picMk id="29" creationId="{BA4BC90B-0FD4-B334-9FD5-8287E6B3440E}"/>
          </ac:picMkLst>
        </pc:picChg>
      </pc:sldChg>
      <pc:sldChg chg="addSp delSp modSp add del">
        <pc:chgData name="Roberta Tucker" userId="S::r.tucker@uwtsd.ac.uk::27ca61ee-ba03-4b92-a89a-1d5600e2200a" providerId="AD" clId="Web-{BFDB71F7-5557-BCFF-18A3-63FE67736651}" dt="2023-01-15T12:48:34.419" v="335"/>
        <pc:sldMkLst>
          <pc:docMk/>
          <pc:sldMk cId="1899375477" sldId="556"/>
        </pc:sldMkLst>
        <pc:spChg chg="del">
          <ac:chgData name="Roberta Tucker" userId="S::r.tucker@uwtsd.ac.uk::27ca61ee-ba03-4b92-a89a-1d5600e2200a" providerId="AD" clId="Web-{BFDB71F7-5557-BCFF-18A3-63FE67736651}" dt="2023-01-15T12:47:57.809" v="329"/>
          <ac:spMkLst>
            <pc:docMk/>
            <pc:sldMk cId="1899375477" sldId="556"/>
            <ac:spMk id="2" creationId="{819B0CEB-0EFC-ACC2-056A-FB2DB9204115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48:01.200" v="330"/>
          <ac:spMkLst>
            <pc:docMk/>
            <pc:sldMk cId="1899375477" sldId="556"/>
            <ac:spMk id="6" creationId="{CCDB2DBE-6212-16E7-ED16-EA99CEEC2913}"/>
          </ac:spMkLst>
        </pc:spChg>
      </pc:sldChg>
      <pc:sldChg chg="addSp delSp modSp add del">
        <pc:chgData name="Roberta Tucker" userId="S::r.tucker@uwtsd.ac.uk::27ca61ee-ba03-4b92-a89a-1d5600e2200a" providerId="AD" clId="Web-{BFDB71F7-5557-BCFF-18A3-63FE67736651}" dt="2023-01-15T12:49:53.203" v="347"/>
        <pc:sldMkLst>
          <pc:docMk/>
          <pc:sldMk cId="745851606" sldId="557"/>
        </pc:sldMkLst>
        <pc:spChg chg="del">
          <ac:chgData name="Roberta Tucker" userId="S::r.tucker@uwtsd.ac.uk::27ca61ee-ba03-4b92-a89a-1d5600e2200a" providerId="AD" clId="Web-{BFDB71F7-5557-BCFF-18A3-63FE67736651}" dt="2023-01-15T12:48:52.482" v="339"/>
          <ac:spMkLst>
            <pc:docMk/>
            <pc:sldMk cId="745851606" sldId="557"/>
            <ac:spMk id="2" creationId="{819B0CEB-0EFC-ACC2-056A-FB2DB9204115}"/>
          </ac:spMkLst>
        </pc:spChg>
        <pc:spChg chg="mod">
          <ac:chgData name="Roberta Tucker" userId="S::r.tucker@uwtsd.ac.uk::27ca61ee-ba03-4b92-a89a-1d5600e2200a" providerId="AD" clId="Web-{BFDB71F7-5557-BCFF-18A3-63FE67736651}" dt="2023-01-15T12:49:25.046" v="343" actId="1076"/>
          <ac:spMkLst>
            <pc:docMk/>
            <pc:sldMk cId="745851606" sldId="557"/>
            <ac:spMk id="3" creationId="{64F25ED3-E4AE-FA3E-4045-08C146674584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48:59.139" v="340"/>
          <ac:spMkLst>
            <pc:docMk/>
            <pc:sldMk cId="745851606" sldId="557"/>
            <ac:spMk id="6" creationId="{9B36F138-B761-62F3-AE6C-1914D2C0E2AF}"/>
          </ac:spMkLst>
        </pc:spChg>
        <pc:picChg chg="mod ord">
          <ac:chgData name="Roberta Tucker" userId="S::r.tucker@uwtsd.ac.uk::27ca61ee-ba03-4b92-a89a-1d5600e2200a" providerId="AD" clId="Web-{BFDB71F7-5557-BCFF-18A3-63FE67736651}" dt="2023-01-15T12:49:18.233" v="342"/>
          <ac:picMkLst>
            <pc:docMk/>
            <pc:sldMk cId="745851606" sldId="557"/>
            <ac:picMk id="5" creationId="{2B7A1B0B-CC77-75E8-CDC8-8B922550C0AE}"/>
          </ac:picMkLst>
        </pc:picChg>
      </pc:sldChg>
      <pc:sldChg chg="addSp delSp modSp add del">
        <pc:chgData name="Roberta Tucker" userId="S::r.tucker@uwtsd.ac.uk::27ca61ee-ba03-4b92-a89a-1d5600e2200a" providerId="AD" clId="Web-{BFDB71F7-5557-BCFF-18A3-63FE67736651}" dt="2023-01-15T13:10:50.898" v="541"/>
        <pc:sldMkLst>
          <pc:docMk/>
          <pc:sldMk cId="604609400" sldId="558"/>
        </pc:sldMkLst>
        <pc:spChg chg="del">
          <ac:chgData name="Roberta Tucker" userId="S::r.tucker@uwtsd.ac.uk::27ca61ee-ba03-4b92-a89a-1d5600e2200a" providerId="AD" clId="Web-{BFDB71F7-5557-BCFF-18A3-63FE67736651}" dt="2023-01-15T12:50:14.313" v="352"/>
          <ac:spMkLst>
            <pc:docMk/>
            <pc:sldMk cId="604609400" sldId="558"/>
            <ac:spMk id="2" creationId="{819B0CEB-0EFC-ACC2-056A-FB2DB9204115}"/>
          </ac:spMkLst>
        </pc:spChg>
        <pc:spChg chg="del mod">
          <ac:chgData name="Roberta Tucker" userId="S::r.tucker@uwtsd.ac.uk::27ca61ee-ba03-4b92-a89a-1d5600e2200a" providerId="AD" clId="Web-{BFDB71F7-5557-BCFF-18A3-63FE67736651}" dt="2023-01-15T12:53:10.989" v="371"/>
          <ac:spMkLst>
            <pc:docMk/>
            <pc:sldMk cId="604609400" sldId="558"/>
            <ac:spMk id="3" creationId="{64F25ED3-E4AE-FA3E-4045-08C146674584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50:16.688" v="353"/>
          <ac:spMkLst>
            <pc:docMk/>
            <pc:sldMk cId="604609400" sldId="558"/>
            <ac:spMk id="5" creationId="{AD720BFC-CE54-B08C-1024-5C714039B393}"/>
          </ac:spMkLst>
        </pc:spChg>
        <pc:spChg chg="add mod ord">
          <ac:chgData name="Roberta Tucker" userId="S::r.tucker@uwtsd.ac.uk::27ca61ee-ba03-4b92-a89a-1d5600e2200a" providerId="AD" clId="Web-{BFDB71F7-5557-BCFF-18A3-63FE67736651}" dt="2023-01-15T12:53:30.521" v="376"/>
          <ac:spMkLst>
            <pc:docMk/>
            <pc:sldMk cId="604609400" sldId="558"/>
            <ac:spMk id="6" creationId="{002FA1BB-EA8C-5452-47C3-D1BD5EB56FB3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53:20.927" v="374"/>
          <ac:spMkLst>
            <pc:docMk/>
            <pc:sldMk cId="604609400" sldId="558"/>
            <ac:spMk id="8" creationId="{A09F59E9-1003-112B-D982-3AB6540E9C03}"/>
          </ac:spMkLst>
        </pc:spChg>
        <pc:picChg chg="add mod">
          <ac:chgData name="Roberta Tucker" userId="S::r.tucker@uwtsd.ac.uk::27ca61ee-ba03-4b92-a89a-1d5600e2200a" providerId="AD" clId="Web-{BFDB71F7-5557-BCFF-18A3-63FE67736651}" dt="2023-01-15T12:53:22.552" v="375" actId="1076"/>
          <ac:picMkLst>
            <pc:docMk/>
            <pc:sldMk cId="604609400" sldId="558"/>
            <ac:picMk id="10" creationId="{B154062A-B559-F5FD-C7F2-CBF9CCACB675}"/>
          </ac:picMkLst>
        </pc:picChg>
        <pc:picChg chg="del mod ord">
          <ac:chgData name="Roberta Tucker" userId="S::r.tucker@uwtsd.ac.uk::27ca61ee-ba03-4b92-a89a-1d5600e2200a" providerId="AD" clId="Web-{BFDB71F7-5557-BCFF-18A3-63FE67736651}" dt="2023-01-15T12:53:12.818" v="372"/>
          <ac:picMkLst>
            <pc:docMk/>
            <pc:sldMk cId="604609400" sldId="558"/>
            <ac:picMk id="5122" creationId="{93DE6B6F-0721-8065-F8E2-542694C3DF13}"/>
          </ac:picMkLst>
        </pc:picChg>
      </pc:sldChg>
      <pc:sldChg chg="addSp delSp modSp add del">
        <pc:chgData name="Roberta Tucker" userId="S::r.tucker@uwtsd.ac.uk::27ca61ee-ba03-4b92-a89a-1d5600e2200a" providerId="AD" clId="Web-{BFDB71F7-5557-BCFF-18A3-63FE67736651}" dt="2023-01-15T15:01:51.934" v="1668"/>
        <pc:sldMkLst>
          <pc:docMk/>
          <pc:sldMk cId="1686264145" sldId="559"/>
        </pc:sldMkLst>
        <pc:spChg chg="del">
          <ac:chgData name="Roberta Tucker" userId="S::r.tucker@uwtsd.ac.uk::27ca61ee-ba03-4b92-a89a-1d5600e2200a" providerId="AD" clId="Web-{BFDB71F7-5557-BCFF-18A3-63FE67736651}" dt="2023-01-15T12:56:11.091" v="393"/>
          <ac:spMkLst>
            <pc:docMk/>
            <pc:sldMk cId="1686264145" sldId="559"/>
            <ac:spMk id="2" creationId="{819B0CEB-0EFC-ACC2-056A-FB2DB9204115}"/>
          </ac:spMkLst>
        </pc:spChg>
        <pc:spChg chg="mod">
          <ac:chgData name="Roberta Tucker" userId="S::r.tucker@uwtsd.ac.uk::27ca61ee-ba03-4b92-a89a-1d5600e2200a" providerId="AD" clId="Web-{BFDB71F7-5557-BCFF-18A3-63FE67736651}" dt="2023-01-15T13:05:39.062" v="484" actId="14100"/>
          <ac:spMkLst>
            <pc:docMk/>
            <pc:sldMk cId="1686264145" sldId="559"/>
            <ac:spMk id="3" creationId="{64F25ED3-E4AE-FA3E-4045-08C146674584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56:15.513" v="394"/>
          <ac:spMkLst>
            <pc:docMk/>
            <pc:sldMk cId="1686264145" sldId="559"/>
            <ac:spMk id="6" creationId="{30571307-7EC8-3749-9970-9A898C358A00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57:48.111" v="409"/>
          <ac:spMkLst>
            <pc:docMk/>
            <pc:sldMk cId="1686264145" sldId="559"/>
            <ac:spMk id="7" creationId="{FA10A6A7-7ACB-369C-27A3-9EDB03E4C3DE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05:17.483" v="481" actId="14100"/>
          <ac:spMkLst>
            <pc:docMk/>
            <pc:sldMk cId="1686264145" sldId="559"/>
            <ac:spMk id="11" creationId="{3C4DE9B1-7735-F774-FF6F-09686C870B60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04:42.591" v="471" actId="1076"/>
          <ac:spMkLst>
            <pc:docMk/>
            <pc:sldMk cId="1686264145" sldId="559"/>
            <ac:spMk id="15" creationId="{C7165078-5981-92FA-4F9D-F61203EB1E51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04:24.060" v="468" actId="1076"/>
          <ac:spMkLst>
            <pc:docMk/>
            <pc:sldMk cId="1686264145" sldId="559"/>
            <ac:spMk id="19" creationId="{0D405289-1AC5-91AE-8137-DFA702C11C3F}"/>
          </ac:spMkLst>
        </pc:spChg>
        <pc:picChg chg="mod ord">
          <ac:chgData name="Roberta Tucker" userId="S::r.tucker@uwtsd.ac.uk::27ca61ee-ba03-4b92-a89a-1d5600e2200a" providerId="AD" clId="Web-{BFDB71F7-5557-BCFF-18A3-63FE67736651}" dt="2023-01-15T13:38:21.025" v="633"/>
          <ac:picMkLst>
            <pc:docMk/>
            <pc:sldMk cId="1686264145" sldId="559"/>
            <ac:picMk id="5" creationId="{FDCE447C-894A-127C-EBB1-2EEE0B59AC6B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8:26.994" v="634"/>
          <ac:picMkLst>
            <pc:docMk/>
            <pc:sldMk cId="1686264145" sldId="559"/>
            <ac:picMk id="9" creationId="{FBDF207C-DF9B-F438-5AFC-CC66FD4CE5EE}"/>
          </ac:picMkLst>
        </pc:picChg>
        <pc:picChg chg="add mod ord">
          <ac:chgData name="Roberta Tucker" userId="S::r.tucker@uwtsd.ac.uk::27ca61ee-ba03-4b92-a89a-1d5600e2200a" providerId="AD" clId="Web-{BFDB71F7-5557-BCFF-18A3-63FE67736651}" dt="2023-01-15T13:38:52.432" v="637"/>
          <ac:picMkLst>
            <pc:docMk/>
            <pc:sldMk cId="1686264145" sldId="559"/>
            <ac:picMk id="13" creationId="{3CD963A0-54C6-0304-62A8-427D039D4A2C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8:31.197" v="635"/>
          <ac:picMkLst>
            <pc:docMk/>
            <pc:sldMk cId="1686264145" sldId="559"/>
            <ac:picMk id="17" creationId="{9EB4BEDD-4728-1DF7-93BB-152ECA5CC3BF}"/>
          </ac:picMkLst>
        </pc:picChg>
      </pc:sldChg>
      <pc:sldChg chg="addSp delSp modSp add ord replId">
        <pc:chgData name="Roberta Tucker" userId="S::r.tucker@uwtsd.ac.uk::27ca61ee-ba03-4b92-a89a-1d5600e2200a" providerId="AD" clId="Web-{BFDB71F7-5557-BCFF-18A3-63FE67736651}" dt="2023-01-15T13:39:21.870" v="639" actId="1076"/>
        <pc:sldMkLst>
          <pc:docMk/>
          <pc:sldMk cId="99784272" sldId="560"/>
        </pc:sldMkLst>
        <pc:spChg chg="mod">
          <ac:chgData name="Roberta Tucker" userId="S::r.tucker@uwtsd.ac.uk::27ca61ee-ba03-4b92-a89a-1d5600e2200a" providerId="AD" clId="Web-{BFDB71F7-5557-BCFF-18A3-63FE67736651}" dt="2023-01-15T13:31:01.310" v="591" actId="20577"/>
          <ac:spMkLst>
            <pc:docMk/>
            <pc:sldMk cId="99784272" sldId="560"/>
            <ac:spMk id="2" creationId="{BD754FA5-2DEB-49E1-1FB5-633B9D062E52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39:21.870" v="639" actId="1076"/>
          <ac:spMkLst>
            <pc:docMk/>
            <pc:sldMk cId="99784272" sldId="560"/>
            <ac:spMk id="5" creationId="{C065702D-AB75-E4AD-B7BD-AA5BE31A6072}"/>
          </ac:spMkLst>
        </pc:spChg>
        <pc:picChg chg="del">
          <ac:chgData name="Roberta Tucker" userId="S::r.tucker@uwtsd.ac.uk::27ca61ee-ba03-4b92-a89a-1d5600e2200a" providerId="AD" clId="Web-{BFDB71F7-5557-BCFF-18A3-63FE67736651}" dt="2023-01-15T13:30:48.669" v="581"/>
          <ac:picMkLst>
            <pc:docMk/>
            <pc:sldMk cId="99784272" sldId="560"/>
            <ac:picMk id="3" creationId="{57F4CB5D-A6C5-1CED-1379-B8041ACD8E4E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33:53.392" v="606" actId="14100"/>
          <ac:picMkLst>
            <pc:docMk/>
            <pc:sldMk cId="99784272" sldId="560"/>
            <ac:picMk id="6" creationId="{AFD7C603-DFA1-34A3-F391-95D89E64FC07}"/>
          </ac:picMkLst>
        </pc:picChg>
      </pc:sldChg>
      <pc:sldChg chg="add del">
        <pc:chgData name="Roberta Tucker" userId="S::r.tucker@uwtsd.ac.uk::27ca61ee-ba03-4b92-a89a-1d5600e2200a" providerId="AD" clId="Web-{BFDB71F7-5557-BCFF-18A3-63FE67736651}" dt="2023-01-15T13:09:25.818" v="527"/>
        <pc:sldMkLst>
          <pc:docMk/>
          <pc:sldMk cId="1287785272" sldId="560"/>
        </pc:sldMkLst>
      </pc:sldChg>
      <pc:sldChg chg="add del">
        <pc:chgData name="Roberta Tucker" userId="S::r.tucker@uwtsd.ac.uk::27ca61ee-ba03-4b92-a89a-1d5600e2200a" providerId="AD" clId="Web-{BFDB71F7-5557-BCFF-18A3-63FE67736651}" dt="2023-01-15T13:08:27.785" v="514"/>
        <pc:sldMkLst>
          <pc:docMk/>
          <pc:sldMk cId="2262133623" sldId="560"/>
        </pc:sldMkLst>
      </pc:sldChg>
      <pc:sldChg chg="add del">
        <pc:chgData name="Roberta Tucker" userId="S::r.tucker@uwtsd.ac.uk::27ca61ee-ba03-4b92-a89a-1d5600e2200a" providerId="AD" clId="Web-{BFDB71F7-5557-BCFF-18A3-63FE67736651}" dt="2023-01-15T13:10:49.242" v="540"/>
        <pc:sldMkLst>
          <pc:docMk/>
          <pc:sldMk cId="2417144211" sldId="560"/>
        </pc:sldMkLst>
      </pc:sldChg>
      <pc:sldChg chg="add del">
        <pc:chgData name="Roberta Tucker" userId="S::r.tucker@uwtsd.ac.uk::27ca61ee-ba03-4b92-a89a-1d5600e2200a" providerId="AD" clId="Web-{BFDB71F7-5557-BCFF-18A3-63FE67736651}" dt="2023-01-15T13:07:04.095" v="496"/>
        <pc:sldMkLst>
          <pc:docMk/>
          <pc:sldMk cId="4060977731" sldId="560"/>
        </pc:sldMkLst>
      </pc:sldChg>
      <pc:sldChg chg="addSp delSp modSp add del">
        <pc:chgData name="Roberta Tucker" userId="S::r.tucker@uwtsd.ac.uk::27ca61ee-ba03-4b92-a89a-1d5600e2200a" providerId="AD" clId="Web-{BFDB71F7-5557-BCFF-18A3-63FE67736651}" dt="2023-01-15T13:01:06.507" v="433"/>
        <pc:sldMkLst>
          <pc:docMk/>
          <pc:sldMk cId="4195544606" sldId="560"/>
        </pc:sldMkLst>
        <pc:spChg chg="del mod">
          <ac:chgData name="Roberta Tucker" userId="S::r.tucker@uwtsd.ac.uk::27ca61ee-ba03-4b92-a89a-1d5600e2200a" providerId="AD" clId="Web-{BFDB71F7-5557-BCFF-18A3-63FE67736651}" dt="2023-01-15T12:58:52.551" v="421"/>
          <ac:spMkLst>
            <pc:docMk/>
            <pc:sldMk cId="4195544606" sldId="560"/>
            <ac:spMk id="2" creationId="{819B0CEB-0EFC-ACC2-056A-FB2DB9204115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2:58:55.238" v="422"/>
          <ac:spMkLst>
            <pc:docMk/>
            <pc:sldMk cId="4195544606" sldId="560"/>
            <ac:spMk id="6" creationId="{0B8CF84A-0354-9904-9236-848D0A86C9DB}"/>
          </ac:spMkLst>
        </pc:spChg>
      </pc:sldChg>
      <pc:sldChg chg="modSp add del replId">
        <pc:chgData name="Roberta Tucker" userId="S::r.tucker@uwtsd.ac.uk::27ca61ee-ba03-4b92-a89a-1d5600e2200a" providerId="AD" clId="Web-{BFDB71F7-5557-BCFF-18A3-63FE67736651}" dt="2023-01-15T15:01:54.684" v="1669"/>
        <pc:sldMkLst>
          <pc:docMk/>
          <pc:sldMk cId="2367193403" sldId="561"/>
        </pc:sldMkLst>
        <pc:spChg chg="mod">
          <ac:chgData name="Roberta Tucker" userId="S::r.tucker@uwtsd.ac.uk::27ca61ee-ba03-4b92-a89a-1d5600e2200a" providerId="AD" clId="Web-{BFDB71F7-5557-BCFF-18A3-63FE67736651}" dt="2023-01-15T13:34:29.643" v="609" actId="20577"/>
          <ac:spMkLst>
            <pc:docMk/>
            <pc:sldMk cId="2367193403" sldId="561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BFDB71F7-5557-BCFF-18A3-63FE67736651}" dt="2023-01-15T13:39:35.183" v="641" actId="1076"/>
          <ac:spMkLst>
            <pc:docMk/>
            <pc:sldMk cId="2367193403" sldId="561"/>
            <ac:spMk id="5" creationId="{C065702D-AB75-E4AD-B7BD-AA5BE31A6072}"/>
          </ac:spMkLst>
        </pc:spChg>
      </pc:sldChg>
      <pc:sldChg chg="add del">
        <pc:chgData name="Roberta Tucker" userId="S::r.tucker@uwtsd.ac.uk::27ca61ee-ba03-4b92-a89a-1d5600e2200a" providerId="AD" clId="Web-{BFDB71F7-5557-BCFF-18A3-63FE67736651}" dt="2023-01-15T13:02:15.447" v="444"/>
        <pc:sldMkLst>
          <pc:docMk/>
          <pc:sldMk cId="2600760539" sldId="561"/>
        </pc:sldMkLst>
      </pc:sldChg>
      <pc:sldChg chg="add del">
        <pc:chgData name="Roberta Tucker" userId="S::r.tucker@uwtsd.ac.uk::27ca61ee-ba03-4b92-a89a-1d5600e2200a" providerId="AD" clId="Web-{BFDB71F7-5557-BCFF-18A3-63FE67736651}" dt="2023-01-15T13:03:46.746" v="463"/>
        <pc:sldMkLst>
          <pc:docMk/>
          <pc:sldMk cId="134580292" sldId="562"/>
        </pc:sldMkLst>
      </pc:sldChg>
      <pc:sldChg chg="add del">
        <pc:chgData name="Roberta Tucker" userId="S::r.tucker@uwtsd.ac.uk::27ca61ee-ba03-4b92-a89a-1d5600e2200a" providerId="AD" clId="Web-{BFDB71F7-5557-BCFF-18A3-63FE67736651}" dt="2023-01-15T14:02:02.642" v="732"/>
        <pc:sldMkLst>
          <pc:docMk/>
          <pc:sldMk cId="1308940988" sldId="562"/>
        </pc:sldMkLst>
      </pc:sldChg>
      <pc:sldChg chg="addSp delSp modSp add ord replId modNotes">
        <pc:chgData name="Roberta Tucker" userId="S::r.tucker@uwtsd.ac.uk::27ca61ee-ba03-4b92-a89a-1d5600e2200a" providerId="AD" clId="Web-{BFDB71F7-5557-BCFF-18A3-63FE67736651}" dt="2023-01-15T14:09:57.014" v="782"/>
        <pc:sldMkLst>
          <pc:docMk/>
          <pc:sldMk cId="346950456" sldId="563"/>
        </pc:sldMkLst>
        <pc:spChg chg="mod">
          <ac:chgData name="Roberta Tucker" userId="S::r.tucker@uwtsd.ac.uk::27ca61ee-ba03-4b92-a89a-1d5600e2200a" providerId="AD" clId="Web-{BFDB71F7-5557-BCFF-18A3-63FE67736651}" dt="2023-01-15T13:56:36.586" v="716" actId="20577"/>
          <ac:spMkLst>
            <pc:docMk/>
            <pc:sldMk cId="346950456" sldId="563"/>
            <ac:spMk id="2" creationId="{BD754FA5-2DEB-49E1-1FB5-633B9D062E52}"/>
          </ac:spMkLst>
        </pc:spChg>
        <pc:spChg chg="add mod">
          <ac:chgData name="Roberta Tucker" userId="S::r.tucker@uwtsd.ac.uk::27ca61ee-ba03-4b92-a89a-1d5600e2200a" providerId="AD" clId="Web-{BFDB71F7-5557-BCFF-18A3-63FE67736651}" dt="2023-01-15T13:56:30.898" v="714" actId="1076"/>
          <ac:spMkLst>
            <pc:docMk/>
            <pc:sldMk cId="346950456" sldId="563"/>
            <ac:spMk id="4" creationId="{F0B060C0-843D-8C22-94A2-74BF1D5FF114}"/>
          </ac:spMkLst>
        </pc:spChg>
        <pc:spChg chg="del mod">
          <ac:chgData name="Roberta Tucker" userId="S::r.tucker@uwtsd.ac.uk::27ca61ee-ba03-4b92-a89a-1d5600e2200a" providerId="AD" clId="Web-{BFDB71F7-5557-BCFF-18A3-63FE67736651}" dt="2023-01-15T13:54:37.427" v="700"/>
          <ac:spMkLst>
            <pc:docMk/>
            <pc:sldMk cId="346950456" sldId="563"/>
            <ac:spMk id="7" creationId="{B5F30E72-888C-478F-66BC-2551592943DB}"/>
          </ac:spMkLst>
        </pc:spChg>
        <pc:picChg chg="add mod">
          <ac:chgData name="Roberta Tucker" userId="S::r.tucker@uwtsd.ac.uk::27ca61ee-ba03-4b92-a89a-1d5600e2200a" providerId="AD" clId="Web-{BFDB71F7-5557-BCFF-18A3-63FE67736651}" dt="2023-01-15T13:56:03.413" v="711" actId="14100"/>
          <ac:picMkLst>
            <pc:docMk/>
            <pc:sldMk cId="346950456" sldId="563"/>
            <ac:picMk id="6" creationId="{6A127408-D516-E531-AB2B-AF7AC5888C3A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55:56.757" v="709" actId="14100"/>
          <ac:picMkLst>
            <pc:docMk/>
            <pc:sldMk cId="346950456" sldId="563"/>
            <ac:picMk id="10" creationId="{445F4AE2-1666-7B83-3A8C-0C3371CF5CB8}"/>
          </ac:picMkLst>
        </pc:picChg>
        <pc:picChg chg="add del">
          <ac:chgData name="Roberta Tucker" userId="S::r.tucker@uwtsd.ac.uk::27ca61ee-ba03-4b92-a89a-1d5600e2200a" providerId="AD" clId="Web-{BFDB71F7-5557-BCFF-18A3-63FE67736651}" dt="2023-01-15T13:55:53.413" v="707"/>
          <ac:picMkLst>
            <pc:docMk/>
            <pc:sldMk cId="346950456" sldId="563"/>
            <ac:picMk id="14" creationId="{D7D9043D-DDBF-8FC8-EF91-C97025477173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3:55:59.554" v="710" actId="14100"/>
          <ac:picMkLst>
            <pc:docMk/>
            <pc:sldMk cId="346950456" sldId="563"/>
            <ac:picMk id="17" creationId="{E2525AA9-1559-520E-C2DF-A11FEA5C4727}"/>
          </ac:picMkLst>
        </pc:picChg>
      </pc:sldChg>
      <pc:sldChg chg="new del">
        <pc:chgData name="Roberta Tucker" userId="S::r.tucker@uwtsd.ac.uk::27ca61ee-ba03-4b92-a89a-1d5600e2200a" providerId="AD" clId="Web-{BFDB71F7-5557-BCFF-18A3-63FE67736651}" dt="2023-01-15T13:02:18.931" v="446"/>
        <pc:sldMkLst>
          <pc:docMk/>
          <pc:sldMk cId="821437284" sldId="563"/>
        </pc:sldMkLst>
      </pc:sldChg>
      <pc:sldChg chg="new del">
        <pc:chgData name="Roberta Tucker" userId="S::r.tucker@uwtsd.ac.uk::27ca61ee-ba03-4b92-a89a-1d5600e2200a" providerId="AD" clId="Web-{BFDB71F7-5557-BCFF-18A3-63FE67736651}" dt="2023-01-15T13:03:44.434" v="462"/>
        <pc:sldMkLst>
          <pc:docMk/>
          <pc:sldMk cId="2489296142" sldId="563"/>
        </pc:sldMkLst>
      </pc:sldChg>
      <pc:sldChg chg="modSp add del replId">
        <pc:chgData name="Roberta Tucker" userId="S::r.tucker@uwtsd.ac.uk::27ca61ee-ba03-4b92-a89a-1d5600e2200a" providerId="AD" clId="Web-{BFDB71F7-5557-BCFF-18A3-63FE67736651}" dt="2023-01-15T15:03:01.873" v="1682"/>
        <pc:sldMkLst>
          <pc:docMk/>
          <pc:sldMk cId="4104572309" sldId="564"/>
        </pc:sldMkLst>
        <pc:spChg chg="mod">
          <ac:chgData name="Roberta Tucker" userId="S::r.tucker@uwtsd.ac.uk::27ca61ee-ba03-4b92-a89a-1d5600e2200a" providerId="AD" clId="Web-{BFDB71F7-5557-BCFF-18A3-63FE67736651}" dt="2023-01-15T13:57:21.478" v="722" actId="20577"/>
          <ac:spMkLst>
            <pc:docMk/>
            <pc:sldMk cId="4104572309" sldId="564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BFDB71F7-5557-BCFF-18A3-63FE67736651}" dt="2023-01-15T14:01:37.251" v="731" actId="1076"/>
          <ac:spMkLst>
            <pc:docMk/>
            <pc:sldMk cId="4104572309" sldId="564"/>
            <ac:spMk id="4" creationId="{F0B060C0-843D-8C22-94A2-74BF1D5FF114}"/>
          </ac:spMkLst>
        </pc:spChg>
      </pc:sldChg>
      <pc:sldChg chg="add del">
        <pc:chgData name="Roberta Tucker" userId="S::r.tucker@uwtsd.ac.uk::27ca61ee-ba03-4b92-a89a-1d5600e2200a" providerId="AD" clId="Web-{BFDB71F7-5557-BCFF-18A3-63FE67736651}" dt="2023-01-15T15:03:10.311" v="1684"/>
        <pc:sldMkLst>
          <pc:docMk/>
          <pc:sldMk cId="1459244463" sldId="565"/>
        </pc:sldMkLst>
      </pc:sldChg>
      <pc:sldChg chg="add del">
        <pc:chgData name="Roberta Tucker" userId="S::r.tucker@uwtsd.ac.uk::27ca61ee-ba03-4b92-a89a-1d5600e2200a" providerId="AD" clId="Web-{BFDB71F7-5557-BCFF-18A3-63FE67736651}" dt="2023-01-15T15:03:13.530" v="1685"/>
        <pc:sldMkLst>
          <pc:docMk/>
          <pc:sldMk cId="3453874680" sldId="566"/>
        </pc:sldMkLst>
      </pc:sldChg>
      <pc:sldChg chg="add del">
        <pc:chgData name="Roberta Tucker" userId="S::r.tucker@uwtsd.ac.uk::27ca61ee-ba03-4b92-a89a-1d5600e2200a" providerId="AD" clId="Web-{BFDB71F7-5557-BCFF-18A3-63FE67736651}" dt="2023-01-15T15:03:15.248" v="1686"/>
        <pc:sldMkLst>
          <pc:docMk/>
          <pc:sldMk cId="1318838572" sldId="567"/>
        </pc:sldMkLst>
      </pc:sldChg>
      <pc:sldChg chg="addSp delSp modSp add replId">
        <pc:chgData name="Roberta Tucker" userId="S::r.tucker@uwtsd.ac.uk::27ca61ee-ba03-4b92-a89a-1d5600e2200a" providerId="AD" clId="Web-{BFDB71F7-5557-BCFF-18A3-63FE67736651}" dt="2023-01-15T14:39:55.069" v="1544" actId="1076"/>
        <pc:sldMkLst>
          <pc:docMk/>
          <pc:sldMk cId="2357415052" sldId="568"/>
        </pc:sldMkLst>
        <pc:spChg chg="mod">
          <ac:chgData name="Roberta Tucker" userId="S::r.tucker@uwtsd.ac.uk::27ca61ee-ba03-4b92-a89a-1d5600e2200a" providerId="AD" clId="Web-{BFDB71F7-5557-BCFF-18A3-63FE67736651}" dt="2023-01-15T14:20:23.406" v="1038" actId="20577"/>
          <ac:spMkLst>
            <pc:docMk/>
            <pc:sldMk cId="2357415052" sldId="568"/>
            <ac:spMk id="2" creationId="{BD754FA5-2DEB-49E1-1FB5-633B9D062E52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4:20:14.484" v="1033"/>
          <ac:spMkLst>
            <pc:docMk/>
            <pc:sldMk cId="2357415052" sldId="568"/>
            <ac:spMk id="3" creationId="{7BEA9823-09B3-1DE7-A01B-017946099104}"/>
          </ac:spMkLst>
        </pc:spChg>
        <pc:spChg chg="del mod">
          <ac:chgData name="Roberta Tucker" userId="S::r.tucker@uwtsd.ac.uk::27ca61ee-ba03-4b92-a89a-1d5600e2200a" providerId="AD" clId="Web-{BFDB71F7-5557-BCFF-18A3-63FE67736651}" dt="2023-01-15T14:10:58.719" v="789"/>
          <ac:spMkLst>
            <pc:docMk/>
            <pc:sldMk cId="2357415052" sldId="568"/>
            <ac:spMk id="4" creationId="{F0B060C0-843D-8C22-94A2-74BF1D5FF114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4:20:12.344" v="1032"/>
          <ac:spMkLst>
            <pc:docMk/>
            <pc:sldMk cId="2357415052" sldId="568"/>
            <ac:spMk id="5" creationId="{2BC0E617-1F31-D3C1-3FA0-231C1C171885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4:20:10.328" v="1031"/>
          <ac:spMkLst>
            <pc:docMk/>
            <pc:sldMk cId="2357415052" sldId="568"/>
            <ac:spMk id="7" creationId="{70BEC803-206F-13AF-40BF-568BA2B50D5A}"/>
          </ac:spMkLst>
        </pc:spChg>
        <pc:spChg chg="add mod">
          <ac:chgData name="Roberta Tucker" userId="S::r.tucker@uwtsd.ac.uk::27ca61ee-ba03-4b92-a89a-1d5600e2200a" providerId="AD" clId="Web-{BFDB71F7-5557-BCFF-18A3-63FE67736651}" dt="2023-01-15T14:22:20.128" v="1099" actId="20577"/>
          <ac:spMkLst>
            <pc:docMk/>
            <pc:sldMk cId="2357415052" sldId="568"/>
            <ac:spMk id="8" creationId="{7AA00AEB-CAFE-8DDA-01B2-30C4D3604284}"/>
          </ac:spMkLst>
        </pc:spChg>
        <pc:spChg chg="add mod">
          <ac:chgData name="Roberta Tucker" userId="S::r.tucker@uwtsd.ac.uk::27ca61ee-ba03-4b92-a89a-1d5600e2200a" providerId="AD" clId="Web-{BFDB71F7-5557-BCFF-18A3-63FE67736651}" dt="2023-01-15T14:34:50.872" v="1500" actId="1076"/>
          <ac:spMkLst>
            <pc:docMk/>
            <pc:sldMk cId="2357415052" sldId="568"/>
            <ac:spMk id="12" creationId="{25AD9F50-F6CC-7019-0873-EA8F6C2F7301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4:26:25.338" v="1259"/>
          <ac:spMkLst>
            <pc:docMk/>
            <pc:sldMk cId="2357415052" sldId="568"/>
            <ac:spMk id="14" creationId="{33EE7C55-2CF7-CFAC-1878-9AA30C9DA014}"/>
          </ac:spMkLst>
        </pc:spChg>
        <pc:spChg chg="add mod">
          <ac:chgData name="Roberta Tucker" userId="S::r.tucker@uwtsd.ac.uk::27ca61ee-ba03-4b92-a89a-1d5600e2200a" providerId="AD" clId="Web-{BFDB71F7-5557-BCFF-18A3-63FE67736651}" dt="2023-01-15T14:39:50.538" v="1543" actId="1076"/>
          <ac:spMkLst>
            <pc:docMk/>
            <pc:sldMk cId="2357415052" sldId="568"/>
            <ac:spMk id="16" creationId="{F96DC180-1347-E987-34BB-9C167D4AD868}"/>
          </ac:spMkLst>
        </pc:spChg>
        <pc:spChg chg="add mod">
          <ac:chgData name="Roberta Tucker" userId="S::r.tucker@uwtsd.ac.uk::27ca61ee-ba03-4b92-a89a-1d5600e2200a" providerId="AD" clId="Web-{BFDB71F7-5557-BCFF-18A3-63FE67736651}" dt="2023-01-15T14:39:55.069" v="1544" actId="1076"/>
          <ac:spMkLst>
            <pc:docMk/>
            <pc:sldMk cId="2357415052" sldId="568"/>
            <ac:spMk id="18" creationId="{DFB947A8-DFF1-75F1-4ABA-859EE8D3BCAC}"/>
          </ac:spMkLst>
        </pc:spChg>
        <pc:spChg chg="add mod">
          <ac:chgData name="Roberta Tucker" userId="S::r.tucker@uwtsd.ac.uk::27ca61ee-ba03-4b92-a89a-1d5600e2200a" providerId="AD" clId="Web-{BFDB71F7-5557-BCFF-18A3-63FE67736651}" dt="2023-01-15T14:39:44.429" v="1541" actId="1076"/>
          <ac:spMkLst>
            <pc:docMk/>
            <pc:sldMk cId="2357415052" sldId="568"/>
            <ac:spMk id="19" creationId="{0D346F4A-B8A8-79CE-1B54-87244D03FAF6}"/>
          </ac:spMkLst>
        </pc:spChg>
        <pc:picChg chg="del">
          <ac:chgData name="Roberta Tucker" userId="S::r.tucker@uwtsd.ac.uk::27ca61ee-ba03-4b92-a89a-1d5600e2200a" providerId="AD" clId="Web-{BFDB71F7-5557-BCFF-18A3-63FE67736651}" dt="2023-01-15T14:10:51.313" v="785"/>
          <ac:picMkLst>
            <pc:docMk/>
            <pc:sldMk cId="2357415052" sldId="568"/>
            <ac:picMk id="6" creationId="{6A127408-D516-E531-AB2B-AF7AC5888C3A}"/>
          </ac:picMkLst>
        </pc:picChg>
        <pc:picChg chg="del">
          <ac:chgData name="Roberta Tucker" userId="S::r.tucker@uwtsd.ac.uk::27ca61ee-ba03-4b92-a89a-1d5600e2200a" providerId="AD" clId="Web-{BFDB71F7-5557-BCFF-18A3-63FE67736651}" dt="2023-01-15T14:10:52.750" v="786"/>
          <ac:picMkLst>
            <pc:docMk/>
            <pc:sldMk cId="2357415052" sldId="568"/>
            <ac:picMk id="10" creationId="{445F4AE2-1666-7B83-3A8C-0C3371CF5CB8}"/>
          </ac:picMkLst>
        </pc:picChg>
        <pc:picChg chg="del">
          <ac:chgData name="Roberta Tucker" userId="S::r.tucker@uwtsd.ac.uk::27ca61ee-ba03-4b92-a89a-1d5600e2200a" providerId="AD" clId="Web-{BFDB71F7-5557-BCFF-18A3-63FE67736651}" dt="2023-01-15T14:10:54.063" v="787"/>
          <ac:picMkLst>
            <pc:docMk/>
            <pc:sldMk cId="2357415052" sldId="568"/>
            <ac:picMk id="17" creationId="{E2525AA9-1559-520E-C2DF-A11FEA5C4727}"/>
          </ac:picMkLst>
        </pc:picChg>
      </pc:sldChg>
      <pc:sldChg chg="modSp add del replId">
        <pc:chgData name="Roberta Tucker" userId="S::r.tucker@uwtsd.ac.uk::27ca61ee-ba03-4b92-a89a-1d5600e2200a" providerId="AD" clId="Web-{BFDB71F7-5557-BCFF-18A3-63FE67736651}" dt="2023-01-15T15:03:06.279" v="1683"/>
        <pc:sldMkLst>
          <pc:docMk/>
          <pc:sldMk cId="1201869661" sldId="569"/>
        </pc:sldMkLst>
        <pc:spChg chg="mod">
          <ac:chgData name="Roberta Tucker" userId="S::r.tucker@uwtsd.ac.uk::27ca61ee-ba03-4b92-a89a-1d5600e2200a" providerId="AD" clId="Web-{BFDB71F7-5557-BCFF-18A3-63FE67736651}" dt="2023-01-15T14:40:37.633" v="1549" actId="1076"/>
          <ac:spMkLst>
            <pc:docMk/>
            <pc:sldMk cId="1201869661" sldId="569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BFDB71F7-5557-BCFF-18A3-63FE67736651}" dt="2023-01-15T14:41:12.868" v="1551" actId="20577"/>
          <ac:spMkLst>
            <pc:docMk/>
            <pc:sldMk cId="1201869661" sldId="569"/>
            <ac:spMk id="8" creationId="{7AA00AEB-CAFE-8DDA-01B2-30C4D3604284}"/>
          </ac:spMkLst>
        </pc:spChg>
        <pc:spChg chg="mod">
          <ac:chgData name="Roberta Tucker" userId="S::r.tucker@uwtsd.ac.uk::27ca61ee-ba03-4b92-a89a-1d5600e2200a" providerId="AD" clId="Web-{BFDB71F7-5557-BCFF-18A3-63FE67736651}" dt="2023-01-15T14:42:42.762" v="1557" actId="1076"/>
          <ac:spMkLst>
            <pc:docMk/>
            <pc:sldMk cId="1201869661" sldId="569"/>
            <ac:spMk id="12" creationId="{25AD9F50-F6CC-7019-0873-EA8F6C2F7301}"/>
          </ac:spMkLst>
        </pc:spChg>
        <pc:spChg chg="mod">
          <ac:chgData name="Roberta Tucker" userId="S::r.tucker@uwtsd.ac.uk::27ca61ee-ba03-4b92-a89a-1d5600e2200a" providerId="AD" clId="Web-{BFDB71F7-5557-BCFF-18A3-63FE67736651}" dt="2023-01-15T14:48:21.490" v="1590" actId="20577"/>
          <ac:spMkLst>
            <pc:docMk/>
            <pc:sldMk cId="1201869661" sldId="569"/>
            <ac:spMk id="16" creationId="{F96DC180-1347-E987-34BB-9C167D4AD868}"/>
          </ac:spMkLst>
        </pc:spChg>
        <pc:spChg chg="mod">
          <ac:chgData name="Roberta Tucker" userId="S::r.tucker@uwtsd.ac.uk::27ca61ee-ba03-4b92-a89a-1d5600e2200a" providerId="AD" clId="Web-{BFDB71F7-5557-BCFF-18A3-63FE67736651}" dt="2023-01-15T14:50:17.508" v="1607" actId="1076"/>
          <ac:spMkLst>
            <pc:docMk/>
            <pc:sldMk cId="1201869661" sldId="569"/>
            <ac:spMk id="18" creationId="{DFB947A8-DFF1-75F1-4ABA-859EE8D3BCAC}"/>
          </ac:spMkLst>
        </pc:spChg>
        <pc:spChg chg="mod">
          <ac:chgData name="Roberta Tucker" userId="S::r.tucker@uwtsd.ac.uk::27ca61ee-ba03-4b92-a89a-1d5600e2200a" providerId="AD" clId="Web-{BFDB71F7-5557-BCFF-18A3-63FE67736651}" dt="2023-01-15T14:50:20.383" v="1608" actId="1076"/>
          <ac:spMkLst>
            <pc:docMk/>
            <pc:sldMk cId="1201869661" sldId="569"/>
            <ac:spMk id="19" creationId="{0D346F4A-B8A8-79CE-1B54-87244D03FAF6}"/>
          </ac:spMkLst>
        </pc:spChg>
      </pc:sldChg>
      <pc:sldChg chg="addSp delSp modSp add replId">
        <pc:chgData name="Roberta Tucker" userId="S::r.tucker@uwtsd.ac.uk::27ca61ee-ba03-4b92-a89a-1d5600e2200a" providerId="AD" clId="Web-{BFDB71F7-5557-BCFF-18A3-63FE67736651}" dt="2023-01-15T15:03:56.828" v="1708" actId="20577"/>
        <pc:sldMkLst>
          <pc:docMk/>
          <pc:sldMk cId="680070414" sldId="570"/>
        </pc:sldMkLst>
        <pc:spChg chg="mod">
          <ac:chgData name="Roberta Tucker" userId="S::r.tucker@uwtsd.ac.uk::27ca61ee-ba03-4b92-a89a-1d5600e2200a" providerId="AD" clId="Web-{BFDB71F7-5557-BCFF-18A3-63FE67736651}" dt="2023-01-15T14:52:23.793" v="1624" actId="20577"/>
          <ac:spMkLst>
            <pc:docMk/>
            <pc:sldMk cId="680070414" sldId="570"/>
            <ac:spMk id="2" creationId="{BD754FA5-2DEB-49E1-1FB5-633B9D062E52}"/>
          </ac:spMkLst>
        </pc:spChg>
        <pc:spChg chg="add mod">
          <ac:chgData name="Roberta Tucker" userId="S::r.tucker@uwtsd.ac.uk::27ca61ee-ba03-4b92-a89a-1d5600e2200a" providerId="AD" clId="Web-{BFDB71F7-5557-BCFF-18A3-63FE67736651}" dt="2023-01-15T15:03:56.828" v="1708" actId="20577"/>
          <ac:spMkLst>
            <pc:docMk/>
            <pc:sldMk cId="680070414" sldId="570"/>
            <ac:spMk id="3" creationId="{20B9F5AF-01C3-F93E-4766-CF5659815EFF}"/>
          </ac:spMkLst>
        </pc:spChg>
        <pc:spChg chg="del">
          <ac:chgData name="Roberta Tucker" userId="S::r.tucker@uwtsd.ac.uk::27ca61ee-ba03-4b92-a89a-1d5600e2200a" providerId="AD" clId="Web-{BFDB71F7-5557-BCFF-18A3-63FE67736651}" dt="2023-01-15T14:52:12.480" v="1614"/>
          <ac:spMkLst>
            <pc:docMk/>
            <pc:sldMk cId="680070414" sldId="570"/>
            <ac:spMk id="8" creationId="{7AA00AEB-CAFE-8DDA-01B2-30C4D3604284}"/>
          </ac:spMkLst>
        </pc:spChg>
        <pc:spChg chg="del">
          <ac:chgData name="Roberta Tucker" userId="S::r.tucker@uwtsd.ac.uk::27ca61ee-ba03-4b92-a89a-1d5600e2200a" providerId="AD" clId="Web-{BFDB71F7-5557-BCFF-18A3-63FE67736651}" dt="2023-01-15T14:52:09.277" v="1613"/>
          <ac:spMkLst>
            <pc:docMk/>
            <pc:sldMk cId="680070414" sldId="570"/>
            <ac:spMk id="12" creationId="{25AD9F50-F6CC-7019-0873-EA8F6C2F7301}"/>
          </ac:spMkLst>
        </pc:spChg>
        <pc:spChg chg="del">
          <ac:chgData name="Roberta Tucker" userId="S::r.tucker@uwtsd.ac.uk::27ca61ee-ba03-4b92-a89a-1d5600e2200a" providerId="AD" clId="Web-{BFDB71F7-5557-BCFF-18A3-63FE67736651}" dt="2023-01-15T14:52:01.996" v="1610"/>
          <ac:spMkLst>
            <pc:docMk/>
            <pc:sldMk cId="680070414" sldId="570"/>
            <ac:spMk id="16" creationId="{F96DC180-1347-E987-34BB-9C167D4AD868}"/>
          </ac:spMkLst>
        </pc:spChg>
        <pc:spChg chg="del">
          <ac:chgData name="Roberta Tucker" userId="S::r.tucker@uwtsd.ac.uk::27ca61ee-ba03-4b92-a89a-1d5600e2200a" providerId="AD" clId="Web-{BFDB71F7-5557-BCFF-18A3-63FE67736651}" dt="2023-01-15T14:52:04.168" v="1611"/>
          <ac:spMkLst>
            <pc:docMk/>
            <pc:sldMk cId="680070414" sldId="570"/>
            <ac:spMk id="18" creationId="{DFB947A8-DFF1-75F1-4ABA-859EE8D3BCAC}"/>
          </ac:spMkLst>
        </pc:spChg>
        <pc:spChg chg="del">
          <ac:chgData name="Roberta Tucker" userId="S::r.tucker@uwtsd.ac.uk::27ca61ee-ba03-4b92-a89a-1d5600e2200a" providerId="AD" clId="Web-{BFDB71F7-5557-BCFF-18A3-63FE67736651}" dt="2023-01-15T14:52:06.230" v="1612"/>
          <ac:spMkLst>
            <pc:docMk/>
            <pc:sldMk cId="680070414" sldId="570"/>
            <ac:spMk id="19" creationId="{0D346F4A-B8A8-79CE-1B54-87244D03FAF6}"/>
          </ac:spMkLst>
        </pc:spChg>
      </pc:sldChg>
      <pc:sldChg chg="modSp add del replId">
        <pc:chgData name="Roberta Tucker" userId="S::r.tucker@uwtsd.ac.uk::27ca61ee-ba03-4b92-a89a-1d5600e2200a" providerId="AD" clId="Web-{BFDB71F7-5557-BCFF-18A3-63FE67736651}" dt="2023-01-15T15:03:23.686" v="1689"/>
        <pc:sldMkLst>
          <pc:docMk/>
          <pc:sldMk cId="3355716431" sldId="571"/>
        </pc:sldMkLst>
        <pc:spChg chg="mod">
          <ac:chgData name="Roberta Tucker" userId="S::r.tucker@uwtsd.ac.uk::27ca61ee-ba03-4b92-a89a-1d5600e2200a" providerId="AD" clId="Web-{BFDB71F7-5557-BCFF-18A3-63FE67736651}" dt="2023-01-15T14:56:54.597" v="1663" actId="20577"/>
          <ac:spMkLst>
            <pc:docMk/>
            <pc:sldMk cId="3355716431" sldId="571"/>
            <ac:spMk id="2" creationId="{BD754FA5-2DEB-49E1-1FB5-633B9D062E52}"/>
          </ac:spMkLst>
        </pc:spChg>
      </pc:sldChg>
      <pc:sldChg chg="addSp delSp modSp add del replId">
        <pc:chgData name="Roberta Tucker" userId="S::r.tucker@uwtsd.ac.uk::27ca61ee-ba03-4b92-a89a-1d5600e2200a" providerId="AD" clId="Web-{BFDB71F7-5557-BCFF-18A3-63FE67736651}" dt="2023-01-15T18:45:09.117" v="1739"/>
        <pc:sldMkLst>
          <pc:docMk/>
          <pc:sldMk cId="4122194182" sldId="571"/>
        </pc:sldMkLst>
        <pc:spChg chg="del">
          <ac:chgData name="Roberta Tucker" userId="S::r.tucker@uwtsd.ac.uk::27ca61ee-ba03-4b92-a89a-1d5600e2200a" providerId="AD" clId="Web-{BFDB71F7-5557-BCFF-18A3-63FE67736651}" dt="2023-01-15T17:54:17.216" v="1715"/>
          <ac:spMkLst>
            <pc:docMk/>
            <pc:sldMk cId="4122194182" sldId="571"/>
            <ac:spMk id="2" creationId="{BD754FA5-2DEB-49E1-1FB5-633B9D062E52}"/>
          </ac:spMkLst>
        </pc:spChg>
        <pc:spChg chg="add del mod">
          <ac:chgData name="Roberta Tucker" userId="S::r.tucker@uwtsd.ac.uk::27ca61ee-ba03-4b92-a89a-1d5600e2200a" providerId="AD" clId="Web-{BFDB71F7-5557-BCFF-18A3-63FE67736651}" dt="2023-01-15T17:54:22.623" v="1717"/>
          <ac:spMkLst>
            <pc:docMk/>
            <pc:sldMk cId="4122194182" sldId="571"/>
            <ac:spMk id="5" creationId="{0CAFE83C-2E67-0BD0-F1EE-D3A45BCDBE49}"/>
          </ac:spMkLst>
        </pc:spChg>
        <pc:spChg chg="del">
          <ac:chgData name="Roberta Tucker" userId="S::r.tucker@uwtsd.ac.uk::27ca61ee-ba03-4b92-a89a-1d5600e2200a" providerId="AD" clId="Web-{BFDB71F7-5557-BCFF-18A3-63FE67736651}" dt="2023-01-15T17:54:19.482" v="1716"/>
          <ac:spMkLst>
            <pc:docMk/>
            <pc:sldMk cId="4122194182" sldId="571"/>
            <ac:spMk id="8" creationId="{7AA00AEB-CAFE-8DDA-01B2-30C4D3604284}"/>
          </ac:spMkLst>
        </pc:spChg>
        <pc:spChg chg="del">
          <ac:chgData name="Roberta Tucker" userId="S::r.tucker@uwtsd.ac.uk::27ca61ee-ba03-4b92-a89a-1d5600e2200a" providerId="AD" clId="Web-{BFDB71F7-5557-BCFF-18A3-63FE67736651}" dt="2023-01-15T17:53:26.262" v="1713"/>
          <ac:spMkLst>
            <pc:docMk/>
            <pc:sldMk cId="4122194182" sldId="571"/>
            <ac:spMk id="12" creationId="{25AD9F50-F6CC-7019-0873-EA8F6C2F7301}"/>
          </ac:spMkLst>
        </pc:spChg>
        <pc:spChg chg="del">
          <ac:chgData name="Roberta Tucker" userId="S::r.tucker@uwtsd.ac.uk::27ca61ee-ba03-4b92-a89a-1d5600e2200a" providerId="AD" clId="Web-{BFDB71F7-5557-BCFF-18A3-63FE67736651}" dt="2023-01-15T17:53:19.496" v="1710"/>
          <ac:spMkLst>
            <pc:docMk/>
            <pc:sldMk cId="4122194182" sldId="571"/>
            <ac:spMk id="16" creationId="{F96DC180-1347-E987-34BB-9C167D4AD868}"/>
          </ac:spMkLst>
        </pc:spChg>
        <pc:spChg chg="del">
          <ac:chgData name="Roberta Tucker" userId="S::r.tucker@uwtsd.ac.uk::27ca61ee-ba03-4b92-a89a-1d5600e2200a" providerId="AD" clId="Web-{BFDB71F7-5557-BCFF-18A3-63FE67736651}" dt="2023-01-15T17:53:21.355" v="1711"/>
          <ac:spMkLst>
            <pc:docMk/>
            <pc:sldMk cId="4122194182" sldId="571"/>
            <ac:spMk id="18" creationId="{DFB947A8-DFF1-75F1-4ABA-859EE8D3BCAC}"/>
          </ac:spMkLst>
        </pc:spChg>
        <pc:spChg chg="del">
          <ac:chgData name="Roberta Tucker" userId="S::r.tucker@uwtsd.ac.uk::27ca61ee-ba03-4b92-a89a-1d5600e2200a" providerId="AD" clId="Web-{BFDB71F7-5557-BCFF-18A3-63FE67736651}" dt="2023-01-15T17:53:23.636" v="1712"/>
          <ac:spMkLst>
            <pc:docMk/>
            <pc:sldMk cId="4122194182" sldId="571"/>
            <ac:spMk id="19" creationId="{0D346F4A-B8A8-79CE-1B54-87244D03FAF6}"/>
          </ac:spMkLst>
        </pc:spChg>
        <pc:picChg chg="add del mod">
          <ac:chgData name="Roberta Tucker" userId="S::r.tucker@uwtsd.ac.uk::27ca61ee-ba03-4b92-a89a-1d5600e2200a" providerId="AD" clId="Web-{BFDB71F7-5557-BCFF-18A3-63FE67736651}" dt="2023-01-15T17:54:37.795" v="1720"/>
          <ac:picMkLst>
            <pc:docMk/>
            <pc:sldMk cId="4122194182" sldId="571"/>
            <ac:picMk id="3" creationId="{977F6BC3-035D-8B02-B39B-505CE3F3DFD4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7:55:28.359" v="1726" actId="14100"/>
          <ac:picMkLst>
            <pc:docMk/>
            <pc:sldMk cId="4122194182" sldId="571"/>
            <ac:picMk id="6" creationId="{47A8294E-B75F-3848-CFC4-AD10E41A914C}"/>
          </ac:picMkLst>
        </pc:picChg>
      </pc:sldChg>
      <pc:sldChg chg="addSp delSp modSp add del replId">
        <pc:chgData name="Roberta Tucker" userId="S::r.tucker@uwtsd.ac.uk::27ca61ee-ba03-4b92-a89a-1d5600e2200a" providerId="AD" clId="Web-{BFDB71F7-5557-BCFF-18A3-63FE67736651}" dt="2023-01-15T18:45:11.570" v="1740"/>
        <pc:sldMkLst>
          <pc:docMk/>
          <pc:sldMk cId="2018002485" sldId="572"/>
        </pc:sldMkLst>
        <pc:picChg chg="add del mod">
          <ac:chgData name="Roberta Tucker" userId="S::r.tucker@uwtsd.ac.uk::27ca61ee-ba03-4b92-a89a-1d5600e2200a" providerId="AD" clId="Web-{BFDB71F7-5557-BCFF-18A3-63FE67736651}" dt="2023-01-15T17:56:52.064" v="1734"/>
          <ac:picMkLst>
            <pc:docMk/>
            <pc:sldMk cId="2018002485" sldId="572"/>
            <ac:picMk id="2" creationId="{228C34F4-D9C8-065E-F505-69EDD334591F}"/>
          </ac:picMkLst>
        </pc:picChg>
        <pc:picChg chg="add mod">
          <ac:chgData name="Roberta Tucker" userId="S::r.tucker@uwtsd.ac.uk::27ca61ee-ba03-4b92-a89a-1d5600e2200a" providerId="AD" clId="Web-{BFDB71F7-5557-BCFF-18A3-63FE67736651}" dt="2023-01-15T17:57:14.008" v="1738" actId="14100"/>
          <ac:picMkLst>
            <pc:docMk/>
            <pc:sldMk cId="2018002485" sldId="572"/>
            <ac:picMk id="3" creationId="{9F0624E3-CCCE-0775-7907-DA8C25B4E948}"/>
          </ac:picMkLst>
        </pc:picChg>
        <pc:picChg chg="del">
          <ac:chgData name="Roberta Tucker" userId="S::r.tucker@uwtsd.ac.uk::27ca61ee-ba03-4b92-a89a-1d5600e2200a" providerId="AD" clId="Web-{BFDB71F7-5557-BCFF-18A3-63FE67736651}" dt="2023-01-15T17:55:59.360" v="1728"/>
          <ac:picMkLst>
            <pc:docMk/>
            <pc:sldMk cId="2018002485" sldId="572"/>
            <ac:picMk id="6" creationId="{47A8294E-B75F-3848-CFC4-AD10E41A914C}"/>
          </ac:picMkLst>
        </pc:picChg>
      </pc:sldChg>
      <pc:sldMasterChg chg="addSldLayout">
        <pc:chgData name="Roberta Tucker" userId="S::r.tucker@uwtsd.ac.uk::27ca61ee-ba03-4b92-a89a-1d5600e2200a" providerId="AD" clId="Web-{BFDB71F7-5557-BCFF-18A3-63FE67736651}" dt="2023-01-15T14:05:50.789" v="735"/>
        <pc:sldMasterMkLst>
          <pc:docMk/>
          <pc:sldMasterMk cId="4019688148" sldId="2147483721"/>
        </pc:sldMasterMkLst>
        <pc:sldLayoutChg chg="add">
          <pc:chgData name="Roberta Tucker" userId="S::r.tucker@uwtsd.ac.uk::27ca61ee-ba03-4b92-a89a-1d5600e2200a" providerId="AD" clId="Web-{BFDB71F7-5557-BCFF-18A3-63FE67736651}" dt="2023-01-15T13:40:49.451" v="642"/>
          <pc:sldLayoutMkLst>
            <pc:docMk/>
            <pc:sldMasterMk cId="4019688148" sldId="2147483721"/>
            <pc:sldLayoutMk cId="221314325" sldId="2147483720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3:40:49.451" v="642"/>
          <pc:sldLayoutMkLst>
            <pc:docMk/>
            <pc:sldMasterMk cId="4019688148" sldId="2147483721"/>
            <pc:sldLayoutMk cId="4088726375" sldId="2147483724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4:04:58.912" v="733"/>
          <pc:sldLayoutMkLst>
            <pc:docMk/>
            <pc:sldMasterMk cId="4019688148" sldId="2147483721"/>
            <pc:sldLayoutMk cId="4088726375" sldId="2147483750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4:05:26.304" v="734"/>
          <pc:sldLayoutMkLst>
            <pc:docMk/>
            <pc:sldMasterMk cId="4019688148" sldId="2147483721"/>
            <pc:sldLayoutMk cId="4088726375" sldId="2147483751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4:05:50.789" v="735"/>
          <pc:sldLayoutMkLst>
            <pc:docMk/>
            <pc:sldMasterMk cId="4019688148" sldId="2147483721"/>
            <pc:sldLayoutMk cId="4088726375" sldId="2147483752"/>
          </pc:sldLayoutMkLst>
        </pc:sldLayoutChg>
      </pc:sldMasterChg>
      <pc:sldMasterChg chg="replId addSldLayout">
        <pc:chgData name="Roberta Tucker" userId="S::r.tucker@uwtsd.ac.uk::27ca61ee-ba03-4b92-a89a-1d5600e2200a" providerId="AD" clId="Web-{BFDB71F7-5557-BCFF-18A3-63FE67736651}" dt="2023-01-15T13:40:49.451" v="642"/>
        <pc:sldMasterMkLst>
          <pc:docMk/>
          <pc:sldMasterMk cId="10660577" sldId="2147483749"/>
        </pc:sldMasterMkLst>
        <pc:sldLayoutChg chg="add">
          <pc:chgData name="Roberta Tucker" userId="S::r.tucker@uwtsd.ac.uk::27ca61ee-ba03-4b92-a89a-1d5600e2200a" providerId="AD" clId="Web-{BFDB71F7-5557-BCFF-18A3-63FE67736651}" dt="2023-01-15T12:30:49.250" v="28"/>
          <pc:sldLayoutMkLst>
            <pc:docMk/>
            <pc:sldMasterMk cId="10660577" sldId="2147483749"/>
            <pc:sldLayoutMk cId="122029610" sldId="2147483736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45:43.977" v="313"/>
          <pc:sldLayoutMkLst>
            <pc:docMk/>
            <pc:sldMasterMk cId="10660577" sldId="2147483749"/>
            <pc:sldLayoutMk cId="122029610" sldId="2147483737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46:01.275" v="314"/>
          <pc:sldLayoutMkLst>
            <pc:docMk/>
            <pc:sldMasterMk cId="10660577" sldId="2147483749"/>
            <pc:sldLayoutMk cId="122029610" sldId="2147483738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46:16.572" v="315"/>
          <pc:sldLayoutMkLst>
            <pc:docMk/>
            <pc:sldMasterMk cId="10660577" sldId="2147483749"/>
            <pc:sldLayoutMk cId="122029610" sldId="2147483739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46:29.275" v="316"/>
          <pc:sldLayoutMkLst>
            <pc:docMk/>
            <pc:sldMasterMk cId="10660577" sldId="2147483749"/>
            <pc:sldLayoutMk cId="122029610" sldId="2147483740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55:21.105" v="389"/>
          <pc:sldLayoutMkLst>
            <pc:docMk/>
            <pc:sldMasterMk cId="10660577" sldId="2147483749"/>
            <pc:sldLayoutMk cId="122029610" sldId="2147483741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55:33.809" v="390"/>
          <pc:sldLayoutMkLst>
            <pc:docMk/>
            <pc:sldMasterMk cId="10660577" sldId="2147483749"/>
            <pc:sldLayoutMk cId="122029610" sldId="2147483742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55:47.981" v="391"/>
          <pc:sldLayoutMkLst>
            <pc:docMk/>
            <pc:sldMasterMk cId="10660577" sldId="2147483749"/>
            <pc:sldLayoutMk cId="122029610" sldId="2147483743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2:56:02.200" v="392"/>
          <pc:sldLayoutMkLst>
            <pc:docMk/>
            <pc:sldMasterMk cId="10660577" sldId="2147483749"/>
            <pc:sldLayoutMk cId="122029610" sldId="2147483744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3:06:24.735" v="487"/>
          <pc:sldLayoutMkLst>
            <pc:docMk/>
            <pc:sldMasterMk cId="10660577" sldId="2147483749"/>
            <pc:sldLayoutMk cId="122029610" sldId="2147483745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3:07:17.049" v="497"/>
          <pc:sldLayoutMkLst>
            <pc:docMk/>
            <pc:sldMasterMk cId="10660577" sldId="2147483749"/>
            <pc:sldLayoutMk cId="122029610" sldId="2147483746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3:08:42.364" v="515"/>
          <pc:sldLayoutMkLst>
            <pc:docMk/>
            <pc:sldMasterMk cId="10660577" sldId="2147483749"/>
            <pc:sldLayoutMk cId="122029610" sldId="2147483747"/>
          </pc:sldLayoutMkLst>
        </pc:sldLayoutChg>
        <pc:sldLayoutChg chg="add">
          <pc:chgData name="Roberta Tucker" userId="S::r.tucker@uwtsd.ac.uk::27ca61ee-ba03-4b92-a89a-1d5600e2200a" providerId="AD" clId="Web-{BFDB71F7-5557-BCFF-18A3-63FE67736651}" dt="2023-01-15T13:09:39.287" v="528"/>
          <pc:sldLayoutMkLst>
            <pc:docMk/>
            <pc:sldMasterMk cId="10660577" sldId="2147483749"/>
            <pc:sldLayoutMk cId="122029610" sldId="2147483748"/>
          </pc:sldLayoutMkLst>
        </pc:sldLayoutChg>
      </pc:sldMasterChg>
    </pc:docChg>
  </pc:docChgLst>
  <pc:docChgLst>
    <pc:chgData name="Roberta Tucker" userId="S::r.tucker@uwtsd.ac.uk::27ca61ee-ba03-4b92-a89a-1d5600e2200a" providerId="AD" clId="Web-{2BC2F715-580C-9BE5-5FD3-5D63AE746EFD}"/>
    <pc:docChg chg="delSld modSld sldOrd">
      <pc:chgData name="Roberta Tucker" userId="S::r.tucker@uwtsd.ac.uk::27ca61ee-ba03-4b92-a89a-1d5600e2200a" providerId="AD" clId="Web-{2BC2F715-580C-9BE5-5FD3-5D63AE746EFD}" dt="2023-09-25T12:10:58.192" v="15"/>
      <pc:docMkLst>
        <pc:docMk/>
      </pc:docMkLst>
      <pc:sldChg chg="modSp">
        <pc:chgData name="Roberta Tucker" userId="S::r.tucker@uwtsd.ac.uk::27ca61ee-ba03-4b92-a89a-1d5600e2200a" providerId="AD" clId="Web-{2BC2F715-580C-9BE5-5FD3-5D63AE746EFD}" dt="2023-09-25T11:58:59.078" v="3" actId="20577"/>
        <pc:sldMkLst>
          <pc:docMk/>
          <pc:sldMk cId="3159488521" sldId="525"/>
        </pc:sldMkLst>
        <pc:spChg chg="mod">
          <ac:chgData name="Roberta Tucker" userId="S::r.tucker@uwtsd.ac.uk::27ca61ee-ba03-4b92-a89a-1d5600e2200a" providerId="AD" clId="Web-{2BC2F715-580C-9BE5-5FD3-5D63AE746EFD}" dt="2023-09-25T11:58:59.078" v="3" actId="20577"/>
          <ac:spMkLst>
            <pc:docMk/>
            <pc:sldMk cId="3159488521" sldId="525"/>
            <ac:spMk id="5" creationId="{0B019432-F0E9-E765-2264-935D414F17CB}"/>
          </ac:spMkLst>
        </pc:spChg>
      </pc:sldChg>
      <pc:sldChg chg="delSp modSp mod modShow">
        <pc:chgData name="Roberta Tucker" userId="S::r.tucker@uwtsd.ac.uk::27ca61ee-ba03-4b92-a89a-1d5600e2200a" providerId="AD" clId="Web-{2BC2F715-580C-9BE5-5FD3-5D63AE746EFD}" dt="2023-09-25T12:10:58.192" v="15"/>
        <pc:sldMkLst>
          <pc:docMk/>
          <pc:sldMk cId="4172003288" sldId="543"/>
        </pc:sldMkLst>
        <pc:spChg chg="mod">
          <ac:chgData name="Roberta Tucker" userId="S::r.tucker@uwtsd.ac.uk::27ca61ee-ba03-4b92-a89a-1d5600e2200a" providerId="AD" clId="Web-{2BC2F715-580C-9BE5-5FD3-5D63AE746EFD}" dt="2023-09-25T12:10:08.909" v="11" actId="1076"/>
          <ac:spMkLst>
            <pc:docMk/>
            <pc:sldMk cId="4172003288" sldId="543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2BC2F715-580C-9BE5-5FD3-5D63AE746EFD}" dt="2023-09-25T12:10:17.472" v="13" actId="1076"/>
          <ac:spMkLst>
            <pc:docMk/>
            <pc:sldMk cId="4172003288" sldId="543"/>
            <ac:spMk id="8" creationId="{3A5C8780-AAFE-C157-F1CD-794A0094AC07}"/>
          </ac:spMkLst>
        </pc:spChg>
        <pc:spChg chg="del">
          <ac:chgData name="Roberta Tucker" userId="S::r.tucker@uwtsd.ac.uk::27ca61ee-ba03-4b92-a89a-1d5600e2200a" providerId="AD" clId="Web-{2BC2F715-580C-9BE5-5FD3-5D63AE746EFD}" dt="2023-09-25T12:09:59.909" v="10"/>
          <ac:spMkLst>
            <pc:docMk/>
            <pc:sldMk cId="4172003288" sldId="543"/>
            <ac:spMk id="19" creationId="{235DE09D-D17B-098D-58B5-343421F1A7D7}"/>
          </ac:spMkLst>
        </pc:spChg>
        <pc:spChg chg="del">
          <ac:chgData name="Roberta Tucker" userId="S::r.tucker@uwtsd.ac.uk::27ca61ee-ba03-4b92-a89a-1d5600e2200a" providerId="AD" clId="Web-{2BC2F715-580C-9BE5-5FD3-5D63AE746EFD}" dt="2023-09-25T12:09:57.252" v="9"/>
          <ac:spMkLst>
            <pc:docMk/>
            <pc:sldMk cId="4172003288" sldId="543"/>
            <ac:spMk id="20" creationId="{7FDC865F-D29B-1CE1-399C-595F1D50394C}"/>
          </ac:spMkLst>
        </pc:spChg>
        <pc:spChg chg="del">
          <ac:chgData name="Roberta Tucker" userId="S::r.tucker@uwtsd.ac.uk::27ca61ee-ba03-4b92-a89a-1d5600e2200a" providerId="AD" clId="Web-{2BC2F715-580C-9BE5-5FD3-5D63AE746EFD}" dt="2023-09-25T12:09:55.049" v="8"/>
          <ac:spMkLst>
            <pc:docMk/>
            <pc:sldMk cId="4172003288" sldId="543"/>
            <ac:spMk id="26" creationId="{C18F605F-FA58-786A-A604-7B2F1F8A4916}"/>
          </ac:spMkLst>
        </pc:spChg>
        <pc:picChg chg="mod">
          <ac:chgData name="Roberta Tucker" userId="S::r.tucker@uwtsd.ac.uk::27ca61ee-ba03-4b92-a89a-1d5600e2200a" providerId="AD" clId="Web-{2BC2F715-580C-9BE5-5FD3-5D63AE746EFD}" dt="2023-09-25T12:10:23.597" v="14" actId="1076"/>
          <ac:picMkLst>
            <pc:docMk/>
            <pc:sldMk cId="4172003288" sldId="543"/>
            <ac:picMk id="3" creationId="{92F2E476-9EC2-9E12-AD08-7ED32981B72F}"/>
          </ac:picMkLst>
        </pc:picChg>
        <pc:picChg chg="mod">
          <ac:chgData name="Roberta Tucker" userId="S::r.tucker@uwtsd.ac.uk::27ca61ee-ba03-4b92-a89a-1d5600e2200a" providerId="AD" clId="Web-{2BC2F715-580C-9BE5-5FD3-5D63AE746EFD}" dt="2023-09-25T12:10:11.659" v="12" actId="1076"/>
          <ac:picMkLst>
            <pc:docMk/>
            <pc:sldMk cId="4172003288" sldId="543"/>
            <ac:picMk id="14" creationId="{2C4C9B82-BE4E-0E73-511D-4815B445E897}"/>
          </ac:picMkLst>
        </pc:picChg>
      </pc:sldChg>
      <pc:sldChg chg="ord">
        <pc:chgData name="Roberta Tucker" userId="S::r.tucker@uwtsd.ac.uk::27ca61ee-ba03-4b92-a89a-1d5600e2200a" providerId="AD" clId="Web-{2BC2F715-580C-9BE5-5FD3-5D63AE746EFD}" dt="2023-09-25T11:59:36.329" v="5"/>
        <pc:sldMkLst>
          <pc:docMk/>
          <pc:sldMk cId="3496261296" sldId="555"/>
        </pc:sldMkLst>
      </pc:sldChg>
      <pc:sldChg chg="ord">
        <pc:chgData name="Roberta Tucker" userId="S::r.tucker@uwtsd.ac.uk::27ca61ee-ba03-4b92-a89a-1d5600e2200a" providerId="AD" clId="Web-{2BC2F715-580C-9BE5-5FD3-5D63AE746EFD}" dt="2023-09-25T12:00:15.330" v="7"/>
        <pc:sldMkLst>
          <pc:docMk/>
          <pc:sldMk cId="99784272" sldId="560"/>
        </pc:sldMkLst>
      </pc:sldChg>
      <pc:sldChg chg="del">
        <pc:chgData name="Roberta Tucker" userId="S::r.tucker@uwtsd.ac.uk::27ca61ee-ba03-4b92-a89a-1d5600e2200a" providerId="AD" clId="Web-{2BC2F715-580C-9BE5-5FD3-5D63AE746EFD}" dt="2023-09-25T09:41:46.058" v="0"/>
        <pc:sldMkLst>
          <pc:docMk/>
          <pc:sldMk cId="3049422868" sldId="572"/>
        </pc:sldMkLst>
      </pc:sldChg>
    </pc:docChg>
  </pc:docChgLst>
  <pc:docChgLst>
    <pc:chgData name="Roberta Tucker" userId="S::r.tucker@uwtsd.ac.uk::27ca61ee-ba03-4b92-a89a-1d5600e2200a" providerId="AD" clId="Web-{AF8350A1-CEFB-E55E-46D1-4240EAF41B25}"/>
    <pc:docChg chg="modSld sldOrd">
      <pc:chgData name="Roberta Tucker" userId="S::r.tucker@uwtsd.ac.uk::27ca61ee-ba03-4b92-a89a-1d5600e2200a" providerId="AD" clId="Web-{AF8350A1-CEFB-E55E-46D1-4240EAF41B25}" dt="2022-09-06T19:11:35.474" v="243"/>
      <pc:docMkLst>
        <pc:docMk/>
      </pc:docMkLst>
      <pc:sldChg chg="modSp">
        <pc:chgData name="Roberta Tucker" userId="S::r.tucker@uwtsd.ac.uk::27ca61ee-ba03-4b92-a89a-1d5600e2200a" providerId="AD" clId="Web-{AF8350A1-CEFB-E55E-46D1-4240EAF41B25}" dt="2022-09-06T18:42:41.372" v="242"/>
        <pc:sldMkLst>
          <pc:docMk/>
          <pc:sldMk cId="4081661565" sldId="297"/>
        </pc:sldMkLst>
        <pc:graphicFrameChg chg="mod modGraphic">
          <ac:chgData name="Roberta Tucker" userId="S::r.tucker@uwtsd.ac.uk::27ca61ee-ba03-4b92-a89a-1d5600e2200a" providerId="AD" clId="Web-{AF8350A1-CEFB-E55E-46D1-4240EAF41B25}" dt="2022-09-06T18:42:41.372" v="242"/>
          <ac:graphicFrameMkLst>
            <pc:docMk/>
            <pc:sldMk cId="4081661565" sldId="297"/>
            <ac:graphicFrameMk id="4" creationId="{6DBD2292-F3B6-E6FB-18A6-522CF835C85F}"/>
          </ac:graphicFrameMkLst>
        </pc:graphicFrameChg>
      </pc:sldChg>
      <pc:sldChg chg="addSp modSp">
        <pc:chgData name="Roberta Tucker" userId="S::r.tucker@uwtsd.ac.uk::27ca61ee-ba03-4b92-a89a-1d5600e2200a" providerId="AD" clId="Web-{AF8350A1-CEFB-E55E-46D1-4240EAF41B25}" dt="2022-09-06T18:39:41.696" v="238" actId="20577"/>
        <pc:sldMkLst>
          <pc:docMk/>
          <pc:sldMk cId="4239307461" sldId="514"/>
        </pc:sldMkLst>
        <pc:spChg chg="add mod">
          <ac:chgData name="Roberta Tucker" userId="S::r.tucker@uwtsd.ac.uk::27ca61ee-ba03-4b92-a89a-1d5600e2200a" providerId="AD" clId="Web-{AF8350A1-CEFB-E55E-46D1-4240EAF41B25}" dt="2022-09-06T18:39:41.696" v="238" actId="20577"/>
          <ac:spMkLst>
            <pc:docMk/>
            <pc:sldMk cId="4239307461" sldId="514"/>
            <ac:spMk id="2" creationId="{5B63F6DE-FE5C-0289-DA36-761CA0B6D227}"/>
          </ac:spMkLst>
        </pc:spChg>
      </pc:sldChg>
      <pc:sldChg chg="ord">
        <pc:chgData name="Roberta Tucker" userId="S::r.tucker@uwtsd.ac.uk::27ca61ee-ba03-4b92-a89a-1d5600e2200a" providerId="AD" clId="Web-{AF8350A1-CEFB-E55E-46D1-4240EAF41B25}" dt="2022-09-06T19:11:35.474" v="243"/>
        <pc:sldMkLst>
          <pc:docMk/>
          <pc:sldMk cId="4029234870" sldId="519"/>
        </pc:sldMkLst>
      </pc:sldChg>
    </pc:docChg>
  </pc:docChgLst>
  <pc:docChgLst>
    <pc:chgData name="Roberta Tucker" userId="S::r.tucker@uwtsd.ac.uk::27ca61ee-ba03-4b92-a89a-1d5600e2200a" providerId="AD" clId="Web-{4A3CA6AF-B399-D3E4-12C9-93A5F5CC93E1}"/>
    <pc:docChg chg="addSld modSld">
      <pc:chgData name="Roberta Tucker" userId="S::r.tucker@uwtsd.ac.uk::27ca61ee-ba03-4b92-a89a-1d5600e2200a" providerId="AD" clId="Web-{4A3CA6AF-B399-D3E4-12C9-93A5F5CC93E1}" dt="2023-09-25T09:24:55.773" v="30" actId="1076"/>
      <pc:docMkLst>
        <pc:docMk/>
      </pc:docMkLst>
      <pc:sldChg chg="addSp delSp modSp">
        <pc:chgData name="Roberta Tucker" userId="S::r.tucker@uwtsd.ac.uk::27ca61ee-ba03-4b92-a89a-1d5600e2200a" providerId="AD" clId="Web-{4A3CA6AF-B399-D3E4-12C9-93A5F5CC93E1}" dt="2023-09-25T09:24:55.773" v="30" actId="1076"/>
        <pc:sldMkLst>
          <pc:docMk/>
          <pc:sldMk cId="850347198" sldId="571"/>
        </pc:sldMkLst>
        <pc:spChg chg="add del mod">
          <ac:chgData name="Roberta Tucker" userId="S::r.tucker@uwtsd.ac.uk::27ca61ee-ba03-4b92-a89a-1d5600e2200a" providerId="AD" clId="Web-{4A3CA6AF-B399-D3E4-12C9-93A5F5CC93E1}" dt="2023-09-25T09:24:45.836" v="25"/>
          <ac:spMkLst>
            <pc:docMk/>
            <pc:sldMk cId="850347198" sldId="571"/>
            <ac:spMk id="3" creationId="{EBAFCBD1-D57D-6190-9C03-B60E9DE5B3C4}"/>
          </ac:spMkLst>
        </pc:spChg>
        <pc:picChg chg="del">
          <ac:chgData name="Roberta Tucker" userId="S::r.tucker@uwtsd.ac.uk::27ca61ee-ba03-4b92-a89a-1d5600e2200a" providerId="AD" clId="Web-{4A3CA6AF-B399-D3E4-12C9-93A5F5CC93E1}" dt="2023-09-25T09:24:44.320" v="24"/>
          <ac:picMkLst>
            <pc:docMk/>
            <pc:sldMk cId="850347198" sldId="571"/>
            <ac:picMk id="4" creationId="{FEDDD833-4886-1DAF-FD5C-55F337E26957}"/>
          </ac:picMkLst>
        </pc:picChg>
        <pc:picChg chg="add mod ord">
          <ac:chgData name="Roberta Tucker" userId="S::r.tucker@uwtsd.ac.uk::27ca61ee-ba03-4b92-a89a-1d5600e2200a" providerId="AD" clId="Web-{4A3CA6AF-B399-D3E4-12C9-93A5F5CC93E1}" dt="2023-09-25T09:24:55.773" v="30" actId="1076"/>
          <ac:picMkLst>
            <pc:docMk/>
            <pc:sldMk cId="850347198" sldId="571"/>
            <ac:picMk id="5" creationId="{5E7FBB87-F7DB-389B-ABF5-AE3AF99ECE3C}"/>
          </ac:picMkLst>
        </pc:picChg>
      </pc:sldChg>
      <pc:sldChg chg="modSp add">
        <pc:chgData name="Roberta Tucker" userId="S::r.tucker@uwtsd.ac.uk::27ca61ee-ba03-4b92-a89a-1d5600e2200a" providerId="AD" clId="Web-{4A3CA6AF-B399-D3E4-12C9-93A5F5CC93E1}" dt="2023-09-25T09:24:23.991" v="23" actId="1076"/>
        <pc:sldMkLst>
          <pc:docMk/>
          <pc:sldMk cId="3049422868" sldId="572"/>
        </pc:sldMkLst>
        <pc:spChg chg="mod">
          <ac:chgData name="Roberta Tucker" userId="S::r.tucker@uwtsd.ac.uk::27ca61ee-ba03-4b92-a89a-1d5600e2200a" providerId="AD" clId="Web-{4A3CA6AF-B399-D3E4-12C9-93A5F5CC93E1}" dt="2023-09-25T09:24:01.100" v="20" actId="20577"/>
          <ac:spMkLst>
            <pc:docMk/>
            <pc:sldMk cId="3049422868" sldId="572"/>
            <ac:spMk id="4" creationId="{88B348B4-1179-40C0-B903-717D79F0A399}"/>
          </ac:spMkLst>
        </pc:spChg>
        <pc:picChg chg="mod">
          <ac:chgData name="Roberta Tucker" userId="S::r.tucker@uwtsd.ac.uk::27ca61ee-ba03-4b92-a89a-1d5600e2200a" providerId="AD" clId="Web-{4A3CA6AF-B399-D3E4-12C9-93A5F5CC93E1}" dt="2023-09-25T09:23:34.802" v="3" actId="1076"/>
          <ac:picMkLst>
            <pc:docMk/>
            <pc:sldMk cId="3049422868" sldId="572"/>
            <ac:picMk id="6" creationId="{A1CF0450-3738-4D52-BF18-A90C1F16AC64}"/>
          </ac:picMkLst>
        </pc:picChg>
        <pc:picChg chg="mod">
          <ac:chgData name="Roberta Tucker" userId="S::r.tucker@uwtsd.ac.uk::27ca61ee-ba03-4b92-a89a-1d5600e2200a" providerId="AD" clId="Web-{4A3CA6AF-B399-D3E4-12C9-93A5F5CC93E1}" dt="2023-09-25T09:23:32.771" v="2" actId="1076"/>
          <ac:picMkLst>
            <pc:docMk/>
            <pc:sldMk cId="3049422868" sldId="572"/>
            <ac:picMk id="8" creationId="{F3A63EAE-D921-4D74-B1C8-6D0E847DFDDE}"/>
          </ac:picMkLst>
        </pc:picChg>
        <pc:picChg chg="mod">
          <ac:chgData name="Roberta Tucker" userId="S::r.tucker@uwtsd.ac.uk::27ca61ee-ba03-4b92-a89a-1d5600e2200a" providerId="AD" clId="Web-{4A3CA6AF-B399-D3E4-12C9-93A5F5CC93E1}" dt="2023-09-25T09:24:17.538" v="22" actId="1076"/>
          <ac:picMkLst>
            <pc:docMk/>
            <pc:sldMk cId="3049422868" sldId="572"/>
            <ac:picMk id="10" creationId="{8A4FC9B1-AAE5-49E7-9209-B1CD7DC8CD92}"/>
          </ac:picMkLst>
        </pc:picChg>
        <pc:picChg chg="mod ord">
          <ac:chgData name="Roberta Tucker" userId="S::r.tucker@uwtsd.ac.uk::27ca61ee-ba03-4b92-a89a-1d5600e2200a" providerId="AD" clId="Web-{4A3CA6AF-B399-D3E4-12C9-93A5F5CC93E1}" dt="2023-09-25T09:24:23.991" v="23" actId="1076"/>
          <ac:picMkLst>
            <pc:docMk/>
            <pc:sldMk cId="3049422868" sldId="572"/>
            <ac:picMk id="12" creationId="{937FAC84-23F1-401F-A313-68AD63D601F8}"/>
          </ac:picMkLst>
        </pc:picChg>
      </pc:sldChg>
    </pc:docChg>
  </pc:docChgLst>
  <pc:docChgLst>
    <pc:chgData name="Roberta Tucker" userId="S::r.tucker@uwtsd.ac.uk::27ca61ee-ba03-4b92-a89a-1d5600e2200a" providerId="AD" clId="Web-{AC064B4C-D7CA-CD39-B45D-01CC1F697117}"/>
    <pc:docChg chg="addSld delSld modSld addMainMaster modMainMaster">
      <pc:chgData name="Roberta Tucker" userId="S::r.tucker@uwtsd.ac.uk::27ca61ee-ba03-4b92-a89a-1d5600e2200a" providerId="AD" clId="Web-{AC064B4C-D7CA-CD39-B45D-01CC1F697117}" dt="2023-09-21T13:09:59.007" v="612"/>
      <pc:docMkLst>
        <pc:docMk/>
      </pc:docMkLst>
      <pc:sldChg chg="del">
        <pc:chgData name="Roberta Tucker" userId="S::r.tucker@uwtsd.ac.uk::27ca61ee-ba03-4b92-a89a-1d5600e2200a" providerId="AD" clId="Web-{AC064B4C-D7CA-CD39-B45D-01CC1F697117}" dt="2023-09-21T12:09:33.008" v="23"/>
        <pc:sldMkLst>
          <pc:docMk/>
          <pc:sldMk cId="3526516693" sldId="444"/>
        </pc:sldMkLst>
      </pc:sldChg>
      <pc:sldChg chg="modSp del">
        <pc:chgData name="Roberta Tucker" userId="S::r.tucker@uwtsd.ac.uk::27ca61ee-ba03-4b92-a89a-1d5600e2200a" providerId="AD" clId="Web-{AC064B4C-D7CA-CD39-B45D-01CC1F697117}" dt="2023-09-21T13:09:59.007" v="612"/>
        <pc:sldMkLst>
          <pc:docMk/>
          <pc:sldMk cId="2437550428" sldId="516"/>
        </pc:sldMkLst>
        <pc:spChg chg="mod">
          <ac:chgData name="Roberta Tucker" userId="S::r.tucker@uwtsd.ac.uk::27ca61ee-ba03-4b92-a89a-1d5600e2200a" providerId="AD" clId="Web-{AC064B4C-D7CA-CD39-B45D-01CC1F697117}" dt="2023-09-21T12:08:38.367" v="8" actId="20577"/>
          <ac:spMkLst>
            <pc:docMk/>
            <pc:sldMk cId="2437550428" sldId="516"/>
            <ac:spMk id="4" creationId="{88B348B4-1179-40C0-B903-717D79F0A399}"/>
          </ac:spMkLst>
        </pc:spChg>
        <pc:picChg chg="mod">
          <ac:chgData name="Roberta Tucker" userId="S::r.tucker@uwtsd.ac.uk::27ca61ee-ba03-4b92-a89a-1d5600e2200a" providerId="AD" clId="Web-{AC064B4C-D7CA-CD39-B45D-01CC1F697117}" dt="2023-09-21T13:09:25.975" v="604" actId="1076"/>
          <ac:picMkLst>
            <pc:docMk/>
            <pc:sldMk cId="2437550428" sldId="516"/>
            <ac:picMk id="6" creationId="{A1CF0450-3738-4D52-BF18-A90C1F16AC64}"/>
          </ac:picMkLst>
        </pc:picChg>
        <pc:picChg chg="mod">
          <ac:chgData name="Roberta Tucker" userId="S::r.tucker@uwtsd.ac.uk::27ca61ee-ba03-4b92-a89a-1d5600e2200a" providerId="AD" clId="Web-{AC064B4C-D7CA-CD39-B45D-01CC1F697117}" dt="2023-09-21T13:09:24.147" v="603" actId="1076"/>
          <ac:picMkLst>
            <pc:docMk/>
            <pc:sldMk cId="2437550428" sldId="516"/>
            <ac:picMk id="8" creationId="{F3A63EAE-D921-4D74-B1C8-6D0E847DFDDE}"/>
          </ac:picMkLst>
        </pc:picChg>
        <pc:picChg chg="mod">
          <ac:chgData name="Roberta Tucker" userId="S::r.tucker@uwtsd.ac.uk::27ca61ee-ba03-4b92-a89a-1d5600e2200a" providerId="AD" clId="Web-{AC064B4C-D7CA-CD39-B45D-01CC1F697117}" dt="2023-09-21T13:09:28.959" v="605" actId="1076"/>
          <ac:picMkLst>
            <pc:docMk/>
            <pc:sldMk cId="2437550428" sldId="516"/>
            <ac:picMk id="10" creationId="{8A4FC9B1-AAE5-49E7-9209-B1CD7DC8CD92}"/>
          </ac:picMkLst>
        </pc:picChg>
        <pc:picChg chg="mod">
          <ac:chgData name="Roberta Tucker" userId="S::r.tucker@uwtsd.ac.uk::27ca61ee-ba03-4b92-a89a-1d5600e2200a" providerId="AD" clId="Web-{AC064B4C-D7CA-CD39-B45D-01CC1F697117}" dt="2023-09-21T13:09:31.319" v="606" actId="1076"/>
          <ac:picMkLst>
            <pc:docMk/>
            <pc:sldMk cId="2437550428" sldId="516"/>
            <ac:picMk id="12" creationId="{937FAC84-23F1-401F-A313-68AD63D601F8}"/>
          </ac:picMkLst>
        </pc:picChg>
      </pc:sldChg>
      <pc:sldChg chg="del">
        <pc:chgData name="Roberta Tucker" userId="S::r.tucker@uwtsd.ac.uk::27ca61ee-ba03-4b92-a89a-1d5600e2200a" providerId="AD" clId="Web-{AC064B4C-D7CA-CD39-B45D-01CC1F697117}" dt="2023-09-21T13:09:17.365" v="601"/>
        <pc:sldMkLst>
          <pc:docMk/>
          <pc:sldMk cId="528674255" sldId="520"/>
        </pc:sldMkLst>
      </pc:sldChg>
      <pc:sldChg chg="addSp modSp">
        <pc:chgData name="Roberta Tucker" userId="S::r.tucker@uwtsd.ac.uk::27ca61ee-ba03-4b92-a89a-1d5600e2200a" providerId="AD" clId="Web-{AC064B4C-D7CA-CD39-B45D-01CC1F697117}" dt="2023-09-21T12:09:29.930" v="22" actId="14100"/>
        <pc:sldMkLst>
          <pc:docMk/>
          <pc:sldMk cId="2485985612" sldId="521"/>
        </pc:sldMkLst>
        <pc:spChg chg="mod">
          <ac:chgData name="Roberta Tucker" userId="S::r.tucker@uwtsd.ac.uk::27ca61ee-ba03-4b92-a89a-1d5600e2200a" providerId="AD" clId="Web-{AC064B4C-D7CA-CD39-B45D-01CC1F697117}" dt="2023-09-21T12:09:12.070" v="16" actId="20577"/>
          <ac:spMkLst>
            <pc:docMk/>
            <pc:sldMk cId="2485985612" sldId="521"/>
            <ac:spMk id="8" creationId="{57ED6D5D-E07C-2A2E-1770-B082DB384717}"/>
          </ac:spMkLst>
        </pc:spChg>
        <pc:spChg chg="mod">
          <ac:chgData name="Roberta Tucker" userId="S::r.tucker@uwtsd.ac.uk::27ca61ee-ba03-4b92-a89a-1d5600e2200a" providerId="AD" clId="Web-{AC064B4C-D7CA-CD39-B45D-01CC1F697117}" dt="2023-09-21T12:09:14.758" v="17" actId="20577"/>
          <ac:spMkLst>
            <pc:docMk/>
            <pc:sldMk cId="2485985612" sldId="521"/>
            <ac:spMk id="9" creationId="{692DA600-8D01-FC6B-936A-266F26A023C7}"/>
          </ac:spMkLst>
        </pc:spChg>
        <pc:picChg chg="add mod">
          <ac:chgData name="Roberta Tucker" userId="S::r.tucker@uwtsd.ac.uk::27ca61ee-ba03-4b92-a89a-1d5600e2200a" providerId="AD" clId="Web-{AC064B4C-D7CA-CD39-B45D-01CC1F697117}" dt="2023-09-21T12:09:29.930" v="22" actId="14100"/>
          <ac:picMkLst>
            <pc:docMk/>
            <pc:sldMk cId="2485985612" sldId="521"/>
            <ac:picMk id="2" creationId="{C8FEFEFC-E343-C3C9-87D4-80897782A74A}"/>
          </ac:picMkLst>
        </pc:picChg>
      </pc:sldChg>
      <pc:sldChg chg="addSp delSp modSp">
        <pc:chgData name="Roberta Tucker" userId="S::r.tucker@uwtsd.ac.uk::27ca61ee-ba03-4b92-a89a-1d5600e2200a" providerId="AD" clId="Web-{AC064B4C-D7CA-CD39-B45D-01CC1F697117}" dt="2023-09-21T12:13:21.279" v="46" actId="14100"/>
        <pc:sldMkLst>
          <pc:docMk/>
          <pc:sldMk cId="343991447" sldId="535"/>
        </pc:sldMkLst>
        <pc:spChg chg="mod">
          <ac:chgData name="Roberta Tucker" userId="S::r.tucker@uwtsd.ac.uk::27ca61ee-ba03-4b92-a89a-1d5600e2200a" providerId="AD" clId="Web-{AC064B4C-D7CA-CD39-B45D-01CC1F697117}" dt="2023-09-21T12:13:14.419" v="44" actId="1076"/>
          <ac:spMkLst>
            <pc:docMk/>
            <pc:sldMk cId="343991447" sldId="535"/>
            <ac:spMk id="5" creationId="{455B7FA2-EB4C-B261-7D87-961FD9E8234A}"/>
          </ac:spMkLst>
        </pc:spChg>
        <pc:spChg chg="add mod">
          <ac:chgData name="Roberta Tucker" userId="S::r.tucker@uwtsd.ac.uk::27ca61ee-ba03-4b92-a89a-1d5600e2200a" providerId="AD" clId="Web-{AC064B4C-D7CA-CD39-B45D-01CC1F697117}" dt="2023-09-21T12:13:21.279" v="46" actId="14100"/>
          <ac:spMkLst>
            <pc:docMk/>
            <pc:sldMk cId="343991447" sldId="535"/>
            <ac:spMk id="12" creationId="{0A54DF3D-D02F-AE7E-EA92-9DD436942951}"/>
          </ac:spMkLst>
        </pc:spChg>
        <pc:picChg chg="del">
          <ac:chgData name="Roberta Tucker" userId="S::r.tucker@uwtsd.ac.uk::27ca61ee-ba03-4b92-a89a-1d5600e2200a" providerId="AD" clId="Web-{AC064B4C-D7CA-CD39-B45D-01CC1F697117}" dt="2023-09-21T12:12:12.012" v="28"/>
          <ac:picMkLst>
            <pc:docMk/>
            <pc:sldMk cId="343991447" sldId="535"/>
            <ac:picMk id="4" creationId="{953D8745-7BE8-41F3-FBFE-FE6CA3BD2642}"/>
          </ac:picMkLst>
        </pc:picChg>
        <pc:picChg chg="add mod">
          <ac:chgData name="Roberta Tucker" userId="S::r.tucker@uwtsd.ac.uk::27ca61ee-ba03-4b92-a89a-1d5600e2200a" providerId="AD" clId="Web-{AC064B4C-D7CA-CD39-B45D-01CC1F697117}" dt="2023-09-21T12:10:54.041" v="27" actId="14100"/>
          <ac:picMkLst>
            <pc:docMk/>
            <pc:sldMk cId="343991447" sldId="535"/>
            <ac:picMk id="6" creationId="{B13ABF5C-4005-40A4-A1B1-F18B3903C121}"/>
          </ac:picMkLst>
        </pc:picChg>
        <pc:picChg chg="del">
          <ac:chgData name="Roberta Tucker" userId="S::r.tucker@uwtsd.ac.uk::27ca61ee-ba03-4b92-a89a-1d5600e2200a" providerId="AD" clId="Web-{AC064B4C-D7CA-CD39-B45D-01CC1F697117}" dt="2023-09-21T12:10:47.651" v="24"/>
          <ac:picMkLst>
            <pc:docMk/>
            <pc:sldMk cId="343991447" sldId="535"/>
            <ac:picMk id="7" creationId="{B65CCCCB-FFBB-BD0F-5EA9-CBA163AAC6D8}"/>
          </ac:picMkLst>
        </pc:picChg>
        <pc:picChg chg="add mod">
          <ac:chgData name="Roberta Tucker" userId="S::r.tucker@uwtsd.ac.uk::27ca61ee-ba03-4b92-a89a-1d5600e2200a" providerId="AD" clId="Web-{AC064B4C-D7CA-CD39-B45D-01CC1F697117}" dt="2023-09-21T12:12:19.106" v="31" actId="1076"/>
          <ac:picMkLst>
            <pc:docMk/>
            <pc:sldMk cId="343991447" sldId="535"/>
            <ac:picMk id="8" creationId="{455F4D27-5079-9A61-D183-5A86E8FA139C}"/>
          </ac:picMkLst>
        </pc:picChg>
        <pc:picChg chg="add mod">
          <ac:chgData name="Roberta Tucker" userId="S::r.tucker@uwtsd.ac.uk::27ca61ee-ba03-4b92-a89a-1d5600e2200a" providerId="AD" clId="Web-{AC064B4C-D7CA-CD39-B45D-01CC1F697117}" dt="2023-09-21T12:13:16.154" v="45" actId="1076"/>
          <ac:picMkLst>
            <pc:docMk/>
            <pc:sldMk cId="343991447" sldId="535"/>
            <ac:picMk id="10" creationId="{1BA7756E-E15B-BA65-DA14-C50A69CDB270}"/>
          </ac:picMkLst>
        </pc:picChg>
      </pc:sldChg>
      <pc:sldChg chg="modSp">
        <pc:chgData name="Roberta Tucker" userId="S::r.tucker@uwtsd.ac.uk::27ca61ee-ba03-4b92-a89a-1d5600e2200a" providerId="AD" clId="Web-{AC064B4C-D7CA-CD39-B45D-01CC1F697117}" dt="2023-09-21T12:19:37.631" v="226"/>
        <pc:sldMkLst>
          <pc:docMk/>
          <pc:sldMk cId="2833262614" sldId="539"/>
        </pc:sldMkLst>
        <pc:graphicFrameChg chg="mod modGraphic">
          <ac:chgData name="Roberta Tucker" userId="S::r.tucker@uwtsd.ac.uk::27ca61ee-ba03-4b92-a89a-1d5600e2200a" providerId="AD" clId="Web-{AC064B4C-D7CA-CD39-B45D-01CC1F697117}" dt="2023-09-21T12:15:00.437" v="105"/>
          <ac:graphicFrameMkLst>
            <pc:docMk/>
            <pc:sldMk cId="2833262614" sldId="539"/>
            <ac:graphicFrameMk id="6" creationId="{BEE48E74-54FD-B752-3AE2-0F05E64889D9}"/>
          </ac:graphicFrameMkLst>
        </pc:graphicFrameChg>
        <pc:graphicFrameChg chg="mod modGraphic">
          <ac:chgData name="Roberta Tucker" userId="S::r.tucker@uwtsd.ac.uk::27ca61ee-ba03-4b92-a89a-1d5600e2200a" providerId="AD" clId="Web-{AC064B4C-D7CA-CD39-B45D-01CC1F697117}" dt="2023-09-21T12:19:37.631" v="226"/>
          <ac:graphicFrameMkLst>
            <pc:docMk/>
            <pc:sldMk cId="2833262614" sldId="539"/>
            <ac:graphicFrameMk id="21" creationId="{0B71B86F-8848-C095-02D5-5784B555B26D}"/>
          </ac:graphicFrameMkLst>
        </pc:graphicFrameChg>
      </pc:sldChg>
      <pc:sldChg chg="modSp">
        <pc:chgData name="Roberta Tucker" userId="S::r.tucker@uwtsd.ac.uk::27ca61ee-ba03-4b92-a89a-1d5600e2200a" providerId="AD" clId="Web-{AC064B4C-D7CA-CD39-B45D-01CC1F697117}" dt="2023-09-21T12:22:46.432" v="564"/>
        <pc:sldMkLst>
          <pc:docMk/>
          <pc:sldMk cId="886765173" sldId="540"/>
        </pc:sldMkLst>
        <pc:graphicFrameChg chg="mod modGraphic">
          <ac:chgData name="Roberta Tucker" userId="S::r.tucker@uwtsd.ac.uk::27ca61ee-ba03-4b92-a89a-1d5600e2200a" providerId="AD" clId="Web-{AC064B4C-D7CA-CD39-B45D-01CC1F697117}" dt="2023-09-21T12:20:16.100" v="300"/>
          <ac:graphicFrameMkLst>
            <pc:docMk/>
            <pc:sldMk cId="886765173" sldId="540"/>
            <ac:graphicFrameMk id="3" creationId="{08C85193-DF96-D715-013E-BE5798CE17CE}"/>
          </ac:graphicFrameMkLst>
        </pc:graphicFrameChg>
        <pc:graphicFrameChg chg="mod modGraphic">
          <ac:chgData name="Roberta Tucker" userId="S::r.tucker@uwtsd.ac.uk::27ca61ee-ba03-4b92-a89a-1d5600e2200a" providerId="AD" clId="Web-{AC064B4C-D7CA-CD39-B45D-01CC1F697117}" dt="2023-09-21T12:22:05.462" v="480"/>
          <ac:graphicFrameMkLst>
            <pc:docMk/>
            <pc:sldMk cId="886765173" sldId="540"/>
            <ac:graphicFrameMk id="6" creationId="{BEE48E74-54FD-B752-3AE2-0F05E64889D9}"/>
          </ac:graphicFrameMkLst>
        </pc:graphicFrameChg>
        <pc:graphicFrameChg chg="mod modGraphic">
          <ac:chgData name="Roberta Tucker" userId="S::r.tucker@uwtsd.ac.uk::27ca61ee-ba03-4b92-a89a-1d5600e2200a" providerId="AD" clId="Web-{AC064B4C-D7CA-CD39-B45D-01CC1F697117}" dt="2023-09-21T12:22:46.432" v="564"/>
          <ac:graphicFrameMkLst>
            <pc:docMk/>
            <pc:sldMk cId="886765173" sldId="540"/>
            <ac:graphicFrameMk id="18" creationId="{44049A03-9477-2B76-7913-34CE9ECF04E4}"/>
          </ac:graphicFrameMkLst>
        </pc:graphicFrameChg>
      </pc:sldChg>
      <pc:sldChg chg="addSp delSp modSp">
        <pc:chgData name="Roberta Tucker" userId="S::r.tucker@uwtsd.ac.uk::27ca61ee-ba03-4b92-a89a-1d5600e2200a" providerId="AD" clId="Web-{AC064B4C-D7CA-CD39-B45D-01CC1F697117}" dt="2023-09-21T12:26:25.733" v="594" actId="14100"/>
        <pc:sldMkLst>
          <pc:docMk/>
          <pc:sldMk cId="4172003288" sldId="543"/>
        </pc:sldMkLst>
        <pc:spChg chg="mod">
          <ac:chgData name="Roberta Tucker" userId="S::r.tucker@uwtsd.ac.uk::27ca61ee-ba03-4b92-a89a-1d5600e2200a" providerId="AD" clId="Web-{AC064B4C-D7CA-CD39-B45D-01CC1F697117}" dt="2023-09-21T12:26:25.733" v="594" actId="14100"/>
          <ac:spMkLst>
            <pc:docMk/>
            <pc:sldMk cId="4172003288" sldId="543"/>
            <ac:spMk id="19" creationId="{235DE09D-D17B-098D-58B5-343421F1A7D7}"/>
          </ac:spMkLst>
        </pc:spChg>
        <pc:spChg chg="mod">
          <ac:chgData name="Roberta Tucker" userId="S::r.tucker@uwtsd.ac.uk::27ca61ee-ba03-4b92-a89a-1d5600e2200a" providerId="AD" clId="Web-{AC064B4C-D7CA-CD39-B45D-01CC1F697117}" dt="2023-09-21T12:26:01.233" v="574" actId="20577"/>
          <ac:spMkLst>
            <pc:docMk/>
            <pc:sldMk cId="4172003288" sldId="543"/>
            <ac:spMk id="22" creationId="{59F0789B-412C-DF65-204E-EC33DF5D5273}"/>
          </ac:spMkLst>
        </pc:spChg>
        <pc:picChg chg="add mod">
          <ac:chgData name="Roberta Tucker" userId="S::r.tucker@uwtsd.ac.uk::27ca61ee-ba03-4b92-a89a-1d5600e2200a" providerId="AD" clId="Web-{AC064B4C-D7CA-CD39-B45D-01CC1F697117}" dt="2023-09-21T12:24:45.153" v="569" actId="1076"/>
          <ac:picMkLst>
            <pc:docMk/>
            <pc:sldMk cId="4172003288" sldId="543"/>
            <ac:picMk id="3" creationId="{92F2E476-9EC2-9E12-AD08-7ED32981B72F}"/>
          </ac:picMkLst>
        </pc:picChg>
        <pc:picChg chg="del">
          <ac:chgData name="Roberta Tucker" userId="S::r.tucker@uwtsd.ac.uk::27ca61ee-ba03-4b92-a89a-1d5600e2200a" providerId="AD" clId="Web-{AC064B4C-D7CA-CD39-B45D-01CC1F697117}" dt="2023-09-21T12:24:37.418" v="565"/>
          <ac:picMkLst>
            <pc:docMk/>
            <pc:sldMk cId="4172003288" sldId="543"/>
            <ac:picMk id="17" creationId="{2CFFE572-D8C2-F2D7-1DC1-66838FF3D8EA}"/>
          </ac:picMkLst>
        </pc:picChg>
        <pc:picChg chg="del">
          <ac:chgData name="Roberta Tucker" userId="S::r.tucker@uwtsd.ac.uk::27ca61ee-ba03-4b92-a89a-1d5600e2200a" providerId="AD" clId="Web-{AC064B4C-D7CA-CD39-B45D-01CC1F697117}" dt="2023-09-21T12:25:55.686" v="571"/>
          <ac:picMkLst>
            <pc:docMk/>
            <pc:sldMk cId="4172003288" sldId="543"/>
            <ac:picMk id="27" creationId="{C1F2BFA7-3CAB-2D0B-603C-F4D14CAFD0CC}"/>
          </ac:picMkLst>
        </pc:picChg>
        <pc:picChg chg="del">
          <ac:chgData name="Roberta Tucker" userId="S::r.tucker@uwtsd.ac.uk::27ca61ee-ba03-4b92-a89a-1d5600e2200a" providerId="AD" clId="Web-{AC064B4C-D7CA-CD39-B45D-01CC1F697117}" dt="2023-09-21T12:25:49.404" v="570"/>
          <ac:picMkLst>
            <pc:docMk/>
            <pc:sldMk cId="4172003288" sldId="543"/>
            <ac:picMk id="28" creationId="{4BA92158-D916-7E84-C9D7-CCA8556F390B}"/>
          </ac:picMkLst>
        </pc:picChg>
      </pc:sldChg>
      <pc:sldChg chg="modSp">
        <pc:chgData name="Roberta Tucker" userId="S::r.tucker@uwtsd.ac.uk::27ca61ee-ba03-4b92-a89a-1d5600e2200a" providerId="AD" clId="Web-{AC064B4C-D7CA-CD39-B45D-01CC1F697117}" dt="2023-09-21T12:27:22.984" v="599" actId="20577"/>
        <pc:sldMkLst>
          <pc:docMk/>
          <pc:sldMk cId="680070414" sldId="570"/>
        </pc:sldMkLst>
        <pc:spChg chg="mod">
          <ac:chgData name="Roberta Tucker" userId="S::r.tucker@uwtsd.ac.uk::27ca61ee-ba03-4b92-a89a-1d5600e2200a" providerId="AD" clId="Web-{AC064B4C-D7CA-CD39-B45D-01CC1F697117}" dt="2023-09-21T12:27:22.984" v="599" actId="20577"/>
          <ac:spMkLst>
            <pc:docMk/>
            <pc:sldMk cId="680070414" sldId="570"/>
            <ac:spMk id="3" creationId="{20B9F5AF-01C3-F93E-4766-CF5659815EFF}"/>
          </ac:spMkLst>
        </pc:spChg>
      </pc:sldChg>
      <pc:sldChg chg="addSp delSp modSp add">
        <pc:chgData name="Roberta Tucker" userId="S::r.tucker@uwtsd.ac.uk::27ca61ee-ba03-4b92-a89a-1d5600e2200a" providerId="AD" clId="Web-{AC064B4C-D7CA-CD39-B45D-01CC1F697117}" dt="2023-09-21T13:09:54.850" v="611" actId="1076"/>
        <pc:sldMkLst>
          <pc:docMk/>
          <pc:sldMk cId="850347198" sldId="571"/>
        </pc:sldMkLst>
        <pc:spChg chg="add del mod">
          <ac:chgData name="Roberta Tucker" userId="S::r.tucker@uwtsd.ac.uk::27ca61ee-ba03-4b92-a89a-1d5600e2200a" providerId="AD" clId="Web-{AC064B4C-D7CA-CD39-B45D-01CC1F697117}" dt="2023-09-21T13:09:46.100" v="608"/>
          <ac:spMkLst>
            <pc:docMk/>
            <pc:sldMk cId="850347198" sldId="571"/>
            <ac:spMk id="3" creationId="{8081C2BE-CB1E-53C0-BD7E-1F7BAE3F9A60}"/>
          </ac:spMkLst>
        </pc:spChg>
        <pc:picChg chg="add mod ord">
          <ac:chgData name="Roberta Tucker" userId="S::r.tucker@uwtsd.ac.uk::27ca61ee-ba03-4b92-a89a-1d5600e2200a" providerId="AD" clId="Web-{AC064B4C-D7CA-CD39-B45D-01CC1F697117}" dt="2023-09-21T13:09:54.850" v="611" actId="1076"/>
          <ac:picMkLst>
            <pc:docMk/>
            <pc:sldMk cId="850347198" sldId="571"/>
            <ac:picMk id="4" creationId="{FEDDD833-4886-1DAF-FD5C-55F337E26957}"/>
          </ac:picMkLst>
        </pc:picChg>
        <pc:picChg chg="del">
          <ac:chgData name="Roberta Tucker" userId="S::r.tucker@uwtsd.ac.uk::27ca61ee-ba03-4b92-a89a-1d5600e2200a" providerId="AD" clId="Web-{AC064B4C-D7CA-CD39-B45D-01CC1F697117}" dt="2023-09-21T13:09:44.569" v="607"/>
          <ac:picMkLst>
            <pc:docMk/>
            <pc:sldMk cId="850347198" sldId="571"/>
            <ac:picMk id="8" creationId="{9C0F7390-7BC2-8DE3-BCD5-9832CE2CA35A}"/>
          </ac:picMkLst>
        </pc:picChg>
      </pc:sldChg>
      <pc:sldMasterChg chg="add addSldLayout">
        <pc:chgData name="Roberta Tucker" userId="S::r.tucker@uwtsd.ac.uk::27ca61ee-ba03-4b92-a89a-1d5600e2200a" providerId="AD" clId="Web-{AC064B4C-D7CA-CD39-B45D-01CC1F697117}" dt="2023-09-21T13:09:12.631" v="600"/>
        <pc:sldMasterMkLst>
          <pc:docMk/>
          <pc:sldMasterMk cId="503966888" sldId="2147483653"/>
        </pc:sldMasterMkLst>
        <pc:sldLayoutChg chg="add">
          <pc:chgData name="Roberta Tucker" userId="S::r.tucker@uwtsd.ac.uk::27ca61ee-ba03-4b92-a89a-1d5600e2200a" providerId="AD" clId="Web-{AC064B4C-D7CA-CD39-B45D-01CC1F697117}" dt="2023-09-21T13:09:12.631" v="600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modSldLayout">
        <pc:chgData name="Roberta Tucker" userId="S::r.tucker@uwtsd.ac.uk::27ca61ee-ba03-4b92-a89a-1d5600e2200a" providerId="AD" clId="Web-{AC064B4C-D7CA-CD39-B45D-01CC1F697117}" dt="2023-09-21T13:09:12.631" v="600"/>
        <pc:sldMasterMkLst>
          <pc:docMk/>
          <pc:sldMasterMk cId="4019688148" sldId="2147483721"/>
        </pc:sldMasterMkLst>
        <pc:sldLayoutChg chg="replId">
          <pc:chgData name="Roberta Tucker" userId="S::r.tucker@uwtsd.ac.uk::27ca61ee-ba03-4b92-a89a-1d5600e2200a" providerId="AD" clId="Web-{AC064B4C-D7CA-CD39-B45D-01CC1F697117}" dt="2023-09-21T13:09:12.631" v="600"/>
          <pc:sldLayoutMkLst>
            <pc:docMk/>
            <pc:sldMasterMk cId="4019688148" sldId="2147483721"/>
            <pc:sldLayoutMk cId="552455475" sldId="2147483753"/>
          </pc:sldLayoutMkLst>
        </pc:sldLayoutChg>
      </pc:sldMasterChg>
    </pc:docChg>
  </pc:docChgLst>
  <pc:docChgLst>
    <pc:chgData name="Roberta Tucker" userId="S::r.tucker@uwtsd.ac.uk::27ca61ee-ba03-4b92-a89a-1d5600e2200a" providerId="AD" clId="Web-{C64AABE4-8161-8E03-AF16-4C0FB66572FC}"/>
    <pc:docChg chg="addSld delSld modSld sldOrd addMainMaster">
      <pc:chgData name="Roberta Tucker" userId="S::r.tucker@uwtsd.ac.uk::27ca61ee-ba03-4b92-a89a-1d5600e2200a" providerId="AD" clId="Web-{C64AABE4-8161-8E03-AF16-4C0FB66572FC}" dt="2023-01-05T15:28:40.523" v="534" actId="20577"/>
      <pc:docMkLst>
        <pc:docMk/>
      </pc:docMkLst>
      <pc:sldChg chg="del">
        <pc:chgData name="Roberta Tucker" userId="S::r.tucker@uwtsd.ac.uk::27ca61ee-ba03-4b92-a89a-1d5600e2200a" providerId="AD" clId="Web-{C64AABE4-8161-8E03-AF16-4C0FB66572FC}" dt="2023-01-05T15:21:03.497" v="493"/>
        <pc:sldMkLst>
          <pc:docMk/>
          <pc:sldMk cId="3819320499" sldId="277"/>
        </pc:sldMkLst>
      </pc:sldChg>
      <pc:sldChg chg="del">
        <pc:chgData name="Roberta Tucker" userId="S::r.tucker@uwtsd.ac.uk::27ca61ee-ba03-4b92-a89a-1d5600e2200a" providerId="AD" clId="Web-{C64AABE4-8161-8E03-AF16-4C0FB66572FC}" dt="2023-01-05T15:20:27.481" v="491"/>
        <pc:sldMkLst>
          <pc:docMk/>
          <pc:sldMk cId="4081661565" sldId="297"/>
        </pc:sldMkLst>
      </pc:sldChg>
      <pc:sldChg chg="ord">
        <pc:chgData name="Roberta Tucker" userId="S::r.tucker@uwtsd.ac.uk::27ca61ee-ba03-4b92-a89a-1d5600e2200a" providerId="AD" clId="Web-{C64AABE4-8161-8E03-AF16-4C0FB66572FC}" dt="2023-01-05T14:30:15.881" v="2"/>
        <pc:sldMkLst>
          <pc:docMk/>
          <pc:sldMk cId="3526516693" sldId="444"/>
        </pc:sldMkLst>
      </pc:sldChg>
      <pc:sldChg chg="del">
        <pc:chgData name="Roberta Tucker" userId="S::r.tucker@uwtsd.ac.uk::27ca61ee-ba03-4b92-a89a-1d5600e2200a" providerId="AD" clId="Web-{C64AABE4-8161-8E03-AF16-4C0FB66572FC}" dt="2023-01-05T15:19:02.651" v="490"/>
        <pc:sldMkLst>
          <pc:docMk/>
          <pc:sldMk cId="524939592" sldId="484"/>
        </pc:sldMkLst>
      </pc:sldChg>
      <pc:sldChg chg="del">
        <pc:chgData name="Roberta Tucker" userId="S::r.tucker@uwtsd.ac.uk::27ca61ee-ba03-4b92-a89a-1d5600e2200a" providerId="AD" clId="Web-{C64AABE4-8161-8E03-AF16-4C0FB66572FC}" dt="2023-01-05T15:18:57.229" v="488"/>
        <pc:sldMkLst>
          <pc:docMk/>
          <pc:sldMk cId="3080718906" sldId="485"/>
        </pc:sldMkLst>
      </pc:sldChg>
      <pc:sldChg chg="del">
        <pc:chgData name="Roberta Tucker" userId="S::r.tucker@uwtsd.ac.uk::27ca61ee-ba03-4b92-a89a-1d5600e2200a" providerId="AD" clId="Web-{C64AABE4-8161-8E03-AF16-4C0FB66572FC}" dt="2023-01-05T15:18:58.979" v="489"/>
        <pc:sldMkLst>
          <pc:docMk/>
          <pc:sldMk cId="181503118" sldId="486"/>
        </pc:sldMkLst>
      </pc:sldChg>
      <pc:sldChg chg="del">
        <pc:chgData name="Roberta Tucker" userId="S::r.tucker@uwtsd.ac.uk::27ca61ee-ba03-4b92-a89a-1d5600e2200a" providerId="AD" clId="Web-{C64AABE4-8161-8E03-AF16-4C0FB66572FC}" dt="2023-01-05T15:18:54.119" v="487"/>
        <pc:sldMkLst>
          <pc:docMk/>
          <pc:sldMk cId="1383421627" sldId="487"/>
        </pc:sldMkLst>
      </pc:sldChg>
      <pc:sldChg chg="del">
        <pc:chgData name="Roberta Tucker" userId="S::r.tucker@uwtsd.ac.uk::27ca61ee-ba03-4b92-a89a-1d5600e2200a" providerId="AD" clId="Web-{C64AABE4-8161-8E03-AF16-4C0FB66572FC}" dt="2023-01-05T15:18:50.947" v="486"/>
        <pc:sldMkLst>
          <pc:docMk/>
          <pc:sldMk cId="105331404" sldId="488"/>
        </pc:sldMkLst>
      </pc:sldChg>
      <pc:sldChg chg="del">
        <pc:chgData name="Roberta Tucker" userId="S::r.tucker@uwtsd.ac.uk::27ca61ee-ba03-4b92-a89a-1d5600e2200a" providerId="AD" clId="Web-{C64AABE4-8161-8E03-AF16-4C0FB66572FC}" dt="2023-01-05T15:18:44.963" v="485"/>
        <pc:sldMkLst>
          <pc:docMk/>
          <pc:sldMk cId="2488270539" sldId="490"/>
        </pc:sldMkLst>
      </pc:sldChg>
      <pc:sldChg chg="del">
        <pc:chgData name="Roberta Tucker" userId="S::r.tucker@uwtsd.ac.uk::27ca61ee-ba03-4b92-a89a-1d5600e2200a" providerId="AD" clId="Web-{C64AABE4-8161-8E03-AF16-4C0FB66572FC}" dt="2023-01-05T15:21:08.060" v="494"/>
        <pc:sldMkLst>
          <pc:docMk/>
          <pc:sldMk cId="3669335291" sldId="507"/>
        </pc:sldMkLst>
      </pc:sldChg>
      <pc:sldChg chg="del">
        <pc:chgData name="Roberta Tucker" userId="S::r.tucker@uwtsd.ac.uk::27ca61ee-ba03-4b92-a89a-1d5600e2200a" providerId="AD" clId="Web-{C64AABE4-8161-8E03-AF16-4C0FB66572FC}" dt="2023-01-05T15:21:13.044" v="495"/>
        <pc:sldMkLst>
          <pc:docMk/>
          <pc:sldMk cId="3044937961" sldId="509"/>
        </pc:sldMkLst>
      </pc:sldChg>
      <pc:sldChg chg="ord">
        <pc:chgData name="Roberta Tucker" userId="S::r.tucker@uwtsd.ac.uk::27ca61ee-ba03-4b92-a89a-1d5600e2200a" providerId="AD" clId="Web-{C64AABE4-8161-8E03-AF16-4C0FB66572FC}" dt="2023-01-05T15:16:36.944" v="483"/>
        <pc:sldMkLst>
          <pc:docMk/>
          <pc:sldMk cId="1654975904" sldId="510"/>
        </pc:sldMkLst>
      </pc:sldChg>
      <pc:sldChg chg="ord">
        <pc:chgData name="Roberta Tucker" userId="S::r.tucker@uwtsd.ac.uk::27ca61ee-ba03-4b92-a89a-1d5600e2200a" providerId="AD" clId="Web-{C64AABE4-8161-8E03-AF16-4C0FB66572FC}" dt="2023-01-05T15:16:47.976" v="484"/>
        <pc:sldMkLst>
          <pc:docMk/>
          <pc:sldMk cId="2955532752" sldId="511"/>
        </pc:sldMkLst>
      </pc:sldChg>
      <pc:sldChg chg="modSp">
        <pc:chgData name="Roberta Tucker" userId="S::r.tucker@uwtsd.ac.uk::27ca61ee-ba03-4b92-a89a-1d5600e2200a" providerId="AD" clId="Web-{C64AABE4-8161-8E03-AF16-4C0FB66572FC}" dt="2023-01-05T15:00:19.859" v="418" actId="20577"/>
        <pc:sldMkLst>
          <pc:docMk/>
          <pc:sldMk cId="2437550428" sldId="516"/>
        </pc:sldMkLst>
        <pc:spChg chg="mod">
          <ac:chgData name="Roberta Tucker" userId="S::r.tucker@uwtsd.ac.uk::27ca61ee-ba03-4b92-a89a-1d5600e2200a" providerId="AD" clId="Web-{C64AABE4-8161-8E03-AF16-4C0FB66572FC}" dt="2023-01-05T14:59:48.687" v="396" actId="20577"/>
          <ac:spMkLst>
            <pc:docMk/>
            <pc:sldMk cId="2437550428" sldId="516"/>
            <ac:spMk id="2" creationId="{6047E3D5-B129-455A-8D61-5DE355CFB91F}"/>
          </ac:spMkLst>
        </pc:spChg>
        <pc:spChg chg="mod">
          <ac:chgData name="Roberta Tucker" userId="S::r.tucker@uwtsd.ac.uk::27ca61ee-ba03-4b92-a89a-1d5600e2200a" providerId="AD" clId="Web-{C64AABE4-8161-8E03-AF16-4C0FB66572FC}" dt="2023-01-05T15:00:10.797" v="415" actId="1076"/>
          <ac:spMkLst>
            <pc:docMk/>
            <pc:sldMk cId="2437550428" sldId="516"/>
            <ac:spMk id="3" creationId="{EDE512D6-1B42-4E1C-AEE3-478A340AC162}"/>
          </ac:spMkLst>
        </pc:spChg>
        <pc:spChg chg="mod">
          <ac:chgData name="Roberta Tucker" userId="S::r.tucker@uwtsd.ac.uk::27ca61ee-ba03-4b92-a89a-1d5600e2200a" providerId="AD" clId="Web-{C64AABE4-8161-8E03-AF16-4C0FB66572FC}" dt="2023-01-05T15:00:19.859" v="418" actId="20577"/>
          <ac:spMkLst>
            <pc:docMk/>
            <pc:sldMk cId="2437550428" sldId="516"/>
            <ac:spMk id="4" creationId="{88B348B4-1179-40C0-B903-717D79F0A399}"/>
          </ac:spMkLst>
        </pc:spChg>
      </pc:sldChg>
      <pc:sldChg chg="del">
        <pc:chgData name="Roberta Tucker" userId="S::r.tucker@uwtsd.ac.uk::27ca61ee-ba03-4b92-a89a-1d5600e2200a" providerId="AD" clId="Web-{C64AABE4-8161-8E03-AF16-4C0FB66572FC}" dt="2023-01-05T15:20:28.418" v="492"/>
        <pc:sldMkLst>
          <pc:docMk/>
          <pc:sldMk cId="1087454593" sldId="518"/>
        </pc:sldMkLst>
      </pc:sldChg>
      <pc:sldChg chg="del">
        <pc:chgData name="Roberta Tucker" userId="S::r.tucker@uwtsd.ac.uk::27ca61ee-ba03-4b92-a89a-1d5600e2200a" providerId="AD" clId="Web-{C64AABE4-8161-8E03-AF16-4C0FB66572FC}" dt="2023-01-05T15:21:20.763" v="496"/>
        <pc:sldMkLst>
          <pc:docMk/>
          <pc:sldMk cId="4029234870" sldId="519"/>
        </pc:sldMkLst>
      </pc:sldChg>
      <pc:sldChg chg="modSp">
        <pc:chgData name="Roberta Tucker" userId="S::r.tucker@uwtsd.ac.uk::27ca61ee-ba03-4b92-a89a-1d5600e2200a" providerId="AD" clId="Web-{C64AABE4-8161-8E03-AF16-4C0FB66572FC}" dt="2023-01-05T14:35:27.794" v="90" actId="1076"/>
        <pc:sldMkLst>
          <pc:docMk/>
          <pc:sldMk cId="2485985612" sldId="521"/>
        </pc:sldMkLst>
        <pc:spChg chg="mod">
          <ac:chgData name="Roberta Tucker" userId="S::r.tucker@uwtsd.ac.uk::27ca61ee-ba03-4b92-a89a-1d5600e2200a" providerId="AD" clId="Web-{C64AABE4-8161-8E03-AF16-4C0FB66572FC}" dt="2023-01-05T14:35:27.794" v="90" actId="1076"/>
          <ac:spMkLst>
            <pc:docMk/>
            <pc:sldMk cId="2485985612" sldId="521"/>
            <ac:spMk id="8" creationId="{57ED6D5D-E07C-2A2E-1770-B082DB384717}"/>
          </ac:spMkLst>
        </pc:spChg>
        <pc:spChg chg="mod">
          <ac:chgData name="Roberta Tucker" userId="S::r.tucker@uwtsd.ac.uk::27ca61ee-ba03-4b92-a89a-1d5600e2200a" providerId="AD" clId="Web-{C64AABE4-8161-8E03-AF16-4C0FB66572FC}" dt="2023-01-05T14:32:32.759" v="57" actId="20577"/>
          <ac:spMkLst>
            <pc:docMk/>
            <pc:sldMk cId="2485985612" sldId="521"/>
            <ac:spMk id="9" creationId="{692DA600-8D01-FC6B-936A-266F26A023C7}"/>
          </ac:spMkLst>
        </pc:spChg>
      </pc:sldChg>
      <pc:sldChg chg="modSp">
        <pc:chgData name="Roberta Tucker" userId="S::r.tucker@uwtsd.ac.uk::27ca61ee-ba03-4b92-a89a-1d5600e2200a" providerId="AD" clId="Web-{C64AABE4-8161-8E03-AF16-4C0FB66572FC}" dt="2023-01-05T15:02:30.956" v="428" actId="20577"/>
        <pc:sldMkLst>
          <pc:docMk/>
          <pc:sldMk cId="2118689029" sldId="522"/>
        </pc:sldMkLst>
        <pc:spChg chg="mod">
          <ac:chgData name="Roberta Tucker" userId="S::r.tucker@uwtsd.ac.uk::27ca61ee-ba03-4b92-a89a-1d5600e2200a" providerId="AD" clId="Web-{C64AABE4-8161-8E03-AF16-4C0FB66572FC}" dt="2023-01-05T15:02:30.956" v="428" actId="20577"/>
          <ac:spMkLst>
            <pc:docMk/>
            <pc:sldMk cId="2118689029" sldId="522"/>
            <ac:spMk id="8" creationId="{57ED6D5D-E07C-2A2E-1770-B082DB384717}"/>
          </ac:spMkLst>
        </pc:spChg>
        <pc:spChg chg="mod">
          <ac:chgData name="Roberta Tucker" userId="S::r.tucker@uwtsd.ac.uk::27ca61ee-ba03-4b92-a89a-1d5600e2200a" providerId="AD" clId="Web-{C64AABE4-8161-8E03-AF16-4C0FB66572FC}" dt="2023-01-05T14:34:22.246" v="71" actId="1076"/>
          <ac:spMkLst>
            <pc:docMk/>
            <pc:sldMk cId="2118689029" sldId="522"/>
            <ac:spMk id="9" creationId="{692DA600-8D01-FC6B-936A-266F26A023C7}"/>
          </ac:spMkLst>
        </pc:spChg>
      </pc:sldChg>
      <pc:sldChg chg="del">
        <pc:chgData name="Roberta Tucker" userId="S::r.tucker@uwtsd.ac.uk::27ca61ee-ba03-4b92-a89a-1d5600e2200a" providerId="AD" clId="Web-{C64AABE4-8161-8E03-AF16-4C0FB66572FC}" dt="2023-01-05T15:00:24.344" v="419"/>
        <pc:sldMkLst>
          <pc:docMk/>
          <pc:sldMk cId="966104582" sldId="523"/>
        </pc:sldMkLst>
      </pc:sldChg>
      <pc:sldChg chg="add del">
        <pc:chgData name="Roberta Tucker" userId="S::r.tucker@uwtsd.ac.uk::27ca61ee-ba03-4b92-a89a-1d5600e2200a" providerId="AD" clId="Web-{C64AABE4-8161-8E03-AF16-4C0FB66572FC}" dt="2023-01-05T14:30:39.397" v="7"/>
        <pc:sldMkLst>
          <pc:docMk/>
          <pc:sldMk cId="1591731840" sldId="524"/>
        </pc:sldMkLst>
      </pc:sldChg>
      <pc:sldChg chg="addSp delSp modSp add">
        <pc:chgData name="Roberta Tucker" userId="S::r.tucker@uwtsd.ac.uk::27ca61ee-ba03-4b92-a89a-1d5600e2200a" providerId="AD" clId="Web-{C64AABE4-8161-8E03-AF16-4C0FB66572FC}" dt="2023-01-05T15:14:38.332" v="482" actId="20577"/>
        <pc:sldMkLst>
          <pc:docMk/>
          <pc:sldMk cId="3159488521" sldId="525"/>
        </pc:sldMkLst>
        <pc:spChg chg="mod">
          <ac:chgData name="Roberta Tucker" userId="S::r.tucker@uwtsd.ac.uk::27ca61ee-ba03-4b92-a89a-1d5600e2200a" providerId="AD" clId="Web-{C64AABE4-8161-8E03-AF16-4C0FB66572FC}" dt="2023-01-05T15:14:38.332" v="482" actId="20577"/>
          <ac:spMkLst>
            <pc:docMk/>
            <pc:sldMk cId="3159488521" sldId="525"/>
            <ac:spMk id="5" creationId="{0B019432-F0E9-E765-2264-935D414F17CB}"/>
          </ac:spMkLst>
        </pc:spChg>
        <pc:spChg chg="del mod">
          <ac:chgData name="Roberta Tucker" userId="S::r.tucker@uwtsd.ac.uk::27ca61ee-ba03-4b92-a89a-1d5600e2200a" providerId="AD" clId="Web-{C64AABE4-8161-8E03-AF16-4C0FB66572FC}" dt="2023-01-05T14:44:12.103" v="323"/>
          <ac:spMkLst>
            <pc:docMk/>
            <pc:sldMk cId="3159488521" sldId="525"/>
            <ac:spMk id="6" creationId="{0A49D13F-A02B-34DF-3E84-B90D79FF944D}"/>
          </ac:spMkLst>
        </pc:spChg>
        <pc:spChg chg="add ord">
          <ac:chgData name="Roberta Tucker" userId="S::r.tucker@uwtsd.ac.uk::27ca61ee-ba03-4b92-a89a-1d5600e2200a" providerId="AD" clId="Web-{C64AABE4-8161-8E03-AF16-4C0FB66572FC}" dt="2023-01-05T14:58:23.247" v="389"/>
          <ac:spMkLst>
            <pc:docMk/>
            <pc:sldMk cId="3159488521" sldId="525"/>
            <ac:spMk id="7" creationId="{837A8B4B-2EB9-9017-8680-58EC77B6EF31}"/>
          </ac:spMkLst>
        </pc:spChg>
        <pc:picChg chg="add mod">
          <ac:chgData name="Roberta Tucker" userId="S::r.tucker@uwtsd.ac.uk::27ca61ee-ba03-4b92-a89a-1d5600e2200a" providerId="AD" clId="Web-{C64AABE4-8161-8E03-AF16-4C0FB66572FC}" dt="2023-01-05T14:46:23.668" v="372" actId="1076"/>
          <ac:picMkLst>
            <pc:docMk/>
            <pc:sldMk cId="3159488521" sldId="525"/>
            <ac:picMk id="2" creationId="{F5F3A396-562A-CDCF-8E0A-D27F0915F174}"/>
          </ac:picMkLst>
        </pc:picChg>
      </pc:sldChg>
      <pc:sldChg chg="addSp delSp modSp add replId">
        <pc:chgData name="Roberta Tucker" userId="S::r.tucker@uwtsd.ac.uk::27ca61ee-ba03-4b92-a89a-1d5600e2200a" providerId="AD" clId="Web-{C64AABE4-8161-8E03-AF16-4C0FB66572FC}" dt="2023-01-05T15:14:18.988" v="467" actId="1076"/>
        <pc:sldMkLst>
          <pc:docMk/>
          <pc:sldMk cId="3304429855" sldId="526"/>
        </pc:sldMkLst>
        <pc:spChg chg="mod">
          <ac:chgData name="Roberta Tucker" userId="S::r.tucker@uwtsd.ac.uk::27ca61ee-ba03-4b92-a89a-1d5600e2200a" providerId="AD" clId="Web-{C64AABE4-8161-8E03-AF16-4C0FB66572FC}" dt="2023-01-05T15:14:12.847" v="466" actId="1076"/>
          <ac:spMkLst>
            <pc:docMk/>
            <pc:sldMk cId="3304429855" sldId="526"/>
            <ac:spMk id="5" creationId="{0B019432-F0E9-E765-2264-935D414F17CB}"/>
          </ac:spMkLst>
        </pc:spChg>
        <pc:spChg chg="add mod ord">
          <ac:chgData name="Roberta Tucker" userId="S::r.tucker@uwtsd.ac.uk::27ca61ee-ba03-4b92-a89a-1d5600e2200a" providerId="AD" clId="Web-{C64AABE4-8161-8E03-AF16-4C0FB66572FC}" dt="2023-01-05T14:58:09.653" v="387" actId="14100"/>
          <ac:spMkLst>
            <pc:docMk/>
            <pc:sldMk cId="3304429855" sldId="526"/>
            <ac:spMk id="6" creationId="{C84C63A5-6CC0-3DDF-0CE4-FE1FF0CA98F1}"/>
          </ac:spMkLst>
        </pc:spChg>
        <pc:picChg chg="del">
          <ac:chgData name="Roberta Tucker" userId="S::r.tucker@uwtsd.ac.uk::27ca61ee-ba03-4b92-a89a-1d5600e2200a" providerId="AD" clId="Web-{C64AABE4-8161-8E03-AF16-4C0FB66572FC}" dt="2023-01-05T14:55:28.884" v="374"/>
          <ac:picMkLst>
            <pc:docMk/>
            <pc:sldMk cId="3304429855" sldId="526"/>
            <ac:picMk id="2" creationId="{F5F3A396-562A-CDCF-8E0A-D27F0915F174}"/>
          </ac:picMkLst>
        </pc:picChg>
        <pc:picChg chg="add mod">
          <ac:chgData name="Roberta Tucker" userId="S::r.tucker@uwtsd.ac.uk::27ca61ee-ba03-4b92-a89a-1d5600e2200a" providerId="AD" clId="Web-{C64AABE4-8161-8E03-AF16-4C0FB66572FC}" dt="2023-01-05T15:14:18.988" v="467" actId="1076"/>
          <ac:picMkLst>
            <pc:docMk/>
            <pc:sldMk cId="3304429855" sldId="526"/>
            <ac:picMk id="3" creationId="{46C71892-C5A2-74BB-7385-79136B8066DC}"/>
          </ac:picMkLst>
        </pc:picChg>
      </pc:sldChg>
      <pc:sldChg chg="modSp add replId">
        <pc:chgData name="Roberta Tucker" userId="S::r.tucker@uwtsd.ac.uk::27ca61ee-ba03-4b92-a89a-1d5600e2200a" providerId="AD" clId="Web-{C64AABE4-8161-8E03-AF16-4C0FB66572FC}" dt="2023-01-05T15:28:40.523" v="534" actId="20577"/>
        <pc:sldMkLst>
          <pc:docMk/>
          <pc:sldMk cId="1821153607" sldId="527"/>
        </pc:sldMkLst>
        <pc:spChg chg="mod">
          <ac:chgData name="Roberta Tucker" userId="S::r.tucker@uwtsd.ac.uk::27ca61ee-ba03-4b92-a89a-1d5600e2200a" providerId="AD" clId="Web-{C64AABE4-8161-8E03-AF16-4C0FB66572FC}" dt="2023-01-05T15:28:19.445" v="533" actId="20577"/>
          <ac:spMkLst>
            <pc:docMk/>
            <pc:sldMk cId="1821153607" sldId="527"/>
            <ac:spMk id="3" creationId="{EDE512D6-1B42-4E1C-AEE3-478A340AC162}"/>
          </ac:spMkLst>
        </pc:spChg>
        <pc:spChg chg="mod">
          <ac:chgData name="Roberta Tucker" userId="S::r.tucker@uwtsd.ac.uk::27ca61ee-ba03-4b92-a89a-1d5600e2200a" providerId="AD" clId="Web-{C64AABE4-8161-8E03-AF16-4C0FB66572FC}" dt="2023-01-05T15:28:40.523" v="534" actId="20577"/>
          <ac:spMkLst>
            <pc:docMk/>
            <pc:sldMk cId="1821153607" sldId="527"/>
            <ac:spMk id="4" creationId="{88B348B4-1179-40C0-B903-717D79F0A399}"/>
          </ac:spMkLst>
        </pc:spChg>
      </pc:sldChg>
      <pc:sldChg chg="new del">
        <pc:chgData name="Roberta Tucker" userId="S::r.tucker@uwtsd.ac.uk::27ca61ee-ba03-4b92-a89a-1d5600e2200a" providerId="AD" clId="Web-{C64AABE4-8161-8E03-AF16-4C0FB66572FC}" dt="2023-01-05T15:25:51.301" v="529"/>
        <pc:sldMkLst>
          <pc:docMk/>
          <pc:sldMk cId="70493603" sldId="528"/>
        </pc:sldMkLst>
      </pc:sldChg>
      <pc:sldChg chg="addSp delSp modSp new">
        <pc:chgData name="Roberta Tucker" userId="S::r.tucker@uwtsd.ac.uk::27ca61ee-ba03-4b92-a89a-1d5600e2200a" providerId="AD" clId="Web-{C64AABE4-8161-8E03-AF16-4C0FB66572FC}" dt="2023-01-05T15:25:39.238" v="526" actId="1076"/>
        <pc:sldMkLst>
          <pc:docMk/>
          <pc:sldMk cId="4215338442" sldId="529"/>
        </pc:sldMkLst>
        <pc:spChg chg="mod">
          <ac:chgData name="Roberta Tucker" userId="S::r.tucker@uwtsd.ac.uk::27ca61ee-ba03-4b92-a89a-1d5600e2200a" providerId="AD" clId="Web-{C64AABE4-8161-8E03-AF16-4C0FB66572FC}" dt="2023-01-05T15:25:39.238" v="526" actId="1076"/>
          <ac:spMkLst>
            <pc:docMk/>
            <pc:sldMk cId="4215338442" sldId="529"/>
            <ac:spMk id="2" creationId="{59B6F813-2152-B5B1-2D75-AA777F36E4C7}"/>
          </ac:spMkLst>
        </pc:spChg>
        <pc:spChg chg="del">
          <ac:chgData name="Roberta Tucker" userId="S::r.tucker@uwtsd.ac.uk::27ca61ee-ba03-4b92-a89a-1d5600e2200a" providerId="AD" clId="Web-{C64AABE4-8161-8E03-AF16-4C0FB66572FC}" dt="2023-01-05T15:23:48.001" v="499"/>
          <ac:spMkLst>
            <pc:docMk/>
            <pc:sldMk cId="4215338442" sldId="529"/>
            <ac:spMk id="3" creationId="{8F3B8CA2-B5BB-2C08-2837-CF933037ED2C}"/>
          </ac:spMkLst>
        </pc:spChg>
        <pc:picChg chg="add mod ord">
          <ac:chgData name="Roberta Tucker" userId="S::r.tucker@uwtsd.ac.uk::27ca61ee-ba03-4b92-a89a-1d5600e2200a" providerId="AD" clId="Web-{C64AABE4-8161-8E03-AF16-4C0FB66572FC}" dt="2023-01-05T15:24:16.408" v="515" actId="1076"/>
          <ac:picMkLst>
            <pc:docMk/>
            <pc:sldMk cId="4215338442" sldId="529"/>
            <ac:picMk id="4" creationId="{43B773CC-509E-3769-9614-087153EDBA1E}"/>
          </ac:picMkLst>
        </pc:picChg>
      </pc:sldChg>
      <pc:sldChg chg="modSp add replId">
        <pc:chgData name="Roberta Tucker" userId="S::r.tucker@uwtsd.ac.uk::27ca61ee-ba03-4b92-a89a-1d5600e2200a" providerId="AD" clId="Web-{C64AABE4-8161-8E03-AF16-4C0FB66572FC}" dt="2023-01-05T15:25:48.316" v="528" actId="1076"/>
        <pc:sldMkLst>
          <pc:docMk/>
          <pc:sldMk cId="3372550902" sldId="530"/>
        </pc:sldMkLst>
        <pc:spChg chg="mod">
          <ac:chgData name="Roberta Tucker" userId="S::r.tucker@uwtsd.ac.uk::27ca61ee-ba03-4b92-a89a-1d5600e2200a" providerId="AD" clId="Web-{C64AABE4-8161-8E03-AF16-4C0FB66572FC}" dt="2023-01-05T15:25:48.316" v="528" actId="1076"/>
          <ac:spMkLst>
            <pc:docMk/>
            <pc:sldMk cId="3372550902" sldId="530"/>
            <ac:spMk id="2" creationId="{59B6F813-2152-B5B1-2D75-AA777F36E4C7}"/>
          </ac:spMkLst>
        </pc:spChg>
      </pc:sldChg>
      <pc:sldMasterChg chg="add addSldLayout">
        <pc:chgData name="Roberta Tucker" userId="S::r.tucker@uwtsd.ac.uk::27ca61ee-ba03-4b92-a89a-1d5600e2200a" providerId="AD" clId="Web-{C64AABE4-8161-8E03-AF16-4C0FB66572FC}" dt="2023-01-05T14:29:58.536" v="1"/>
        <pc:sldMasterMkLst>
          <pc:docMk/>
          <pc:sldMasterMk cId="1384196811" sldId="2147483658"/>
        </pc:sldMasterMkLst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1556723426" sldId="2147483682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4095789039" sldId="2147483706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1559695379" sldId="2147483707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1638946717" sldId="2147483708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4286659625" sldId="2147483726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3926654035" sldId="2147483727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1321421722" sldId="2147483728"/>
          </pc:sldLayoutMkLst>
        </pc:sldLayoutChg>
        <pc:sldLayoutChg chg="add">
          <pc:chgData name="Roberta Tucker" userId="S::r.tucker@uwtsd.ac.uk::27ca61ee-ba03-4b92-a89a-1d5600e2200a" providerId="AD" clId="Web-{C64AABE4-8161-8E03-AF16-4C0FB66572FC}" dt="2023-01-05T14:29:58.536" v="1"/>
          <pc:sldLayoutMkLst>
            <pc:docMk/>
            <pc:sldMasterMk cId="1384196811" sldId="2147483658"/>
            <pc:sldLayoutMk cId="2925907984" sldId="2147483732"/>
          </pc:sldLayoutMkLst>
        </pc:sldLayoutChg>
      </pc:sldMasterChg>
    </pc:docChg>
  </pc:docChgLst>
  <pc:docChgLst>
    <pc:chgData name="Roberta Tucker" userId="S::r.tucker@uwtsd.ac.uk::27ca61ee-ba03-4b92-a89a-1d5600e2200a" providerId="AD" clId="Web-{ACBB46C8-45EA-8B74-D97F-C9E59C5933B6}"/>
    <pc:docChg chg="addSld delSld modSld addMainMaster modMainMaster">
      <pc:chgData name="Roberta Tucker" userId="S::r.tucker@uwtsd.ac.uk::27ca61ee-ba03-4b92-a89a-1d5600e2200a" providerId="AD" clId="Web-{ACBB46C8-45EA-8B74-D97F-C9E59C5933B6}" dt="2022-12-12T12:26:08.094" v="49"/>
      <pc:docMkLst>
        <pc:docMk/>
      </pc:docMkLst>
      <pc:sldChg chg="del">
        <pc:chgData name="Roberta Tucker" userId="S::r.tucker@uwtsd.ac.uk::27ca61ee-ba03-4b92-a89a-1d5600e2200a" providerId="AD" clId="Web-{ACBB46C8-45EA-8B74-D97F-C9E59C5933B6}" dt="2022-12-12T12:23:11.338" v="1"/>
        <pc:sldMkLst>
          <pc:docMk/>
          <pc:sldMk cId="1112707648" sldId="294"/>
        </pc:sldMkLst>
      </pc:sldChg>
      <pc:sldChg chg="modSp">
        <pc:chgData name="Roberta Tucker" userId="S::r.tucker@uwtsd.ac.uk::27ca61ee-ba03-4b92-a89a-1d5600e2200a" providerId="AD" clId="Web-{ACBB46C8-45EA-8B74-D97F-C9E59C5933B6}" dt="2022-12-12T12:25:57.531" v="48" actId="20577"/>
        <pc:sldMkLst>
          <pc:docMk/>
          <pc:sldMk cId="2437550428" sldId="516"/>
        </pc:sldMkLst>
        <pc:spChg chg="mod">
          <ac:chgData name="Roberta Tucker" userId="S::r.tucker@uwtsd.ac.uk::27ca61ee-ba03-4b92-a89a-1d5600e2200a" providerId="AD" clId="Web-{ACBB46C8-45EA-8B74-D97F-C9E59C5933B6}" dt="2022-12-12T12:25:57.531" v="48" actId="20577"/>
          <ac:spMkLst>
            <pc:docMk/>
            <pc:sldMk cId="2437550428" sldId="516"/>
            <ac:spMk id="4" creationId="{88B348B4-1179-40C0-B903-717D79F0A399}"/>
          </ac:spMkLst>
        </pc:spChg>
      </pc:sldChg>
      <pc:sldChg chg="del">
        <pc:chgData name="Roberta Tucker" userId="S::r.tucker@uwtsd.ac.uk::27ca61ee-ba03-4b92-a89a-1d5600e2200a" providerId="AD" clId="Web-{ACBB46C8-45EA-8B74-D97F-C9E59C5933B6}" dt="2022-12-12T12:25:41.937" v="44"/>
        <pc:sldMkLst>
          <pc:docMk/>
          <pc:sldMk cId="2330824331" sldId="517"/>
        </pc:sldMkLst>
      </pc:sldChg>
      <pc:sldChg chg="add">
        <pc:chgData name="Roberta Tucker" userId="S::r.tucker@uwtsd.ac.uk::27ca61ee-ba03-4b92-a89a-1d5600e2200a" providerId="AD" clId="Web-{ACBB46C8-45EA-8B74-D97F-C9E59C5933B6}" dt="2022-12-12T12:23:05.385" v="0"/>
        <pc:sldMkLst>
          <pc:docMk/>
          <pc:sldMk cId="528674255" sldId="520"/>
        </pc:sldMkLst>
      </pc:sldChg>
      <pc:sldChg chg="modSp add">
        <pc:chgData name="Roberta Tucker" userId="S::r.tucker@uwtsd.ac.uk::27ca61ee-ba03-4b92-a89a-1d5600e2200a" providerId="AD" clId="Web-{ACBB46C8-45EA-8B74-D97F-C9E59C5933B6}" dt="2022-12-12T12:24:31.778" v="36" actId="20577"/>
        <pc:sldMkLst>
          <pc:docMk/>
          <pc:sldMk cId="2485985612" sldId="521"/>
        </pc:sldMkLst>
        <pc:spChg chg="mod">
          <ac:chgData name="Roberta Tucker" userId="S::r.tucker@uwtsd.ac.uk::27ca61ee-ba03-4b92-a89a-1d5600e2200a" providerId="AD" clId="Web-{ACBB46C8-45EA-8B74-D97F-C9E59C5933B6}" dt="2022-12-12T12:24:31.778" v="36" actId="20577"/>
          <ac:spMkLst>
            <pc:docMk/>
            <pc:sldMk cId="2485985612" sldId="521"/>
            <ac:spMk id="8" creationId="{57ED6D5D-E07C-2A2E-1770-B082DB384717}"/>
          </ac:spMkLst>
        </pc:spChg>
      </pc:sldChg>
      <pc:sldChg chg="modSp add">
        <pc:chgData name="Roberta Tucker" userId="S::r.tucker@uwtsd.ac.uk::27ca61ee-ba03-4b92-a89a-1d5600e2200a" providerId="AD" clId="Web-{ACBB46C8-45EA-8B74-D97F-C9E59C5933B6}" dt="2022-12-12T12:25:34.296" v="43" actId="20577"/>
        <pc:sldMkLst>
          <pc:docMk/>
          <pc:sldMk cId="2118689029" sldId="522"/>
        </pc:sldMkLst>
        <pc:spChg chg="mod">
          <ac:chgData name="Roberta Tucker" userId="S::r.tucker@uwtsd.ac.uk::27ca61ee-ba03-4b92-a89a-1d5600e2200a" providerId="AD" clId="Web-{ACBB46C8-45EA-8B74-D97F-C9E59C5933B6}" dt="2022-12-12T12:25:34.296" v="43" actId="20577"/>
          <ac:spMkLst>
            <pc:docMk/>
            <pc:sldMk cId="2118689029" sldId="522"/>
            <ac:spMk id="8" creationId="{57ED6D5D-E07C-2A2E-1770-B082DB384717}"/>
          </ac:spMkLst>
        </pc:spChg>
      </pc:sldChg>
      <pc:sldChg chg="add replId">
        <pc:chgData name="Roberta Tucker" userId="S::r.tucker@uwtsd.ac.uk::27ca61ee-ba03-4b92-a89a-1d5600e2200a" providerId="AD" clId="Web-{ACBB46C8-45EA-8B74-D97F-C9E59C5933B6}" dt="2022-12-12T12:26:08.094" v="49"/>
        <pc:sldMkLst>
          <pc:docMk/>
          <pc:sldMk cId="966104582" sldId="523"/>
        </pc:sldMkLst>
      </pc:sldChg>
      <pc:sldMasterChg chg="add addSldLayout">
        <pc:chgData name="Roberta Tucker" userId="S::r.tucker@uwtsd.ac.uk::27ca61ee-ba03-4b92-a89a-1d5600e2200a" providerId="AD" clId="Web-{ACBB46C8-45EA-8B74-D97F-C9E59C5933B6}" dt="2022-12-12T12:23:05.385" v="0"/>
        <pc:sldMasterMkLst>
          <pc:docMk/>
          <pc:sldMasterMk cId="2923642609" sldId="2147483648"/>
        </pc:sldMasterMkLst>
        <pc:sldLayoutChg chg="add">
          <pc:chgData name="Roberta Tucker" userId="S::r.tucker@uwtsd.ac.uk::27ca61ee-ba03-4b92-a89a-1d5600e2200a" providerId="AD" clId="Web-{ACBB46C8-45EA-8B74-D97F-C9E59C5933B6}" dt="2022-12-12T12:23:05.385" v="0"/>
          <pc:sldLayoutMkLst>
            <pc:docMk/>
            <pc:sldMasterMk cId="2923642609" sldId="2147483648"/>
            <pc:sldLayoutMk cId="640410910" sldId="2147483649"/>
          </pc:sldLayoutMkLst>
        </pc:sldLayoutChg>
      </pc:sldMasterChg>
      <pc:sldMasterChg chg="add addSldLayout">
        <pc:chgData name="Roberta Tucker" userId="S::r.tucker@uwtsd.ac.uk::27ca61ee-ba03-4b92-a89a-1d5600e2200a" providerId="AD" clId="Web-{ACBB46C8-45EA-8B74-D97F-C9E59C5933B6}" dt="2022-12-12T12:23:25.385" v="2"/>
        <pc:sldMasterMkLst>
          <pc:docMk/>
          <pc:sldMasterMk cId="537362470" sldId="2147483656"/>
        </pc:sldMasterMkLst>
        <pc:sldLayoutChg chg="add">
          <pc:chgData name="Roberta Tucker" userId="S::r.tucker@uwtsd.ac.uk::27ca61ee-ba03-4b92-a89a-1d5600e2200a" providerId="AD" clId="Web-{ACBB46C8-45EA-8B74-D97F-C9E59C5933B6}" dt="2022-12-12T12:23:25.385" v="2"/>
          <pc:sldLayoutMkLst>
            <pc:docMk/>
            <pc:sldMasterMk cId="537362470" sldId="2147483656"/>
            <pc:sldLayoutMk cId="3130719715" sldId="2147483734"/>
          </pc:sldLayoutMkLst>
        </pc:sldLayoutChg>
      </pc:sldMasterChg>
      <pc:sldMasterChg chg="replId">
        <pc:chgData name="Roberta Tucker" userId="S::r.tucker@uwtsd.ac.uk::27ca61ee-ba03-4b92-a89a-1d5600e2200a" providerId="AD" clId="Web-{ACBB46C8-45EA-8B74-D97F-C9E59C5933B6}" dt="2022-12-12T12:23:05.385" v="0"/>
        <pc:sldMasterMkLst>
          <pc:docMk/>
          <pc:sldMasterMk cId="3860510708" sldId="2147483722"/>
        </pc:sldMasterMkLst>
      </pc:sldMasterChg>
    </pc:docChg>
  </pc:docChgLst>
  <pc:docChgLst>
    <pc:chgData name="Roberta Tucker" userId="S::r.tucker@uwtsd.ac.uk::27ca61ee-ba03-4b92-a89a-1d5600e2200a" providerId="AD" clId="Web-{D5841E55-3431-46F8-BFAF-7829BB894D18}"/>
    <pc:docChg chg="addSld delSld modSld sldOrd">
      <pc:chgData name="Roberta Tucker" userId="S::r.tucker@uwtsd.ac.uk::27ca61ee-ba03-4b92-a89a-1d5600e2200a" providerId="AD" clId="Web-{D5841E55-3431-46F8-BFAF-7829BB894D18}" dt="2023-01-13T15:03:13.953" v="300"/>
      <pc:docMkLst>
        <pc:docMk/>
      </pc:docMkLst>
      <pc:sldChg chg="addSp delSp modSp ord">
        <pc:chgData name="Roberta Tucker" userId="S::r.tucker@uwtsd.ac.uk::27ca61ee-ba03-4b92-a89a-1d5600e2200a" providerId="AD" clId="Web-{D5841E55-3431-46F8-BFAF-7829BB894D18}" dt="2023-01-13T09:40:12.871" v="58" actId="14100"/>
        <pc:sldMkLst>
          <pc:docMk/>
          <pc:sldMk cId="1514206992" sldId="274"/>
        </pc:sldMkLst>
        <pc:spChg chg="mod">
          <ac:chgData name="Roberta Tucker" userId="S::r.tucker@uwtsd.ac.uk::27ca61ee-ba03-4b92-a89a-1d5600e2200a" providerId="AD" clId="Web-{D5841E55-3431-46F8-BFAF-7829BB894D18}" dt="2023-01-13T09:39:55.526" v="54" actId="1076"/>
          <ac:spMkLst>
            <pc:docMk/>
            <pc:sldMk cId="1514206992" sldId="274"/>
            <ac:spMk id="7" creationId="{00000000-0000-0000-0000-000000000000}"/>
          </ac:spMkLst>
        </pc:spChg>
        <pc:graphicFrameChg chg="del mod">
          <ac:chgData name="Roberta Tucker" userId="S::r.tucker@uwtsd.ac.uk::27ca61ee-ba03-4b92-a89a-1d5600e2200a" providerId="AD" clId="Web-{D5841E55-3431-46F8-BFAF-7829BB894D18}" dt="2023-01-13T09:39:33.540" v="42"/>
          <ac:graphicFrameMkLst>
            <pc:docMk/>
            <pc:sldMk cId="1514206992" sldId="274"/>
            <ac:graphicFrameMk id="14" creationId="{284DDAF5-0D54-A050-74B7-CBF5DF35F3D3}"/>
          </ac:graphicFrameMkLst>
        </pc:graphicFrameChg>
        <pc:picChg chg="del">
          <ac:chgData name="Roberta Tucker" userId="S::r.tucker@uwtsd.ac.uk::27ca61ee-ba03-4b92-a89a-1d5600e2200a" providerId="AD" clId="Web-{D5841E55-3431-46F8-BFAF-7829BB894D18}" dt="2023-01-13T09:39:36.884" v="44"/>
          <ac:picMkLst>
            <pc:docMk/>
            <pc:sldMk cId="1514206992" sldId="274"/>
            <ac:picMk id="15" creationId="{B6C16C81-842A-89EA-7F10-B713B74A898D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38.431" v="45"/>
          <ac:picMkLst>
            <pc:docMk/>
            <pc:sldMk cId="1514206992" sldId="274"/>
            <ac:picMk id="16" creationId="{146EDB9A-3BE6-6C34-9E85-CC7103A613E0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35.400" v="43"/>
          <ac:picMkLst>
            <pc:docMk/>
            <pc:sldMk cId="1514206992" sldId="274"/>
            <ac:picMk id="17" creationId="{D7D94A29-A2C4-59AA-602A-7C681AD433EC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39.666" v="46"/>
          <ac:picMkLst>
            <pc:docMk/>
            <pc:sldMk cId="1514206992" sldId="274"/>
            <ac:picMk id="18" creationId="{27EE8792-1EE5-1EE2-B352-83226D3BB242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44.182" v="49"/>
          <ac:picMkLst>
            <pc:docMk/>
            <pc:sldMk cId="1514206992" sldId="274"/>
            <ac:picMk id="19" creationId="{0470A35A-28F4-1D2C-D152-D05CA08B4AF6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42.556" v="48"/>
          <ac:picMkLst>
            <pc:docMk/>
            <pc:sldMk cId="1514206992" sldId="274"/>
            <ac:picMk id="20" creationId="{26E51018-4A48-C033-23DD-55BAE543F3ED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46.682" v="51"/>
          <ac:picMkLst>
            <pc:docMk/>
            <pc:sldMk cId="1514206992" sldId="274"/>
            <ac:picMk id="21" creationId="{8A77C9D7-AF70-66AB-979E-59142208A127}"/>
          </ac:picMkLst>
        </pc:picChg>
        <pc:picChg chg="del">
          <ac:chgData name="Roberta Tucker" userId="S::r.tucker@uwtsd.ac.uk::27ca61ee-ba03-4b92-a89a-1d5600e2200a" providerId="AD" clId="Web-{D5841E55-3431-46F8-BFAF-7829BB894D18}" dt="2023-01-13T09:39:41.041" v="47"/>
          <ac:picMkLst>
            <pc:docMk/>
            <pc:sldMk cId="1514206992" sldId="274"/>
            <ac:picMk id="22" creationId="{59165BB4-F0E5-426B-3DFA-433650E03E8C}"/>
          </ac:picMkLst>
        </pc:picChg>
        <pc:picChg chg="add mod">
          <ac:chgData name="Roberta Tucker" userId="S::r.tucker@uwtsd.ac.uk::27ca61ee-ba03-4b92-a89a-1d5600e2200a" providerId="AD" clId="Web-{D5841E55-3431-46F8-BFAF-7829BB894D18}" dt="2023-01-13T09:40:12.871" v="58" actId="14100"/>
          <ac:picMkLst>
            <pc:docMk/>
            <pc:sldMk cId="1514206992" sldId="274"/>
            <ac:picMk id="49" creationId="{EFE630CF-82C4-E79B-CC05-EC451B2386A2}"/>
          </ac:picMkLst>
        </pc:picChg>
      </pc:sldChg>
      <pc:sldChg chg="del">
        <pc:chgData name="Roberta Tucker" userId="S::r.tucker@uwtsd.ac.uk::27ca61ee-ba03-4b92-a89a-1d5600e2200a" providerId="AD" clId="Web-{D5841E55-3431-46F8-BFAF-7829BB894D18}" dt="2023-01-13T09:30:57.304" v="1"/>
        <pc:sldMkLst>
          <pc:docMk/>
          <pc:sldMk cId="1925729167" sldId="285"/>
        </pc:sldMkLst>
      </pc:sldChg>
      <pc:sldChg chg="ord">
        <pc:chgData name="Roberta Tucker" userId="S::r.tucker@uwtsd.ac.uk::27ca61ee-ba03-4b92-a89a-1d5600e2200a" providerId="AD" clId="Web-{D5841E55-3431-46F8-BFAF-7829BB894D18}" dt="2023-01-13T15:03:13.953" v="300"/>
        <pc:sldMkLst>
          <pc:docMk/>
          <pc:sldMk cId="2378840427" sldId="289"/>
        </pc:sldMkLst>
      </pc:sldChg>
      <pc:sldChg chg="modSp del ord">
        <pc:chgData name="Roberta Tucker" userId="S::r.tucker@uwtsd.ac.uk::27ca61ee-ba03-4b92-a89a-1d5600e2200a" providerId="AD" clId="Web-{D5841E55-3431-46F8-BFAF-7829BB894D18}" dt="2023-01-13T09:41:33.517" v="81"/>
        <pc:sldMkLst>
          <pc:docMk/>
          <pc:sldMk cId="3978130981" sldId="492"/>
        </pc:sldMkLst>
        <pc:graphicFrameChg chg="modGraphic">
          <ac:chgData name="Roberta Tucker" userId="S::r.tucker@uwtsd.ac.uk::27ca61ee-ba03-4b92-a89a-1d5600e2200a" providerId="AD" clId="Web-{D5841E55-3431-46F8-BFAF-7829BB894D18}" dt="2023-01-13T09:40:54.624" v="60"/>
          <ac:graphicFrameMkLst>
            <pc:docMk/>
            <pc:sldMk cId="3978130981" sldId="492"/>
            <ac:graphicFrameMk id="3" creationId="{A3CC5903-63ED-0F5B-467E-F73EA5D0860C}"/>
          </ac:graphicFrameMkLst>
        </pc:graphicFrameChg>
      </pc:sldChg>
      <pc:sldChg chg="modSp del ord">
        <pc:chgData name="Roberta Tucker" userId="S::r.tucker@uwtsd.ac.uk::27ca61ee-ba03-4b92-a89a-1d5600e2200a" providerId="AD" clId="Web-{D5841E55-3431-46F8-BFAF-7829BB894D18}" dt="2023-01-13T10:24:15.349" v="160"/>
        <pc:sldMkLst>
          <pc:docMk/>
          <pc:sldMk cId="1132328707" sldId="493"/>
        </pc:sldMkLst>
        <pc:spChg chg="mod">
          <ac:chgData name="Roberta Tucker" userId="S::r.tucker@uwtsd.ac.uk::27ca61ee-ba03-4b92-a89a-1d5600e2200a" providerId="AD" clId="Web-{D5841E55-3431-46F8-BFAF-7829BB894D18}" dt="2023-01-13T10:23:10.284" v="148" actId="1076"/>
          <ac:spMkLst>
            <pc:docMk/>
            <pc:sldMk cId="1132328707" sldId="493"/>
            <ac:spMk id="2" creationId="{24890A54-F451-820B-D0B6-B8B3774A0CD9}"/>
          </ac:spMkLst>
        </pc:spChg>
      </pc:sldChg>
      <pc:sldChg chg="modSp">
        <pc:chgData name="Roberta Tucker" userId="S::r.tucker@uwtsd.ac.uk::27ca61ee-ba03-4b92-a89a-1d5600e2200a" providerId="AD" clId="Web-{D5841E55-3431-46F8-BFAF-7829BB894D18}" dt="2023-01-13T13:51:32.829" v="296" actId="20577"/>
        <pc:sldMkLst>
          <pc:docMk/>
          <pc:sldMk cId="2815014263" sldId="506"/>
        </pc:sldMkLst>
        <pc:spChg chg="mod">
          <ac:chgData name="Roberta Tucker" userId="S::r.tucker@uwtsd.ac.uk::27ca61ee-ba03-4b92-a89a-1d5600e2200a" providerId="AD" clId="Web-{D5841E55-3431-46F8-BFAF-7829BB894D18}" dt="2023-01-13T13:51:32.829" v="296" actId="20577"/>
          <ac:spMkLst>
            <pc:docMk/>
            <pc:sldMk cId="2815014263" sldId="506"/>
            <ac:spMk id="2" creationId="{2A68C011-3656-225F-C9E9-677709A1BD6F}"/>
          </ac:spMkLst>
        </pc:spChg>
      </pc:sldChg>
      <pc:sldChg chg="del">
        <pc:chgData name="Roberta Tucker" userId="S::r.tucker@uwtsd.ac.uk::27ca61ee-ba03-4b92-a89a-1d5600e2200a" providerId="AD" clId="Web-{D5841E55-3431-46F8-BFAF-7829BB894D18}" dt="2023-01-13T12:44:28.448" v="182"/>
        <pc:sldMkLst>
          <pc:docMk/>
          <pc:sldMk cId="3459154396" sldId="508"/>
        </pc:sldMkLst>
      </pc:sldChg>
      <pc:sldChg chg="addSp delSp modSp">
        <pc:chgData name="Roberta Tucker" userId="S::r.tucker@uwtsd.ac.uk::27ca61ee-ba03-4b92-a89a-1d5600e2200a" providerId="AD" clId="Web-{D5841E55-3431-46F8-BFAF-7829BB894D18}" dt="2023-01-13T13:06:13.964" v="242"/>
        <pc:sldMkLst>
          <pc:docMk/>
          <pc:sldMk cId="2833262614" sldId="539"/>
        </pc:sldMkLst>
        <pc:spChg chg="del">
          <ac:chgData name="Roberta Tucker" userId="S::r.tucker@uwtsd.ac.uk::27ca61ee-ba03-4b92-a89a-1d5600e2200a" providerId="AD" clId="Web-{D5841E55-3431-46F8-BFAF-7829BB894D18}" dt="2023-01-13T12:46:42.967" v="183"/>
          <ac:spMkLst>
            <pc:docMk/>
            <pc:sldMk cId="2833262614" sldId="539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D5841E55-3431-46F8-BFAF-7829BB894D18}" dt="2023-01-13T13:04:25.274" v="223" actId="1076"/>
          <ac:spMkLst>
            <pc:docMk/>
            <pc:sldMk cId="2833262614" sldId="539"/>
            <ac:spMk id="12" creationId="{45808C8C-4121-0C72-F517-D16C103453D5}"/>
          </ac:spMkLst>
        </pc:spChg>
        <pc:spChg chg="mod">
          <ac:chgData name="Roberta Tucker" userId="S::r.tucker@uwtsd.ac.uk::27ca61ee-ba03-4b92-a89a-1d5600e2200a" providerId="AD" clId="Web-{D5841E55-3431-46F8-BFAF-7829BB894D18}" dt="2023-01-13T13:02:25.349" v="210" actId="1076"/>
          <ac:spMkLst>
            <pc:docMk/>
            <pc:sldMk cId="2833262614" sldId="539"/>
            <ac:spMk id="16" creationId="{B876D59F-3DE3-DF44-4442-9F0A970DDF3E}"/>
          </ac:spMkLst>
        </pc:spChg>
        <pc:spChg chg="add mod">
          <ac:chgData name="Roberta Tucker" userId="S::r.tucker@uwtsd.ac.uk::27ca61ee-ba03-4b92-a89a-1d5600e2200a" providerId="AD" clId="Web-{D5841E55-3431-46F8-BFAF-7829BB894D18}" dt="2023-01-13T13:04:33.931" v="225" actId="1076"/>
          <ac:spMkLst>
            <pc:docMk/>
            <pc:sldMk cId="2833262614" sldId="539"/>
            <ac:spMk id="19" creationId="{DBD4E5FD-8B3F-AE1F-6F4C-D54B42A5CDD5}"/>
          </ac:spMkLst>
        </pc:spChg>
        <pc:graphicFrameChg chg="del">
          <ac:chgData name="Roberta Tucker" userId="S::r.tucker@uwtsd.ac.uk::27ca61ee-ba03-4b92-a89a-1d5600e2200a" providerId="AD" clId="Web-{D5841E55-3431-46F8-BFAF-7829BB894D18}" dt="2023-01-13T12:46:47.732" v="184"/>
          <ac:graphicFrameMkLst>
            <pc:docMk/>
            <pc:sldMk cId="2833262614" sldId="539"/>
            <ac:graphicFrameMk id="3" creationId="{08C85193-DF96-D715-013E-BE5798CE17CE}"/>
          </ac:graphicFrameMkLst>
        </pc:graphicFrameChg>
        <pc:graphicFrameChg chg="mod modGraphic">
          <ac:chgData name="Roberta Tucker" userId="S::r.tucker@uwtsd.ac.uk::27ca61ee-ba03-4b92-a89a-1d5600e2200a" providerId="AD" clId="Web-{D5841E55-3431-46F8-BFAF-7829BB894D18}" dt="2023-01-13T13:06:07.949" v="241"/>
          <ac:graphicFrameMkLst>
            <pc:docMk/>
            <pc:sldMk cId="2833262614" sldId="539"/>
            <ac:graphicFrameMk id="6" creationId="{BEE48E74-54FD-B752-3AE2-0F05E64889D9}"/>
          </ac:graphicFrameMkLst>
        </pc:graphicFrameChg>
        <pc:graphicFrameChg chg="mod modGraphic">
          <ac:chgData name="Roberta Tucker" userId="S::r.tucker@uwtsd.ac.uk::27ca61ee-ba03-4b92-a89a-1d5600e2200a" providerId="AD" clId="Web-{D5841E55-3431-46F8-BFAF-7829BB894D18}" dt="2023-01-13T13:05:51.667" v="238"/>
          <ac:graphicFrameMkLst>
            <pc:docMk/>
            <pc:sldMk cId="2833262614" sldId="539"/>
            <ac:graphicFrameMk id="8" creationId="{6C7F30B9-0AEF-4F9F-3070-820A82B77D80}"/>
          </ac:graphicFrameMkLst>
        </pc:graphicFrameChg>
        <pc:graphicFrameChg chg="add mod modGraphic">
          <ac:chgData name="Roberta Tucker" userId="S::r.tucker@uwtsd.ac.uk::27ca61ee-ba03-4b92-a89a-1d5600e2200a" providerId="AD" clId="Web-{D5841E55-3431-46F8-BFAF-7829BB894D18}" dt="2023-01-13T13:06:13.964" v="242"/>
          <ac:graphicFrameMkLst>
            <pc:docMk/>
            <pc:sldMk cId="2833262614" sldId="539"/>
            <ac:graphicFrameMk id="21" creationId="{0B71B86F-8848-C095-02D5-5784B555B26D}"/>
          </ac:graphicFrameMkLst>
        </pc:graphicFrameChg>
        <pc:picChg chg="del">
          <ac:chgData name="Roberta Tucker" userId="S::r.tucker@uwtsd.ac.uk::27ca61ee-ba03-4b92-a89a-1d5600e2200a" providerId="AD" clId="Web-{D5841E55-3431-46F8-BFAF-7829BB894D18}" dt="2023-01-13T12:46:49.076" v="185"/>
          <ac:picMkLst>
            <pc:docMk/>
            <pc:sldMk cId="2833262614" sldId="539"/>
            <ac:picMk id="5" creationId="{5FD41C7C-A5E5-1D93-B7AC-0BCDD6009FBA}"/>
          </ac:picMkLst>
        </pc:picChg>
        <pc:picChg chg="mod">
          <ac:chgData name="Roberta Tucker" userId="S::r.tucker@uwtsd.ac.uk::27ca61ee-ba03-4b92-a89a-1d5600e2200a" providerId="AD" clId="Web-{D5841E55-3431-46F8-BFAF-7829BB894D18}" dt="2023-01-13T13:05:28.010" v="235" actId="1076"/>
          <ac:picMkLst>
            <pc:docMk/>
            <pc:sldMk cId="2833262614" sldId="539"/>
            <ac:picMk id="10" creationId="{B089063E-D9EA-8081-01E2-6306E58F2D3E}"/>
          </ac:picMkLst>
        </pc:picChg>
        <pc:picChg chg="mod">
          <ac:chgData name="Roberta Tucker" userId="S::r.tucker@uwtsd.ac.uk::27ca61ee-ba03-4b92-a89a-1d5600e2200a" providerId="AD" clId="Web-{D5841E55-3431-46F8-BFAF-7829BB894D18}" dt="2023-01-13T13:02:32.975" v="212" actId="14100"/>
          <ac:picMkLst>
            <pc:docMk/>
            <pc:sldMk cId="2833262614" sldId="539"/>
            <ac:picMk id="14" creationId="{2A9A0B18-51DF-2904-CCD9-3ABBB8D82205}"/>
          </ac:picMkLst>
        </pc:picChg>
        <pc:picChg chg="add mod">
          <ac:chgData name="Roberta Tucker" userId="S::r.tucker@uwtsd.ac.uk::27ca61ee-ba03-4b92-a89a-1d5600e2200a" providerId="AD" clId="Web-{D5841E55-3431-46F8-BFAF-7829BB894D18}" dt="2023-01-13T13:05:22.307" v="234" actId="1076"/>
          <ac:picMkLst>
            <pc:docMk/>
            <pc:sldMk cId="2833262614" sldId="539"/>
            <ac:picMk id="17" creationId="{62E5D6D3-C80A-37D2-1329-0B59F284DC24}"/>
          </ac:picMkLst>
        </pc:picChg>
        <pc:cxnChg chg="add mod">
          <ac:chgData name="Roberta Tucker" userId="S::r.tucker@uwtsd.ac.uk::27ca61ee-ba03-4b92-a89a-1d5600e2200a" providerId="AD" clId="Web-{D5841E55-3431-46F8-BFAF-7829BB894D18}" dt="2023-01-13T13:05:14.713" v="233"/>
          <ac:cxnSpMkLst>
            <pc:docMk/>
            <pc:sldMk cId="2833262614" sldId="539"/>
            <ac:cxnSpMk id="22" creationId="{333089AE-5CF0-E334-2A27-BFB8E59EC962}"/>
          </ac:cxnSpMkLst>
        </pc:cxnChg>
      </pc:sldChg>
      <pc:sldChg chg="addSp modSp">
        <pc:chgData name="Roberta Tucker" userId="S::r.tucker@uwtsd.ac.uk::27ca61ee-ba03-4b92-a89a-1d5600e2200a" providerId="AD" clId="Web-{D5841E55-3431-46F8-BFAF-7829BB894D18}" dt="2023-01-13T13:47:56.076" v="284"/>
        <pc:sldMkLst>
          <pc:docMk/>
          <pc:sldMk cId="886765173" sldId="540"/>
        </pc:sldMkLst>
        <pc:spChg chg="mod">
          <ac:chgData name="Roberta Tucker" userId="S::r.tucker@uwtsd.ac.uk::27ca61ee-ba03-4b92-a89a-1d5600e2200a" providerId="AD" clId="Web-{D5841E55-3431-46F8-BFAF-7829BB894D18}" dt="2023-01-13T13:47:22.729" v="279" actId="1076"/>
          <ac:spMkLst>
            <pc:docMk/>
            <pc:sldMk cId="886765173" sldId="540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D5841E55-3431-46F8-BFAF-7829BB894D18}" dt="2023-01-13T13:46:28.803" v="266" actId="1076"/>
          <ac:spMkLst>
            <pc:docMk/>
            <pc:sldMk cId="886765173" sldId="540"/>
            <ac:spMk id="12" creationId="{45808C8C-4121-0C72-F517-D16C103453D5}"/>
          </ac:spMkLst>
        </pc:spChg>
        <pc:spChg chg="add mod">
          <ac:chgData name="Roberta Tucker" userId="S::r.tucker@uwtsd.ac.uk::27ca61ee-ba03-4b92-a89a-1d5600e2200a" providerId="AD" clId="Web-{D5841E55-3431-46F8-BFAF-7829BB894D18}" dt="2023-01-13T13:45:55.378" v="258" actId="1076"/>
          <ac:spMkLst>
            <pc:docMk/>
            <pc:sldMk cId="886765173" sldId="540"/>
            <ac:spMk id="14" creationId="{FFBA690C-E121-BE77-8497-5F3D9523AA47}"/>
          </ac:spMkLst>
        </pc:spChg>
        <pc:graphicFrameChg chg="mod modGraphic">
          <ac:chgData name="Roberta Tucker" userId="S::r.tucker@uwtsd.ac.uk::27ca61ee-ba03-4b92-a89a-1d5600e2200a" providerId="AD" clId="Web-{D5841E55-3431-46F8-BFAF-7829BB894D18}" dt="2023-01-13T13:47:42.637" v="282"/>
          <ac:graphicFrameMkLst>
            <pc:docMk/>
            <pc:sldMk cId="886765173" sldId="540"/>
            <ac:graphicFrameMk id="3" creationId="{08C85193-DF96-D715-013E-BE5798CE17CE}"/>
          </ac:graphicFrameMkLst>
        </pc:graphicFrameChg>
        <pc:graphicFrameChg chg="mod modGraphic">
          <ac:chgData name="Roberta Tucker" userId="S::r.tucker@uwtsd.ac.uk::27ca61ee-ba03-4b92-a89a-1d5600e2200a" providerId="AD" clId="Web-{D5841E55-3431-46F8-BFAF-7829BB894D18}" dt="2023-01-13T13:47:48.950" v="283"/>
          <ac:graphicFrameMkLst>
            <pc:docMk/>
            <pc:sldMk cId="886765173" sldId="540"/>
            <ac:graphicFrameMk id="6" creationId="{BEE48E74-54FD-B752-3AE2-0F05E64889D9}"/>
          </ac:graphicFrameMkLst>
        </pc:graphicFrameChg>
        <pc:graphicFrameChg chg="add mod modGraphic">
          <ac:chgData name="Roberta Tucker" userId="S::r.tucker@uwtsd.ac.uk::27ca61ee-ba03-4b92-a89a-1d5600e2200a" providerId="AD" clId="Web-{D5841E55-3431-46F8-BFAF-7829BB894D18}" dt="2023-01-13T13:47:56.076" v="284"/>
          <ac:graphicFrameMkLst>
            <pc:docMk/>
            <pc:sldMk cId="886765173" sldId="540"/>
            <ac:graphicFrameMk id="18" creationId="{44049A03-9477-2B76-7913-34CE9ECF04E4}"/>
          </ac:graphicFrameMkLst>
        </pc:graphicFrameChg>
        <pc:picChg chg="mod">
          <ac:chgData name="Roberta Tucker" userId="S::r.tucker@uwtsd.ac.uk::27ca61ee-ba03-4b92-a89a-1d5600e2200a" providerId="AD" clId="Web-{D5841E55-3431-46F8-BFAF-7829BB894D18}" dt="2023-01-13T13:47:12.510" v="277" actId="14100"/>
          <ac:picMkLst>
            <pc:docMk/>
            <pc:sldMk cId="886765173" sldId="540"/>
            <ac:picMk id="4" creationId="{C0B59F14-6ACD-2FD9-A4E7-A6C6A30E2F51}"/>
          </ac:picMkLst>
        </pc:picChg>
        <pc:picChg chg="add mod">
          <ac:chgData name="Roberta Tucker" userId="S::r.tucker@uwtsd.ac.uk::27ca61ee-ba03-4b92-a89a-1d5600e2200a" providerId="AD" clId="Web-{D5841E55-3431-46F8-BFAF-7829BB894D18}" dt="2023-01-13T13:45:58.566" v="259" actId="14100"/>
          <ac:picMkLst>
            <pc:docMk/>
            <pc:sldMk cId="886765173" sldId="540"/>
            <ac:picMk id="8" creationId="{28BEA33B-CDDE-3D57-0CFB-5B8F4957D629}"/>
          </ac:picMkLst>
        </pc:picChg>
        <pc:picChg chg="mod">
          <ac:chgData name="Roberta Tucker" userId="S::r.tucker@uwtsd.ac.uk::27ca61ee-ba03-4b92-a89a-1d5600e2200a" providerId="AD" clId="Web-{D5841E55-3431-46F8-BFAF-7829BB894D18}" dt="2023-01-13T13:47:09.041" v="276" actId="14100"/>
          <ac:picMkLst>
            <pc:docMk/>
            <pc:sldMk cId="886765173" sldId="540"/>
            <ac:picMk id="17" creationId="{92AEBAE4-41F5-4AC1-1D40-B215E5D0B4A6}"/>
          </ac:picMkLst>
        </pc:picChg>
        <pc:cxnChg chg="add mod">
          <ac:chgData name="Roberta Tucker" userId="S::r.tucker@uwtsd.ac.uk::27ca61ee-ba03-4b92-a89a-1d5600e2200a" providerId="AD" clId="Web-{D5841E55-3431-46F8-BFAF-7829BB894D18}" dt="2023-01-13T13:46:59.790" v="275"/>
          <ac:cxnSpMkLst>
            <pc:docMk/>
            <pc:sldMk cId="886765173" sldId="540"/>
            <ac:cxnSpMk id="19" creationId="{464646FF-6ECB-A24A-FA8C-3D1E6F3994EB}"/>
          </ac:cxnSpMkLst>
        </pc:cxnChg>
      </pc:sldChg>
      <pc:sldChg chg="delSp modSp del">
        <pc:chgData name="Roberta Tucker" userId="S::r.tucker@uwtsd.ac.uk::27ca61ee-ba03-4b92-a89a-1d5600e2200a" providerId="AD" clId="Web-{D5841E55-3431-46F8-BFAF-7829BB894D18}" dt="2023-01-13T13:48:21.812" v="285"/>
        <pc:sldMkLst>
          <pc:docMk/>
          <pc:sldMk cId="829827087" sldId="542"/>
        </pc:sldMkLst>
        <pc:spChg chg="del">
          <ac:chgData name="Roberta Tucker" userId="S::r.tucker@uwtsd.ac.uk::27ca61ee-ba03-4b92-a89a-1d5600e2200a" providerId="AD" clId="Web-{D5841E55-3431-46F8-BFAF-7829BB894D18}" dt="2023-01-13T12:47:00.655" v="186"/>
          <ac:spMkLst>
            <pc:docMk/>
            <pc:sldMk cId="829827087" sldId="542"/>
            <ac:spMk id="7" creationId="{B5F30E72-888C-478F-66BC-2551592943DB}"/>
          </ac:spMkLst>
        </pc:spChg>
        <pc:spChg chg="del mod">
          <ac:chgData name="Roberta Tucker" userId="S::r.tucker@uwtsd.ac.uk::27ca61ee-ba03-4b92-a89a-1d5600e2200a" providerId="AD" clId="Web-{D5841E55-3431-46F8-BFAF-7829BB894D18}" dt="2023-01-13T13:45:20.203" v="252"/>
          <ac:spMkLst>
            <pc:docMk/>
            <pc:sldMk cId="829827087" sldId="542"/>
            <ac:spMk id="12" creationId="{45808C8C-4121-0C72-F517-D16C103453D5}"/>
          </ac:spMkLst>
        </pc:spChg>
        <pc:graphicFrameChg chg="del">
          <ac:chgData name="Roberta Tucker" userId="S::r.tucker@uwtsd.ac.uk::27ca61ee-ba03-4b92-a89a-1d5600e2200a" providerId="AD" clId="Web-{D5841E55-3431-46F8-BFAF-7829BB894D18}" dt="2023-01-13T12:47:03.123" v="187"/>
          <ac:graphicFrameMkLst>
            <pc:docMk/>
            <pc:sldMk cId="829827087" sldId="542"/>
            <ac:graphicFrameMk id="3" creationId="{08C85193-DF96-D715-013E-BE5798CE17CE}"/>
          </ac:graphicFrameMkLst>
        </pc:graphicFrameChg>
        <pc:graphicFrameChg chg="del">
          <ac:chgData name="Roberta Tucker" userId="S::r.tucker@uwtsd.ac.uk::27ca61ee-ba03-4b92-a89a-1d5600e2200a" providerId="AD" clId="Web-{D5841E55-3431-46F8-BFAF-7829BB894D18}" dt="2023-01-13T13:45:24.344" v="253"/>
          <ac:graphicFrameMkLst>
            <pc:docMk/>
            <pc:sldMk cId="829827087" sldId="542"/>
            <ac:graphicFrameMk id="6" creationId="{BEE48E74-54FD-B752-3AE2-0F05E64889D9}"/>
          </ac:graphicFrameMkLst>
        </pc:graphicFrameChg>
        <pc:picChg chg="del">
          <ac:chgData name="Roberta Tucker" userId="S::r.tucker@uwtsd.ac.uk::27ca61ee-ba03-4b92-a89a-1d5600e2200a" providerId="AD" clId="Web-{D5841E55-3431-46F8-BFAF-7829BB894D18}" dt="2023-01-13T12:47:04.436" v="188"/>
          <ac:picMkLst>
            <pc:docMk/>
            <pc:sldMk cId="829827087" sldId="542"/>
            <ac:picMk id="4" creationId="{D8A317C3-9A67-882B-62E2-B392F6894015}"/>
          </ac:picMkLst>
        </pc:picChg>
        <pc:picChg chg="del mod">
          <ac:chgData name="Roberta Tucker" userId="S::r.tucker@uwtsd.ac.uk::27ca61ee-ba03-4b92-a89a-1d5600e2200a" providerId="AD" clId="Web-{D5841E55-3431-46F8-BFAF-7829BB894D18}" dt="2023-01-13T12:58:14.187" v="199"/>
          <ac:picMkLst>
            <pc:docMk/>
            <pc:sldMk cId="829827087" sldId="542"/>
            <ac:picMk id="5" creationId="{EFD6825A-2B2F-0643-90AD-1C0CAE512136}"/>
          </ac:picMkLst>
        </pc:picChg>
      </pc:sldChg>
      <pc:sldChg chg="del">
        <pc:chgData name="Roberta Tucker" userId="S::r.tucker@uwtsd.ac.uk::27ca61ee-ba03-4b92-a89a-1d5600e2200a" providerId="AD" clId="Web-{D5841E55-3431-46F8-BFAF-7829BB894D18}" dt="2023-01-13T09:30:41.037" v="0"/>
        <pc:sldMkLst>
          <pc:docMk/>
          <pc:sldMk cId="3774674601" sldId="544"/>
        </pc:sldMkLst>
      </pc:sldChg>
      <pc:sldChg chg="modSp">
        <pc:chgData name="Roberta Tucker" userId="S::r.tucker@uwtsd.ac.uk::27ca61ee-ba03-4b92-a89a-1d5600e2200a" providerId="AD" clId="Web-{D5841E55-3431-46F8-BFAF-7829BB894D18}" dt="2023-01-13T13:49:34.959" v="294" actId="1076"/>
        <pc:sldMkLst>
          <pc:docMk/>
          <pc:sldMk cId="1123636263" sldId="545"/>
        </pc:sldMkLst>
        <pc:spChg chg="mod">
          <ac:chgData name="Roberta Tucker" userId="S::r.tucker@uwtsd.ac.uk::27ca61ee-ba03-4b92-a89a-1d5600e2200a" providerId="AD" clId="Web-{D5841E55-3431-46F8-BFAF-7829BB894D18}" dt="2023-01-13T13:49:34.959" v="294" actId="1076"/>
          <ac:spMkLst>
            <pc:docMk/>
            <pc:sldMk cId="1123636263" sldId="545"/>
            <ac:spMk id="7" creationId="{B5F30E72-888C-478F-66BC-2551592943DB}"/>
          </ac:spMkLst>
        </pc:spChg>
      </pc:sldChg>
      <pc:sldChg chg="modSp add replId">
        <pc:chgData name="Roberta Tucker" userId="S::r.tucker@uwtsd.ac.uk::27ca61ee-ba03-4b92-a89a-1d5600e2200a" providerId="AD" clId="Web-{D5841E55-3431-46F8-BFAF-7829BB894D18}" dt="2023-01-13T13:50:40.043" v="295" actId="1076"/>
        <pc:sldMkLst>
          <pc:docMk/>
          <pc:sldMk cId="3139088817" sldId="547"/>
        </pc:sldMkLst>
        <pc:spChg chg="mod">
          <ac:chgData name="Roberta Tucker" userId="S::r.tucker@uwtsd.ac.uk::27ca61ee-ba03-4b92-a89a-1d5600e2200a" providerId="AD" clId="Web-{D5841E55-3431-46F8-BFAF-7829BB894D18}" dt="2023-01-13T09:34:37.162" v="17" actId="20577"/>
          <ac:spMkLst>
            <pc:docMk/>
            <pc:sldMk cId="3139088817" sldId="547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D5841E55-3431-46F8-BFAF-7829BB894D18}" dt="2023-01-13T13:50:40.043" v="295" actId="1076"/>
          <ac:spMkLst>
            <pc:docMk/>
            <pc:sldMk cId="3139088817" sldId="547"/>
            <ac:spMk id="7" creationId="{B5F30E72-888C-478F-66BC-2551592943DB}"/>
          </ac:spMkLst>
        </pc:spChg>
      </pc:sldChg>
      <pc:sldChg chg="addSp delSp modSp add ord replId">
        <pc:chgData name="Roberta Tucker" userId="S::r.tucker@uwtsd.ac.uk::27ca61ee-ba03-4b92-a89a-1d5600e2200a" providerId="AD" clId="Web-{D5841E55-3431-46F8-BFAF-7829BB894D18}" dt="2023-01-13T09:42:35.990" v="101" actId="1076"/>
        <pc:sldMkLst>
          <pc:docMk/>
          <pc:sldMk cId="1542753028" sldId="548"/>
        </pc:sldMkLst>
        <pc:spChg chg="mod">
          <ac:chgData name="Roberta Tucker" userId="S::r.tucker@uwtsd.ac.uk::27ca61ee-ba03-4b92-a89a-1d5600e2200a" providerId="AD" clId="Web-{D5841E55-3431-46F8-BFAF-7829BB894D18}" dt="2023-01-13T09:41:25.047" v="79" actId="20577"/>
          <ac:spMkLst>
            <pc:docMk/>
            <pc:sldMk cId="1542753028" sldId="548"/>
            <ac:spMk id="2" creationId="{BD754FA5-2DEB-49E1-1FB5-633B9D062E52}"/>
          </ac:spMkLst>
        </pc:spChg>
        <pc:spChg chg="del mod">
          <ac:chgData name="Roberta Tucker" userId="S::r.tucker@uwtsd.ac.uk::27ca61ee-ba03-4b92-a89a-1d5600e2200a" providerId="AD" clId="Web-{D5841E55-3431-46F8-BFAF-7829BB894D18}" dt="2023-01-13T09:41:11.328" v="64"/>
          <ac:spMkLst>
            <pc:docMk/>
            <pc:sldMk cId="1542753028" sldId="548"/>
            <ac:spMk id="7" creationId="{B5F30E72-888C-478F-66BC-2551592943DB}"/>
          </ac:spMkLst>
        </pc:spChg>
        <pc:graphicFrameChg chg="add mod modGraphic">
          <ac:chgData name="Roberta Tucker" userId="S::r.tucker@uwtsd.ac.uk::27ca61ee-ba03-4b92-a89a-1d5600e2200a" providerId="AD" clId="Web-{D5841E55-3431-46F8-BFAF-7829BB894D18}" dt="2023-01-13T09:42:35.990" v="101" actId="1076"/>
          <ac:graphicFrameMkLst>
            <pc:docMk/>
            <pc:sldMk cId="1542753028" sldId="548"/>
            <ac:graphicFrameMk id="4" creationId="{C2900268-CB93-94DE-D01E-39783A50A81B}"/>
          </ac:graphicFrameMkLst>
        </pc:graphicFrameChg>
      </pc:sldChg>
      <pc:sldChg chg="modSp add replId">
        <pc:chgData name="Roberta Tucker" userId="S::r.tucker@uwtsd.ac.uk::27ca61ee-ba03-4b92-a89a-1d5600e2200a" providerId="AD" clId="Web-{D5841E55-3431-46F8-BFAF-7829BB894D18}" dt="2023-01-13T10:11:35.970" v="140"/>
        <pc:sldMkLst>
          <pc:docMk/>
          <pc:sldMk cId="4000359240" sldId="549"/>
        </pc:sldMkLst>
        <pc:spChg chg="mod">
          <ac:chgData name="Roberta Tucker" userId="S::r.tucker@uwtsd.ac.uk::27ca61ee-ba03-4b92-a89a-1d5600e2200a" providerId="AD" clId="Web-{D5841E55-3431-46F8-BFAF-7829BB894D18}" dt="2023-01-13T10:08:12.840" v="109" actId="20577"/>
          <ac:spMkLst>
            <pc:docMk/>
            <pc:sldMk cId="4000359240" sldId="549"/>
            <ac:spMk id="2" creationId="{BD754FA5-2DEB-49E1-1FB5-633B9D062E52}"/>
          </ac:spMkLst>
        </pc:spChg>
        <pc:graphicFrameChg chg="mod modGraphic">
          <ac:chgData name="Roberta Tucker" userId="S::r.tucker@uwtsd.ac.uk::27ca61ee-ba03-4b92-a89a-1d5600e2200a" providerId="AD" clId="Web-{D5841E55-3431-46F8-BFAF-7829BB894D18}" dt="2023-01-13T10:11:35.970" v="140"/>
          <ac:graphicFrameMkLst>
            <pc:docMk/>
            <pc:sldMk cId="4000359240" sldId="549"/>
            <ac:graphicFrameMk id="4" creationId="{C2900268-CB93-94DE-D01E-39783A50A81B}"/>
          </ac:graphicFrameMkLst>
        </pc:graphicFrameChg>
      </pc:sldChg>
      <pc:sldChg chg="addSp delSp modSp add replId">
        <pc:chgData name="Roberta Tucker" userId="S::r.tucker@uwtsd.ac.uk::27ca61ee-ba03-4b92-a89a-1d5600e2200a" providerId="AD" clId="Web-{D5841E55-3431-46F8-BFAF-7829BB894D18}" dt="2023-01-13T10:29:05.403" v="181" actId="1076"/>
        <pc:sldMkLst>
          <pc:docMk/>
          <pc:sldMk cId="468520818" sldId="550"/>
        </pc:sldMkLst>
        <pc:spChg chg="mod">
          <ac:chgData name="Roberta Tucker" userId="S::r.tucker@uwtsd.ac.uk::27ca61ee-ba03-4b92-a89a-1d5600e2200a" providerId="AD" clId="Web-{D5841E55-3431-46F8-BFAF-7829BB894D18}" dt="2023-01-13T10:23:50.145" v="158" actId="1076"/>
          <ac:spMkLst>
            <pc:docMk/>
            <pc:sldMk cId="468520818" sldId="550"/>
            <ac:spMk id="2" creationId="{BD754FA5-2DEB-49E1-1FB5-633B9D062E52}"/>
          </ac:spMkLst>
        </pc:spChg>
        <pc:graphicFrameChg chg="del">
          <ac:chgData name="Roberta Tucker" userId="S::r.tucker@uwtsd.ac.uk::27ca61ee-ba03-4b92-a89a-1d5600e2200a" providerId="AD" clId="Web-{D5841E55-3431-46F8-BFAF-7829BB894D18}" dt="2023-01-13T10:23:18.925" v="150"/>
          <ac:graphicFrameMkLst>
            <pc:docMk/>
            <pc:sldMk cId="468520818" sldId="550"/>
            <ac:graphicFrameMk id="4" creationId="{C2900268-CB93-94DE-D01E-39783A50A81B}"/>
          </ac:graphicFrameMkLst>
        </pc:graphicFrameChg>
        <pc:graphicFrameChg chg="add mod modGraphic">
          <ac:chgData name="Roberta Tucker" userId="S::r.tucker@uwtsd.ac.uk::27ca61ee-ba03-4b92-a89a-1d5600e2200a" providerId="AD" clId="Web-{D5841E55-3431-46F8-BFAF-7829BB894D18}" dt="2023-01-13T10:29:05.403" v="181" actId="1076"/>
          <ac:graphicFrameMkLst>
            <pc:docMk/>
            <pc:sldMk cId="468520818" sldId="550"/>
            <ac:graphicFrameMk id="5" creationId="{E6D48083-C4D2-4158-CC1E-8F9CD8FE781A}"/>
          </ac:graphicFrameMkLst>
        </pc:graphicFrameChg>
      </pc:sldChg>
      <pc:sldChg chg="modSp add">
        <pc:chgData name="Roberta Tucker" userId="S::r.tucker@uwtsd.ac.uk::27ca61ee-ba03-4b92-a89a-1d5600e2200a" providerId="AD" clId="Web-{D5841E55-3431-46F8-BFAF-7829BB894D18}" dt="2023-01-13T15:01:02.055" v="299" actId="20577"/>
        <pc:sldMkLst>
          <pc:docMk/>
          <pc:sldMk cId="1703709410" sldId="551"/>
        </pc:sldMkLst>
        <pc:spChg chg="mod">
          <ac:chgData name="Roberta Tucker" userId="S::r.tucker@uwtsd.ac.uk::27ca61ee-ba03-4b92-a89a-1d5600e2200a" providerId="AD" clId="Web-{D5841E55-3431-46F8-BFAF-7829BB894D18}" dt="2023-01-13T15:01:02.055" v="299" actId="20577"/>
          <ac:spMkLst>
            <pc:docMk/>
            <pc:sldMk cId="1703709410" sldId="551"/>
            <ac:spMk id="2" creationId="{2A68C011-3656-225F-C9E9-677709A1BD6F}"/>
          </ac:spMkLst>
        </pc:spChg>
      </pc:sldChg>
      <pc:sldMasterChg chg="addSldLayout">
        <pc:chgData name="Roberta Tucker" userId="S::r.tucker@uwtsd.ac.uk::27ca61ee-ba03-4b92-a89a-1d5600e2200a" providerId="AD" clId="Web-{D5841E55-3431-46F8-BFAF-7829BB894D18}" dt="2023-01-13T15:00:48.740" v="297"/>
        <pc:sldMasterMkLst>
          <pc:docMk/>
          <pc:sldMasterMk cId="10660577" sldId="2147483749"/>
        </pc:sldMasterMkLst>
        <pc:sldLayoutChg chg="add">
          <pc:chgData name="Roberta Tucker" userId="S::r.tucker@uwtsd.ac.uk::27ca61ee-ba03-4b92-a89a-1d5600e2200a" providerId="AD" clId="Web-{D5841E55-3431-46F8-BFAF-7829BB894D18}" dt="2023-01-13T15:00:48.740" v="297"/>
          <pc:sldLayoutMkLst>
            <pc:docMk/>
            <pc:sldMasterMk cId="10660577" sldId="2147483749"/>
            <pc:sldLayoutMk cId="3364083949" sldId="2147483723"/>
          </pc:sldLayoutMkLst>
        </pc:sldLayoutChg>
        <pc:sldLayoutChg chg="add">
          <pc:chgData name="Roberta Tucker" userId="S::r.tucker@uwtsd.ac.uk::27ca61ee-ba03-4b92-a89a-1d5600e2200a" providerId="AD" clId="Web-{D5841E55-3431-46F8-BFAF-7829BB894D18}" dt="2023-01-13T15:00:48.740" v="297"/>
          <pc:sldLayoutMkLst>
            <pc:docMk/>
            <pc:sldMasterMk cId="10660577" sldId="2147483749"/>
            <pc:sldLayoutMk cId="122029610" sldId="2147483735"/>
          </pc:sldLayoutMkLst>
        </pc:sldLayoutChg>
      </pc:sldMasterChg>
    </pc:docChg>
  </pc:docChgLst>
  <pc:docChgLst>
    <pc:chgData name="Roberta Tucker" userId="S::r.tucker@uwtsd.ac.uk::27ca61ee-ba03-4b92-a89a-1d5600e2200a" providerId="AD" clId="Web-{CED7C185-160D-0D58-EC24-0CCB969973CF}"/>
    <pc:docChg chg="addSld delSld modSld sldOrd">
      <pc:chgData name="Roberta Tucker" userId="S::r.tucker@uwtsd.ac.uk::27ca61ee-ba03-4b92-a89a-1d5600e2200a" providerId="AD" clId="Web-{CED7C185-160D-0D58-EC24-0CCB969973CF}" dt="2023-01-12T15:20:43.865" v="2155" actId="14100"/>
      <pc:docMkLst>
        <pc:docMk/>
      </pc:docMkLst>
      <pc:sldChg chg="modSp">
        <pc:chgData name="Roberta Tucker" userId="S::r.tucker@uwtsd.ac.uk::27ca61ee-ba03-4b92-a89a-1d5600e2200a" providerId="AD" clId="Web-{CED7C185-160D-0D58-EC24-0CCB969973CF}" dt="2023-01-12T14:58:29.159" v="1954" actId="20577"/>
        <pc:sldMkLst>
          <pc:docMk/>
          <pc:sldMk cId="1925729167" sldId="285"/>
        </pc:sldMkLst>
        <pc:spChg chg="mod">
          <ac:chgData name="Roberta Tucker" userId="S::r.tucker@uwtsd.ac.uk::27ca61ee-ba03-4b92-a89a-1d5600e2200a" providerId="AD" clId="Web-{CED7C185-160D-0D58-EC24-0CCB969973CF}" dt="2023-01-12T14:58:29.159" v="1954" actId="20577"/>
          <ac:spMkLst>
            <pc:docMk/>
            <pc:sldMk cId="1925729167" sldId="285"/>
            <ac:spMk id="3" creationId="{00000000-0000-0000-0000-000000000000}"/>
          </ac:spMkLst>
        </pc:spChg>
      </pc:sldChg>
      <pc:sldChg chg="del ord">
        <pc:chgData name="Roberta Tucker" userId="S::r.tucker@uwtsd.ac.uk::27ca61ee-ba03-4b92-a89a-1d5600e2200a" providerId="AD" clId="Web-{CED7C185-160D-0D58-EC24-0CCB969973CF}" dt="2023-01-11T13:50:19.773" v="342"/>
        <pc:sldMkLst>
          <pc:docMk/>
          <pc:sldMk cId="556659101" sldId="480"/>
        </pc:sldMkLst>
      </pc:sldChg>
      <pc:sldChg chg="del ord">
        <pc:chgData name="Roberta Tucker" userId="S::r.tucker@uwtsd.ac.uk::27ca61ee-ba03-4b92-a89a-1d5600e2200a" providerId="AD" clId="Web-{CED7C185-160D-0D58-EC24-0CCB969973CF}" dt="2023-01-11T13:45:13.187" v="325"/>
        <pc:sldMkLst>
          <pc:docMk/>
          <pc:sldMk cId="2514307340" sldId="482"/>
        </pc:sldMkLst>
      </pc:sldChg>
      <pc:sldChg chg="addSp delSp modSp del ord delAnim">
        <pc:chgData name="Roberta Tucker" userId="S::r.tucker@uwtsd.ac.uk::27ca61ee-ba03-4b92-a89a-1d5600e2200a" providerId="AD" clId="Web-{CED7C185-160D-0D58-EC24-0CCB969973CF}" dt="2023-01-11T12:17:57.343" v="228"/>
        <pc:sldMkLst>
          <pc:docMk/>
          <pc:sldMk cId="2335586198" sldId="495"/>
        </pc:sldMkLst>
        <pc:picChg chg="add mod">
          <ac:chgData name="Roberta Tucker" userId="S::r.tucker@uwtsd.ac.uk::27ca61ee-ba03-4b92-a89a-1d5600e2200a" providerId="AD" clId="Web-{CED7C185-160D-0D58-EC24-0CCB969973CF}" dt="2023-01-11T12:17:39.358" v="224" actId="1076"/>
          <ac:picMkLst>
            <pc:docMk/>
            <pc:sldMk cId="2335586198" sldId="495"/>
            <ac:picMk id="3" creationId="{83F24BBA-6968-05B9-A5E2-17292F90BC3A}"/>
          </ac:picMkLst>
        </pc:picChg>
        <pc:picChg chg="del">
          <ac:chgData name="Roberta Tucker" userId="S::r.tucker@uwtsd.ac.uk::27ca61ee-ba03-4b92-a89a-1d5600e2200a" providerId="AD" clId="Web-{CED7C185-160D-0D58-EC24-0CCB969973CF}" dt="2023-01-11T12:17:23.873" v="218"/>
          <ac:picMkLst>
            <pc:docMk/>
            <pc:sldMk cId="2335586198" sldId="495"/>
            <ac:picMk id="4" creationId="{AA27EA74-EA31-5E07-5036-9955C63F593A}"/>
          </ac:picMkLst>
        </pc:picChg>
      </pc:sldChg>
      <pc:sldChg chg="del ord">
        <pc:chgData name="Roberta Tucker" userId="S::r.tucker@uwtsd.ac.uk::27ca61ee-ba03-4b92-a89a-1d5600e2200a" providerId="AD" clId="Web-{CED7C185-160D-0D58-EC24-0CCB969973CF}" dt="2023-01-11T13:05:11.191" v="282"/>
        <pc:sldMkLst>
          <pc:docMk/>
          <pc:sldMk cId="565421583" sldId="496"/>
        </pc:sldMkLst>
      </pc:sldChg>
      <pc:sldChg chg="addSp delSp modSp del ord">
        <pc:chgData name="Roberta Tucker" userId="S::r.tucker@uwtsd.ac.uk::27ca61ee-ba03-4b92-a89a-1d5600e2200a" providerId="AD" clId="Web-{CED7C185-160D-0D58-EC24-0CCB969973CF}" dt="2023-01-11T12:11:42.270" v="187"/>
        <pc:sldMkLst>
          <pc:docMk/>
          <pc:sldMk cId="1654975904" sldId="510"/>
        </pc:sldMkLst>
        <pc:spChg chg="del mod">
          <ac:chgData name="Roberta Tucker" userId="S::r.tucker@uwtsd.ac.uk::27ca61ee-ba03-4b92-a89a-1d5600e2200a" providerId="AD" clId="Web-{CED7C185-160D-0D58-EC24-0CCB969973CF}" dt="2023-01-11T11:45:40.993" v="100"/>
          <ac:spMkLst>
            <pc:docMk/>
            <pc:sldMk cId="1654975904" sldId="510"/>
            <ac:spMk id="3" creationId="{B82DAC3D-30A6-A2DB-E9C6-2D86DD41F32B}"/>
          </ac:spMkLst>
        </pc:spChg>
        <pc:spChg chg="add mod">
          <ac:chgData name="Roberta Tucker" userId="S::r.tucker@uwtsd.ac.uk::27ca61ee-ba03-4b92-a89a-1d5600e2200a" providerId="AD" clId="Web-{CED7C185-160D-0D58-EC24-0CCB969973CF}" dt="2023-01-11T11:49:22.296" v="137" actId="1076"/>
          <ac:spMkLst>
            <pc:docMk/>
            <pc:sldMk cId="1654975904" sldId="510"/>
            <ac:spMk id="4" creationId="{A85A5F4E-FDB7-7FE4-9FB2-BFD5C67C1255}"/>
          </ac:spMkLst>
        </pc:spChg>
        <pc:spChg chg="add mod">
          <ac:chgData name="Roberta Tucker" userId="S::r.tucker@uwtsd.ac.uk::27ca61ee-ba03-4b92-a89a-1d5600e2200a" providerId="AD" clId="Web-{CED7C185-160D-0D58-EC24-0CCB969973CF}" dt="2023-01-11T11:49:18.608" v="136" actId="1076"/>
          <ac:spMkLst>
            <pc:docMk/>
            <pc:sldMk cId="1654975904" sldId="510"/>
            <ac:spMk id="5" creationId="{A745C1A8-6628-8921-9DF9-564509217F76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1T11:45:44.462" v="101"/>
          <ac:spMkLst>
            <pc:docMk/>
            <pc:sldMk cId="1654975904" sldId="510"/>
            <ac:spMk id="7" creationId="{12E299E6-635E-12BB-03B0-22366EB375E8}"/>
          </ac:spMkLst>
        </pc:spChg>
        <pc:picChg chg="add mod">
          <ac:chgData name="Roberta Tucker" userId="S::r.tucker@uwtsd.ac.uk::27ca61ee-ba03-4b92-a89a-1d5600e2200a" providerId="AD" clId="Web-{CED7C185-160D-0D58-EC24-0CCB969973CF}" dt="2023-01-11T11:49:15.811" v="135" actId="1076"/>
          <ac:picMkLst>
            <pc:docMk/>
            <pc:sldMk cId="1654975904" sldId="510"/>
            <ac:picMk id="8" creationId="{61C9D8E7-4B14-1C4F-AFDC-8375241A29E2}"/>
          </ac:picMkLst>
        </pc:picChg>
        <pc:picChg chg="add mod">
          <ac:chgData name="Roberta Tucker" userId="S::r.tucker@uwtsd.ac.uk::27ca61ee-ba03-4b92-a89a-1d5600e2200a" providerId="AD" clId="Web-{CED7C185-160D-0D58-EC24-0CCB969973CF}" dt="2023-01-11T11:51:31.534" v="139" actId="1076"/>
          <ac:picMkLst>
            <pc:docMk/>
            <pc:sldMk cId="1654975904" sldId="510"/>
            <ac:picMk id="9" creationId="{A7E4638F-97B2-C76A-6004-609A35D9F5E5}"/>
          </ac:picMkLst>
        </pc:picChg>
      </pc:sldChg>
      <pc:sldChg chg="del">
        <pc:chgData name="Roberta Tucker" userId="S::r.tucker@uwtsd.ac.uk::27ca61ee-ba03-4b92-a89a-1d5600e2200a" providerId="AD" clId="Web-{CED7C185-160D-0D58-EC24-0CCB969973CF}" dt="2023-01-11T11:14:39.161" v="34"/>
        <pc:sldMkLst>
          <pc:docMk/>
          <pc:sldMk cId="2955532752" sldId="511"/>
        </pc:sldMkLst>
      </pc:sldChg>
      <pc:sldChg chg="del">
        <pc:chgData name="Roberta Tucker" userId="S::r.tucker@uwtsd.ac.uk::27ca61ee-ba03-4b92-a89a-1d5600e2200a" providerId="AD" clId="Web-{CED7C185-160D-0D58-EC24-0CCB969973CF}" dt="2023-01-11T10:03:04.706" v="0"/>
        <pc:sldMkLst>
          <pc:docMk/>
          <pc:sldMk cId="4239307461" sldId="514"/>
        </pc:sldMkLst>
      </pc:sldChg>
      <pc:sldChg chg="addSp delSp modSp add mod replId setBg">
        <pc:chgData name="Roberta Tucker" userId="S::r.tucker@uwtsd.ac.uk::27ca61ee-ba03-4b92-a89a-1d5600e2200a" providerId="AD" clId="Web-{CED7C185-160D-0D58-EC24-0CCB969973CF}" dt="2023-01-11T11:59:35.672" v="144" actId="1076"/>
        <pc:sldMkLst>
          <pc:docMk/>
          <pc:sldMk cId="916661443" sldId="531"/>
        </pc:sldMkLst>
        <pc:spChg chg="mod">
          <ac:chgData name="Roberta Tucker" userId="S::r.tucker@uwtsd.ac.uk::27ca61ee-ba03-4b92-a89a-1d5600e2200a" providerId="AD" clId="Web-{CED7C185-160D-0D58-EC24-0CCB969973CF}" dt="2023-01-11T11:58:58.999" v="141"/>
          <ac:spMkLst>
            <pc:docMk/>
            <pc:sldMk cId="916661443" sldId="531"/>
            <ac:spMk id="2" creationId="{BD754FA5-2DEB-49E1-1FB5-633B9D062E52}"/>
          </ac:spMkLst>
        </pc:spChg>
        <pc:spChg chg="del mod">
          <ac:chgData name="Roberta Tucker" userId="S::r.tucker@uwtsd.ac.uk::27ca61ee-ba03-4b92-a89a-1d5600e2200a" providerId="AD" clId="Web-{CED7C185-160D-0D58-EC24-0CCB969973CF}" dt="2023-01-11T10:38:07.668" v="6"/>
          <ac:spMkLst>
            <pc:docMk/>
            <pc:sldMk cId="916661443" sldId="531"/>
            <ac:spMk id="3" creationId="{B82DAC3D-30A6-A2DB-E9C6-2D86DD41F32B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1T11:00:07.592" v="14"/>
          <ac:spMkLst>
            <pc:docMk/>
            <pc:sldMk cId="916661443" sldId="531"/>
            <ac:spMk id="5" creationId="{001CAA9E-3CFE-13C2-E381-E895673268B3}"/>
          </ac:spMkLst>
        </pc:spChg>
        <pc:spChg chg="add">
          <ac:chgData name="Roberta Tucker" userId="S::r.tucker@uwtsd.ac.uk::27ca61ee-ba03-4b92-a89a-1d5600e2200a" providerId="AD" clId="Web-{CED7C185-160D-0D58-EC24-0CCB969973CF}" dt="2023-01-11T11:58:58.999" v="141"/>
          <ac:spMkLst>
            <pc:docMk/>
            <pc:sldMk cId="916661443" sldId="531"/>
            <ac:spMk id="8" creationId="{A8384FB5-9ADC-4DDC-881B-597D56F5B15D}"/>
          </ac:spMkLst>
        </pc:spChg>
        <pc:spChg chg="add">
          <ac:chgData name="Roberta Tucker" userId="S::r.tucker@uwtsd.ac.uk::27ca61ee-ba03-4b92-a89a-1d5600e2200a" providerId="AD" clId="Web-{CED7C185-160D-0D58-EC24-0CCB969973CF}" dt="2023-01-11T11:58:58.999" v="141"/>
          <ac:spMkLst>
            <pc:docMk/>
            <pc:sldMk cId="916661443" sldId="531"/>
            <ac:spMk id="10" creationId="{1199E1B1-A8C0-4FE8-A5A8-1CB41D69F857}"/>
          </ac:spMkLst>
        </pc:spChg>
        <pc:spChg chg="add">
          <ac:chgData name="Roberta Tucker" userId="S::r.tucker@uwtsd.ac.uk::27ca61ee-ba03-4b92-a89a-1d5600e2200a" providerId="AD" clId="Web-{CED7C185-160D-0D58-EC24-0CCB969973CF}" dt="2023-01-11T11:58:58.999" v="141"/>
          <ac:spMkLst>
            <pc:docMk/>
            <pc:sldMk cId="916661443" sldId="531"/>
            <ac:spMk id="12" creationId="{84A8DE83-DE75-4B41-9DB4-A7EC0B0DEC0B}"/>
          </ac:spMkLst>
        </pc:spChg>
        <pc:spChg chg="add">
          <ac:chgData name="Roberta Tucker" userId="S::r.tucker@uwtsd.ac.uk::27ca61ee-ba03-4b92-a89a-1d5600e2200a" providerId="AD" clId="Web-{CED7C185-160D-0D58-EC24-0CCB969973CF}" dt="2023-01-11T11:58:58.999" v="141"/>
          <ac:spMkLst>
            <pc:docMk/>
            <pc:sldMk cId="916661443" sldId="531"/>
            <ac:spMk id="14" creationId="{A7009A0A-BEF5-4EAC-AF15-E4F9F002E239}"/>
          </ac:spMkLst>
        </pc:spChg>
        <pc:picChg chg="add mod">
          <ac:chgData name="Roberta Tucker" userId="S::r.tucker@uwtsd.ac.uk::27ca61ee-ba03-4b92-a89a-1d5600e2200a" providerId="AD" clId="Web-{CED7C185-160D-0D58-EC24-0CCB969973CF}" dt="2023-01-11T11:59:35.672" v="144" actId="1076"/>
          <ac:picMkLst>
            <pc:docMk/>
            <pc:sldMk cId="916661443" sldId="531"/>
            <ac:picMk id="3" creationId="{57F4CB5D-A6C5-1CED-1379-B8041ACD8E4E}"/>
          </ac:picMkLst>
        </pc:picChg>
      </pc:sldChg>
      <pc:sldChg chg="addSp delSp modSp add mod replId setBg">
        <pc:chgData name="Roberta Tucker" userId="S::r.tucker@uwtsd.ac.uk::27ca61ee-ba03-4b92-a89a-1d5600e2200a" providerId="AD" clId="Web-{CED7C185-160D-0D58-EC24-0CCB969973CF}" dt="2023-01-11T12:07:16.450" v="171" actId="20577"/>
        <pc:sldMkLst>
          <pc:docMk/>
          <pc:sldMk cId="23422309" sldId="532"/>
        </pc:sldMkLst>
        <pc:spChg chg="mod">
          <ac:chgData name="Roberta Tucker" userId="S::r.tucker@uwtsd.ac.uk::27ca61ee-ba03-4b92-a89a-1d5600e2200a" providerId="AD" clId="Web-{CED7C185-160D-0D58-EC24-0CCB969973CF}" dt="2023-01-11T12:07:16.450" v="171" actId="20577"/>
          <ac:spMkLst>
            <pc:docMk/>
            <pc:sldMk cId="23422309" sldId="532"/>
            <ac:spMk id="2" creationId="{BD754FA5-2DEB-49E1-1FB5-633B9D062E52}"/>
          </ac:spMkLst>
        </pc:spChg>
        <pc:spChg chg="add">
          <ac:chgData name="Roberta Tucker" userId="S::r.tucker@uwtsd.ac.uk::27ca61ee-ba03-4b92-a89a-1d5600e2200a" providerId="AD" clId="Web-{CED7C185-160D-0D58-EC24-0CCB969973CF}" dt="2023-01-11T11:59:16.875" v="142"/>
          <ac:spMkLst>
            <pc:docMk/>
            <pc:sldMk cId="23422309" sldId="532"/>
            <ac:spMk id="9" creationId="{A8384FB5-9ADC-4DDC-881B-597D56F5B15D}"/>
          </ac:spMkLst>
        </pc:spChg>
        <pc:spChg chg="add">
          <ac:chgData name="Roberta Tucker" userId="S::r.tucker@uwtsd.ac.uk::27ca61ee-ba03-4b92-a89a-1d5600e2200a" providerId="AD" clId="Web-{CED7C185-160D-0D58-EC24-0CCB969973CF}" dt="2023-01-11T11:59:16.875" v="142"/>
          <ac:spMkLst>
            <pc:docMk/>
            <pc:sldMk cId="23422309" sldId="532"/>
            <ac:spMk id="11" creationId="{1199E1B1-A8C0-4FE8-A5A8-1CB41D69F857}"/>
          </ac:spMkLst>
        </pc:spChg>
        <pc:spChg chg="add">
          <ac:chgData name="Roberta Tucker" userId="S::r.tucker@uwtsd.ac.uk::27ca61ee-ba03-4b92-a89a-1d5600e2200a" providerId="AD" clId="Web-{CED7C185-160D-0D58-EC24-0CCB969973CF}" dt="2023-01-11T11:59:16.875" v="142"/>
          <ac:spMkLst>
            <pc:docMk/>
            <pc:sldMk cId="23422309" sldId="532"/>
            <ac:spMk id="13" creationId="{84A8DE83-DE75-4B41-9DB4-A7EC0B0DEC0B}"/>
          </ac:spMkLst>
        </pc:spChg>
        <pc:spChg chg="add">
          <ac:chgData name="Roberta Tucker" userId="S::r.tucker@uwtsd.ac.uk::27ca61ee-ba03-4b92-a89a-1d5600e2200a" providerId="AD" clId="Web-{CED7C185-160D-0D58-EC24-0CCB969973CF}" dt="2023-01-11T11:59:16.875" v="142"/>
          <ac:spMkLst>
            <pc:docMk/>
            <pc:sldMk cId="23422309" sldId="532"/>
            <ac:spMk id="15" creationId="{A7009A0A-BEF5-4EAC-AF15-E4F9F002E239}"/>
          </ac:spMkLst>
        </pc:spChg>
        <pc:picChg chg="del">
          <ac:chgData name="Roberta Tucker" userId="S::r.tucker@uwtsd.ac.uk::27ca61ee-ba03-4b92-a89a-1d5600e2200a" providerId="AD" clId="Web-{CED7C185-160D-0D58-EC24-0CCB969973CF}" dt="2023-01-11T11:09:46.404" v="22"/>
          <ac:picMkLst>
            <pc:docMk/>
            <pc:sldMk cId="23422309" sldId="532"/>
            <ac:picMk id="3" creationId="{57F4CB5D-A6C5-1CED-1379-B8041ACD8E4E}"/>
          </ac:picMkLst>
        </pc:picChg>
        <pc:picChg chg="add mod">
          <ac:chgData name="Roberta Tucker" userId="S::r.tucker@uwtsd.ac.uk::27ca61ee-ba03-4b92-a89a-1d5600e2200a" providerId="AD" clId="Web-{CED7C185-160D-0D58-EC24-0CCB969973CF}" dt="2023-01-11T11:59:42.594" v="146" actId="1076"/>
          <ac:picMkLst>
            <pc:docMk/>
            <pc:sldMk cId="23422309" sldId="532"/>
            <ac:picMk id="4" creationId="{F5829BA9-A5DC-E8BC-41EE-59C72FE48D21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1T12:10:45.675" v="186" actId="1076"/>
        <pc:sldMkLst>
          <pc:docMk/>
          <pc:sldMk cId="2152880574" sldId="533"/>
        </pc:sldMkLst>
        <pc:spChg chg="add mod">
          <ac:chgData name="Roberta Tucker" userId="S::r.tucker@uwtsd.ac.uk::27ca61ee-ba03-4b92-a89a-1d5600e2200a" providerId="AD" clId="Web-{CED7C185-160D-0D58-EC24-0CCB969973CF}" dt="2023-01-11T12:00:45.596" v="154" actId="1076"/>
          <ac:spMkLst>
            <pc:docMk/>
            <pc:sldMk cId="2152880574" sldId="533"/>
            <ac:spMk id="6" creationId="{19F1097F-3BA1-8B2E-5BCF-83089DE5DD02}"/>
          </ac:spMkLst>
        </pc:spChg>
        <pc:spChg chg="add mod">
          <ac:chgData name="Roberta Tucker" userId="S::r.tucker@uwtsd.ac.uk::27ca61ee-ba03-4b92-a89a-1d5600e2200a" providerId="AD" clId="Web-{CED7C185-160D-0D58-EC24-0CCB969973CF}" dt="2023-01-11T12:10:45.675" v="186" actId="1076"/>
          <ac:spMkLst>
            <pc:docMk/>
            <pc:sldMk cId="2152880574" sldId="533"/>
            <ac:spMk id="8" creationId="{EC5E57A1-644C-695B-0280-0CFAD39FEFF8}"/>
          </ac:spMkLst>
        </pc:spChg>
        <pc:spChg chg="add">
          <ac:chgData name="Roberta Tucker" userId="S::r.tucker@uwtsd.ac.uk::27ca61ee-ba03-4b92-a89a-1d5600e2200a" providerId="AD" clId="Web-{CED7C185-160D-0D58-EC24-0CCB969973CF}" dt="2023-01-11T12:01:32.081" v="162"/>
          <ac:spMkLst>
            <pc:docMk/>
            <pc:sldMk cId="2152880574" sldId="533"/>
            <ac:spMk id="14" creationId="{F788BCFF-E654-4D89-2227-402DD14AC4C4}"/>
          </ac:spMkLst>
        </pc:spChg>
        <pc:spChg chg="add mod">
          <ac:chgData name="Roberta Tucker" userId="S::r.tucker@uwtsd.ac.uk::27ca61ee-ba03-4b92-a89a-1d5600e2200a" providerId="AD" clId="Web-{CED7C185-160D-0D58-EC24-0CCB969973CF}" dt="2023-01-11T12:02:02.473" v="168" actId="1076"/>
          <ac:spMkLst>
            <pc:docMk/>
            <pc:sldMk cId="2152880574" sldId="533"/>
            <ac:spMk id="18" creationId="{3782192F-C55E-2334-6EB2-C27B88858A47}"/>
          </ac:spMkLst>
        </pc:spChg>
        <pc:picChg chg="add mod">
          <ac:chgData name="Roberta Tucker" userId="S::r.tucker@uwtsd.ac.uk::27ca61ee-ba03-4b92-a89a-1d5600e2200a" providerId="AD" clId="Web-{CED7C185-160D-0D58-EC24-0CCB969973CF}" dt="2023-01-11T12:01:16.534" v="161" actId="1076"/>
          <ac:picMkLst>
            <pc:docMk/>
            <pc:sldMk cId="2152880574" sldId="533"/>
            <ac:picMk id="3" creationId="{FF8DDB30-B3FB-7984-4212-A702E691515F}"/>
          </ac:picMkLst>
        </pc:picChg>
        <pc:picChg chg="del">
          <ac:chgData name="Roberta Tucker" userId="S::r.tucker@uwtsd.ac.uk::27ca61ee-ba03-4b92-a89a-1d5600e2200a" providerId="AD" clId="Web-{CED7C185-160D-0D58-EC24-0CCB969973CF}" dt="2023-01-11T12:00:06.266" v="148"/>
          <ac:picMkLst>
            <pc:docMk/>
            <pc:sldMk cId="2152880574" sldId="533"/>
            <ac:picMk id="4" creationId="{F5829BA9-A5DC-E8BC-41EE-59C72FE48D21}"/>
          </ac:picMkLst>
        </pc:picChg>
        <pc:picChg chg="add mod">
          <ac:chgData name="Roberta Tucker" userId="S::r.tucker@uwtsd.ac.uk::27ca61ee-ba03-4b92-a89a-1d5600e2200a" providerId="AD" clId="Web-{CED7C185-160D-0D58-EC24-0CCB969973CF}" dt="2023-01-11T12:01:14.768" v="160" actId="1076"/>
          <ac:picMkLst>
            <pc:docMk/>
            <pc:sldMk cId="2152880574" sldId="533"/>
            <ac:picMk id="12" creationId="{C33ECAA5-B894-20B1-5503-D8C5113521F2}"/>
          </ac:picMkLst>
        </pc:picChg>
        <pc:picChg chg="add del">
          <ac:chgData name="Roberta Tucker" userId="S::r.tucker@uwtsd.ac.uk::27ca61ee-ba03-4b92-a89a-1d5600e2200a" providerId="AD" clId="Web-{CED7C185-160D-0D58-EC24-0CCB969973CF}" dt="2023-01-11T12:01:51.848" v="166"/>
          <ac:picMkLst>
            <pc:docMk/>
            <pc:sldMk cId="2152880574" sldId="533"/>
            <ac:picMk id="17" creationId="{5E4B6E5F-64B8-01B5-9851-679D74202470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1T12:14:46.931" v="191" actId="14100"/>
        <pc:sldMkLst>
          <pc:docMk/>
          <pc:sldMk cId="2336948858" sldId="534"/>
        </pc:sldMkLst>
        <pc:spChg chg="mod">
          <ac:chgData name="Roberta Tucker" userId="S::r.tucker@uwtsd.ac.uk::27ca61ee-ba03-4b92-a89a-1d5600e2200a" providerId="AD" clId="Web-{CED7C185-160D-0D58-EC24-0CCB969973CF}" dt="2023-01-11T12:07:35.013" v="174" actId="20577"/>
          <ac:spMkLst>
            <pc:docMk/>
            <pc:sldMk cId="2336948858" sldId="534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CED7C185-160D-0D58-EC24-0CCB969973CF}" dt="2023-01-11T12:08:03.686" v="176" actId="20577"/>
          <ac:spMkLst>
            <pc:docMk/>
            <pc:sldMk cId="2336948858" sldId="534"/>
            <ac:spMk id="6" creationId="{19F1097F-3BA1-8B2E-5BCF-83089DE5DD02}"/>
          </ac:spMkLst>
        </pc:spChg>
        <pc:spChg chg="mod">
          <ac:chgData name="Roberta Tucker" userId="S::r.tucker@uwtsd.ac.uk::27ca61ee-ba03-4b92-a89a-1d5600e2200a" providerId="AD" clId="Web-{CED7C185-160D-0D58-EC24-0CCB969973CF}" dt="2023-01-11T12:10:25.533" v="181" actId="1076"/>
          <ac:spMkLst>
            <pc:docMk/>
            <pc:sldMk cId="2336948858" sldId="534"/>
            <ac:spMk id="8" creationId="{EC5E57A1-644C-695B-0280-0CFAD39FEFF8}"/>
          </ac:spMkLst>
        </pc:spChg>
        <pc:picChg chg="add mod">
          <ac:chgData name="Roberta Tucker" userId="S::r.tucker@uwtsd.ac.uk::27ca61ee-ba03-4b92-a89a-1d5600e2200a" providerId="AD" clId="Web-{CED7C185-160D-0D58-EC24-0CCB969973CF}" dt="2023-01-11T12:14:46.931" v="191" actId="14100"/>
          <ac:picMkLst>
            <pc:docMk/>
            <pc:sldMk cId="2336948858" sldId="534"/>
            <ac:picMk id="4" creationId="{2BB2B874-5DA7-558F-46DE-8194684EDC0D}"/>
          </ac:picMkLst>
        </pc:picChg>
        <pc:picChg chg="del">
          <ac:chgData name="Roberta Tucker" userId="S::r.tucker@uwtsd.ac.uk::27ca61ee-ba03-4b92-a89a-1d5600e2200a" providerId="AD" clId="Web-{CED7C185-160D-0D58-EC24-0CCB969973CF}" dt="2023-01-11T12:13:32.304" v="188"/>
          <ac:picMkLst>
            <pc:docMk/>
            <pc:sldMk cId="2336948858" sldId="534"/>
            <ac:picMk id="12" creationId="{C33ECAA5-B894-20B1-5503-D8C5113521F2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4:39:19.722" v="1786" actId="14100"/>
        <pc:sldMkLst>
          <pc:docMk/>
          <pc:sldMk cId="343991447" sldId="535"/>
        </pc:sldMkLst>
        <pc:spChg chg="mod">
          <ac:chgData name="Roberta Tucker" userId="S::r.tucker@uwtsd.ac.uk::27ca61ee-ba03-4b92-a89a-1d5600e2200a" providerId="AD" clId="Web-{CED7C185-160D-0D58-EC24-0CCB969973CF}" dt="2023-01-11T12:16:35.278" v="210" actId="20577"/>
          <ac:spMkLst>
            <pc:docMk/>
            <pc:sldMk cId="343991447" sldId="535"/>
            <ac:spMk id="2" creationId="{BD754FA5-2DEB-49E1-1FB5-633B9D062E52}"/>
          </ac:spMkLst>
        </pc:spChg>
        <pc:spChg chg="add mod">
          <ac:chgData name="Roberta Tucker" userId="S::r.tucker@uwtsd.ac.uk::27ca61ee-ba03-4b92-a89a-1d5600e2200a" providerId="AD" clId="Web-{CED7C185-160D-0D58-EC24-0CCB969973CF}" dt="2023-01-12T14:39:08.660" v="1782" actId="20577"/>
          <ac:spMkLst>
            <pc:docMk/>
            <pc:sldMk cId="343991447" sldId="535"/>
            <ac:spMk id="3" creationId="{3D8AC58D-59BC-9EFE-11DC-4C86FBFBF365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1T13:04:39.549" v="275"/>
          <ac:spMkLst>
            <pc:docMk/>
            <pc:sldMk cId="343991447" sldId="535"/>
            <ac:spMk id="4" creationId="{4889D631-0E56-7CA7-CCE5-7FEC3163E182}"/>
          </ac:spMkLst>
        </pc:spChg>
        <pc:spChg chg="add mod">
          <ac:chgData name="Roberta Tucker" userId="S::r.tucker@uwtsd.ac.uk::27ca61ee-ba03-4b92-a89a-1d5600e2200a" providerId="AD" clId="Web-{CED7C185-160D-0D58-EC24-0CCB969973CF}" dt="2023-01-11T13:04:58.878" v="280" actId="688"/>
          <ac:spMkLst>
            <pc:docMk/>
            <pc:sldMk cId="343991447" sldId="535"/>
            <ac:spMk id="5" creationId="{455B7FA2-EB4C-B261-7D87-961FD9E8234A}"/>
          </ac:spMkLst>
        </pc:spChg>
        <pc:spChg chg="del mod">
          <ac:chgData name="Roberta Tucker" userId="S::r.tucker@uwtsd.ac.uk::27ca61ee-ba03-4b92-a89a-1d5600e2200a" providerId="AD" clId="Web-{CED7C185-160D-0D58-EC24-0CCB969973CF}" dt="2023-01-11T12:16:39.528" v="212"/>
          <ac:spMkLst>
            <pc:docMk/>
            <pc:sldMk cId="343991447" sldId="535"/>
            <ac:spMk id="6" creationId="{19F1097F-3BA1-8B2E-5BCF-83089DE5DD02}"/>
          </ac:spMkLst>
        </pc:spChg>
        <pc:spChg chg="del">
          <ac:chgData name="Roberta Tucker" userId="S::r.tucker@uwtsd.ac.uk::27ca61ee-ba03-4b92-a89a-1d5600e2200a" providerId="AD" clId="Web-{CED7C185-160D-0D58-EC24-0CCB969973CF}" dt="2023-01-11T12:16:45.856" v="215"/>
          <ac:spMkLst>
            <pc:docMk/>
            <pc:sldMk cId="343991447" sldId="535"/>
            <ac:spMk id="8" creationId="{EC5E57A1-644C-695B-0280-0CFAD39FEFF8}"/>
          </ac:spMkLst>
        </pc:spChg>
        <pc:spChg chg="del">
          <ac:chgData name="Roberta Tucker" userId="S::r.tucker@uwtsd.ac.uk::27ca61ee-ba03-4b92-a89a-1d5600e2200a" providerId="AD" clId="Web-{CED7C185-160D-0D58-EC24-0CCB969973CF}" dt="2023-01-11T12:16:43.559" v="214"/>
          <ac:spMkLst>
            <pc:docMk/>
            <pc:sldMk cId="343991447" sldId="535"/>
            <ac:spMk id="14" creationId="{F788BCFF-E654-4D89-2227-402DD14AC4C4}"/>
          </ac:spMkLst>
        </pc:spChg>
        <pc:spChg chg="del">
          <ac:chgData name="Roberta Tucker" userId="S::r.tucker@uwtsd.ac.uk::27ca61ee-ba03-4b92-a89a-1d5600e2200a" providerId="AD" clId="Web-{CED7C185-160D-0D58-EC24-0CCB969973CF}" dt="2023-01-11T12:16:52.591" v="216"/>
          <ac:spMkLst>
            <pc:docMk/>
            <pc:sldMk cId="343991447" sldId="535"/>
            <ac:spMk id="18" creationId="{3782192F-C55E-2334-6EB2-C27B88858A47}"/>
          </ac:spMkLst>
        </pc:spChg>
        <pc:picChg chg="del">
          <ac:chgData name="Roberta Tucker" userId="S::r.tucker@uwtsd.ac.uk::27ca61ee-ba03-4b92-a89a-1d5600e2200a" providerId="AD" clId="Web-{CED7C185-160D-0D58-EC24-0CCB969973CF}" dt="2023-01-11T12:16:42.012" v="213"/>
          <ac:picMkLst>
            <pc:docMk/>
            <pc:sldMk cId="343991447" sldId="535"/>
            <ac:picMk id="3" creationId="{FF8DDB30-B3FB-7984-4212-A702E691515F}"/>
          </ac:picMkLst>
        </pc:picChg>
        <pc:picChg chg="del">
          <ac:chgData name="Roberta Tucker" userId="S::r.tucker@uwtsd.ac.uk::27ca61ee-ba03-4b92-a89a-1d5600e2200a" providerId="AD" clId="Web-{CED7C185-160D-0D58-EC24-0CCB969973CF}" dt="2023-01-11T12:16:54.169" v="217"/>
          <ac:picMkLst>
            <pc:docMk/>
            <pc:sldMk cId="343991447" sldId="535"/>
            <ac:picMk id="4" creationId="{2BB2B874-5DA7-558F-46DE-8194684EDC0D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4:39:19.722" v="1786" actId="14100"/>
          <ac:picMkLst>
            <pc:docMk/>
            <pc:sldMk cId="343991447" sldId="535"/>
            <ac:picMk id="4" creationId="{953D8745-7BE8-41F3-FBFE-FE6CA3BD2642}"/>
          </ac:picMkLst>
        </pc:picChg>
        <pc:picChg chg="add mod">
          <ac:chgData name="Roberta Tucker" userId="S::r.tucker@uwtsd.ac.uk::27ca61ee-ba03-4b92-a89a-1d5600e2200a" providerId="AD" clId="Web-{CED7C185-160D-0D58-EC24-0CCB969973CF}" dt="2023-01-11T12:17:54.093" v="227" actId="1076"/>
          <ac:picMkLst>
            <pc:docMk/>
            <pc:sldMk cId="343991447" sldId="535"/>
            <ac:picMk id="7" creationId="{B65CCCCB-FFBB-BD0F-5EA9-CBA163AAC6D8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4:39:36.363" v="1790"/>
        <pc:sldMkLst>
          <pc:docMk/>
          <pc:sldMk cId="2658731488" sldId="536"/>
        </pc:sldMkLst>
        <pc:spChg chg="mod">
          <ac:chgData name="Roberta Tucker" userId="S::r.tucker@uwtsd.ac.uk::27ca61ee-ba03-4b92-a89a-1d5600e2200a" providerId="AD" clId="Web-{CED7C185-160D-0D58-EC24-0CCB969973CF}" dt="2023-01-11T13:05:44.223" v="285" actId="20577"/>
          <ac:spMkLst>
            <pc:docMk/>
            <pc:sldMk cId="2658731488" sldId="536"/>
            <ac:spMk id="2" creationId="{BD754FA5-2DEB-49E1-1FB5-633B9D062E52}"/>
          </ac:spMkLst>
        </pc:spChg>
        <pc:spChg chg="del mod">
          <ac:chgData name="Roberta Tucker" userId="S::r.tucker@uwtsd.ac.uk::27ca61ee-ba03-4b92-a89a-1d5600e2200a" providerId="AD" clId="Web-{CED7C185-160D-0D58-EC24-0CCB969973CF}" dt="2023-01-12T14:39:34.441" v="1789"/>
          <ac:spMkLst>
            <pc:docMk/>
            <pc:sldMk cId="2658731488" sldId="536"/>
            <ac:spMk id="3" creationId="{3D8AC58D-59BC-9EFE-11DC-4C86FBFBF365}"/>
          </ac:spMkLst>
        </pc:spChg>
        <pc:picChg chg="add">
          <ac:chgData name="Roberta Tucker" userId="S::r.tucker@uwtsd.ac.uk::27ca61ee-ba03-4b92-a89a-1d5600e2200a" providerId="AD" clId="Web-{CED7C185-160D-0D58-EC24-0CCB969973CF}" dt="2023-01-12T14:39:36.363" v="1790"/>
          <ac:picMkLst>
            <pc:docMk/>
            <pc:sldMk cId="2658731488" sldId="536"/>
            <ac:picMk id="6" creationId="{1A4C5853-72A0-F12F-2237-B9909619B36C}"/>
          </ac:picMkLst>
        </pc:picChg>
      </pc:sldChg>
      <pc:sldChg chg="addSp delSp modSp add replId addAnim">
        <pc:chgData name="Roberta Tucker" userId="S::r.tucker@uwtsd.ac.uk::27ca61ee-ba03-4b92-a89a-1d5600e2200a" providerId="AD" clId="Web-{CED7C185-160D-0D58-EC24-0CCB969973CF}" dt="2023-01-11T14:13:54.750" v="422" actId="20577"/>
        <pc:sldMkLst>
          <pc:docMk/>
          <pc:sldMk cId="3504481060" sldId="537"/>
        </pc:sldMkLst>
        <pc:spChg chg="add del mod">
          <ac:chgData name="Roberta Tucker" userId="S::r.tucker@uwtsd.ac.uk::27ca61ee-ba03-4b92-a89a-1d5600e2200a" providerId="AD" clId="Web-{CED7C185-160D-0D58-EC24-0CCB969973CF}" dt="2023-01-11T14:13:48.078" v="420" actId="20577"/>
          <ac:spMkLst>
            <pc:docMk/>
            <pc:sldMk cId="3504481060" sldId="537"/>
            <ac:spMk id="2" creationId="{BD754FA5-2DEB-49E1-1FB5-633B9D062E52}"/>
          </ac:spMkLst>
        </pc:spChg>
        <pc:spChg chg="del">
          <ac:chgData name="Roberta Tucker" userId="S::r.tucker@uwtsd.ac.uk::27ca61ee-ba03-4b92-a89a-1d5600e2200a" providerId="AD" clId="Web-{CED7C185-160D-0D58-EC24-0CCB969973CF}" dt="2023-01-11T13:10:25.932" v="291"/>
          <ac:spMkLst>
            <pc:docMk/>
            <pc:sldMk cId="3504481060" sldId="537"/>
            <ac:spMk id="3" creationId="{3D8AC58D-59BC-9EFE-11DC-4C86FBFBF365}"/>
          </ac:spMkLst>
        </pc:spChg>
        <pc:spChg chg="del">
          <ac:chgData name="Roberta Tucker" userId="S::r.tucker@uwtsd.ac.uk::27ca61ee-ba03-4b92-a89a-1d5600e2200a" providerId="AD" clId="Web-{CED7C185-160D-0D58-EC24-0CCB969973CF}" dt="2023-01-11T13:10:23.901" v="290"/>
          <ac:spMkLst>
            <pc:docMk/>
            <pc:sldMk cId="3504481060" sldId="537"/>
            <ac:spMk id="5" creationId="{455B7FA2-EB4C-B261-7D87-961FD9E8234A}"/>
          </ac:spMkLst>
        </pc:spChg>
        <pc:spChg chg="add mod">
          <ac:chgData name="Roberta Tucker" userId="S::r.tucker@uwtsd.ac.uk::27ca61ee-ba03-4b92-a89a-1d5600e2200a" providerId="AD" clId="Web-{CED7C185-160D-0D58-EC24-0CCB969973CF}" dt="2023-01-11T13:43:44.825" v="309" actId="1076"/>
          <ac:spMkLst>
            <pc:docMk/>
            <pc:sldMk cId="3504481060" sldId="537"/>
            <ac:spMk id="6" creationId="{6C3F4CBC-5D21-C5C0-A15E-54CEA9A72BF1}"/>
          </ac:spMkLst>
        </pc:spChg>
        <pc:spChg chg="add mod">
          <ac:chgData name="Roberta Tucker" userId="S::r.tucker@uwtsd.ac.uk::27ca61ee-ba03-4b92-a89a-1d5600e2200a" providerId="AD" clId="Web-{CED7C185-160D-0D58-EC24-0CCB969973CF}" dt="2023-01-11T14:13:54.750" v="422" actId="20577"/>
          <ac:spMkLst>
            <pc:docMk/>
            <pc:sldMk cId="3504481060" sldId="537"/>
            <ac:spMk id="8" creationId="{6D4B9BB4-4E15-6E64-E82C-85EEAB45B40D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1T13:58:52.350" v="354"/>
          <ac:spMkLst>
            <pc:docMk/>
            <pc:sldMk cId="3504481060" sldId="537"/>
            <ac:spMk id="12" creationId="{F343DA53-C535-86C1-058B-FB67F7822491}"/>
          </ac:spMkLst>
        </pc:spChg>
        <pc:picChg chg="add mod">
          <ac:chgData name="Roberta Tucker" userId="S::r.tucker@uwtsd.ac.uk::27ca61ee-ba03-4b92-a89a-1d5600e2200a" providerId="AD" clId="Web-{CED7C185-160D-0D58-EC24-0CCB969973CF}" dt="2023-01-11T13:43:39.700" v="308" actId="14100"/>
          <ac:picMkLst>
            <pc:docMk/>
            <pc:sldMk cId="3504481060" sldId="537"/>
            <ac:picMk id="4" creationId="{A9A5E7AA-B4DF-F656-6337-E2833A06DC92}"/>
          </ac:picMkLst>
        </pc:picChg>
        <pc:picChg chg="del">
          <ac:chgData name="Roberta Tucker" userId="S::r.tucker@uwtsd.ac.uk::27ca61ee-ba03-4b92-a89a-1d5600e2200a" providerId="AD" clId="Web-{CED7C185-160D-0D58-EC24-0CCB969973CF}" dt="2023-01-11T13:10:21.995" v="289"/>
          <ac:picMkLst>
            <pc:docMk/>
            <pc:sldMk cId="3504481060" sldId="537"/>
            <ac:picMk id="7" creationId="{B65CCCCB-FFBB-BD0F-5EA9-CBA163AAC6D8}"/>
          </ac:picMkLst>
        </pc:picChg>
        <pc:picChg chg="add mod">
          <ac:chgData name="Roberta Tucker" userId="S::r.tucker@uwtsd.ac.uk::27ca61ee-ba03-4b92-a89a-1d5600e2200a" providerId="AD" clId="Web-{CED7C185-160D-0D58-EC24-0CCB969973CF}" dt="2023-01-11T14:13:50.656" v="421" actId="1076"/>
          <ac:picMkLst>
            <pc:docMk/>
            <pc:sldMk cId="3504481060" sldId="537"/>
            <ac:picMk id="16" creationId="{61D41B92-ECE7-D7F0-6CC1-F7208B684D2C}"/>
          </ac:picMkLst>
        </pc:picChg>
      </pc:sldChg>
      <pc:sldChg chg="addSp modSp add replId">
        <pc:chgData name="Roberta Tucker" userId="S::r.tucker@uwtsd.ac.uk::27ca61ee-ba03-4b92-a89a-1d5600e2200a" providerId="AD" clId="Web-{CED7C185-160D-0D58-EC24-0CCB969973CF}" dt="2023-01-11T14:13:20.296" v="404" actId="20577"/>
        <pc:sldMkLst>
          <pc:docMk/>
          <pc:sldMk cId="2818107592" sldId="538"/>
        </pc:sldMkLst>
        <pc:spChg chg="mod">
          <ac:chgData name="Roberta Tucker" userId="S::r.tucker@uwtsd.ac.uk::27ca61ee-ba03-4b92-a89a-1d5600e2200a" providerId="AD" clId="Web-{CED7C185-160D-0D58-EC24-0CCB969973CF}" dt="2023-01-11T14:13:01.327" v="401" actId="20577"/>
          <ac:spMkLst>
            <pc:docMk/>
            <pc:sldMk cId="2818107592" sldId="538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CED7C185-160D-0D58-EC24-0CCB969973CF}" dt="2023-01-11T14:13:20.296" v="404" actId="20577"/>
          <ac:spMkLst>
            <pc:docMk/>
            <pc:sldMk cId="2818107592" sldId="538"/>
            <ac:spMk id="8" creationId="{6D4B9BB4-4E15-6E64-E82C-85EEAB45B40D}"/>
          </ac:spMkLst>
        </pc:spChg>
        <pc:picChg chg="add mod">
          <ac:chgData name="Roberta Tucker" userId="S::r.tucker@uwtsd.ac.uk::27ca61ee-ba03-4b92-a89a-1d5600e2200a" providerId="AD" clId="Web-{CED7C185-160D-0D58-EC24-0CCB969973CF}" dt="2023-01-11T14:13:03.811" v="402" actId="1076"/>
          <ac:picMkLst>
            <pc:docMk/>
            <pc:sldMk cId="2818107592" sldId="538"/>
            <ac:picMk id="3" creationId="{3D63ABB5-6B0D-FDB5-F854-DCF57E0B5F37}"/>
          </ac:picMkLst>
        </pc:picChg>
      </pc:sldChg>
      <pc:sldChg chg="addSp delSp modSp add replId delAnim">
        <pc:chgData name="Roberta Tucker" userId="S::r.tucker@uwtsd.ac.uk::27ca61ee-ba03-4b92-a89a-1d5600e2200a" providerId="AD" clId="Web-{CED7C185-160D-0D58-EC24-0CCB969973CF}" dt="2023-01-12T13:34:31.512" v="1075"/>
        <pc:sldMkLst>
          <pc:docMk/>
          <pc:sldMk cId="2833262614" sldId="539"/>
        </pc:sldMkLst>
        <pc:spChg chg="mod">
          <ac:chgData name="Roberta Tucker" userId="S::r.tucker@uwtsd.ac.uk::27ca61ee-ba03-4b92-a89a-1d5600e2200a" providerId="AD" clId="Web-{CED7C185-160D-0D58-EC24-0CCB969973CF}" dt="2023-01-12T13:01:38.835" v="497" actId="20577"/>
          <ac:spMkLst>
            <pc:docMk/>
            <pc:sldMk cId="2833262614" sldId="539"/>
            <ac:spMk id="2" creationId="{BD754FA5-2DEB-49E1-1FB5-633B9D062E52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2T13:09:11.769" v="594"/>
          <ac:spMkLst>
            <pc:docMk/>
            <pc:sldMk cId="2833262614" sldId="539"/>
            <ac:spMk id="4" creationId="{6DA95B52-F7DB-B801-844D-748CF4849CFD}"/>
          </ac:spMkLst>
        </pc:spChg>
        <pc:spChg chg="del">
          <ac:chgData name="Roberta Tucker" userId="S::r.tucker@uwtsd.ac.uk::27ca61ee-ba03-4b92-a89a-1d5600e2200a" providerId="AD" clId="Web-{CED7C185-160D-0D58-EC24-0CCB969973CF}" dt="2023-01-11T15:44:22.542" v="427"/>
          <ac:spMkLst>
            <pc:docMk/>
            <pc:sldMk cId="2833262614" sldId="539"/>
            <ac:spMk id="6" creationId="{6C3F4CBC-5D21-C5C0-A15E-54CEA9A72BF1}"/>
          </ac:spMkLst>
        </pc:spChg>
        <pc:spChg chg="add mod">
          <ac:chgData name="Roberta Tucker" userId="S::r.tucker@uwtsd.ac.uk::27ca61ee-ba03-4b92-a89a-1d5600e2200a" providerId="AD" clId="Web-{CED7C185-160D-0D58-EC24-0CCB969973CF}" dt="2023-01-12T13:08:47.315" v="583" actId="20577"/>
          <ac:spMkLst>
            <pc:docMk/>
            <pc:sldMk cId="2833262614" sldId="539"/>
            <ac:spMk id="7" creationId="{B5F30E72-888C-478F-66BC-2551592943DB}"/>
          </ac:spMkLst>
        </pc:spChg>
        <pc:spChg chg="del mod">
          <ac:chgData name="Roberta Tucker" userId="S::r.tucker@uwtsd.ac.uk::27ca61ee-ba03-4b92-a89a-1d5600e2200a" providerId="AD" clId="Web-{CED7C185-160D-0D58-EC24-0CCB969973CF}" dt="2023-01-11T15:44:18.682" v="425"/>
          <ac:spMkLst>
            <pc:docMk/>
            <pc:sldMk cId="2833262614" sldId="539"/>
            <ac:spMk id="8" creationId="{6D4B9BB4-4E15-6E64-E82C-85EEAB45B40D}"/>
          </ac:spMkLst>
        </pc:spChg>
        <pc:spChg chg="add mod">
          <ac:chgData name="Roberta Tucker" userId="S::r.tucker@uwtsd.ac.uk::27ca61ee-ba03-4b92-a89a-1d5600e2200a" providerId="AD" clId="Web-{CED7C185-160D-0D58-EC24-0CCB969973CF}" dt="2023-01-12T13:08:50.815" v="586" actId="20577"/>
          <ac:spMkLst>
            <pc:docMk/>
            <pc:sldMk cId="2833262614" sldId="539"/>
            <ac:spMk id="12" creationId="{45808C8C-4121-0C72-F517-D16C103453D5}"/>
          </ac:spMkLst>
        </pc:spChg>
        <pc:spChg chg="add mod">
          <ac:chgData name="Roberta Tucker" userId="S::r.tucker@uwtsd.ac.uk::27ca61ee-ba03-4b92-a89a-1d5600e2200a" providerId="AD" clId="Web-{CED7C185-160D-0D58-EC24-0CCB969973CF}" dt="2023-01-12T13:08:55.518" v="589" actId="20577"/>
          <ac:spMkLst>
            <pc:docMk/>
            <pc:sldMk cId="2833262614" sldId="539"/>
            <ac:spMk id="16" creationId="{B876D59F-3DE3-DF44-4442-9F0A970DDF3E}"/>
          </ac:spMkLst>
        </pc:spChg>
        <pc:graphicFrameChg chg="add mod modGraphic">
          <ac:chgData name="Roberta Tucker" userId="S::r.tucker@uwtsd.ac.uk::27ca61ee-ba03-4b92-a89a-1d5600e2200a" providerId="AD" clId="Web-{CED7C185-160D-0D58-EC24-0CCB969973CF}" dt="2023-01-12T13:18:12.799" v="907"/>
          <ac:graphicFrameMkLst>
            <pc:docMk/>
            <pc:sldMk cId="2833262614" sldId="539"/>
            <ac:graphicFrameMk id="3" creationId="{08C85193-DF96-D715-013E-BE5798CE17CE}"/>
          </ac:graphicFrameMkLst>
        </pc:graphicFrameChg>
        <pc:graphicFrameChg chg="add mod modGraphic">
          <ac:chgData name="Roberta Tucker" userId="S::r.tucker@uwtsd.ac.uk::27ca61ee-ba03-4b92-a89a-1d5600e2200a" providerId="AD" clId="Web-{CED7C185-160D-0D58-EC24-0CCB969973CF}" dt="2023-01-12T13:18:05.845" v="895"/>
          <ac:graphicFrameMkLst>
            <pc:docMk/>
            <pc:sldMk cId="2833262614" sldId="539"/>
            <ac:graphicFrameMk id="6" creationId="{BEE48E74-54FD-B752-3AE2-0F05E64889D9}"/>
          </ac:graphicFrameMkLst>
        </pc:graphicFrameChg>
        <pc:graphicFrameChg chg="add mod modGraphic">
          <ac:chgData name="Roberta Tucker" userId="S::r.tucker@uwtsd.ac.uk::27ca61ee-ba03-4b92-a89a-1d5600e2200a" providerId="AD" clId="Web-{CED7C185-160D-0D58-EC24-0CCB969973CF}" dt="2023-01-12T13:17:59.642" v="883"/>
          <ac:graphicFrameMkLst>
            <pc:docMk/>
            <pc:sldMk cId="2833262614" sldId="539"/>
            <ac:graphicFrameMk id="8" creationId="{6C7F30B9-0AEF-4F9F-3070-820A82B77D80}"/>
          </ac:graphicFrameMkLst>
        </pc:graphicFrameChg>
        <pc:picChg chg="del">
          <ac:chgData name="Roberta Tucker" userId="S::r.tucker@uwtsd.ac.uk::27ca61ee-ba03-4b92-a89a-1d5600e2200a" providerId="AD" clId="Web-{CED7C185-160D-0D58-EC24-0CCB969973CF}" dt="2023-01-11T15:44:24.760" v="428"/>
          <ac:picMkLst>
            <pc:docMk/>
            <pc:sldMk cId="2833262614" sldId="539"/>
            <ac:picMk id="3" creationId="{3D63ABB5-6B0D-FDB5-F854-DCF57E0B5F37}"/>
          </ac:picMkLst>
        </pc:picChg>
        <pc:picChg chg="del">
          <ac:chgData name="Roberta Tucker" userId="S::r.tucker@uwtsd.ac.uk::27ca61ee-ba03-4b92-a89a-1d5600e2200a" providerId="AD" clId="Web-{CED7C185-160D-0D58-EC24-0CCB969973CF}" dt="2023-01-11T15:44:20.667" v="426"/>
          <ac:picMkLst>
            <pc:docMk/>
            <pc:sldMk cId="2833262614" sldId="539"/>
            <ac:picMk id="4" creationId="{A9A5E7AA-B4DF-F656-6337-E2833A06DC92}"/>
          </ac:picMkLst>
        </pc:picChg>
        <pc:picChg chg="add del mod">
          <ac:chgData name="Roberta Tucker" userId="S::r.tucker@uwtsd.ac.uk::27ca61ee-ba03-4b92-a89a-1d5600e2200a" providerId="AD" clId="Web-{CED7C185-160D-0D58-EC24-0CCB969973CF}" dt="2023-01-12T13:34:31.512" v="1075"/>
          <ac:picMkLst>
            <pc:docMk/>
            <pc:sldMk cId="2833262614" sldId="539"/>
            <ac:picMk id="5" creationId="{5FD41C7C-A5E5-1D93-B7AC-0BCDD6009FBA}"/>
          </ac:picMkLst>
        </pc:picChg>
        <pc:picChg chg="add del mod">
          <ac:chgData name="Roberta Tucker" userId="S::r.tucker@uwtsd.ac.uk::27ca61ee-ba03-4b92-a89a-1d5600e2200a" providerId="AD" clId="Web-{CED7C185-160D-0D58-EC24-0CCB969973CF}" dt="2023-01-12T13:34:28.480" v="1074"/>
          <ac:picMkLst>
            <pc:docMk/>
            <pc:sldMk cId="2833262614" sldId="539"/>
            <ac:picMk id="10" creationId="{B089063E-D9EA-8081-01E2-6306E58F2D3E}"/>
          </ac:picMkLst>
        </pc:picChg>
        <pc:picChg chg="add mod">
          <ac:chgData name="Roberta Tucker" userId="S::r.tucker@uwtsd.ac.uk::27ca61ee-ba03-4b92-a89a-1d5600e2200a" providerId="AD" clId="Web-{CED7C185-160D-0D58-EC24-0CCB969973CF}" dt="2023-01-11T15:47:41.659" v="474" actId="14100"/>
          <ac:picMkLst>
            <pc:docMk/>
            <pc:sldMk cId="2833262614" sldId="539"/>
            <ac:picMk id="14" creationId="{2A9A0B18-51DF-2904-CCD9-3ABBB8D82205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4:36:20.702" v="1769" actId="1076"/>
        <pc:sldMkLst>
          <pc:docMk/>
          <pc:sldMk cId="886765173" sldId="540"/>
        </pc:sldMkLst>
        <pc:spChg chg="mod">
          <ac:chgData name="Roberta Tucker" userId="S::r.tucker@uwtsd.ac.uk::27ca61ee-ba03-4b92-a89a-1d5600e2200a" providerId="AD" clId="Web-{CED7C185-160D-0D58-EC24-0CCB969973CF}" dt="2023-01-12T14:36:20.702" v="1769" actId="1076"/>
          <ac:spMkLst>
            <pc:docMk/>
            <pc:sldMk cId="886765173" sldId="540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CED7C185-160D-0D58-EC24-0CCB969973CF}" dt="2023-01-12T14:36:08.889" v="1766" actId="1076"/>
          <ac:spMkLst>
            <pc:docMk/>
            <pc:sldMk cId="886765173" sldId="540"/>
            <ac:spMk id="12" creationId="{45808C8C-4121-0C72-F517-D16C103453D5}"/>
          </ac:spMkLst>
        </pc:spChg>
        <pc:spChg chg="del mod">
          <ac:chgData name="Roberta Tucker" userId="S::r.tucker@uwtsd.ac.uk::27ca61ee-ba03-4b92-a89a-1d5600e2200a" providerId="AD" clId="Web-{CED7C185-160D-0D58-EC24-0CCB969973CF}" dt="2023-01-12T14:35:27.373" v="1757"/>
          <ac:spMkLst>
            <pc:docMk/>
            <pc:sldMk cId="886765173" sldId="540"/>
            <ac:spMk id="16" creationId="{B876D59F-3DE3-DF44-4442-9F0A970DDF3E}"/>
          </ac:spMkLst>
        </pc:spChg>
        <pc:graphicFrameChg chg="mod modGraphic">
          <ac:chgData name="Roberta Tucker" userId="S::r.tucker@uwtsd.ac.uk::27ca61ee-ba03-4b92-a89a-1d5600e2200a" providerId="AD" clId="Web-{CED7C185-160D-0D58-EC24-0CCB969973CF}" dt="2023-01-12T14:36:14.905" v="1768" actId="1076"/>
          <ac:graphicFrameMkLst>
            <pc:docMk/>
            <pc:sldMk cId="886765173" sldId="540"/>
            <ac:graphicFrameMk id="3" creationId="{08C85193-DF96-D715-013E-BE5798CE17CE}"/>
          </ac:graphicFrameMkLst>
        </pc:graphicFrameChg>
        <pc:graphicFrameChg chg="mod modGraphic">
          <ac:chgData name="Roberta Tucker" userId="S::r.tucker@uwtsd.ac.uk::27ca61ee-ba03-4b92-a89a-1d5600e2200a" providerId="AD" clId="Web-{CED7C185-160D-0D58-EC24-0CCB969973CF}" dt="2023-01-12T14:36:03.233" v="1765" actId="1076"/>
          <ac:graphicFrameMkLst>
            <pc:docMk/>
            <pc:sldMk cId="886765173" sldId="540"/>
            <ac:graphicFrameMk id="6" creationId="{BEE48E74-54FD-B752-3AE2-0F05E64889D9}"/>
          </ac:graphicFrameMkLst>
        </pc:graphicFrameChg>
        <pc:graphicFrameChg chg="del mod modGraphic">
          <ac:chgData name="Roberta Tucker" userId="S::r.tucker@uwtsd.ac.uk::27ca61ee-ba03-4b92-a89a-1d5600e2200a" providerId="AD" clId="Web-{CED7C185-160D-0D58-EC24-0CCB969973CF}" dt="2023-01-12T14:35:56.248" v="1763"/>
          <ac:graphicFrameMkLst>
            <pc:docMk/>
            <pc:sldMk cId="886765173" sldId="540"/>
            <ac:graphicFrameMk id="8" creationId="{6C7F30B9-0AEF-4F9F-3070-820A82B77D80}"/>
          </ac:graphicFrameMkLst>
        </pc:graphicFrameChg>
        <pc:picChg chg="add mod">
          <ac:chgData name="Roberta Tucker" userId="S::r.tucker@uwtsd.ac.uk::27ca61ee-ba03-4b92-a89a-1d5600e2200a" providerId="AD" clId="Web-{CED7C185-160D-0D58-EC24-0CCB969973CF}" dt="2023-01-12T14:36:10.921" v="1767" actId="1076"/>
          <ac:picMkLst>
            <pc:docMk/>
            <pc:sldMk cId="886765173" sldId="540"/>
            <ac:picMk id="4" creationId="{C0B59F14-6ACD-2FD9-A4E7-A6C6A30E2F51}"/>
          </ac:picMkLst>
        </pc:picChg>
        <pc:picChg chg="del">
          <ac:chgData name="Roberta Tucker" userId="S::r.tucker@uwtsd.ac.uk::27ca61ee-ba03-4b92-a89a-1d5600e2200a" providerId="AD" clId="Web-{CED7C185-160D-0D58-EC24-0CCB969973CF}" dt="2023-01-12T13:23:48.917" v="1060"/>
          <ac:picMkLst>
            <pc:docMk/>
            <pc:sldMk cId="886765173" sldId="540"/>
            <ac:picMk id="5" creationId="{5FD41C7C-A5E5-1D93-B7AC-0BCDD6009FBA}"/>
          </ac:picMkLst>
        </pc:picChg>
        <pc:picChg chg="del">
          <ac:chgData name="Roberta Tucker" userId="S::r.tucker@uwtsd.ac.uk::27ca61ee-ba03-4b92-a89a-1d5600e2200a" providerId="AD" clId="Web-{CED7C185-160D-0D58-EC24-0CCB969973CF}" dt="2023-01-12T13:23:56.995" v="1063"/>
          <ac:picMkLst>
            <pc:docMk/>
            <pc:sldMk cId="886765173" sldId="540"/>
            <ac:picMk id="10" creationId="{B089063E-D9EA-8081-01E2-6306E58F2D3E}"/>
          </ac:picMkLst>
        </pc:picChg>
        <pc:picChg chg="del">
          <ac:chgData name="Roberta Tucker" userId="S::r.tucker@uwtsd.ac.uk::27ca61ee-ba03-4b92-a89a-1d5600e2200a" providerId="AD" clId="Web-{CED7C185-160D-0D58-EC24-0CCB969973CF}" dt="2023-01-12T13:31:01.428" v="1067"/>
          <ac:picMkLst>
            <pc:docMk/>
            <pc:sldMk cId="886765173" sldId="540"/>
            <ac:picMk id="14" creationId="{2A9A0B18-51DF-2904-CCD9-3ABBB8D82205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4:35:59.858" v="1764" actId="1076"/>
          <ac:picMkLst>
            <pc:docMk/>
            <pc:sldMk cId="886765173" sldId="540"/>
            <ac:picMk id="17" creationId="{92AEBAE4-41F5-4AC1-1D40-B215E5D0B4A6}"/>
          </ac:picMkLst>
        </pc:picChg>
        <pc:picChg chg="add del mod">
          <ac:chgData name="Roberta Tucker" userId="S::r.tucker@uwtsd.ac.uk::27ca61ee-ba03-4b92-a89a-1d5600e2200a" providerId="AD" clId="Web-{CED7C185-160D-0D58-EC24-0CCB969973CF}" dt="2023-01-12T14:35:14.700" v="1754"/>
          <ac:picMkLst>
            <pc:docMk/>
            <pc:sldMk cId="886765173" sldId="540"/>
            <ac:picMk id="18" creationId="{B74CD791-4688-803C-F255-29676DE682D3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4:37:15.813" v="1779" actId="20577"/>
        <pc:sldMkLst>
          <pc:docMk/>
          <pc:sldMk cId="1593388175" sldId="541"/>
        </pc:sldMkLst>
        <pc:spChg chg="mod">
          <ac:chgData name="Roberta Tucker" userId="S::r.tucker@uwtsd.ac.uk::27ca61ee-ba03-4b92-a89a-1d5600e2200a" providerId="AD" clId="Web-{CED7C185-160D-0D58-EC24-0CCB969973CF}" dt="2023-01-12T14:37:15.813" v="1779" actId="20577"/>
          <ac:spMkLst>
            <pc:docMk/>
            <pc:sldMk cId="1593388175" sldId="541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CED7C185-160D-0D58-EC24-0CCB969973CF}" dt="2023-01-12T14:05:57.061" v="1520" actId="1076"/>
          <ac:spMkLst>
            <pc:docMk/>
            <pc:sldMk cId="1593388175" sldId="541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CED7C185-160D-0D58-EC24-0CCB969973CF}" dt="2023-01-12T14:06:09.061" v="1522" actId="1076"/>
          <ac:spMkLst>
            <pc:docMk/>
            <pc:sldMk cId="1593388175" sldId="541"/>
            <ac:spMk id="12" creationId="{45808C8C-4121-0C72-F517-D16C103453D5}"/>
          </ac:spMkLst>
        </pc:spChg>
        <pc:spChg chg="mod">
          <ac:chgData name="Roberta Tucker" userId="S::r.tucker@uwtsd.ac.uk::27ca61ee-ba03-4b92-a89a-1d5600e2200a" providerId="AD" clId="Web-{CED7C185-160D-0D58-EC24-0CCB969973CF}" dt="2023-01-12T14:06:21.452" v="1524" actId="1076"/>
          <ac:spMkLst>
            <pc:docMk/>
            <pc:sldMk cId="1593388175" sldId="541"/>
            <ac:spMk id="16" creationId="{B876D59F-3DE3-DF44-4442-9F0A970DDF3E}"/>
          </ac:spMkLst>
        </pc:spChg>
        <pc:graphicFrameChg chg="mod modGraphic">
          <ac:chgData name="Roberta Tucker" userId="S::r.tucker@uwtsd.ac.uk::27ca61ee-ba03-4b92-a89a-1d5600e2200a" providerId="AD" clId="Web-{CED7C185-160D-0D58-EC24-0CCB969973CF}" dt="2023-01-12T14:07:30.563" v="1564"/>
          <ac:graphicFrameMkLst>
            <pc:docMk/>
            <pc:sldMk cId="1593388175" sldId="541"/>
            <ac:graphicFrameMk id="3" creationId="{08C85193-DF96-D715-013E-BE5798CE17CE}"/>
          </ac:graphicFrameMkLst>
        </pc:graphicFrameChg>
        <pc:graphicFrameChg chg="mod modGraphic">
          <ac:chgData name="Roberta Tucker" userId="S::r.tucker@uwtsd.ac.uk::27ca61ee-ba03-4b92-a89a-1d5600e2200a" providerId="AD" clId="Web-{CED7C185-160D-0D58-EC24-0CCB969973CF}" dt="2023-01-12T14:07:35.501" v="1568"/>
          <ac:graphicFrameMkLst>
            <pc:docMk/>
            <pc:sldMk cId="1593388175" sldId="541"/>
            <ac:graphicFrameMk id="6" creationId="{BEE48E74-54FD-B752-3AE2-0F05E64889D9}"/>
          </ac:graphicFrameMkLst>
        </pc:graphicFrameChg>
        <pc:graphicFrameChg chg="mod modGraphic">
          <ac:chgData name="Roberta Tucker" userId="S::r.tucker@uwtsd.ac.uk::27ca61ee-ba03-4b92-a89a-1d5600e2200a" providerId="AD" clId="Web-{CED7C185-160D-0D58-EC24-0CCB969973CF}" dt="2023-01-12T14:06:55.375" v="1542"/>
          <ac:graphicFrameMkLst>
            <pc:docMk/>
            <pc:sldMk cId="1593388175" sldId="541"/>
            <ac:graphicFrameMk id="8" creationId="{6C7F30B9-0AEF-4F9F-3070-820A82B77D80}"/>
          </ac:graphicFrameMkLst>
        </pc:graphicFrameChg>
        <pc:picChg chg="del">
          <ac:chgData name="Roberta Tucker" userId="S::r.tucker@uwtsd.ac.uk::27ca61ee-ba03-4b92-a89a-1d5600e2200a" providerId="AD" clId="Web-{CED7C185-160D-0D58-EC24-0CCB969973CF}" dt="2023-01-12T13:34:36.824" v="1076"/>
          <ac:picMkLst>
            <pc:docMk/>
            <pc:sldMk cId="1593388175" sldId="541"/>
            <ac:picMk id="4" creationId="{C0B59F14-6ACD-2FD9-A4E7-A6C6A30E2F51}"/>
          </ac:picMkLst>
        </pc:picChg>
        <pc:picChg chg="add del mod">
          <ac:chgData name="Roberta Tucker" userId="S::r.tucker@uwtsd.ac.uk::27ca61ee-ba03-4b92-a89a-1d5600e2200a" providerId="AD" clId="Web-{CED7C185-160D-0D58-EC24-0CCB969973CF}" dt="2023-01-12T13:40:38.709" v="1095"/>
          <ac:picMkLst>
            <pc:docMk/>
            <pc:sldMk cId="1593388175" sldId="541"/>
            <ac:picMk id="5" creationId="{CEDF2EED-8CF1-FAB0-7C4F-F32E8381E0BC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3:47:43.485" v="1113" actId="14100"/>
          <ac:picMkLst>
            <pc:docMk/>
            <pc:sldMk cId="1593388175" sldId="541"/>
            <ac:picMk id="10" creationId="{759982F2-97EB-CC6A-AADE-1FF2608CA89B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3:47:40.345" v="1112" actId="14100"/>
          <ac:picMkLst>
            <pc:docMk/>
            <pc:sldMk cId="1593388175" sldId="541"/>
            <ac:picMk id="14" creationId="{555F0D74-25FA-8B10-208B-B047CC4E1F90}"/>
          </ac:picMkLst>
        </pc:picChg>
        <pc:picChg chg="del">
          <ac:chgData name="Roberta Tucker" userId="S::r.tucker@uwtsd.ac.uk::27ca61ee-ba03-4b92-a89a-1d5600e2200a" providerId="AD" clId="Web-{CED7C185-160D-0D58-EC24-0CCB969973CF}" dt="2023-01-12T13:34:38.512" v="1077"/>
          <ac:picMkLst>
            <pc:docMk/>
            <pc:sldMk cId="1593388175" sldId="541"/>
            <ac:picMk id="17" creationId="{92AEBAE4-41F5-4AC1-1D40-B215E5D0B4A6}"/>
          </ac:picMkLst>
        </pc:picChg>
        <pc:picChg chg="del">
          <ac:chgData name="Roberta Tucker" userId="S::r.tucker@uwtsd.ac.uk::27ca61ee-ba03-4b92-a89a-1d5600e2200a" providerId="AD" clId="Web-{CED7C185-160D-0D58-EC24-0CCB969973CF}" dt="2023-01-12T13:34:40.512" v="1078"/>
          <ac:picMkLst>
            <pc:docMk/>
            <pc:sldMk cId="1593388175" sldId="541"/>
            <ac:picMk id="18" creationId="{B74CD791-4688-803C-F255-29676DE682D3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3:56:37.515" v="1116" actId="14100"/>
          <ac:picMkLst>
            <pc:docMk/>
            <pc:sldMk cId="1593388175" sldId="541"/>
            <ac:picMk id="19" creationId="{2223F966-7C5B-2D3B-468C-3BAC12E987AD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4:35:45.607" v="1760" actId="1076"/>
        <pc:sldMkLst>
          <pc:docMk/>
          <pc:sldMk cId="829827087" sldId="542"/>
        </pc:sldMkLst>
        <pc:spChg chg="mod">
          <ac:chgData name="Roberta Tucker" userId="S::r.tucker@uwtsd.ac.uk::27ca61ee-ba03-4b92-a89a-1d5600e2200a" providerId="AD" clId="Web-{CED7C185-160D-0D58-EC24-0CCB969973CF}" dt="2023-01-12T14:35:45.607" v="1760" actId="1076"/>
          <ac:spMkLst>
            <pc:docMk/>
            <pc:sldMk cId="829827087" sldId="542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CED7C185-160D-0D58-EC24-0CCB969973CF}" dt="2023-01-12T14:35:05.325" v="1751" actId="1076"/>
          <ac:spMkLst>
            <pc:docMk/>
            <pc:sldMk cId="829827087" sldId="542"/>
            <ac:spMk id="12" creationId="{45808C8C-4121-0C72-F517-D16C103453D5}"/>
          </ac:spMkLst>
        </pc:spChg>
        <pc:spChg chg="del mod">
          <ac:chgData name="Roberta Tucker" userId="S::r.tucker@uwtsd.ac.uk::27ca61ee-ba03-4b92-a89a-1d5600e2200a" providerId="AD" clId="Web-{CED7C185-160D-0D58-EC24-0CCB969973CF}" dt="2023-01-12T14:26:24.515" v="1595"/>
          <ac:spMkLst>
            <pc:docMk/>
            <pc:sldMk cId="829827087" sldId="542"/>
            <ac:spMk id="16" creationId="{B876D59F-3DE3-DF44-4442-9F0A970DDF3E}"/>
          </ac:spMkLst>
        </pc:spChg>
        <pc:spChg chg="add mod">
          <ac:chgData name="Roberta Tucker" userId="S::r.tucker@uwtsd.ac.uk::27ca61ee-ba03-4b92-a89a-1d5600e2200a" providerId="AD" clId="Web-{CED7C185-160D-0D58-EC24-0CCB969973CF}" dt="2023-01-12T14:35:23.513" v="1756" actId="1076"/>
          <ac:spMkLst>
            <pc:docMk/>
            <pc:sldMk cId="829827087" sldId="542"/>
            <ac:spMk id="21" creationId="{2F668A59-CD03-73BB-67F5-138B5C23FCF8}"/>
          </ac:spMkLst>
        </pc:spChg>
        <pc:graphicFrameChg chg="mod modGraphic">
          <ac:chgData name="Roberta Tucker" userId="S::r.tucker@uwtsd.ac.uk::27ca61ee-ba03-4b92-a89a-1d5600e2200a" providerId="AD" clId="Web-{CED7C185-160D-0D58-EC24-0CCB969973CF}" dt="2023-01-12T14:33:29.073" v="1740"/>
          <ac:graphicFrameMkLst>
            <pc:docMk/>
            <pc:sldMk cId="829827087" sldId="542"/>
            <ac:graphicFrameMk id="3" creationId="{08C85193-DF96-D715-013E-BE5798CE17CE}"/>
          </ac:graphicFrameMkLst>
        </pc:graphicFrameChg>
        <pc:graphicFrameChg chg="mod modGraphic">
          <ac:chgData name="Roberta Tucker" userId="S::r.tucker@uwtsd.ac.uk::27ca61ee-ba03-4b92-a89a-1d5600e2200a" providerId="AD" clId="Web-{CED7C185-160D-0D58-EC24-0CCB969973CF}" dt="2023-01-12T14:35:08.763" v="1752" actId="1076"/>
          <ac:graphicFrameMkLst>
            <pc:docMk/>
            <pc:sldMk cId="829827087" sldId="542"/>
            <ac:graphicFrameMk id="6" creationId="{BEE48E74-54FD-B752-3AE2-0F05E64889D9}"/>
          </ac:graphicFrameMkLst>
        </pc:graphicFrameChg>
        <pc:graphicFrameChg chg="del">
          <ac:chgData name="Roberta Tucker" userId="S::r.tucker@uwtsd.ac.uk::27ca61ee-ba03-4b92-a89a-1d5600e2200a" providerId="AD" clId="Web-{CED7C185-160D-0D58-EC24-0CCB969973CF}" dt="2023-01-12T14:26:26.202" v="1596"/>
          <ac:graphicFrameMkLst>
            <pc:docMk/>
            <pc:sldMk cId="829827087" sldId="542"/>
            <ac:graphicFrameMk id="8" creationId="{6C7F30B9-0AEF-4F9F-3070-820A82B77D80}"/>
          </ac:graphicFrameMkLst>
        </pc:graphicFrameChg>
        <pc:graphicFrameChg chg="add mod">
          <ac:chgData name="Roberta Tucker" userId="S::r.tucker@uwtsd.ac.uk::27ca61ee-ba03-4b92-a89a-1d5600e2200a" providerId="AD" clId="Web-{CED7C185-160D-0D58-EC24-0CCB969973CF}" dt="2023-01-12T14:35:40.373" v="1759" actId="1076"/>
          <ac:graphicFrameMkLst>
            <pc:docMk/>
            <pc:sldMk cId="829827087" sldId="542"/>
            <ac:graphicFrameMk id="23" creationId="{4E07EA33-AC52-5ABA-A485-8BC11EF72AD9}"/>
          </ac:graphicFrameMkLst>
        </pc:graphicFrameChg>
        <pc:picChg chg="add mod">
          <ac:chgData name="Roberta Tucker" userId="S::r.tucker@uwtsd.ac.uk::27ca61ee-ba03-4b92-a89a-1d5600e2200a" providerId="AD" clId="Web-{CED7C185-160D-0D58-EC24-0CCB969973CF}" dt="2023-01-12T14:33:10.228" v="1735" actId="14100"/>
          <ac:picMkLst>
            <pc:docMk/>
            <pc:sldMk cId="829827087" sldId="542"/>
            <ac:picMk id="4" creationId="{D8A317C3-9A67-882B-62E2-B392F6894015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4:34:48.090" v="1748" actId="1076"/>
          <ac:picMkLst>
            <pc:docMk/>
            <pc:sldMk cId="829827087" sldId="542"/>
            <ac:picMk id="5" creationId="{EFD6825A-2B2F-0643-90AD-1C0CAE512136}"/>
          </ac:picMkLst>
        </pc:picChg>
        <pc:picChg chg="del">
          <ac:chgData name="Roberta Tucker" userId="S::r.tucker@uwtsd.ac.uk::27ca61ee-ba03-4b92-a89a-1d5600e2200a" providerId="AD" clId="Web-{CED7C185-160D-0D58-EC24-0CCB969973CF}" dt="2023-01-12T14:26:27.483" v="1597"/>
          <ac:picMkLst>
            <pc:docMk/>
            <pc:sldMk cId="829827087" sldId="542"/>
            <ac:picMk id="10" creationId="{759982F2-97EB-CC6A-AADE-1FF2608CA89B}"/>
          </ac:picMkLst>
        </pc:picChg>
        <pc:picChg chg="del mod">
          <ac:chgData name="Roberta Tucker" userId="S::r.tucker@uwtsd.ac.uk::27ca61ee-ba03-4b92-a89a-1d5600e2200a" providerId="AD" clId="Web-{CED7C185-160D-0D58-EC24-0CCB969973CF}" dt="2023-01-12T14:33:34.557" v="1741"/>
          <ac:picMkLst>
            <pc:docMk/>
            <pc:sldMk cId="829827087" sldId="542"/>
            <ac:picMk id="14" creationId="{555F0D74-25FA-8B10-208B-B047CC4E1F90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4:35:11.825" v="1753" actId="14100"/>
          <ac:picMkLst>
            <pc:docMk/>
            <pc:sldMk cId="829827087" sldId="542"/>
            <ac:picMk id="18" creationId="{DEBDCD19-5D30-9841-ACCB-E453C69C2DD5}"/>
          </ac:picMkLst>
        </pc:picChg>
        <pc:picChg chg="del mod">
          <ac:chgData name="Roberta Tucker" userId="S::r.tucker@uwtsd.ac.uk::27ca61ee-ba03-4b92-a89a-1d5600e2200a" providerId="AD" clId="Web-{CED7C185-160D-0D58-EC24-0CCB969973CF}" dt="2023-01-12T14:31:17.913" v="1732"/>
          <ac:picMkLst>
            <pc:docMk/>
            <pc:sldMk cId="829827087" sldId="542"/>
            <ac:picMk id="19" creationId="{2223F966-7C5B-2D3B-468C-3BAC12E987AD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5:17:44.236" v="2121" actId="1076"/>
        <pc:sldMkLst>
          <pc:docMk/>
          <pc:sldMk cId="4172003288" sldId="543"/>
        </pc:sldMkLst>
        <pc:spChg chg="mod">
          <ac:chgData name="Roberta Tucker" userId="S::r.tucker@uwtsd.ac.uk::27ca61ee-ba03-4b92-a89a-1d5600e2200a" providerId="AD" clId="Web-{CED7C185-160D-0D58-EC24-0CCB969973CF}" dt="2023-01-12T14:53:19.229" v="1923" actId="20577"/>
          <ac:spMkLst>
            <pc:docMk/>
            <pc:sldMk cId="4172003288" sldId="543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CED7C185-160D-0D58-EC24-0CCB969973CF}" dt="2023-01-12T15:17:44.236" v="2121" actId="1076"/>
          <ac:spMkLst>
            <pc:docMk/>
            <pc:sldMk cId="4172003288" sldId="543"/>
            <ac:spMk id="7" creationId="{B5F30E72-888C-478F-66BC-2551592943DB}"/>
          </ac:spMkLst>
        </pc:spChg>
        <pc:spChg chg="add mod">
          <ac:chgData name="Roberta Tucker" userId="S::r.tucker@uwtsd.ac.uk::27ca61ee-ba03-4b92-a89a-1d5600e2200a" providerId="AD" clId="Web-{CED7C185-160D-0D58-EC24-0CCB969973CF}" dt="2023-01-12T15:17:39.704" v="2119" actId="1076"/>
          <ac:spMkLst>
            <pc:docMk/>
            <pc:sldMk cId="4172003288" sldId="543"/>
            <ac:spMk id="8" creationId="{3A5C8780-AAFE-C157-F1CD-794A0094AC07}"/>
          </ac:spMkLst>
        </pc:spChg>
        <pc:spChg chg="del mod">
          <ac:chgData name="Roberta Tucker" userId="S::r.tucker@uwtsd.ac.uk::27ca61ee-ba03-4b92-a89a-1d5600e2200a" providerId="AD" clId="Web-{CED7C185-160D-0D58-EC24-0CCB969973CF}" dt="2023-01-12T14:48:37.628" v="1889"/>
          <ac:spMkLst>
            <pc:docMk/>
            <pc:sldMk cId="4172003288" sldId="543"/>
            <ac:spMk id="12" creationId="{45808C8C-4121-0C72-F517-D16C103453D5}"/>
          </ac:spMkLst>
        </pc:spChg>
        <pc:spChg chg="add mod">
          <ac:chgData name="Roberta Tucker" userId="S::r.tucker@uwtsd.ac.uk::27ca61ee-ba03-4b92-a89a-1d5600e2200a" providerId="AD" clId="Web-{CED7C185-160D-0D58-EC24-0CCB969973CF}" dt="2023-01-12T15:16:18.843" v="2101" actId="20577"/>
          <ac:spMkLst>
            <pc:docMk/>
            <pc:sldMk cId="4172003288" sldId="543"/>
            <ac:spMk id="19" creationId="{235DE09D-D17B-098D-58B5-343421F1A7D7}"/>
          </ac:spMkLst>
        </pc:spChg>
        <pc:spChg chg="add mod">
          <ac:chgData name="Roberta Tucker" userId="S::r.tucker@uwtsd.ac.uk::27ca61ee-ba03-4b92-a89a-1d5600e2200a" providerId="AD" clId="Web-{CED7C185-160D-0D58-EC24-0CCB969973CF}" dt="2023-01-12T15:16:10.827" v="2099" actId="1076"/>
          <ac:spMkLst>
            <pc:docMk/>
            <pc:sldMk cId="4172003288" sldId="543"/>
            <ac:spMk id="20" creationId="{7FDC865F-D29B-1CE1-399C-595F1D50394C}"/>
          </ac:spMkLst>
        </pc:spChg>
        <pc:spChg chg="del">
          <ac:chgData name="Roberta Tucker" userId="S::r.tucker@uwtsd.ac.uk::27ca61ee-ba03-4b92-a89a-1d5600e2200a" providerId="AD" clId="Web-{CED7C185-160D-0D58-EC24-0CCB969973CF}" dt="2023-01-12T14:41:19.772" v="1844"/>
          <ac:spMkLst>
            <pc:docMk/>
            <pc:sldMk cId="4172003288" sldId="543"/>
            <ac:spMk id="21" creationId="{2F668A59-CD03-73BB-67F5-138B5C23FCF8}"/>
          </ac:spMkLst>
        </pc:spChg>
        <pc:spChg chg="add mod">
          <ac:chgData name="Roberta Tucker" userId="S::r.tucker@uwtsd.ac.uk::27ca61ee-ba03-4b92-a89a-1d5600e2200a" providerId="AD" clId="Web-{CED7C185-160D-0D58-EC24-0CCB969973CF}" dt="2023-01-12T15:16:05.499" v="2098" actId="20577"/>
          <ac:spMkLst>
            <pc:docMk/>
            <pc:sldMk cId="4172003288" sldId="543"/>
            <ac:spMk id="22" creationId="{59F0789B-412C-DF65-204E-EC33DF5D5273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2T15:12:41.118" v="2067"/>
          <ac:spMkLst>
            <pc:docMk/>
            <pc:sldMk cId="4172003288" sldId="543"/>
            <ac:spMk id="24" creationId="{09C8173D-C787-BBC5-9A5E-8B57413581D4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2T15:12:49.744" v="2070"/>
          <ac:spMkLst>
            <pc:docMk/>
            <pc:sldMk cId="4172003288" sldId="543"/>
            <ac:spMk id="25" creationId="{A291BE49-A0D1-D4CA-AE4C-360EFDF9D60F}"/>
          </ac:spMkLst>
        </pc:spChg>
        <pc:spChg chg="add mod">
          <ac:chgData name="Roberta Tucker" userId="S::r.tucker@uwtsd.ac.uk::27ca61ee-ba03-4b92-a89a-1d5600e2200a" providerId="AD" clId="Web-{CED7C185-160D-0D58-EC24-0CCB969973CF}" dt="2023-01-12T15:15:58.155" v="2096" actId="1076"/>
          <ac:spMkLst>
            <pc:docMk/>
            <pc:sldMk cId="4172003288" sldId="543"/>
            <ac:spMk id="26" creationId="{C18F605F-FA58-786A-A604-7B2F1F8A4916}"/>
          </ac:spMkLst>
        </pc:spChg>
        <pc:graphicFrameChg chg="del">
          <ac:chgData name="Roberta Tucker" userId="S::r.tucker@uwtsd.ac.uk::27ca61ee-ba03-4b92-a89a-1d5600e2200a" providerId="AD" clId="Web-{CED7C185-160D-0D58-EC24-0CCB969973CF}" dt="2023-01-12T14:40:31.584" v="1795"/>
          <ac:graphicFrameMkLst>
            <pc:docMk/>
            <pc:sldMk cId="4172003288" sldId="543"/>
            <ac:graphicFrameMk id="3" creationId="{08C85193-DF96-D715-013E-BE5798CE17CE}"/>
          </ac:graphicFrameMkLst>
        </pc:graphicFrameChg>
        <pc:graphicFrameChg chg="del">
          <ac:chgData name="Roberta Tucker" userId="S::r.tucker@uwtsd.ac.uk::27ca61ee-ba03-4b92-a89a-1d5600e2200a" providerId="AD" clId="Web-{CED7C185-160D-0D58-EC24-0CCB969973CF}" dt="2023-01-12T14:40:34.177" v="1796"/>
          <ac:graphicFrameMkLst>
            <pc:docMk/>
            <pc:sldMk cId="4172003288" sldId="543"/>
            <ac:graphicFrameMk id="6" creationId="{BEE48E74-54FD-B752-3AE2-0F05E64889D9}"/>
          </ac:graphicFrameMkLst>
        </pc:graphicFrameChg>
        <pc:graphicFrameChg chg="del">
          <ac:chgData name="Roberta Tucker" userId="S::r.tucker@uwtsd.ac.uk::27ca61ee-ba03-4b92-a89a-1d5600e2200a" providerId="AD" clId="Web-{CED7C185-160D-0D58-EC24-0CCB969973CF}" dt="2023-01-12T14:40:37.068" v="1797"/>
          <ac:graphicFrameMkLst>
            <pc:docMk/>
            <pc:sldMk cId="4172003288" sldId="543"/>
            <ac:graphicFrameMk id="23" creationId="{4E07EA33-AC52-5ABA-A485-8BC11EF72AD9}"/>
          </ac:graphicFrameMkLst>
        </pc:graphicFrameChg>
        <pc:picChg chg="del">
          <ac:chgData name="Roberta Tucker" userId="S::r.tucker@uwtsd.ac.uk::27ca61ee-ba03-4b92-a89a-1d5600e2200a" providerId="AD" clId="Web-{CED7C185-160D-0D58-EC24-0CCB969973CF}" dt="2023-01-12T14:40:17.302" v="1792"/>
          <ac:picMkLst>
            <pc:docMk/>
            <pc:sldMk cId="4172003288" sldId="543"/>
            <ac:picMk id="4" creationId="{D8A317C3-9A67-882B-62E2-B392F6894015}"/>
          </ac:picMkLst>
        </pc:picChg>
        <pc:picChg chg="del">
          <ac:chgData name="Roberta Tucker" userId="S::r.tucker@uwtsd.ac.uk::27ca61ee-ba03-4b92-a89a-1d5600e2200a" providerId="AD" clId="Web-{CED7C185-160D-0D58-EC24-0CCB969973CF}" dt="2023-01-12T14:40:20.880" v="1793"/>
          <ac:picMkLst>
            <pc:docMk/>
            <pc:sldMk cId="4172003288" sldId="543"/>
            <ac:picMk id="5" creationId="{EFD6825A-2B2F-0643-90AD-1C0CAE512136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5:17:41.298" v="2120" actId="1076"/>
          <ac:picMkLst>
            <pc:docMk/>
            <pc:sldMk cId="4172003288" sldId="543"/>
            <ac:picMk id="14" creationId="{2C4C9B82-BE4E-0E73-511D-4815B445E897}"/>
          </ac:picMkLst>
        </pc:picChg>
        <pc:picChg chg="add del mod">
          <ac:chgData name="Roberta Tucker" userId="S::r.tucker@uwtsd.ac.uk::27ca61ee-ba03-4b92-a89a-1d5600e2200a" providerId="AD" clId="Web-{CED7C185-160D-0D58-EC24-0CCB969973CF}" dt="2023-01-12T15:05:59.858" v="1979"/>
          <ac:picMkLst>
            <pc:docMk/>
            <pc:sldMk cId="4172003288" sldId="543"/>
            <ac:picMk id="16" creationId="{8238243A-15C5-A534-0450-7F4D319A5C50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5:17:36.923" v="2118" actId="1076"/>
          <ac:picMkLst>
            <pc:docMk/>
            <pc:sldMk cId="4172003288" sldId="543"/>
            <ac:picMk id="17" creationId="{2CFFE572-D8C2-F2D7-1DC1-66838FF3D8EA}"/>
          </ac:picMkLst>
        </pc:picChg>
        <pc:picChg chg="del">
          <ac:chgData name="Roberta Tucker" userId="S::r.tucker@uwtsd.ac.uk::27ca61ee-ba03-4b92-a89a-1d5600e2200a" providerId="AD" clId="Web-{CED7C185-160D-0D58-EC24-0CCB969973CF}" dt="2023-01-12T14:40:22.052" v="1794"/>
          <ac:picMkLst>
            <pc:docMk/>
            <pc:sldMk cId="4172003288" sldId="543"/>
            <ac:picMk id="18" creationId="{DEBDCD19-5D30-9841-ACCB-E453C69C2DD5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5:15:49.858" v="2094" actId="1076"/>
          <ac:picMkLst>
            <pc:docMk/>
            <pc:sldMk cId="4172003288" sldId="543"/>
            <ac:picMk id="27" creationId="{C1F2BFA7-3CAB-2D0B-603C-F4D14CAFD0CC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5:15:52.717" v="2095" actId="1076"/>
          <ac:picMkLst>
            <pc:docMk/>
            <pc:sldMk cId="4172003288" sldId="543"/>
            <ac:picMk id="28" creationId="{4BA92158-D916-7E84-C9D7-CCA8556F390B}"/>
          </ac:picMkLst>
        </pc:picChg>
      </pc:sldChg>
      <pc:sldChg chg="addSp delSp modSp add del replId">
        <pc:chgData name="Roberta Tucker" userId="S::r.tucker@uwtsd.ac.uk::27ca61ee-ba03-4b92-a89a-1d5600e2200a" providerId="AD" clId="Web-{CED7C185-160D-0D58-EC24-0CCB969973CF}" dt="2023-01-12T15:16:42.812" v="2104"/>
        <pc:sldMkLst>
          <pc:docMk/>
          <pc:sldMk cId="3774674601" sldId="544"/>
        </pc:sldMkLst>
        <pc:spChg chg="mod">
          <ac:chgData name="Roberta Tucker" userId="S::r.tucker@uwtsd.ac.uk::27ca61ee-ba03-4b92-a89a-1d5600e2200a" providerId="AD" clId="Web-{CED7C185-160D-0D58-EC24-0CCB969973CF}" dt="2023-01-12T14:53:07.228" v="1915" actId="20577"/>
          <ac:spMkLst>
            <pc:docMk/>
            <pc:sldMk cId="3774674601" sldId="544"/>
            <ac:spMk id="2" creationId="{BD754FA5-2DEB-49E1-1FB5-633B9D062E52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2T14:57:37.079" v="1945"/>
          <ac:spMkLst>
            <pc:docMk/>
            <pc:sldMk cId="3774674601" sldId="544"/>
            <ac:spMk id="3" creationId="{B87E44EB-D250-48FE-887A-51410E306916}"/>
          </ac:spMkLst>
        </pc:spChg>
        <pc:spChg chg="mod">
          <ac:chgData name="Roberta Tucker" userId="S::r.tucker@uwtsd.ac.uk::27ca61ee-ba03-4b92-a89a-1d5600e2200a" providerId="AD" clId="Web-{CED7C185-160D-0D58-EC24-0CCB969973CF}" dt="2023-01-12T15:08:30.721" v="1998" actId="1076"/>
          <ac:spMkLst>
            <pc:docMk/>
            <pc:sldMk cId="3774674601" sldId="544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CED7C185-160D-0D58-EC24-0CCB969973CF}" dt="2023-01-12T15:08:38.081" v="2001" actId="1076"/>
          <ac:spMkLst>
            <pc:docMk/>
            <pc:sldMk cId="3774674601" sldId="544"/>
            <ac:spMk id="8" creationId="{3A5C8780-AAFE-C157-F1CD-794A0094AC07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2T15:10:17.099" v="2023"/>
          <ac:spMkLst>
            <pc:docMk/>
            <pc:sldMk cId="3774674601" sldId="544"/>
            <ac:spMk id="10" creationId="{A4B0CF9A-C2DB-CC0D-B7B1-C2E0FEED1AB6}"/>
          </ac:spMkLst>
        </pc:spChg>
        <pc:picChg chg="add del mod">
          <ac:chgData name="Roberta Tucker" userId="S::r.tucker@uwtsd.ac.uk::27ca61ee-ba03-4b92-a89a-1d5600e2200a" providerId="AD" clId="Web-{CED7C185-160D-0D58-EC24-0CCB969973CF}" dt="2023-01-12T15:08:24.346" v="1996"/>
          <ac:picMkLst>
            <pc:docMk/>
            <pc:sldMk cId="3774674601" sldId="544"/>
            <ac:picMk id="4" creationId="{26B56400-AA4F-40C2-C480-275FC9CBE805}"/>
          </ac:picMkLst>
        </pc:picChg>
        <pc:picChg chg="add del mod">
          <ac:chgData name="Roberta Tucker" userId="S::r.tucker@uwtsd.ac.uk::27ca61ee-ba03-4b92-a89a-1d5600e2200a" providerId="AD" clId="Web-{CED7C185-160D-0D58-EC24-0CCB969973CF}" dt="2023-01-12T15:10:15.099" v="2022"/>
          <ac:picMkLst>
            <pc:docMk/>
            <pc:sldMk cId="3774674601" sldId="544"/>
            <ac:picMk id="6" creationId="{6DCB907D-F0B4-AFF8-BE5B-0A7EFEF77E35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5:10:21.724" v="2024" actId="1076"/>
          <ac:picMkLst>
            <pc:docMk/>
            <pc:sldMk cId="3774674601" sldId="544"/>
            <ac:picMk id="12" creationId="{5A664E79-8CD1-3433-28B4-795A6B0F8BF6}"/>
          </ac:picMkLst>
        </pc:picChg>
        <pc:picChg chg="mod">
          <ac:chgData name="Roberta Tucker" userId="S::r.tucker@uwtsd.ac.uk::27ca61ee-ba03-4b92-a89a-1d5600e2200a" providerId="AD" clId="Web-{CED7C185-160D-0D58-EC24-0CCB969973CF}" dt="2023-01-12T15:08:34.987" v="2000" actId="1076"/>
          <ac:picMkLst>
            <pc:docMk/>
            <pc:sldMk cId="3774674601" sldId="544"/>
            <ac:picMk id="14" creationId="{2C4C9B82-BE4E-0E73-511D-4815B445E897}"/>
          </ac:picMkLst>
        </pc:picChg>
        <pc:picChg chg="del">
          <ac:chgData name="Roberta Tucker" userId="S::r.tucker@uwtsd.ac.uk::27ca61ee-ba03-4b92-a89a-1d5600e2200a" providerId="AD" clId="Web-{CED7C185-160D-0D58-EC24-0CCB969973CF}" dt="2023-01-12T14:57:38.939" v="1946"/>
          <ac:picMkLst>
            <pc:docMk/>
            <pc:sldMk cId="3774674601" sldId="544"/>
            <ac:picMk id="16" creationId="{8238243A-15C5-A534-0450-7F4D319A5C50}"/>
          </ac:picMkLst>
        </pc:picChg>
      </pc:sldChg>
      <pc:sldChg chg="delSp modSp add replId">
        <pc:chgData name="Roberta Tucker" userId="S::r.tucker@uwtsd.ac.uk::27ca61ee-ba03-4b92-a89a-1d5600e2200a" providerId="AD" clId="Web-{CED7C185-160D-0D58-EC24-0CCB969973CF}" dt="2023-01-12T14:59:48.629" v="1978" actId="1076"/>
        <pc:sldMkLst>
          <pc:docMk/>
          <pc:sldMk cId="1123636263" sldId="545"/>
        </pc:sldMkLst>
        <pc:spChg chg="mod">
          <ac:chgData name="Roberta Tucker" userId="S::r.tucker@uwtsd.ac.uk::27ca61ee-ba03-4b92-a89a-1d5600e2200a" providerId="AD" clId="Web-{CED7C185-160D-0D58-EC24-0CCB969973CF}" dt="2023-01-12T14:59:11.285" v="1971" actId="20577"/>
          <ac:spMkLst>
            <pc:docMk/>
            <pc:sldMk cId="1123636263" sldId="545"/>
            <ac:spMk id="2" creationId="{BD754FA5-2DEB-49E1-1FB5-633B9D062E52}"/>
          </ac:spMkLst>
        </pc:spChg>
        <pc:spChg chg="mod">
          <ac:chgData name="Roberta Tucker" userId="S::r.tucker@uwtsd.ac.uk::27ca61ee-ba03-4b92-a89a-1d5600e2200a" providerId="AD" clId="Web-{CED7C185-160D-0D58-EC24-0CCB969973CF}" dt="2023-01-12T14:59:48.629" v="1978" actId="1076"/>
          <ac:spMkLst>
            <pc:docMk/>
            <pc:sldMk cId="1123636263" sldId="545"/>
            <ac:spMk id="7" creationId="{B5F30E72-888C-478F-66BC-2551592943DB}"/>
          </ac:spMkLst>
        </pc:spChg>
        <pc:spChg chg="del">
          <ac:chgData name="Roberta Tucker" userId="S::r.tucker@uwtsd.ac.uk::27ca61ee-ba03-4b92-a89a-1d5600e2200a" providerId="AD" clId="Web-{CED7C185-160D-0D58-EC24-0CCB969973CF}" dt="2023-01-12T14:58:54.300" v="1957"/>
          <ac:spMkLst>
            <pc:docMk/>
            <pc:sldMk cId="1123636263" sldId="545"/>
            <ac:spMk id="8" creationId="{3A5C8780-AAFE-C157-F1CD-794A0094AC07}"/>
          </ac:spMkLst>
        </pc:spChg>
        <pc:picChg chg="del">
          <ac:chgData name="Roberta Tucker" userId="S::r.tucker@uwtsd.ac.uk::27ca61ee-ba03-4b92-a89a-1d5600e2200a" providerId="AD" clId="Web-{CED7C185-160D-0D58-EC24-0CCB969973CF}" dt="2023-01-12T14:58:55.612" v="1958"/>
          <ac:picMkLst>
            <pc:docMk/>
            <pc:sldMk cId="1123636263" sldId="545"/>
            <ac:picMk id="4" creationId="{26B56400-AA4F-40C2-C480-275FC9CBE805}"/>
          </ac:picMkLst>
        </pc:picChg>
        <pc:picChg chg="del">
          <ac:chgData name="Roberta Tucker" userId="S::r.tucker@uwtsd.ac.uk::27ca61ee-ba03-4b92-a89a-1d5600e2200a" providerId="AD" clId="Web-{CED7C185-160D-0D58-EC24-0CCB969973CF}" dt="2023-01-12T14:58:49.550" v="1956"/>
          <ac:picMkLst>
            <pc:docMk/>
            <pc:sldMk cId="1123636263" sldId="545"/>
            <ac:picMk id="14" creationId="{2C4C9B82-BE4E-0E73-511D-4815B445E897}"/>
          </ac:picMkLst>
        </pc:picChg>
      </pc:sldChg>
      <pc:sldChg chg="addSp delSp modSp add replId">
        <pc:chgData name="Roberta Tucker" userId="S::r.tucker@uwtsd.ac.uk::27ca61ee-ba03-4b92-a89a-1d5600e2200a" providerId="AD" clId="Web-{CED7C185-160D-0D58-EC24-0CCB969973CF}" dt="2023-01-12T15:20:43.865" v="2155" actId="14100"/>
        <pc:sldMkLst>
          <pc:docMk/>
          <pc:sldMk cId="2377562991" sldId="546"/>
        </pc:sldMkLst>
        <pc:spChg chg="add del mod">
          <ac:chgData name="Roberta Tucker" userId="S::r.tucker@uwtsd.ac.uk::27ca61ee-ba03-4b92-a89a-1d5600e2200a" providerId="AD" clId="Web-{CED7C185-160D-0D58-EC24-0CCB969973CF}" dt="2023-01-12T15:19:26.895" v="2146"/>
          <ac:spMkLst>
            <pc:docMk/>
            <pc:sldMk cId="2377562991" sldId="546"/>
            <ac:spMk id="5" creationId="{3DB9CC5C-B0C5-5B8F-009A-36154402D2E0}"/>
          </ac:spMkLst>
        </pc:spChg>
        <pc:spChg chg="add del mod">
          <ac:chgData name="Roberta Tucker" userId="S::r.tucker@uwtsd.ac.uk::27ca61ee-ba03-4b92-a89a-1d5600e2200a" providerId="AD" clId="Web-{CED7C185-160D-0D58-EC24-0CCB969973CF}" dt="2023-01-12T15:19:23.848" v="2144"/>
          <ac:spMkLst>
            <pc:docMk/>
            <pc:sldMk cId="2377562991" sldId="546"/>
            <ac:spMk id="6" creationId="{686A9505-2CC1-2476-7EB7-F7B14A1D6DFE}"/>
          </ac:spMkLst>
        </pc:spChg>
        <pc:spChg chg="mod">
          <ac:chgData name="Roberta Tucker" userId="S::r.tucker@uwtsd.ac.uk::27ca61ee-ba03-4b92-a89a-1d5600e2200a" providerId="AD" clId="Web-{CED7C185-160D-0D58-EC24-0CCB969973CF}" dt="2023-01-12T15:17:29.454" v="2116" actId="1076"/>
          <ac:spMkLst>
            <pc:docMk/>
            <pc:sldMk cId="2377562991" sldId="546"/>
            <ac:spMk id="7" creationId="{B5F30E72-888C-478F-66BC-2551592943DB}"/>
          </ac:spMkLst>
        </pc:spChg>
        <pc:spChg chg="mod">
          <ac:chgData name="Roberta Tucker" userId="S::r.tucker@uwtsd.ac.uk::27ca61ee-ba03-4b92-a89a-1d5600e2200a" providerId="AD" clId="Web-{CED7C185-160D-0D58-EC24-0CCB969973CF}" dt="2023-01-12T15:17:24.157" v="2114" actId="1076"/>
          <ac:spMkLst>
            <pc:docMk/>
            <pc:sldMk cId="2377562991" sldId="546"/>
            <ac:spMk id="8" creationId="{3A5C8780-AAFE-C157-F1CD-794A0094AC07}"/>
          </ac:spMkLst>
        </pc:spChg>
        <pc:spChg chg="mod">
          <ac:chgData name="Roberta Tucker" userId="S::r.tucker@uwtsd.ac.uk::27ca61ee-ba03-4b92-a89a-1d5600e2200a" providerId="AD" clId="Web-{CED7C185-160D-0D58-EC24-0CCB969973CF}" dt="2023-01-12T15:20:43.865" v="2155" actId="14100"/>
          <ac:spMkLst>
            <pc:docMk/>
            <pc:sldMk cId="2377562991" sldId="546"/>
            <ac:spMk id="19" creationId="{235DE09D-D17B-098D-58B5-343421F1A7D7}"/>
          </ac:spMkLst>
        </pc:spChg>
        <pc:spChg chg="mod">
          <ac:chgData name="Roberta Tucker" userId="S::r.tucker@uwtsd.ac.uk::27ca61ee-ba03-4b92-a89a-1d5600e2200a" providerId="AD" clId="Web-{CED7C185-160D-0D58-EC24-0CCB969973CF}" dt="2023-01-12T15:20:07.896" v="2149" actId="20577"/>
          <ac:spMkLst>
            <pc:docMk/>
            <pc:sldMk cId="2377562991" sldId="546"/>
            <ac:spMk id="22" creationId="{59F0789B-412C-DF65-204E-EC33DF5D5273}"/>
          </ac:spMkLst>
        </pc:spChg>
        <pc:picChg chg="add mod">
          <ac:chgData name="Roberta Tucker" userId="S::r.tucker@uwtsd.ac.uk::27ca61ee-ba03-4b92-a89a-1d5600e2200a" providerId="AD" clId="Web-{CED7C185-160D-0D58-EC24-0CCB969973CF}" dt="2023-01-12T15:17:21.298" v="2113" actId="1076"/>
          <ac:picMkLst>
            <pc:docMk/>
            <pc:sldMk cId="2377562991" sldId="546"/>
            <ac:picMk id="4" creationId="{F53410AC-DCAA-939F-F0AC-9516B94726F6}"/>
          </ac:picMkLst>
        </pc:picChg>
        <pc:picChg chg="add mod">
          <ac:chgData name="Roberta Tucker" userId="S::r.tucker@uwtsd.ac.uk::27ca61ee-ba03-4b92-a89a-1d5600e2200a" providerId="AD" clId="Web-{CED7C185-160D-0D58-EC24-0CCB969973CF}" dt="2023-01-12T15:19:33.504" v="2147" actId="1076"/>
          <ac:picMkLst>
            <pc:docMk/>
            <pc:sldMk cId="2377562991" sldId="546"/>
            <ac:picMk id="10" creationId="{90AC51A7-6B69-D83C-A7B8-2C2E73981257}"/>
          </ac:picMkLst>
        </pc:picChg>
        <pc:picChg chg="mod">
          <ac:chgData name="Roberta Tucker" userId="S::r.tucker@uwtsd.ac.uk::27ca61ee-ba03-4b92-a89a-1d5600e2200a" providerId="AD" clId="Web-{CED7C185-160D-0D58-EC24-0CCB969973CF}" dt="2023-01-12T15:17:25.813" v="2115" actId="1076"/>
          <ac:picMkLst>
            <pc:docMk/>
            <pc:sldMk cId="2377562991" sldId="546"/>
            <ac:picMk id="14" creationId="{2C4C9B82-BE4E-0E73-511D-4815B445E897}"/>
          </ac:picMkLst>
        </pc:picChg>
        <pc:picChg chg="del">
          <ac:chgData name="Roberta Tucker" userId="S::r.tucker@uwtsd.ac.uk::27ca61ee-ba03-4b92-a89a-1d5600e2200a" providerId="AD" clId="Web-{CED7C185-160D-0D58-EC24-0CCB969973CF}" dt="2023-01-12T15:16:51.719" v="2106"/>
          <ac:picMkLst>
            <pc:docMk/>
            <pc:sldMk cId="2377562991" sldId="546"/>
            <ac:picMk id="17" creationId="{2CFFE572-D8C2-F2D7-1DC1-66838FF3D8EA}"/>
          </ac:picMkLst>
        </pc:picChg>
        <pc:picChg chg="del">
          <ac:chgData name="Roberta Tucker" userId="S::r.tucker@uwtsd.ac.uk::27ca61ee-ba03-4b92-a89a-1d5600e2200a" providerId="AD" clId="Web-{CED7C185-160D-0D58-EC24-0CCB969973CF}" dt="2023-01-12T15:19:22.582" v="2143"/>
          <ac:picMkLst>
            <pc:docMk/>
            <pc:sldMk cId="2377562991" sldId="546"/>
            <ac:picMk id="27" creationId="{C1F2BFA7-3CAB-2D0B-603C-F4D14CAFD0CC}"/>
          </ac:picMkLst>
        </pc:picChg>
        <pc:picChg chg="del">
          <ac:chgData name="Roberta Tucker" userId="S::r.tucker@uwtsd.ac.uk::27ca61ee-ba03-4b92-a89a-1d5600e2200a" providerId="AD" clId="Web-{CED7C185-160D-0D58-EC24-0CCB969973CF}" dt="2023-01-12T15:19:25.082" v="2145"/>
          <ac:picMkLst>
            <pc:docMk/>
            <pc:sldMk cId="2377562991" sldId="546"/>
            <ac:picMk id="28" creationId="{4BA92158-D916-7E84-C9D7-CCA8556F390B}"/>
          </ac:picMkLst>
        </pc:picChg>
      </pc:sldChg>
    </pc:docChg>
  </pc:docChgLst>
  <pc:docChgLst>
    <pc:chgData name="Diane B. Thomas" userId="S::d.b.thomas@uwtsd.ac.uk::66b41853-b18c-4bbb-817e-013f34445414" providerId="AD" clId="Web-{4D4AD443-804D-4653-898A-E2875B86FA9F}"/>
    <pc:docChg chg="modSld">
      <pc:chgData name="Diane B. Thomas" userId="S::d.b.thomas@uwtsd.ac.uk::66b41853-b18c-4bbb-817e-013f34445414" providerId="AD" clId="Web-{4D4AD443-804D-4653-898A-E2875B86FA9F}" dt="2023-01-13T18:57:11.497" v="19" actId="20577"/>
      <pc:docMkLst>
        <pc:docMk/>
      </pc:docMkLst>
      <pc:sldChg chg="modSp">
        <pc:chgData name="Diane B. Thomas" userId="S::d.b.thomas@uwtsd.ac.uk::66b41853-b18c-4bbb-817e-013f34445414" providerId="AD" clId="Web-{4D4AD443-804D-4653-898A-E2875B86FA9F}" dt="2023-01-13T18:57:11.497" v="19" actId="20577"/>
        <pc:sldMkLst>
          <pc:docMk/>
          <pc:sldMk cId="2378840427" sldId="289"/>
        </pc:sldMkLst>
        <pc:spChg chg="mod">
          <ac:chgData name="Diane B. Thomas" userId="S::d.b.thomas@uwtsd.ac.uk::66b41853-b18c-4bbb-817e-013f34445414" providerId="AD" clId="Web-{4D4AD443-804D-4653-898A-E2875B86FA9F}" dt="2023-01-13T18:57:11.497" v="19" actId="20577"/>
          <ac:spMkLst>
            <pc:docMk/>
            <pc:sldMk cId="2378840427" sldId="289"/>
            <ac:spMk id="3" creationId="{00000000-0000-0000-0000-000000000000}"/>
          </ac:spMkLst>
        </pc:spChg>
      </pc:sldChg>
      <pc:sldChg chg="modSp">
        <pc:chgData name="Diane B. Thomas" userId="S::d.b.thomas@uwtsd.ac.uk::66b41853-b18c-4bbb-817e-013f34445414" providerId="AD" clId="Web-{4D4AD443-804D-4653-898A-E2875B86FA9F}" dt="2023-01-13T18:54:44.911" v="1"/>
        <pc:sldMkLst>
          <pc:docMk/>
          <pc:sldMk cId="1542753028" sldId="548"/>
        </pc:sldMkLst>
        <pc:graphicFrameChg chg="mod modGraphic">
          <ac:chgData name="Diane B. Thomas" userId="S::d.b.thomas@uwtsd.ac.uk::66b41853-b18c-4bbb-817e-013f34445414" providerId="AD" clId="Web-{4D4AD443-804D-4653-898A-E2875B86FA9F}" dt="2023-01-13T18:54:44.911" v="1"/>
          <ac:graphicFrameMkLst>
            <pc:docMk/>
            <pc:sldMk cId="1542753028" sldId="548"/>
            <ac:graphicFrameMk id="4" creationId="{C2900268-CB93-94DE-D01E-39783A50A81B}"/>
          </ac:graphicFrameMkLst>
        </pc:graphicFrameChg>
      </pc:sldChg>
      <pc:sldChg chg="modSp">
        <pc:chgData name="Diane B. Thomas" userId="S::d.b.thomas@uwtsd.ac.uk::66b41853-b18c-4bbb-817e-013f34445414" providerId="AD" clId="Web-{4D4AD443-804D-4653-898A-E2875B86FA9F}" dt="2023-01-13T18:55:19.210" v="7"/>
        <pc:sldMkLst>
          <pc:docMk/>
          <pc:sldMk cId="4000359240" sldId="549"/>
        </pc:sldMkLst>
        <pc:graphicFrameChg chg="mod modGraphic">
          <ac:chgData name="Diane B. Thomas" userId="S::d.b.thomas@uwtsd.ac.uk::66b41853-b18c-4bbb-817e-013f34445414" providerId="AD" clId="Web-{4D4AD443-804D-4653-898A-E2875B86FA9F}" dt="2023-01-13T18:55:19.210" v="7"/>
          <ac:graphicFrameMkLst>
            <pc:docMk/>
            <pc:sldMk cId="4000359240" sldId="549"/>
            <ac:graphicFrameMk id="4" creationId="{C2900268-CB93-94DE-D01E-39783A50A81B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171646-0310-4489-A83B-60A45B50D4A3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8001B43B-C1F7-4CE3-BEE2-1A5B55328971}">
      <dgm:prSet phldrT="[Text]"/>
      <dgm:spPr/>
      <dgm:t>
        <a:bodyPr/>
        <a:lstStyle/>
        <a:p>
          <a:r>
            <a:rPr lang="en-GB" b="1" err="1">
              <a:latin typeface="Times New Roman"/>
              <a:cs typeface="Times New Roman"/>
            </a:rPr>
            <a:t>Darpar</a:t>
          </a:r>
          <a:r>
            <a:rPr lang="en-GB" b="1"/>
            <a:t> </a:t>
          </a:r>
          <a:r>
            <a:rPr lang="en-GB" b="1" err="1"/>
            <a:t>athro</a:t>
          </a:r>
          <a:endParaRPr lang="en-GB" b="1"/>
        </a:p>
        <a:p>
          <a:endParaRPr lang="en-GB" b="1"/>
        </a:p>
        <a:p>
          <a:r>
            <a:rPr lang="en-GB" b="1"/>
            <a:t>Student-teacher</a:t>
          </a:r>
        </a:p>
      </dgm:t>
    </dgm:pt>
    <dgm:pt modelId="{4173F6E0-C14A-440C-AEA0-775B39351943}" type="parTrans" cxnId="{1E658C4C-23A8-4504-99D5-E81B5D99B239}">
      <dgm:prSet/>
      <dgm:spPr/>
      <dgm:t>
        <a:bodyPr/>
        <a:lstStyle/>
        <a:p>
          <a:endParaRPr lang="en-GB"/>
        </a:p>
      </dgm:t>
    </dgm:pt>
    <dgm:pt modelId="{6D0DA66F-EAC0-43F7-B768-C299A20EDE9B}" type="sibTrans" cxnId="{1E658C4C-23A8-4504-99D5-E81B5D99B239}">
      <dgm:prSet/>
      <dgm:spPr/>
      <dgm:t>
        <a:bodyPr/>
        <a:lstStyle/>
        <a:p>
          <a:endParaRPr lang="en-GB"/>
        </a:p>
      </dgm:t>
    </dgm:pt>
    <dgm:pt modelId="{C0821D7A-E602-4653-8CC5-03B38105935F}">
      <dgm:prSet phldrT="[Text]"/>
      <dgm:spPr/>
      <dgm:t>
        <a:bodyPr/>
        <a:lstStyle/>
        <a:p>
          <a:pPr rtl="0"/>
          <a:r>
            <a:rPr lang="en-GB" b="1">
              <a:latin typeface="Kristen ITC"/>
            </a:rPr>
            <a:t>Mentor dosbarth/pwnc</a:t>
          </a:r>
          <a:endParaRPr lang="en-GB" b="1"/>
        </a:p>
        <a:p>
          <a:endParaRPr lang="en-GB" b="1"/>
        </a:p>
        <a:p>
          <a:pPr rtl="0"/>
          <a:r>
            <a:rPr lang="en-GB" b="1"/>
            <a:t>Class</a:t>
          </a:r>
          <a:r>
            <a:rPr lang="en-GB" b="1">
              <a:latin typeface="Kristen ITC"/>
            </a:rPr>
            <a:t>/subject mentor</a:t>
          </a:r>
          <a:endParaRPr lang="en-GB" b="1"/>
        </a:p>
      </dgm:t>
    </dgm:pt>
    <dgm:pt modelId="{4043734F-A134-4505-A393-6E8A6FE9DF4F}" type="parTrans" cxnId="{147ED5AA-272B-4641-BFA5-79CD168AB301}">
      <dgm:prSet/>
      <dgm:spPr/>
      <dgm:t>
        <a:bodyPr/>
        <a:lstStyle/>
        <a:p>
          <a:endParaRPr lang="en-GB"/>
        </a:p>
      </dgm:t>
    </dgm:pt>
    <dgm:pt modelId="{A6310715-B80C-4540-84A7-D25625C9ACCD}" type="sibTrans" cxnId="{147ED5AA-272B-4641-BFA5-79CD168AB301}">
      <dgm:prSet/>
      <dgm:spPr/>
      <dgm:t>
        <a:bodyPr/>
        <a:lstStyle/>
        <a:p>
          <a:endParaRPr lang="en-GB"/>
        </a:p>
      </dgm:t>
    </dgm:pt>
    <dgm:pt modelId="{902ACC36-0EE1-43F2-A6F2-F83D30177CF7}">
      <dgm:prSet phldrT="[Text]"/>
      <dgm:spPr/>
      <dgm:t>
        <a:bodyPr/>
        <a:lstStyle/>
        <a:p>
          <a:r>
            <a:rPr lang="en-GB" b="1" err="1"/>
            <a:t>Uwch</a:t>
          </a:r>
          <a:r>
            <a:rPr lang="en-GB" b="1"/>
            <a:t> </a:t>
          </a:r>
          <a:r>
            <a:rPr lang="en-GB" b="1" err="1"/>
            <a:t>Fentor</a:t>
          </a:r>
          <a:endParaRPr lang="en-GB" b="1"/>
        </a:p>
        <a:p>
          <a:endParaRPr lang="en-GB" b="1"/>
        </a:p>
        <a:p>
          <a:r>
            <a:rPr lang="en-GB" b="1"/>
            <a:t>Senior Mentor</a:t>
          </a:r>
        </a:p>
      </dgm:t>
    </dgm:pt>
    <dgm:pt modelId="{83BEB541-A2A9-46AF-9F6F-1BA6F4181C4C}" type="parTrans" cxnId="{CF23858E-69B5-490B-B50A-0BFD46B54D32}">
      <dgm:prSet/>
      <dgm:spPr/>
      <dgm:t>
        <a:bodyPr/>
        <a:lstStyle/>
        <a:p>
          <a:endParaRPr lang="en-GB"/>
        </a:p>
      </dgm:t>
    </dgm:pt>
    <dgm:pt modelId="{BD36F12D-D006-44A3-A141-EAE4DF48A90D}" type="sibTrans" cxnId="{CF23858E-69B5-490B-B50A-0BFD46B54D32}">
      <dgm:prSet/>
      <dgm:spPr/>
      <dgm:t>
        <a:bodyPr/>
        <a:lstStyle/>
        <a:p>
          <a:endParaRPr lang="en-GB"/>
        </a:p>
      </dgm:t>
    </dgm:pt>
    <dgm:pt modelId="{CD12E5CD-5FE0-48DE-8E3A-44D633C404DA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1" err="1"/>
            <a:t>Arweinydd</a:t>
          </a:r>
          <a:r>
            <a:rPr lang="en-GB" b="1"/>
            <a:t> </a:t>
          </a:r>
          <a:r>
            <a:rPr lang="en-GB" b="1" err="1"/>
            <a:t>Rhwydwaith</a:t>
          </a:r>
          <a:endParaRPr lang="en-GB" b="1"/>
        </a:p>
        <a:p>
          <a:pPr rtl="0">
            <a:lnSpc>
              <a:spcPct val="150000"/>
            </a:lnSpc>
          </a:pPr>
          <a:r>
            <a:rPr lang="en-GB" b="1"/>
            <a:t>Network</a:t>
          </a:r>
          <a:r>
            <a:rPr lang="en-GB" b="1">
              <a:latin typeface="Kristen ITC"/>
            </a:rPr>
            <a:t> </a:t>
          </a:r>
        </a:p>
        <a:p>
          <a:pPr>
            <a:lnSpc>
              <a:spcPct val="150000"/>
            </a:lnSpc>
          </a:pPr>
          <a:r>
            <a:rPr lang="en-GB" b="1"/>
            <a:t>Lead</a:t>
          </a:r>
        </a:p>
      </dgm:t>
    </dgm:pt>
    <dgm:pt modelId="{D833B66A-022D-4464-A79A-73CEDDE02796}" type="parTrans" cxnId="{5F555A27-6F2E-45A9-ACAA-2621D31CC3BE}">
      <dgm:prSet/>
      <dgm:spPr/>
      <dgm:t>
        <a:bodyPr/>
        <a:lstStyle/>
        <a:p>
          <a:endParaRPr lang="en-GB"/>
        </a:p>
      </dgm:t>
    </dgm:pt>
    <dgm:pt modelId="{2FE2E149-0319-451C-9723-FC86078BF187}" type="sibTrans" cxnId="{5F555A27-6F2E-45A9-ACAA-2621D31CC3BE}">
      <dgm:prSet/>
      <dgm:spPr/>
      <dgm:t>
        <a:bodyPr/>
        <a:lstStyle/>
        <a:p>
          <a:endParaRPr lang="en-GB"/>
        </a:p>
      </dgm:t>
    </dgm:pt>
    <dgm:pt modelId="{E7C8373E-D252-45FF-9179-109DC7CCC8E8}">
      <dgm:prSet/>
      <dgm:spPr/>
      <dgm:t>
        <a:bodyPr/>
        <a:lstStyle/>
        <a:p>
          <a:pPr rtl="0">
            <a:lnSpc>
              <a:spcPct val="150000"/>
            </a:lnSpc>
          </a:pPr>
          <a:r>
            <a:rPr lang="en-GB" b="1"/>
            <a:t>Tiwtor</a:t>
          </a:r>
          <a:r>
            <a:rPr lang="en-GB" b="1">
              <a:latin typeface="Kristen ITC"/>
            </a:rPr>
            <a:t> </a:t>
          </a:r>
        </a:p>
        <a:p>
          <a:pPr>
            <a:lnSpc>
              <a:spcPct val="150000"/>
            </a:lnSpc>
          </a:pPr>
          <a:r>
            <a:rPr lang="en-GB" b="1" err="1"/>
            <a:t>Proffesiynol</a:t>
          </a:r>
          <a:endParaRPr lang="en-GB" b="1"/>
        </a:p>
        <a:p>
          <a:pPr rtl="0">
            <a:lnSpc>
              <a:spcPct val="150000"/>
            </a:lnSpc>
          </a:pPr>
          <a:r>
            <a:rPr lang="en-GB" b="1"/>
            <a:t>Professional</a:t>
          </a:r>
          <a:r>
            <a:rPr lang="en-GB" b="1">
              <a:latin typeface="Kristen ITC"/>
            </a:rPr>
            <a:t> </a:t>
          </a:r>
        </a:p>
        <a:p>
          <a:pPr>
            <a:lnSpc>
              <a:spcPct val="150000"/>
            </a:lnSpc>
          </a:pPr>
          <a:r>
            <a:rPr lang="en-GB" b="1"/>
            <a:t>Tutor</a:t>
          </a:r>
        </a:p>
      </dgm:t>
    </dgm:pt>
    <dgm:pt modelId="{7DAB70E3-7496-423F-99FB-A9D93A3196D6}" type="parTrans" cxnId="{A4DA763B-DE32-4CD3-958D-AB7834106359}">
      <dgm:prSet/>
      <dgm:spPr/>
      <dgm:t>
        <a:bodyPr/>
        <a:lstStyle/>
        <a:p>
          <a:endParaRPr lang="en-GB"/>
        </a:p>
      </dgm:t>
    </dgm:pt>
    <dgm:pt modelId="{F7845D72-8CDD-4050-831C-E51288AAFEB3}" type="sibTrans" cxnId="{A4DA763B-DE32-4CD3-958D-AB7834106359}">
      <dgm:prSet/>
      <dgm:spPr/>
      <dgm:t>
        <a:bodyPr/>
        <a:lstStyle/>
        <a:p>
          <a:endParaRPr lang="en-GB"/>
        </a:p>
      </dgm:t>
    </dgm:pt>
    <dgm:pt modelId="{67F2A776-D0DD-43DD-BCE1-E51F5A7CC6B0}">
      <dgm:prSet/>
      <dgm:spPr/>
      <dgm:t>
        <a:bodyPr/>
        <a:lstStyle/>
        <a:p>
          <a:pPr rtl="0">
            <a:lnSpc>
              <a:spcPct val="150000"/>
            </a:lnSpc>
          </a:pPr>
          <a:r>
            <a:rPr lang="en-GB" b="1"/>
            <a:t>Tiwtor </a:t>
          </a:r>
          <a:r>
            <a:rPr lang="en-GB" b="1" err="1"/>
            <a:t>Prifysgol</a:t>
          </a:r>
          <a:r>
            <a:rPr lang="en-GB" b="1">
              <a:latin typeface="Kristen ITC"/>
            </a:rPr>
            <a:t> </a:t>
          </a:r>
          <a:r>
            <a:rPr lang="en-GB" b="1"/>
            <a:t> </a:t>
          </a:r>
          <a:r>
            <a:rPr lang="en-GB" b="1" err="1"/>
            <a:t>Cwricwlwm</a:t>
          </a:r>
          <a:r>
            <a:rPr lang="en-GB" b="1"/>
            <a:t>/ </a:t>
          </a:r>
          <a:r>
            <a:rPr lang="en-GB" b="1" err="1"/>
            <a:t>Personol</a:t>
          </a:r>
          <a:endParaRPr lang="en-GB" b="1"/>
        </a:p>
        <a:p>
          <a:pPr>
            <a:lnSpc>
              <a:spcPct val="150000"/>
            </a:lnSpc>
          </a:pPr>
          <a:r>
            <a:rPr lang="en-GB" b="1"/>
            <a:t>University Tutor Curriculum / Personal</a:t>
          </a:r>
        </a:p>
      </dgm:t>
    </dgm:pt>
    <dgm:pt modelId="{9CCDBA8B-2FE3-4965-A07F-11F6917D8BC4}" type="parTrans" cxnId="{C1B07552-908D-4F3C-85D5-8D642CCAEB63}">
      <dgm:prSet/>
      <dgm:spPr/>
      <dgm:t>
        <a:bodyPr/>
        <a:lstStyle/>
        <a:p>
          <a:endParaRPr lang="en-GB"/>
        </a:p>
      </dgm:t>
    </dgm:pt>
    <dgm:pt modelId="{006F29A3-280E-47A1-B38F-F9616C784BC4}" type="sibTrans" cxnId="{C1B07552-908D-4F3C-85D5-8D642CCAEB63}">
      <dgm:prSet/>
      <dgm:spPr/>
      <dgm:t>
        <a:bodyPr/>
        <a:lstStyle/>
        <a:p>
          <a:endParaRPr lang="en-GB"/>
        </a:p>
      </dgm:t>
    </dgm:pt>
    <dgm:pt modelId="{23CD8999-09FF-4EE9-8175-5F23073F9B96}" type="pres">
      <dgm:prSet presAssocID="{C1171646-0310-4489-A83B-60A45B50D4A3}" presName="CompostProcess" presStyleCnt="0">
        <dgm:presLayoutVars>
          <dgm:dir/>
          <dgm:resizeHandles val="exact"/>
        </dgm:presLayoutVars>
      </dgm:prSet>
      <dgm:spPr/>
    </dgm:pt>
    <dgm:pt modelId="{0E2ECD9E-6EF4-49F8-9A06-8ED9C4E4BDA8}" type="pres">
      <dgm:prSet presAssocID="{C1171646-0310-4489-A83B-60A45B50D4A3}" presName="arrow" presStyleLbl="bgShp" presStyleIdx="0" presStyleCnt="1"/>
      <dgm:spPr/>
    </dgm:pt>
    <dgm:pt modelId="{040C274F-2163-44AE-839F-0853E52E2291}" type="pres">
      <dgm:prSet presAssocID="{C1171646-0310-4489-A83B-60A45B50D4A3}" presName="linearProcess" presStyleCnt="0"/>
      <dgm:spPr/>
    </dgm:pt>
    <dgm:pt modelId="{EBA845F1-8823-42E3-9933-B8727E4EF70D}" type="pres">
      <dgm:prSet presAssocID="{8001B43B-C1F7-4CE3-BEE2-1A5B55328971}" presName="textNode" presStyleLbl="node1" presStyleIdx="0" presStyleCnt="6" custScaleY="64305" custLinFactX="64882" custLinFactNeighborX="100000" custLinFactNeighborY="-540">
        <dgm:presLayoutVars>
          <dgm:bulletEnabled val="1"/>
        </dgm:presLayoutVars>
      </dgm:prSet>
      <dgm:spPr/>
    </dgm:pt>
    <dgm:pt modelId="{0FF86518-343C-4A8F-A08E-DEDA90F28BF4}" type="pres">
      <dgm:prSet presAssocID="{6D0DA66F-EAC0-43F7-B768-C299A20EDE9B}" presName="sibTrans" presStyleCnt="0"/>
      <dgm:spPr/>
    </dgm:pt>
    <dgm:pt modelId="{AFFC3718-71E2-4B0A-9D23-5EF173FEBAA3}" type="pres">
      <dgm:prSet presAssocID="{C0821D7A-E602-4653-8CC5-03B38105935F}" presName="textNode" presStyleLbl="node1" presStyleIdx="1" presStyleCnt="6" custScaleY="63031" custLinFactX="-24702" custLinFactNeighborX="-100000" custLinFactNeighborY="-74436">
        <dgm:presLayoutVars>
          <dgm:bulletEnabled val="1"/>
        </dgm:presLayoutVars>
      </dgm:prSet>
      <dgm:spPr/>
    </dgm:pt>
    <dgm:pt modelId="{1C1B251F-C9AE-4602-AB2C-887A6D9D4575}" type="pres">
      <dgm:prSet presAssocID="{A6310715-B80C-4540-84A7-D25625C9ACCD}" presName="sibTrans" presStyleCnt="0"/>
      <dgm:spPr/>
    </dgm:pt>
    <dgm:pt modelId="{E1827D33-8393-4624-8AA2-D8AA480DC4F5}" type="pres">
      <dgm:prSet presAssocID="{902ACC36-0EE1-43F2-A6F2-F83D30177CF7}" presName="textNode" presStyleLbl="node1" presStyleIdx="2" presStyleCnt="6" custScaleY="65475" custLinFactX="-126255" custLinFactNeighborX="-200000" custLinFactNeighborY="76068">
        <dgm:presLayoutVars>
          <dgm:bulletEnabled val="1"/>
        </dgm:presLayoutVars>
      </dgm:prSet>
      <dgm:spPr/>
    </dgm:pt>
    <dgm:pt modelId="{A717AAAD-B832-4DAA-B7AF-577F719B2FC1}" type="pres">
      <dgm:prSet presAssocID="{BD36F12D-D006-44A3-A141-EAE4DF48A90D}" presName="sibTrans" presStyleCnt="0"/>
      <dgm:spPr/>
    </dgm:pt>
    <dgm:pt modelId="{F1F4FE65-F59F-44F4-901D-565E12A6C906}" type="pres">
      <dgm:prSet presAssocID="{CD12E5CD-5FE0-48DE-8E3A-44D633C404DA}" presName="textNode" presStyleLbl="node1" presStyleIdx="3" presStyleCnt="6" custLinFactX="-120957" custLinFactNeighborX="-200000" custLinFactNeighborY="-193">
        <dgm:presLayoutVars>
          <dgm:bulletEnabled val="1"/>
        </dgm:presLayoutVars>
      </dgm:prSet>
      <dgm:spPr/>
    </dgm:pt>
    <dgm:pt modelId="{79053528-D15D-4D18-8F09-B2585DFF181F}" type="pres">
      <dgm:prSet presAssocID="{2FE2E149-0319-451C-9723-FC86078BF187}" presName="sibTrans" presStyleCnt="0"/>
      <dgm:spPr/>
    </dgm:pt>
    <dgm:pt modelId="{DD229D4C-0643-47BC-9B7F-E3936FAA85E0}" type="pres">
      <dgm:prSet presAssocID="{E7C8373E-D252-45FF-9179-109DC7CCC8E8}" presName="textNode" presStyleLbl="node1" presStyleIdx="4" presStyleCnt="6" custLinFactX="-107110" custLinFactNeighborX="-200000" custLinFactNeighborY="135">
        <dgm:presLayoutVars>
          <dgm:bulletEnabled val="1"/>
        </dgm:presLayoutVars>
      </dgm:prSet>
      <dgm:spPr/>
    </dgm:pt>
    <dgm:pt modelId="{63DE6BA5-F328-4892-A238-3AAA779A8B27}" type="pres">
      <dgm:prSet presAssocID="{F7845D72-8CDD-4050-831C-E51288AAFEB3}" presName="sibTrans" presStyleCnt="0"/>
      <dgm:spPr/>
    </dgm:pt>
    <dgm:pt modelId="{94CEA1B8-6806-4110-B138-14EF4E093EE7}" type="pres">
      <dgm:prSet presAssocID="{67F2A776-D0DD-43DD-BCE1-E51F5A7CC6B0}" presName="textNode" presStyleLbl="node1" presStyleIdx="5" presStyleCnt="6" custLinFactX="-99822" custLinFactNeighborX="-100000" custLinFactNeighborY="78">
        <dgm:presLayoutVars>
          <dgm:bulletEnabled val="1"/>
        </dgm:presLayoutVars>
      </dgm:prSet>
      <dgm:spPr/>
    </dgm:pt>
  </dgm:ptLst>
  <dgm:cxnLst>
    <dgm:cxn modelId="{081C0106-24BB-4D4D-AD1F-4C746DD224A9}" type="presOf" srcId="{E7C8373E-D252-45FF-9179-109DC7CCC8E8}" destId="{DD229D4C-0643-47BC-9B7F-E3936FAA85E0}" srcOrd="0" destOrd="0" presId="urn:microsoft.com/office/officeart/2005/8/layout/hProcess9"/>
    <dgm:cxn modelId="{5F555A27-6F2E-45A9-ACAA-2621D31CC3BE}" srcId="{C1171646-0310-4489-A83B-60A45B50D4A3}" destId="{CD12E5CD-5FE0-48DE-8E3A-44D633C404DA}" srcOrd="3" destOrd="0" parTransId="{D833B66A-022D-4464-A79A-73CEDDE02796}" sibTransId="{2FE2E149-0319-451C-9723-FC86078BF187}"/>
    <dgm:cxn modelId="{A4DA763B-DE32-4CD3-958D-AB7834106359}" srcId="{C1171646-0310-4489-A83B-60A45B50D4A3}" destId="{E7C8373E-D252-45FF-9179-109DC7CCC8E8}" srcOrd="4" destOrd="0" parTransId="{7DAB70E3-7496-423F-99FB-A9D93A3196D6}" sibTransId="{F7845D72-8CDD-4050-831C-E51288AAFEB3}"/>
    <dgm:cxn modelId="{1E658C4C-23A8-4504-99D5-E81B5D99B239}" srcId="{C1171646-0310-4489-A83B-60A45B50D4A3}" destId="{8001B43B-C1F7-4CE3-BEE2-1A5B55328971}" srcOrd="0" destOrd="0" parTransId="{4173F6E0-C14A-440C-AEA0-775B39351943}" sibTransId="{6D0DA66F-EAC0-43F7-B768-C299A20EDE9B}"/>
    <dgm:cxn modelId="{C1B07552-908D-4F3C-85D5-8D642CCAEB63}" srcId="{C1171646-0310-4489-A83B-60A45B50D4A3}" destId="{67F2A776-D0DD-43DD-BCE1-E51F5A7CC6B0}" srcOrd="5" destOrd="0" parTransId="{9CCDBA8B-2FE3-4965-A07F-11F6917D8BC4}" sibTransId="{006F29A3-280E-47A1-B38F-F9616C784BC4}"/>
    <dgm:cxn modelId="{CF23858E-69B5-490B-B50A-0BFD46B54D32}" srcId="{C1171646-0310-4489-A83B-60A45B50D4A3}" destId="{902ACC36-0EE1-43F2-A6F2-F83D30177CF7}" srcOrd="2" destOrd="0" parTransId="{83BEB541-A2A9-46AF-9F6F-1BA6F4181C4C}" sibTransId="{BD36F12D-D006-44A3-A141-EAE4DF48A90D}"/>
    <dgm:cxn modelId="{147ED5AA-272B-4641-BFA5-79CD168AB301}" srcId="{C1171646-0310-4489-A83B-60A45B50D4A3}" destId="{C0821D7A-E602-4653-8CC5-03B38105935F}" srcOrd="1" destOrd="0" parTransId="{4043734F-A134-4505-A393-6E8A6FE9DF4F}" sibTransId="{A6310715-B80C-4540-84A7-D25625C9ACCD}"/>
    <dgm:cxn modelId="{F4EC42B1-E1D1-4EDE-98D8-B554BA80183E}" type="presOf" srcId="{CD12E5CD-5FE0-48DE-8E3A-44D633C404DA}" destId="{F1F4FE65-F59F-44F4-901D-565E12A6C906}" srcOrd="0" destOrd="0" presId="urn:microsoft.com/office/officeart/2005/8/layout/hProcess9"/>
    <dgm:cxn modelId="{2E7ABEB2-9EF8-46C9-82C9-F6562263E96F}" type="presOf" srcId="{67F2A776-D0DD-43DD-BCE1-E51F5A7CC6B0}" destId="{94CEA1B8-6806-4110-B138-14EF4E093EE7}" srcOrd="0" destOrd="0" presId="urn:microsoft.com/office/officeart/2005/8/layout/hProcess9"/>
    <dgm:cxn modelId="{A6357AE6-581B-441F-A5EC-D6F5CF0AF372}" type="presOf" srcId="{902ACC36-0EE1-43F2-A6F2-F83D30177CF7}" destId="{E1827D33-8393-4624-8AA2-D8AA480DC4F5}" srcOrd="0" destOrd="0" presId="urn:microsoft.com/office/officeart/2005/8/layout/hProcess9"/>
    <dgm:cxn modelId="{70DE06E9-8CAD-453C-A821-1CFDFC4FDD62}" type="presOf" srcId="{C1171646-0310-4489-A83B-60A45B50D4A3}" destId="{23CD8999-09FF-4EE9-8175-5F23073F9B96}" srcOrd="0" destOrd="0" presId="urn:microsoft.com/office/officeart/2005/8/layout/hProcess9"/>
    <dgm:cxn modelId="{3DF2A2F4-71EA-4726-A53D-6D6C60D63914}" type="presOf" srcId="{C0821D7A-E602-4653-8CC5-03B38105935F}" destId="{AFFC3718-71E2-4B0A-9D23-5EF173FEBAA3}" srcOrd="0" destOrd="0" presId="urn:microsoft.com/office/officeart/2005/8/layout/hProcess9"/>
    <dgm:cxn modelId="{5D7C76F6-ABD6-4B8D-95F2-AC8AE2B9DA85}" type="presOf" srcId="{8001B43B-C1F7-4CE3-BEE2-1A5B55328971}" destId="{EBA845F1-8823-42E3-9933-B8727E4EF70D}" srcOrd="0" destOrd="0" presId="urn:microsoft.com/office/officeart/2005/8/layout/hProcess9"/>
    <dgm:cxn modelId="{524FBFA4-4224-48E9-8EF4-97C9CC11A936}" type="presParOf" srcId="{23CD8999-09FF-4EE9-8175-5F23073F9B96}" destId="{0E2ECD9E-6EF4-49F8-9A06-8ED9C4E4BDA8}" srcOrd="0" destOrd="0" presId="urn:microsoft.com/office/officeart/2005/8/layout/hProcess9"/>
    <dgm:cxn modelId="{CAAEDF26-4D3C-480F-86AA-A7658C09FAF5}" type="presParOf" srcId="{23CD8999-09FF-4EE9-8175-5F23073F9B96}" destId="{040C274F-2163-44AE-839F-0853E52E2291}" srcOrd="1" destOrd="0" presId="urn:microsoft.com/office/officeart/2005/8/layout/hProcess9"/>
    <dgm:cxn modelId="{B3CD988D-171D-46F5-8E4B-64F75FE94024}" type="presParOf" srcId="{040C274F-2163-44AE-839F-0853E52E2291}" destId="{EBA845F1-8823-42E3-9933-B8727E4EF70D}" srcOrd="0" destOrd="0" presId="urn:microsoft.com/office/officeart/2005/8/layout/hProcess9"/>
    <dgm:cxn modelId="{16038641-B357-43FF-9A82-1A613205C18B}" type="presParOf" srcId="{040C274F-2163-44AE-839F-0853E52E2291}" destId="{0FF86518-343C-4A8F-A08E-DEDA90F28BF4}" srcOrd="1" destOrd="0" presId="urn:microsoft.com/office/officeart/2005/8/layout/hProcess9"/>
    <dgm:cxn modelId="{9C16A395-66ED-4986-979B-3C0DB9EEF15A}" type="presParOf" srcId="{040C274F-2163-44AE-839F-0853E52E2291}" destId="{AFFC3718-71E2-4B0A-9D23-5EF173FEBAA3}" srcOrd="2" destOrd="0" presId="urn:microsoft.com/office/officeart/2005/8/layout/hProcess9"/>
    <dgm:cxn modelId="{11DF2A9A-BF88-4699-B8DA-D34777D0A6FE}" type="presParOf" srcId="{040C274F-2163-44AE-839F-0853E52E2291}" destId="{1C1B251F-C9AE-4602-AB2C-887A6D9D4575}" srcOrd="3" destOrd="0" presId="urn:microsoft.com/office/officeart/2005/8/layout/hProcess9"/>
    <dgm:cxn modelId="{5FC1580D-78D3-4591-B74D-09FB5BDD5CE6}" type="presParOf" srcId="{040C274F-2163-44AE-839F-0853E52E2291}" destId="{E1827D33-8393-4624-8AA2-D8AA480DC4F5}" srcOrd="4" destOrd="0" presId="urn:microsoft.com/office/officeart/2005/8/layout/hProcess9"/>
    <dgm:cxn modelId="{662A273C-35F9-4736-96AE-04840E86AA44}" type="presParOf" srcId="{040C274F-2163-44AE-839F-0853E52E2291}" destId="{A717AAAD-B832-4DAA-B7AF-577F719B2FC1}" srcOrd="5" destOrd="0" presId="urn:microsoft.com/office/officeart/2005/8/layout/hProcess9"/>
    <dgm:cxn modelId="{8E3834C5-9AC4-44BB-96C9-746D079B2261}" type="presParOf" srcId="{040C274F-2163-44AE-839F-0853E52E2291}" destId="{F1F4FE65-F59F-44F4-901D-565E12A6C906}" srcOrd="6" destOrd="0" presId="urn:microsoft.com/office/officeart/2005/8/layout/hProcess9"/>
    <dgm:cxn modelId="{A646D12D-5881-4DEF-9274-9D5EFB02E768}" type="presParOf" srcId="{040C274F-2163-44AE-839F-0853E52E2291}" destId="{79053528-D15D-4D18-8F09-B2585DFF181F}" srcOrd="7" destOrd="0" presId="urn:microsoft.com/office/officeart/2005/8/layout/hProcess9"/>
    <dgm:cxn modelId="{F9C695D3-8050-48BA-93A8-8C4B46091AAA}" type="presParOf" srcId="{040C274F-2163-44AE-839F-0853E52E2291}" destId="{DD229D4C-0643-47BC-9B7F-E3936FAA85E0}" srcOrd="8" destOrd="0" presId="urn:microsoft.com/office/officeart/2005/8/layout/hProcess9"/>
    <dgm:cxn modelId="{D2520C3D-E29A-4AD0-B616-FA67F6DA12B9}" type="presParOf" srcId="{040C274F-2163-44AE-839F-0853E52E2291}" destId="{63DE6BA5-F328-4892-A238-3AAA779A8B27}" srcOrd="9" destOrd="0" presId="urn:microsoft.com/office/officeart/2005/8/layout/hProcess9"/>
    <dgm:cxn modelId="{BBF59181-4368-4BA4-8816-878AEB8626E8}" type="presParOf" srcId="{040C274F-2163-44AE-839F-0853E52E2291}" destId="{94CEA1B8-6806-4110-B138-14EF4E093EE7}" srcOrd="1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2ECD9E-6EF4-49F8-9A06-8ED9C4E4BDA8}">
      <dsp:nvSpPr>
        <dsp:cNvPr id="0" name=""/>
        <dsp:cNvSpPr/>
      </dsp:nvSpPr>
      <dsp:spPr>
        <a:xfrm>
          <a:off x="969602" y="0"/>
          <a:ext cx="10988834" cy="5281642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A845F1-8823-42E3-9933-B8727E4EF70D}">
      <dsp:nvSpPr>
        <dsp:cNvPr id="0" name=""/>
        <dsp:cNvSpPr/>
      </dsp:nvSpPr>
      <dsp:spPr>
        <a:xfrm>
          <a:off x="1486870" y="1950140"/>
          <a:ext cx="1994243" cy="13585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err="1">
              <a:latin typeface="Times New Roman"/>
              <a:cs typeface="Times New Roman"/>
            </a:rPr>
            <a:t>Darpar</a:t>
          </a:r>
          <a:r>
            <a:rPr lang="en-GB" sz="1300" b="1" kern="1200"/>
            <a:t> </a:t>
          </a:r>
          <a:r>
            <a:rPr lang="en-GB" sz="1300" b="1" kern="1200" err="1"/>
            <a:t>athro</a:t>
          </a:r>
          <a:endParaRPr lang="en-GB" sz="1300" b="1" kern="120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b="1" kern="120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Student-teacher</a:t>
          </a:r>
        </a:p>
      </dsp:txBody>
      <dsp:txXfrm>
        <a:off x="1553189" y="2016459"/>
        <a:ext cx="1861605" cy="1225905"/>
      </dsp:txXfrm>
    </dsp:sp>
    <dsp:sp modelId="{AFFC3718-71E2-4B0A-9D23-5EF173FEBAA3}">
      <dsp:nvSpPr>
        <dsp:cNvPr id="0" name=""/>
        <dsp:cNvSpPr/>
      </dsp:nvSpPr>
      <dsp:spPr>
        <a:xfrm>
          <a:off x="1502374" y="402429"/>
          <a:ext cx="1994243" cy="13316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latin typeface="Kristen ITC"/>
            </a:rPr>
            <a:t>Mentor dosbarth/pwnc</a:t>
          </a:r>
          <a:endParaRPr lang="en-GB" sz="1300" b="1" kern="120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b="1" kern="1200"/>
        </a:p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Class</a:t>
          </a:r>
          <a:r>
            <a:rPr lang="en-GB" sz="1300" b="1" kern="1200">
              <a:latin typeface="Kristen ITC"/>
            </a:rPr>
            <a:t>/subject mentor</a:t>
          </a:r>
          <a:endParaRPr lang="en-GB" sz="1300" b="1" kern="1200"/>
        </a:p>
      </dsp:txBody>
      <dsp:txXfrm>
        <a:off x="1567379" y="467434"/>
        <a:ext cx="1864233" cy="1201618"/>
      </dsp:txXfrm>
    </dsp:sp>
    <dsp:sp modelId="{E1827D33-8393-4624-8AA2-D8AA480DC4F5}">
      <dsp:nvSpPr>
        <dsp:cNvPr id="0" name=""/>
        <dsp:cNvSpPr/>
      </dsp:nvSpPr>
      <dsp:spPr>
        <a:xfrm>
          <a:off x="1471404" y="3556245"/>
          <a:ext cx="1994243" cy="1383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err="1"/>
            <a:t>Uwch</a:t>
          </a:r>
          <a:r>
            <a:rPr lang="en-GB" sz="1300" b="1" kern="1200"/>
            <a:t> </a:t>
          </a:r>
          <a:r>
            <a:rPr lang="en-GB" sz="1300" b="1" kern="1200" err="1"/>
            <a:t>Fentor</a:t>
          </a:r>
          <a:endParaRPr lang="en-GB" sz="1300" b="1" kern="120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b="1" kern="120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Senior Mentor</a:t>
          </a:r>
        </a:p>
      </dsp:txBody>
      <dsp:txXfrm>
        <a:off x="1538929" y="3623770"/>
        <a:ext cx="1859193" cy="1248212"/>
      </dsp:txXfrm>
    </dsp:sp>
    <dsp:sp modelId="{F1F4FE65-F59F-44F4-901D-565E12A6C906}">
      <dsp:nvSpPr>
        <dsp:cNvPr id="0" name=""/>
        <dsp:cNvSpPr/>
      </dsp:nvSpPr>
      <dsp:spPr>
        <a:xfrm>
          <a:off x="3763518" y="1580415"/>
          <a:ext cx="1994243" cy="21126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err="1"/>
            <a:t>Arweinydd</a:t>
          </a:r>
          <a:r>
            <a:rPr lang="en-GB" sz="1300" b="1" kern="1200"/>
            <a:t> </a:t>
          </a:r>
          <a:r>
            <a:rPr lang="en-GB" sz="1300" b="1" kern="1200" err="1"/>
            <a:t>Rhwydwaith</a:t>
          </a:r>
          <a:endParaRPr lang="en-GB" sz="1300" b="1" kern="1200"/>
        </a:p>
        <a:p>
          <a:pPr marL="0" lvl="0" indent="0" algn="ctr" defTabSz="57785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Network</a:t>
          </a:r>
          <a:r>
            <a:rPr lang="en-GB" sz="1300" b="1" kern="1200">
              <a:latin typeface="Kristen ITC"/>
            </a:rPr>
            <a:t> </a:t>
          </a:r>
        </a:p>
        <a:p>
          <a:pPr marL="0" lvl="0" indent="0" algn="ctr" defTabSz="5778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Lead</a:t>
          </a:r>
        </a:p>
      </dsp:txBody>
      <dsp:txXfrm>
        <a:off x="3860869" y="1677766"/>
        <a:ext cx="1799541" cy="1917954"/>
      </dsp:txXfrm>
    </dsp:sp>
    <dsp:sp modelId="{DD229D4C-0643-47BC-9B7F-E3936FAA85E0}">
      <dsp:nvSpPr>
        <dsp:cNvPr id="0" name=""/>
        <dsp:cNvSpPr/>
      </dsp:nvSpPr>
      <dsp:spPr>
        <a:xfrm>
          <a:off x="6226121" y="1587344"/>
          <a:ext cx="1994243" cy="21126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Tiwtor</a:t>
          </a:r>
          <a:r>
            <a:rPr lang="en-GB" sz="1300" b="1" kern="1200">
              <a:latin typeface="Kristen ITC"/>
            </a:rPr>
            <a:t> </a:t>
          </a:r>
        </a:p>
        <a:p>
          <a:pPr marL="0" lvl="0" indent="0" algn="ctr" defTabSz="5778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err="1"/>
            <a:t>Proffesiynol</a:t>
          </a:r>
          <a:endParaRPr lang="en-GB" sz="1300" b="1" kern="1200"/>
        </a:p>
        <a:p>
          <a:pPr marL="0" lvl="0" indent="0" algn="ctr" defTabSz="57785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Professional</a:t>
          </a:r>
          <a:r>
            <a:rPr lang="en-GB" sz="1300" b="1" kern="1200">
              <a:latin typeface="Kristen ITC"/>
            </a:rPr>
            <a:t> </a:t>
          </a:r>
        </a:p>
        <a:p>
          <a:pPr marL="0" lvl="0" indent="0" algn="ctr" defTabSz="5778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Tutor</a:t>
          </a:r>
        </a:p>
      </dsp:txBody>
      <dsp:txXfrm>
        <a:off x="6323472" y="1684695"/>
        <a:ext cx="1799541" cy="1917954"/>
      </dsp:txXfrm>
    </dsp:sp>
    <dsp:sp modelId="{94CEA1B8-6806-4110-B138-14EF4E093EE7}">
      <dsp:nvSpPr>
        <dsp:cNvPr id="0" name=""/>
        <dsp:cNvSpPr/>
      </dsp:nvSpPr>
      <dsp:spPr>
        <a:xfrm>
          <a:off x="8750137" y="1586140"/>
          <a:ext cx="1994243" cy="21126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Tiwtor </a:t>
          </a:r>
          <a:r>
            <a:rPr lang="en-GB" sz="1300" b="1" kern="1200" err="1"/>
            <a:t>Prifysgol</a:t>
          </a:r>
          <a:r>
            <a:rPr lang="en-GB" sz="1300" b="1" kern="1200">
              <a:latin typeface="Kristen ITC"/>
            </a:rPr>
            <a:t> </a:t>
          </a:r>
          <a:r>
            <a:rPr lang="en-GB" sz="1300" b="1" kern="1200"/>
            <a:t> </a:t>
          </a:r>
          <a:r>
            <a:rPr lang="en-GB" sz="1300" b="1" kern="1200" err="1"/>
            <a:t>Cwricwlwm</a:t>
          </a:r>
          <a:r>
            <a:rPr lang="en-GB" sz="1300" b="1" kern="1200"/>
            <a:t>/ </a:t>
          </a:r>
          <a:r>
            <a:rPr lang="en-GB" sz="1300" b="1" kern="1200" err="1"/>
            <a:t>Personol</a:t>
          </a:r>
          <a:endParaRPr lang="en-GB" sz="1300" b="1" kern="1200"/>
        </a:p>
        <a:p>
          <a:pPr marL="0" lvl="0" indent="0" algn="ctr" defTabSz="5778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University Tutor Curriculum / Personal</a:t>
          </a:r>
        </a:p>
      </dsp:txBody>
      <dsp:txXfrm>
        <a:off x="8847488" y="1683491"/>
        <a:ext cx="1799541" cy="19179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WLD – Welsh Language Development – </a:t>
            </a:r>
            <a:r>
              <a:rPr lang="en-US" err="1">
                <a:cs typeface="Calibri"/>
              </a:rPr>
              <a:t>Croeso</a:t>
            </a:r>
            <a:r>
              <a:rPr lang="en-US">
                <a:cs typeface="Calibri"/>
              </a:rPr>
              <a:t> / Welcome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98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2893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This is the same task as PGCE – using the same questions. I do not know if they have done a poster about themselves in Personal Tutor sessions.</a:t>
            </a:r>
          </a:p>
          <a:p>
            <a:r>
              <a:rPr lang="en-US">
                <a:cs typeface="Calibri"/>
              </a:rPr>
              <a:t>It can a variety of ideas added to the page – depending on what you want to do. It is supposed to allow us to get to know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083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They will not know their Networks yet so please do this when you do know.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5474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89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6047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8901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4385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This is Diane's slide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2006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This is Diane's slide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3356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This is Rob's slide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3003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6506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0277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student-teacher, class/subject mentor, senior mentor, Network Lead, Professional Tutor and Curriculum Tutor are collaborators in educating and monitoring for student-teacher progression prior to and during each period of PTE. </a:t>
            </a:r>
            <a:endParaRPr lang="en-GB" sz="1200"/>
          </a:p>
          <a:p>
            <a:endParaRPr lang="en-US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During PTE, you will therefore be engaged with authentic learning opportunities in your chosen phase or secondary subject specialism, supported by class/subject mentor, senior mentor, Network Lead, Professional Tutor and Curriculum Tutor in meeting the QTS standards. </a:t>
            </a:r>
            <a:endParaRPr lang="en-GB" sz="12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76569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8313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4461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Slides19,20,21,22 to be left out if the lecture needs to be shortened.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Encourage the students to discuss and put their ideas down on a large piece of paper</a:t>
            </a:r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05026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3700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 need to read the whole thing, just highlight the 5 key principles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1811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976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1709739"/>
            <a:ext cx="5068617" cy="2852737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13061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110D6CA-5054-4881-A3DD-362F1691537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6000" y="1709739"/>
            <a:ext cx="5251451" cy="2852737"/>
          </a:xfrm>
        </p:spPr>
        <p:txBody>
          <a:bodyPr anchor="t">
            <a:noAutofit/>
          </a:bodyPr>
          <a:lstStyle>
            <a:lvl1pPr marL="0" indent="0">
              <a:buNone/>
              <a:defRPr sz="6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156200" cy="1325563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D087133-F2AD-498D-B591-37E744092F0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97600" y="365126"/>
            <a:ext cx="5156200" cy="1325563"/>
          </a:xfrm>
        </p:spPr>
        <p:txBody>
          <a:bodyPr>
            <a:noAutofit/>
          </a:bodyPr>
          <a:lstStyle>
            <a:lvl1pPr marL="0" indent="0"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6"/>
            <a:ext cx="5158316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6"/>
            <a:ext cx="5183717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7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9608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801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6043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21314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5106A418-68CC-4D3D-9032-696498842F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3C440-01C8-4E08-A98E-D76F10D08BF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1913064"/>
            <a:ext cx="6858001" cy="427939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5604761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86028196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6051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408394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raphic 15">
            <a:extLst>
              <a:ext uri="{FF2B5EF4-FFF2-40B4-BE49-F238E27FC236}">
                <a16:creationId xmlns:a16="http://schemas.microsoft.com/office/drawing/2014/main" id="{C6103AFC-AC4C-4756-AEEE-B0D669AC8C8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44880"/>
          <a:stretch>
            <a:fillRect/>
          </a:stretch>
        </p:blipFill>
        <p:spPr>
          <a:xfrm>
            <a:off x="878302" y="469222"/>
            <a:ext cx="10424160" cy="6388778"/>
          </a:xfrm>
          <a:custGeom>
            <a:avLst/>
            <a:gdLst>
              <a:gd name="connsiteX0" fmla="*/ 0 w 10424160"/>
              <a:gd name="connsiteY0" fmla="*/ 0 h 6388778"/>
              <a:gd name="connsiteX1" fmla="*/ 10424160 w 10424160"/>
              <a:gd name="connsiteY1" fmla="*/ 0 h 6388778"/>
              <a:gd name="connsiteX2" fmla="*/ 10424160 w 10424160"/>
              <a:gd name="connsiteY2" fmla="*/ 6388778 h 6388778"/>
              <a:gd name="connsiteX3" fmla="*/ 0 w 10424160"/>
              <a:gd name="connsiteY3" fmla="*/ 6388778 h 6388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24160" h="6388778">
                <a:moveTo>
                  <a:pt x="0" y="0"/>
                </a:moveTo>
                <a:lnTo>
                  <a:pt x="10424160" y="0"/>
                </a:lnTo>
                <a:lnTo>
                  <a:pt x="10424160" y="6388778"/>
                </a:lnTo>
                <a:lnTo>
                  <a:pt x="0" y="6388778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4604EF9-570E-48F5-BA06-DEB9EB7F7D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57599" y="1460692"/>
            <a:ext cx="6857999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0B30880-FB83-4FD8-B7A4-675D68A4792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57600" y="2438570"/>
            <a:ext cx="6858000" cy="395020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8381839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296" userDrawn="1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OUGHNUT BASE SECTION DIVI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 userDrawn="1"/>
        </p:nvSpPr>
        <p:spPr>
          <a:xfrm>
            <a:off x="2861702" y="157952"/>
            <a:ext cx="6483179" cy="648317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1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448777" y="2768599"/>
            <a:ext cx="5208335" cy="1261884"/>
          </a:xfrm>
          <a:prstGeom prst="rect">
            <a:avLst/>
          </a:prstGeom>
        </p:spPr>
        <p:txBody>
          <a:bodyPr rtlCol="0" anchor="ctr"/>
          <a:lstStyle>
            <a:lvl1pPr algn="ctr">
              <a:lnSpc>
                <a:spcPct val="95000"/>
              </a:lnSpc>
              <a:defRPr sz="4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1"/>
              <a:t>CLICK TO EDIT TITLE</a:t>
            </a:r>
          </a:p>
        </p:txBody>
      </p:sp>
      <p:sp>
        <p:nvSpPr>
          <p:cNvPr id="9" name="dots"/>
          <p:cNvSpPr>
            <a:spLocks noChangeAspect="1"/>
          </p:cNvSpPr>
          <p:nvPr userDrawn="1"/>
        </p:nvSpPr>
        <p:spPr>
          <a:xfrm>
            <a:off x="3448777" y="745024"/>
            <a:ext cx="5309024" cy="5309025"/>
          </a:xfrm>
          <a:prstGeom prst="ellipse">
            <a:avLst/>
          </a:prstGeom>
          <a:noFill/>
          <a:ln w="184150" cap="rnd" cmpd="sng" algn="ctr">
            <a:solidFill>
              <a:schemeClr val="accent4"/>
            </a:solidFill>
            <a:prstDash val="sysDot"/>
          </a:ln>
          <a:effectLst/>
        </p:spPr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63763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946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578903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969537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5962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65403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217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90798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19" Type="http://schemas.openxmlformats.org/officeDocument/2006/relationships/slideLayout" Target="../slideLayouts/slideLayout37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8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9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40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41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6.xml"/><Relationship Id="rId10" Type="http://schemas.openxmlformats.org/officeDocument/2006/relationships/image" Target="../media/image11.png"/><Relationship Id="rId4" Type="http://schemas.openxmlformats.org/officeDocument/2006/relationships/slideLayout" Target="../slideLayouts/slideLayout45.xml"/><Relationship Id="rId9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50.xml"/><Relationship Id="rId4" Type="http://schemas.openxmlformats.org/officeDocument/2006/relationships/image" Target="../media/image1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300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0CBFC1-B54C-42EC-AED9-D0B1B3D068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/>
          <a:srcRect t="87160" b="3910"/>
          <a:stretch/>
        </p:blipFill>
        <p:spPr>
          <a:xfrm>
            <a:off x="0" y="6124754"/>
            <a:ext cx="12192000" cy="73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753" r:id="rId5"/>
    <p:sldLayoutId id="2147483678" r:id="rId6"/>
    <p:sldLayoutId id="2147483680" r:id="rId7"/>
    <p:sldLayoutId id="2147483681" r:id="rId8"/>
    <p:sldLayoutId id="2147483683" r:id="rId9"/>
    <p:sldLayoutId id="2147483717" r:id="rId10"/>
    <p:sldLayoutId id="2147483684" r:id="rId11"/>
    <p:sldLayoutId id="2147483715" r:id="rId12"/>
    <p:sldLayoutId id="2147483716" r:id="rId13"/>
    <p:sldLayoutId id="2147483720" r:id="rId14"/>
    <p:sldLayoutId id="2147483752" r:id="rId15"/>
    <p:sldLayoutId id="2147483751" r:id="rId16"/>
    <p:sldLayoutId id="2147483750" r:id="rId17"/>
    <p:sldLayoutId id="2147483724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775E2-26ED-4CEF-94F6-7C85D113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46653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32AB5-76E2-49F4-96EE-B419AF1F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94859"/>
            <a:ext cx="10058400" cy="3720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6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748" r:id="rId2"/>
    <p:sldLayoutId id="2147483747" r:id="rId3"/>
    <p:sldLayoutId id="2147483746" r:id="rId4"/>
    <p:sldLayoutId id="2147483745" r:id="rId5"/>
    <p:sldLayoutId id="2147483744" r:id="rId6"/>
    <p:sldLayoutId id="2147483743" r:id="rId7"/>
    <p:sldLayoutId id="2147483742" r:id="rId8"/>
    <p:sldLayoutId id="2147483741" r:id="rId9"/>
    <p:sldLayoutId id="2147483740" r:id="rId10"/>
    <p:sldLayoutId id="2147483739" r:id="rId11"/>
    <p:sldLayoutId id="2147483738" r:id="rId12"/>
    <p:sldLayoutId id="2147483737" r:id="rId13"/>
    <p:sldLayoutId id="2147483736" r:id="rId14"/>
    <p:sldLayoutId id="2147483735" r:id="rId15"/>
    <p:sldLayoutId id="2147483662" r:id="rId16"/>
    <p:sldLayoutId id="2147483660" r:id="rId17"/>
    <p:sldLayoutId id="2147483719" r:id="rId18"/>
    <p:sldLayoutId id="2147483723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6" userDrawn="1">
          <p15:clr>
            <a:srgbClr val="F26B43"/>
          </p15:clr>
        </p15:guide>
        <p15:guide id="2" pos="576" userDrawn="1">
          <p15:clr>
            <a:srgbClr val="F26B43"/>
          </p15:clr>
        </p15:guide>
        <p15:guide id="3" pos="7104" userDrawn="1">
          <p15:clr>
            <a:srgbClr val="F26B43"/>
          </p15:clr>
        </p15:guide>
        <p15:guide id="4" orient="horz" pos="3744" userDrawn="1">
          <p15:clr>
            <a:srgbClr val="F26B43"/>
          </p15:clr>
        </p15:guide>
        <p15:guide id="5" pos="2760" userDrawn="1">
          <p15:clr>
            <a:srgbClr val="F26B43"/>
          </p15:clr>
        </p15:guide>
        <p15:guide id="6" pos="4944" userDrawn="1">
          <p15:clr>
            <a:srgbClr val="F26B43"/>
          </p15:clr>
        </p15:guide>
        <p15:guide id="7" orient="horz" pos="4032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775E2-26ED-4CEF-94F6-7C85D113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46653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32AB5-76E2-49F4-96EE-B419AF1F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94859"/>
            <a:ext cx="10058400" cy="3720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6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6" userDrawn="1">
          <p15:clr>
            <a:srgbClr val="F26B43"/>
          </p15:clr>
        </p15:guide>
        <p15:guide id="2" pos="576" userDrawn="1">
          <p15:clr>
            <a:srgbClr val="F26B43"/>
          </p15:clr>
        </p15:guide>
        <p15:guide id="3" pos="7104" userDrawn="1">
          <p15:clr>
            <a:srgbClr val="F26B43"/>
          </p15:clr>
        </p15:guide>
        <p15:guide id="4" orient="horz" pos="3744" userDrawn="1">
          <p15:clr>
            <a:srgbClr val="F26B43"/>
          </p15:clr>
        </p15:guide>
        <p15:guide id="5" pos="2760" userDrawn="1">
          <p15:clr>
            <a:srgbClr val="F26B43"/>
          </p15:clr>
        </p15:guide>
        <p15:guide id="6" pos="4944" userDrawn="1">
          <p15:clr>
            <a:srgbClr val="F26B43"/>
          </p15:clr>
        </p15:guide>
        <p15:guide id="7" orient="horz" pos="4032" userDrawn="1">
          <p15:clr>
            <a:srgbClr val="F26B43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275347"/>
            <a:ext cx="11658600" cy="1870769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/>
          <a:p>
            <a:pPr lvl="0" rtl="0"/>
            <a:r>
              <a:rPr lang="en-US" noProof="1"/>
              <a:t>Click to edit Master text styles</a:t>
            </a:r>
          </a:p>
          <a:p>
            <a:pPr lvl="1" rtl="0"/>
            <a:r>
              <a:rPr lang="en-US" noProof="1"/>
              <a:t>Second level</a:t>
            </a:r>
          </a:p>
          <a:p>
            <a:pPr lvl="2" rtl="0"/>
            <a:r>
              <a:rPr lang="en-US" noProof="1"/>
              <a:t>Third level</a:t>
            </a:r>
          </a:p>
          <a:p>
            <a:pPr lvl="3" rtl="0"/>
            <a:r>
              <a:rPr lang="en-US" noProof="1"/>
              <a:t>Fourth level</a:t>
            </a:r>
          </a:p>
          <a:p>
            <a:pPr lvl="4" rtl="0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Title Placeholder 3"/>
          <p:cNvSpPr>
            <a:spLocks noGrp="1"/>
          </p:cNvSpPr>
          <p:nvPr>
            <p:ph type="title"/>
          </p:nvPr>
        </p:nvSpPr>
        <p:spPr>
          <a:xfrm>
            <a:off x="304800" y="419100"/>
            <a:ext cx="11658600" cy="59093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/>
          <a:p>
            <a:pPr rtl="0"/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4997E989-D798-4C62-8E93-3D2D613C2488}" type="slidenum">
              <a:rPr lang="en-GB" noProof="1" dirty="0" smtClean="0"/>
              <a:pPr rtl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3860510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b="0" i="0" kern="1200" spc="300" dirty="0">
          <a:gradFill>
            <a:gsLst>
              <a:gs pos="15000">
                <a:schemeClr val="tx1"/>
              </a:gs>
              <a:gs pos="47000">
                <a:schemeClr val="tx1"/>
              </a:gs>
            </a:gsLst>
            <a:lin ang="5400000" scaled="1"/>
          </a:gradFill>
          <a:latin typeface="Segoe UI Semibold" panose="020B0702040204020203" pitchFamily="34" charset="0"/>
          <a:ea typeface="+mn-ea"/>
          <a:cs typeface="Segoe UI Semibold" panose="020B0702040204020203" pitchFamily="34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b="1" kern="1200">
          <a:gradFill>
            <a:gsLst>
              <a:gs pos="15000">
                <a:schemeClr val="tx1"/>
              </a:gs>
              <a:gs pos="47000">
                <a:schemeClr val="tx1"/>
              </a:gs>
            </a:gsLst>
            <a:lin ang="5400000" scaled="1"/>
          </a:gra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0" indent="0" algn="l" defTabSz="914400" rtl="0" eaLnBrk="1" latinLnBrk="0" hangingPunct="1">
        <a:lnSpc>
          <a:spcPct val="90000"/>
        </a:lnSpc>
        <a:spcBef>
          <a:spcPts val="1200"/>
        </a:spcBef>
        <a:spcAft>
          <a:spcPts val="1200"/>
        </a:spcAft>
        <a:buFont typeface="Arial" panose="020B0604020202020204" pitchFamily="34" charset="0"/>
        <a:buNone/>
        <a:defRPr sz="20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0" indent="0" algn="l" defTabSz="914400" rtl="0" eaLnBrk="1" latinLnBrk="0" hangingPunct="1">
        <a:lnSpc>
          <a:spcPct val="90000"/>
        </a:lnSpc>
        <a:spcBef>
          <a:spcPts val="0"/>
        </a:spcBef>
        <a:spcAft>
          <a:spcPts val="600"/>
        </a:spcAft>
        <a:buFont typeface="Arial" panose="020B0604020202020204" pitchFamily="34" charset="0"/>
        <a:buNone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90000"/>
        </a:lnSpc>
        <a:spcBef>
          <a:spcPts val="0"/>
        </a:spcBef>
        <a:spcAft>
          <a:spcPts val="1200"/>
        </a:spcAft>
        <a:buFont typeface="Arial" panose="020B0604020202020204" pitchFamily="34" charset="0"/>
        <a:buNone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92" userDrawn="1">
          <p15:clr>
            <a:srgbClr val="F26B43"/>
          </p15:clr>
        </p15:guide>
        <p15:guide id="4" pos="7536" userDrawn="1">
          <p15:clr>
            <a:srgbClr val="F26B43"/>
          </p15:clr>
        </p15:guide>
        <p15:guide id="5" orient="horz" pos="264" userDrawn="1">
          <p15:clr>
            <a:srgbClr val="F26B43"/>
          </p15:clr>
        </p15:guide>
        <p15:guide id="6" orient="horz" pos="792" userDrawn="1">
          <p15:clr>
            <a:srgbClr val="F26B43"/>
          </p15:clr>
        </p15:guide>
        <p15:guide id="7" orient="horz" pos="4200" userDrawn="1">
          <p15:clr>
            <a:srgbClr val="F26B43"/>
          </p15:clr>
        </p15:guide>
      </p15:sldGuideLst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A2E05995-1A0A-EE46-B8A7-948610CE7D5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3972F5A7-F5D8-5E4D-A41B-C078E72B92C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  <p:sldLayoutId id="2147483706" r:id="rId3"/>
    <p:sldLayoutId id="2147483707" r:id="rId4"/>
    <p:sldLayoutId id="2147483726" r:id="rId5"/>
    <p:sldLayoutId id="2147483727" r:id="rId6"/>
    <p:sldLayoutId id="2147483728" r:id="rId7"/>
    <p:sldLayoutId id="2147483732" r:id="rId8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mailto:DaviesG429@hwbcymru.net" TargetMode="External"/><Relationship Id="rId13" Type="http://schemas.openxmlformats.org/officeDocument/2006/relationships/image" Target="../media/image33.png"/><Relationship Id="rId3" Type="http://schemas.openxmlformats.org/officeDocument/2006/relationships/image" Target="../media/image31.png"/><Relationship Id="rId7" Type="http://schemas.openxmlformats.org/officeDocument/2006/relationships/image" Target="../media/image32.png"/><Relationship Id="rId12" Type="http://schemas.openxmlformats.org/officeDocument/2006/relationships/hyperlink" Target="mailto:l.regan@uwtsd.ac.uk" TargetMode="External"/><Relationship Id="rId2" Type="http://schemas.openxmlformats.org/officeDocument/2006/relationships/notesSlide" Target="../notesSlides/notesSlide9.xml"/><Relationship Id="rId16" Type="http://schemas.openxmlformats.org/officeDocument/2006/relationships/hyperlink" Target="mailto:d.wilson@uwtsd.ac.uk" TargetMode="External"/><Relationship Id="rId1" Type="http://schemas.openxmlformats.org/officeDocument/2006/relationships/slideLayout" Target="../slideLayouts/slideLayout34.xml"/><Relationship Id="rId6" Type="http://schemas.openxmlformats.org/officeDocument/2006/relationships/hyperlink" Target="mailto:L.martin@uwtsd.ac.uk" TargetMode="External"/><Relationship Id="rId11" Type="http://schemas.openxmlformats.org/officeDocument/2006/relationships/hyperlink" Target="mailto:r.tucker@uwtsd.ac.uk" TargetMode="External"/><Relationship Id="rId5" Type="http://schemas.openxmlformats.org/officeDocument/2006/relationships/hyperlink" Target="mailto:R.Tucker@uwtsd.ac.uk" TargetMode="External"/><Relationship Id="rId15" Type="http://schemas.openxmlformats.org/officeDocument/2006/relationships/hyperlink" Target="mailto:Hilary.chivers@uwtsd.ac.uk" TargetMode="External"/><Relationship Id="rId10" Type="http://schemas.openxmlformats.org/officeDocument/2006/relationships/hyperlink" Target="mailto:Johne170@hwbcymru.net" TargetMode="External"/><Relationship Id="rId4" Type="http://schemas.openxmlformats.org/officeDocument/2006/relationships/hyperlink" Target="mailto:PartonC@hwbcymru.net" TargetMode="External"/><Relationship Id="rId9" Type="http://schemas.openxmlformats.org/officeDocument/2006/relationships/hyperlink" Target="mailto:Phillipsh77@hwbcymru.net" TargetMode="External"/><Relationship Id="rId14" Type="http://schemas.openxmlformats.org/officeDocument/2006/relationships/hyperlink" Target="mailto:STSParr1@treorchycomp.org.uk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mailto:TaylorR175@hwbcymru.net" TargetMode="External"/><Relationship Id="rId13" Type="http://schemas.openxmlformats.org/officeDocument/2006/relationships/hyperlink" Target="mailto:DaviesJ302@hwbcymru.net" TargetMode="External"/><Relationship Id="rId3" Type="http://schemas.openxmlformats.org/officeDocument/2006/relationships/image" Target="../media/image34.png"/><Relationship Id="rId7" Type="http://schemas.openxmlformats.org/officeDocument/2006/relationships/image" Target="../media/image35.png"/><Relationship Id="rId12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4.xml"/><Relationship Id="rId6" Type="http://schemas.openxmlformats.org/officeDocument/2006/relationships/hyperlink" Target="mailto:t.cox@uwtsd.ac.uk" TargetMode="External"/><Relationship Id="rId11" Type="http://schemas.openxmlformats.org/officeDocument/2006/relationships/hyperlink" Target="mailto:Laura.emmanuel@uwtsd.ac.uk" TargetMode="External"/><Relationship Id="rId5" Type="http://schemas.openxmlformats.org/officeDocument/2006/relationships/hyperlink" Target="mailto:D.B.Thomas@uwtsd.ac.uk" TargetMode="External"/><Relationship Id="rId15" Type="http://schemas.openxmlformats.org/officeDocument/2006/relationships/hyperlink" Target="mailto:jessica.roberts@uwtsd.ac.uk" TargetMode="External"/><Relationship Id="rId10" Type="http://schemas.openxmlformats.org/officeDocument/2006/relationships/hyperlink" Target="mailto:h.williams1@uwtsd.ac.uk" TargetMode="External"/><Relationship Id="rId4" Type="http://schemas.openxmlformats.org/officeDocument/2006/relationships/hyperlink" Target="mailto:Morrisk111@hwbmail.net" TargetMode="External"/><Relationship Id="rId9" Type="http://schemas.openxmlformats.org/officeDocument/2006/relationships/hyperlink" Target="mailto:L.davies@uwtsd.ac.uk" TargetMode="External"/><Relationship Id="rId14" Type="http://schemas.openxmlformats.org/officeDocument/2006/relationships/hyperlink" Target="mailto:d.b.thomas@uwtsd.ac.uk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mailto:Rachel.bendall@uwtsd.ac.uk" TargetMode="External"/><Relationship Id="rId3" Type="http://schemas.openxmlformats.org/officeDocument/2006/relationships/hyperlink" Target="mailto:Cursone@hwbmail.net" TargetMode="External"/><Relationship Id="rId7" Type="http://schemas.openxmlformats.org/officeDocument/2006/relationships/hyperlink" Target="mailto:Kathryn.edwards@uwts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4.xml"/><Relationship Id="rId6" Type="http://schemas.openxmlformats.org/officeDocument/2006/relationships/hyperlink" Target="mailto:SJoanna.kenifick@maesyrhaulps.bridgend.cymru" TargetMode="External"/><Relationship Id="rId5" Type="http://schemas.openxmlformats.org/officeDocument/2006/relationships/hyperlink" Target="mailto:Alison.evans2@uwtsd.ac.uk" TargetMode="External"/><Relationship Id="rId10" Type="http://schemas.openxmlformats.org/officeDocument/2006/relationships/image" Target="../media/image38.png"/><Relationship Id="rId4" Type="http://schemas.openxmlformats.org/officeDocument/2006/relationships/hyperlink" Target="mailto:h.williams1@uwtsd.ac.uk" TargetMode="External"/><Relationship Id="rId9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4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44.gif"/><Relationship Id="rId4" Type="http://schemas.openxmlformats.org/officeDocument/2006/relationships/image" Target="../media/image43.gi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9VUlo2VOuY?start=8&amp;feature=oembed" TargetMode="External"/><Relationship Id="rId4" Type="http://schemas.openxmlformats.org/officeDocument/2006/relationships/image" Target="../media/image4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wc.wales/site/index.php/en/documents/fitness-to-practice/1754-j16540-ewc-code-of-professional-conduct-e-web/file.html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people standing in different poses&#10;&#10;Description automatically generated">
            <a:extLst>
              <a:ext uri="{FF2B5EF4-FFF2-40B4-BE49-F238E27FC236}">
                <a16:creationId xmlns:a16="http://schemas.microsoft.com/office/drawing/2014/main" id="{5E7FBB87-F7DB-389B-ABF5-AE3AF99ECE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66086" y="968427"/>
            <a:ext cx="6679022" cy="5034371"/>
          </a:xfrm>
        </p:spPr>
      </p:pic>
    </p:spTree>
    <p:extLst>
      <p:ext uri="{BB962C8B-B14F-4D97-AF65-F5344CB8AC3E}">
        <p14:creationId xmlns:p14="http://schemas.microsoft.com/office/powerpoint/2010/main" val="8503471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B8F8CC77-F27D-28BB-B7E3-2A488A9AD4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4" y="1556390"/>
            <a:ext cx="4949107" cy="357985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57ED6D5D-E07C-2A2E-1770-B082DB384717}"/>
              </a:ext>
            </a:extLst>
          </p:cNvPr>
          <p:cNvSpPr txBox="1">
            <a:spLocks/>
          </p:cNvSpPr>
          <p:nvPr/>
        </p:nvSpPr>
        <p:spPr>
          <a:xfrm>
            <a:off x="6354019" y="1405824"/>
            <a:ext cx="5634017" cy="5309164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b="1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47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sz="47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4000">
                <a:solidFill>
                  <a:srgbClr val="00B050"/>
                </a:solidFill>
                <a:latin typeface="Arial"/>
                <a:cs typeface="Arial"/>
              </a:rPr>
              <a:t>LO: To develop </a:t>
            </a:r>
          </a:p>
          <a:p>
            <a:pPr algn="ctr"/>
            <a:r>
              <a:rPr lang="en-GB" sz="4000">
                <a:solidFill>
                  <a:srgbClr val="00B050"/>
                </a:solidFill>
                <a:latin typeface="Arial"/>
                <a:cs typeface="Arial"/>
              </a:rPr>
              <a:t>an understanding of the QTS Pathway and the role of the Professional Tutor</a:t>
            </a:r>
            <a:endParaRPr lang="en-GB"/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92DA600-8D01-FC6B-936A-266F26A023C7}"/>
              </a:ext>
            </a:extLst>
          </p:cNvPr>
          <p:cNvSpPr txBox="1">
            <a:spLocks/>
          </p:cNvSpPr>
          <p:nvPr/>
        </p:nvSpPr>
        <p:spPr>
          <a:xfrm>
            <a:off x="6690193" y="81668"/>
            <a:ext cx="5242866" cy="89535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endParaRPr lang="en-GB" sz="6000" b="1" u="sng">
              <a:solidFill>
                <a:srgbClr val="00B050"/>
              </a:solidFill>
              <a:cs typeface="Calibri Light"/>
            </a:endParaRPr>
          </a:p>
        </p:txBody>
      </p:sp>
      <p:pic>
        <p:nvPicPr>
          <p:cNvPr id="2" name="Picture 1" descr="A group of people holding a sign&#10;&#10;Description automatically generated">
            <a:extLst>
              <a:ext uri="{FF2B5EF4-FFF2-40B4-BE49-F238E27FC236}">
                <a16:creationId xmlns:a16="http://schemas.microsoft.com/office/drawing/2014/main" id="{C8FEFEFC-E343-C3C9-87D4-80897782A7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4268" y="415536"/>
            <a:ext cx="6272841" cy="2928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985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37A8B4B-2EB9-9017-8680-58EC77B6EF31}"/>
              </a:ext>
            </a:extLst>
          </p:cNvPr>
          <p:cNvSpPr txBox="1"/>
          <p:nvPr/>
        </p:nvSpPr>
        <p:spPr>
          <a:xfrm>
            <a:off x="31375" y="1495"/>
            <a:ext cx="12178551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32434" y="1390395"/>
            <a:ext cx="11577562" cy="407034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>
                <a:solidFill>
                  <a:srgbClr val="00B050"/>
                </a:solidFill>
                <a:latin typeface="Calibri"/>
                <a:cs typeface="Calibri"/>
              </a:rPr>
              <a:t>By </a:t>
            </a:r>
            <a:r>
              <a:rPr lang="en-GB" sz="2800" b="1">
                <a:solidFill>
                  <a:srgbClr val="00B050"/>
                </a:solidFill>
                <a:latin typeface="Calibri"/>
                <a:cs typeface="Calibri"/>
              </a:rPr>
              <a:t>the </a:t>
            </a:r>
            <a:r>
              <a:rPr lang="en-GB" sz="2800" b="1" spc="-4">
                <a:solidFill>
                  <a:srgbClr val="00B050"/>
                </a:solidFill>
                <a:latin typeface="Calibri"/>
                <a:cs typeface="Calibri"/>
              </a:rPr>
              <a:t>end </a:t>
            </a:r>
            <a:r>
              <a:rPr lang="en-GB" sz="2800" b="1">
                <a:solidFill>
                  <a:srgbClr val="00B050"/>
                </a:solidFill>
                <a:latin typeface="Calibri"/>
                <a:cs typeface="Calibri"/>
              </a:rPr>
              <a:t>of the session, </a:t>
            </a:r>
            <a:r>
              <a:rPr lang="en-GB" sz="2800" b="1" spc="-11">
                <a:solidFill>
                  <a:srgbClr val="00B050"/>
                </a:solidFill>
                <a:latin typeface="Calibri"/>
                <a:cs typeface="Calibri"/>
              </a:rPr>
              <a:t>you </a:t>
            </a:r>
            <a:r>
              <a:rPr lang="en-GB" sz="2800" b="1" spc="-4">
                <a:solidFill>
                  <a:srgbClr val="00B050"/>
                </a:solidFill>
                <a:latin typeface="Calibri"/>
                <a:cs typeface="Calibri"/>
              </a:rPr>
              <a:t>will</a:t>
            </a:r>
            <a:r>
              <a:rPr lang="en-GB" sz="2800" b="1" spc="-8">
                <a:solidFill>
                  <a:srgbClr val="00B050"/>
                </a:solidFill>
                <a:latin typeface="Calibri"/>
                <a:cs typeface="Calibri"/>
              </a:rPr>
              <a:t>...</a:t>
            </a: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en-GB" sz="2800" b="1" spc="-8">
                <a:solidFill>
                  <a:srgbClr val="00B050"/>
                </a:solidFill>
                <a:latin typeface="Calibri"/>
                <a:cs typeface="Calibri"/>
              </a:rPr>
              <a:t>have knowledge of the 'Network Model'.</a:t>
            </a:r>
            <a:endParaRPr lang="en-GB" sz="2800">
              <a:solidFill>
                <a:srgbClr val="00B050"/>
              </a:solidFill>
              <a:cs typeface="Calibri" panose="020F0502020204030204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en-GB" sz="2800" b="1" spc="-8">
                <a:solidFill>
                  <a:srgbClr val="00B050"/>
                </a:solidFill>
                <a:latin typeface="Calibri"/>
                <a:cs typeface="Calibri"/>
              </a:rPr>
              <a:t>understand the 'Team around the Student' and where to go for guidance.</a:t>
            </a:r>
            <a:endParaRPr lang="en-GB"/>
          </a:p>
          <a:p>
            <a:pPr marL="352425" indent="-342900">
              <a:spcBef>
                <a:spcPts val="1515"/>
              </a:spcBef>
              <a:buFont typeface="Arial"/>
              <a:buChar char="•"/>
              <a:tabLst>
                <a:tab pos="171926" algn="l"/>
              </a:tabLst>
            </a:pPr>
            <a:r>
              <a:rPr lang="en-GB" sz="2800" b="1" spc="-8">
                <a:solidFill>
                  <a:srgbClr val="00B050"/>
                </a:solidFill>
                <a:latin typeface="Calibri"/>
                <a:cs typeface="Calibri"/>
              </a:rPr>
              <a:t>understand the role of the Professional Tutor and the flow of communication.</a:t>
            </a:r>
            <a:endParaRPr lang="en-GB" sz="2800" b="1" spc="-8">
              <a:solidFill>
                <a:srgbClr val="00B050"/>
              </a:solidFill>
              <a:latin typeface="Calibri"/>
              <a:ea typeface="Calibri"/>
              <a:cs typeface="Calibri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  <a:tabLst>
                <a:tab pos="171926" algn="l"/>
              </a:tabLst>
            </a:pPr>
            <a:r>
              <a:rPr lang="en-GB" sz="2800" b="1" spc="-8">
                <a:solidFill>
                  <a:srgbClr val="00B050"/>
                </a:solidFill>
                <a:latin typeface="Calibri"/>
                <a:cs typeface="Calibri"/>
              </a:rPr>
              <a:t>know where to locate the documents for the QTS Pathway.  </a:t>
            </a:r>
            <a:endParaRPr lang="en-GB" sz="2800" b="1" spc="-8">
              <a:solidFill>
                <a:srgbClr val="00B050"/>
              </a:solidFill>
              <a:latin typeface="Calibri"/>
              <a:ea typeface="Calibri"/>
              <a:cs typeface="Calibri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  <a:tabLst>
                <a:tab pos="171926" algn="l"/>
              </a:tabLst>
            </a:pPr>
            <a:r>
              <a:rPr lang="en-GB" sz="2800" b="1" spc="-8">
                <a:solidFill>
                  <a:srgbClr val="00B050"/>
                </a:solidFill>
                <a:latin typeface="Calibri"/>
                <a:cs typeface="Calibri"/>
              </a:rPr>
              <a:t>have an opportunity to ask any questions you are concerned about.</a:t>
            </a:r>
            <a:endParaRPr lang="en-GB" sz="2800" b="1" spc="-8">
              <a:solidFill>
                <a:srgbClr val="00B05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F5F3A396-562A-CDCF-8E0A-D27F0915F1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8414" y="184797"/>
            <a:ext cx="4825147" cy="2416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488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34B320A-560D-4493-AA6A-79A2C8DC3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8595" y="1348032"/>
            <a:ext cx="7954809" cy="817313"/>
          </a:xfrm>
        </p:spPr>
        <p:txBody>
          <a:bodyPr/>
          <a:lstStyle/>
          <a:p>
            <a:pPr algn="ctr"/>
            <a:r>
              <a:rPr lang="en-US"/>
              <a:t>Getting to know you task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A2FFE3-A7C7-9249-96D4-8D9AC15E015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208690" y="2627585"/>
            <a:ext cx="9648495" cy="40464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>
                <a:solidFill>
                  <a:schemeClr val="tx1">
                    <a:lumMod val="60000"/>
                    <a:lumOff val="40000"/>
                  </a:schemeClr>
                </a:solidFill>
                <a:latin typeface="+mj-lt"/>
              </a:rPr>
              <a:t>On paper, tell us about you.</a:t>
            </a:r>
          </a:p>
          <a:p>
            <a:pPr marL="800100" lvl="1" indent="-342900">
              <a:lnSpc>
                <a:spcPct val="150000"/>
              </a:lnSpc>
              <a:buChar char="•"/>
            </a:pPr>
            <a:r>
              <a:rPr lang="en-US" sz="2800">
                <a:solidFill>
                  <a:schemeClr val="tx1">
                    <a:lumMod val="60000"/>
                    <a:lumOff val="40000"/>
                  </a:schemeClr>
                </a:solidFill>
                <a:latin typeface="+mj-lt"/>
              </a:rPr>
              <a:t>Add your name and some facts about you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1">
                    <a:lumMod val="60000"/>
                    <a:lumOff val="40000"/>
                  </a:schemeClr>
                </a:solidFill>
                <a:latin typeface="+mj-lt"/>
              </a:rPr>
              <a:t>Add your answers to the following questions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1">
                    <a:lumMod val="60000"/>
                    <a:lumOff val="40000"/>
                  </a:schemeClr>
                </a:solidFill>
                <a:latin typeface="+mj-lt"/>
              </a:rPr>
              <a:t>We will discuss when we are all ready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6547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See the source image">
            <a:extLst>
              <a:ext uri="{FF2B5EF4-FFF2-40B4-BE49-F238E27FC236}">
                <a16:creationId xmlns:a16="http://schemas.microsoft.com/office/drawing/2014/main" id="{9652913B-BF02-9A2C-1A38-F237C78B34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34273" y="4168214"/>
            <a:ext cx="2413153" cy="236189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D992D5FB-77FE-0F69-5E55-9A826A69F8D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61224" y="3960521"/>
            <a:ext cx="3336968" cy="2772927"/>
          </a:xfrm>
        </p:spPr>
        <p:txBody>
          <a:bodyPr>
            <a:normAutofit fontScale="55000" lnSpcReduction="20000"/>
          </a:bodyPr>
          <a:lstStyle/>
          <a:p>
            <a:pPr lvl="0" algn="ctr" rtl="0">
              <a:lnSpc>
                <a:spcPct val="150000"/>
              </a:lnSpc>
              <a:spcAft>
                <a:spcPts val="800"/>
              </a:spcAft>
            </a:pPr>
            <a:r>
              <a:rPr lang="en-GB" sz="5400" i="1"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“What skill or attribute do you think you bring to teaching?</a:t>
            </a:r>
            <a:r>
              <a:rPr lang="en-GB" sz="5400" i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”</a:t>
            </a:r>
            <a:endParaRPr lang="en-GB" sz="5400">
              <a:effectLst/>
              <a:latin typeface="+mj-lt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AD6D73E-BF17-9984-CD5A-CB0DF30A706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95668" y="3419917"/>
            <a:ext cx="2291352" cy="151471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FA084460-73D0-EB90-1CEB-92F420289183}"/>
              </a:ext>
            </a:extLst>
          </p:cNvPr>
          <p:cNvSpPr txBox="1">
            <a:spLocks/>
          </p:cNvSpPr>
          <p:nvPr/>
        </p:nvSpPr>
        <p:spPr>
          <a:xfrm>
            <a:off x="7731767" y="3888171"/>
            <a:ext cx="4306653" cy="271976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5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5400">
                <a:latin typeface="+mj-lt"/>
              </a:rPr>
              <a:t>“</a:t>
            </a:r>
            <a:r>
              <a:rPr lang="en-GB" sz="5400">
                <a:latin typeface="+mj-lt"/>
                <a:ea typeface="DengXian"/>
                <a:cs typeface="Arial"/>
              </a:rPr>
              <a:t>What lessons really stood out for you in school and why?”</a:t>
            </a:r>
          </a:p>
        </p:txBody>
      </p:sp>
      <p:pic>
        <p:nvPicPr>
          <p:cNvPr id="25" name="Picture 24" descr="A picture containing person, person, wall, indoor&#10;&#10;Description automatically generated">
            <a:extLst>
              <a:ext uri="{FF2B5EF4-FFF2-40B4-BE49-F238E27FC236}">
                <a16:creationId xmlns:a16="http://schemas.microsoft.com/office/drawing/2014/main" id="{41E4CDFD-A0A1-852F-D66B-E7381546A25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1000"/>
          </a:blip>
          <a:stretch>
            <a:fillRect/>
          </a:stretch>
        </p:blipFill>
        <p:spPr>
          <a:xfrm>
            <a:off x="4354167" y="488491"/>
            <a:ext cx="3040642" cy="172755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4CBE5127-4CE4-DF09-039C-AEDD4E489851}"/>
              </a:ext>
            </a:extLst>
          </p:cNvPr>
          <p:cNvSpPr txBox="1">
            <a:spLocks/>
          </p:cNvSpPr>
          <p:nvPr/>
        </p:nvSpPr>
        <p:spPr>
          <a:xfrm>
            <a:off x="7400448" y="485764"/>
            <a:ext cx="4634490" cy="279950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5400">
                <a:latin typeface="+mj-lt"/>
              </a:rPr>
              <a:t>“</a:t>
            </a:r>
            <a:r>
              <a:rPr lang="en-GB" sz="5400" i="1">
                <a:latin typeface="+mj-lt"/>
                <a:ea typeface="DengXian"/>
                <a:cs typeface="Arial"/>
              </a:rPr>
              <a:t>What challenges do you think you will face during the course?” </a:t>
            </a:r>
            <a:endParaRPr lang="en-GB" sz="5400">
              <a:solidFill>
                <a:srgbClr val="002060"/>
              </a:solidFill>
              <a:latin typeface="+mj-lt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29" name="Picture 2" descr="See the source image">
            <a:extLst>
              <a:ext uri="{FF2B5EF4-FFF2-40B4-BE49-F238E27FC236}">
                <a16:creationId xmlns:a16="http://schemas.microsoft.com/office/drawing/2014/main" id="{BA4BC90B-0FD4-B334-9FD5-8287E6B344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019" y="1428156"/>
            <a:ext cx="2360428" cy="200494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73DA863-1EA5-C34F-680E-8E99EB5740AD}"/>
              </a:ext>
            </a:extLst>
          </p:cNvPr>
          <p:cNvSpPr txBox="1">
            <a:spLocks/>
          </p:cNvSpPr>
          <p:nvPr/>
        </p:nvSpPr>
        <p:spPr>
          <a:xfrm>
            <a:off x="46262" y="352856"/>
            <a:ext cx="3332001" cy="2870393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sz="5400">
                <a:latin typeface="+mj-lt"/>
              </a:rPr>
              <a:t>“Who was your </a:t>
            </a:r>
          </a:p>
          <a:p>
            <a:pPr algn="ctr">
              <a:lnSpc>
                <a:spcPct val="150000"/>
              </a:lnSpc>
            </a:pPr>
            <a:r>
              <a:rPr lang="en-GB" sz="5400">
                <a:latin typeface="+mj-lt"/>
              </a:rPr>
              <a:t>favourite teacher </a:t>
            </a:r>
          </a:p>
          <a:p>
            <a:pPr algn="ctr">
              <a:lnSpc>
                <a:spcPct val="150000"/>
              </a:lnSpc>
            </a:pPr>
            <a:r>
              <a:rPr lang="en-GB" sz="5400">
                <a:latin typeface="+mj-lt"/>
              </a:rPr>
              <a:t>and why?”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2612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Email Communication</a:t>
            </a:r>
            <a:endParaRPr lang="en-US" kern="120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065702D-AB75-E4AD-B7BD-AA5BE31A6072}"/>
              </a:ext>
            </a:extLst>
          </p:cNvPr>
          <p:cNvSpPr txBox="1">
            <a:spLocks/>
          </p:cNvSpPr>
          <p:nvPr/>
        </p:nvSpPr>
        <p:spPr>
          <a:xfrm>
            <a:off x="242047" y="1292198"/>
            <a:ext cx="10058400" cy="38495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  <a:p>
            <a:r>
              <a:rPr lang="en-GB" sz="4000"/>
              <a:t>Please help us to recognise you clearly by using:</a:t>
            </a:r>
            <a:endParaRPr lang="en-GB" sz="4000">
              <a:cs typeface="Quire Sans"/>
            </a:endParaRPr>
          </a:p>
          <a:p>
            <a:pPr lvl="1">
              <a:lnSpc>
                <a:spcPct val="170000"/>
              </a:lnSpc>
            </a:pPr>
            <a:r>
              <a:rPr lang="en-GB" sz="3600" b="1"/>
              <a:t>NAME / STUDENT NUMBER</a:t>
            </a:r>
            <a:endParaRPr lang="en-GB" sz="3600" b="1">
              <a:cs typeface="Quire Sans"/>
            </a:endParaRPr>
          </a:p>
          <a:p>
            <a:pPr lvl="1">
              <a:lnSpc>
                <a:spcPct val="170000"/>
              </a:lnSpc>
            </a:pPr>
            <a:r>
              <a:rPr lang="en-GB" sz="3600" b="1">
                <a:cs typeface="Quire Sans"/>
              </a:rPr>
              <a:t>BA1</a:t>
            </a:r>
          </a:p>
          <a:p>
            <a:pPr lvl="1">
              <a:lnSpc>
                <a:spcPct val="170000"/>
              </a:lnSpc>
            </a:pPr>
            <a:r>
              <a:rPr lang="en-GB" sz="3600" b="1"/>
              <a:t>NETWORK</a:t>
            </a:r>
            <a:endParaRPr lang="en-GB" sz="3600" b="1">
              <a:cs typeface="Quire Sans"/>
            </a:endParaRPr>
          </a:p>
          <a:p>
            <a:pPr lvl="1">
              <a:lnSpc>
                <a:spcPct val="170000"/>
              </a:lnSpc>
            </a:pPr>
            <a:r>
              <a:rPr lang="en-GB" sz="3600" b="1"/>
              <a:t>Personal Tutor</a:t>
            </a:r>
            <a:endParaRPr lang="en-GB" sz="3600" b="1">
              <a:cs typeface="Quire Sans"/>
            </a:endParaRPr>
          </a:p>
        </p:txBody>
      </p:sp>
      <p:pic>
        <p:nvPicPr>
          <p:cNvPr id="6" name="Picture 6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AFD7C603-DFA1-34A3-F391-95D89E64FC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4459" y="3091282"/>
            <a:ext cx="7591611" cy="358896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9784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the QTS Pathway?</a:t>
            </a:r>
          </a:p>
        </p:txBody>
      </p:sp>
      <p:pic>
        <p:nvPicPr>
          <p:cNvPr id="3" name="Picture 3" descr="A picture containing diagram&#10;&#10;Description automatically generated">
            <a:extLst>
              <a:ext uri="{FF2B5EF4-FFF2-40B4-BE49-F238E27FC236}">
                <a16:creationId xmlns:a16="http://schemas.microsoft.com/office/drawing/2014/main" id="{57F4CB5D-A6C5-1CED-1379-B8041ACD8E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362" y="1767789"/>
            <a:ext cx="10259628" cy="5002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6614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the QTS Pathway?</a:t>
            </a:r>
          </a:p>
        </p:txBody>
      </p:sp>
      <p:pic>
        <p:nvPicPr>
          <p:cNvPr id="3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FF8DDB30-B3FB-7984-4212-A702E69151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8988" y="1660703"/>
            <a:ext cx="3351519" cy="24288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9F1097F-3BA1-8B2E-5BCF-83089DE5DD02}"/>
              </a:ext>
            </a:extLst>
          </p:cNvPr>
          <p:cNvSpPr txBox="1"/>
          <p:nvPr/>
        </p:nvSpPr>
        <p:spPr>
          <a:xfrm>
            <a:off x="1481737" y="2026022"/>
            <a:ext cx="3747247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>
                <a:cs typeface="Quire Sans"/>
              </a:rPr>
              <a:t>Reinforces the transformative model in practice</a:t>
            </a:r>
            <a:endParaRPr lang="en-US" sz="2400">
              <a:cs typeface="Quire San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5E57A1-644C-695B-0280-0CFAD39FEFF8}"/>
              </a:ext>
            </a:extLst>
          </p:cNvPr>
          <p:cNvSpPr txBox="1"/>
          <p:nvPr/>
        </p:nvSpPr>
        <p:spPr>
          <a:xfrm>
            <a:off x="180575" y="4492597"/>
            <a:ext cx="5551712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>
                <a:cs typeface="Quire Sans"/>
              </a:rPr>
              <a:t>All aspects of our </a:t>
            </a:r>
            <a:r>
              <a:rPr lang="en-US" sz="3200" err="1">
                <a:cs typeface="Quire Sans"/>
              </a:rPr>
              <a:t>programmes</a:t>
            </a:r>
            <a:r>
              <a:rPr lang="en-US" sz="3200">
                <a:cs typeface="Quire Sans"/>
              </a:rPr>
              <a:t> are mapped against the professional standards for teaching and learning</a:t>
            </a:r>
          </a:p>
        </p:txBody>
      </p:sp>
      <p:pic>
        <p:nvPicPr>
          <p:cNvPr id="12" name="Picture 8" descr="Diagram&#10;&#10;Description automatically generated">
            <a:extLst>
              <a:ext uri="{FF2B5EF4-FFF2-40B4-BE49-F238E27FC236}">
                <a16:creationId xmlns:a16="http://schemas.microsoft.com/office/drawing/2014/main" id="{C33ECAA5-B894-20B1-5503-D8C5113521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1795" y="4343303"/>
            <a:ext cx="3364326" cy="2205510"/>
          </a:xfrm>
          <a:prstGeom prst="rect">
            <a:avLst/>
          </a:prstGeom>
        </p:spPr>
      </p:pic>
      <p:sp>
        <p:nvSpPr>
          <p:cNvPr id="14" name="Arrow: Right 13">
            <a:extLst>
              <a:ext uri="{FF2B5EF4-FFF2-40B4-BE49-F238E27FC236}">
                <a16:creationId xmlns:a16="http://schemas.microsoft.com/office/drawing/2014/main" id="{F788BCFF-E654-4D89-2227-402DD14AC4C4}"/>
              </a:ext>
            </a:extLst>
          </p:cNvPr>
          <p:cNvSpPr/>
          <p:nvPr/>
        </p:nvSpPr>
        <p:spPr>
          <a:xfrm>
            <a:off x="5733569" y="2704780"/>
            <a:ext cx="1184621" cy="2369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3782192F-C55E-2334-6EB2-C27B88858A47}"/>
              </a:ext>
            </a:extLst>
          </p:cNvPr>
          <p:cNvSpPr/>
          <p:nvPr/>
        </p:nvSpPr>
        <p:spPr>
          <a:xfrm>
            <a:off x="5733568" y="5170073"/>
            <a:ext cx="1184621" cy="2369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880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Where to find information</a:t>
            </a:r>
            <a:r>
              <a:rPr lang="en-US" kern="1200">
                <a:solidFill>
                  <a:schemeClr val="bg1"/>
                </a:solidFill>
                <a:ea typeface="+mj-lt"/>
                <a:cs typeface="+mj-lt"/>
              </a:rPr>
              <a:t>?</a:t>
            </a:r>
            <a:endParaRPr lang="en-US">
              <a:solidFill>
                <a:schemeClr val="bg1"/>
              </a:solidFill>
              <a:ea typeface="+mj-lt"/>
              <a:cs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8AC58D-59BC-9EFE-11DC-4C86FBFBF365}"/>
              </a:ext>
            </a:extLst>
          </p:cNvPr>
          <p:cNvSpPr txBox="1"/>
          <p:nvPr/>
        </p:nvSpPr>
        <p:spPr>
          <a:xfrm>
            <a:off x="7677630" y="2761129"/>
            <a:ext cx="23666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Arrow: Curved Right 4">
            <a:extLst>
              <a:ext uri="{FF2B5EF4-FFF2-40B4-BE49-F238E27FC236}">
                <a16:creationId xmlns:a16="http://schemas.microsoft.com/office/drawing/2014/main" id="{455B7FA2-EB4C-B261-7D87-961FD9E8234A}"/>
              </a:ext>
            </a:extLst>
          </p:cNvPr>
          <p:cNvSpPr/>
          <p:nvPr/>
        </p:nvSpPr>
        <p:spPr>
          <a:xfrm rot="21420000" flipH="1">
            <a:off x="11104483" y="2957771"/>
            <a:ext cx="587478" cy="1217423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6" name="Picture 5" descr="A screenshot of a login&#10;&#10;Description automatically generated">
            <a:extLst>
              <a:ext uri="{FF2B5EF4-FFF2-40B4-BE49-F238E27FC236}">
                <a16:creationId xmlns:a16="http://schemas.microsoft.com/office/drawing/2014/main" id="{B13ABF5C-4005-40A4-A1B1-F18B3903C1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362" y="1717886"/>
            <a:ext cx="5302369" cy="3695397"/>
          </a:xfrm>
          <a:prstGeom prst="rect">
            <a:avLst/>
          </a:prstGeom>
        </p:spPr>
      </p:pic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455F4D27-5079-9A61-D183-5A86E8FA13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5796" y="4272715"/>
            <a:ext cx="6488501" cy="2402927"/>
          </a:xfrm>
          <a:prstGeom prst="rect">
            <a:avLst/>
          </a:prstGeom>
        </p:spPr>
      </p:pic>
      <p:pic>
        <p:nvPicPr>
          <p:cNvPr id="10" name="Picture 9" descr="A screenshot of a search engine&#10;&#10;Description automatically generated">
            <a:extLst>
              <a:ext uri="{FF2B5EF4-FFF2-40B4-BE49-F238E27FC236}">
                <a16:creationId xmlns:a16="http://schemas.microsoft.com/office/drawing/2014/main" id="{1BA7756E-E15B-BA65-DA14-C50A69CDB2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80872" y="606100"/>
            <a:ext cx="2426899" cy="3460440"/>
          </a:xfrm>
          <a:prstGeom prst="rect">
            <a:avLst/>
          </a:prstGeom>
        </p:spPr>
      </p:pic>
      <p:sp>
        <p:nvSpPr>
          <p:cNvPr id="12" name="Arrow: Curved Right 11">
            <a:extLst>
              <a:ext uri="{FF2B5EF4-FFF2-40B4-BE49-F238E27FC236}">
                <a16:creationId xmlns:a16="http://schemas.microsoft.com/office/drawing/2014/main" id="{0A54DF3D-D02F-AE7E-EA92-9DD436942951}"/>
              </a:ext>
            </a:extLst>
          </p:cNvPr>
          <p:cNvSpPr/>
          <p:nvPr/>
        </p:nvSpPr>
        <p:spPr>
          <a:xfrm rot="15660000" flipH="1">
            <a:off x="6657015" y="1210151"/>
            <a:ext cx="486837" cy="2015367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1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873" y="414525"/>
            <a:ext cx="1095056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err="1">
                <a:solidFill>
                  <a:schemeClr val="bg1"/>
                </a:solidFill>
                <a:ea typeface="+mj-lt"/>
                <a:cs typeface="+mj-lt"/>
              </a:rPr>
              <a:t>Yr</a:t>
            </a:r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err="1">
                <a:solidFill>
                  <a:schemeClr val="bg1"/>
                </a:solidFill>
                <a:ea typeface="+mj-lt"/>
                <a:cs typeface="+mj-lt"/>
              </a:rPr>
              <a:t>Athrofa</a:t>
            </a:r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 -</a:t>
            </a:r>
            <a:r>
              <a:rPr lang="en-US">
                <a:solidFill>
                  <a:schemeClr val="bg1"/>
                </a:solidFill>
                <a:latin typeface="Kristen ITC"/>
                <a:ea typeface="+mj-lt"/>
                <a:cs typeface="Calibri"/>
              </a:rPr>
              <a:t> </a:t>
            </a:r>
            <a:r>
              <a:rPr lang="en-GB">
                <a:solidFill>
                  <a:schemeClr val="bg1"/>
                </a:solidFill>
                <a:latin typeface="Calibri"/>
                <a:ea typeface="+mj-lt"/>
                <a:cs typeface="Calibri"/>
              </a:rPr>
              <a:t>Network model</a:t>
            </a:r>
            <a:endParaRPr lang="en-GB">
              <a:solidFill>
                <a:schemeClr val="bg1"/>
              </a:solidFill>
              <a:ea typeface="+mj-lt"/>
              <a:cs typeface="+mj-lt"/>
            </a:endParaRPr>
          </a:p>
          <a:p>
            <a:endParaRPr lang="en-US">
              <a:solidFill>
                <a:schemeClr val="bg1"/>
              </a:solidFill>
              <a:ea typeface="+mj-lt"/>
              <a:cs typeface="+mj-lt"/>
            </a:endParaRP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A9A5E7AA-B4DF-F656-6337-E2833A06DC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9491" y="2008096"/>
            <a:ext cx="7988852" cy="4614258"/>
          </a:xfrm>
          <a:prstGeom prst="rect">
            <a:avLst/>
          </a:prstGeom>
        </p:spPr>
      </p:pic>
      <p:sp>
        <p:nvSpPr>
          <p:cNvPr id="6" name="Rounded Rectangle 1">
            <a:extLst>
              <a:ext uri="{FF2B5EF4-FFF2-40B4-BE49-F238E27FC236}">
                <a16:creationId xmlns:a16="http://schemas.microsoft.com/office/drawing/2014/main" id="{6C3F4CBC-5D21-C5C0-A15E-54CEA9A72BF1}"/>
              </a:ext>
            </a:extLst>
          </p:cNvPr>
          <p:cNvSpPr txBox="1">
            <a:spLocks/>
          </p:cNvSpPr>
          <p:nvPr/>
        </p:nvSpPr>
        <p:spPr>
          <a:xfrm>
            <a:off x="8191498" y="3556392"/>
            <a:ext cx="1517725" cy="1325563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1"/>
              <a:t>Ysgol </a:t>
            </a:r>
            <a:r>
              <a:rPr lang="en-US" sz="1800" b="1" err="1"/>
              <a:t>Arweiniol</a:t>
            </a:r>
            <a:endParaRPr lang="en-US" sz="1800" b="1">
              <a:cs typeface="Quire Sans"/>
            </a:endParaRPr>
          </a:p>
          <a:p>
            <a:pPr algn="ctr"/>
            <a:r>
              <a:rPr lang="en-US" sz="1800" b="1">
                <a:solidFill>
                  <a:schemeClr val="accent6">
                    <a:lumMod val="50000"/>
                  </a:schemeClr>
                </a:solidFill>
              </a:rPr>
              <a:t>Lead School</a:t>
            </a:r>
            <a:endParaRPr lang="en-US" sz="1600" b="1">
              <a:solidFill>
                <a:schemeClr val="accent6">
                  <a:lumMod val="50000"/>
                </a:schemeClr>
              </a:solidFill>
              <a:cs typeface="Quire San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D4B9BB4-4E15-6E64-E82C-85EEAB45B40D}"/>
              </a:ext>
            </a:extLst>
          </p:cNvPr>
          <p:cNvSpPr txBox="1">
            <a:spLocks/>
          </p:cNvSpPr>
          <p:nvPr/>
        </p:nvSpPr>
        <p:spPr>
          <a:xfrm>
            <a:off x="215696" y="1922636"/>
            <a:ext cx="5965562" cy="5067069"/>
          </a:xfrm>
          <a:prstGeom prst="rect">
            <a:avLst/>
          </a:prstGeom>
        </p:spPr>
        <p:txBody>
          <a:bodyPr lIns="91440" tIns="45720" rIns="91440" bIns="45720" anchor="t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</a:pPr>
            <a:r>
              <a:rPr lang="en-GB" sz="4400" b="1"/>
              <a:t>18  Lead Schools each working with a network of Partner Schools</a:t>
            </a:r>
            <a:endParaRPr lang="en-GB" sz="4400" b="1">
              <a:cs typeface="Quire Sans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4400" b="1">
              <a:cs typeface="Quire Sans"/>
            </a:endParaRPr>
          </a:p>
          <a:p>
            <a:pPr marL="285750" indent="-285750">
              <a:lnSpc>
                <a:spcPct val="150000"/>
              </a:lnSpc>
            </a:pPr>
            <a:r>
              <a:rPr lang="en-GB" sz="4400" b="1"/>
              <a:t>Student-teachers will be placed in a network for all teaching experiences</a:t>
            </a:r>
            <a:endParaRPr lang="en-GB" sz="4400" b="1">
              <a:cs typeface="Quire Sans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4400" b="1">
              <a:cs typeface="Quire Sans"/>
            </a:endParaRPr>
          </a:p>
          <a:p>
            <a:pPr marL="285750" indent="-285750">
              <a:lnSpc>
                <a:spcPct val="150000"/>
              </a:lnSpc>
            </a:pPr>
            <a:r>
              <a:rPr lang="en-GB" sz="4400" b="1"/>
              <a:t>University-based expertise assigned to each network</a:t>
            </a:r>
            <a:endParaRPr lang="en-GB" sz="4400" b="1">
              <a:cs typeface="Quire Sans"/>
            </a:endParaRPr>
          </a:p>
          <a:p>
            <a:endParaRPr lang="en-GB" b="1">
              <a:cs typeface="Quire Sans"/>
            </a:endParaRPr>
          </a:p>
        </p:txBody>
      </p:sp>
      <p:pic>
        <p:nvPicPr>
          <p:cNvPr id="16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61D41B92-ECE7-D7F0-6CC1-F7208B684D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8417" y="95794"/>
            <a:ext cx="2743200" cy="179985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504481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873" y="414525"/>
            <a:ext cx="1095056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Networks</a:t>
            </a:r>
            <a:endParaRPr lang="cy-GB">
              <a:solidFill>
                <a:schemeClr val="bg1"/>
              </a:solidFill>
              <a:latin typeface="Calibri"/>
              <a:ea typeface="+mj-lt"/>
              <a:cs typeface="Calibri"/>
            </a:endParaRPr>
          </a:p>
          <a:p>
            <a:endParaRPr lang="en-US">
              <a:solidFill>
                <a:schemeClr val="bg1"/>
              </a:solidFill>
              <a:ea typeface="+mj-lt"/>
              <a:cs typeface="+mj-lt"/>
            </a:endParaRPr>
          </a:p>
        </p:txBody>
      </p:sp>
      <p:pic>
        <p:nvPicPr>
          <p:cNvPr id="10" name="Picture 11" descr="A picture containing text, outdoor, tree, grass&#10;&#10;Description automatically generated">
            <a:extLst>
              <a:ext uri="{FF2B5EF4-FFF2-40B4-BE49-F238E27FC236}">
                <a16:creationId xmlns:a16="http://schemas.microsoft.com/office/drawing/2014/main" id="{B089063E-D9EA-8081-01E2-6306E58F2D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114" y="3583939"/>
            <a:ext cx="3157289" cy="145958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5808C8C-4121-0C72-F517-D16C103453D5}"/>
              </a:ext>
            </a:extLst>
          </p:cNvPr>
          <p:cNvSpPr txBox="1"/>
          <p:nvPr/>
        </p:nvSpPr>
        <p:spPr>
          <a:xfrm>
            <a:off x="3359546" y="3489242"/>
            <a:ext cx="336688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cs typeface="Quire Sans"/>
              </a:rPr>
              <a:t>Parklands Network</a:t>
            </a:r>
          </a:p>
        </p:txBody>
      </p:sp>
      <p:graphicFrame>
        <p:nvGraphicFramePr>
          <p:cNvPr id="6" name="Table 3">
            <a:extLst>
              <a:ext uri="{FF2B5EF4-FFF2-40B4-BE49-F238E27FC236}">
                <a16:creationId xmlns:a16="http://schemas.microsoft.com/office/drawing/2014/main" id="{BEE48E74-54FD-B752-3AE2-0F05E64889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9877822"/>
              </p:ext>
            </p:extLst>
          </p:nvPr>
        </p:nvGraphicFramePr>
        <p:xfrm>
          <a:off x="3408509" y="3891332"/>
          <a:ext cx="8655408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1199">
                  <a:extLst>
                    <a:ext uri="{9D8B030D-6E8A-4147-A177-3AD203B41FA5}">
                      <a16:colId xmlns:a16="http://schemas.microsoft.com/office/drawing/2014/main" val="1967066380"/>
                    </a:ext>
                  </a:extLst>
                </a:gridCol>
                <a:gridCol w="2925792">
                  <a:extLst>
                    <a:ext uri="{9D8B030D-6E8A-4147-A177-3AD203B41FA5}">
                      <a16:colId xmlns:a16="http://schemas.microsoft.com/office/drawing/2014/main" val="762992701"/>
                    </a:ext>
                  </a:extLst>
                </a:gridCol>
                <a:gridCol w="2558417">
                  <a:extLst>
                    <a:ext uri="{9D8B030D-6E8A-4147-A177-3AD203B41FA5}">
                      <a16:colId xmlns:a16="http://schemas.microsoft.com/office/drawing/2014/main" val="1534742484"/>
                    </a:ext>
                  </a:extLst>
                </a:gridCol>
              </a:tblGrid>
              <a:tr h="35218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Network Lead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Professional Tutor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Curriculum Tutor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2233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/>
                        <a:t>Catrin Parton </a:t>
                      </a:r>
                      <a:r>
                        <a:rPr lang="en-US" sz="1800" b="0" i="0" u="none" strike="noStrike" noProof="0">
                          <a:hlinkClick r:id="rId4"/>
                        </a:rPr>
                        <a:t>PartonC@hwbcymru.net</a:t>
                      </a:r>
                      <a:endParaRPr lang="en-US" sz="1800" b="0" i="0" u="none" strike="noStrik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Roberta Tucker </a:t>
                      </a:r>
                      <a:endParaRPr lang="en-US"/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  <a:hlinkClick r:id="rId5"/>
                        </a:rPr>
                        <a:t>R.Tucker@uwtsd.ac.uk</a:t>
                      </a:r>
                      <a:endParaRPr lang="en-US" sz="1800" b="0" i="0" u="none" strike="noStrike" noProof="0">
                        <a:latin typeface="Quire San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/>
                        <a:t>Lilian Martin </a:t>
                      </a:r>
                      <a:r>
                        <a:rPr lang="en-US" sz="1800" b="0" i="0" u="none" strike="noStrike" noProof="0">
                          <a:hlinkClick r:id="rId6"/>
                        </a:rPr>
                        <a:t>L.martin@uwtsd.ac.uk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3985023"/>
                  </a:ext>
                </a:extLst>
              </a:tr>
            </a:tbl>
          </a:graphicData>
        </a:graphic>
      </p:graphicFrame>
      <p:pic>
        <p:nvPicPr>
          <p:cNvPr id="7" name="Picture 16" descr="A picture containing text, outdoor, road, tree&#10;&#10;Description automatically generated">
            <a:extLst>
              <a:ext uri="{FF2B5EF4-FFF2-40B4-BE49-F238E27FC236}">
                <a16:creationId xmlns:a16="http://schemas.microsoft.com/office/drawing/2014/main" id="{BF635261-1425-DAB2-288B-10DAFD9DC4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6113" y="1806998"/>
            <a:ext cx="3001346" cy="157168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1B83164-F9AC-0B50-1975-78AF21D8B89A}"/>
              </a:ext>
            </a:extLst>
          </p:cNvPr>
          <p:cNvSpPr txBox="1"/>
          <p:nvPr/>
        </p:nvSpPr>
        <p:spPr>
          <a:xfrm>
            <a:off x="3217439" y="1511469"/>
            <a:ext cx="336688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cs typeface="Quire Sans"/>
              </a:rPr>
              <a:t>Pontarddulais</a:t>
            </a:r>
            <a:r>
              <a:rPr lang="en-US" sz="2000" b="1">
                <a:cs typeface="Quire Sans"/>
              </a:rPr>
              <a:t> Network</a:t>
            </a:r>
          </a:p>
        </p:txBody>
      </p:sp>
      <p:graphicFrame>
        <p:nvGraphicFramePr>
          <p:cNvPr id="24" name="Table 3">
            <a:extLst>
              <a:ext uri="{FF2B5EF4-FFF2-40B4-BE49-F238E27FC236}">
                <a16:creationId xmlns:a16="http://schemas.microsoft.com/office/drawing/2014/main" id="{D94EDE67-5227-5260-B31A-AAFAE0FBF6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6822059"/>
              </p:ext>
            </p:extLst>
          </p:nvPr>
        </p:nvGraphicFramePr>
        <p:xfrm>
          <a:off x="3314242" y="1857133"/>
          <a:ext cx="8831977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7844">
                  <a:extLst>
                    <a:ext uri="{9D8B030D-6E8A-4147-A177-3AD203B41FA5}">
                      <a16:colId xmlns:a16="http://schemas.microsoft.com/office/drawing/2014/main" val="1967066380"/>
                    </a:ext>
                  </a:extLst>
                </a:gridCol>
                <a:gridCol w="2316660">
                  <a:extLst>
                    <a:ext uri="{9D8B030D-6E8A-4147-A177-3AD203B41FA5}">
                      <a16:colId xmlns:a16="http://schemas.microsoft.com/office/drawing/2014/main" val="762992701"/>
                    </a:ext>
                  </a:extLst>
                </a:gridCol>
                <a:gridCol w="2687473">
                  <a:extLst>
                    <a:ext uri="{9D8B030D-6E8A-4147-A177-3AD203B41FA5}">
                      <a16:colId xmlns:a16="http://schemas.microsoft.com/office/drawing/2014/main" val="1534742484"/>
                    </a:ext>
                  </a:extLst>
                </a:gridCol>
              </a:tblGrid>
              <a:tr h="35218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Network Lead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Professional Tutor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Curriculum Tutor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2233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0" i="0" u="none" strike="noStrike" noProof="0">
                          <a:latin typeface="Quire Sans"/>
                        </a:rPr>
                        <a:t>Gareth Davies, Hayley Thomas and Emma John.</a:t>
                      </a:r>
                      <a:r>
                        <a:rPr lang="en-US" sz="1800" b="0" i="0" u="none" strike="noStrike" noProof="0">
                          <a:latin typeface="Quire Sans"/>
                        </a:rPr>
                        <a:t> </a:t>
                      </a:r>
                      <a:r>
                        <a:rPr lang="en-US" sz="1800" b="0" i="0" u="none" strike="noStrike" noProof="0">
                          <a:latin typeface="Quire Sans"/>
                          <a:hlinkClick r:id="rId8"/>
                        </a:rPr>
                        <a:t>DaviesG429@hwbcymru.net</a:t>
                      </a:r>
                      <a:endParaRPr lang="en-US"/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  <a:hlinkClick r:id="rId9"/>
                        </a:rPr>
                        <a:t>Phillipsh77@hwbcymru.net</a:t>
                      </a:r>
                      <a:endParaRPr lang="en-US"/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  <a:hlinkClick r:id="rId10"/>
                        </a:rPr>
                        <a:t>Johne170@hwbcymru.net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/>
                        <a:t>Roberta Tucker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hlinkClick r:id="rId11"/>
                        </a:rPr>
                        <a:t>r.tucker@uwtsd.ac.uk</a:t>
                      </a:r>
                      <a:endParaRPr lang="en-US" sz="1800" b="0" i="0" u="none" strike="noStrik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Lisa Regan </a:t>
                      </a:r>
                      <a:endParaRPr lang="en-US">
                        <a:latin typeface="Quire Sans"/>
                      </a:endParaRP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  <a:hlinkClick r:id="rId12"/>
                        </a:rPr>
                        <a:t>l.regan@uwtsd.ac.uk</a:t>
                      </a:r>
                      <a:endParaRPr lang="en-US" sz="1800" b="0" i="0" u="none" strike="noStrike" noProof="0">
                        <a:latin typeface="Quire Sans"/>
                      </a:endParaRPr>
                    </a:p>
                    <a:p>
                      <a:pPr lvl="0">
                        <a:buNone/>
                      </a:pPr>
                      <a:endParaRPr lang="en-US" sz="1800" b="0" i="0" u="none" strike="noStrike" noProof="0">
                        <a:latin typeface="Quire Sans"/>
                      </a:endParaRPr>
                    </a:p>
                    <a:p>
                      <a:pPr lvl="0">
                        <a:buNone/>
                      </a:pPr>
                      <a:endParaRPr lang="en-US" sz="1800" b="0" i="0" u="none" strike="noStrike" noProof="0">
                        <a:latin typeface="Quire San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3985023"/>
                  </a:ext>
                </a:extLst>
              </a:tr>
            </a:tbl>
          </a:graphicData>
        </a:graphic>
      </p:graphicFrame>
      <p:pic>
        <p:nvPicPr>
          <p:cNvPr id="26" name="Picture 17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055650E8-F97C-C65E-06A7-87F9C0F582D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2981" y="5274633"/>
            <a:ext cx="3096793" cy="1512976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3B522ED4-F088-C310-E692-F47B5F5BC1F9}"/>
              </a:ext>
            </a:extLst>
          </p:cNvPr>
          <p:cNvSpPr txBox="1"/>
          <p:nvPr/>
        </p:nvSpPr>
        <p:spPr>
          <a:xfrm>
            <a:off x="3368577" y="5070944"/>
            <a:ext cx="336688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cs typeface="Quire Sans"/>
              </a:rPr>
              <a:t>Treorchy</a:t>
            </a:r>
            <a:r>
              <a:rPr lang="en-US" sz="2000" b="1">
                <a:cs typeface="Quire Sans"/>
              </a:rPr>
              <a:t> Network</a:t>
            </a:r>
          </a:p>
        </p:txBody>
      </p:sp>
      <p:graphicFrame>
        <p:nvGraphicFramePr>
          <p:cNvPr id="30" name="Table 3">
            <a:extLst>
              <a:ext uri="{FF2B5EF4-FFF2-40B4-BE49-F238E27FC236}">
                <a16:creationId xmlns:a16="http://schemas.microsoft.com/office/drawing/2014/main" id="{00114C5C-CFB8-2D38-7F85-BFD6687207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7351898"/>
              </p:ext>
            </p:extLst>
          </p:nvPr>
        </p:nvGraphicFramePr>
        <p:xfrm>
          <a:off x="3407433" y="5470585"/>
          <a:ext cx="8645043" cy="13097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9539">
                  <a:extLst>
                    <a:ext uri="{9D8B030D-6E8A-4147-A177-3AD203B41FA5}">
                      <a16:colId xmlns:a16="http://schemas.microsoft.com/office/drawing/2014/main" val="1967066380"/>
                    </a:ext>
                  </a:extLst>
                </a:gridCol>
                <a:gridCol w="2888117">
                  <a:extLst>
                    <a:ext uri="{9D8B030D-6E8A-4147-A177-3AD203B41FA5}">
                      <a16:colId xmlns:a16="http://schemas.microsoft.com/office/drawing/2014/main" val="762992701"/>
                    </a:ext>
                  </a:extLst>
                </a:gridCol>
                <a:gridCol w="2467387">
                  <a:extLst>
                    <a:ext uri="{9D8B030D-6E8A-4147-A177-3AD203B41FA5}">
                      <a16:colId xmlns:a16="http://schemas.microsoft.com/office/drawing/2014/main" val="1534742484"/>
                    </a:ext>
                  </a:extLst>
                </a:gridCol>
              </a:tblGrid>
              <a:tr h="39537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Network Lead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Professional Tutor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Curriculum Tutor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2233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Steph Evans</a:t>
                      </a:r>
                      <a:endParaRPr lang="en-US" sz="1800" b="0" i="0" u="none" strike="noStrike" noProof="0"/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  <a:hlinkClick r:id="rId14"/>
                        </a:rPr>
                        <a:t>STSParr1@treorchycomp.org.uk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/>
                        <a:t>Hilary </a:t>
                      </a:r>
                      <a:r>
                        <a:rPr lang="en-US" sz="1800" b="0" i="0" u="none" strike="noStrike" noProof="0" err="1"/>
                        <a:t>Chivers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hlinkClick r:id="rId15"/>
                        </a:rPr>
                        <a:t>Hilary.chivers@uwtsd.ac.uk</a:t>
                      </a:r>
                      <a:endParaRPr lang="en-US" sz="1800" b="0" i="0" u="none" strike="noStrike" noProof="0"/>
                    </a:p>
                    <a:p>
                      <a:pPr lvl="0">
                        <a:buNone/>
                      </a:pPr>
                      <a:endParaRPr lang="en-US" sz="1800" b="0" i="0" u="none" strike="noStrike" noProof="0">
                        <a:latin typeface="Quire San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Daisy Wilson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  <a:hlinkClick r:id="rId16"/>
                        </a:rPr>
                        <a:t>d.wilson@uwtsd.ac.uk</a:t>
                      </a:r>
                    </a:p>
                    <a:p>
                      <a:pPr lvl="0">
                        <a:buNone/>
                      </a:pPr>
                      <a:endParaRPr lang="en-US" sz="1800" b="0" i="0" u="none" strike="noStrike" noProof="0">
                        <a:latin typeface="Quire San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39850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3262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873" y="414525"/>
            <a:ext cx="1095056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Networks</a:t>
            </a:r>
            <a:endParaRPr lang="cy-GB">
              <a:solidFill>
                <a:schemeClr val="bg1"/>
              </a:solidFill>
              <a:latin typeface="Calibri"/>
              <a:ea typeface="+mj-lt"/>
              <a:cs typeface="Calibri"/>
            </a:endParaRPr>
          </a:p>
          <a:p>
            <a:endParaRPr lang="en-US">
              <a:solidFill>
                <a:schemeClr val="bg1"/>
              </a:solidFill>
              <a:ea typeface="+mj-lt"/>
              <a:cs typeface="+mj-lt"/>
            </a:endParaRPr>
          </a:p>
        </p:txBody>
      </p:sp>
      <p:pic>
        <p:nvPicPr>
          <p:cNvPr id="14" name="Picture 15" descr="A picture containing text, outdoor, sign&#10;&#10;Description automatically generated">
            <a:extLst>
              <a:ext uri="{FF2B5EF4-FFF2-40B4-BE49-F238E27FC236}">
                <a16:creationId xmlns:a16="http://schemas.microsoft.com/office/drawing/2014/main" id="{2A9A0B18-51DF-2904-CCD9-3ABBB8D822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948" y="1714557"/>
            <a:ext cx="3150567" cy="147073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876D59F-3DE3-DF44-4442-9F0A970DDF3E}"/>
              </a:ext>
            </a:extLst>
          </p:cNvPr>
          <p:cNvSpPr txBox="1"/>
          <p:nvPr/>
        </p:nvSpPr>
        <p:spPr>
          <a:xfrm>
            <a:off x="3317245" y="1570987"/>
            <a:ext cx="336688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cs typeface="Quire Sans"/>
              </a:rPr>
              <a:t>Pembroke Dock Network</a:t>
            </a:r>
          </a:p>
        </p:txBody>
      </p:sp>
      <p:graphicFrame>
        <p:nvGraphicFramePr>
          <p:cNvPr id="8" name="Table 3">
            <a:extLst>
              <a:ext uri="{FF2B5EF4-FFF2-40B4-BE49-F238E27FC236}">
                <a16:creationId xmlns:a16="http://schemas.microsoft.com/office/drawing/2014/main" id="{6C7F30B9-0AEF-4F9F-3070-820A82B77D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9705288"/>
              </p:ext>
            </p:extLst>
          </p:nvPr>
        </p:nvGraphicFramePr>
        <p:xfrm>
          <a:off x="3417842" y="1955225"/>
          <a:ext cx="8689118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06436">
                  <a:extLst>
                    <a:ext uri="{9D8B030D-6E8A-4147-A177-3AD203B41FA5}">
                      <a16:colId xmlns:a16="http://schemas.microsoft.com/office/drawing/2014/main" val="1967066380"/>
                    </a:ext>
                  </a:extLst>
                </a:gridCol>
                <a:gridCol w="3014523">
                  <a:extLst>
                    <a:ext uri="{9D8B030D-6E8A-4147-A177-3AD203B41FA5}">
                      <a16:colId xmlns:a16="http://schemas.microsoft.com/office/drawing/2014/main" val="762992701"/>
                    </a:ext>
                  </a:extLst>
                </a:gridCol>
                <a:gridCol w="2668159">
                  <a:extLst>
                    <a:ext uri="{9D8B030D-6E8A-4147-A177-3AD203B41FA5}">
                      <a16:colId xmlns:a16="http://schemas.microsoft.com/office/drawing/2014/main" val="1534742484"/>
                    </a:ext>
                  </a:extLst>
                </a:gridCol>
              </a:tblGrid>
              <a:tr h="35218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Network Lead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Professional Tutor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Curriculum Tutor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2233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Katie Crockford-Morris </a:t>
                      </a:r>
                      <a:r>
                        <a:rPr lang="en-US" sz="1800" b="0" i="0" u="none" strike="noStrike" noProof="0">
                          <a:latin typeface="Quire Sans"/>
                          <a:hlinkClick r:id="rId4"/>
                        </a:rPr>
                        <a:t>Morrisk111@hwbmail.net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Diane Thomas </a:t>
                      </a:r>
                      <a:endParaRPr lang="en-US"/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  <a:hlinkClick r:id="rId5"/>
                        </a:rPr>
                        <a:t>D.B.Thomas@uwtsd.ac.uk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err="1">
                          <a:latin typeface="Quire Sans"/>
                        </a:rPr>
                        <a:t>TomCox</a:t>
                      </a:r>
                      <a:r>
                        <a:rPr lang="en-US" sz="1800" b="0" i="0" u="none" strike="noStrike" noProof="0">
                          <a:latin typeface="Quire Sans"/>
                        </a:rPr>
                        <a:t> </a:t>
                      </a:r>
                      <a:endParaRPr lang="en-US"/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  <a:hlinkClick r:id="rId6"/>
                        </a:rPr>
                        <a:t>t.cox@uwtsd.ac.uk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3985023"/>
                  </a:ext>
                </a:extLst>
              </a:tr>
            </a:tbl>
          </a:graphicData>
        </a:graphic>
      </p:graphicFrame>
      <p:pic>
        <p:nvPicPr>
          <p:cNvPr id="17" name="Picture 16" descr="A picture containing text, outdoor&#10;&#10;Description automatically generated">
            <a:extLst>
              <a:ext uri="{FF2B5EF4-FFF2-40B4-BE49-F238E27FC236}">
                <a16:creationId xmlns:a16="http://schemas.microsoft.com/office/drawing/2014/main" id="{62E5D6D3-C80A-37D2-1329-0B59F284DC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8958" y="5147633"/>
            <a:ext cx="3177463" cy="147437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BD4E5FD-8B3F-AE1F-6F4C-D54B42A5CDD5}"/>
              </a:ext>
            </a:extLst>
          </p:cNvPr>
          <p:cNvSpPr txBox="1"/>
          <p:nvPr/>
        </p:nvSpPr>
        <p:spPr>
          <a:xfrm>
            <a:off x="3377726" y="4947679"/>
            <a:ext cx="336688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cs typeface="Quire Sans"/>
              </a:rPr>
              <a:t>St.Thomas</a:t>
            </a:r>
            <a:r>
              <a:rPr lang="en-US" sz="2000" b="1">
                <a:cs typeface="Quire Sans"/>
              </a:rPr>
              <a:t> Network</a:t>
            </a:r>
          </a:p>
        </p:txBody>
      </p:sp>
      <p:graphicFrame>
        <p:nvGraphicFramePr>
          <p:cNvPr id="21" name="Table 3">
            <a:extLst>
              <a:ext uri="{FF2B5EF4-FFF2-40B4-BE49-F238E27FC236}">
                <a16:creationId xmlns:a16="http://schemas.microsoft.com/office/drawing/2014/main" id="{0B71B86F-8848-C095-02D5-5784B555B2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1157128"/>
              </p:ext>
            </p:extLst>
          </p:nvPr>
        </p:nvGraphicFramePr>
        <p:xfrm>
          <a:off x="3403898" y="5347291"/>
          <a:ext cx="8715316" cy="1288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3455">
                  <a:extLst>
                    <a:ext uri="{9D8B030D-6E8A-4147-A177-3AD203B41FA5}">
                      <a16:colId xmlns:a16="http://schemas.microsoft.com/office/drawing/2014/main" val="1967066380"/>
                    </a:ext>
                  </a:extLst>
                </a:gridCol>
                <a:gridCol w="2656935">
                  <a:extLst>
                    <a:ext uri="{9D8B030D-6E8A-4147-A177-3AD203B41FA5}">
                      <a16:colId xmlns:a16="http://schemas.microsoft.com/office/drawing/2014/main" val="762992701"/>
                    </a:ext>
                  </a:extLst>
                </a:gridCol>
                <a:gridCol w="3274926">
                  <a:extLst>
                    <a:ext uri="{9D8B030D-6E8A-4147-A177-3AD203B41FA5}">
                      <a16:colId xmlns:a16="http://schemas.microsoft.com/office/drawing/2014/main" val="1534742484"/>
                    </a:ext>
                  </a:extLst>
                </a:gridCol>
              </a:tblGrid>
              <a:tr h="37407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Network Lead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Professional Tutor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Curriculum Tutor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2233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Rebecca Taylor </a:t>
                      </a:r>
                      <a:r>
                        <a:rPr lang="en-US" sz="1800" b="0" i="0" u="none" strike="noStrike" noProof="0">
                          <a:latin typeface="Quire Sans"/>
                          <a:hlinkClick r:id="rId8"/>
                        </a:rPr>
                        <a:t>TaylorR175@hwbcymru.net</a:t>
                      </a:r>
                      <a:endParaRPr lang="en-US" sz="1800" b="0" i="0" u="none" strike="noStrike" noProof="0">
                        <a:latin typeface="Quire San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/>
                        <a:t>Helen Williams</a:t>
                      </a:r>
                      <a:endParaRPr lang="en-US" sz="1800" b="0" i="0" u="none" strike="noStrike" noProof="0">
                        <a:hlinkClick r:id="rId9"/>
                      </a:endParaRP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hlinkClick r:id="rId10"/>
                        </a:rPr>
                        <a:t>h.williams1@uwtsd.ac.uk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800" b="0" i="0" u="none" strike="noStrik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</a:rPr>
                        <a:t>Laura Emmanuel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Quire Sans"/>
                          <a:hlinkClick r:id="rId11"/>
                        </a:rPr>
                        <a:t>Laura.emmanuel@uwtsd.ac.uk</a:t>
                      </a:r>
                      <a:endParaRPr lang="en-US" sz="1800" b="0" i="0" u="none" strike="noStrike" noProof="0">
                        <a:latin typeface="Quire Sans"/>
                      </a:endParaRPr>
                    </a:p>
                    <a:p>
                      <a:pPr lvl="0">
                        <a:buNone/>
                      </a:pPr>
                      <a:endParaRPr lang="en-US" sz="1800" b="0" i="0" u="none" strike="noStrike" noProof="0">
                        <a:latin typeface="Quire San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3985023"/>
                  </a:ext>
                </a:extLst>
              </a:tr>
            </a:tbl>
          </a:graphicData>
        </a:graphic>
      </p:graphicFrame>
      <p:pic>
        <p:nvPicPr>
          <p:cNvPr id="4" name="Picture 18" descr="Diagram, map&#10;&#10;Description automatically generated">
            <a:extLst>
              <a:ext uri="{FF2B5EF4-FFF2-40B4-BE49-F238E27FC236}">
                <a16:creationId xmlns:a16="http://schemas.microsoft.com/office/drawing/2014/main" id="{11A41E5B-E7F8-72D4-DFC3-3A962A09B18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8679" y="3429711"/>
            <a:ext cx="3088980" cy="12842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9F11CF-05AD-D0E8-3295-F1955EC7A631}"/>
              </a:ext>
            </a:extLst>
          </p:cNvPr>
          <p:cNvSpPr txBox="1"/>
          <p:nvPr/>
        </p:nvSpPr>
        <p:spPr>
          <a:xfrm>
            <a:off x="3314236" y="3262775"/>
            <a:ext cx="336688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cs typeface="Quire Sans"/>
              </a:rPr>
              <a:t>Cadle Network</a:t>
            </a:r>
          </a:p>
        </p:txBody>
      </p:sp>
      <p:graphicFrame>
        <p:nvGraphicFramePr>
          <p:cNvPr id="20" name="Table 3">
            <a:extLst>
              <a:ext uri="{FF2B5EF4-FFF2-40B4-BE49-F238E27FC236}">
                <a16:creationId xmlns:a16="http://schemas.microsoft.com/office/drawing/2014/main" id="{36043810-392D-65CC-5367-E42904B123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091404"/>
              </p:ext>
            </p:extLst>
          </p:nvPr>
        </p:nvGraphicFramePr>
        <p:xfrm>
          <a:off x="3319417" y="3668836"/>
          <a:ext cx="8757292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9098">
                  <a:extLst>
                    <a:ext uri="{9D8B030D-6E8A-4147-A177-3AD203B41FA5}">
                      <a16:colId xmlns:a16="http://schemas.microsoft.com/office/drawing/2014/main" val="1967066380"/>
                    </a:ext>
                  </a:extLst>
                </a:gridCol>
                <a:gridCol w="2660895">
                  <a:extLst>
                    <a:ext uri="{9D8B030D-6E8A-4147-A177-3AD203B41FA5}">
                      <a16:colId xmlns:a16="http://schemas.microsoft.com/office/drawing/2014/main" val="762992701"/>
                    </a:ext>
                  </a:extLst>
                </a:gridCol>
                <a:gridCol w="3177299">
                  <a:extLst>
                    <a:ext uri="{9D8B030D-6E8A-4147-A177-3AD203B41FA5}">
                      <a16:colId xmlns:a16="http://schemas.microsoft.com/office/drawing/2014/main" val="1534742484"/>
                    </a:ext>
                  </a:extLst>
                </a:gridCol>
              </a:tblGrid>
              <a:tr h="35218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</a:rPr>
                        <a:t>Network Lead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</a:rPr>
                        <a:t>Professional Tutor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</a:rPr>
                        <a:t>Curriculum Tutor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2233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/>
                        <a:t>Jamie Davies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hlinkClick r:id="rId13"/>
                        </a:rPr>
                        <a:t>DaviesJ302@hwbcymru.net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/>
                        <a:t>Diane Thomas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hlinkClick r:id="rId14"/>
                        </a:rPr>
                        <a:t>d.b.thomas@uwtsd.ac.uk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/>
                        <a:t>Jessica Roberts </a:t>
                      </a:r>
                      <a:r>
                        <a:rPr lang="en-US" sz="1800" b="0" i="0" u="none" strike="noStrike" noProof="0" dirty="0">
                          <a:hlinkClick r:id="rId15"/>
                        </a:rPr>
                        <a:t>jessica.roberts@uwtsd.ac.uk</a:t>
                      </a:r>
                      <a:endParaRPr lang="en-US" sz="1800" b="0" i="0" u="none" strike="noStrike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39850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50853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873" y="414525"/>
            <a:ext cx="1095056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Networks</a:t>
            </a:r>
            <a:endParaRPr lang="cy-GB">
              <a:solidFill>
                <a:schemeClr val="bg1"/>
              </a:solidFill>
              <a:latin typeface="Calibri"/>
              <a:ea typeface="+mj-lt"/>
              <a:cs typeface="Calibri"/>
            </a:endParaRPr>
          </a:p>
          <a:p>
            <a:endParaRPr lang="en-US">
              <a:solidFill>
                <a:schemeClr val="bg1"/>
              </a:solidFill>
              <a:ea typeface="+mj-lt"/>
              <a:cs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F30E72-888C-478F-66BC-2551592943DB}"/>
              </a:ext>
            </a:extLst>
          </p:cNvPr>
          <p:cNvSpPr txBox="1"/>
          <p:nvPr/>
        </p:nvSpPr>
        <p:spPr>
          <a:xfrm>
            <a:off x="3246194" y="1842148"/>
            <a:ext cx="336688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cs typeface="Quire Sans"/>
              </a:rPr>
              <a:t>Cwm </a:t>
            </a:r>
            <a:r>
              <a:rPr lang="en-US" sz="2000" b="1" dirty="0" err="1">
                <a:cs typeface="Quire Sans"/>
              </a:rPr>
              <a:t>Brombil</a:t>
            </a:r>
            <a:r>
              <a:rPr lang="en-US" sz="2000" b="1" dirty="0">
                <a:cs typeface="Quire Sans"/>
              </a:rPr>
              <a:t> Network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808C8C-4121-0C72-F517-D16C103453D5}"/>
              </a:ext>
            </a:extLst>
          </p:cNvPr>
          <p:cNvSpPr txBox="1"/>
          <p:nvPr/>
        </p:nvSpPr>
        <p:spPr>
          <a:xfrm>
            <a:off x="3318256" y="4086095"/>
            <a:ext cx="336688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cs typeface="Quire Sans"/>
              </a:rPr>
              <a:t>Maes </a:t>
            </a:r>
            <a:r>
              <a:rPr lang="en-US" sz="2000" b="1" dirty="0" err="1">
                <a:cs typeface="Quire Sans"/>
              </a:rPr>
              <a:t>Yr</a:t>
            </a:r>
            <a:r>
              <a:rPr lang="en-US" sz="2000" b="1" dirty="0">
                <a:cs typeface="Quire Sans"/>
              </a:rPr>
              <a:t> Haul Network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8C85193-DF96-D715-013E-BE5798CE17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4287689"/>
              </p:ext>
            </p:extLst>
          </p:nvPr>
        </p:nvGraphicFramePr>
        <p:xfrm>
          <a:off x="3307053" y="2245322"/>
          <a:ext cx="8831972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1607">
                  <a:extLst>
                    <a:ext uri="{9D8B030D-6E8A-4147-A177-3AD203B41FA5}">
                      <a16:colId xmlns:a16="http://schemas.microsoft.com/office/drawing/2014/main" val="1967066380"/>
                    </a:ext>
                  </a:extLst>
                </a:gridCol>
                <a:gridCol w="2941605">
                  <a:extLst>
                    <a:ext uri="{9D8B030D-6E8A-4147-A177-3AD203B41FA5}">
                      <a16:colId xmlns:a16="http://schemas.microsoft.com/office/drawing/2014/main" val="762992701"/>
                    </a:ext>
                  </a:extLst>
                </a:gridCol>
                <a:gridCol w="2948760">
                  <a:extLst>
                    <a:ext uri="{9D8B030D-6E8A-4147-A177-3AD203B41FA5}">
                      <a16:colId xmlns:a16="http://schemas.microsoft.com/office/drawing/2014/main" val="1534742484"/>
                    </a:ext>
                  </a:extLst>
                </a:gridCol>
              </a:tblGrid>
              <a:tr h="36374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</a:rPr>
                        <a:t>Network Lead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</a:rPr>
                        <a:t>Professional Tutor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</a:rPr>
                        <a:t>Curriculum Tutor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2233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</a:rPr>
                        <a:t>Liz Curson</a:t>
                      </a:r>
                      <a:endParaRPr lang="en-US" sz="1800" dirty="0"/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  <a:hlinkClick r:id="rId3"/>
                        </a:rPr>
                        <a:t>Cursone@hwbmail.net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/>
                        <a:t>Helen Williams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hlinkClick r:id="rId4"/>
                        </a:rPr>
                        <a:t>h.williams1@uwtsd.ac.uk</a:t>
                      </a:r>
                      <a:endParaRPr lang="en-US" sz="1800" b="0" i="0" u="none" strike="noStrik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</a:rPr>
                        <a:t>Alison Evans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  <a:hlinkClick r:id="rId5"/>
                        </a:rPr>
                        <a:t>Alison.evans2@uwtsd.ac.uk</a:t>
                      </a:r>
                      <a:endParaRPr lang="en-US" sz="1800" b="0" i="0" u="none" strike="noStrike" noProof="0" dirty="0">
                        <a:latin typeface="Quire Sans"/>
                      </a:endParaRPr>
                    </a:p>
                    <a:p>
                      <a:pPr lvl="0">
                        <a:buNone/>
                      </a:pPr>
                      <a:endParaRPr lang="en-US" sz="1800" b="0" i="0" u="none" strike="noStrike" noProof="0">
                        <a:latin typeface="Quire San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3985023"/>
                  </a:ext>
                </a:extLst>
              </a:tr>
            </a:tbl>
          </a:graphicData>
        </a:graphic>
      </p:graphicFrame>
      <p:graphicFrame>
        <p:nvGraphicFramePr>
          <p:cNvPr id="6" name="Table 3">
            <a:extLst>
              <a:ext uri="{FF2B5EF4-FFF2-40B4-BE49-F238E27FC236}">
                <a16:creationId xmlns:a16="http://schemas.microsoft.com/office/drawing/2014/main" id="{BEE48E74-54FD-B752-3AE2-0F05E64889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1351694"/>
              </p:ext>
            </p:extLst>
          </p:nvPr>
        </p:nvGraphicFramePr>
        <p:xfrm>
          <a:off x="3321169" y="4485736"/>
          <a:ext cx="8803182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3675">
                  <a:extLst>
                    <a:ext uri="{9D8B030D-6E8A-4147-A177-3AD203B41FA5}">
                      <a16:colId xmlns:a16="http://schemas.microsoft.com/office/drawing/2014/main" val="1967066380"/>
                    </a:ext>
                  </a:extLst>
                </a:gridCol>
                <a:gridCol w="3210460">
                  <a:extLst>
                    <a:ext uri="{9D8B030D-6E8A-4147-A177-3AD203B41FA5}">
                      <a16:colId xmlns:a16="http://schemas.microsoft.com/office/drawing/2014/main" val="762992701"/>
                    </a:ext>
                  </a:extLst>
                </a:gridCol>
                <a:gridCol w="2999047">
                  <a:extLst>
                    <a:ext uri="{9D8B030D-6E8A-4147-A177-3AD203B41FA5}">
                      <a16:colId xmlns:a16="http://schemas.microsoft.com/office/drawing/2014/main" val="1534742484"/>
                    </a:ext>
                  </a:extLst>
                </a:gridCol>
              </a:tblGrid>
              <a:tr h="35218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</a:rPr>
                        <a:t>Network Lead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</a:rPr>
                        <a:t>Professional Tutor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</a:rPr>
                        <a:t>Curriculum Tutor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2233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</a:rPr>
                        <a:t>Joanna </a:t>
                      </a:r>
                      <a:r>
                        <a:rPr lang="en-US" sz="1800" b="0" i="0" u="none" strike="noStrike" noProof="0" dirty="0" err="1">
                          <a:latin typeface="Quire Sans"/>
                        </a:rPr>
                        <a:t>Kenifick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  <a:hlinkClick r:id="rId6"/>
                        </a:rPr>
                        <a:t>Joanna.kenifick@maesyrhaulps.bridgend.cymru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 dirty="0"/>
                        <a:t>Kathryn Edwards</a:t>
                      </a:r>
                      <a:endParaRPr lang="en-US" sz="1800" b="0" i="0" u="none" strike="noStrike" noProof="0" dirty="0" err="1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 dirty="0">
                          <a:hlinkClick r:id="rId7"/>
                        </a:rPr>
                        <a:t>Kathryn.edwards@uwtsd.ac.uk</a:t>
                      </a:r>
                      <a:endParaRPr lang="en-US" sz="1800" b="0" i="0" u="none" strike="noStrike" noProof="0" dirty="0"/>
                    </a:p>
                    <a:p>
                      <a:pPr lvl="0">
                        <a:buNone/>
                      </a:pPr>
                      <a:endParaRPr lang="en-US" sz="1800" b="0" i="0" u="none" strike="noStrike" noProof="0">
                        <a:latin typeface="Quire San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</a:rPr>
                        <a:t>Rachel Bendall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Quire Sans"/>
                          <a:hlinkClick r:id="rId8"/>
                        </a:rPr>
                        <a:t>Rachel.bendall@uwtsd.ac.uk</a:t>
                      </a:r>
                      <a:endParaRPr lang="en-US" sz="1800" b="0" i="0" u="none" strike="noStrike" noProof="0" dirty="0">
                        <a:latin typeface="Quire San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3985023"/>
                  </a:ext>
                </a:extLst>
              </a:tr>
            </a:tbl>
          </a:graphicData>
        </a:graphic>
      </p:graphicFrame>
      <p:pic>
        <p:nvPicPr>
          <p:cNvPr id="5" name="Picture 4" descr="A building with a parking lot&#10;&#10;Description automatically generated">
            <a:extLst>
              <a:ext uri="{FF2B5EF4-FFF2-40B4-BE49-F238E27FC236}">
                <a16:creationId xmlns:a16="http://schemas.microsoft.com/office/drawing/2014/main" id="{9E7814AA-18E0-F55F-C143-8D50157FB94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9588" y="2174334"/>
            <a:ext cx="2994803" cy="1323199"/>
          </a:xfrm>
          <a:prstGeom prst="rect">
            <a:avLst/>
          </a:prstGeom>
        </p:spPr>
      </p:pic>
      <p:pic>
        <p:nvPicPr>
          <p:cNvPr id="16" name="Picture 15" descr="A gated entrance to a building&#10;&#10;Description automatically generated">
            <a:extLst>
              <a:ext uri="{FF2B5EF4-FFF2-40B4-BE49-F238E27FC236}">
                <a16:creationId xmlns:a16="http://schemas.microsoft.com/office/drawing/2014/main" id="{A1B669A9-6E61-26A3-BC25-6A7211C231A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52400" y="4486881"/>
            <a:ext cx="3001992" cy="1356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2354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873" y="414525"/>
            <a:ext cx="10950561" cy="11592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Networks – What school will I attend on PTE?</a:t>
            </a:r>
            <a:endParaRPr lang="cy-GB">
              <a:solidFill>
                <a:schemeClr val="bg1"/>
              </a:solidFill>
              <a:latin typeface="Calibri"/>
              <a:ea typeface="+mj-lt"/>
              <a:cs typeface="Calibri"/>
            </a:endParaRPr>
          </a:p>
          <a:p>
            <a:endParaRPr lang="en-US">
              <a:solidFill>
                <a:schemeClr val="bg1"/>
              </a:solidFill>
              <a:ea typeface="+mj-lt"/>
              <a:cs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F30E72-888C-478F-66BC-2551592943DB}"/>
              </a:ext>
            </a:extLst>
          </p:cNvPr>
          <p:cNvSpPr txBox="1"/>
          <p:nvPr/>
        </p:nvSpPr>
        <p:spPr>
          <a:xfrm>
            <a:off x="1242541" y="3105159"/>
            <a:ext cx="2182265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+mn-lt"/>
                <a:cs typeface="+mn-lt"/>
              </a:rPr>
              <a:t>When will I know which school I am placed in?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3A5C8780-AAFE-C157-F1CD-794A0094AC07}"/>
              </a:ext>
            </a:extLst>
          </p:cNvPr>
          <p:cNvSpPr/>
          <p:nvPr/>
        </p:nvSpPr>
        <p:spPr>
          <a:xfrm>
            <a:off x="4996180" y="3618143"/>
            <a:ext cx="2343629" cy="5891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2C4C9B82-BE4E-0E73-511D-4815B445E8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45" y="2984006"/>
            <a:ext cx="1318323" cy="1856488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59F0789B-412C-DF65-204E-EC33DF5D5273}"/>
              </a:ext>
            </a:extLst>
          </p:cNvPr>
          <p:cNvSpPr txBox="1"/>
          <p:nvPr/>
        </p:nvSpPr>
        <p:spPr>
          <a:xfrm>
            <a:off x="4260795" y="4926744"/>
            <a:ext cx="1759643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400" b="1">
              <a:cs typeface="Quire Sans"/>
            </a:endParaRPr>
          </a:p>
          <a:p>
            <a:endParaRPr lang="en-US">
              <a:cs typeface="Quire Sans"/>
            </a:endParaRPr>
          </a:p>
        </p:txBody>
      </p:sp>
      <p:pic>
        <p:nvPicPr>
          <p:cNvPr id="3" name="Picture 2" descr="A calendar with a number on it&#10;&#10;Description automatically generated">
            <a:extLst>
              <a:ext uri="{FF2B5EF4-FFF2-40B4-BE49-F238E27FC236}">
                <a16:creationId xmlns:a16="http://schemas.microsoft.com/office/drawing/2014/main" id="{92F2E476-9EC2-9E12-AD08-7ED32981B7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4287" y="2792151"/>
            <a:ext cx="2304691" cy="222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003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873" y="414525"/>
            <a:ext cx="1095056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3100">
                <a:solidFill>
                  <a:schemeClr val="bg1"/>
                </a:solidFill>
                <a:ea typeface="+mj-lt"/>
                <a:cs typeface="+mj-lt"/>
              </a:rPr>
              <a:t>Role of the Professional Tutor</a:t>
            </a:r>
          </a:p>
          <a:p>
            <a:endParaRPr lang="en-US">
              <a:solidFill>
                <a:schemeClr val="bg1"/>
              </a:solidFill>
              <a:ea typeface="+mj-lt"/>
              <a:cs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F30E72-888C-478F-66BC-2551592943DB}"/>
              </a:ext>
            </a:extLst>
          </p:cNvPr>
          <p:cNvSpPr txBox="1"/>
          <p:nvPr/>
        </p:nvSpPr>
        <p:spPr>
          <a:xfrm>
            <a:off x="2529" y="1572538"/>
            <a:ext cx="12183203" cy="54322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800">
                <a:ea typeface="+mn-lt"/>
                <a:cs typeface="+mn-lt"/>
              </a:rPr>
              <a:t>I am </a:t>
            </a:r>
            <a:r>
              <a:rPr lang="en-GB" sz="2800" u="sng">
                <a:ea typeface="+mn-lt"/>
                <a:cs typeface="+mn-lt"/>
              </a:rPr>
              <a:t>here to help you</a:t>
            </a:r>
            <a:r>
              <a:rPr lang="en-GB" sz="2800">
                <a:ea typeface="+mn-lt"/>
                <a:cs typeface="+mn-lt"/>
              </a:rPr>
              <a:t> with any aspect of your experience in school.</a:t>
            </a:r>
            <a:endParaRPr lang="en-US" sz="2800">
              <a:ea typeface="+mn-lt"/>
              <a:cs typeface="+mn-lt"/>
            </a:endParaRP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800">
                <a:ea typeface="+mn-lt"/>
                <a:cs typeface="+mn-lt"/>
              </a:rPr>
              <a:t>I am the person in University to ask when you have questions about </a:t>
            </a:r>
            <a:r>
              <a:rPr lang="en-GB" sz="2800" u="sng">
                <a:ea typeface="+mn-lt"/>
                <a:cs typeface="+mn-lt"/>
              </a:rPr>
              <a:t>school-based training experiences.</a:t>
            </a:r>
            <a:endParaRPr lang="en-US" sz="2800" u="sng">
              <a:ea typeface="+mn-lt"/>
              <a:cs typeface="+mn-lt"/>
            </a:endParaRP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800">
                <a:ea typeface="+mn-lt"/>
                <a:cs typeface="+mn-lt"/>
              </a:rPr>
              <a:t>I will be checking that all student teachers in a Network have a </a:t>
            </a:r>
            <a:r>
              <a:rPr lang="en-GB" sz="2800" u="sng">
                <a:ea typeface="+mn-lt"/>
                <a:cs typeface="+mn-lt"/>
              </a:rPr>
              <a:t>parity of opportunity and experience. </a:t>
            </a:r>
            <a:endParaRPr lang="en-US" sz="2800" u="sng">
              <a:ea typeface="+mn-lt"/>
              <a:cs typeface="+mn-lt"/>
            </a:endParaRP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800">
                <a:ea typeface="+mn-lt"/>
                <a:cs typeface="+mn-lt"/>
              </a:rPr>
              <a:t>I will be visiting schools to do this for </a:t>
            </a:r>
            <a:r>
              <a:rPr lang="en-GB" sz="2800" u="sng">
                <a:ea typeface="+mn-lt"/>
                <a:cs typeface="+mn-lt"/>
              </a:rPr>
              <a:t>QA purposes </a:t>
            </a:r>
            <a:r>
              <a:rPr lang="en-GB" sz="2800">
                <a:ea typeface="+mn-lt"/>
                <a:cs typeface="+mn-lt"/>
              </a:rPr>
              <a:t>–to talk to student teachers, class mentors and senior mentors.</a:t>
            </a:r>
          </a:p>
          <a:p>
            <a:endParaRPr lang="en-US" sz="2800" b="1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236362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-1171" y="828952"/>
            <a:ext cx="2741908" cy="396199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err="1">
                <a:solidFill>
                  <a:srgbClr val="0070C0"/>
                </a:solidFill>
              </a:rPr>
              <a:t>Tîm</a:t>
            </a:r>
            <a:r>
              <a:rPr lang="en-GB" sz="4000" b="1">
                <a:solidFill>
                  <a:srgbClr val="0070C0"/>
                </a:solidFill>
              </a:rPr>
              <a:t> o </a:t>
            </a:r>
            <a:r>
              <a:rPr lang="en-GB" sz="4000" b="1" err="1">
                <a:solidFill>
                  <a:srgbClr val="0070C0"/>
                </a:solidFill>
              </a:rPr>
              <a:t>gwmpas</a:t>
            </a:r>
            <a:r>
              <a:rPr lang="en-GB" sz="4000" b="1">
                <a:solidFill>
                  <a:srgbClr val="0070C0"/>
                </a:solidFill>
              </a:rPr>
              <a:t> y </a:t>
            </a:r>
            <a:r>
              <a:rPr lang="en-GB" sz="4000" b="1" err="1">
                <a:solidFill>
                  <a:srgbClr val="0070C0"/>
                </a:solidFill>
              </a:rPr>
              <a:t>darpar</a:t>
            </a:r>
            <a:r>
              <a:rPr lang="en-GB" sz="4000" b="1">
                <a:solidFill>
                  <a:srgbClr val="0070C0"/>
                </a:solidFill>
              </a:rPr>
              <a:t> </a:t>
            </a:r>
            <a:r>
              <a:rPr lang="en-GB" sz="4000" b="1" err="1">
                <a:solidFill>
                  <a:srgbClr val="0070C0"/>
                </a:solidFill>
              </a:rPr>
              <a:t>athro</a:t>
            </a:r>
            <a:r>
              <a:rPr lang="en-GB" sz="4000" b="1">
                <a:solidFill>
                  <a:srgbClr val="0070C0"/>
                </a:solidFill>
              </a:rPr>
              <a:t>.</a:t>
            </a:r>
            <a:br>
              <a:rPr lang="en-GB" sz="4000" b="1">
                <a:solidFill>
                  <a:srgbClr val="0070C0"/>
                </a:solidFill>
              </a:rPr>
            </a:br>
            <a:br>
              <a:rPr lang="en-GB" sz="4000" b="1">
                <a:solidFill>
                  <a:srgbClr val="0070C0"/>
                </a:solidFill>
              </a:rPr>
            </a:br>
            <a:r>
              <a:rPr lang="en-GB" sz="4000" b="1">
                <a:solidFill>
                  <a:srgbClr val="0070C0"/>
                </a:solidFill>
              </a:rPr>
              <a:t>Team around the student-teacher</a:t>
            </a:r>
            <a:endParaRPr lang="en-GB" sz="4000" b="1">
              <a:solidFill>
                <a:srgbClr val="0070C0"/>
              </a:solidFill>
              <a:cs typeface="Calibri Light"/>
            </a:endParaRPr>
          </a:p>
        </p:txBody>
      </p:sp>
      <p:sp>
        <p:nvSpPr>
          <p:cNvPr id="13" name="Content Placeholder 12"/>
          <p:cNvSpPr>
            <a:spLocks noGrp="1"/>
          </p:cNvSpPr>
          <p:nvPr>
            <p:ph sz="half" idx="1"/>
          </p:nvPr>
        </p:nvSpPr>
        <p:spPr>
          <a:xfrm>
            <a:off x="1969050" y="1922826"/>
            <a:ext cx="8295539" cy="295157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</p:txBody>
      </p:sp>
      <p:pic>
        <p:nvPicPr>
          <p:cNvPr id="49" name="Picture 49" descr="Diagram&#10;&#10;Description automatically generated">
            <a:extLst>
              <a:ext uri="{FF2B5EF4-FFF2-40B4-BE49-F238E27FC236}">
                <a16:creationId xmlns:a16="http://schemas.microsoft.com/office/drawing/2014/main" id="{EFE630CF-82C4-E79B-CC05-EC451B2386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4005" y="-39620"/>
            <a:ext cx="9361891" cy="689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2069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873" y="414525"/>
            <a:ext cx="1095056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3100">
                <a:solidFill>
                  <a:schemeClr val="bg1"/>
                </a:solidFill>
              </a:rPr>
              <a:t>Who supports you on PTE?</a:t>
            </a:r>
          </a:p>
          <a:p>
            <a:endParaRPr lang="en-US">
              <a:solidFill>
                <a:schemeClr val="bg1"/>
              </a:solidFill>
              <a:ea typeface="+mj-lt"/>
              <a:cs typeface="+mj-lt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2900268-CB93-94DE-D01E-39783A50A8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3373361"/>
              </p:ext>
            </p:extLst>
          </p:nvPr>
        </p:nvGraphicFramePr>
        <p:xfrm>
          <a:off x="-7650" y="1285440"/>
          <a:ext cx="12188409" cy="5588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83197">
                  <a:extLst>
                    <a:ext uri="{9D8B030D-6E8A-4147-A177-3AD203B41FA5}">
                      <a16:colId xmlns:a16="http://schemas.microsoft.com/office/drawing/2014/main" val="586479455"/>
                    </a:ext>
                  </a:extLst>
                </a:gridCol>
                <a:gridCol w="10805212">
                  <a:extLst>
                    <a:ext uri="{9D8B030D-6E8A-4147-A177-3AD203B41FA5}">
                      <a16:colId xmlns:a16="http://schemas.microsoft.com/office/drawing/2014/main" val="818237214"/>
                    </a:ext>
                  </a:extLst>
                </a:gridCol>
              </a:tblGrid>
              <a:tr h="129811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Network Lead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/>
                        <a:t>A senior member of staff within the lead school with designated time for the development of the APLP. The Network Lead co-ordinates ITE activity, maintains good communication and feeds into quality assurance processes across the network.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1657984"/>
                  </a:ext>
                </a:extLst>
              </a:tr>
              <a:tr h="208651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Senior Mentor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40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cs typeface="Times New Roman"/>
                        </a:rPr>
                        <a:t>A </a:t>
                      </a:r>
                      <a:r>
                        <a:rPr lang="en-GB"/>
                        <a:t>senior member of the teaching staff who is responsible for co-ordinating Professional Teaching Experience (PTE) for a number of student-teachers in a partner school (within a network) and supports specific aspects of PTE, e.g. joint lesson observation, contingency process. The Senior Mentor is responsible for the QA of the provision within the partner school.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44690193"/>
                  </a:ext>
                </a:extLst>
              </a:tr>
              <a:tr h="129811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Class</a:t>
                      </a:r>
                      <a:endParaRPr lang="en-GB" sz="1800">
                        <a:effectLst/>
                        <a:latin typeface="Calibri"/>
                        <a:cs typeface="Times New Roman"/>
                      </a:endParaRPr>
                    </a:p>
                    <a:p>
                      <a:pPr lvl="0">
                        <a:lnSpc>
                          <a:spcPct val="15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effectLst/>
                        </a:rPr>
                        <a:t>Mentor</a:t>
                      </a: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400"/>
                        </a:spcAft>
                      </a:pPr>
                      <a:r>
                        <a:rPr lang="en-GB"/>
                        <a:t>The first port of call during PTE who supports the student-teacher in collating evidence for QTS and becoming an independent teacher. The Class Mentor supports the student-teacher’s subject knowledge and pedagogical knowledge development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6389617"/>
                  </a:ext>
                </a:extLst>
              </a:tr>
              <a:tr h="9052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University Tutor (Prof)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/>
                        <a:t>A university tutor linked to a network who supports all aspects of network working including assessment of QTS, placements and mentoring.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764836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27530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386" y="93351"/>
            <a:ext cx="1128432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100" b="1" err="1">
                <a:solidFill>
                  <a:schemeClr val="bg1"/>
                </a:solidFill>
                <a:ea typeface="+mj-lt"/>
                <a:cs typeface="+mj-lt"/>
              </a:rPr>
              <a:t>Llif</a:t>
            </a:r>
            <a:r>
              <a:rPr lang="en-GB" sz="3100" b="1">
                <a:solidFill>
                  <a:schemeClr val="bg1"/>
                </a:solidFill>
                <a:ea typeface="+mj-lt"/>
                <a:cs typeface="+mj-lt"/>
              </a:rPr>
              <a:t> </a:t>
            </a:r>
            <a:r>
              <a:rPr lang="en-GB" sz="3100" b="1" err="1">
                <a:solidFill>
                  <a:schemeClr val="bg1"/>
                </a:solidFill>
                <a:ea typeface="+mj-lt"/>
                <a:cs typeface="+mj-lt"/>
              </a:rPr>
              <a:t>gwybodaeth</a:t>
            </a:r>
            <a:r>
              <a:rPr lang="en-GB" sz="3100" b="1">
                <a:solidFill>
                  <a:schemeClr val="bg1"/>
                </a:solidFill>
                <a:ea typeface="+mj-lt"/>
                <a:cs typeface="+mj-lt"/>
              </a:rPr>
              <a:t> </a:t>
            </a:r>
            <a:r>
              <a:rPr lang="en-GB" sz="3100" b="1" err="1">
                <a:solidFill>
                  <a:schemeClr val="bg1"/>
                </a:solidFill>
                <a:ea typeface="+mj-lt"/>
                <a:cs typeface="+mj-lt"/>
              </a:rPr>
              <a:t>o’r</a:t>
            </a:r>
            <a:r>
              <a:rPr lang="en-GB" sz="3100" b="1">
                <a:solidFill>
                  <a:schemeClr val="bg1"/>
                </a:solidFill>
                <a:ea typeface="+mj-lt"/>
                <a:cs typeface="+mj-lt"/>
              </a:rPr>
              <a:t> </a:t>
            </a:r>
            <a:r>
              <a:rPr lang="en-GB" sz="3100" b="1" err="1">
                <a:solidFill>
                  <a:schemeClr val="bg1"/>
                </a:solidFill>
                <a:ea typeface="+mj-lt"/>
                <a:cs typeface="+mj-lt"/>
              </a:rPr>
              <a:t>ysgol</a:t>
            </a:r>
            <a:r>
              <a:rPr lang="en-GB" sz="3100" b="1">
                <a:solidFill>
                  <a:schemeClr val="bg1"/>
                </a:solidFill>
                <a:ea typeface="+mj-lt"/>
                <a:cs typeface="+mj-lt"/>
              </a:rPr>
              <a:t> / Information flow from school</a:t>
            </a:r>
            <a:endParaRPr lang="en-US" sz="3100">
              <a:solidFill>
                <a:schemeClr val="bg1"/>
              </a:solidFill>
              <a:ea typeface="+mj-lt"/>
              <a:cs typeface="+mj-lt"/>
            </a:endParaRP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E6D48083-C4D2-4158-CC1E-8F9CD8FE781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82509700"/>
              </p:ext>
            </p:extLst>
          </p:nvPr>
        </p:nvGraphicFramePr>
        <p:xfrm>
          <a:off x="-294861" y="1576993"/>
          <a:ext cx="12928040" cy="5281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685208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520" y="788054"/>
            <a:ext cx="1095056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3600" b="1">
                <a:solidFill>
                  <a:schemeClr val="bg1"/>
                </a:solidFill>
                <a:ea typeface="+mj-lt"/>
                <a:cs typeface="+mj-lt"/>
              </a:rPr>
              <a:t>What type of teacher do you want to be?</a:t>
            </a:r>
            <a:endParaRPr lang="en-US" sz="3600">
              <a:solidFill>
                <a:schemeClr val="bg1"/>
              </a:solidFill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3100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  <a:ea typeface="+mj-lt"/>
              <a:cs typeface="+mj-lt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F0B060C0-843D-8C22-94A2-74BF1D5FF114}"/>
              </a:ext>
            </a:extLst>
          </p:cNvPr>
          <p:cNvSpPr txBox="1">
            <a:spLocks/>
          </p:cNvSpPr>
          <p:nvPr/>
        </p:nvSpPr>
        <p:spPr>
          <a:xfrm>
            <a:off x="3242235" y="1371874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>
                  <a:lumMod val="60000"/>
                  <a:lumOff val="40000"/>
                </a:schemeClr>
              </a:solidFill>
              <a:cs typeface="Calibri"/>
            </a:endParaRPr>
          </a:p>
          <a:p>
            <a:r>
              <a:rPr lang="en-US">
                <a:solidFill>
                  <a:schemeClr val="tx1">
                    <a:lumMod val="60000"/>
                    <a:lumOff val="40000"/>
                  </a:schemeClr>
                </a:solidFill>
                <a:cs typeface="Calibri"/>
              </a:rPr>
              <a:t>What is important to you?</a:t>
            </a:r>
          </a:p>
          <a:p>
            <a:r>
              <a:rPr lang="en-US">
                <a:solidFill>
                  <a:schemeClr val="tx1">
                    <a:lumMod val="60000"/>
                    <a:lumOff val="40000"/>
                  </a:schemeClr>
                </a:solidFill>
                <a:cs typeface="Calibri"/>
              </a:rPr>
              <a:t>How will you aim to act/behave as a teacher?</a:t>
            </a:r>
          </a:p>
          <a:p>
            <a:r>
              <a:rPr lang="en-US">
                <a:solidFill>
                  <a:schemeClr val="tx1">
                    <a:lumMod val="60000"/>
                    <a:lumOff val="40000"/>
                  </a:schemeClr>
                </a:solidFill>
                <a:cs typeface="Calibri"/>
              </a:rPr>
              <a:t>What are your core values?</a:t>
            </a:r>
          </a:p>
          <a:p>
            <a:r>
              <a:rPr lang="en-US" sz="3200">
                <a:solidFill>
                  <a:schemeClr val="tx1">
                    <a:lumMod val="60000"/>
                    <a:lumOff val="40000"/>
                  </a:schemeClr>
                </a:solidFill>
              </a:rPr>
              <a:t>Discuss in groups</a:t>
            </a:r>
            <a:endParaRPr lang="en-US" sz="3200">
              <a:solidFill>
                <a:schemeClr val="tx1">
                  <a:lumMod val="60000"/>
                  <a:lumOff val="40000"/>
                </a:schemeClr>
              </a:solidFill>
              <a:cs typeface="Calibri"/>
            </a:endParaRPr>
          </a:p>
          <a:p>
            <a:endParaRPr lang="en-US"/>
          </a:p>
        </p:txBody>
      </p:sp>
      <p:pic>
        <p:nvPicPr>
          <p:cNvPr id="6" name="Picture 5" descr="A child standing in front of a chalkboard&#10;&#10;Description automatically generated with low confidence">
            <a:extLst>
              <a:ext uri="{FF2B5EF4-FFF2-40B4-BE49-F238E27FC236}">
                <a16:creationId xmlns:a16="http://schemas.microsoft.com/office/drawing/2014/main" id="{6A127408-D516-E531-AB2B-AF7AC5888C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807" y="3499689"/>
            <a:ext cx="2863267" cy="2848326"/>
          </a:xfrm>
          <a:prstGeom prst="rect">
            <a:avLst/>
          </a:prstGeom>
        </p:spPr>
      </p:pic>
      <p:pic>
        <p:nvPicPr>
          <p:cNvPr id="10" name="Picture 9" descr="A school bus driving on a road&#10;&#10;Description automatically generated with medium confidence">
            <a:extLst>
              <a:ext uri="{FF2B5EF4-FFF2-40B4-BE49-F238E27FC236}">
                <a16:creationId xmlns:a16="http://schemas.microsoft.com/office/drawing/2014/main" id="{445F4AE2-1666-7B83-3A8C-0C3371CF5C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7136" y="4290767"/>
            <a:ext cx="3340551" cy="2470472"/>
          </a:xfrm>
          <a:prstGeom prst="rect">
            <a:avLst/>
          </a:prstGeom>
        </p:spPr>
      </p:pic>
      <p:pic>
        <p:nvPicPr>
          <p:cNvPr id="17" name="Picture 16" descr="A picture containing text, water, outdoor, water sport&#10;&#10;Description automatically generated">
            <a:extLst>
              <a:ext uri="{FF2B5EF4-FFF2-40B4-BE49-F238E27FC236}">
                <a16:creationId xmlns:a16="http://schemas.microsoft.com/office/drawing/2014/main" id="{E2525AA9-1559-520E-C2DF-A11FEA5C47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03645" y="3305453"/>
            <a:ext cx="3109798" cy="3109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504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579" y="1034583"/>
            <a:ext cx="10950561" cy="11592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GB" b="1">
                <a:solidFill>
                  <a:schemeClr val="bg1"/>
                </a:solidFill>
                <a:ea typeface="+mj-lt"/>
                <a:cs typeface="+mj-lt"/>
              </a:rPr>
              <a:t>What are the core values that will guide you?</a:t>
            </a:r>
          </a:p>
          <a:p>
            <a:pPr algn="ctr"/>
            <a:endParaRPr lang="en-GB" sz="3600" b="1">
              <a:solidFill>
                <a:schemeClr val="bg1"/>
              </a:solidFill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3100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  <a:ea typeface="+mj-lt"/>
              <a:cs typeface="+mj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A00AEB-CAFE-8DDA-01B2-30C4D3604284}"/>
              </a:ext>
            </a:extLst>
          </p:cNvPr>
          <p:cNvSpPr txBox="1"/>
          <p:nvPr/>
        </p:nvSpPr>
        <p:spPr>
          <a:xfrm>
            <a:off x="8002493" y="1119094"/>
            <a:ext cx="408790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  <a:cs typeface="Quire Sans"/>
              </a:rPr>
              <a:t>Have a look at the separate worksheet.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5AD9F50-F6CC-7019-0873-EA8F6C2F7301}"/>
              </a:ext>
            </a:extLst>
          </p:cNvPr>
          <p:cNvSpPr txBox="1"/>
          <p:nvPr/>
        </p:nvSpPr>
        <p:spPr>
          <a:xfrm>
            <a:off x="301811" y="1761564"/>
            <a:ext cx="11963399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>
                <a:cs typeface="Quire Sans"/>
              </a:rPr>
              <a:t>The most successful individuals are those who hold positive beliefs and values about themselves and the people they lead/work with. This personal reflection exercise highlights the power and influence that values and beliefs have on </a:t>
            </a:r>
            <a:r>
              <a:rPr lang="en-US" sz="2200" err="1">
                <a:cs typeface="Quire Sans"/>
              </a:rPr>
              <a:t>behaviour</a:t>
            </a:r>
            <a:r>
              <a:rPr lang="en-US" sz="2200">
                <a:cs typeface="Quire Sans"/>
              </a:rPr>
              <a:t>. It also encourages you to review your own values and beliefs and create your own positive mindset for success in your professional career.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96DC180-1347-E987-34BB-9C167D4AD868}"/>
              </a:ext>
            </a:extLst>
          </p:cNvPr>
          <p:cNvSpPr txBox="1"/>
          <p:nvPr/>
        </p:nvSpPr>
        <p:spPr>
          <a:xfrm>
            <a:off x="522942" y="3578410"/>
            <a:ext cx="2904564" cy="255454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u="sng">
                <a:cs typeface="Quire Sans"/>
              </a:rPr>
              <a:t>Task Sheet 1</a:t>
            </a:r>
          </a:p>
          <a:p>
            <a:r>
              <a:rPr lang="en-US" sz="2000">
                <a:cs typeface="Quire Sans"/>
              </a:rPr>
              <a:t>'Moving Towards'</a:t>
            </a:r>
          </a:p>
          <a:p>
            <a:r>
              <a:rPr lang="en-US" sz="2000">
                <a:cs typeface="Quire Sans"/>
              </a:rPr>
              <a:t>Identify 5 of the following statements that you hold most dear and rank them 1-5.</a:t>
            </a:r>
          </a:p>
          <a:p>
            <a:r>
              <a:rPr lang="en-US" sz="2000">
                <a:cs typeface="Quire Sans"/>
              </a:rPr>
              <a:t>1 – most important </a:t>
            </a:r>
          </a:p>
          <a:p>
            <a:r>
              <a:rPr lang="en-US" sz="2000">
                <a:cs typeface="Quire Sans"/>
              </a:rPr>
              <a:t>5 – least important</a:t>
            </a:r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FB947A8-DFF1-75F1-4ABA-859EE8D3BCAC}"/>
              </a:ext>
            </a:extLst>
          </p:cNvPr>
          <p:cNvSpPr txBox="1"/>
          <p:nvPr/>
        </p:nvSpPr>
        <p:spPr>
          <a:xfrm>
            <a:off x="4019176" y="3578410"/>
            <a:ext cx="3136151" cy="255454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u="sng">
                <a:cs typeface="Quire Sans"/>
              </a:rPr>
              <a:t>Task Sheet 2</a:t>
            </a:r>
          </a:p>
          <a:p>
            <a:r>
              <a:rPr lang="en-US" sz="2000">
                <a:cs typeface="Quire Sans"/>
              </a:rPr>
              <a:t>'Moving Away'</a:t>
            </a:r>
          </a:p>
          <a:p>
            <a:r>
              <a:rPr lang="en-US" sz="2000">
                <a:cs typeface="Quire Sans"/>
              </a:rPr>
              <a:t>Identify 5 of the following statements that you will do anything to avoid and rank them 1-5.</a:t>
            </a:r>
          </a:p>
          <a:p>
            <a:r>
              <a:rPr lang="en-US" sz="2000">
                <a:cs typeface="Quire Sans"/>
              </a:rPr>
              <a:t>1 – most important </a:t>
            </a:r>
          </a:p>
          <a:p>
            <a:r>
              <a:rPr lang="en-US" sz="2000">
                <a:cs typeface="Quire Sans"/>
              </a:rPr>
              <a:t>5 – least important</a:t>
            </a:r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346F4A-B8A8-79CE-1B54-87244D03FAF6}"/>
              </a:ext>
            </a:extLst>
          </p:cNvPr>
          <p:cNvSpPr txBox="1"/>
          <p:nvPr/>
        </p:nvSpPr>
        <p:spPr>
          <a:xfrm>
            <a:off x="7799294" y="3578410"/>
            <a:ext cx="3935505" cy="255454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u="sng">
                <a:cs typeface="Quire Sans"/>
              </a:rPr>
              <a:t>Reflection</a:t>
            </a:r>
          </a:p>
          <a:p>
            <a:r>
              <a:rPr lang="en-US" sz="2000">
                <a:cs typeface="Quire Sans"/>
              </a:rPr>
              <a:t>Have you ever been in a situation where you have had to make a choice between your 'Towards' and 'Away' values? </a:t>
            </a:r>
          </a:p>
          <a:p>
            <a:endParaRPr lang="en-US" sz="2000">
              <a:cs typeface="Quire Sans"/>
            </a:endParaRPr>
          </a:p>
          <a:p>
            <a:r>
              <a:rPr lang="en-US" sz="2000">
                <a:cs typeface="Quire Sans"/>
              </a:rPr>
              <a:t>What effect could these values have in your career? </a:t>
            </a:r>
            <a:endParaRPr lang="en-US">
              <a:cs typeface="Quire Sans"/>
            </a:endParaRPr>
          </a:p>
        </p:txBody>
      </p:sp>
    </p:spTree>
    <p:extLst>
      <p:ext uri="{BB962C8B-B14F-4D97-AF65-F5344CB8AC3E}">
        <p14:creationId xmlns:p14="http://schemas.microsoft.com/office/powerpoint/2010/main" val="23574150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378C7-0023-8053-5058-A146B9588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6240"/>
            <a:ext cx="10515600" cy="1325563"/>
          </a:xfrm>
        </p:spPr>
        <p:txBody>
          <a:bodyPr/>
          <a:lstStyle/>
          <a:p>
            <a:pPr algn="ctr"/>
            <a:r>
              <a:rPr lang="en-GB"/>
              <a:t>Professionalism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642B8-194B-0F3D-33C6-1979812E4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289" y="1441803"/>
            <a:ext cx="15560490" cy="4606988"/>
          </a:xfrm>
        </p:spPr>
        <p:txBody>
          <a:bodyPr/>
          <a:lstStyle/>
          <a:p>
            <a:r>
              <a:rPr lang="en-GB" sz="1800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does it look like in a school? </a:t>
            </a:r>
          </a:p>
          <a:p>
            <a:r>
              <a:rPr lang="en-GB" sz="1800">
                <a:solidFill>
                  <a:srgbClr val="000000"/>
                </a:solidFill>
                <a:latin typeface="Calibri" panose="020F0502020204030204" pitchFamily="34" charset="0"/>
              </a:rPr>
              <a:t>EWC CODE OF CONDUCT</a:t>
            </a:r>
            <a:endParaRPr lang="en-GB" sz="1800" b="0" i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/>
          </a:p>
        </p:txBody>
      </p:sp>
      <p:pic>
        <p:nvPicPr>
          <p:cNvPr id="4" name="Online Media 3" title="Code of Professional Conduct and Practice review">
            <a:hlinkClick r:id="" action="ppaction://media"/>
            <a:extLst>
              <a:ext uri="{FF2B5EF4-FFF2-40B4-BE49-F238E27FC236}">
                <a16:creationId xmlns:a16="http://schemas.microsoft.com/office/drawing/2014/main" id="{32E126BC-ECCB-A357-6E48-85DA5E2C734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284733" y="1537053"/>
            <a:ext cx="7592942" cy="43684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81EF627-A42D-E8F0-3364-02C7384731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975" y="2181224"/>
            <a:ext cx="2864049" cy="372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01188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E9E90E-54AA-5371-E7CC-9511B7474A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40" y="73572"/>
            <a:ext cx="4035972" cy="60014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C47AD1-CC18-C153-8F01-A8190034B4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9034" y="73572"/>
            <a:ext cx="4035972" cy="60014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81B9833-DF48-177D-F273-678DB6B8D5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77048" y="73572"/>
            <a:ext cx="3975423" cy="6001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42103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8C011-3656-225F-C9E9-677709A1B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685" y="-32566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u="sng">
                <a:solidFill>
                  <a:schemeClr val="tx1"/>
                </a:solidFill>
              </a:rPr>
              <a:t>Task </a:t>
            </a:r>
          </a:p>
        </p:txBody>
      </p:sp>
      <p:sp>
        <p:nvSpPr>
          <p:cNvPr id="2055" name="Freeform: Shape 2054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44484FCD-7AEC-9E55-FDAA-BCF0E03B75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048" r="-2" b="-2"/>
          <a:stretch/>
        </p:blipFill>
        <p:spPr bwMode="auto">
          <a:xfrm rot="572254">
            <a:off x="7886911" y="2885627"/>
            <a:ext cx="3930869" cy="3672091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43009B-A0F5-1FA6-B1C6-058420297F7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0567" y="1086592"/>
            <a:ext cx="8353576" cy="5531315"/>
          </a:xfrm>
        </p:spPr>
        <p:txBody>
          <a:bodyPr vert="horz" lIns="91440" tIns="45720" rIns="91440" bIns="45720" rtlCol="0" anchor="t">
            <a:noAutofit/>
          </a:bodyPr>
          <a:lstStyle/>
          <a:p>
            <a:pPr fontAlgn="base"/>
            <a:r>
              <a:rPr lang="en-US" sz="2400" b="0" i="0">
                <a:solidFill>
                  <a:schemeClr val="bg2">
                    <a:lumMod val="60000"/>
                    <a:lumOff val="40000"/>
                  </a:schemeClr>
                </a:solidFill>
                <a:effectLst/>
              </a:rPr>
              <a:t>Write an email to yourself at the start of the course</a:t>
            </a:r>
            <a:r>
              <a:rPr lang="en-US" sz="2400">
                <a:solidFill>
                  <a:schemeClr val="bg2">
                    <a:lumMod val="60000"/>
                    <a:lumOff val="40000"/>
                  </a:schemeClr>
                </a:solidFill>
              </a:rPr>
              <a:t> </a:t>
            </a:r>
            <a:endParaRPr lang="en-US" sz="2400" b="0" i="0">
              <a:solidFill>
                <a:schemeClr val="bg2">
                  <a:lumMod val="60000"/>
                  <a:lumOff val="40000"/>
                </a:schemeClr>
              </a:solidFill>
              <a:effectLst/>
            </a:endParaRPr>
          </a:p>
          <a:p>
            <a:pPr fontAlgn="base"/>
            <a:r>
              <a:rPr lang="en-US" sz="2400" b="0" i="0">
                <a:solidFill>
                  <a:schemeClr val="bg2">
                    <a:lumMod val="60000"/>
                    <a:lumOff val="40000"/>
                  </a:schemeClr>
                </a:solidFill>
                <a:effectLst/>
              </a:rPr>
              <a:t>as you begin your teaching journey</a:t>
            </a:r>
            <a:r>
              <a:rPr lang="en-US" sz="2400">
                <a:solidFill>
                  <a:schemeClr val="bg2">
                    <a:lumMod val="60000"/>
                    <a:lumOff val="40000"/>
                  </a:schemeClr>
                </a:solidFill>
              </a:rPr>
              <a:t> </a:t>
            </a:r>
            <a:r>
              <a:rPr lang="en-US" sz="2400" b="0" i="0">
                <a:solidFill>
                  <a:schemeClr val="bg2">
                    <a:lumMod val="60000"/>
                    <a:lumOff val="40000"/>
                  </a:schemeClr>
                </a:solidFill>
                <a:effectLst/>
              </a:rPr>
              <a:t> :-</a:t>
            </a:r>
            <a:r>
              <a:rPr lang="en-US" sz="2400">
                <a:solidFill>
                  <a:schemeClr val="bg2">
                    <a:lumMod val="60000"/>
                    <a:lumOff val="40000"/>
                  </a:schemeClr>
                </a:solidFill>
              </a:rPr>
              <a:t> </a:t>
            </a:r>
            <a:endParaRPr lang="en-US" sz="2400" b="0" i="0">
              <a:solidFill>
                <a:schemeClr val="bg2">
                  <a:lumMod val="60000"/>
                  <a:lumOff val="40000"/>
                </a:schemeClr>
              </a:solidFill>
              <a:effectLst/>
              <a:cs typeface="Quire Sans"/>
            </a:endParaRPr>
          </a:p>
          <a:p>
            <a:pPr fontAlgn="base"/>
            <a:endParaRPr lang="en-US" sz="2400" b="0" i="0">
              <a:solidFill>
                <a:schemeClr val="bg2">
                  <a:lumMod val="60000"/>
                  <a:lumOff val="40000"/>
                </a:schemeClr>
              </a:solidFill>
              <a:effectLst/>
            </a:endParaRPr>
          </a:p>
          <a:p>
            <a:pPr marL="228600" lvl="1" fontAlgn="base"/>
            <a:r>
              <a:rPr lang="en-US" b="0" i="0">
                <a:solidFill>
                  <a:schemeClr val="bg2">
                    <a:lumMod val="60000"/>
                    <a:lumOff val="40000"/>
                  </a:schemeClr>
                </a:solidFill>
                <a:effectLst/>
              </a:rPr>
              <a:t>What worries have you about going out</a:t>
            </a:r>
            <a:r>
              <a:rPr lang="en-US">
                <a:solidFill>
                  <a:schemeClr val="bg2">
                    <a:lumMod val="60000"/>
                    <a:lumOff val="40000"/>
                  </a:schemeClr>
                </a:solidFill>
              </a:rPr>
              <a:t> </a:t>
            </a:r>
            <a:r>
              <a:rPr lang="en-US" b="0" i="0">
                <a:solidFill>
                  <a:schemeClr val="bg2">
                    <a:lumMod val="60000"/>
                    <a:lumOff val="40000"/>
                  </a:schemeClr>
                </a:solidFill>
                <a:effectLst/>
              </a:rPr>
              <a:t>to</a:t>
            </a:r>
            <a:r>
              <a:rPr lang="en-US">
                <a:solidFill>
                  <a:schemeClr val="bg2">
                    <a:lumMod val="60000"/>
                    <a:lumOff val="40000"/>
                  </a:schemeClr>
                </a:solidFill>
              </a:rPr>
              <a:t> </a:t>
            </a:r>
            <a:endParaRPr lang="en-US">
              <a:solidFill>
                <a:schemeClr val="bg2">
                  <a:lumMod val="60000"/>
                  <a:lumOff val="40000"/>
                </a:schemeClr>
              </a:solidFill>
              <a:cs typeface="Quire Sans"/>
            </a:endParaRPr>
          </a:p>
          <a:p>
            <a:pPr marL="228600" lvl="1"/>
            <a:r>
              <a:rPr lang="en-US" b="0" i="0">
                <a:solidFill>
                  <a:schemeClr val="bg2">
                    <a:lumMod val="60000"/>
                    <a:lumOff val="40000"/>
                  </a:schemeClr>
                </a:solidFill>
                <a:effectLst/>
              </a:rPr>
              <a:t>school</a:t>
            </a:r>
            <a:r>
              <a:rPr lang="en-US">
                <a:solidFill>
                  <a:schemeClr val="bg2">
                    <a:lumMod val="60000"/>
                    <a:lumOff val="40000"/>
                  </a:schemeClr>
                </a:solidFill>
              </a:rPr>
              <a:t>?</a:t>
            </a:r>
            <a:endParaRPr lang="en-US" b="0" i="0">
              <a:solidFill>
                <a:schemeClr val="bg2">
                  <a:lumMod val="60000"/>
                  <a:lumOff val="40000"/>
                </a:schemeClr>
              </a:solidFill>
              <a:effectLst/>
              <a:cs typeface="Quire Sans"/>
            </a:endParaRPr>
          </a:p>
          <a:p>
            <a:pPr marL="228600" lvl="1" fontAlgn="base"/>
            <a:endParaRPr lang="en-US" b="0" i="0">
              <a:solidFill>
                <a:schemeClr val="bg2">
                  <a:lumMod val="60000"/>
                  <a:lumOff val="40000"/>
                </a:schemeClr>
              </a:solidFill>
              <a:effectLst/>
            </a:endParaRPr>
          </a:p>
          <a:p>
            <a:pPr marL="228600" lvl="1" fontAlgn="base"/>
            <a:r>
              <a:rPr lang="en-US" b="0" i="0">
                <a:solidFill>
                  <a:schemeClr val="bg2">
                    <a:lumMod val="60000"/>
                    <a:lumOff val="40000"/>
                  </a:schemeClr>
                </a:solidFill>
                <a:effectLst/>
              </a:rPr>
              <a:t>What you’re looking forward to most?</a:t>
            </a:r>
            <a:r>
              <a:rPr lang="en-US">
                <a:solidFill>
                  <a:schemeClr val="bg2">
                    <a:lumMod val="60000"/>
                    <a:lumOff val="40000"/>
                  </a:schemeClr>
                </a:solidFill>
              </a:rPr>
              <a:t> </a:t>
            </a:r>
            <a:endParaRPr lang="en-US" b="0" i="0">
              <a:solidFill>
                <a:schemeClr val="bg2">
                  <a:lumMod val="60000"/>
                  <a:lumOff val="40000"/>
                </a:schemeClr>
              </a:solidFill>
              <a:effectLst/>
              <a:cs typeface="Quire Sans"/>
            </a:endParaRPr>
          </a:p>
          <a:p>
            <a:pPr lvl="1" fontAlgn="base"/>
            <a:endParaRPr lang="en-US" b="0" i="0">
              <a:solidFill>
                <a:schemeClr val="bg2">
                  <a:lumMod val="60000"/>
                  <a:lumOff val="40000"/>
                </a:schemeClr>
              </a:solidFill>
              <a:effectLst/>
            </a:endParaRPr>
          </a:p>
          <a:p>
            <a:pPr marL="228600" lvl="1" fontAlgn="base"/>
            <a:r>
              <a:rPr lang="en-US" b="0" i="0">
                <a:solidFill>
                  <a:schemeClr val="bg2">
                    <a:lumMod val="60000"/>
                    <a:lumOff val="40000"/>
                  </a:schemeClr>
                </a:solidFill>
                <a:effectLst/>
              </a:rPr>
              <a:t>What would you like to achieve?</a:t>
            </a:r>
            <a:r>
              <a:rPr lang="en-US">
                <a:solidFill>
                  <a:schemeClr val="bg2">
                    <a:lumMod val="60000"/>
                    <a:lumOff val="40000"/>
                  </a:schemeClr>
                </a:solidFill>
              </a:rPr>
              <a:t> </a:t>
            </a:r>
            <a:endParaRPr lang="en-US" b="0" i="0">
              <a:solidFill>
                <a:schemeClr val="bg2">
                  <a:lumMod val="60000"/>
                  <a:lumOff val="40000"/>
                </a:schemeClr>
              </a:solidFill>
              <a:effectLst/>
              <a:cs typeface="Quire Sans"/>
            </a:endParaRPr>
          </a:p>
          <a:p>
            <a:pPr fontAlgn="base">
              <a:lnSpc>
                <a:spcPct val="150000"/>
              </a:lnSpc>
            </a:pPr>
            <a:r>
              <a:rPr lang="en-US" sz="2400" b="0" i="0">
                <a:solidFill>
                  <a:schemeClr val="bg2">
                    <a:lumMod val="60000"/>
                    <a:lumOff val="40000"/>
                  </a:schemeClr>
                </a:solidFill>
                <a:effectLst/>
              </a:rPr>
              <a:t>Be as detailed as you want. When you finish, please date and sign the bottom right corner then email it to yourself.</a:t>
            </a:r>
            <a:r>
              <a:rPr lang="en-US" sz="2400">
                <a:solidFill>
                  <a:schemeClr val="bg2">
                    <a:lumMod val="60000"/>
                    <a:lumOff val="40000"/>
                  </a:schemeClr>
                </a:solidFill>
              </a:rPr>
              <a:t> </a:t>
            </a:r>
            <a:endParaRPr lang="en-US" sz="2400" b="0" i="0">
              <a:solidFill>
                <a:schemeClr val="bg2">
                  <a:lumMod val="60000"/>
                  <a:lumOff val="40000"/>
                </a:schemeClr>
              </a:solidFill>
              <a:effectLst/>
              <a:cs typeface="Quire Sans"/>
            </a:endParaRPr>
          </a:p>
          <a:p>
            <a:pPr fontAlgn="base">
              <a:lnSpc>
                <a:spcPct val="150000"/>
              </a:lnSpc>
            </a:pPr>
            <a:r>
              <a:rPr lang="en-US" sz="2400" b="0" i="0">
                <a:solidFill>
                  <a:schemeClr val="bg2">
                    <a:lumMod val="60000"/>
                    <a:lumOff val="40000"/>
                  </a:schemeClr>
                </a:solidFill>
                <a:effectLst/>
              </a:rPr>
              <a:t>Please keep it safe</a:t>
            </a:r>
            <a:r>
              <a:rPr lang="en-US" sz="2400">
                <a:solidFill>
                  <a:schemeClr val="bg2">
                    <a:lumMod val="60000"/>
                    <a:lumOff val="40000"/>
                  </a:schemeClr>
                </a:solidFill>
              </a:rPr>
              <a:t>, we</a:t>
            </a:r>
            <a:r>
              <a:rPr lang="en-US" sz="2400" b="0" i="0">
                <a:solidFill>
                  <a:schemeClr val="bg2">
                    <a:lumMod val="60000"/>
                    <a:lumOff val="40000"/>
                  </a:schemeClr>
                </a:solidFill>
                <a:effectLst/>
              </a:rPr>
              <a:t> will revisit later in the </a:t>
            </a:r>
            <a:r>
              <a:rPr lang="en-US" sz="2400">
                <a:solidFill>
                  <a:schemeClr val="bg2">
                    <a:lumMod val="60000"/>
                    <a:lumOff val="40000"/>
                  </a:schemeClr>
                </a:solidFill>
              </a:rPr>
              <a:t>course.</a:t>
            </a:r>
            <a:endParaRPr lang="en-US" sz="2400" b="0" i="0">
              <a:solidFill>
                <a:schemeClr val="bg2">
                  <a:lumMod val="60000"/>
                  <a:lumOff val="40000"/>
                </a:schemeClr>
              </a:solidFill>
              <a:effectLst/>
              <a:cs typeface="Quire Sans"/>
            </a:endParaRPr>
          </a:p>
        </p:txBody>
      </p:sp>
      <p:pic>
        <p:nvPicPr>
          <p:cNvPr id="6146" name="Picture 2" descr="See the source image">
            <a:extLst>
              <a:ext uri="{FF2B5EF4-FFF2-40B4-BE49-F238E27FC236}">
                <a16:creationId xmlns:a16="http://schemas.microsoft.com/office/drawing/2014/main" id="{DCEE4E2D-9A3E-983A-2EF9-9C29EC23E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6913" y="161474"/>
            <a:ext cx="3930869" cy="3930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5014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6F813-2152-B5B1-2D75-AA777F36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6989" y="2381006"/>
            <a:ext cx="4911164" cy="1347974"/>
          </a:xfrm>
        </p:spPr>
        <p:txBody>
          <a:bodyPr>
            <a:noAutofit/>
          </a:bodyPr>
          <a:lstStyle/>
          <a:p>
            <a:r>
              <a:rPr lang="en-US" sz="5400"/>
              <a:t>Any questions?</a:t>
            </a:r>
          </a:p>
        </p:txBody>
      </p:sp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43B773CC-509E-3769-9614-087153EDBA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37476" y="322625"/>
            <a:ext cx="4244659" cy="5954638"/>
          </a:xfrm>
        </p:spPr>
      </p:pic>
    </p:spTree>
    <p:extLst>
      <p:ext uri="{BB962C8B-B14F-4D97-AF65-F5344CB8AC3E}">
        <p14:creationId xmlns:p14="http://schemas.microsoft.com/office/powerpoint/2010/main" val="42153384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579" y="1034583"/>
            <a:ext cx="1095056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  <a:ea typeface="+mj-lt"/>
                <a:cs typeface="+mj-lt"/>
              </a:rPr>
              <a:t>Reference List</a:t>
            </a:r>
          </a:p>
          <a:p>
            <a:pPr algn="ctr"/>
            <a:endParaRPr lang="en-GB" sz="3600" b="1">
              <a:solidFill>
                <a:schemeClr val="bg1"/>
              </a:solidFill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3100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  <a:ea typeface="+mj-lt"/>
              <a:cs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B9F5AF-01C3-F93E-4766-CF5659815EFF}"/>
              </a:ext>
            </a:extLst>
          </p:cNvPr>
          <p:cNvSpPr txBox="1"/>
          <p:nvPr/>
        </p:nvSpPr>
        <p:spPr>
          <a:xfrm>
            <a:off x="821765" y="2193364"/>
            <a:ext cx="10034633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cs typeface="Quire Sans"/>
              </a:rPr>
              <a:t>EWC Code of Conduct </a:t>
            </a:r>
            <a:r>
              <a:rPr lang="en-US">
                <a:ea typeface="+mn-lt"/>
                <a:cs typeface="+mn-lt"/>
                <a:hlinkClick r:id="rId3"/>
              </a:rPr>
              <a:t>file.html (ewc.wales)</a:t>
            </a:r>
            <a:endParaRPr lang="en-US">
              <a:cs typeface="Quire Sans"/>
            </a:endParaRPr>
          </a:p>
          <a:p>
            <a:pPr marL="342900" indent="-342900">
              <a:buAutoNum type="arabicPeriod"/>
            </a:pPr>
            <a:endParaRPr lang="en-US">
              <a:cs typeface="Quire Sans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Quire Sans"/>
                <a:cs typeface="Arial"/>
              </a:rPr>
              <a:t>Menter, I (2014). Beginning Teachers' Learning, Making experience count. Critical Publishing Ltd</a:t>
            </a:r>
            <a:endParaRPr lang="en-US">
              <a:latin typeface="Quire San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Quire Sans"/>
                <a:cs typeface="Calibri"/>
              </a:rPr>
              <a:t>University of Wales Trinity St. David (2022) </a:t>
            </a:r>
            <a:r>
              <a:rPr lang="en-GB" i="1">
                <a:latin typeface="Quire Sans"/>
                <a:cs typeface="Calibri"/>
              </a:rPr>
              <a:t>QTS Pathway Glossary of Terms. </a:t>
            </a:r>
            <a:r>
              <a:rPr lang="en-GB" b="1">
                <a:latin typeface="Quire Sans"/>
                <a:cs typeface="Calibri"/>
              </a:rPr>
              <a:t>Moodle.</a:t>
            </a:r>
            <a:endParaRPr lang="en-US" b="1">
              <a:latin typeface="Quire San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Quire Sans"/>
                <a:cs typeface="Calibri"/>
              </a:rPr>
              <a:t>Welsh Government (2019) </a:t>
            </a:r>
            <a:r>
              <a:rPr lang="en-GB" i="1">
                <a:latin typeface="Quire Sans"/>
                <a:cs typeface="Calibri"/>
              </a:rPr>
              <a:t>Professional Standards for Teaching and Leadership</a:t>
            </a:r>
            <a:r>
              <a:rPr lang="en-GB">
                <a:latin typeface="Quire Sans"/>
                <a:cs typeface="Calibri"/>
              </a:rPr>
              <a:t>. </a:t>
            </a:r>
            <a:r>
              <a:rPr lang="en-GB" b="1">
                <a:latin typeface="Quire Sans"/>
                <a:cs typeface="Calibri"/>
              </a:rPr>
              <a:t>Moodle.</a:t>
            </a:r>
            <a:r>
              <a:rPr lang="en-GB">
                <a:latin typeface="Quire Sans"/>
                <a:cs typeface="Calibri"/>
              </a:rPr>
              <a:t> </a:t>
            </a:r>
            <a:endParaRPr lang="en-US">
              <a:latin typeface="Quire San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err="1">
                <a:latin typeface="Quire Sans"/>
                <a:cs typeface="Calibri"/>
              </a:rPr>
              <a:t>Yr</a:t>
            </a:r>
            <a:r>
              <a:rPr lang="en-GB">
                <a:latin typeface="Quire Sans"/>
                <a:cs typeface="Calibri"/>
              </a:rPr>
              <a:t> </a:t>
            </a:r>
            <a:r>
              <a:rPr lang="en-GB" err="1">
                <a:latin typeface="Quire Sans"/>
                <a:cs typeface="Calibri"/>
              </a:rPr>
              <a:t>Athrofa</a:t>
            </a:r>
            <a:r>
              <a:rPr lang="en-GB">
                <a:latin typeface="Quire Sans"/>
                <a:cs typeface="Calibri"/>
              </a:rPr>
              <a:t> Professional Learning Partnership (APLP) Handbook 2023/24   </a:t>
            </a:r>
            <a:r>
              <a:rPr lang="en-GB" b="1">
                <a:latin typeface="Quire Sans"/>
                <a:cs typeface="Calibri"/>
              </a:rPr>
              <a:t>Moodle</a:t>
            </a:r>
            <a:endParaRPr lang="en-GB">
              <a:latin typeface="Quire San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endParaRPr lang="en-GB">
              <a:latin typeface="Quire Sans"/>
              <a:ea typeface="+mn-lt"/>
              <a:cs typeface="Calibri"/>
            </a:endParaRPr>
          </a:p>
          <a:p>
            <a:pPr marL="342900" indent="-342900">
              <a:buAutoNum type="arabicPeriod"/>
            </a:pPr>
            <a:endParaRPr lang="en-US">
              <a:cs typeface="Quire Sans"/>
            </a:endParaRPr>
          </a:p>
          <a:p>
            <a:pPr marL="342900" indent="-342900">
              <a:buAutoNum type="arabicPeriod"/>
            </a:pPr>
            <a:endParaRPr lang="en-US">
              <a:cs typeface="Quire Sans"/>
            </a:endParaRPr>
          </a:p>
        </p:txBody>
      </p:sp>
    </p:spTree>
    <p:extLst>
      <p:ext uri="{BB962C8B-B14F-4D97-AF65-F5344CB8AC3E}">
        <p14:creationId xmlns:p14="http://schemas.microsoft.com/office/powerpoint/2010/main" val="68007041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hrofa_Powerpoint_2021mod" id="{9E4920CA-16C7-4333-ABA8-9AD2737C5A7B}" vid="{AB3D51F7-4C39-4F65-8837-90B1A8F64722}"/>
    </a:ext>
  </a:extLst>
</a:theme>
</file>

<file path=ppt/theme/theme2.xml><?xml version="1.0" encoding="utf-8"?>
<a:theme xmlns:a="http://schemas.openxmlformats.org/drawingml/2006/main" name="Office Theme">
  <a:themeElements>
    <a:clrScheme name="Custom 9">
      <a:dk1>
        <a:srgbClr val="034A90"/>
      </a:dk1>
      <a:lt1>
        <a:sysClr val="window" lastClr="FFFFFF"/>
      </a:lt1>
      <a:dk2>
        <a:srgbClr val="F8F200"/>
      </a:dk2>
      <a:lt2>
        <a:srgbClr val="E7E6E6"/>
      </a:lt2>
      <a:accent1>
        <a:srgbClr val="034A90"/>
      </a:accent1>
      <a:accent2>
        <a:srgbClr val="92D050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0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back to school">
      <a:dk1>
        <a:sysClr val="windowText" lastClr="000000"/>
      </a:dk1>
      <a:lt1>
        <a:sysClr val="window" lastClr="FFFFFF"/>
      </a:lt1>
      <a:dk2>
        <a:srgbClr val="445EA2"/>
      </a:dk2>
      <a:lt2>
        <a:srgbClr val="EBEBEB"/>
      </a:lt2>
      <a:accent1>
        <a:srgbClr val="4495A2"/>
      </a:accent1>
      <a:accent2>
        <a:srgbClr val="7CA655"/>
      </a:accent2>
      <a:accent3>
        <a:srgbClr val="DFB240"/>
      </a:accent3>
      <a:accent4>
        <a:srgbClr val="DF8C40"/>
      </a:accent4>
      <a:accent5>
        <a:srgbClr val="DF5D40"/>
      </a:accent5>
      <a:accent6>
        <a:srgbClr val="8760AD"/>
      </a:accent6>
      <a:hlink>
        <a:srgbClr val="DF5D40"/>
      </a:hlink>
      <a:folHlink>
        <a:srgbClr val="8760AD"/>
      </a:folHlink>
    </a:clrScheme>
    <a:fontScheme name="Custom 30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torybuilding Neal Creative">
  <a:themeElements>
    <a:clrScheme name="Neal Analytics 2">
      <a:dk1>
        <a:srgbClr val="000000"/>
      </a:dk1>
      <a:lt1>
        <a:srgbClr val="FFFFFF"/>
      </a:lt1>
      <a:dk2>
        <a:srgbClr val="0074AF"/>
      </a:dk2>
      <a:lt2>
        <a:srgbClr val="00B0F0"/>
      </a:lt2>
      <a:accent1>
        <a:srgbClr val="75D1FF"/>
      </a:accent1>
      <a:accent2>
        <a:srgbClr val="004568"/>
      </a:accent2>
      <a:accent3>
        <a:srgbClr val="92D050"/>
      </a:accent3>
      <a:accent4>
        <a:srgbClr val="FFC000"/>
      </a:accent4>
      <a:accent5>
        <a:srgbClr val="004568"/>
      </a:accent5>
      <a:accent6>
        <a:srgbClr val="0074AF"/>
      </a:accent6>
      <a:hlink>
        <a:srgbClr val="43C0FF"/>
      </a:hlink>
      <a:folHlink>
        <a:srgbClr val="75D1FF"/>
      </a:folHlink>
    </a:clrScheme>
    <a:fontScheme name="MICROSOFT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8384587_TF16401425" id="{9C324ECA-F734-4D5E-9228-24ED263F5964}" vid="{34BA84F1-4B08-4ED2-92A7-83AFF24381ED}"/>
    </a:ext>
  </a:extLst>
</a:theme>
</file>

<file path=ppt/theme/theme5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4308FEB-06BD-4A57-BDAB-A1634002DDA5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NotebookType xmlns="92c24619-d6d5-42cf-b618-23d930ad9f20" xsi:nil="true"/>
    <FolderType xmlns="92c24619-d6d5-42cf-b618-23d930ad9f20" xsi:nil="true"/>
    <Students xmlns="92c24619-d6d5-42cf-b618-23d930ad9f20">
      <UserInfo>
        <DisplayName/>
        <AccountId xsi:nil="true"/>
        <AccountType/>
      </UserInfo>
    </Students>
    <Student_Groups xmlns="92c24619-d6d5-42cf-b618-23d930ad9f20">
      <UserInfo>
        <DisplayName/>
        <AccountId xsi:nil="true"/>
        <AccountType/>
      </UserInfo>
    </Student_Groups>
    <TeamsChannelId xmlns="92c24619-d6d5-42cf-b618-23d930ad9f20" xsi:nil="true"/>
    <IsNotebookLocked xmlns="92c24619-d6d5-42cf-b618-23d930ad9f20" xsi:nil="true"/>
    <Distribution_Groups xmlns="92c24619-d6d5-42cf-b618-23d930ad9f20" xsi:nil="true"/>
    <Is_Collaboration_Space_Locked xmlns="92c24619-d6d5-42cf-b618-23d930ad9f20" xsi:nil="true"/>
    <Invited_Teachers xmlns="92c24619-d6d5-42cf-b618-23d930ad9f20" xsi:nil="true"/>
    <Invited_Students xmlns="92c24619-d6d5-42cf-b618-23d930ad9f20" xsi:nil="true"/>
    <Math_Settings xmlns="92c24619-d6d5-42cf-b618-23d930ad9f20" xsi:nil="true"/>
    <Templates xmlns="92c24619-d6d5-42cf-b618-23d930ad9f20" xsi:nil="true"/>
    <Self_Registration_Enabled xmlns="92c24619-d6d5-42cf-b618-23d930ad9f20" xsi:nil="true"/>
    <Has_Teacher_Only_SectionGroup xmlns="92c24619-d6d5-42cf-b618-23d930ad9f20" xsi:nil="true"/>
    <DefaultSectionNames xmlns="92c24619-d6d5-42cf-b618-23d930ad9f20" xsi:nil="true"/>
    <Teams_Channel_Section_Location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CultureNam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  <MediaLengthInSeconds xmlns="92c24619-d6d5-42cf-b618-23d930ad9f20" xsi:nil="true"/>
    <SharedWithUsers xmlns="8ee9550b-f5f4-4dde-bce5-39f4ba45c2f1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9EAB0A5-237A-4550-9EB5-9838B940A84E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32883E3-6856-4B85-9458-6D23640F8B9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EF02F3F-708B-43AB-8FBC-3272CB355ECE}">
  <ds:schemaRefs>
    <ds:schemaRef ds:uri="46b8f10f-f56e-4e87-af4a-2384ac144562"/>
    <ds:schemaRef ds:uri="8ee9550b-f5f4-4dde-bce5-39f4ba45c2f1"/>
    <ds:schemaRef ds:uri="921765a0-fcf6-47d1-8ac4-5d670786d758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Athrofa_Powerpoint_2021 WS</Template>
  <Application>Microsoft Office PowerPoint</Application>
  <PresentationFormat>Widescreen</PresentationFormat>
  <Slides>25</Slides>
  <Notes>20</Notes>
  <HiddenSlides>5</HiddenSlide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Custom Design</vt:lpstr>
      <vt:lpstr>Office Theme</vt:lpstr>
      <vt:lpstr>Office Theme</vt:lpstr>
      <vt:lpstr>Storybuilding Neal Creative</vt:lpstr>
      <vt:lpstr>UWTSD 200 Holding Page</vt:lpstr>
      <vt:lpstr>UWTSD 200_Subtitle 3</vt:lpstr>
      <vt:lpstr>UWTSD 200_Text 1</vt:lpstr>
      <vt:lpstr>UWTSD 200_Title Page 3</vt:lpstr>
      <vt:lpstr>PowerPoint Presentation</vt:lpstr>
      <vt:lpstr>PowerPoint Presentation</vt:lpstr>
      <vt:lpstr>PowerPoint Presentation</vt:lpstr>
      <vt:lpstr>Getting to know you task</vt:lpstr>
      <vt:lpstr>PowerPoint Presentation</vt:lpstr>
      <vt:lpstr>Email Communication</vt:lpstr>
      <vt:lpstr>What is the QTS Pathway?</vt:lpstr>
      <vt:lpstr>What is the QTS Pathway?</vt:lpstr>
      <vt:lpstr>Where to find information?</vt:lpstr>
      <vt:lpstr>Yr Athrofa - Network model </vt:lpstr>
      <vt:lpstr>Networks </vt:lpstr>
      <vt:lpstr>Networks </vt:lpstr>
      <vt:lpstr>Networks </vt:lpstr>
      <vt:lpstr>Networks – What school will I attend on PTE? </vt:lpstr>
      <vt:lpstr>Role of the Professional Tutor </vt:lpstr>
      <vt:lpstr>Tîm o gwmpas y darpar athro.  Team around the student-teacher</vt:lpstr>
      <vt:lpstr>Who supports you on PTE? </vt:lpstr>
      <vt:lpstr>Llif gwybodaeth o’r ysgol / Information flow from school</vt:lpstr>
      <vt:lpstr>What type of teacher do you want to be?  </vt:lpstr>
      <vt:lpstr>What are the core values that will guide you?   </vt:lpstr>
      <vt:lpstr>Professionalism </vt:lpstr>
      <vt:lpstr>PowerPoint Presentation</vt:lpstr>
      <vt:lpstr>Task </vt:lpstr>
      <vt:lpstr>Any questions?</vt:lpstr>
      <vt:lpstr>Reference List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Lilian Martin</dc:creator>
  <cp:revision>129</cp:revision>
  <dcterms:created xsi:type="dcterms:W3CDTF">2021-06-30T07:26:16Z</dcterms:created>
  <dcterms:modified xsi:type="dcterms:W3CDTF">2023-09-27T08:17:48Z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ComplianceAssetId">
    <vt:lpwstr/>
  </property>
  <property fmtid="{D5CDD505-2E9C-101B-9397-08002B2CF9AE}" pid="4" name="TriggerFlowInfo">
    <vt:lpwstr/>
  </property>
  <property fmtid="{D5CDD505-2E9C-101B-9397-08002B2CF9AE}" pid="5" name="_SharedFileIndex">
    <vt:lpwstr/>
  </property>
  <property fmtid="{D5CDD505-2E9C-101B-9397-08002B2CF9AE}" pid="6" name="_ExtendedDescription">
    <vt:lpwstr/>
  </property>
  <property fmtid="{D5CDD505-2E9C-101B-9397-08002B2CF9AE}" pid="7" name="MediaServiceImageTags">
    <vt:lpwstr/>
  </property>
  <property fmtid="{D5CDD505-2E9C-101B-9397-08002B2CF9AE}" pid="8" name="_SourceUrl">
    <vt:lpwstr/>
  </property>
  <property fmtid="{D5CDD505-2E9C-101B-9397-08002B2CF9AE}" pid="9" name="Order">
    <vt:lpwstr>29900.0000000000</vt:lpwstr>
  </property>
</Properties>
</file>