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61" r:id="rId5"/>
    <p:sldId id="262" r:id="rId6"/>
    <p:sldId id="268" r:id="rId7"/>
    <p:sldId id="269" r:id="rId8"/>
    <p:sldId id="270" r:id="rId9"/>
    <p:sldId id="263" r:id="rId10"/>
    <p:sldId id="264" r:id="rId11"/>
    <p:sldId id="265" r:id="rId12"/>
    <p:sldId id="266" r:id="rId13"/>
    <p:sldId id="267"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13" d="100"/>
          <a:sy n="113" d="100"/>
        </p:scale>
        <p:origin x="456" y="96"/>
      </p:cViewPr>
      <p:guideLst/>
    </p:cSldViewPr>
  </p:slid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F67E0C5-0378-45A7-8039-DA7AA7E426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1"/>
          </a:p>
        </p:txBody>
      </p:sp>
      <p:sp>
        <p:nvSpPr>
          <p:cNvPr id="3" name="Date Placeholder 2">
            <a:extLst>
              <a:ext uri="{FF2B5EF4-FFF2-40B4-BE49-F238E27FC236}">
                <a16:creationId xmlns:a16="http://schemas.microsoft.com/office/drawing/2014/main" id="{A5D3004C-F08C-4E12-9816-8871B3CB268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C4ACD-7AEA-4E6D-9E7C-9D12419EEC1C}" type="datetime1">
              <a:rPr lang="en-GB" noProof="1" smtClean="0"/>
              <a:t>01/05/2024</a:t>
            </a:fld>
            <a:endParaRPr lang="en-GB" noProof="1"/>
          </a:p>
        </p:txBody>
      </p:sp>
      <p:sp>
        <p:nvSpPr>
          <p:cNvPr id="4" name="Footer Placeholder 3">
            <a:extLst>
              <a:ext uri="{FF2B5EF4-FFF2-40B4-BE49-F238E27FC236}">
                <a16:creationId xmlns:a16="http://schemas.microsoft.com/office/drawing/2014/main" id="{8F55B991-1CDD-4778-AEA9-26CF8732573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1"/>
          </a:p>
        </p:txBody>
      </p:sp>
      <p:sp>
        <p:nvSpPr>
          <p:cNvPr id="5" name="Slide Number Placeholder 4">
            <a:extLst>
              <a:ext uri="{FF2B5EF4-FFF2-40B4-BE49-F238E27FC236}">
                <a16:creationId xmlns:a16="http://schemas.microsoft.com/office/drawing/2014/main" id="{64E264E5-4F56-46B1-9ECA-87FEFA485C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2C0DF5-65B3-47D0-BB51-3F7079B39C98}" type="slidenum">
              <a:rPr lang="en-GB" noProof="1" smtClean="0"/>
              <a:t>‹#›</a:t>
            </a:fld>
            <a:endParaRPr lang="en-GB" noProof="1"/>
          </a:p>
        </p:txBody>
      </p:sp>
    </p:spTree>
    <p:extLst>
      <p:ext uri="{BB962C8B-B14F-4D97-AF65-F5344CB8AC3E}">
        <p14:creationId xmlns:p14="http://schemas.microsoft.com/office/powerpoint/2010/main" val="316029008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5C36BA7-FD43-42C6-8328-B946F61C7570}" type="datetime1">
              <a:rPr lang="en-GB" noProof="1" dirty="0" smtClean="0"/>
              <a:t>01/05/2024</a:t>
            </a:fld>
            <a:endParaRPr lang="en-GB" noProof="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Quarter level</a:t>
            </a:r>
          </a:p>
          <a:p>
            <a:pPr lvl="4" rtl="0"/>
            <a:r>
              <a:rPr lang="en-GB" noProof="1"/>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275CD8D-B1D9-4658-A4F0-38CA8D83ED5D}" type="slidenum">
              <a:rPr lang="en-GB" noProof="1" dirty="0" smtClean="0"/>
              <a:t>‹#›</a:t>
            </a:fld>
            <a:endParaRPr lang="en-GB" noProof="1"/>
          </a:p>
        </p:txBody>
      </p:sp>
    </p:spTree>
    <p:extLst>
      <p:ext uri="{BB962C8B-B14F-4D97-AF65-F5344CB8AC3E}">
        <p14:creationId xmlns:p14="http://schemas.microsoft.com/office/powerpoint/2010/main" val="383098029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1"/>
          </a:p>
        </p:txBody>
      </p:sp>
      <p:sp>
        <p:nvSpPr>
          <p:cNvPr id="4" name="Slide Number Placeholder 3"/>
          <p:cNvSpPr>
            <a:spLocks noGrp="1"/>
          </p:cNvSpPr>
          <p:nvPr>
            <p:ph type="sldNum" sz="quarter" idx="5"/>
          </p:nvPr>
        </p:nvSpPr>
        <p:spPr/>
        <p:txBody>
          <a:bodyPr/>
          <a:lstStyle/>
          <a:p>
            <a:pPr rtl="0"/>
            <a:fld id="{C275CD8D-B1D9-4658-A4F0-38CA8D83ED5D}" type="slidenum">
              <a:rPr lang="en-GB" noProof="1" dirty="0" smtClean="0"/>
              <a:t>1</a:t>
            </a:fld>
            <a:endParaRPr lang="en-GB" noProof="1"/>
          </a:p>
        </p:txBody>
      </p:sp>
    </p:spTree>
    <p:extLst>
      <p:ext uri="{BB962C8B-B14F-4D97-AF65-F5344CB8AC3E}">
        <p14:creationId xmlns:p14="http://schemas.microsoft.com/office/powerpoint/2010/main" val="2305894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1"/>
          </a:p>
        </p:txBody>
      </p:sp>
      <p:sp>
        <p:nvSpPr>
          <p:cNvPr id="4" name="Slide Number Placeholder 3"/>
          <p:cNvSpPr>
            <a:spLocks noGrp="1"/>
          </p:cNvSpPr>
          <p:nvPr>
            <p:ph type="sldNum" sz="quarter" idx="5"/>
          </p:nvPr>
        </p:nvSpPr>
        <p:spPr/>
        <p:txBody>
          <a:bodyPr/>
          <a:lstStyle/>
          <a:p>
            <a:pPr rtl="0"/>
            <a:fld id="{C275CD8D-B1D9-4658-A4F0-38CA8D83ED5D}" type="slidenum">
              <a:rPr lang="en-GB" noProof="1" dirty="0" smtClean="0"/>
              <a:t>2</a:t>
            </a:fld>
            <a:endParaRPr lang="en-GB" noProof="1"/>
          </a:p>
        </p:txBody>
      </p:sp>
    </p:spTree>
    <p:extLst>
      <p:ext uri="{BB962C8B-B14F-4D97-AF65-F5344CB8AC3E}">
        <p14:creationId xmlns:p14="http://schemas.microsoft.com/office/powerpoint/2010/main" val="6417202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n-US" noProof="1"/>
              <a:t>Click to edit Master title style</a:t>
            </a:r>
            <a:endParaRPr lang="en-GB" noProof="1"/>
          </a:p>
        </p:txBody>
      </p:sp>
      <p:sp>
        <p:nvSpPr>
          <p:cNvPr id="3" name="Subtitle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1"/>
              <a:t>Click to edit Master subtitle style</a:t>
            </a:r>
            <a:endParaRPr lang="en-GB" noProof="1"/>
          </a:p>
        </p:txBody>
      </p:sp>
      <p:sp>
        <p:nvSpPr>
          <p:cNvPr id="4" name="Date Placeholder 3"/>
          <p:cNvSpPr>
            <a:spLocks noGrp="1"/>
          </p:cNvSpPr>
          <p:nvPr>
            <p:ph type="dt" sz="half" idx="10"/>
          </p:nvPr>
        </p:nvSpPr>
        <p:spPr>
          <a:xfrm>
            <a:off x="7077511" y="5410201"/>
            <a:ext cx="2743200" cy="365125"/>
          </a:xfrm>
        </p:spPr>
        <p:txBody>
          <a:bodyPr rtlCol="0"/>
          <a:lstStyle/>
          <a:p>
            <a:pPr rtl="0"/>
            <a:fld id="{309B7A2B-7D59-4227-A8F5-61532A05BE9A}" type="datetime1">
              <a:rPr lang="en-GB" noProof="1" smtClean="0"/>
              <a:t>01/05/2024</a:t>
            </a:fld>
            <a:endParaRPr lang="en-GB" noProof="1"/>
          </a:p>
        </p:txBody>
      </p:sp>
      <p:sp>
        <p:nvSpPr>
          <p:cNvPr id="5" name="Footer Placeholder 4"/>
          <p:cNvSpPr>
            <a:spLocks noGrp="1"/>
          </p:cNvSpPr>
          <p:nvPr>
            <p:ph type="ftr" sz="quarter" idx="11"/>
          </p:nvPr>
        </p:nvSpPr>
        <p:spPr>
          <a:xfrm>
            <a:off x="1876424" y="5410201"/>
            <a:ext cx="5124886" cy="365125"/>
          </a:xfrm>
        </p:spPr>
        <p:txBody>
          <a:bodyPr rtlCol="0"/>
          <a:lstStyle/>
          <a:p>
            <a:pPr rtl="0"/>
            <a:endParaRPr lang="en-GB" noProof="1"/>
          </a:p>
        </p:txBody>
      </p:sp>
      <p:sp>
        <p:nvSpPr>
          <p:cNvPr id="6" name="Slide Number Placeholder 5"/>
          <p:cNvSpPr>
            <a:spLocks noGrp="1"/>
          </p:cNvSpPr>
          <p:nvPr>
            <p:ph type="sldNum" sz="quarter" idx="12"/>
          </p:nvPr>
        </p:nvSpPr>
        <p:spPr>
          <a:xfrm>
            <a:off x="9896911" y="5410199"/>
            <a:ext cx="771089" cy="365125"/>
          </a:xfrm>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Content Placeholder 2"/>
          <p:cNvSpPr>
            <a:spLocks noGrp="1"/>
          </p:cNvSpPr>
          <p:nvPr>
            <p:ph idx="1"/>
          </p:nvPr>
        </p:nvSpPr>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46F0FEBA-944E-41FC-93F0-F164679546A5}" type="datetime1">
              <a:rPr lang="en-GB" noProof="1" smtClean="0"/>
              <a:t>01/05/2024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rtlCol="0" anchor="b">
            <a:normAutofit/>
          </a:bodyPr>
          <a:lstStyle>
            <a:lvl1pPr>
              <a:defRPr sz="3600"/>
            </a:lvl1pPr>
          </a:lstStyle>
          <a:p>
            <a:pPr rtl="0"/>
            <a:r>
              <a:rPr lang="en-US" noProof="1"/>
              <a:t>Click to edit Master title style</a:t>
            </a:r>
            <a:endParaRPr lang="en-GB" noProof="1"/>
          </a:p>
        </p:txBody>
      </p:sp>
      <p:sp>
        <p:nvSpPr>
          <p:cNvPr id="3" name="Text Placeholder 2"/>
          <p:cNvSpPr>
            <a:spLocks noGrp="1"/>
          </p:cNvSpPr>
          <p:nvPr>
            <p:ph type="body" idx="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8D3C429D-4E49-4A6C-A2BF-AE0629ADE681}" type="datetime1">
              <a:rPr lang="en-GB" noProof="1" smtClean="0"/>
              <a:t>01/05/2024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Content Placeholder 2"/>
          <p:cNvSpPr>
            <a:spLocks noGrp="1"/>
          </p:cNvSpPr>
          <p:nvPr>
            <p:ph sz="half" idx="1"/>
          </p:nvPr>
        </p:nvSpPr>
        <p:spPr>
          <a:xfrm>
            <a:off x="1141410" y="2249486"/>
            <a:ext cx="4878389" cy="3541714"/>
          </a:xfrm>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Content Placeholder 3"/>
          <p:cNvSpPr>
            <a:spLocks noGrp="1"/>
          </p:cNvSpPr>
          <p:nvPr>
            <p:ph sz="half" idx="2"/>
          </p:nvPr>
        </p:nvSpPr>
        <p:spPr>
          <a:xfrm>
            <a:off x="6172200" y="2249486"/>
            <a:ext cx="4875211" cy="3541714"/>
          </a:xfrm>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5" name="Date Placeholder 4"/>
          <p:cNvSpPr>
            <a:spLocks noGrp="1"/>
          </p:cNvSpPr>
          <p:nvPr>
            <p:ph type="dt" sz="half" idx="10"/>
          </p:nvPr>
        </p:nvSpPr>
        <p:spPr/>
        <p:txBody>
          <a:bodyPr rtlCol="0"/>
          <a:lstStyle/>
          <a:p>
            <a:pPr rtl="0"/>
            <a:fld id="{87E579D3-E9A5-4FBF-B51E-C91AC2D12848}"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rtlCol="0"/>
          <a:lstStyle/>
          <a:p>
            <a:pPr rtl="0"/>
            <a:r>
              <a:rPr lang="en-US" noProof="1"/>
              <a:t>Click to edit Master title style</a:t>
            </a:r>
            <a:endParaRPr lang="en-GB" noProof="1"/>
          </a:p>
        </p:txBody>
      </p:sp>
      <p:sp>
        <p:nvSpPr>
          <p:cNvPr id="3" name="Text Placeholder 2"/>
          <p:cNvSpPr>
            <a:spLocks noGrp="1"/>
          </p:cNvSpPr>
          <p:nvPr>
            <p:ph type="body" idx="1"/>
          </p:nvPr>
        </p:nvSpPr>
        <p:spPr>
          <a:xfrm>
            <a:off x="1370019" y="2249486"/>
            <a:ext cx="4649783"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4" name="Content Placeholder 3"/>
          <p:cNvSpPr>
            <a:spLocks noGrp="1"/>
          </p:cNvSpPr>
          <p:nvPr>
            <p:ph sz="half" idx="2"/>
          </p:nvPr>
        </p:nvSpPr>
        <p:spPr>
          <a:xfrm>
            <a:off x="1141410" y="3073397"/>
            <a:ext cx="4878391" cy="2717801"/>
          </a:xfrm>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5" name="Text Placeholder 4"/>
          <p:cNvSpPr>
            <a:spLocks noGrp="1"/>
          </p:cNvSpPr>
          <p:nvPr>
            <p:ph type="body" sz="quarter" idx="3"/>
          </p:nvPr>
        </p:nvSpPr>
        <p:spPr>
          <a:xfrm>
            <a:off x="6400808" y="2249485"/>
            <a:ext cx="464660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6" name="Content Placeholder 5"/>
          <p:cNvSpPr>
            <a:spLocks noGrp="1"/>
          </p:cNvSpPr>
          <p:nvPr>
            <p:ph sz="quarter" idx="4"/>
          </p:nvPr>
        </p:nvSpPr>
        <p:spPr>
          <a:xfrm>
            <a:off x="6172200" y="3073397"/>
            <a:ext cx="4875210" cy="2717801"/>
          </a:xfrm>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7" name="Date Placeholder 6"/>
          <p:cNvSpPr>
            <a:spLocks noGrp="1"/>
          </p:cNvSpPr>
          <p:nvPr>
            <p:ph type="dt" sz="half" idx="10"/>
          </p:nvPr>
        </p:nvSpPr>
        <p:spPr/>
        <p:txBody>
          <a:bodyPr rtlCol="0"/>
          <a:lstStyle/>
          <a:p>
            <a:pPr rtl="0"/>
            <a:fld id="{2458CCA3-1CFF-412C-B594-3E27A94DDBFD}" type="datetime1">
              <a:rPr lang="en-GB" noProof="1" smtClean="0"/>
              <a:t>01/05/2024</a:t>
            </a:fld>
            <a:endParaRPr lang="en-GB" noProof="1"/>
          </a:p>
        </p:txBody>
      </p:sp>
      <p:sp>
        <p:nvSpPr>
          <p:cNvPr id="8" name="Footer Placeholder 7"/>
          <p:cNvSpPr>
            <a:spLocks noGrp="1"/>
          </p:cNvSpPr>
          <p:nvPr>
            <p:ph type="ftr" sz="quarter" idx="11"/>
          </p:nvPr>
        </p:nvSpPr>
        <p:spPr/>
        <p:txBody>
          <a:bodyPr rtlCol="0"/>
          <a:lstStyle/>
          <a:p>
            <a:pPr rtl="0"/>
            <a:endParaRPr lang="en-GB" noProof="1"/>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Date Placeholder 2"/>
          <p:cNvSpPr>
            <a:spLocks noGrp="1"/>
          </p:cNvSpPr>
          <p:nvPr>
            <p:ph type="dt" sz="half" idx="10"/>
          </p:nvPr>
        </p:nvSpPr>
        <p:spPr/>
        <p:txBody>
          <a:bodyPr rtlCol="0"/>
          <a:lstStyle/>
          <a:p>
            <a:pPr rtl="0"/>
            <a:fld id="{38393D67-2B37-4775-A854-85A4A594692A}" type="datetime1">
              <a:rPr lang="en-GB" noProof="1" smtClean="0"/>
              <a:t>01/05/2024</a:t>
            </a:fld>
            <a:endParaRPr lang="en-GB" noProof="1"/>
          </a:p>
        </p:txBody>
      </p:sp>
      <p:sp>
        <p:nvSpPr>
          <p:cNvPr id="4" name="Footer Placeholder 3"/>
          <p:cNvSpPr>
            <a:spLocks noGrp="1"/>
          </p:cNvSpPr>
          <p:nvPr>
            <p:ph type="ftr" sz="quarter" idx="11"/>
          </p:nvPr>
        </p:nvSpPr>
        <p:spPr/>
        <p:txBody>
          <a:bodyPr rtlCol="0"/>
          <a:lstStyle/>
          <a:p>
            <a:pPr rtl="0"/>
            <a:endParaRPr lang="en-GB" noProof="1"/>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4AF58C8D-715B-4B0E-9935-C20D55E613B5}" type="datetime1">
              <a:rPr lang="en-GB" noProof="1" smtClean="0"/>
              <a:t>01/05/2024</a:t>
            </a:fld>
            <a:endParaRPr lang="en-GB" noProof="1"/>
          </a:p>
        </p:txBody>
      </p:sp>
      <p:sp>
        <p:nvSpPr>
          <p:cNvPr id="3" name="Footer Placeholder 2"/>
          <p:cNvSpPr>
            <a:spLocks noGrp="1"/>
          </p:cNvSpPr>
          <p:nvPr>
            <p:ph type="ftr" sz="quarter" idx="11"/>
          </p:nvPr>
        </p:nvSpPr>
        <p:spPr/>
        <p:txBody>
          <a:bodyPr rtlCol="0"/>
          <a:lstStyle/>
          <a:p>
            <a:pPr rtl="0"/>
            <a:endParaRPr lang="en-GB" noProof="1"/>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rtlCol="0" anchor="b"/>
          <a:lstStyle>
            <a:lvl1pPr>
              <a:defRPr sz="3200"/>
            </a:lvl1pPr>
          </a:lstStyle>
          <a:p>
            <a:pPr rtl="0"/>
            <a:r>
              <a:rPr lang="en-US" noProof="1"/>
              <a:t>Click to edit Master title style</a:t>
            </a:r>
            <a:endParaRPr lang="en-GB" noProof="1"/>
          </a:p>
        </p:txBody>
      </p:sp>
      <p:sp>
        <p:nvSpPr>
          <p:cNvPr id="3" name="Content Placeholder 2"/>
          <p:cNvSpPr>
            <a:spLocks noGrp="1"/>
          </p:cNvSpPr>
          <p:nvPr>
            <p:ph idx="1"/>
          </p:nvPr>
        </p:nvSpPr>
        <p:spPr>
          <a:xfrm>
            <a:off x="5156200" y="592666"/>
            <a:ext cx="5891209" cy="5198534"/>
          </a:xfrm>
        </p:spPr>
        <p:txBody>
          <a:bodyPr rtlCol="0" anchor="ct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Text Placeholder 3"/>
          <p:cNvSpPr>
            <a:spLocks noGrp="1"/>
          </p:cNvSpPr>
          <p:nvPr>
            <p:ph type="body" sz="half" idx="2"/>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3A286EA1-06B3-43E7-B499-96FBE5E57E33}"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rtlCol="0" anchor="b"/>
          <a:lstStyle>
            <a:lvl1pPr>
              <a:defRPr sz="3200"/>
            </a:lvl1pPr>
          </a:lstStyle>
          <a:p>
            <a:pPr rtl="0"/>
            <a:r>
              <a:rPr lang="en-US" noProof="1"/>
              <a:t>Click to edit Master title style</a:t>
            </a:r>
            <a:endParaRPr lang="en-GB" noProof="1"/>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1"/>
              <a:t>Click icon to add picture</a:t>
            </a:r>
            <a:endParaRPr lang="en-GB" noProof="1"/>
          </a:p>
        </p:txBody>
      </p:sp>
      <p:sp>
        <p:nvSpPr>
          <p:cNvPr id="4" name="Text Placeholder 3"/>
          <p:cNvSpPr>
            <a:spLocks noGrp="1"/>
          </p:cNvSpPr>
          <p:nvPr>
            <p:ph type="body" sz="half" idx="2"/>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B6F90793-A687-4B83-A1CC-F965A66EFFDF}"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rtlCol="0" anchor="b">
            <a:normAutofit/>
          </a:bodyPr>
          <a:lstStyle>
            <a:lvl1pPr>
              <a:defRPr sz="3200"/>
            </a:lvl1pPr>
          </a:lstStyle>
          <a:p>
            <a:pPr rtl="0"/>
            <a:r>
              <a:rPr lang="en-US" noProof="1"/>
              <a:t>Click to edit Master title style</a:t>
            </a:r>
            <a:endParaRPr lang="en-GB" noProof="1"/>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n-US" noProof="1"/>
              <a:t>Click icon to add picture</a:t>
            </a:r>
            <a:endParaRPr lang="en-GB" noProof="1"/>
          </a:p>
        </p:txBody>
      </p:sp>
      <p:sp>
        <p:nvSpPr>
          <p:cNvPr id="4" name="Text Placeholder 3"/>
          <p:cNvSpPr>
            <a:spLocks noGrp="1"/>
          </p:cNvSpPr>
          <p:nvPr>
            <p:ph type="body" sz="half" idx="2"/>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72164A20-2755-45ED-B15A-229608E5678D}"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rtlCol="0" anchor="ctr">
            <a:normAutofit/>
          </a:bodyPr>
          <a:lstStyle>
            <a:lvl1pPr>
              <a:defRPr sz="3600"/>
            </a:lvl1pPr>
          </a:lstStyle>
          <a:p>
            <a:pPr rtl="0"/>
            <a:r>
              <a:rPr lang="en-US" noProof="1"/>
              <a:t>Click to edit Master title style</a:t>
            </a:r>
            <a:endParaRPr lang="en-GB" noProof="1"/>
          </a:p>
        </p:txBody>
      </p:sp>
      <p:sp>
        <p:nvSpPr>
          <p:cNvPr id="4" name="Text Placeholder 3"/>
          <p:cNvSpPr>
            <a:spLocks noGrp="1"/>
          </p:cNvSpPr>
          <p:nvPr>
            <p:ph type="body" sz="half" idx="2"/>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3F5FC4DC-79FB-482D-8D47-831C1D8DA76F}"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rtlCol="0" anchor="ctr">
            <a:normAutofit/>
          </a:bodyPr>
          <a:lstStyle>
            <a:lvl1pPr>
              <a:defRPr sz="3600"/>
            </a:lvl1pPr>
          </a:lstStyle>
          <a:p>
            <a:pPr rtl="0"/>
            <a:r>
              <a:rPr lang="en-US" noProof="1"/>
              <a:t>Click to edit Master title style</a:t>
            </a:r>
            <a:endParaRPr lang="en-GB" noProof="1"/>
          </a:p>
        </p:txBody>
      </p:sp>
      <p:sp>
        <p:nvSpPr>
          <p:cNvPr id="12" name="Text Placeholder 3"/>
          <p:cNvSpPr>
            <a:spLocks noGrp="1"/>
          </p:cNvSpPr>
          <p:nvPr>
            <p:ph type="body" sz="half" idx="13"/>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4" name="Text Placeholder 3"/>
          <p:cNvSpPr>
            <a:spLocks noGrp="1"/>
          </p:cNvSpPr>
          <p:nvPr>
            <p:ph type="body" sz="half" idx="2"/>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CEC1ADB7-B66E-431D-9783-0DEAADAEDB52}"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1">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1">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rtlCol="0" anchor="b">
            <a:normAutofit/>
          </a:bodyPr>
          <a:lstStyle>
            <a:lvl1pPr>
              <a:defRPr sz="3600"/>
            </a:lvl1pPr>
          </a:lstStyle>
          <a:p>
            <a:pPr rtl="0"/>
            <a:r>
              <a:rPr lang="en-US" noProof="1"/>
              <a:t>Click to edit Master title style</a:t>
            </a:r>
            <a:endParaRPr lang="en-GB" noProof="1"/>
          </a:p>
        </p:txBody>
      </p:sp>
      <p:sp>
        <p:nvSpPr>
          <p:cNvPr id="4" name="Text Placeholder 3"/>
          <p:cNvSpPr>
            <a:spLocks noGrp="1"/>
          </p:cNvSpPr>
          <p:nvPr>
            <p:ph type="body" sz="half" idx="2"/>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78F7294F-45F1-4330-84F0-9559B144D528}" type="datetime1">
              <a:rPr lang="en-GB" noProof="1" smtClean="0"/>
              <a:t>01/05/2024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rtlCol="0"/>
          <a:lstStyle/>
          <a:p>
            <a:pPr rtl="0"/>
            <a:r>
              <a:rPr lang="en-US" noProof="1"/>
              <a:t>Click to edit Master title style</a:t>
            </a:r>
            <a:endParaRPr lang="en-GB" noProof="1"/>
          </a:p>
        </p:txBody>
      </p:sp>
      <p:sp>
        <p:nvSpPr>
          <p:cNvPr id="7" name="Text Placeholder 2"/>
          <p:cNvSpPr>
            <a:spLocks noGrp="1"/>
          </p:cNvSpPr>
          <p:nvPr>
            <p:ph type="body" idx="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8" name="Text Placeholder 3"/>
          <p:cNvSpPr>
            <a:spLocks noGrp="1"/>
          </p:cNvSpPr>
          <p:nvPr>
            <p:ph type="body" sz="half" idx="15"/>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9" name="Text Placeholder 4"/>
          <p:cNvSpPr>
            <a:spLocks noGrp="1"/>
          </p:cNvSpPr>
          <p:nvPr>
            <p:ph type="body" sz="quarter" idx="3"/>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10" name="Text Placeholder 3"/>
          <p:cNvSpPr>
            <a:spLocks noGrp="1"/>
          </p:cNvSpPr>
          <p:nvPr>
            <p:ph type="body" sz="half" idx="16"/>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11" name="Text Placeholder 4"/>
          <p:cNvSpPr>
            <a:spLocks noGrp="1"/>
          </p:cNvSpPr>
          <p:nvPr>
            <p:ph type="body" sz="quarter" idx="13"/>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12" name="Text Placeholder 3"/>
          <p:cNvSpPr>
            <a:spLocks noGrp="1"/>
          </p:cNvSpPr>
          <p:nvPr>
            <p:ph type="body" sz="half" idx="17"/>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3" name="Date Placeholder 2"/>
          <p:cNvSpPr>
            <a:spLocks noGrp="1"/>
          </p:cNvSpPr>
          <p:nvPr>
            <p:ph type="dt" sz="half" idx="10"/>
          </p:nvPr>
        </p:nvSpPr>
        <p:spPr/>
        <p:txBody>
          <a:bodyPr rtlCol="0"/>
          <a:lstStyle/>
          <a:p>
            <a:pPr rtl="0"/>
            <a:fld id="{FD0B3E77-BAF4-460E-9525-CAA83D9A0E75}" type="datetime1">
              <a:rPr lang="en-GB" noProof="1" smtClean="0"/>
              <a:t>01/05/2024</a:t>
            </a:fld>
            <a:endParaRPr lang="en-GB" noProof="1"/>
          </a:p>
        </p:txBody>
      </p:sp>
      <p:sp>
        <p:nvSpPr>
          <p:cNvPr id="4" name="Footer Placeholder 3"/>
          <p:cNvSpPr>
            <a:spLocks noGrp="1"/>
          </p:cNvSpPr>
          <p:nvPr>
            <p:ph type="ftr" sz="quarter" idx="11"/>
          </p:nvPr>
        </p:nvSpPr>
        <p:spPr/>
        <p:txBody>
          <a:bodyPr rtlCol="0"/>
          <a:lstStyle/>
          <a:p>
            <a:pPr rtl="0"/>
            <a:endParaRPr lang="en-GB" noProof="1"/>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rtlCol="0"/>
          <a:lstStyle/>
          <a:p>
            <a:pPr rtl="0"/>
            <a:r>
              <a:rPr lang="en-US" noProof="1"/>
              <a:t>Click to edit Master title style</a:t>
            </a:r>
            <a:endParaRPr lang="en-GB" noProof="1"/>
          </a:p>
        </p:txBody>
      </p:sp>
      <p:sp>
        <p:nvSpPr>
          <p:cNvPr id="19" name="Text Placeholder 2"/>
          <p:cNvSpPr>
            <a:spLocks noGrp="1"/>
          </p:cNvSpPr>
          <p:nvPr>
            <p:ph type="body" idx="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1"/>
              <a:t>Click icon to add picture</a:t>
            </a:r>
            <a:endParaRPr lang="en-GB" noProof="1"/>
          </a:p>
        </p:txBody>
      </p:sp>
      <p:sp>
        <p:nvSpPr>
          <p:cNvPr id="21" name="Text Placeholder 3"/>
          <p:cNvSpPr>
            <a:spLocks noGrp="1"/>
          </p:cNvSpPr>
          <p:nvPr>
            <p:ph type="body" sz="half" idx="18"/>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22" name="Text Placeholder 4"/>
          <p:cNvSpPr>
            <a:spLocks noGrp="1"/>
          </p:cNvSpPr>
          <p:nvPr>
            <p:ph type="body" sz="quarter" idx="3"/>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1"/>
              <a:t>Click icon to add picture</a:t>
            </a:r>
            <a:endParaRPr lang="en-GB" noProof="1"/>
          </a:p>
        </p:txBody>
      </p:sp>
      <p:sp>
        <p:nvSpPr>
          <p:cNvPr id="24" name="Text Placeholder 3"/>
          <p:cNvSpPr>
            <a:spLocks noGrp="1"/>
          </p:cNvSpPr>
          <p:nvPr>
            <p:ph type="body" sz="half" idx="19"/>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25" name="Text Placeholder 4"/>
          <p:cNvSpPr>
            <a:spLocks noGrp="1"/>
          </p:cNvSpPr>
          <p:nvPr>
            <p:ph type="body" sz="quarter" idx="13"/>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1"/>
              <a:t>Click icon to add picture</a:t>
            </a:r>
            <a:endParaRPr lang="en-GB" noProof="1"/>
          </a:p>
        </p:txBody>
      </p:sp>
      <p:sp>
        <p:nvSpPr>
          <p:cNvPr id="27" name="Text Placeholder 3"/>
          <p:cNvSpPr>
            <a:spLocks noGrp="1"/>
          </p:cNvSpPr>
          <p:nvPr>
            <p:ph type="body" sz="half" idx="20"/>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3" name="Date Placeholder 2"/>
          <p:cNvSpPr>
            <a:spLocks noGrp="1"/>
          </p:cNvSpPr>
          <p:nvPr>
            <p:ph type="dt" sz="half" idx="10"/>
          </p:nvPr>
        </p:nvSpPr>
        <p:spPr/>
        <p:txBody>
          <a:bodyPr rtlCol="0"/>
          <a:lstStyle/>
          <a:p>
            <a:pPr rtl="0"/>
            <a:fld id="{3942751E-B748-479F-AEA9-0E4BC358A9E3}" type="datetime1">
              <a:rPr lang="en-GB" noProof="1" smtClean="0"/>
              <a:t>01/05/2024</a:t>
            </a:fld>
            <a:endParaRPr lang="en-GB" noProof="1"/>
          </a:p>
        </p:txBody>
      </p:sp>
      <p:sp>
        <p:nvSpPr>
          <p:cNvPr id="4" name="Footer Placeholder 3"/>
          <p:cNvSpPr>
            <a:spLocks noGrp="1"/>
          </p:cNvSpPr>
          <p:nvPr>
            <p:ph type="ftr" sz="quarter" idx="11"/>
          </p:nvPr>
        </p:nvSpPr>
        <p:spPr/>
        <p:txBody>
          <a:bodyPr rtlCol="0"/>
          <a:lstStyle/>
          <a:p>
            <a:pPr rtl="0"/>
            <a:endParaRPr lang="en-GB" noProof="1"/>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rtlCol="0" anchor="t"/>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BE0A95CE-EE3D-40B8-9A85-835D4BAF4FC6}" type="datetime1">
              <a:rPr lang="en-GB" noProof="1" smtClean="0"/>
              <a:t>01/05/2024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rtlCol="0"/>
          <a:lstStyle/>
          <a:p>
            <a:pPr rtl="0"/>
            <a:r>
              <a:rPr lang="en-US" noProof="1"/>
              <a:t>Click to edit Master title style</a:t>
            </a:r>
            <a:endParaRPr lang="en-GB" noProof="1"/>
          </a:p>
        </p:txBody>
      </p:sp>
      <p:sp>
        <p:nvSpPr>
          <p:cNvPr id="3" name="Vertical Text Placeholder 2"/>
          <p:cNvSpPr>
            <a:spLocks noGrp="1"/>
          </p:cNvSpPr>
          <p:nvPr>
            <p:ph type="body" orient="vert" idx="1"/>
          </p:nvPr>
        </p:nvSpPr>
        <p:spPr>
          <a:xfrm>
            <a:off x="1141410" y="609599"/>
            <a:ext cx="7748590" cy="5181601"/>
          </a:xfrm>
        </p:spPr>
        <p:txBody>
          <a:bodyPr vert="eaVert"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983E8266-9806-4AAB-84D1-BDB015ADD22A}" type="datetime1">
              <a:rPr lang="en-GB" noProof="1" smtClean="0"/>
              <a:t>01/05/2024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1" dirty="0" smtClean="0"/>
              <a:t>‹#›</a:t>
            </a:fld>
            <a:endParaRPr lang="en-GB" noProof="1"/>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n-GB" noProof="1"/>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Quarter level</a:t>
            </a:r>
          </a:p>
          <a:p>
            <a:pPr lvl="4" rtl="0"/>
            <a:r>
              <a:rPr lang="en-GB" noProof="1"/>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2612F9EA-D520-42E0-83A0-DB8DDAEEA708}" type="datetime1">
              <a:rPr lang="en-GB" noProof="1" dirty="0" smtClean="0"/>
              <a:t>01/05/2024</a:t>
            </a:fld>
            <a:endParaRPr lang="en-GB" noProof="1"/>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n-GB" noProof="1"/>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1" dirty="0" smtClean="0"/>
              <a:pPr/>
              <a:t>‹#›</a:t>
            </a:fld>
            <a:endParaRPr lang="en-GB" noProof="1"/>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AD579530-1077-46B3-BD5C-81BB270A1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8" name="Rectangle 77">
              <a:extLst>
                <a:ext uri="{FF2B5EF4-FFF2-40B4-BE49-F238E27FC236}">
                  <a16:creationId xmlns:a16="http://schemas.microsoft.com/office/drawing/2014/main" id="{ACBB106A-B366-4349-B59F-E8FBDADD8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79" name="Picture 2">
              <a:extLst>
                <a:ext uri="{FF2B5EF4-FFF2-40B4-BE49-F238E27FC236}">
                  <a16:creationId xmlns:a16="http://schemas.microsoft.com/office/drawing/2014/main" id="{113FC03B-24E4-4A3F-9626-CC7F6356BC9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a16="http://schemas.microsoft.com/office/drawing/2014/main" xmlns:p14="http://schemas.microsoft.com/office/powerpoint/2010/main">
                  <a:solidFill>
                    <a:srgbClr val="FFFFFF"/>
                  </a:solidFill>
                </a14:hiddenFill>
              </a:ext>
            </a:extLst>
          </p:spPr>
        </p:pic>
      </p:grpSp>
      <p:pic>
        <p:nvPicPr>
          <p:cNvPr id="5" name="Picture 4" descr="close up of circuit board">
            <a:extLst>
              <a:ext uri="{FF2B5EF4-FFF2-40B4-BE49-F238E27FC236}">
                <a16:creationId xmlns:a16="http://schemas.microsoft.com/office/drawing/2014/main" id="{525AE681-57C0-4C44-9E88-A16CDA016EB3}"/>
              </a:ext>
            </a:extLst>
          </p:cNvPr>
          <p:cNvPicPr>
            <a:picLocks noChangeAspect="1"/>
          </p:cNvPicPr>
          <p:nvPr/>
        </p:nvPicPr>
        <p:blipFill rotWithShape="1">
          <a:blip r:embed="rId5">
            <a:alphaModFix amt="30000"/>
          </a:blip>
          <a:srcRect t="6504" b="9202"/>
          <a:stretch/>
        </p:blipFill>
        <p:spPr>
          <a:xfrm>
            <a:off x="-1" y="10"/>
            <a:ext cx="12188389" cy="6857990"/>
          </a:xfrm>
          <a:prstGeom prst="rect">
            <a:avLst/>
          </a:prstGeom>
        </p:spPr>
      </p:pic>
      <p:grpSp>
        <p:nvGrpSpPr>
          <p:cNvPr id="81" name="Group 80">
            <a:extLst>
              <a:ext uri="{FF2B5EF4-FFF2-40B4-BE49-F238E27FC236}">
                <a16:creationId xmlns:a16="http://schemas.microsoft.com/office/drawing/2014/main" id="{83F79A5F-63B5-4802-B39B-BF0F89DDDA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82" name="Round Diagonal Corner Rectangle 7">
              <a:extLst>
                <a:ext uri="{FF2B5EF4-FFF2-40B4-BE49-F238E27FC236}">
                  <a16:creationId xmlns:a16="http://schemas.microsoft.com/office/drawing/2014/main" id="{00D14BF7-A799-4EDA-8C19-CED0B8EC5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noProof="1"/>
            </a:p>
          </p:txBody>
        </p:sp>
        <p:grpSp>
          <p:nvGrpSpPr>
            <p:cNvPr id="83" name="Group 82">
              <a:extLst>
                <a:ext uri="{FF2B5EF4-FFF2-40B4-BE49-F238E27FC236}">
                  <a16:creationId xmlns:a16="http://schemas.microsoft.com/office/drawing/2014/main" id="{AF292344-73C8-4E53-85C0-8CDB23EB53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84" name="Freeform 32">
                <a:extLst>
                  <a:ext uri="{FF2B5EF4-FFF2-40B4-BE49-F238E27FC236}">
                    <a16:creationId xmlns:a16="http://schemas.microsoft.com/office/drawing/2014/main" id="{4781E776-A0A7-4FB6-958B-8389BBA56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5" name="Freeform 33">
                <a:extLst>
                  <a:ext uri="{FF2B5EF4-FFF2-40B4-BE49-F238E27FC236}">
                    <a16:creationId xmlns:a16="http://schemas.microsoft.com/office/drawing/2014/main" id="{0F004D56-F177-45BC-8965-B72DB88A08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6" name="Freeform 34">
                <a:extLst>
                  <a:ext uri="{FF2B5EF4-FFF2-40B4-BE49-F238E27FC236}">
                    <a16:creationId xmlns:a16="http://schemas.microsoft.com/office/drawing/2014/main" id="{5F2F1F83-817B-4678-B0AE-8FFDC49FC8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7" name="Freeform 37">
                <a:extLst>
                  <a:ext uri="{FF2B5EF4-FFF2-40B4-BE49-F238E27FC236}">
                    <a16:creationId xmlns:a16="http://schemas.microsoft.com/office/drawing/2014/main" id="{F908EB47-32F4-4E82-BF56-FD25BB07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8" name="Freeform 35">
                <a:extLst>
                  <a:ext uri="{FF2B5EF4-FFF2-40B4-BE49-F238E27FC236}">
                    <a16:creationId xmlns:a16="http://schemas.microsoft.com/office/drawing/2014/main" id="{0966000D-B975-4E8A-9BF2-EACF21640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9" name="Freeform 36">
                <a:extLst>
                  <a:ext uri="{FF2B5EF4-FFF2-40B4-BE49-F238E27FC236}">
                    <a16:creationId xmlns:a16="http://schemas.microsoft.com/office/drawing/2014/main" id="{A9554499-6796-4AEE-B012-34A5B9A585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0" name="Freeform 38">
                <a:extLst>
                  <a:ext uri="{FF2B5EF4-FFF2-40B4-BE49-F238E27FC236}">
                    <a16:creationId xmlns:a16="http://schemas.microsoft.com/office/drawing/2014/main" id="{9DD40864-34BD-491F-B591-180E7B32C1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1" name="Freeform 39">
                <a:extLst>
                  <a:ext uri="{FF2B5EF4-FFF2-40B4-BE49-F238E27FC236}">
                    <a16:creationId xmlns:a16="http://schemas.microsoft.com/office/drawing/2014/main" id="{2623F54C-4373-4D30-90DB-3129BDDF5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2" name="Freeform 40">
                <a:extLst>
                  <a:ext uri="{FF2B5EF4-FFF2-40B4-BE49-F238E27FC236}">
                    <a16:creationId xmlns:a16="http://schemas.microsoft.com/office/drawing/2014/main" id="{1FF42884-D4B2-462F-9FA7-4FA892532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3" name="Rectangle 41">
                <a:extLst>
                  <a:ext uri="{FF2B5EF4-FFF2-40B4-BE49-F238E27FC236}">
                    <a16:creationId xmlns:a16="http://schemas.microsoft.com/office/drawing/2014/main" id="{27F4D4BA-37F5-4D54-BDFF-733F621D5D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4" name="Freeform 32">
                <a:extLst>
                  <a:ext uri="{FF2B5EF4-FFF2-40B4-BE49-F238E27FC236}">
                    <a16:creationId xmlns:a16="http://schemas.microsoft.com/office/drawing/2014/main" id="{29E4A0E5-0441-4563-A947-12A578110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5" name="Freeform 33">
                <a:extLst>
                  <a:ext uri="{FF2B5EF4-FFF2-40B4-BE49-F238E27FC236}">
                    <a16:creationId xmlns:a16="http://schemas.microsoft.com/office/drawing/2014/main" id="{4A8D89B4-AD1B-410A-870B-1042E075A0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6" name="Freeform 34">
                <a:extLst>
                  <a:ext uri="{FF2B5EF4-FFF2-40B4-BE49-F238E27FC236}">
                    <a16:creationId xmlns:a16="http://schemas.microsoft.com/office/drawing/2014/main" id="{DFC54570-9F45-44E6-AC94-4B3192D44B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7" name="Freeform 37">
                <a:extLst>
                  <a:ext uri="{FF2B5EF4-FFF2-40B4-BE49-F238E27FC236}">
                    <a16:creationId xmlns:a16="http://schemas.microsoft.com/office/drawing/2014/main" id="{A976F76C-4BBB-4CD4-9270-5E4E8802B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8" name="Freeform 35">
                <a:extLst>
                  <a:ext uri="{FF2B5EF4-FFF2-40B4-BE49-F238E27FC236}">
                    <a16:creationId xmlns:a16="http://schemas.microsoft.com/office/drawing/2014/main" id="{06081E5F-35E2-4E9E-A0DA-9E2F769C4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9" name="Freeform 36">
                <a:extLst>
                  <a:ext uri="{FF2B5EF4-FFF2-40B4-BE49-F238E27FC236}">
                    <a16:creationId xmlns:a16="http://schemas.microsoft.com/office/drawing/2014/main" id="{7B7B4F78-1391-433D-AAE5-0FA8B8EE18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0" name="Freeform 38">
                <a:extLst>
                  <a:ext uri="{FF2B5EF4-FFF2-40B4-BE49-F238E27FC236}">
                    <a16:creationId xmlns:a16="http://schemas.microsoft.com/office/drawing/2014/main" id="{EF63F42B-29ED-4285-99D1-5FA657DA92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1" name="Freeform 39">
                <a:extLst>
                  <a:ext uri="{FF2B5EF4-FFF2-40B4-BE49-F238E27FC236}">
                    <a16:creationId xmlns:a16="http://schemas.microsoft.com/office/drawing/2014/main" id="{EB7A6053-A7CF-4785-B396-6F70D6EBE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2" name="Freeform 40">
                <a:extLst>
                  <a:ext uri="{FF2B5EF4-FFF2-40B4-BE49-F238E27FC236}">
                    <a16:creationId xmlns:a16="http://schemas.microsoft.com/office/drawing/2014/main" id="{E6337518-A10D-47A5-BD86-6D1F3FAF3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3" name="Rectangle 41">
                <a:extLst>
                  <a:ext uri="{FF2B5EF4-FFF2-40B4-BE49-F238E27FC236}">
                    <a16:creationId xmlns:a16="http://schemas.microsoft.com/office/drawing/2014/main" id="{7591C37F-6498-4992-992D-D413A84752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pic>
        <p:nvPicPr>
          <p:cNvPr id="6" name="Picture 5">
            <a:extLst>
              <a:ext uri="{FF2B5EF4-FFF2-40B4-BE49-F238E27FC236}">
                <a16:creationId xmlns:a16="http://schemas.microsoft.com/office/drawing/2014/main" id="{580EA3BA-B706-C61F-E30F-7C0517109C25}"/>
              </a:ext>
            </a:extLst>
          </p:cNvPr>
          <p:cNvPicPr>
            <a:picLocks noChangeAspect="1"/>
          </p:cNvPicPr>
          <p:nvPr/>
        </p:nvPicPr>
        <p:blipFill>
          <a:blip r:embed="rId6"/>
          <a:stretch>
            <a:fillRect/>
          </a:stretch>
        </p:blipFill>
        <p:spPr>
          <a:xfrm>
            <a:off x="4621257" y="2262450"/>
            <a:ext cx="2955041" cy="23960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0D91934E-2ACF-98B1-0CEE-026894E8940C}"/>
              </a:ext>
            </a:extLst>
          </p:cNvPr>
          <p:cNvSpPr txBox="1"/>
          <p:nvPr/>
        </p:nvSpPr>
        <p:spPr>
          <a:xfrm>
            <a:off x="390789" y="4708986"/>
            <a:ext cx="5070211" cy="2053896"/>
          </a:xfrm>
          <a:prstGeom prst="rect">
            <a:avLst/>
          </a:prstGeom>
          <a:noFill/>
        </p:spPr>
        <p:txBody>
          <a:bodyPr wrap="square" rtlCol="0">
            <a:spAutoFit/>
          </a:bodyPr>
          <a:lstStyle/>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30.04.2024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Stefan Gabriel Ceausescu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Student number: 2323372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Course: Digital Technologies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rial" panose="020B0604020202020204" pitchFamily="34" charset="0"/>
                <a:ea typeface="Aptos" panose="020B0004020202020204" pitchFamily="34" charset="0"/>
              </a:rPr>
              <a:t>Lecturer: Mr. Mark Huntly</a:t>
            </a:r>
            <a:endParaRPr lang="en-GB" dirty="0"/>
          </a:p>
        </p:txBody>
      </p:sp>
    </p:spTree>
    <p:extLst>
      <p:ext uri="{BB962C8B-B14F-4D97-AF65-F5344CB8AC3E}">
        <p14:creationId xmlns:p14="http://schemas.microsoft.com/office/powerpoint/2010/main" val="1337192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74" name="Group 173">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75" name="Rectangle 174">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176"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a16="http://schemas.microsoft.com/office/drawing/2014/main" xmlns:p14="http://schemas.microsoft.com/office/powerpoint/2010/main">
                  <a:solidFill>
                    <a:srgbClr val="FFFFFF"/>
                  </a:solidFill>
                </a14:hiddenFill>
              </a:ext>
            </a:extLst>
          </p:spPr>
        </p:pic>
      </p:grpSp>
      <p:pic>
        <p:nvPicPr>
          <p:cNvPr id="4" name="Picture 3" descr="close up of circuit board">
            <a:extLst>
              <a:ext uri="{FF2B5EF4-FFF2-40B4-BE49-F238E27FC236}">
                <a16:creationId xmlns:a16="http://schemas.microsoft.com/office/drawing/2014/main" id="{4B216623-4B59-4FC0-8E90-468349035D24}"/>
              </a:ext>
            </a:extLst>
          </p:cNvPr>
          <p:cNvPicPr>
            <a:picLocks noChangeAspect="1"/>
          </p:cNvPicPr>
          <p:nvPr/>
        </p:nvPicPr>
        <p:blipFill rotWithShape="1">
          <a:blip r:embed="rId5">
            <a:alphaModFix amt="30000"/>
          </a:blip>
          <a:srcRect l="17220" r="9210" b="-1"/>
          <a:stretch/>
        </p:blipFill>
        <p:spPr>
          <a:xfrm>
            <a:off x="-5596" y="10"/>
            <a:ext cx="3519264" cy="6857990"/>
          </a:xfrm>
          <a:prstGeom prst="rect">
            <a:avLst/>
          </a:prstGeom>
        </p:spPr>
      </p:pic>
      <p:grpSp>
        <p:nvGrpSpPr>
          <p:cNvPr id="178" name="Group 177">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79" name="Rectangle 178">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miter lim="800000"/>
                  <a:headEnd/>
                  <a:tailEnd/>
                </a14:hiddenLine>
              </a:ext>
            </a:extLst>
          </p:spPr>
          <p:txBody>
            <a:bodyPr/>
            <a:lstStyle/>
            <a:p>
              <a:endParaRPr lang="en-GB"/>
            </a:p>
          </p:txBody>
        </p:sp>
        <p:sp>
          <p:nvSpPr>
            <p:cNvPr id="180"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1"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2" name="Rectangle 18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miter lim="800000"/>
                  <a:headEnd/>
                  <a:tailEnd/>
                </a14:hiddenLine>
              </a:ext>
            </a:extLst>
          </p:spPr>
          <p:txBody>
            <a:bodyPr/>
            <a:lstStyle/>
            <a:p>
              <a:endParaRPr lang="en-GB"/>
            </a:p>
          </p:txBody>
        </p:sp>
        <p:sp>
          <p:nvSpPr>
            <p:cNvPr id="18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8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19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4"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5"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6"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7" name="Rectangle 206">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miter lim="800000"/>
                  <a:headEnd/>
                  <a:tailEnd/>
                </a14:hiddenLine>
              </a:ext>
            </a:extLst>
          </p:spPr>
          <p:txBody>
            <a:bodyPr/>
            <a:lstStyle/>
            <a:p>
              <a:endParaRPr lang="en-GB"/>
            </a:p>
          </p:txBody>
        </p:sp>
        <p:sp>
          <p:nvSpPr>
            <p:cNvPr id="208"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09"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0"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1"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2"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3"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4"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5"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6"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7"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8"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19" name="Rectangle 218">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miter lim="800000"/>
                  <a:headEnd/>
                  <a:tailEnd/>
                </a14:hiddenLine>
              </a:ext>
            </a:extLst>
          </p:spPr>
          <p:txBody>
            <a:bodyPr/>
            <a:lstStyle/>
            <a:p>
              <a:endParaRPr lang="en-GB"/>
            </a:p>
          </p:txBody>
        </p:sp>
        <p:sp>
          <p:nvSpPr>
            <p:cNvPr id="220"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1"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2"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3"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4"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5"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6"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7"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8"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29"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30"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31"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sp>
          <p:nvSpPr>
            <p:cNvPr id="232"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78399AB7-9E36-4EAD-B44A-9E0CEA24AACE}"/>
              </a:ext>
            </a:extLst>
          </p:cNvPr>
          <p:cNvSpPr>
            <a:spLocks noGrp="1"/>
          </p:cNvSpPr>
          <p:nvPr>
            <p:ph idx="1"/>
          </p:nvPr>
        </p:nvSpPr>
        <p:spPr>
          <a:xfrm>
            <a:off x="4018492" y="2249487"/>
            <a:ext cx="7028919" cy="3541714"/>
          </a:xfrm>
        </p:spPr>
        <p:txBody>
          <a:bodyPr rtlCol="0">
            <a:normAutofit/>
          </a:bodyPr>
          <a:lstStyle/>
          <a:p>
            <a:pPr marL="0" indent="0" rtl="0">
              <a:lnSpc>
                <a:spcPct val="110000"/>
              </a:lnSpc>
              <a:buNone/>
            </a:pPr>
            <a:r>
              <a:rPr lang="en-GB" sz="1800" dirty="0">
                <a:latin typeface="Aptos" panose="020B0004020202020204" pitchFamily="34" charset="0"/>
              </a:rPr>
              <a:t>	My Digital Technologies class was awesome! I learned a ton about all the different technology that's changing how things work. We covered stuff like using computers, tablets, and phones, the internet, different software, and how to store information safely. These are all super important skills that lots of jobs need right now.</a:t>
            </a:r>
            <a:endParaRPr lang="en-GB" sz="1800" noProof="1">
              <a:latin typeface="Aptos" panose="020B0004020202020204" pitchFamily="34" charset="0"/>
            </a:endParaRPr>
          </a:p>
        </p:txBody>
      </p:sp>
    </p:spTree>
    <p:extLst>
      <p:ext uri="{BB962C8B-B14F-4D97-AF65-F5344CB8AC3E}">
        <p14:creationId xmlns:p14="http://schemas.microsoft.com/office/powerpoint/2010/main" val="1094849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83D8F8-9F52-9E7C-B3CC-A17D1A6AA2B2}"/>
              </a:ext>
            </a:extLst>
          </p:cNvPr>
          <p:cNvSpPr>
            <a:spLocks noGrp="1"/>
          </p:cNvSpPr>
          <p:nvPr>
            <p:ph idx="1"/>
          </p:nvPr>
        </p:nvSpPr>
        <p:spPr>
          <a:xfrm>
            <a:off x="1141412" y="550506"/>
            <a:ext cx="9905999" cy="5240695"/>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I'm finding this module helpful! I like what I'm learning, but I think I'd do even better with a bit more structured guidance alongside the self-study parts. That would help me get used to the style of the course. I'm always excited to learn new things, so I'm ready to adjust!</a:t>
            </a:r>
          </a:p>
        </p:txBody>
      </p:sp>
    </p:spTree>
    <p:extLst>
      <p:ext uri="{BB962C8B-B14F-4D97-AF65-F5344CB8AC3E}">
        <p14:creationId xmlns:p14="http://schemas.microsoft.com/office/powerpoint/2010/main" val="3863846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9AF14-1B62-FDD9-C760-074C0CC23973}"/>
              </a:ext>
            </a:extLst>
          </p:cNvPr>
          <p:cNvSpPr>
            <a:spLocks noGrp="1"/>
          </p:cNvSpPr>
          <p:nvPr>
            <p:ph idx="1"/>
          </p:nvPr>
        </p:nvSpPr>
        <p:spPr>
          <a:xfrm>
            <a:off x="1141412" y="838200"/>
            <a:ext cx="9905999" cy="4953001"/>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Even though I knew some of the software already, this module was amazing! I'm excited to really master these tools and use them for more than just everyday tasks. I learned so many new things, and now I see all the amazing possibilities!</a:t>
            </a:r>
          </a:p>
        </p:txBody>
      </p:sp>
    </p:spTree>
    <p:extLst>
      <p:ext uri="{BB962C8B-B14F-4D97-AF65-F5344CB8AC3E}">
        <p14:creationId xmlns:p14="http://schemas.microsoft.com/office/powerpoint/2010/main" val="3414183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D87874-5EAD-6FBE-BB5B-83DE468CC59D}"/>
              </a:ext>
            </a:extLst>
          </p:cNvPr>
          <p:cNvSpPr>
            <a:spLocks noGrp="1"/>
          </p:cNvSpPr>
          <p:nvPr>
            <p:ph idx="1"/>
          </p:nvPr>
        </p:nvSpPr>
        <p:spPr>
          <a:xfrm>
            <a:off x="1143000" y="2672821"/>
            <a:ext cx="9905999" cy="3541714"/>
          </a:xfrm>
        </p:spPr>
        <p:txBody>
          <a:bodyPr/>
          <a:lstStyle/>
          <a:p>
            <a:pPr marL="0" indent="0">
              <a:buNone/>
            </a:pPr>
            <a:r>
              <a:rPr lang="en-GB" dirty="0"/>
              <a:t>	This semester, I've learned so much! It's been an amazing experience, and I feel like this is just the start of something really exciting.</a:t>
            </a:r>
          </a:p>
        </p:txBody>
      </p:sp>
    </p:spTree>
    <p:extLst>
      <p:ext uri="{BB962C8B-B14F-4D97-AF65-F5344CB8AC3E}">
        <p14:creationId xmlns:p14="http://schemas.microsoft.com/office/powerpoint/2010/main" val="1285111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certificate with blue and orange ribbon&#10;&#10;Description automatically generated">
            <a:extLst>
              <a:ext uri="{FF2B5EF4-FFF2-40B4-BE49-F238E27FC236}">
                <a16:creationId xmlns:a16="http://schemas.microsoft.com/office/drawing/2014/main" id="{E261D55C-6F1F-BA0B-BAA7-DE037FFCD407}"/>
              </a:ext>
            </a:extLst>
          </p:cNvPr>
          <p:cNvPicPr>
            <a:picLocks noChangeAspect="1"/>
          </p:cNvPicPr>
          <p:nvPr/>
        </p:nvPicPr>
        <p:blipFill>
          <a:blip r:embed="rId2"/>
          <a:stretch>
            <a:fillRect/>
          </a:stretch>
        </p:blipFill>
        <p:spPr>
          <a:xfrm>
            <a:off x="1556132" y="0"/>
            <a:ext cx="9079735" cy="6858000"/>
          </a:xfrm>
          <a:prstGeom prst="rect">
            <a:avLst/>
          </a:prstGeom>
        </p:spPr>
      </p:pic>
    </p:spTree>
    <p:extLst>
      <p:ext uri="{BB962C8B-B14F-4D97-AF65-F5344CB8AC3E}">
        <p14:creationId xmlns:p14="http://schemas.microsoft.com/office/powerpoint/2010/main" val="3104275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ertificate of completion with blue ribbon and yellow sun&#10;&#10;Description automatically generated">
            <a:extLst>
              <a:ext uri="{FF2B5EF4-FFF2-40B4-BE49-F238E27FC236}">
                <a16:creationId xmlns:a16="http://schemas.microsoft.com/office/drawing/2014/main" id="{FD7FAA0D-27CD-C7C9-5CA4-2049C9BACE9B}"/>
              </a:ext>
            </a:extLst>
          </p:cNvPr>
          <p:cNvPicPr>
            <a:picLocks noChangeAspect="1"/>
          </p:cNvPicPr>
          <p:nvPr/>
        </p:nvPicPr>
        <p:blipFill>
          <a:blip r:embed="rId2"/>
          <a:stretch>
            <a:fillRect/>
          </a:stretch>
        </p:blipFill>
        <p:spPr>
          <a:xfrm>
            <a:off x="1558545" y="0"/>
            <a:ext cx="9074910" cy="6858000"/>
          </a:xfrm>
          <a:prstGeom prst="rect">
            <a:avLst/>
          </a:prstGeom>
        </p:spPr>
      </p:pic>
    </p:spTree>
    <p:extLst>
      <p:ext uri="{BB962C8B-B14F-4D97-AF65-F5344CB8AC3E}">
        <p14:creationId xmlns:p14="http://schemas.microsoft.com/office/powerpoint/2010/main" val="3663967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ertificate of completion with blue and orange ribbon&#10;&#10;Description automatically generated">
            <a:extLst>
              <a:ext uri="{FF2B5EF4-FFF2-40B4-BE49-F238E27FC236}">
                <a16:creationId xmlns:a16="http://schemas.microsoft.com/office/drawing/2014/main" id="{F9C046A1-2AF4-55A8-FE6F-BDF09139B2D5}"/>
              </a:ext>
            </a:extLst>
          </p:cNvPr>
          <p:cNvPicPr>
            <a:picLocks noChangeAspect="1"/>
          </p:cNvPicPr>
          <p:nvPr/>
        </p:nvPicPr>
        <p:blipFill>
          <a:blip r:embed="rId2"/>
          <a:stretch>
            <a:fillRect/>
          </a:stretch>
        </p:blipFill>
        <p:spPr>
          <a:xfrm>
            <a:off x="1582270" y="0"/>
            <a:ext cx="9027459" cy="6858000"/>
          </a:xfrm>
          <a:prstGeom prst="rect">
            <a:avLst/>
          </a:prstGeom>
        </p:spPr>
      </p:pic>
    </p:spTree>
    <p:extLst>
      <p:ext uri="{BB962C8B-B14F-4D97-AF65-F5344CB8AC3E}">
        <p14:creationId xmlns:p14="http://schemas.microsoft.com/office/powerpoint/2010/main" val="3636349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ertificate of completion with blue ribbon and a yellow sun&#10;&#10;Description automatically generated">
            <a:extLst>
              <a:ext uri="{FF2B5EF4-FFF2-40B4-BE49-F238E27FC236}">
                <a16:creationId xmlns:a16="http://schemas.microsoft.com/office/drawing/2014/main" id="{B349FFD3-B412-0C4E-576B-0CE9C481A363}"/>
              </a:ext>
            </a:extLst>
          </p:cNvPr>
          <p:cNvPicPr>
            <a:picLocks noChangeAspect="1"/>
          </p:cNvPicPr>
          <p:nvPr/>
        </p:nvPicPr>
        <p:blipFill>
          <a:blip r:embed="rId2"/>
          <a:stretch>
            <a:fillRect/>
          </a:stretch>
        </p:blipFill>
        <p:spPr>
          <a:xfrm>
            <a:off x="1623585" y="0"/>
            <a:ext cx="8944829" cy="6858000"/>
          </a:xfrm>
          <a:prstGeom prst="rect">
            <a:avLst/>
          </a:prstGeom>
        </p:spPr>
      </p:pic>
    </p:spTree>
    <p:extLst>
      <p:ext uri="{BB962C8B-B14F-4D97-AF65-F5344CB8AC3E}">
        <p14:creationId xmlns:p14="http://schemas.microsoft.com/office/powerpoint/2010/main" val="2896736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ertificate of completion with blue text and a yellow sun&#10;&#10;Description automatically generated">
            <a:extLst>
              <a:ext uri="{FF2B5EF4-FFF2-40B4-BE49-F238E27FC236}">
                <a16:creationId xmlns:a16="http://schemas.microsoft.com/office/drawing/2014/main" id="{8C73EE51-BB7A-EC39-E238-DE39E2B394E5}"/>
              </a:ext>
            </a:extLst>
          </p:cNvPr>
          <p:cNvPicPr>
            <a:picLocks noChangeAspect="1"/>
          </p:cNvPicPr>
          <p:nvPr/>
        </p:nvPicPr>
        <p:blipFill>
          <a:blip r:embed="rId2"/>
          <a:stretch>
            <a:fillRect/>
          </a:stretch>
        </p:blipFill>
        <p:spPr>
          <a:xfrm>
            <a:off x="1531451" y="0"/>
            <a:ext cx="9129098" cy="6858000"/>
          </a:xfrm>
          <a:prstGeom prst="rect">
            <a:avLst/>
          </a:prstGeom>
        </p:spPr>
      </p:pic>
    </p:spTree>
    <p:extLst>
      <p:ext uri="{BB962C8B-B14F-4D97-AF65-F5344CB8AC3E}">
        <p14:creationId xmlns:p14="http://schemas.microsoft.com/office/powerpoint/2010/main" val="3503788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Office_41967163_TF45165253" id="{C7960698-B054-4C3A-BEAB-CD8A7A472396}" vid="{1051D3E8-132F-4474-8591-727ED0BC39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104C6BCC-A38B-4625-90E6-7D3BBA3909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6F0E7-E7B5-406E-8E94-F0043B2AC7F6}">
  <ds:schemaRefs>
    <ds:schemaRef ds:uri="http://schemas.microsoft.com/sharepoint/v3/contenttype/forms"/>
  </ds:schemaRefs>
</ds:datastoreItem>
</file>

<file path=customXml/itemProps3.xml><?xml version="1.0" encoding="utf-8"?>
<ds:datastoreItem xmlns:ds="http://schemas.openxmlformats.org/officeDocument/2006/customXml" ds:itemID="{AC41CBB0-BAA0-4983-8F2B-E10AF3358DA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Circuit design</Template>
  <TotalTime>15</TotalTime>
  <Words>218</Words>
  <Application>Microsoft Office PowerPoint</Application>
  <PresentationFormat>Widescreen</PresentationFormat>
  <Paragraphs>17</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Gabriel Ceausescu (2323372)</dc:creator>
  <cp:lastModifiedBy>Stefan Gabriel Ceausescu (2323372)</cp:lastModifiedBy>
  <cp:revision>1</cp:revision>
  <dcterms:created xsi:type="dcterms:W3CDTF">2024-05-01T19:16:55Z</dcterms:created>
  <dcterms:modified xsi:type="dcterms:W3CDTF">2024-05-01T19:32:33Z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