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8"/>
  </p:notesMasterIdLst>
  <p:sldIdLst>
    <p:sldId id="323" r:id="rId5"/>
    <p:sldId id="313" r:id="rId6"/>
    <p:sldId id="257" r:id="rId7"/>
    <p:sldId id="264" r:id="rId8"/>
    <p:sldId id="321" r:id="rId9"/>
    <p:sldId id="317" r:id="rId10"/>
    <p:sldId id="260" r:id="rId11"/>
    <p:sldId id="262" r:id="rId12"/>
    <p:sldId id="322" r:id="rId13"/>
    <p:sldId id="315" r:id="rId14"/>
    <p:sldId id="266" r:id="rId15"/>
    <p:sldId id="316" r:id="rId16"/>
    <p:sldId id="270" r:id="rId17"/>
    <p:sldId id="318" r:id="rId18"/>
    <p:sldId id="319" r:id="rId19"/>
    <p:sldId id="320" r:id="rId20"/>
    <p:sldId id="267" r:id="rId21"/>
    <p:sldId id="268" r:id="rId22"/>
    <p:sldId id="269" r:id="rId23"/>
    <p:sldId id="258" r:id="rId24"/>
    <p:sldId id="259" r:id="rId25"/>
    <p:sldId id="265" r:id="rId26"/>
    <p:sldId id="31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6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A9ED69-113D-4093-A3E8-D4AB67D75E52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8E2EF0A-1227-48EB-B17C-EBE5B30CBE26}">
      <dgm:prSet/>
      <dgm:spPr/>
      <dgm:t>
        <a:bodyPr/>
        <a:lstStyle/>
        <a:p>
          <a:r>
            <a:rPr lang="en-GB" dirty="0"/>
            <a:t>Fritz </a:t>
          </a:r>
          <a:r>
            <a:rPr lang="en-GB" dirty="0" err="1"/>
            <a:t>Perls</a:t>
          </a:r>
          <a:endParaRPr lang="en-US"/>
        </a:p>
      </dgm:t>
    </dgm:pt>
    <dgm:pt modelId="{82C08A48-2AD5-4EA2-848A-446E37370D1C}" type="parTrans" cxnId="{0D8F6AA9-130D-4522-986A-6327B1F97B52}">
      <dgm:prSet/>
      <dgm:spPr/>
      <dgm:t>
        <a:bodyPr/>
        <a:lstStyle/>
        <a:p>
          <a:endParaRPr lang="en-US"/>
        </a:p>
      </dgm:t>
    </dgm:pt>
    <dgm:pt modelId="{FAE8CE61-B8F1-407A-B44E-CFB89ABDA9B2}" type="sibTrans" cxnId="{0D8F6AA9-130D-4522-986A-6327B1F97B52}">
      <dgm:prSet/>
      <dgm:spPr/>
      <dgm:t>
        <a:bodyPr/>
        <a:lstStyle/>
        <a:p>
          <a:endParaRPr lang="en-US"/>
        </a:p>
      </dgm:t>
    </dgm:pt>
    <dgm:pt modelId="{E2F167ED-EB7D-4219-B64C-6C92834A25C9}">
      <dgm:prSet/>
      <dgm:spPr/>
      <dgm:t>
        <a:bodyPr/>
        <a:lstStyle/>
        <a:p>
          <a:r>
            <a:rPr lang="en-GB"/>
            <a:t>Jacob Moreno </a:t>
          </a:r>
          <a:endParaRPr lang="en-US"/>
        </a:p>
      </dgm:t>
    </dgm:pt>
    <dgm:pt modelId="{3A0ECB76-7BF3-4738-938D-FDD8A11BA26C}" type="parTrans" cxnId="{E7547574-49B4-4F2B-88FC-1213DE6A4F82}">
      <dgm:prSet/>
      <dgm:spPr/>
      <dgm:t>
        <a:bodyPr/>
        <a:lstStyle/>
        <a:p>
          <a:endParaRPr lang="en-US"/>
        </a:p>
      </dgm:t>
    </dgm:pt>
    <dgm:pt modelId="{9E4B9313-21D8-4F4F-AD58-C5F5B09DAFA4}" type="sibTrans" cxnId="{E7547574-49B4-4F2B-88FC-1213DE6A4F82}">
      <dgm:prSet/>
      <dgm:spPr/>
      <dgm:t>
        <a:bodyPr/>
        <a:lstStyle/>
        <a:p>
          <a:endParaRPr lang="en-US"/>
        </a:p>
      </dgm:t>
    </dgm:pt>
    <dgm:pt modelId="{3411B4D4-C7AA-421C-8C3C-806878883223}">
      <dgm:prSet/>
      <dgm:spPr/>
      <dgm:t>
        <a:bodyPr/>
        <a:lstStyle/>
        <a:p>
          <a:r>
            <a:rPr lang="en-GB"/>
            <a:t>Robert Elliot Deepening Techniques/Unfinished Business</a:t>
          </a:r>
          <a:endParaRPr lang="en-US"/>
        </a:p>
      </dgm:t>
    </dgm:pt>
    <dgm:pt modelId="{51132A27-DF1D-4501-9E46-DD6A3F9FA99E}" type="parTrans" cxnId="{CAB56F72-656B-4735-96F1-D221623ECFC7}">
      <dgm:prSet/>
      <dgm:spPr/>
      <dgm:t>
        <a:bodyPr/>
        <a:lstStyle/>
        <a:p>
          <a:endParaRPr lang="en-US"/>
        </a:p>
      </dgm:t>
    </dgm:pt>
    <dgm:pt modelId="{1440A68E-2924-434F-8F2E-D111F6D050F4}" type="sibTrans" cxnId="{CAB56F72-656B-4735-96F1-D221623ECFC7}">
      <dgm:prSet/>
      <dgm:spPr/>
      <dgm:t>
        <a:bodyPr/>
        <a:lstStyle/>
        <a:p>
          <a:endParaRPr lang="en-US"/>
        </a:p>
      </dgm:t>
    </dgm:pt>
    <dgm:pt modelId="{C4441AEC-1D31-46CE-9B3A-2DBB3BBFB18D}">
      <dgm:prSet/>
      <dgm:spPr/>
      <dgm:t>
        <a:bodyPr/>
        <a:lstStyle/>
        <a:p>
          <a:r>
            <a:rPr lang="en-GB" dirty="0"/>
            <a:t> </a:t>
          </a:r>
          <a:endParaRPr lang="en-US" dirty="0"/>
        </a:p>
      </dgm:t>
    </dgm:pt>
    <dgm:pt modelId="{6F68E85D-899E-4A04-AF45-D5115B0D5D26}" type="parTrans" cxnId="{9AAA907E-61FB-440A-8FC2-1B931813A2AF}">
      <dgm:prSet/>
      <dgm:spPr/>
      <dgm:t>
        <a:bodyPr/>
        <a:lstStyle/>
        <a:p>
          <a:endParaRPr lang="en-US"/>
        </a:p>
      </dgm:t>
    </dgm:pt>
    <dgm:pt modelId="{D4CE4A69-01B3-42A3-A9F8-75957E13EA4E}" type="sibTrans" cxnId="{9AAA907E-61FB-440A-8FC2-1B931813A2AF}">
      <dgm:prSet/>
      <dgm:spPr/>
      <dgm:t>
        <a:bodyPr/>
        <a:lstStyle/>
        <a:p>
          <a:endParaRPr lang="en-US"/>
        </a:p>
      </dgm:t>
    </dgm:pt>
    <dgm:pt modelId="{00A3779F-F990-475C-A2C3-8E39AA370ECA}" type="pres">
      <dgm:prSet presAssocID="{3DA9ED69-113D-4093-A3E8-D4AB67D75E52}" presName="vert0" presStyleCnt="0">
        <dgm:presLayoutVars>
          <dgm:dir/>
          <dgm:animOne val="branch"/>
          <dgm:animLvl val="lvl"/>
        </dgm:presLayoutVars>
      </dgm:prSet>
      <dgm:spPr/>
    </dgm:pt>
    <dgm:pt modelId="{46E09AE6-FA18-4117-8F83-E8F95A5CE6DC}" type="pres">
      <dgm:prSet presAssocID="{F8E2EF0A-1227-48EB-B17C-EBE5B30CBE26}" presName="thickLine" presStyleLbl="alignNode1" presStyleIdx="0" presStyleCnt="4"/>
      <dgm:spPr/>
    </dgm:pt>
    <dgm:pt modelId="{1538AA1A-BCF4-46FC-9B39-C5B08267295A}" type="pres">
      <dgm:prSet presAssocID="{F8E2EF0A-1227-48EB-B17C-EBE5B30CBE26}" presName="horz1" presStyleCnt="0"/>
      <dgm:spPr/>
    </dgm:pt>
    <dgm:pt modelId="{87825B44-8DDA-4B75-953C-0AA90B47C5EB}" type="pres">
      <dgm:prSet presAssocID="{F8E2EF0A-1227-48EB-B17C-EBE5B30CBE26}" presName="tx1" presStyleLbl="revTx" presStyleIdx="0" presStyleCnt="4"/>
      <dgm:spPr/>
    </dgm:pt>
    <dgm:pt modelId="{6881D9A5-8E84-4138-9270-4E812F6B7D91}" type="pres">
      <dgm:prSet presAssocID="{F8E2EF0A-1227-48EB-B17C-EBE5B30CBE26}" presName="vert1" presStyleCnt="0"/>
      <dgm:spPr/>
    </dgm:pt>
    <dgm:pt modelId="{BBC1B3AD-BE3A-4D1C-8578-5B1EEF47EE89}" type="pres">
      <dgm:prSet presAssocID="{E2F167ED-EB7D-4219-B64C-6C92834A25C9}" presName="thickLine" presStyleLbl="alignNode1" presStyleIdx="1" presStyleCnt="4"/>
      <dgm:spPr/>
    </dgm:pt>
    <dgm:pt modelId="{C45AE6FC-AB93-455F-AF31-BB16A2876F29}" type="pres">
      <dgm:prSet presAssocID="{E2F167ED-EB7D-4219-B64C-6C92834A25C9}" presName="horz1" presStyleCnt="0"/>
      <dgm:spPr/>
    </dgm:pt>
    <dgm:pt modelId="{8B653818-27C7-4410-A270-13B3313FD5AF}" type="pres">
      <dgm:prSet presAssocID="{E2F167ED-EB7D-4219-B64C-6C92834A25C9}" presName="tx1" presStyleLbl="revTx" presStyleIdx="1" presStyleCnt="4"/>
      <dgm:spPr/>
    </dgm:pt>
    <dgm:pt modelId="{C028671C-9FDC-4C11-985A-52D0A2A08A8B}" type="pres">
      <dgm:prSet presAssocID="{E2F167ED-EB7D-4219-B64C-6C92834A25C9}" presName="vert1" presStyleCnt="0"/>
      <dgm:spPr/>
    </dgm:pt>
    <dgm:pt modelId="{03F5BC09-F3F1-4E4A-A3A2-34A50E9D3348}" type="pres">
      <dgm:prSet presAssocID="{3411B4D4-C7AA-421C-8C3C-806878883223}" presName="thickLine" presStyleLbl="alignNode1" presStyleIdx="2" presStyleCnt="4"/>
      <dgm:spPr/>
    </dgm:pt>
    <dgm:pt modelId="{C1DE4582-BA27-4F01-992E-BD799AAAF9EB}" type="pres">
      <dgm:prSet presAssocID="{3411B4D4-C7AA-421C-8C3C-806878883223}" presName="horz1" presStyleCnt="0"/>
      <dgm:spPr/>
    </dgm:pt>
    <dgm:pt modelId="{38FA837D-B362-46A4-89E6-AE39CA679823}" type="pres">
      <dgm:prSet presAssocID="{3411B4D4-C7AA-421C-8C3C-806878883223}" presName="tx1" presStyleLbl="revTx" presStyleIdx="2" presStyleCnt="4"/>
      <dgm:spPr/>
    </dgm:pt>
    <dgm:pt modelId="{566DCB4F-0B31-4252-851B-E4C04941AA92}" type="pres">
      <dgm:prSet presAssocID="{3411B4D4-C7AA-421C-8C3C-806878883223}" presName="vert1" presStyleCnt="0"/>
      <dgm:spPr/>
    </dgm:pt>
    <dgm:pt modelId="{A9ABD561-40D9-464E-BADC-874EE157A405}" type="pres">
      <dgm:prSet presAssocID="{C4441AEC-1D31-46CE-9B3A-2DBB3BBFB18D}" presName="thickLine" presStyleLbl="alignNode1" presStyleIdx="3" presStyleCnt="4"/>
      <dgm:spPr/>
    </dgm:pt>
    <dgm:pt modelId="{382BF85A-5EFD-4A34-872D-2B77498C36B0}" type="pres">
      <dgm:prSet presAssocID="{C4441AEC-1D31-46CE-9B3A-2DBB3BBFB18D}" presName="horz1" presStyleCnt="0"/>
      <dgm:spPr/>
    </dgm:pt>
    <dgm:pt modelId="{1CC97709-68C6-4B53-A2E1-F48CBBCDE6E0}" type="pres">
      <dgm:prSet presAssocID="{C4441AEC-1D31-46CE-9B3A-2DBB3BBFB18D}" presName="tx1" presStyleLbl="revTx" presStyleIdx="3" presStyleCnt="4"/>
      <dgm:spPr/>
    </dgm:pt>
    <dgm:pt modelId="{4422ACCF-3A78-4DB1-B962-93C3814C0403}" type="pres">
      <dgm:prSet presAssocID="{C4441AEC-1D31-46CE-9B3A-2DBB3BBFB18D}" presName="vert1" presStyleCnt="0"/>
      <dgm:spPr/>
    </dgm:pt>
  </dgm:ptLst>
  <dgm:cxnLst>
    <dgm:cxn modelId="{69B6722D-78F1-47AB-B03E-931FC2387DBB}" type="presOf" srcId="{3411B4D4-C7AA-421C-8C3C-806878883223}" destId="{38FA837D-B362-46A4-89E6-AE39CA679823}" srcOrd="0" destOrd="0" presId="urn:microsoft.com/office/officeart/2008/layout/LinedList"/>
    <dgm:cxn modelId="{4B9FF038-DD10-4034-A9BC-929860426BC5}" type="presOf" srcId="{C4441AEC-1D31-46CE-9B3A-2DBB3BBFB18D}" destId="{1CC97709-68C6-4B53-A2E1-F48CBBCDE6E0}" srcOrd="0" destOrd="0" presId="urn:microsoft.com/office/officeart/2008/layout/LinedList"/>
    <dgm:cxn modelId="{CAB56F72-656B-4735-96F1-D221623ECFC7}" srcId="{3DA9ED69-113D-4093-A3E8-D4AB67D75E52}" destId="{3411B4D4-C7AA-421C-8C3C-806878883223}" srcOrd="2" destOrd="0" parTransId="{51132A27-DF1D-4501-9E46-DD6A3F9FA99E}" sibTransId="{1440A68E-2924-434F-8F2E-D111F6D050F4}"/>
    <dgm:cxn modelId="{E7547574-49B4-4F2B-88FC-1213DE6A4F82}" srcId="{3DA9ED69-113D-4093-A3E8-D4AB67D75E52}" destId="{E2F167ED-EB7D-4219-B64C-6C92834A25C9}" srcOrd="1" destOrd="0" parTransId="{3A0ECB76-7BF3-4738-938D-FDD8A11BA26C}" sibTransId="{9E4B9313-21D8-4F4F-AD58-C5F5B09DAFA4}"/>
    <dgm:cxn modelId="{9AAA907E-61FB-440A-8FC2-1B931813A2AF}" srcId="{3DA9ED69-113D-4093-A3E8-D4AB67D75E52}" destId="{C4441AEC-1D31-46CE-9B3A-2DBB3BBFB18D}" srcOrd="3" destOrd="0" parTransId="{6F68E85D-899E-4A04-AF45-D5115B0D5D26}" sibTransId="{D4CE4A69-01B3-42A3-A9F8-75957E13EA4E}"/>
    <dgm:cxn modelId="{47B59D82-B7F5-465B-8B39-2DDFE2A1F053}" type="presOf" srcId="{3DA9ED69-113D-4093-A3E8-D4AB67D75E52}" destId="{00A3779F-F990-475C-A2C3-8E39AA370ECA}" srcOrd="0" destOrd="0" presId="urn:microsoft.com/office/officeart/2008/layout/LinedList"/>
    <dgm:cxn modelId="{0D8F6AA9-130D-4522-986A-6327B1F97B52}" srcId="{3DA9ED69-113D-4093-A3E8-D4AB67D75E52}" destId="{F8E2EF0A-1227-48EB-B17C-EBE5B30CBE26}" srcOrd="0" destOrd="0" parTransId="{82C08A48-2AD5-4EA2-848A-446E37370D1C}" sibTransId="{FAE8CE61-B8F1-407A-B44E-CFB89ABDA9B2}"/>
    <dgm:cxn modelId="{B39610B3-01F8-4F0F-9C6B-0C6ADC14F445}" type="presOf" srcId="{E2F167ED-EB7D-4219-B64C-6C92834A25C9}" destId="{8B653818-27C7-4410-A270-13B3313FD5AF}" srcOrd="0" destOrd="0" presId="urn:microsoft.com/office/officeart/2008/layout/LinedList"/>
    <dgm:cxn modelId="{C5B945E5-0B6D-4847-9165-CEACC9F456BA}" type="presOf" srcId="{F8E2EF0A-1227-48EB-B17C-EBE5B30CBE26}" destId="{87825B44-8DDA-4B75-953C-0AA90B47C5EB}" srcOrd="0" destOrd="0" presId="urn:microsoft.com/office/officeart/2008/layout/LinedList"/>
    <dgm:cxn modelId="{746174BE-81E5-495C-988E-A4B861221C37}" type="presParOf" srcId="{00A3779F-F990-475C-A2C3-8E39AA370ECA}" destId="{46E09AE6-FA18-4117-8F83-E8F95A5CE6DC}" srcOrd="0" destOrd="0" presId="urn:microsoft.com/office/officeart/2008/layout/LinedList"/>
    <dgm:cxn modelId="{36B88BD9-BC1E-4A57-B119-719390D5BC8F}" type="presParOf" srcId="{00A3779F-F990-475C-A2C3-8E39AA370ECA}" destId="{1538AA1A-BCF4-46FC-9B39-C5B08267295A}" srcOrd="1" destOrd="0" presId="urn:microsoft.com/office/officeart/2008/layout/LinedList"/>
    <dgm:cxn modelId="{A80AB544-81AA-4EA1-8847-52FD968E6294}" type="presParOf" srcId="{1538AA1A-BCF4-46FC-9B39-C5B08267295A}" destId="{87825B44-8DDA-4B75-953C-0AA90B47C5EB}" srcOrd="0" destOrd="0" presId="urn:microsoft.com/office/officeart/2008/layout/LinedList"/>
    <dgm:cxn modelId="{7AB00CE0-12B1-43FB-871C-E1E49F0798DA}" type="presParOf" srcId="{1538AA1A-BCF4-46FC-9B39-C5B08267295A}" destId="{6881D9A5-8E84-4138-9270-4E812F6B7D91}" srcOrd="1" destOrd="0" presId="urn:microsoft.com/office/officeart/2008/layout/LinedList"/>
    <dgm:cxn modelId="{E1FD962F-B667-418D-A36F-569810B59092}" type="presParOf" srcId="{00A3779F-F990-475C-A2C3-8E39AA370ECA}" destId="{BBC1B3AD-BE3A-4D1C-8578-5B1EEF47EE89}" srcOrd="2" destOrd="0" presId="urn:microsoft.com/office/officeart/2008/layout/LinedList"/>
    <dgm:cxn modelId="{770947C6-C121-40E9-B573-747B6B4F7348}" type="presParOf" srcId="{00A3779F-F990-475C-A2C3-8E39AA370ECA}" destId="{C45AE6FC-AB93-455F-AF31-BB16A2876F29}" srcOrd="3" destOrd="0" presId="urn:microsoft.com/office/officeart/2008/layout/LinedList"/>
    <dgm:cxn modelId="{C6F56057-23BA-4935-A512-8A65629EE8EE}" type="presParOf" srcId="{C45AE6FC-AB93-455F-AF31-BB16A2876F29}" destId="{8B653818-27C7-4410-A270-13B3313FD5AF}" srcOrd="0" destOrd="0" presId="urn:microsoft.com/office/officeart/2008/layout/LinedList"/>
    <dgm:cxn modelId="{C03FBD1D-3A5A-4265-B743-C7D4C2A42711}" type="presParOf" srcId="{C45AE6FC-AB93-455F-AF31-BB16A2876F29}" destId="{C028671C-9FDC-4C11-985A-52D0A2A08A8B}" srcOrd="1" destOrd="0" presId="urn:microsoft.com/office/officeart/2008/layout/LinedList"/>
    <dgm:cxn modelId="{4F32FC19-720D-4404-877F-B82CE14DA17C}" type="presParOf" srcId="{00A3779F-F990-475C-A2C3-8E39AA370ECA}" destId="{03F5BC09-F3F1-4E4A-A3A2-34A50E9D3348}" srcOrd="4" destOrd="0" presId="urn:microsoft.com/office/officeart/2008/layout/LinedList"/>
    <dgm:cxn modelId="{6E0FE887-CE79-4840-925C-5FE4A0543145}" type="presParOf" srcId="{00A3779F-F990-475C-A2C3-8E39AA370ECA}" destId="{C1DE4582-BA27-4F01-992E-BD799AAAF9EB}" srcOrd="5" destOrd="0" presId="urn:microsoft.com/office/officeart/2008/layout/LinedList"/>
    <dgm:cxn modelId="{C114DBB7-C7F8-4E1B-A6F0-0C0EEA69FC92}" type="presParOf" srcId="{C1DE4582-BA27-4F01-992E-BD799AAAF9EB}" destId="{38FA837D-B362-46A4-89E6-AE39CA679823}" srcOrd="0" destOrd="0" presId="urn:microsoft.com/office/officeart/2008/layout/LinedList"/>
    <dgm:cxn modelId="{31DBBBE3-BA29-4B5A-B050-647CD6B22620}" type="presParOf" srcId="{C1DE4582-BA27-4F01-992E-BD799AAAF9EB}" destId="{566DCB4F-0B31-4252-851B-E4C04941AA92}" srcOrd="1" destOrd="0" presId="urn:microsoft.com/office/officeart/2008/layout/LinedList"/>
    <dgm:cxn modelId="{3156CD63-B408-4F17-961E-FDBA4DB90984}" type="presParOf" srcId="{00A3779F-F990-475C-A2C3-8E39AA370ECA}" destId="{A9ABD561-40D9-464E-BADC-874EE157A405}" srcOrd="6" destOrd="0" presId="urn:microsoft.com/office/officeart/2008/layout/LinedList"/>
    <dgm:cxn modelId="{14D09C63-44AB-4A3C-870F-08BF10B92B03}" type="presParOf" srcId="{00A3779F-F990-475C-A2C3-8E39AA370ECA}" destId="{382BF85A-5EFD-4A34-872D-2B77498C36B0}" srcOrd="7" destOrd="0" presId="urn:microsoft.com/office/officeart/2008/layout/LinedList"/>
    <dgm:cxn modelId="{9D78C106-9BFA-47B2-BE2F-72D51F542F7A}" type="presParOf" srcId="{382BF85A-5EFD-4A34-872D-2B77498C36B0}" destId="{1CC97709-68C6-4B53-A2E1-F48CBBCDE6E0}" srcOrd="0" destOrd="0" presId="urn:microsoft.com/office/officeart/2008/layout/LinedList"/>
    <dgm:cxn modelId="{ECC6C352-81EC-4C44-91C4-FF1219142F69}" type="presParOf" srcId="{382BF85A-5EFD-4A34-872D-2B77498C36B0}" destId="{4422ACCF-3A78-4DB1-B962-93C3814C04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CC2E0C-C997-45B9-BDC5-B516CF4DBE6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DF41453-79FF-4A3D-A3F2-790F152BD2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Process constructive and process diagnostic.</a:t>
          </a:r>
          <a:endParaRPr lang="en-US"/>
        </a:p>
      </dgm:t>
    </dgm:pt>
    <dgm:pt modelId="{2AC1EEF0-EF09-4DF4-A0EF-CDD544A1B77D}" type="parTrans" cxnId="{2495ACDB-93F0-4916-A96E-0C09C0B313D6}">
      <dgm:prSet/>
      <dgm:spPr/>
      <dgm:t>
        <a:bodyPr/>
        <a:lstStyle/>
        <a:p>
          <a:endParaRPr lang="en-US"/>
        </a:p>
      </dgm:t>
    </dgm:pt>
    <dgm:pt modelId="{7900D6DB-C73E-4806-A5A9-5B2D45C41306}" type="sibTrans" cxnId="{2495ACDB-93F0-4916-A96E-0C09C0B313D6}">
      <dgm:prSet/>
      <dgm:spPr/>
      <dgm:t>
        <a:bodyPr/>
        <a:lstStyle/>
        <a:p>
          <a:endParaRPr lang="en-US"/>
        </a:p>
      </dgm:t>
    </dgm:pt>
    <dgm:pt modelId="{C7CC8A3F-2865-487A-BC02-4E66314002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Following the emotional pain of the client.</a:t>
          </a:r>
          <a:endParaRPr lang="en-US"/>
        </a:p>
      </dgm:t>
    </dgm:pt>
    <dgm:pt modelId="{33FA240D-932B-47EA-A9D0-762A6A87321D}" type="parTrans" cxnId="{F1B8B90A-520E-4597-BFBF-38499F532CC9}">
      <dgm:prSet/>
      <dgm:spPr/>
      <dgm:t>
        <a:bodyPr/>
        <a:lstStyle/>
        <a:p>
          <a:endParaRPr lang="en-US"/>
        </a:p>
      </dgm:t>
    </dgm:pt>
    <dgm:pt modelId="{E00D3B8C-8774-494A-AAB1-0B9E4C9F4442}" type="sibTrans" cxnId="{F1B8B90A-520E-4597-BFBF-38499F532CC9}">
      <dgm:prSet/>
      <dgm:spPr/>
      <dgm:t>
        <a:bodyPr/>
        <a:lstStyle/>
        <a:p>
          <a:endParaRPr lang="en-US"/>
        </a:p>
      </dgm:t>
    </dgm:pt>
    <dgm:pt modelId="{7A0B2B75-FA2E-4A1E-8182-0A3D2615B3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Within a therapeutic relationship that is empathic and collaborative.</a:t>
          </a:r>
          <a:endParaRPr lang="en-US"/>
        </a:p>
      </dgm:t>
    </dgm:pt>
    <dgm:pt modelId="{08A711BB-222A-4BF9-A657-D1DFE1296261}" type="parTrans" cxnId="{F139E5D3-476A-46C2-BF43-C91A57C273B3}">
      <dgm:prSet/>
      <dgm:spPr/>
      <dgm:t>
        <a:bodyPr/>
        <a:lstStyle/>
        <a:p>
          <a:endParaRPr lang="en-US"/>
        </a:p>
      </dgm:t>
    </dgm:pt>
    <dgm:pt modelId="{F46171A9-5590-49CC-922A-BF8E8EFA31FB}" type="sibTrans" cxnId="{F139E5D3-476A-46C2-BF43-C91A57C273B3}">
      <dgm:prSet/>
      <dgm:spPr/>
      <dgm:t>
        <a:bodyPr/>
        <a:lstStyle/>
        <a:p>
          <a:endParaRPr lang="en-US"/>
        </a:p>
      </dgm:t>
    </dgm:pt>
    <dgm:pt modelId="{54DF1D6E-4D72-439E-8EAF-36BE2C50D1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Meaning making through an ever-evolving, dynamic and interactive process. </a:t>
          </a:r>
          <a:endParaRPr lang="en-US"/>
        </a:p>
      </dgm:t>
    </dgm:pt>
    <dgm:pt modelId="{BAB4838D-6CC7-44E8-8E4C-85A97DC9BB59}" type="parTrans" cxnId="{B737A638-C830-4AF0-875D-671B9EA82815}">
      <dgm:prSet/>
      <dgm:spPr/>
      <dgm:t>
        <a:bodyPr/>
        <a:lstStyle/>
        <a:p>
          <a:endParaRPr lang="en-US"/>
        </a:p>
      </dgm:t>
    </dgm:pt>
    <dgm:pt modelId="{16920627-6161-4D84-9834-FBDAA838D197}" type="sibTrans" cxnId="{B737A638-C830-4AF0-875D-671B9EA82815}">
      <dgm:prSet/>
      <dgm:spPr/>
      <dgm:t>
        <a:bodyPr/>
        <a:lstStyle/>
        <a:p>
          <a:endParaRPr lang="en-US"/>
        </a:p>
      </dgm:t>
    </dgm:pt>
    <dgm:pt modelId="{0B1366EC-07DF-49D5-A9DE-0A0FF5437A19}" type="pres">
      <dgm:prSet presAssocID="{38CC2E0C-C997-45B9-BDC5-B516CF4DBE69}" presName="diagram" presStyleCnt="0">
        <dgm:presLayoutVars>
          <dgm:dir/>
          <dgm:resizeHandles val="exact"/>
        </dgm:presLayoutVars>
      </dgm:prSet>
      <dgm:spPr/>
    </dgm:pt>
    <dgm:pt modelId="{094F3A28-7065-454A-B416-9EAEE0DAE05A}" type="pres">
      <dgm:prSet presAssocID="{9DF41453-79FF-4A3D-A3F2-790F152BD2CE}" presName="node" presStyleLbl="node1" presStyleIdx="0" presStyleCnt="4">
        <dgm:presLayoutVars>
          <dgm:bulletEnabled val="1"/>
        </dgm:presLayoutVars>
      </dgm:prSet>
      <dgm:spPr/>
    </dgm:pt>
    <dgm:pt modelId="{EFCE6479-B12F-4B27-B4EF-8EE7F107ECA9}" type="pres">
      <dgm:prSet presAssocID="{7900D6DB-C73E-4806-A5A9-5B2D45C41306}" presName="sibTrans" presStyleCnt="0"/>
      <dgm:spPr/>
    </dgm:pt>
    <dgm:pt modelId="{18289677-E6C0-445B-9F75-066115F94D62}" type="pres">
      <dgm:prSet presAssocID="{C7CC8A3F-2865-487A-BC02-4E663140021B}" presName="node" presStyleLbl="node1" presStyleIdx="1" presStyleCnt="4">
        <dgm:presLayoutVars>
          <dgm:bulletEnabled val="1"/>
        </dgm:presLayoutVars>
      </dgm:prSet>
      <dgm:spPr/>
    </dgm:pt>
    <dgm:pt modelId="{14BB467C-D07D-49C9-A3C5-DA2180C9130D}" type="pres">
      <dgm:prSet presAssocID="{E00D3B8C-8774-494A-AAB1-0B9E4C9F4442}" presName="sibTrans" presStyleCnt="0"/>
      <dgm:spPr/>
    </dgm:pt>
    <dgm:pt modelId="{F31195EF-F258-42C3-A723-5901F14A65DC}" type="pres">
      <dgm:prSet presAssocID="{7A0B2B75-FA2E-4A1E-8182-0A3D2615B394}" presName="node" presStyleLbl="node1" presStyleIdx="2" presStyleCnt="4">
        <dgm:presLayoutVars>
          <dgm:bulletEnabled val="1"/>
        </dgm:presLayoutVars>
      </dgm:prSet>
      <dgm:spPr/>
    </dgm:pt>
    <dgm:pt modelId="{C39F74AE-F83D-4A49-AFA4-47A68F06F575}" type="pres">
      <dgm:prSet presAssocID="{F46171A9-5590-49CC-922A-BF8E8EFA31FB}" presName="sibTrans" presStyleCnt="0"/>
      <dgm:spPr/>
    </dgm:pt>
    <dgm:pt modelId="{776073D4-2072-481D-A38B-0AF537F83AE9}" type="pres">
      <dgm:prSet presAssocID="{54DF1D6E-4D72-439E-8EAF-36BE2C50D15C}" presName="node" presStyleLbl="node1" presStyleIdx="3" presStyleCnt="4">
        <dgm:presLayoutVars>
          <dgm:bulletEnabled val="1"/>
        </dgm:presLayoutVars>
      </dgm:prSet>
      <dgm:spPr/>
    </dgm:pt>
  </dgm:ptLst>
  <dgm:cxnLst>
    <dgm:cxn modelId="{F1B8B90A-520E-4597-BFBF-38499F532CC9}" srcId="{38CC2E0C-C997-45B9-BDC5-B516CF4DBE69}" destId="{C7CC8A3F-2865-487A-BC02-4E663140021B}" srcOrd="1" destOrd="0" parTransId="{33FA240D-932B-47EA-A9D0-762A6A87321D}" sibTransId="{E00D3B8C-8774-494A-AAB1-0B9E4C9F4442}"/>
    <dgm:cxn modelId="{B5660511-4786-445F-869D-C0224D8E0BE8}" type="presOf" srcId="{54DF1D6E-4D72-439E-8EAF-36BE2C50D15C}" destId="{776073D4-2072-481D-A38B-0AF537F83AE9}" srcOrd="0" destOrd="0" presId="urn:microsoft.com/office/officeart/2005/8/layout/default"/>
    <dgm:cxn modelId="{B737A638-C830-4AF0-875D-671B9EA82815}" srcId="{38CC2E0C-C997-45B9-BDC5-B516CF4DBE69}" destId="{54DF1D6E-4D72-439E-8EAF-36BE2C50D15C}" srcOrd="3" destOrd="0" parTransId="{BAB4838D-6CC7-44E8-8E4C-85A97DC9BB59}" sibTransId="{16920627-6161-4D84-9834-FBDAA838D197}"/>
    <dgm:cxn modelId="{AFDB535D-7B61-4BC4-9F9A-EEA0326D0828}" type="presOf" srcId="{7A0B2B75-FA2E-4A1E-8182-0A3D2615B394}" destId="{F31195EF-F258-42C3-A723-5901F14A65DC}" srcOrd="0" destOrd="0" presId="urn:microsoft.com/office/officeart/2005/8/layout/default"/>
    <dgm:cxn modelId="{C67D3079-BCAD-4957-A17F-D36BDE10E5AD}" type="presOf" srcId="{C7CC8A3F-2865-487A-BC02-4E663140021B}" destId="{18289677-E6C0-445B-9F75-066115F94D62}" srcOrd="0" destOrd="0" presId="urn:microsoft.com/office/officeart/2005/8/layout/default"/>
    <dgm:cxn modelId="{4B3C467A-A8BB-4E30-9A00-AB6AF04C5278}" type="presOf" srcId="{9DF41453-79FF-4A3D-A3F2-790F152BD2CE}" destId="{094F3A28-7065-454A-B416-9EAEE0DAE05A}" srcOrd="0" destOrd="0" presId="urn:microsoft.com/office/officeart/2005/8/layout/default"/>
    <dgm:cxn modelId="{F139E5D3-476A-46C2-BF43-C91A57C273B3}" srcId="{38CC2E0C-C997-45B9-BDC5-B516CF4DBE69}" destId="{7A0B2B75-FA2E-4A1E-8182-0A3D2615B394}" srcOrd="2" destOrd="0" parTransId="{08A711BB-222A-4BF9-A657-D1DFE1296261}" sibTransId="{F46171A9-5590-49CC-922A-BF8E8EFA31FB}"/>
    <dgm:cxn modelId="{2495ACDB-93F0-4916-A96E-0C09C0B313D6}" srcId="{38CC2E0C-C997-45B9-BDC5-B516CF4DBE69}" destId="{9DF41453-79FF-4A3D-A3F2-790F152BD2CE}" srcOrd="0" destOrd="0" parTransId="{2AC1EEF0-EF09-4DF4-A0EF-CDD544A1B77D}" sibTransId="{7900D6DB-C73E-4806-A5A9-5B2D45C41306}"/>
    <dgm:cxn modelId="{E2E4FFE9-7BF0-4477-B7D4-5ED574A55170}" type="presOf" srcId="{38CC2E0C-C997-45B9-BDC5-B516CF4DBE69}" destId="{0B1366EC-07DF-49D5-A9DE-0A0FF5437A19}" srcOrd="0" destOrd="0" presId="urn:microsoft.com/office/officeart/2005/8/layout/default"/>
    <dgm:cxn modelId="{08FD2B07-A1F2-47D0-B243-7BC440F839FC}" type="presParOf" srcId="{0B1366EC-07DF-49D5-A9DE-0A0FF5437A19}" destId="{094F3A28-7065-454A-B416-9EAEE0DAE05A}" srcOrd="0" destOrd="0" presId="urn:microsoft.com/office/officeart/2005/8/layout/default"/>
    <dgm:cxn modelId="{71127EBD-60A6-4A6D-B641-BDD182FB6DD2}" type="presParOf" srcId="{0B1366EC-07DF-49D5-A9DE-0A0FF5437A19}" destId="{EFCE6479-B12F-4B27-B4EF-8EE7F107ECA9}" srcOrd="1" destOrd="0" presId="urn:microsoft.com/office/officeart/2005/8/layout/default"/>
    <dgm:cxn modelId="{78B19BBB-3B03-4399-A317-1B7934B232A0}" type="presParOf" srcId="{0B1366EC-07DF-49D5-A9DE-0A0FF5437A19}" destId="{18289677-E6C0-445B-9F75-066115F94D62}" srcOrd="2" destOrd="0" presId="urn:microsoft.com/office/officeart/2005/8/layout/default"/>
    <dgm:cxn modelId="{31B12074-CD58-4582-95C5-4ABCD513A62C}" type="presParOf" srcId="{0B1366EC-07DF-49D5-A9DE-0A0FF5437A19}" destId="{14BB467C-D07D-49C9-A3C5-DA2180C9130D}" srcOrd="3" destOrd="0" presId="urn:microsoft.com/office/officeart/2005/8/layout/default"/>
    <dgm:cxn modelId="{4964EC55-EEFB-4763-B893-28B301BF7138}" type="presParOf" srcId="{0B1366EC-07DF-49D5-A9DE-0A0FF5437A19}" destId="{F31195EF-F258-42C3-A723-5901F14A65DC}" srcOrd="4" destOrd="0" presId="urn:microsoft.com/office/officeart/2005/8/layout/default"/>
    <dgm:cxn modelId="{17BF67F2-BDFB-46FF-95C0-D8C144628606}" type="presParOf" srcId="{0B1366EC-07DF-49D5-A9DE-0A0FF5437A19}" destId="{C39F74AE-F83D-4A49-AFA4-47A68F06F575}" srcOrd="5" destOrd="0" presId="urn:microsoft.com/office/officeart/2005/8/layout/default"/>
    <dgm:cxn modelId="{0AD4FFA0-19EA-4E76-A73F-F5E849DF4164}" type="presParOf" srcId="{0B1366EC-07DF-49D5-A9DE-0A0FF5437A19}" destId="{776073D4-2072-481D-A38B-0AF537F83AE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endParaRPr lang="en-US"/>
        </a:p>
      </dgm:t>
    </dgm:pt>
    <dgm:pt modelId="{18C3D878-00E9-426C-A840-BE4841F14F36}">
      <dgm:prSet/>
      <dgm:spPr/>
      <dgm:t>
        <a:bodyPr/>
        <a:lstStyle/>
        <a:p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endParaRPr lang="en-US"/>
        </a:p>
      </dgm:t>
    </dgm:pt>
    <dgm:pt modelId="{BC2F2AB0-464E-4486-8D70-B14271320600}">
      <dgm:prSet/>
      <dgm:spPr/>
      <dgm:t>
        <a:bodyPr/>
        <a:lstStyle/>
        <a:p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endParaRPr lang="en-US"/>
        </a:p>
      </dgm:t>
    </dgm:pt>
    <dgm:pt modelId="{1741569A-00A9-4D02-83DD-9FAB13C468E5}">
      <dgm:prSet/>
      <dgm:spPr/>
      <dgm:t>
        <a:bodyPr/>
        <a:lstStyle/>
        <a:p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35321169-6DC6-407C-BA7D-48128371D634}" type="presOf" srcId="{3AA8C7F5-A228-4FB9-ACE8-D6AF6921D947}" destId="{6454F6F8-CA2A-4B4B-A069-98E4A3A358E5}" srcOrd="0" destOrd="0" presId="urn:microsoft.com/office/officeart/2005/8/layout/vList2"/>
    <dgm:cxn modelId="{20B2AF74-381F-45FE-848E-452BDFE9D038}" type="presOf" srcId="{BC2F2AB0-464E-4486-8D70-B14271320600}" destId="{C8C9EEF8-5542-4269-B3E1-E8F0735A6A97}" srcOrd="0" destOrd="0" presId="urn:microsoft.com/office/officeart/2005/8/layout/vList2"/>
    <dgm:cxn modelId="{E6646159-A5DD-4535-A765-0E8B79EB88EA}" type="presOf" srcId="{FB11B716-BCA7-40E3-8909-20F07BF5AC8C}" destId="{74692C21-2BFA-442B-A2A9-07B4BEA0EEDE}" srcOrd="0" destOrd="0" presId="urn:microsoft.com/office/officeart/2005/8/layout/vList2"/>
    <dgm:cxn modelId="{69B1CB84-CF02-4504-8952-2BA0CE735675}" type="presOf" srcId="{1741569A-00A9-4D02-83DD-9FAB13C468E5}" destId="{77B60EF9-847D-457F-A6F4-A465303121FA}" srcOrd="0" destOrd="0" presId="urn:microsoft.com/office/officeart/2005/8/layout/vList2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DBF0A8BA-FBAA-42B1-8A11-DBD881F6BFD3}" type="presOf" srcId="{18C3D878-00E9-426C-A840-BE4841F14F36}" destId="{5DBBB449-C9F8-433F-8F34-FF0B3367A9CB}" srcOrd="0" destOrd="0" presId="urn:microsoft.com/office/officeart/2005/8/layout/vList2"/>
    <dgm:cxn modelId="{0FBDE23C-C3C1-453B-A7D2-174BA60D3019}" type="presParOf" srcId="{74692C21-2BFA-442B-A2A9-07B4BEA0EEDE}" destId="{6454F6F8-CA2A-4B4B-A069-98E4A3A358E5}" srcOrd="0" destOrd="0" presId="urn:microsoft.com/office/officeart/2005/8/layout/vList2"/>
    <dgm:cxn modelId="{F3ED9724-7D05-4957-B2E9-24236910783F}" type="presParOf" srcId="{74692C21-2BFA-442B-A2A9-07B4BEA0EEDE}" destId="{996273CF-95EE-4657-B919-1FCF41788E31}" srcOrd="1" destOrd="0" presId="urn:microsoft.com/office/officeart/2005/8/layout/vList2"/>
    <dgm:cxn modelId="{D037641D-4B01-445F-8C08-D262F7A48037}" type="presParOf" srcId="{74692C21-2BFA-442B-A2A9-07B4BEA0EEDE}" destId="{5DBBB449-C9F8-433F-8F34-FF0B3367A9CB}" srcOrd="2" destOrd="0" presId="urn:microsoft.com/office/officeart/2005/8/layout/vList2"/>
    <dgm:cxn modelId="{64B2BAE9-DBE4-4131-B677-6EB99556CFD0}" type="presParOf" srcId="{74692C21-2BFA-442B-A2A9-07B4BEA0EEDE}" destId="{AFE5FE8C-4F5F-403A-AB35-4FD573705EE6}" srcOrd="3" destOrd="0" presId="urn:microsoft.com/office/officeart/2005/8/layout/vList2"/>
    <dgm:cxn modelId="{1E3955BD-5892-4EE1-A6B7-D403FEB0F6CE}" type="presParOf" srcId="{74692C21-2BFA-442B-A2A9-07B4BEA0EEDE}" destId="{C8C9EEF8-5542-4269-B3E1-E8F0735A6A97}" srcOrd="4" destOrd="0" presId="urn:microsoft.com/office/officeart/2005/8/layout/vList2"/>
    <dgm:cxn modelId="{DF9195B4-7B24-4D96-B4F6-4E062D6EE4CC}" type="presParOf" srcId="{74692C21-2BFA-442B-A2A9-07B4BEA0EEDE}" destId="{CAD6B97E-D6DB-45DB-AAA1-DFA7EBE30F94}" srcOrd="5" destOrd="0" presId="urn:microsoft.com/office/officeart/2005/8/layout/vList2"/>
    <dgm:cxn modelId="{44AF6C65-5674-4E76-95EB-CE2978796581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09AE6-FA18-4117-8F83-E8F95A5CE6DC}">
      <dsp:nvSpPr>
        <dsp:cNvPr id="0" name=""/>
        <dsp:cNvSpPr/>
      </dsp:nvSpPr>
      <dsp:spPr>
        <a:xfrm>
          <a:off x="0" y="0"/>
          <a:ext cx="1005839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825B44-8DDA-4B75-953C-0AA90B47C5EB}">
      <dsp:nvSpPr>
        <dsp:cNvPr id="0" name=""/>
        <dsp:cNvSpPr/>
      </dsp:nvSpPr>
      <dsp:spPr>
        <a:xfrm>
          <a:off x="0" y="0"/>
          <a:ext cx="10058399" cy="931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Fritz </a:t>
          </a:r>
          <a:r>
            <a:rPr lang="en-GB" sz="2900" kern="1200" dirty="0" err="1"/>
            <a:t>Perls</a:t>
          </a:r>
          <a:endParaRPr lang="en-US" sz="2900" kern="1200"/>
        </a:p>
      </dsp:txBody>
      <dsp:txXfrm>
        <a:off x="0" y="0"/>
        <a:ext cx="10058399" cy="931403"/>
      </dsp:txXfrm>
    </dsp:sp>
    <dsp:sp modelId="{BBC1B3AD-BE3A-4D1C-8578-5B1EEF47EE89}">
      <dsp:nvSpPr>
        <dsp:cNvPr id="0" name=""/>
        <dsp:cNvSpPr/>
      </dsp:nvSpPr>
      <dsp:spPr>
        <a:xfrm>
          <a:off x="0" y="931403"/>
          <a:ext cx="10058399" cy="0"/>
        </a:xfrm>
        <a:prstGeom prst="line">
          <a:avLst/>
        </a:prstGeom>
        <a:solidFill>
          <a:schemeClr val="accent5">
            <a:hueOff val="-3327248"/>
            <a:satOff val="-5151"/>
            <a:lumOff val="0"/>
            <a:alphaOff val="0"/>
          </a:schemeClr>
        </a:solidFill>
        <a:ln w="12700" cap="flat" cmpd="sng" algn="ctr">
          <a:solidFill>
            <a:schemeClr val="accent5">
              <a:hueOff val="-3327248"/>
              <a:satOff val="-51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B653818-27C7-4410-A270-13B3313FD5AF}">
      <dsp:nvSpPr>
        <dsp:cNvPr id="0" name=""/>
        <dsp:cNvSpPr/>
      </dsp:nvSpPr>
      <dsp:spPr>
        <a:xfrm>
          <a:off x="0" y="931403"/>
          <a:ext cx="10058399" cy="931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Jacob Moreno </a:t>
          </a:r>
          <a:endParaRPr lang="en-US" sz="2900" kern="1200"/>
        </a:p>
      </dsp:txBody>
      <dsp:txXfrm>
        <a:off x="0" y="931403"/>
        <a:ext cx="10058399" cy="931403"/>
      </dsp:txXfrm>
    </dsp:sp>
    <dsp:sp modelId="{03F5BC09-F3F1-4E4A-A3A2-34A50E9D3348}">
      <dsp:nvSpPr>
        <dsp:cNvPr id="0" name=""/>
        <dsp:cNvSpPr/>
      </dsp:nvSpPr>
      <dsp:spPr>
        <a:xfrm>
          <a:off x="0" y="1862806"/>
          <a:ext cx="10058399" cy="0"/>
        </a:xfrm>
        <a:prstGeom prst="line">
          <a:avLst/>
        </a:prstGeom>
        <a:solidFill>
          <a:schemeClr val="accent5">
            <a:hueOff val="-6654497"/>
            <a:satOff val="-10303"/>
            <a:lumOff val="0"/>
            <a:alphaOff val="0"/>
          </a:schemeClr>
        </a:solidFill>
        <a:ln w="12700" cap="flat" cmpd="sng" algn="ctr">
          <a:solidFill>
            <a:schemeClr val="accent5">
              <a:hueOff val="-6654497"/>
              <a:satOff val="-10303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8FA837D-B362-46A4-89E6-AE39CA679823}">
      <dsp:nvSpPr>
        <dsp:cNvPr id="0" name=""/>
        <dsp:cNvSpPr/>
      </dsp:nvSpPr>
      <dsp:spPr>
        <a:xfrm>
          <a:off x="0" y="1862806"/>
          <a:ext cx="10058399" cy="931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Robert Elliot Deepening Techniques/Unfinished Business</a:t>
          </a:r>
          <a:endParaRPr lang="en-US" sz="2900" kern="1200"/>
        </a:p>
      </dsp:txBody>
      <dsp:txXfrm>
        <a:off x="0" y="1862806"/>
        <a:ext cx="10058399" cy="931403"/>
      </dsp:txXfrm>
    </dsp:sp>
    <dsp:sp modelId="{A9ABD561-40D9-464E-BADC-874EE157A405}">
      <dsp:nvSpPr>
        <dsp:cNvPr id="0" name=""/>
        <dsp:cNvSpPr/>
      </dsp:nvSpPr>
      <dsp:spPr>
        <a:xfrm>
          <a:off x="0" y="2794209"/>
          <a:ext cx="10058399" cy="0"/>
        </a:xfrm>
        <a:prstGeom prst="line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accent5">
              <a:hueOff val="-9981745"/>
              <a:satOff val="-15454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CC97709-68C6-4B53-A2E1-F48CBBCDE6E0}">
      <dsp:nvSpPr>
        <dsp:cNvPr id="0" name=""/>
        <dsp:cNvSpPr/>
      </dsp:nvSpPr>
      <dsp:spPr>
        <a:xfrm>
          <a:off x="0" y="2794209"/>
          <a:ext cx="10058399" cy="931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 </a:t>
          </a:r>
          <a:endParaRPr lang="en-US" sz="2900" kern="1200" dirty="0"/>
        </a:p>
      </dsp:txBody>
      <dsp:txXfrm>
        <a:off x="0" y="2794209"/>
        <a:ext cx="10058399" cy="9314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F3A28-7065-454A-B416-9EAEE0DAE05A}">
      <dsp:nvSpPr>
        <dsp:cNvPr id="0" name=""/>
        <dsp:cNvSpPr/>
      </dsp:nvSpPr>
      <dsp:spPr>
        <a:xfrm>
          <a:off x="252922" y="1811"/>
          <a:ext cx="2761678" cy="16570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Process constructive and process diagnostic.</a:t>
          </a:r>
          <a:endParaRPr lang="en-US" sz="2000" kern="1200"/>
        </a:p>
      </dsp:txBody>
      <dsp:txXfrm>
        <a:off x="252922" y="1811"/>
        <a:ext cx="2761678" cy="1657007"/>
      </dsp:txXfrm>
    </dsp:sp>
    <dsp:sp modelId="{18289677-E6C0-445B-9F75-066115F94D62}">
      <dsp:nvSpPr>
        <dsp:cNvPr id="0" name=""/>
        <dsp:cNvSpPr/>
      </dsp:nvSpPr>
      <dsp:spPr>
        <a:xfrm>
          <a:off x="3290769" y="1811"/>
          <a:ext cx="2761678" cy="1657007"/>
        </a:xfrm>
        <a:prstGeom prst="rect">
          <a:avLst/>
        </a:prstGeom>
        <a:solidFill>
          <a:schemeClr val="accent2">
            <a:hueOff val="915447"/>
            <a:satOff val="-16269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the emotional pain of the client.</a:t>
          </a:r>
          <a:endParaRPr lang="en-US" sz="2000" kern="1200"/>
        </a:p>
      </dsp:txBody>
      <dsp:txXfrm>
        <a:off x="3290769" y="1811"/>
        <a:ext cx="2761678" cy="1657007"/>
      </dsp:txXfrm>
    </dsp:sp>
    <dsp:sp modelId="{F31195EF-F258-42C3-A723-5901F14A65DC}">
      <dsp:nvSpPr>
        <dsp:cNvPr id="0" name=""/>
        <dsp:cNvSpPr/>
      </dsp:nvSpPr>
      <dsp:spPr>
        <a:xfrm>
          <a:off x="252922" y="1934986"/>
          <a:ext cx="2761678" cy="1657007"/>
        </a:xfrm>
        <a:prstGeom prst="rect">
          <a:avLst/>
        </a:prstGeom>
        <a:solidFill>
          <a:schemeClr val="accent2">
            <a:hueOff val="1830893"/>
            <a:satOff val="-32539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Within a therapeutic relationship that is empathic and collaborative.</a:t>
          </a:r>
          <a:endParaRPr lang="en-US" sz="2000" kern="1200"/>
        </a:p>
      </dsp:txBody>
      <dsp:txXfrm>
        <a:off x="252922" y="1934986"/>
        <a:ext cx="2761678" cy="1657007"/>
      </dsp:txXfrm>
    </dsp:sp>
    <dsp:sp modelId="{776073D4-2072-481D-A38B-0AF537F83AE9}">
      <dsp:nvSpPr>
        <dsp:cNvPr id="0" name=""/>
        <dsp:cNvSpPr/>
      </dsp:nvSpPr>
      <dsp:spPr>
        <a:xfrm>
          <a:off x="3290769" y="1934986"/>
          <a:ext cx="2761678" cy="1657007"/>
        </a:xfrm>
        <a:prstGeom prst="rect">
          <a:avLst/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Meaning making through an ever-evolving, dynamic and interactive process. </a:t>
          </a:r>
          <a:endParaRPr lang="en-US" sz="2000" kern="1200"/>
        </a:p>
      </dsp:txBody>
      <dsp:txXfrm>
        <a:off x="3290769" y="1934986"/>
        <a:ext cx="2761678" cy="1657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324157"/>
          <a:ext cx="6683374" cy="105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Narrative therapy: Construction of a coherent self-identity</a:t>
          </a:r>
          <a:endParaRPr lang="en-US" sz="1900" kern="1200"/>
        </a:p>
      </dsp:txBody>
      <dsp:txXfrm>
        <a:off x="51444" y="375601"/>
        <a:ext cx="6580486" cy="950952"/>
      </dsp:txXfrm>
    </dsp:sp>
    <dsp:sp modelId="{5DBBB449-C9F8-433F-8F34-FF0B3367A9CB}">
      <dsp:nvSpPr>
        <dsp:cNvPr id="0" name=""/>
        <dsp:cNvSpPr/>
      </dsp:nvSpPr>
      <dsp:spPr>
        <a:xfrm>
          <a:off x="0" y="1432718"/>
          <a:ext cx="6683374" cy="1053840"/>
        </a:xfrm>
        <a:prstGeom prst="roundRect">
          <a:avLst/>
        </a:prstGeom>
        <a:gradFill rotWithShape="0">
          <a:gsLst>
            <a:gs pos="0">
              <a:schemeClr val="accent2">
                <a:hueOff val="915447"/>
                <a:satOff val="-16269"/>
                <a:lumOff val="523"/>
                <a:alphaOff val="0"/>
                <a:satMod val="100000"/>
                <a:lumMod val="100000"/>
              </a:schemeClr>
            </a:gs>
            <a:gs pos="50000">
              <a:schemeClr val="accent2">
                <a:hueOff val="915447"/>
                <a:satOff val="-16269"/>
                <a:lumOff val="523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915447"/>
                <a:satOff val="-16269"/>
                <a:lumOff val="523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“Restorying salient personal experiences and meanings”</a:t>
          </a:r>
          <a:endParaRPr lang="en-US" sz="1900" kern="1200"/>
        </a:p>
      </dsp:txBody>
      <dsp:txXfrm>
        <a:off x="51444" y="1484162"/>
        <a:ext cx="6580486" cy="950952"/>
      </dsp:txXfrm>
    </dsp:sp>
    <dsp:sp modelId="{C8C9EEF8-5542-4269-B3E1-E8F0735A6A97}">
      <dsp:nvSpPr>
        <dsp:cNvPr id="0" name=""/>
        <dsp:cNvSpPr/>
      </dsp:nvSpPr>
      <dsp:spPr>
        <a:xfrm>
          <a:off x="0" y="2541279"/>
          <a:ext cx="6683374" cy="1053840"/>
        </a:xfrm>
        <a:prstGeom prst="roundRect">
          <a:avLst/>
        </a:prstGeom>
        <a:gradFill rotWithShape="0">
          <a:gsLst>
            <a:gs pos="0">
              <a:schemeClr val="accent2">
                <a:hueOff val="1830893"/>
                <a:satOff val="-32539"/>
                <a:lumOff val="1046"/>
                <a:alphaOff val="0"/>
                <a:satMod val="100000"/>
                <a:lumMod val="100000"/>
              </a:schemeClr>
            </a:gs>
            <a:gs pos="50000">
              <a:schemeClr val="accent2">
                <a:hueOff val="1830893"/>
                <a:satOff val="-32539"/>
                <a:lumOff val="1046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1830893"/>
                <a:satOff val="-32539"/>
                <a:lumOff val="1046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1900" kern="1200"/>
        </a:p>
      </dsp:txBody>
      <dsp:txXfrm>
        <a:off x="51444" y="2592723"/>
        <a:ext cx="6580486" cy="950952"/>
      </dsp:txXfrm>
    </dsp:sp>
    <dsp:sp modelId="{77B60EF9-847D-457F-A6F4-A465303121FA}">
      <dsp:nvSpPr>
        <dsp:cNvPr id="0" name=""/>
        <dsp:cNvSpPr/>
      </dsp:nvSpPr>
      <dsp:spPr>
        <a:xfrm>
          <a:off x="0" y="3649840"/>
          <a:ext cx="6683374" cy="1053840"/>
        </a:xfrm>
        <a:prstGeom prst="roundRect">
          <a:avLst/>
        </a:prstGeom>
        <a:gradFill rotWithShape="0">
          <a:gsLst>
            <a:gs pos="0">
              <a:schemeClr val="accent2">
                <a:hueOff val="2746340"/>
                <a:satOff val="-48808"/>
                <a:lumOff val="1569"/>
                <a:alphaOff val="0"/>
                <a:satMod val="100000"/>
                <a:lumMod val="100000"/>
              </a:schemeClr>
            </a:gs>
            <a:gs pos="50000">
              <a:schemeClr val="accent2">
                <a:hueOff val="2746340"/>
                <a:satOff val="-48808"/>
                <a:lumOff val="1569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2746340"/>
                <a:satOff val="-48808"/>
                <a:lumOff val="1569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Angus and Greenberg (2011) p.11</a:t>
          </a:r>
          <a:endParaRPr lang="en-US" sz="1900" kern="1200"/>
        </a:p>
      </dsp:txBody>
      <dsp:txXfrm>
        <a:off x="51444" y="3701284"/>
        <a:ext cx="6580486" cy="950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10/31/2021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3369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191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2014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robert+elliot+youtube&amp;view=detail&amp;mid=BBAD07D0648A9D020145BBAD07D0648A9D020145&amp;FORM=VIRE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9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4" name="Rectangle 11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5" name="Rectangle 13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6" name="Group 1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7" name="Rectangle 20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2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9" name="Rectangle 24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accent1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DFDF6-88FA-4C43-B738-707B1B949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040" y="1754659"/>
            <a:ext cx="9860547" cy="300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300" cap="all" spc="-100" dirty="0">
                <a:solidFill>
                  <a:srgbClr val="FFFFFF"/>
                </a:solidFill>
              </a:rPr>
              <a:t>Reflexive Counselling Skills : Emotion-</a:t>
            </a:r>
            <a:r>
              <a:rPr lang="en-US" sz="6300" cap="all" spc="-100" dirty="0" err="1">
                <a:solidFill>
                  <a:srgbClr val="FFFFFF"/>
                </a:solidFill>
              </a:rPr>
              <a:t>Focussed</a:t>
            </a:r>
            <a:r>
              <a:rPr lang="en-US" sz="6300" cap="all" spc="-100" dirty="0">
                <a:solidFill>
                  <a:srgbClr val="FFFFFF"/>
                </a:solidFill>
              </a:rPr>
              <a:t>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8CDA4-D035-4AB0-821E-9A1696219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039" y="4947920"/>
            <a:ext cx="9860547" cy="68511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spc="80" dirty="0">
                <a:solidFill>
                  <a:srgbClr val="FFFFFF"/>
                </a:solidFill>
              </a:rPr>
              <a:t>Dr Beverly Cole</a:t>
            </a:r>
          </a:p>
        </p:txBody>
      </p:sp>
      <p:sp>
        <p:nvSpPr>
          <p:cNvPr id="40" name="Rectangle 26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309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445C-4C78-446B-8669-13400258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 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E1F1-43D3-4BEE-89D8-955BACBD5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0" y="1814286"/>
            <a:ext cx="12061370" cy="5907314"/>
          </a:xfrm>
        </p:spPr>
      </p:pic>
    </p:spTree>
    <p:extLst>
      <p:ext uri="{BB962C8B-B14F-4D97-AF65-F5344CB8AC3E}">
        <p14:creationId xmlns:p14="http://schemas.microsoft.com/office/powerpoint/2010/main" val="2615285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A51C21-8CF8-43A9-A2AD-F5744D6C33CF}"/>
              </a:ext>
            </a:extLst>
          </p:cNvPr>
          <p:cNvSpPr txBox="1"/>
          <p:nvPr/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Contents 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597C5750-C068-40FD-B10E-D3B1A8AAEA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8823286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508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6000" dirty="0"/>
              <a:t>Reflexive counselling skills emotion-focused 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dirty="0"/>
              <a:t> Dr Beverly Cole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A1EB9C-AC21-4A13-87EC-FEF7BABCB9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583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56A1CF-F8C9-4210-B4A1-492B0F0242C2}"/>
              </a:ext>
            </a:extLst>
          </p:cNvPr>
          <p:cNvSpPr txBox="1"/>
          <p:nvPr/>
        </p:nvSpPr>
        <p:spPr>
          <a:xfrm>
            <a:off x="913775" y="1343991"/>
            <a:ext cx="3343900" cy="4157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 dirty="0">
                <a:latin typeface="+mj-lt"/>
                <a:ea typeface="+mj-ea"/>
                <a:cs typeface="+mj-cs"/>
              </a:rPr>
              <a:t>Guiding Principles</a:t>
            </a:r>
          </a:p>
        </p:txBody>
      </p:sp>
      <p:graphicFrame>
        <p:nvGraphicFramePr>
          <p:cNvPr id="17" name="TextBox 2">
            <a:extLst>
              <a:ext uri="{FF2B5EF4-FFF2-40B4-BE49-F238E27FC236}">
                <a16:creationId xmlns:a16="http://schemas.microsoft.com/office/drawing/2014/main" id="{0B626472-A437-4BA5-A427-F18539BEC168}"/>
              </a:ext>
            </a:extLst>
          </p:cNvPr>
          <p:cNvGraphicFramePr/>
          <p:nvPr/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7392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176FD1-C16C-48BE-97DE-092938BE3A70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AF6D59DE-2DBB-43DA-A956-D47D931B6C29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DFA3C-D274-411A-824C-DC78B1859163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D760948-20A0-4E90-BD92-10C7CC17CC51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3D8DF1-1420-4A07-898D-CE992E193935}"/>
              </a:ext>
            </a:extLst>
          </p:cNvPr>
          <p:cNvSpPr txBox="1"/>
          <p:nvPr/>
        </p:nvSpPr>
        <p:spPr>
          <a:xfrm>
            <a:off x="2322670" y="2563730"/>
            <a:ext cx="11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A6F465-3F73-423A-8006-B977505CD566}"/>
              </a:ext>
            </a:extLst>
          </p:cNvPr>
          <p:cNvSpPr txBox="1"/>
          <p:nvPr/>
        </p:nvSpPr>
        <p:spPr>
          <a:xfrm>
            <a:off x="7957456" y="2563729"/>
            <a:ext cx="1357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F8E894-865A-4D48-A21A-87FBCFCD2F81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F0588ED9-C81B-4517-BF5C-9D06E41ADB5C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61A0E1-4A51-4E6A-825A-DE153BECBB2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73FEC8CC-C7B6-4D10-8F29-45BE1A1C88EB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C7877B-8562-4B2D-B486-F15A94E07E88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24AFCE-C02E-45DF-A169-C84FC6457E0D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21" name="Arrow: Left-Right 20">
            <a:extLst>
              <a:ext uri="{FF2B5EF4-FFF2-40B4-BE49-F238E27FC236}">
                <a16:creationId xmlns:a16="http://schemas.microsoft.com/office/drawing/2014/main" id="{72334317-ECA9-4803-9E31-088B94A0E97E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9A99D10-E53A-403B-870C-692783CD2209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</p:spTree>
    <p:extLst>
      <p:ext uri="{BB962C8B-B14F-4D97-AF65-F5344CB8AC3E}">
        <p14:creationId xmlns:p14="http://schemas.microsoft.com/office/powerpoint/2010/main" val="3459824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EB4BFD6-A85D-4A13-A54A-9A5C9E31C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DF5CD-76AB-4CEB-847E-BF80B80D5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520" y="1272800"/>
            <a:ext cx="6544620" cy="4312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3000"/>
              </a:lnSpc>
            </a:pPr>
            <a:br>
              <a:rPr lang="en-US" sz="3700" cap="all" spc="-100">
                <a:solidFill>
                  <a:schemeClr val="tx1"/>
                </a:solidFill>
              </a:rPr>
            </a:br>
            <a:r>
              <a:rPr lang="en-US" sz="3700" cap="all" spc="-100">
                <a:solidFill>
                  <a:schemeClr val="tx1"/>
                </a:solidFill>
              </a:rPr>
              <a:t>‘Emotion is the alchemical fire whose warmth brings everything into existence …the moment when steel meets flint and a spark is struck forth.’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AD55D-9460-469D-A90F-FBF87B5379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3440" y="1272800"/>
            <a:ext cx="2481307" cy="4312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spc="80">
                <a:solidFill>
                  <a:schemeClr val="tx1">
                    <a:lumMod val="95000"/>
                    <a:lumOff val="5000"/>
                  </a:schemeClr>
                </a:solidFill>
              </a:rPr>
              <a:t>Carl Jung (1959) The Archetypes and the Collective Unconscious.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684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36CA95D2-9CEF-4676-90B6-DB8101C21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284" b="334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6B0B2-9761-43BE-BDF6-B73F0B881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3000"/>
              </a:lnSpc>
            </a:pPr>
            <a:r>
              <a:rPr lang="en-US" sz="6000" cap="all" spc="-100" dirty="0">
                <a:solidFill>
                  <a:schemeClr val="bg1"/>
                </a:solidFill>
              </a:rPr>
              <a:t>The pain compass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539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ark room&#10;&#10;Description automatically generated">
            <a:extLst>
              <a:ext uri="{FF2B5EF4-FFF2-40B4-BE49-F238E27FC236}">
                <a16:creationId xmlns:a16="http://schemas.microsoft.com/office/drawing/2014/main" id="{37582916-48A7-4FCD-A765-CE266F87B1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61" r="2" b="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952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animal&#10;&#10;Description automatically generated">
            <a:extLst>
              <a:ext uri="{FF2B5EF4-FFF2-40B4-BE49-F238E27FC236}">
                <a16:creationId xmlns:a16="http://schemas.microsoft.com/office/drawing/2014/main" id="{91616712-EA31-45EB-B246-DA7579BE48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120" y="1682790"/>
            <a:ext cx="6002432" cy="348978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01072B-E81C-4141-BFAC-A57BB7F62231}"/>
              </a:ext>
            </a:extLst>
          </p:cNvPr>
          <p:cNvSpPr txBox="1"/>
          <p:nvPr/>
        </p:nvSpPr>
        <p:spPr>
          <a:xfrm>
            <a:off x="7570382" y="957486"/>
            <a:ext cx="3707844" cy="31319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>
                <a:latin typeface="+mj-lt"/>
                <a:ea typeface="+mj-ea"/>
                <a:cs typeface="+mj-cs"/>
              </a:rPr>
              <a:t>“If I let the patient do all the roles, we get a clearer picture.”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000" cap="all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>
                <a:latin typeface="+mj-lt"/>
                <a:ea typeface="+mj-ea"/>
                <a:cs typeface="+mj-cs"/>
              </a:rPr>
              <a:t>Perls (1992) p.143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28D76D-1FF7-420C-850A-2B81E227B258}"/>
              </a:ext>
            </a:extLst>
          </p:cNvPr>
          <p:cNvSpPr txBox="1"/>
          <p:nvPr/>
        </p:nvSpPr>
        <p:spPr>
          <a:xfrm>
            <a:off x="1117600" y="6177280"/>
            <a:ext cx="2045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</p:spTree>
    <p:extLst>
      <p:ext uri="{BB962C8B-B14F-4D97-AF65-F5344CB8AC3E}">
        <p14:creationId xmlns:p14="http://schemas.microsoft.com/office/powerpoint/2010/main" val="4105657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B57F45B-5417-4073-A67A-343F2C881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9028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1B6077-4778-41B2-9147-335CF2F2F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27D497-40EC-49CA-9C48-FE4127084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1F61F43-247A-4EAB-8B4A-75E15F325831}"/>
              </a:ext>
            </a:extLst>
          </p:cNvPr>
          <p:cNvGrpSpPr/>
          <p:nvPr/>
        </p:nvGrpSpPr>
        <p:grpSpPr>
          <a:xfrm>
            <a:off x="1453445" y="643467"/>
            <a:ext cx="9285110" cy="5571066"/>
            <a:chOff x="1745576" y="2561119"/>
            <a:chExt cx="3081635" cy="1848981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F5068FDA-E061-4CE6-946B-F32CF5242ECF}"/>
                </a:ext>
              </a:extLst>
            </p:cNvPr>
            <p:cNvSpPr/>
            <p:nvPr/>
          </p:nvSpPr>
          <p:spPr>
            <a:xfrm>
              <a:off x="1745576" y="2561119"/>
              <a:ext cx="3081635" cy="1848981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AB77F25-0127-41FB-A2C2-D4D83DFA73A7}"/>
                </a:ext>
              </a:extLst>
            </p:cNvPr>
            <p:cNvSpPr txBox="1"/>
            <p:nvPr/>
          </p:nvSpPr>
          <p:spPr>
            <a:xfrm>
              <a:off x="1745576" y="2561119"/>
              <a:ext cx="3081635" cy="18489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1003" tIns="158504" rIns="151003" bIns="158504" numCol="1" spcCol="1270" anchor="ctr" anchorCtr="0">
              <a:norm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5000" kern="1200"/>
                <a:t>‘In order to change, heal and transform, it is necessary for the person to become more deeply who they already are.’</a:t>
              </a:r>
              <a:endParaRPr lang="en-US" sz="50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4119796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Unstoried</a:t>
            </a: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9F030769-3DE5-4B55-AB31-97BACCB0C8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33" b="17266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9EADFC-B6B5-47FE-83E4-4898DD4DD9E4}"/>
              </a:ext>
            </a:extLst>
          </p:cNvPr>
          <p:cNvSpPr txBox="1"/>
          <p:nvPr/>
        </p:nvSpPr>
        <p:spPr>
          <a:xfrm>
            <a:off x="643466" y="643467"/>
            <a:ext cx="5452529" cy="35692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US" sz="6000" cap="all" spc="-100" dirty="0">
                <a:solidFill>
                  <a:schemeClr val="bg1"/>
                </a:solidFill>
                <a:latin typeface="+mj-lt"/>
              </a:rPr>
              <a:t>Self-self relations</a:t>
            </a:r>
          </a:p>
          <a:p>
            <a:pPr indent="-2286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US" sz="6000" cap="all" spc="-100" dirty="0">
                <a:solidFill>
                  <a:schemeClr val="bg1"/>
                </a:solidFill>
                <a:latin typeface="+mj-lt"/>
              </a:rPr>
              <a:t>Self-other relations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165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10F6C96B-5C8C-4525-850E-1810C0F5D889}"/>
              </a:ext>
            </a:extLst>
          </p:cNvPr>
          <p:cNvSpPr/>
          <p:nvPr/>
        </p:nvSpPr>
        <p:spPr>
          <a:xfrm>
            <a:off x="4429125" y="2373087"/>
            <a:ext cx="3038475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C8A202-AFA7-488A-973F-3142885777C7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ACCC4CC-012B-4EFA-9E1E-2B3BACDA6E73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53FAE0-3246-4DA0-AF59-FDAC76C1FF3F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67F6DB-2875-4EC2-9C53-705FC7B3BD50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48ECC983-FAE7-4380-A9DC-1D8C06542327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9978A517-CFB1-451C-959E-BC4A35BC5EA3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30ED5118-C3EB-4130-AFE4-F72303808648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Minus Sign 9">
            <a:extLst>
              <a:ext uri="{FF2B5EF4-FFF2-40B4-BE49-F238E27FC236}">
                <a16:creationId xmlns:a16="http://schemas.microsoft.com/office/drawing/2014/main" id="{8ED10B0E-A678-48D2-A0C5-6CF56605D5BD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0EFF50-83C3-4A40-AA83-81CD6EF318A7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</p:spTree>
    <p:extLst>
      <p:ext uri="{BB962C8B-B14F-4D97-AF65-F5344CB8AC3E}">
        <p14:creationId xmlns:p14="http://schemas.microsoft.com/office/powerpoint/2010/main" val="12814203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CF3776-DF57-42D0-AF83-1E5E80FFA021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7B5427-F11D-4E76-A0BB-6E56E3FEE111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3DE327C6-8213-423C-93A5-15FB6A55B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0699914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2994025" y="696686"/>
          <a:ext cx="6683375" cy="5027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B8E09CB-AB38-47E1-AF9D-668655BCEB9B}"/>
              </a:ext>
            </a:extLst>
          </p:cNvPr>
          <p:cNvSpPr txBox="1"/>
          <p:nvPr/>
        </p:nvSpPr>
        <p:spPr>
          <a:xfrm>
            <a:off x="913775" y="439924"/>
            <a:ext cx="10364451" cy="14379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Robert Elliot - Deepening Techniques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8037E3-B05A-420C-AF31-058D1EA3C588}"/>
              </a:ext>
            </a:extLst>
          </p:cNvPr>
          <p:cNvSpPr/>
          <p:nvPr/>
        </p:nvSpPr>
        <p:spPr>
          <a:xfrm>
            <a:off x="913774" y="2705878"/>
            <a:ext cx="10363826" cy="30853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hlinkClick r:id="rId2"/>
              </a:rPr>
              <a:t>https://www.bing.com/videos/search?q=robert+elliot+youtube&amp;view=detail&amp;mid=BBAD07D0648A9D020145BBAD07D0648A9D020145&amp;FORM=VIRE</a:t>
            </a:r>
            <a:r>
              <a:rPr lang="en-US" cap="al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3229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Jones-Smith, E (2016) Theories of Counselling and Psychotherapy: An Integrative Approach. 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Edn</a:t>
            </a:r>
            <a:r>
              <a:rPr lang="en-GB" sz="2400" dirty="0"/>
              <a:t>. London: Sage</a:t>
            </a:r>
          </a:p>
          <a:p>
            <a:r>
              <a:rPr lang="en-GB" sz="2400" dirty="0"/>
              <a:t>Geller, S.M. and L.S. Greenberg (2012) Therapeutic Presence: A Mindful Approach to Effective Therapy. Washington DC: American Psychological Association. Chapter 1 &amp; 2</a:t>
            </a:r>
          </a:p>
        </p:txBody>
      </p:sp>
    </p:spTree>
    <p:extLst>
      <p:ext uri="{BB962C8B-B14F-4D97-AF65-F5344CB8AC3E}">
        <p14:creationId xmlns:p14="http://schemas.microsoft.com/office/powerpoint/2010/main" val="36236554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1249026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pPr marL="266700"/>
            <a:r>
              <a:rPr lang="en-GB" sz="1600" dirty="0"/>
              <a:t>Goldman, R., </a:t>
            </a:r>
            <a:r>
              <a:rPr lang="en-GB" sz="1600" dirty="0" err="1"/>
              <a:t>Greenber</a:t>
            </a:r>
            <a:r>
              <a:rPr lang="en-GB" sz="1600" dirty="0"/>
              <a:t>. L. (2013) </a:t>
            </a:r>
            <a:r>
              <a:rPr lang="en-GB" sz="1600" i="1" dirty="0"/>
              <a:t>Case Formulation in Emotion-Focused Therapy: Co-creating Clinical Maps for Change.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pPr marL="87313"/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445C-4C78-446B-8669-13400258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 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E1F1-43D3-4BEE-89D8-955BACBD5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0" y="1814286"/>
            <a:ext cx="12061370" cy="5907314"/>
          </a:xfrm>
        </p:spPr>
      </p:pic>
    </p:spTree>
    <p:extLst>
      <p:ext uri="{BB962C8B-B14F-4D97-AF65-F5344CB8AC3E}">
        <p14:creationId xmlns:p14="http://schemas.microsoft.com/office/powerpoint/2010/main" val="18968326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F91CDEB-92ED-41DC-BF33-2916A7687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6BCBFB-BBC7-42F1-95CD-058E172363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{61D97F1A-1333-4520-BD72-4E3830165F35}tf11531919_win32</Template>
  <TotalTime>37</TotalTime>
  <Words>762</Words>
  <Application>Microsoft Office PowerPoint</Application>
  <PresentationFormat>Widescreen</PresentationFormat>
  <Paragraphs>108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Avenir Next LT Pro</vt:lpstr>
      <vt:lpstr>Avenir Next LT Pro Light</vt:lpstr>
      <vt:lpstr>Calibri</vt:lpstr>
      <vt:lpstr>Garamond</vt:lpstr>
      <vt:lpstr>SavonVTI</vt:lpstr>
      <vt:lpstr>Reflexive Counselling Skills : Emotion-Focussed Therapy</vt:lpstr>
      <vt:lpstr>Opening round …   …   …</vt:lpstr>
      <vt:lpstr>PowerPoint Presentation</vt:lpstr>
      <vt:lpstr> Reflexive counselling skills emotion-focused therapy</vt:lpstr>
      <vt:lpstr>PowerPoint Presentation</vt:lpstr>
      <vt:lpstr>PowerPoint Presentation</vt:lpstr>
      <vt:lpstr>PowerPoint Presentation</vt:lpstr>
      <vt:lpstr> ‘Emotion is the alchemical fire whose warmth brings everything into existence …the moment when steel meets flint and a spark is struck forth.’ </vt:lpstr>
      <vt:lpstr>The pain compass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Reading:</vt:lpstr>
      <vt:lpstr>PowerPoint Presentation</vt:lpstr>
      <vt:lpstr>Closing round …   …  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Opening round …   …   …</dc:title>
  <dc:creator>Beverly Cole</dc:creator>
  <cp:lastModifiedBy>Beverly Cole</cp:lastModifiedBy>
  <cp:revision>2</cp:revision>
  <dcterms:created xsi:type="dcterms:W3CDTF">2021-10-21T06:38:04Z</dcterms:created>
  <dcterms:modified xsi:type="dcterms:W3CDTF">2021-10-31T21:06:32Z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