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8" r:id="rId3"/>
    <p:sldId id="257" r:id="rId4"/>
    <p:sldId id="259" r:id="rId5"/>
    <p:sldId id="260" r:id="rId6"/>
    <p:sldId id="261" r:id="rId7"/>
    <p:sldId id="275" r:id="rId8"/>
    <p:sldId id="262" r:id="rId9"/>
    <p:sldId id="263" r:id="rId10"/>
    <p:sldId id="264" r:id="rId11"/>
    <p:sldId id="265" r:id="rId12"/>
    <p:sldId id="266" r:id="rId13"/>
    <p:sldId id="267" r:id="rId14"/>
    <p:sldId id="268" r:id="rId15"/>
    <p:sldId id="270" r:id="rId16"/>
    <p:sldId id="272" r:id="rId17"/>
    <p:sldId id="271" r:id="rId18"/>
    <p:sldId id="273" r:id="rId19"/>
    <p:sldId id="281" r:id="rId20"/>
    <p:sldId id="278" r:id="rId21"/>
    <p:sldId id="274" r:id="rId22"/>
    <p:sldId id="280"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E18582-23EC-2706-D682-76F482824C6D}" v="188" dt="2023-02-20T15:06:15.873"/>
    <p1510:client id="{D5CF3E17-F1FE-54DF-9E67-42E59D4416BA}" v="1975" dt="2023-03-02T21:27:17.859"/>
    <p1510:client id="{FDC1366E-AF23-1724-EAB1-D29BA4E73FAC}" v="1166" dt="2023-03-01T16:27:07.0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83245" autoAdjust="0"/>
  </p:normalViewPr>
  <p:slideViewPr>
    <p:cSldViewPr snapToGrid="0">
      <p:cViewPr varScale="1">
        <p:scale>
          <a:sx n="52" d="100"/>
          <a:sy n="52" d="100"/>
        </p:scale>
        <p:origin x="12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phelia Chase (2020346)" userId="S::2020346@student.uwtsd.ac.uk::679772d2-efe1-4d37-a08c-4aa6df475ee4" providerId="AD" clId="Web-{FDC1366E-AF23-1724-EAB1-D29BA4E73FAC}"/>
    <pc:docChg chg="addSld delSld modSld sldOrd">
      <pc:chgData name="Ophelia Chase (2020346)" userId="S::2020346@student.uwtsd.ac.uk::679772d2-efe1-4d37-a08c-4aa6df475ee4" providerId="AD" clId="Web-{FDC1366E-AF23-1724-EAB1-D29BA4E73FAC}" dt="2023-03-01T16:27:07.073" v="993"/>
      <pc:docMkLst>
        <pc:docMk/>
      </pc:docMkLst>
      <pc:sldChg chg="modSp">
        <pc:chgData name="Ophelia Chase (2020346)" userId="S::2020346@student.uwtsd.ac.uk::679772d2-efe1-4d37-a08c-4aa6df475ee4" providerId="AD" clId="Web-{FDC1366E-AF23-1724-EAB1-D29BA4E73FAC}" dt="2023-03-01T16:12:20.871" v="737" actId="20577"/>
        <pc:sldMkLst>
          <pc:docMk/>
          <pc:sldMk cId="2386282829" sldId="256"/>
        </pc:sldMkLst>
        <pc:spChg chg="mod">
          <ac:chgData name="Ophelia Chase (2020346)" userId="S::2020346@student.uwtsd.ac.uk::679772d2-efe1-4d37-a08c-4aa6df475ee4" providerId="AD" clId="Web-{FDC1366E-AF23-1724-EAB1-D29BA4E73FAC}" dt="2023-03-01T16:12:20.871" v="737" actId="20577"/>
          <ac:spMkLst>
            <pc:docMk/>
            <pc:sldMk cId="2386282829" sldId="256"/>
            <ac:spMk id="3" creationId="{71FFC10A-1689-0581-6AD4-23AE3C256D20}"/>
          </ac:spMkLst>
        </pc:spChg>
      </pc:sldChg>
      <pc:sldChg chg="modSp">
        <pc:chgData name="Ophelia Chase (2020346)" userId="S::2020346@student.uwtsd.ac.uk::679772d2-efe1-4d37-a08c-4aa6df475ee4" providerId="AD" clId="Web-{FDC1366E-AF23-1724-EAB1-D29BA4E73FAC}" dt="2023-03-01T16:07:46.049" v="699" actId="20577"/>
        <pc:sldMkLst>
          <pc:docMk/>
          <pc:sldMk cId="149993043" sldId="257"/>
        </pc:sldMkLst>
        <pc:spChg chg="mod">
          <ac:chgData name="Ophelia Chase (2020346)" userId="S::2020346@student.uwtsd.ac.uk::679772d2-efe1-4d37-a08c-4aa6df475ee4" providerId="AD" clId="Web-{FDC1366E-AF23-1724-EAB1-D29BA4E73FAC}" dt="2023-03-01T16:07:46.049" v="699" actId="20577"/>
          <ac:spMkLst>
            <pc:docMk/>
            <pc:sldMk cId="149993043" sldId="257"/>
            <ac:spMk id="3" creationId="{4E498E7A-E928-0848-B85B-BE0831F27ACA}"/>
          </ac:spMkLst>
        </pc:spChg>
      </pc:sldChg>
      <pc:sldChg chg="modSp">
        <pc:chgData name="Ophelia Chase (2020346)" userId="S::2020346@student.uwtsd.ac.uk::679772d2-efe1-4d37-a08c-4aa6df475ee4" providerId="AD" clId="Web-{FDC1366E-AF23-1724-EAB1-D29BA4E73FAC}" dt="2023-03-01T16:18:17.180" v="777" actId="20577"/>
        <pc:sldMkLst>
          <pc:docMk/>
          <pc:sldMk cId="1316766941" sldId="260"/>
        </pc:sldMkLst>
        <pc:spChg chg="mod">
          <ac:chgData name="Ophelia Chase (2020346)" userId="S::2020346@student.uwtsd.ac.uk::679772d2-efe1-4d37-a08c-4aa6df475ee4" providerId="AD" clId="Web-{FDC1366E-AF23-1724-EAB1-D29BA4E73FAC}" dt="2023-03-01T16:18:17.180" v="777" actId="20577"/>
          <ac:spMkLst>
            <pc:docMk/>
            <pc:sldMk cId="1316766941" sldId="260"/>
            <ac:spMk id="3" creationId="{39C32B22-7D62-89D1-29E5-15990C6E9AC8}"/>
          </ac:spMkLst>
        </pc:spChg>
      </pc:sldChg>
      <pc:sldChg chg="modSp">
        <pc:chgData name="Ophelia Chase (2020346)" userId="S::2020346@student.uwtsd.ac.uk::679772d2-efe1-4d37-a08c-4aa6df475ee4" providerId="AD" clId="Web-{FDC1366E-AF23-1724-EAB1-D29BA4E73FAC}" dt="2023-03-01T16:20:05.543" v="815" actId="20577"/>
        <pc:sldMkLst>
          <pc:docMk/>
          <pc:sldMk cId="98939231" sldId="261"/>
        </pc:sldMkLst>
        <pc:spChg chg="mod">
          <ac:chgData name="Ophelia Chase (2020346)" userId="S::2020346@student.uwtsd.ac.uk::679772d2-efe1-4d37-a08c-4aa6df475ee4" providerId="AD" clId="Web-{FDC1366E-AF23-1724-EAB1-D29BA4E73FAC}" dt="2023-03-01T16:20:05.543" v="815" actId="20577"/>
          <ac:spMkLst>
            <pc:docMk/>
            <pc:sldMk cId="98939231" sldId="261"/>
            <ac:spMk id="3" creationId="{6E461605-296F-6DE0-A050-CA43AC8F1979}"/>
          </ac:spMkLst>
        </pc:spChg>
      </pc:sldChg>
      <pc:sldChg chg="modSp">
        <pc:chgData name="Ophelia Chase (2020346)" userId="S::2020346@student.uwtsd.ac.uk::679772d2-efe1-4d37-a08c-4aa6df475ee4" providerId="AD" clId="Web-{FDC1366E-AF23-1724-EAB1-D29BA4E73FAC}" dt="2023-03-01T16:23:05.190" v="926" actId="1076"/>
        <pc:sldMkLst>
          <pc:docMk/>
          <pc:sldMk cId="3206516912" sldId="263"/>
        </pc:sldMkLst>
        <pc:spChg chg="mod">
          <ac:chgData name="Ophelia Chase (2020346)" userId="S::2020346@student.uwtsd.ac.uk::679772d2-efe1-4d37-a08c-4aa6df475ee4" providerId="AD" clId="Web-{FDC1366E-AF23-1724-EAB1-D29BA4E73FAC}" dt="2023-03-01T16:21:45.312" v="862" actId="20577"/>
          <ac:spMkLst>
            <pc:docMk/>
            <pc:sldMk cId="3206516912" sldId="263"/>
            <ac:spMk id="2" creationId="{D44DF306-4502-D5E2-153A-596E133E5D1E}"/>
          </ac:spMkLst>
        </pc:spChg>
        <pc:spChg chg="mod">
          <ac:chgData name="Ophelia Chase (2020346)" userId="S::2020346@student.uwtsd.ac.uk::679772d2-efe1-4d37-a08c-4aa6df475ee4" providerId="AD" clId="Web-{FDC1366E-AF23-1724-EAB1-D29BA4E73FAC}" dt="2023-03-01T16:23:05.190" v="926" actId="1076"/>
          <ac:spMkLst>
            <pc:docMk/>
            <pc:sldMk cId="3206516912" sldId="263"/>
            <ac:spMk id="3" creationId="{DB3AEBC0-5A9F-D2B8-CA6A-15A666545C98}"/>
          </ac:spMkLst>
        </pc:spChg>
      </pc:sldChg>
      <pc:sldChg chg="modSp">
        <pc:chgData name="Ophelia Chase (2020346)" userId="S::2020346@student.uwtsd.ac.uk::679772d2-efe1-4d37-a08c-4aa6df475ee4" providerId="AD" clId="Web-{FDC1366E-AF23-1724-EAB1-D29BA4E73FAC}" dt="2023-03-01T15:09:52.226" v="126" actId="20577"/>
        <pc:sldMkLst>
          <pc:docMk/>
          <pc:sldMk cId="2405013765" sldId="264"/>
        </pc:sldMkLst>
        <pc:spChg chg="mod">
          <ac:chgData name="Ophelia Chase (2020346)" userId="S::2020346@student.uwtsd.ac.uk::679772d2-efe1-4d37-a08c-4aa6df475ee4" providerId="AD" clId="Web-{FDC1366E-AF23-1724-EAB1-D29BA4E73FAC}" dt="2023-03-01T15:09:52.226" v="126" actId="20577"/>
          <ac:spMkLst>
            <pc:docMk/>
            <pc:sldMk cId="2405013765" sldId="264"/>
            <ac:spMk id="3" creationId="{D64FB6F9-D20E-5992-19C3-DFA90359ED2D}"/>
          </ac:spMkLst>
        </pc:spChg>
      </pc:sldChg>
      <pc:sldChg chg="modSp">
        <pc:chgData name="Ophelia Chase (2020346)" userId="S::2020346@student.uwtsd.ac.uk::679772d2-efe1-4d37-a08c-4aa6df475ee4" providerId="AD" clId="Web-{FDC1366E-AF23-1724-EAB1-D29BA4E73FAC}" dt="2023-03-01T16:25:53.461" v="973" actId="1076"/>
        <pc:sldMkLst>
          <pc:docMk/>
          <pc:sldMk cId="4222014404" sldId="268"/>
        </pc:sldMkLst>
        <pc:spChg chg="mod">
          <ac:chgData name="Ophelia Chase (2020346)" userId="S::2020346@student.uwtsd.ac.uk::679772d2-efe1-4d37-a08c-4aa6df475ee4" providerId="AD" clId="Web-{FDC1366E-AF23-1724-EAB1-D29BA4E73FAC}" dt="2023-03-01T16:25:53.461" v="973" actId="1076"/>
          <ac:spMkLst>
            <pc:docMk/>
            <pc:sldMk cId="4222014404" sldId="268"/>
            <ac:spMk id="3" creationId="{54C9AEAA-9CC0-E220-EB74-8B5BCDFA9D9A}"/>
          </ac:spMkLst>
        </pc:spChg>
      </pc:sldChg>
      <pc:sldChg chg="modSp">
        <pc:chgData name="Ophelia Chase (2020346)" userId="S::2020346@student.uwtsd.ac.uk::679772d2-efe1-4d37-a08c-4aa6df475ee4" providerId="AD" clId="Web-{FDC1366E-AF23-1724-EAB1-D29BA4E73FAC}" dt="2023-03-01T16:26:46.635" v="992" actId="20577"/>
        <pc:sldMkLst>
          <pc:docMk/>
          <pc:sldMk cId="1908243879" sldId="270"/>
        </pc:sldMkLst>
        <pc:spChg chg="mod">
          <ac:chgData name="Ophelia Chase (2020346)" userId="S::2020346@student.uwtsd.ac.uk::679772d2-efe1-4d37-a08c-4aa6df475ee4" providerId="AD" clId="Web-{FDC1366E-AF23-1724-EAB1-D29BA4E73FAC}" dt="2023-03-01T16:26:46.635" v="992" actId="20577"/>
          <ac:spMkLst>
            <pc:docMk/>
            <pc:sldMk cId="1908243879" sldId="270"/>
            <ac:spMk id="2" creationId="{32F8353C-B32C-4B4F-9178-791DFA1E5A5E}"/>
          </ac:spMkLst>
        </pc:spChg>
      </pc:sldChg>
      <pc:sldChg chg="modSp ord">
        <pc:chgData name="Ophelia Chase (2020346)" userId="S::2020346@student.uwtsd.ac.uk::679772d2-efe1-4d37-a08c-4aa6df475ee4" providerId="AD" clId="Web-{FDC1366E-AF23-1724-EAB1-D29BA4E73FAC}" dt="2023-03-01T16:27:07.073" v="993"/>
        <pc:sldMkLst>
          <pc:docMk/>
          <pc:sldMk cId="183867584" sldId="272"/>
        </pc:sldMkLst>
        <pc:spChg chg="mod">
          <ac:chgData name="Ophelia Chase (2020346)" userId="S::2020346@student.uwtsd.ac.uk::679772d2-efe1-4d37-a08c-4aa6df475ee4" providerId="AD" clId="Web-{FDC1366E-AF23-1724-EAB1-D29BA4E73FAC}" dt="2023-03-01T14:50:21.889" v="123" actId="20577"/>
          <ac:spMkLst>
            <pc:docMk/>
            <pc:sldMk cId="183867584" sldId="272"/>
            <ac:spMk id="2" creationId="{DE5517C4-BDD1-4B34-A7AE-D9A44BA1E3F0}"/>
          </ac:spMkLst>
        </pc:spChg>
      </pc:sldChg>
      <pc:sldChg chg="modSp">
        <pc:chgData name="Ophelia Chase (2020346)" userId="S::2020346@student.uwtsd.ac.uk::679772d2-efe1-4d37-a08c-4aa6df475ee4" providerId="AD" clId="Web-{FDC1366E-AF23-1724-EAB1-D29BA4E73FAC}" dt="2023-03-01T16:21:01.842" v="847" actId="20577"/>
        <pc:sldMkLst>
          <pc:docMk/>
          <pc:sldMk cId="420379517" sldId="275"/>
        </pc:sldMkLst>
        <pc:spChg chg="mod">
          <ac:chgData name="Ophelia Chase (2020346)" userId="S::2020346@student.uwtsd.ac.uk::679772d2-efe1-4d37-a08c-4aa6df475ee4" providerId="AD" clId="Web-{FDC1366E-AF23-1724-EAB1-D29BA4E73FAC}" dt="2023-03-01T16:21:01.842" v="847" actId="20577"/>
          <ac:spMkLst>
            <pc:docMk/>
            <pc:sldMk cId="420379517" sldId="275"/>
            <ac:spMk id="4" creationId="{00000000-0000-0000-0000-000000000000}"/>
          </ac:spMkLst>
        </pc:spChg>
      </pc:sldChg>
      <pc:sldChg chg="modSp new del">
        <pc:chgData name="Ophelia Chase (2020346)" userId="S::2020346@student.uwtsd.ac.uk::679772d2-efe1-4d37-a08c-4aa6df475ee4" providerId="AD" clId="Web-{FDC1366E-AF23-1724-EAB1-D29BA4E73FAC}" dt="2023-03-01T15:20:37.748" v="134"/>
        <pc:sldMkLst>
          <pc:docMk/>
          <pc:sldMk cId="1650531482" sldId="278"/>
        </pc:sldMkLst>
        <pc:spChg chg="mod">
          <ac:chgData name="Ophelia Chase (2020346)" userId="S::2020346@student.uwtsd.ac.uk::679772d2-efe1-4d37-a08c-4aa6df475ee4" providerId="AD" clId="Web-{FDC1366E-AF23-1724-EAB1-D29BA4E73FAC}" dt="2023-03-01T15:20:09.528" v="133" actId="20577"/>
          <ac:spMkLst>
            <pc:docMk/>
            <pc:sldMk cId="1650531482" sldId="278"/>
            <ac:spMk id="2" creationId="{577ACF28-75ED-C20E-4B7F-ECF6715B83E7}"/>
          </ac:spMkLst>
        </pc:spChg>
      </pc:sldChg>
      <pc:sldChg chg="modSp new ord">
        <pc:chgData name="Ophelia Chase (2020346)" userId="S::2020346@student.uwtsd.ac.uk::679772d2-efe1-4d37-a08c-4aa6df475ee4" providerId="AD" clId="Web-{FDC1366E-AF23-1724-EAB1-D29BA4E73FAC}" dt="2023-03-01T16:01:28.661" v="603"/>
        <pc:sldMkLst>
          <pc:docMk/>
          <pc:sldMk cId="1869993610" sldId="278"/>
        </pc:sldMkLst>
        <pc:spChg chg="mod">
          <ac:chgData name="Ophelia Chase (2020346)" userId="S::2020346@student.uwtsd.ac.uk::679772d2-efe1-4d37-a08c-4aa6df475ee4" providerId="AD" clId="Web-{FDC1366E-AF23-1724-EAB1-D29BA4E73FAC}" dt="2023-03-01T15:46:42.631" v="447" actId="20577"/>
          <ac:spMkLst>
            <pc:docMk/>
            <pc:sldMk cId="1869993610" sldId="278"/>
            <ac:spMk id="2" creationId="{5CFD1FE5-94E3-FC9A-5973-3354D0C18BA5}"/>
          </ac:spMkLst>
        </pc:spChg>
        <pc:spChg chg="mod">
          <ac:chgData name="Ophelia Chase (2020346)" userId="S::2020346@student.uwtsd.ac.uk::679772d2-efe1-4d37-a08c-4aa6df475ee4" providerId="AD" clId="Web-{FDC1366E-AF23-1724-EAB1-D29BA4E73FAC}" dt="2023-03-01T16:01:00.473" v="602" actId="20577"/>
          <ac:spMkLst>
            <pc:docMk/>
            <pc:sldMk cId="1869993610" sldId="278"/>
            <ac:spMk id="3" creationId="{FF6A8AE5-468E-D9CB-6D62-2D2980F6532D}"/>
          </ac:spMkLst>
        </pc:spChg>
      </pc:sldChg>
      <pc:sldChg chg="new del">
        <pc:chgData name="Ophelia Chase (2020346)" userId="S::2020346@student.uwtsd.ac.uk::679772d2-efe1-4d37-a08c-4aa6df475ee4" providerId="AD" clId="Web-{FDC1366E-AF23-1724-EAB1-D29BA4E73FAC}" dt="2023-03-01T15:21:21.218" v="136"/>
        <pc:sldMkLst>
          <pc:docMk/>
          <pc:sldMk cId="3698475448" sldId="278"/>
        </pc:sldMkLst>
      </pc:sldChg>
    </pc:docChg>
  </pc:docChgLst>
  <pc:docChgLst>
    <pc:chgData clId="Web-{D5CF3E17-F1FE-54DF-9E67-42E59D4416BA}"/>
    <pc:docChg chg="modSld">
      <pc:chgData name="" userId="" providerId="" clId="Web-{D5CF3E17-F1FE-54DF-9E67-42E59D4416BA}" dt="2023-03-01T20:54:39.075" v="2" actId="20577"/>
      <pc:docMkLst>
        <pc:docMk/>
      </pc:docMkLst>
      <pc:sldChg chg="modSp">
        <pc:chgData name="" userId="" providerId="" clId="Web-{D5CF3E17-F1FE-54DF-9E67-42E59D4416BA}" dt="2023-03-01T20:54:39.075" v="2" actId="20577"/>
        <pc:sldMkLst>
          <pc:docMk/>
          <pc:sldMk cId="2386282829" sldId="256"/>
        </pc:sldMkLst>
        <pc:spChg chg="mod">
          <ac:chgData name="" userId="" providerId="" clId="Web-{D5CF3E17-F1FE-54DF-9E67-42E59D4416BA}" dt="2023-03-01T20:54:39.075" v="2" actId="20577"/>
          <ac:spMkLst>
            <pc:docMk/>
            <pc:sldMk cId="2386282829" sldId="256"/>
            <ac:spMk id="3" creationId="{71FFC10A-1689-0581-6AD4-23AE3C256D20}"/>
          </ac:spMkLst>
        </pc:spChg>
      </pc:sldChg>
    </pc:docChg>
  </pc:docChgLst>
  <pc:docChgLst>
    <pc:chgData name="Ophelia Chase (2020346)" userId="S::2020346@student.uwtsd.ac.uk::679772d2-efe1-4d37-a08c-4aa6df475ee4" providerId="AD" clId="Web-{D5CF3E17-F1FE-54DF-9E67-42E59D4416BA}"/>
    <pc:docChg chg="addSld delSld modSld sldOrd">
      <pc:chgData name="Ophelia Chase (2020346)" userId="S::2020346@student.uwtsd.ac.uk::679772d2-efe1-4d37-a08c-4aa6df475ee4" providerId="AD" clId="Web-{D5CF3E17-F1FE-54DF-9E67-42E59D4416BA}" dt="2023-03-02T21:27:17.859" v="1856" actId="20577"/>
      <pc:docMkLst>
        <pc:docMk/>
      </pc:docMkLst>
      <pc:sldChg chg="modSp">
        <pc:chgData name="Ophelia Chase (2020346)" userId="S::2020346@student.uwtsd.ac.uk::679772d2-efe1-4d37-a08c-4aa6df475ee4" providerId="AD" clId="Web-{D5CF3E17-F1FE-54DF-9E67-42E59D4416BA}" dt="2023-03-02T19:43:22.866" v="1292" actId="20577"/>
        <pc:sldMkLst>
          <pc:docMk/>
          <pc:sldMk cId="2386282829" sldId="256"/>
        </pc:sldMkLst>
        <pc:spChg chg="mod">
          <ac:chgData name="Ophelia Chase (2020346)" userId="S::2020346@student.uwtsd.ac.uk::679772d2-efe1-4d37-a08c-4aa6df475ee4" providerId="AD" clId="Web-{D5CF3E17-F1FE-54DF-9E67-42E59D4416BA}" dt="2023-03-02T19:43:22.866" v="1292" actId="20577"/>
          <ac:spMkLst>
            <pc:docMk/>
            <pc:sldMk cId="2386282829" sldId="256"/>
            <ac:spMk id="3" creationId="{71FFC10A-1689-0581-6AD4-23AE3C256D20}"/>
          </ac:spMkLst>
        </pc:spChg>
      </pc:sldChg>
      <pc:sldChg chg="modSp">
        <pc:chgData name="Ophelia Chase (2020346)" userId="S::2020346@student.uwtsd.ac.uk::679772d2-efe1-4d37-a08c-4aa6df475ee4" providerId="AD" clId="Web-{D5CF3E17-F1FE-54DF-9E67-42E59D4416BA}" dt="2023-03-02T20:40:49.984" v="1704" actId="20577"/>
        <pc:sldMkLst>
          <pc:docMk/>
          <pc:sldMk cId="149993043" sldId="257"/>
        </pc:sldMkLst>
        <pc:spChg chg="mod">
          <ac:chgData name="Ophelia Chase (2020346)" userId="S::2020346@student.uwtsd.ac.uk::679772d2-efe1-4d37-a08c-4aa6df475ee4" providerId="AD" clId="Web-{D5CF3E17-F1FE-54DF-9E67-42E59D4416BA}" dt="2023-03-02T20:40:49.984" v="1704" actId="20577"/>
          <ac:spMkLst>
            <pc:docMk/>
            <pc:sldMk cId="149993043" sldId="257"/>
            <ac:spMk id="3" creationId="{4E498E7A-E928-0848-B85B-BE0831F27ACA}"/>
          </ac:spMkLst>
        </pc:spChg>
      </pc:sldChg>
      <pc:sldChg chg="modSp ord">
        <pc:chgData name="Ophelia Chase (2020346)" userId="S::2020346@student.uwtsd.ac.uk::679772d2-efe1-4d37-a08c-4aa6df475ee4" providerId="AD" clId="Web-{D5CF3E17-F1FE-54DF-9E67-42E59D4416BA}" dt="2023-03-02T21:12:08.175" v="1838" actId="20577"/>
        <pc:sldMkLst>
          <pc:docMk/>
          <pc:sldMk cId="3789268438" sldId="258"/>
        </pc:sldMkLst>
        <pc:spChg chg="mod">
          <ac:chgData name="Ophelia Chase (2020346)" userId="S::2020346@student.uwtsd.ac.uk::679772d2-efe1-4d37-a08c-4aa6df475ee4" providerId="AD" clId="Web-{D5CF3E17-F1FE-54DF-9E67-42E59D4416BA}" dt="2023-03-02T21:12:08.175" v="1838" actId="20577"/>
          <ac:spMkLst>
            <pc:docMk/>
            <pc:sldMk cId="3789268438" sldId="258"/>
            <ac:spMk id="3" creationId="{96F3D772-0463-B320-8678-2537F4EDEE4C}"/>
          </ac:spMkLst>
        </pc:spChg>
      </pc:sldChg>
      <pc:sldChg chg="modSp">
        <pc:chgData name="Ophelia Chase (2020346)" userId="S::2020346@student.uwtsd.ac.uk::679772d2-efe1-4d37-a08c-4aa6df475ee4" providerId="AD" clId="Web-{D5CF3E17-F1FE-54DF-9E67-42E59D4416BA}" dt="2023-03-02T19:46:39.575" v="1305" actId="20577"/>
        <pc:sldMkLst>
          <pc:docMk/>
          <pc:sldMk cId="463103525" sldId="259"/>
        </pc:sldMkLst>
        <pc:spChg chg="mod">
          <ac:chgData name="Ophelia Chase (2020346)" userId="S::2020346@student.uwtsd.ac.uk::679772d2-efe1-4d37-a08c-4aa6df475ee4" providerId="AD" clId="Web-{D5CF3E17-F1FE-54DF-9E67-42E59D4416BA}" dt="2023-03-02T19:46:39.575" v="1305" actId="20577"/>
          <ac:spMkLst>
            <pc:docMk/>
            <pc:sldMk cId="463103525" sldId="259"/>
            <ac:spMk id="3" creationId="{971CD882-95EB-751C-C97A-66F1CE435507}"/>
          </ac:spMkLst>
        </pc:spChg>
      </pc:sldChg>
      <pc:sldChg chg="modSp">
        <pc:chgData name="Ophelia Chase (2020346)" userId="S::2020346@student.uwtsd.ac.uk::679772d2-efe1-4d37-a08c-4aa6df475ee4" providerId="AD" clId="Web-{D5CF3E17-F1FE-54DF-9E67-42E59D4416BA}" dt="2023-03-01T22:54:55.108" v="172" actId="20577"/>
        <pc:sldMkLst>
          <pc:docMk/>
          <pc:sldMk cId="98939231" sldId="261"/>
        </pc:sldMkLst>
        <pc:spChg chg="mod">
          <ac:chgData name="Ophelia Chase (2020346)" userId="S::2020346@student.uwtsd.ac.uk::679772d2-efe1-4d37-a08c-4aa6df475ee4" providerId="AD" clId="Web-{D5CF3E17-F1FE-54DF-9E67-42E59D4416BA}" dt="2023-03-01T22:54:55.108" v="172" actId="20577"/>
          <ac:spMkLst>
            <pc:docMk/>
            <pc:sldMk cId="98939231" sldId="261"/>
            <ac:spMk id="3" creationId="{6E461605-296F-6DE0-A050-CA43AC8F1979}"/>
          </ac:spMkLst>
        </pc:spChg>
      </pc:sldChg>
      <pc:sldChg chg="modSp">
        <pc:chgData name="Ophelia Chase (2020346)" userId="S::2020346@student.uwtsd.ac.uk::679772d2-efe1-4d37-a08c-4aa6df475ee4" providerId="AD" clId="Web-{D5CF3E17-F1FE-54DF-9E67-42E59D4416BA}" dt="2023-03-02T20:51:11.922" v="1709" actId="20577"/>
        <pc:sldMkLst>
          <pc:docMk/>
          <pc:sldMk cId="3908018227" sldId="262"/>
        </pc:sldMkLst>
        <pc:spChg chg="mod">
          <ac:chgData name="Ophelia Chase (2020346)" userId="S::2020346@student.uwtsd.ac.uk::679772d2-efe1-4d37-a08c-4aa6df475ee4" providerId="AD" clId="Web-{D5CF3E17-F1FE-54DF-9E67-42E59D4416BA}" dt="2023-03-02T20:51:11.922" v="1709" actId="20577"/>
          <ac:spMkLst>
            <pc:docMk/>
            <pc:sldMk cId="3908018227" sldId="262"/>
            <ac:spMk id="3" creationId="{D61DB5A5-F0EB-0944-9702-74209C1747EE}"/>
          </ac:spMkLst>
        </pc:spChg>
      </pc:sldChg>
      <pc:sldChg chg="modSp">
        <pc:chgData name="Ophelia Chase (2020346)" userId="S::2020346@student.uwtsd.ac.uk::679772d2-efe1-4d37-a08c-4aa6df475ee4" providerId="AD" clId="Web-{D5CF3E17-F1FE-54DF-9E67-42E59D4416BA}" dt="2023-03-02T19:59:11.458" v="1401" actId="20577"/>
        <pc:sldMkLst>
          <pc:docMk/>
          <pc:sldMk cId="3206516912" sldId="263"/>
        </pc:sldMkLst>
        <pc:spChg chg="mod">
          <ac:chgData name="Ophelia Chase (2020346)" userId="S::2020346@student.uwtsd.ac.uk::679772d2-efe1-4d37-a08c-4aa6df475ee4" providerId="AD" clId="Web-{D5CF3E17-F1FE-54DF-9E67-42E59D4416BA}" dt="2023-03-02T19:59:11.458" v="1401" actId="20577"/>
          <ac:spMkLst>
            <pc:docMk/>
            <pc:sldMk cId="3206516912" sldId="263"/>
            <ac:spMk id="3" creationId="{DB3AEBC0-5A9F-D2B8-CA6A-15A666545C98}"/>
          </ac:spMkLst>
        </pc:spChg>
      </pc:sldChg>
      <pc:sldChg chg="modSp">
        <pc:chgData name="Ophelia Chase (2020346)" userId="S::2020346@student.uwtsd.ac.uk::679772d2-efe1-4d37-a08c-4aa6df475ee4" providerId="AD" clId="Web-{D5CF3E17-F1FE-54DF-9E67-42E59D4416BA}" dt="2023-03-02T19:54:31.356" v="1347" actId="20577"/>
        <pc:sldMkLst>
          <pc:docMk/>
          <pc:sldMk cId="2405013765" sldId="264"/>
        </pc:sldMkLst>
        <pc:spChg chg="mod">
          <ac:chgData name="Ophelia Chase (2020346)" userId="S::2020346@student.uwtsd.ac.uk::679772d2-efe1-4d37-a08c-4aa6df475ee4" providerId="AD" clId="Web-{D5CF3E17-F1FE-54DF-9E67-42E59D4416BA}" dt="2023-03-02T19:54:31.356" v="1347" actId="20577"/>
          <ac:spMkLst>
            <pc:docMk/>
            <pc:sldMk cId="2405013765" sldId="264"/>
            <ac:spMk id="3" creationId="{D64FB6F9-D20E-5992-19C3-DFA90359ED2D}"/>
          </ac:spMkLst>
        </pc:spChg>
      </pc:sldChg>
      <pc:sldChg chg="modSp">
        <pc:chgData name="Ophelia Chase (2020346)" userId="S::2020346@student.uwtsd.ac.uk::679772d2-efe1-4d37-a08c-4aa6df475ee4" providerId="AD" clId="Web-{D5CF3E17-F1FE-54DF-9E67-42E59D4416BA}" dt="2023-03-02T20:03:16.277" v="1412" actId="20577"/>
        <pc:sldMkLst>
          <pc:docMk/>
          <pc:sldMk cId="171492227" sldId="265"/>
        </pc:sldMkLst>
        <pc:spChg chg="mod">
          <ac:chgData name="Ophelia Chase (2020346)" userId="S::2020346@student.uwtsd.ac.uk::679772d2-efe1-4d37-a08c-4aa6df475ee4" providerId="AD" clId="Web-{D5CF3E17-F1FE-54DF-9E67-42E59D4416BA}" dt="2023-03-02T20:03:16.277" v="1412" actId="20577"/>
          <ac:spMkLst>
            <pc:docMk/>
            <pc:sldMk cId="171492227" sldId="265"/>
            <ac:spMk id="3" creationId="{1DF6981A-0233-CE0C-324D-0C8DDD42DC12}"/>
          </ac:spMkLst>
        </pc:spChg>
      </pc:sldChg>
      <pc:sldChg chg="modSp">
        <pc:chgData name="Ophelia Chase (2020346)" userId="S::2020346@student.uwtsd.ac.uk::679772d2-efe1-4d37-a08c-4aa6df475ee4" providerId="AD" clId="Web-{D5CF3E17-F1FE-54DF-9E67-42E59D4416BA}" dt="2023-03-02T20:03:47.981" v="1414" actId="20577"/>
        <pc:sldMkLst>
          <pc:docMk/>
          <pc:sldMk cId="899222091" sldId="266"/>
        </pc:sldMkLst>
        <pc:spChg chg="mod">
          <ac:chgData name="Ophelia Chase (2020346)" userId="S::2020346@student.uwtsd.ac.uk::679772d2-efe1-4d37-a08c-4aa6df475ee4" providerId="AD" clId="Web-{D5CF3E17-F1FE-54DF-9E67-42E59D4416BA}" dt="2023-03-02T20:03:47.981" v="1414" actId="20577"/>
          <ac:spMkLst>
            <pc:docMk/>
            <pc:sldMk cId="899222091" sldId="266"/>
            <ac:spMk id="3" creationId="{DEF901B2-C504-98BA-DDF7-3915A968E64D}"/>
          </ac:spMkLst>
        </pc:spChg>
      </pc:sldChg>
      <pc:sldChg chg="modSp">
        <pc:chgData name="Ophelia Chase (2020346)" userId="S::2020346@student.uwtsd.ac.uk::679772d2-efe1-4d37-a08c-4aa6df475ee4" providerId="AD" clId="Web-{D5CF3E17-F1FE-54DF-9E67-42E59D4416BA}" dt="2023-03-02T20:53:12.457" v="1710" actId="20577"/>
        <pc:sldMkLst>
          <pc:docMk/>
          <pc:sldMk cId="1829626537" sldId="267"/>
        </pc:sldMkLst>
        <pc:spChg chg="mod">
          <ac:chgData name="Ophelia Chase (2020346)" userId="S::2020346@student.uwtsd.ac.uk::679772d2-efe1-4d37-a08c-4aa6df475ee4" providerId="AD" clId="Web-{D5CF3E17-F1FE-54DF-9E67-42E59D4416BA}" dt="2023-03-02T20:53:12.457" v="1710" actId="20577"/>
          <ac:spMkLst>
            <pc:docMk/>
            <pc:sldMk cId="1829626537" sldId="267"/>
            <ac:spMk id="3" creationId="{8D3C5780-96F7-0F99-37BB-5F7336664DF4}"/>
          </ac:spMkLst>
        </pc:spChg>
      </pc:sldChg>
      <pc:sldChg chg="modSp">
        <pc:chgData name="Ophelia Chase (2020346)" userId="S::2020346@student.uwtsd.ac.uk::679772d2-efe1-4d37-a08c-4aa6df475ee4" providerId="AD" clId="Web-{D5CF3E17-F1FE-54DF-9E67-42E59D4416BA}" dt="2023-03-02T20:05:26.264" v="1416" actId="20577"/>
        <pc:sldMkLst>
          <pc:docMk/>
          <pc:sldMk cId="4222014404" sldId="268"/>
        </pc:sldMkLst>
        <pc:spChg chg="mod">
          <ac:chgData name="Ophelia Chase (2020346)" userId="S::2020346@student.uwtsd.ac.uk::679772d2-efe1-4d37-a08c-4aa6df475ee4" providerId="AD" clId="Web-{D5CF3E17-F1FE-54DF-9E67-42E59D4416BA}" dt="2023-03-02T20:05:26.264" v="1416" actId="20577"/>
          <ac:spMkLst>
            <pc:docMk/>
            <pc:sldMk cId="4222014404" sldId="268"/>
            <ac:spMk id="3" creationId="{54C9AEAA-9CC0-E220-EB74-8B5BCDFA9D9A}"/>
          </ac:spMkLst>
        </pc:spChg>
      </pc:sldChg>
      <pc:sldChg chg="addSp delSp modSp del">
        <pc:chgData name="Ophelia Chase (2020346)" userId="S::2020346@student.uwtsd.ac.uk::679772d2-efe1-4d37-a08c-4aa6df475ee4" providerId="AD" clId="Web-{D5CF3E17-F1FE-54DF-9E67-42E59D4416BA}" dt="2023-03-01T22:43:17.899" v="122"/>
        <pc:sldMkLst>
          <pc:docMk/>
          <pc:sldMk cId="2641529533" sldId="269"/>
        </pc:sldMkLst>
        <pc:spChg chg="add mod">
          <ac:chgData name="Ophelia Chase (2020346)" userId="S::2020346@student.uwtsd.ac.uk::679772d2-efe1-4d37-a08c-4aa6df475ee4" providerId="AD" clId="Web-{D5CF3E17-F1FE-54DF-9E67-42E59D4416BA}" dt="2023-03-01T22:43:11.196" v="121"/>
          <ac:spMkLst>
            <pc:docMk/>
            <pc:sldMk cId="2641529533" sldId="269"/>
            <ac:spMk id="4" creationId="{7E8D8C37-BDCE-418A-94DF-5EEAB5316F52}"/>
          </ac:spMkLst>
        </pc:spChg>
        <pc:spChg chg="del mod">
          <ac:chgData name="Ophelia Chase (2020346)" userId="S::2020346@student.uwtsd.ac.uk::679772d2-efe1-4d37-a08c-4aa6df475ee4" providerId="AD" clId="Web-{D5CF3E17-F1FE-54DF-9E67-42E59D4416BA}" dt="2023-03-01T22:43:11.196" v="121"/>
          <ac:spMkLst>
            <pc:docMk/>
            <pc:sldMk cId="2641529533" sldId="269"/>
            <ac:spMk id="5" creationId="{7239A779-5EE3-BC1E-0622-933AAEC181BA}"/>
          </ac:spMkLst>
        </pc:spChg>
      </pc:sldChg>
      <pc:sldChg chg="modSp">
        <pc:chgData name="Ophelia Chase (2020346)" userId="S::2020346@student.uwtsd.ac.uk::679772d2-efe1-4d37-a08c-4aa6df475ee4" providerId="AD" clId="Web-{D5CF3E17-F1FE-54DF-9E67-42E59D4416BA}" dt="2023-03-02T20:06:02.172" v="1422" actId="20577"/>
        <pc:sldMkLst>
          <pc:docMk/>
          <pc:sldMk cId="1908243879" sldId="270"/>
        </pc:sldMkLst>
        <pc:spChg chg="mod">
          <ac:chgData name="Ophelia Chase (2020346)" userId="S::2020346@student.uwtsd.ac.uk::679772d2-efe1-4d37-a08c-4aa6df475ee4" providerId="AD" clId="Web-{D5CF3E17-F1FE-54DF-9E67-42E59D4416BA}" dt="2023-03-02T20:06:02.172" v="1422" actId="20577"/>
          <ac:spMkLst>
            <pc:docMk/>
            <pc:sldMk cId="1908243879" sldId="270"/>
            <ac:spMk id="3" creationId="{49239181-5B9F-430C-A2FB-34C18FDF2E58}"/>
          </ac:spMkLst>
        </pc:spChg>
      </pc:sldChg>
      <pc:sldChg chg="modSp">
        <pc:chgData name="Ophelia Chase (2020346)" userId="S::2020346@student.uwtsd.ac.uk::679772d2-efe1-4d37-a08c-4aa6df475ee4" providerId="AD" clId="Web-{D5CF3E17-F1FE-54DF-9E67-42E59D4416BA}" dt="2023-03-02T00:02:52.948" v="485" actId="20577"/>
        <pc:sldMkLst>
          <pc:docMk/>
          <pc:sldMk cId="2546479782" sldId="273"/>
        </pc:sldMkLst>
        <pc:spChg chg="mod">
          <ac:chgData name="Ophelia Chase (2020346)" userId="S::2020346@student.uwtsd.ac.uk::679772d2-efe1-4d37-a08c-4aa6df475ee4" providerId="AD" clId="Web-{D5CF3E17-F1FE-54DF-9E67-42E59D4416BA}" dt="2023-03-02T00:02:52.948" v="485" actId="20577"/>
          <ac:spMkLst>
            <pc:docMk/>
            <pc:sldMk cId="2546479782" sldId="273"/>
            <ac:spMk id="3" creationId="{7F0167BB-E9B2-4E37-8178-A506B7F181E0}"/>
          </ac:spMkLst>
        </pc:spChg>
      </pc:sldChg>
      <pc:sldChg chg="modSp">
        <pc:chgData name="Ophelia Chase (2020346)" userId="S::2020346@student.uwtsd.ac.uk::679772d2-efe1-4d37-a08c-4aa6df475ee4" providerId="AD" clId="Web-{D5CF3E17-F1FE-54DF-9E67-42E59D4416BA}" dt="2023-03-02T21:27:17.859" v="1856" actId="20577"/>
        <pc:sldMkLst>
          <pc:docMk/>
          <pc:sldMk cId="2939759064" sldId="274"/>
        </pc:sldMkLst>
        <pc:spChg chg="mod">
          <ac:chgData name="Ophelia Chase (2020346)" userId="S::2020346@student.uwtsd.ac.uk::679772d2-efe1-4d37-a08c-4aa6df475ee4" providerId="AD" clId="Web-{D5CF3E17-F1FE-54DF-9E67-42E59D4416BA}" dt="2023-03-02T21:27:17.859" v="1856" actId="20577"/>
          <ac:spMkLst>
            <pc:docMk/>
            <pc:sldMk cId="2939759064" sldId="274"/>
            <ac:spMk id="3" creationId="{CC647568-4F29-42F1-B069-5E3FE93FD883}"/>
          </ac:spMkLst>
        </pc:spChg>
      </pc:sldChg>
      <pc:sldChg chg="modSp">
        <pc:chgData name="Ophelia Chase (2020346)" userId="S::2020346@student.uwtsd.ac.uk::679772d2-efe1-4d37-a08c-4aa6df475ee4" providerId="AD" clId="Web-{D5CF3E17-F1FE-54DF-9E67-42E59D4416BA}" dt="2023-03-02T21:16:51.604" v="1840" actId="20577"/>
        <pc:sldMkLst>
          <pc:docMk/>
          <pc:sldMk cId="420379517" sldId="275"/>
        </pc:sldMkLst>
        <pc:spChg chg="mod">
          <ac:chgData name="Ophelia Chase (2020346)" userId="S::2020346@student.uwtsd.ac.uk::679772d2-efe1-4d37-a08c-4aa6df475ee4" providerId="AD" clId="Web-{D5CF3E17-F1FE-54DF-9E67-42E59D4416BA}" dt="2023-03-02T21:16:51.604" v="1840" actId="20577"/>
          <ac:spMkLst>
            <pc:docMk/>
            <pc:sldMk cId="420379517" sldId="275"/>
            <ac:spMk id="4" creationId="{00000000-0000-0000-0000-000000000000}"/>
          </ac:spMkLst>
        </pc:spChg>
      </pc:sldChg>
      <pc:sldChg chg="modSp del">
        <pc:chgData name="Ophelia Chase (2020346)" userId="S::2020346@student.uwtsd.ac.uk::679772d2-efe1-4d37-a08c-4aa6df475ee4" providerId="AD" clId="Web-{D5CF3E17-F1FE-54DF-9E67-42E59D4416BA}" dt="2023-03-02T18:06:07.255" v="1192"/>
        <pc:sldMkLst>
          <pc:docMk/>
          <pc:sldMk cId="412570431" sldId="277"/>
        </pc:sldMkLst>
        <pc:spChg chg="mod">
          <ac:chgData name="Ophelia Chase (2020346)" userId="S::2020346@student.uwtsd.ac.uk::679772d2-efe1-4d37-a08c-4aa6df475ee4" providerId="AD" clId="Web-{D5CF3E17-F1FE-54DF-9E67-42E59D4416BA}" dt="2023-03-02T00:09:05.645" v="597" actId="20577"/>
          <ac:spMkLst>
            <pc:docMk/>
            <pc:sldMk cId="412570431" sldId="277"/>
            <ac:spMk id="3" creationId="{00000000-0000-0000-0000-000000000000}"/>
          </ac:spMkLst>
        </pc:spChg>
        <pc:spChg chg="mod">
          <ac:chgData name="Ophelia Chase (2020346)" userId="S::2020346@student.uwtsd.ac.uk::679772d2-efe1-4d37-a08c-4aa6df475ee4" providerId="AD" clId="Web-{D5CF3E17-F1FE-54DF-9E67-42E59D4416BA}" dt="2023-03-02T00:07:13.157" v="582" actId="1076"/>
          <ac:spMkLst>
            <pc:docMk/>
            <pc:sldMk cId="412570431" sldId="277"/>
            <ac:spMk id="4" creationId="{00000000-0000-0000-0000-000000000000}"/>
          </ac:spMkLst>
        </pc:spChg>
        <pc:picChg chg="mod">
          <ac:chgData name="Ophelia Chase (2020346)" userId="S::2020346@student.uwtsd.ac.uk::679772d2-efe1-4d37-a08c-4aa6df475ee4" providerId="AD" clId="Web-{D5CF3E17-F1FE-54DF-9E67-42E59D4416BA}" dt="2023-03-02T00:03:34.449" v="489" actId="14100"/>
          <ac:picMkLst>
            <pc:docMk/>
            <pc:sldMk cId="412570431" sldId="277"/>
            <ac:picMk id="2050" creationId="{00000000-0000-0000-0000-000000000000}"/>
          </ac:picMkLst>
        </pc:picChg>
      </pc:sldChg>
      <pc:sldChg chg="modSp">
        <pc:chgData name="Ophelia Chase (2020346)" userId="S::2020346@student.uwtsd.ac.uk::679772d2-efe1-4d37-a08c-4aa6df475ee4" providerId="AD" clId="Web-{D5CF3E17-F1FE-54DF-9E67-42E59D4416BA}" dt="2023-03-02T21:22:02.523" v="1842" actId="20577"/>
        <pc:sldMkLst>
          <pc:docMk/>
          <pc:sldMk cId="1869993610" sldId="278"/>
        </pc:sldMkLst>
        <pc:spChg chg="mod">
          <ac:chgData name="Ophelia Chase (2020346)" userId="S::2020346@student.uwtsd.ac.uk::679772d2-efe1-4d37-a08c-4aa6df475ee4" providerId="AD" clId="Web-{D5CF3E17-F1FE-54DF-9E67-42E59D4416BA}" dt="2023-03-02T21:22:02.523" v="1842" actId="20577"/>
          <ac:spMkLst>
            <pc:docMk/>
            <pc:sldMk cId="1869993610" sldId="278"/>
            <ac:spMk id="3" creationId="{FF6A8AE5-468E-D9CB-6D62-2D2980F6532D}"/>
          </ac:spMkLst>
        </pc:spChg>
      </pc:sldChg>
      <pc:sldChg chg="new del">
        <pc:chgData name="Ophelia Chase (2020346)" userId="S::2020346@student.uwtsd.ac.uk::679772d2-efe1-4d37-a08c-4aa6df475ee4" providerId="AD" clId="Web-{D5CF3E17-F1FE-54DF-9E67-42E59D4416BA}" dt="2023-03-01T21:54:19.885" v="36"/>
        <pc:sldMkLst>
          <pc:docMk/>
          <pc:sldMk cId="1533215784" sldId="279"/>
        </pc:sldMkLst>
      </pc:sldChg>
      <pc:sldChg chg="addSp delSp new del mod modClrScheme chgLayout">
        <pc:chgData name="Ophelia Chase (2020346)" userId="S::2020346@student.uwtsd.ac.uk::679772d2-efe1-4d37-a08c-4aa6df475ee4" providerId="AD" clId="Web-{D5CF3E17-F1FE-54DF-9E67-42E59D4416BA}" dt="2023-03-01T22:00:16.925" v="43"/>
        <pc:sldMkLst>
          <pc:docMk/>
          <pc:sldMk cId="2394556610" sldId="279"/>
        </pc:sldMkLst>
        <pc:spChg chg="del">
          <ac:chgData name="Ophelia Chase (2020346)" userId="S::2020346@student.uwtsd.ac.uk::679772d2-efe1-4d37-a08c-4aa6df475ee4" providerId="AD" clId="Web-{D5CF3E17-F1FE-54DF-9E67-42E59D4416BA}" dt="2023-03-01T21:56:24.560" v="41"/>
          <ac:spMkLst>
            <pc:docMk/>
            <pc:sldMk cId="2394556610" sldId="279"/>
            <ac:spMk id="2" creationId="{85F22D3D-0074-2FF7-7105-B87EEEC15E92}"/>
          </ac:spMkLst>
        </pc:spChg>
        <pc:spChg chg="del">
          <ac:chgData name="Ophelia Chase (2020346)" userId="S::2020346@student.uwtsd.ac.uk::679772d2-efe1-4d37-a08c-4aa6df475ee4" providerId="AD" clId="Web-{D5CF3E17-F1FE-54DF-9E67-42E59D4416BA}" dt="2023-03-01T21:56:24.560" v="41"/>
          <ac:spMkLst>
            <pc:docMk/>
            <pc:sldMk cId="2394556610" sldId="279"/>
            <ac:spMk id="3" creationId="{9552B5D5-CFC5-04F0-D800-FFAF399FBBA9}"/>
          </ac:spMkLst>
        </pc:spChg>
        <pc:spChg chg="add">
          <ac:chgData name="Ophelia Chase (2020346)" userId="S::2020346@student.uwtsd.ac.uk::679772d2-efe1-4d37-a08c-4aa6df475ee4" providerId="AD" clId="Web-{D5CF3E17-F1FE-54DF-9E67-42E59D4416BA}" dt="2023-03-01T21:57:47.234" v="42"/>
          <ac:spMkLst>
            <pc:docMk/>
            <pc:sldMk cId="2394556610" sldId="279"/>
            <ac:spMk id="4" creationId="{C7F80ABA-8296-4EB4-4B81-721A91FD4617}"/>
          </ac:spMkLst>
        </pc:spChg>
      </pc:sldChg>
      <pc:sldChg chg="new del">
        <pc:chgData name="Ophelia Chase (2020346)" userId="S::2020346@student.uwtsd.ac.uk::679772d2-efe1-4d37-a08c-4aa6df475ee4" providerId="AD" clId="Web-{D5CF3E17-F1FE-54DF-9E67-42E59D4416BA}" dt="2023-03-01T21:55:54.497" v="39"/>
        <pc:sldMkLst>
          <pc:docMk/>
          <pc:sldMk cId="2914619968" sldId="279"/>
        </pc:sldMkLst>
      </pc:sldChg>
      <pc:sldChg chg="modSp new">
        <pc:chgData name="Ophelia Chase (2020346)" userId="S::2020346@student.uwtsd.ac.uk::679772d2-efe1-4d37-a08c-4aa6df475ee4" providerId="AD" clId="Web-{D5CF3E17-F1FE-54DF-9E67-42E59D4416BA}" dt="2023-03-02T18:04:28.436" v="1191" actId="20577"/>
        <pc:sldMkLst>
          <pc:docMk/>
          <pc:sldMk cId="2964456657" sldId="279"/>
        </pc:sldMkLst>
        <pc:spChg chg="mod">
          <ac:chgData name="Ophelia Chase (2020346)" userId="S::2020346@student.uwtsd.ac.uk::679772d2-efe1-4d37-a08c-4aa6df475ee4" providerId="AD" clId="Web-{D5CF3E17-F1FE-54DF-9E67-42E59D4416BA}" dt="2023-03-01T22:05:50.796" v="53" actId="20577"/>
          <ac:spMkLst>
            <pc:docMk/>
            <pc:sldMk cId="2964456657" sldId="279"/>
            <ac:spMk id="2" creationId="{2AC5D4D8-4B83-A7F4-2F1C-3CE17D3B710E}"/>
          </ac:spMkLst>
        </pc:spChg>
        <pc:spChg chg="mod">
          <ac:chgData name="Ophelia Chase (2020346)" userId="S::2020346@student.uwtsd.ac.uk::679772d2-efe1-4d37-a08c-4aa6df475ee4" providerId="AD" clId="Web-{D5CF3E17-F1FE-54DF-9E67-42E59D4416BA}" dt="2023-03-02T18:04:28.436" v="1191" actId="20577"/>
          <ac:spMkLst>
            <pc:docMk/>
            <pc:sldMk cId="2964456657" sldId="279"/>
            <ac:spMk id="3" creationId="{3E066FDA-EF2D-B336-7850-ED0A8ED073C5}"/>
          </ac:spMkLst>
        </pc:spChg>
      </pc:sldChg>
      <pc:sldChg chg="addSp delSp modSp new">
        <pc:chgData name="Ophelia Chase (2020346)" userId="S::2020346@student.uwtsd.ac.uk::679772d2-efe1-4d37-a08c-4aa6df475ee4" providerId="AD" clId="Web-{D5CF3E17-F1FE-54DF-9E67-42E59D4416BA}" dt="2023-03-01T22:37:37.529" v="119" actId="20577"/>
        <pc:sldMkLst>
          <pc:docMk/>
          <pc:sldMk cId="1595592258" sldId="280"/>
        </pc:sldMkLst>
        <pc:spChg chg="mod">
          <ac:chgData name="Ophelia Chase (2020346)" userId="S::2020346@student.uwtsd.ac.uk::679772d2-efe1-4d37-a08c-4aa6df475ee4" providerId="AD" clId="Web-{D5CF3E17-F1FE-54DF-9E67-42E59D4416BA}" dt="2023-03-01T22:37:00.138" v="113" actId="20577"/>
          <ac:spMkLst>
            <pc:docMk/>
            <pc:sldMk cId="1595592258" sldId="280"/>
            <ac:spMk id="2" creationId="{B450C5E7-15AD-17A7-5C72-10BD65B106FA}"/>
          </ac:spMkLst>
        </pc:spChg>
        <pc:spChg chg="del mod">
          <ac:chgData name="Ophelia Chase (2020346)" userId="S::2020346@student.uwtsd.ac.uk::679772d2-efe1-4d37-a08c-4aa6df475ee4" providerId="AD" clId="Web-{D5CF3E17-F1FE-54DF-9E67-42E59D4416BA}" dt="2023-03-01T22:24:31.932" v="89"/>
          <ac:spMkLst>
            <pc:docMk/>
            <pc:sldMk cId="1595592258" sldId="280"/>
            <ac:spMk id="3" creationId="{F77A986F-2D5C-2905-9147-D3E476282F4B}"/>
          </ac:spMkLst>
        </pc:spChg>
        <pc:spChg chg="add mod">
          <ac:chgData name="Ophelia Chase (2020346)" userId="S::2020346@student.uwtsd.ac.uk::679772d2-efe1-4d37-a08c-4aa6df475ee4" providerId="AD" clId="Web-{D5CF3E17-F1FE-54DF-9E67-42E59D4416BA}" dt="2023-03-01T22:37:37.529" v="119" actId="20577"/>
          <ac:spMkLst>
            <pc:docMk/>
            <pc:sldMk cId="1595592258" sldId="280"/>
            <ac:spMk id="5" creationId="{9818385A-6DBD-D80A-8776-9025BA3C2086}"/>
          </ac:spMkLst>
        </pc:spChg>
      </pc:sldChg>
      <pc:sldChg chg="new del">
        <pc:chgData name="Ophelia Chase (2020346)" userId="S::2020346@student.uwtsd.ac.uk::679772d2-efe1-4d37-a08c-4aa6df475ee4" providerId="AD" clId="Web-{D5CF3E17-F1FE-54DF-9E67-42E59D4416BA}" dt="2023-03-02T16:24:01.131" v="615"/>
        <pc:sldMkLst>
          <pc:docMk/>
          <pc:sldMk cId="2889119953" sldId="281"/>
        </pc:sldMkLst>
      </pc:sldChg>
      <pc:sldChg chg="modSp new">
        <pc:chgData name="Ophelia Chase (2020346)" userId="S::2020346@student.uwtsd.ac.uk::679772d2-efe1-4d37-a08c-4aa6df475ee4" providerId="AD" clId="Web-{D5CF3E17-F1FE-54DF-9E67-42E59D4416BA}" dt="2023-03-02T21:26:35.686" v="1853" actId="20577"/>
        <pc:sldMkLst>
          <pc:docMk/>
          <pc:sldMk cId="3069732827" sldId="281"/>
        </pc:sldMkLst>
        <pc:spChg chg="mod">
          <ac:chgData name="Ophelia Chase (2020346)" userId="S::2020346@student.uwtsd.ac.uk::679772d2-efe1-4d37-a08c-4aa6df475ee4" providerId="AD" clId="Web-{D5CF3E17-F1FE-54DF-9E67-42E59D4416BA}" dt="2023-03-02T21:25:14.700" v="1843" actId="20577"/>
          <ac:spMkLst>
            <pc:docMk/>
            <pc:sldMk cId="3069732827" sldId="281"/>
            <ac:spMk id="2" creationId="{BEA2EE1C-115E-140A-A70F-838BAC434111}"/>
          </ac:spMkLst>
        </pc:spChg>
        <pc:spChg chg="mod">
          <ac:chgData name="Ophelia Chase (2020346)" userId="S::2020346@student.uwtsd.ac.uk::679772d2-efe1-4d37-a08c-4aa6df475ee4" providerId="AD" clId="Web-{D5CF3E17-F1FE-54DF-9E67-42E59D4416BA}" dt="2023-03-02T21:26:35.686" v="1853" actId="20577"/>
          <ac:spMkLst>
            <pc:docMk/>
            <pc:sldMk cId="3069732827" sldId="281"/>
            <ac:spMk id="3" creationId="{2B1DE9D6-EE32-085E-4F5C-4A634ECE44C9}"/>
          </ac:spMkLst>
        </pc:spChg>
        <pc:spChg chg="mod">
          <ac:chgData name="Ophelia Chase (2020346)" userId="S::2020346@student.uwtsd.ac.uk::679772d2-efe1-4d37-a08c-4aa6df475ee4" providerId="AD" clId="Web-{D5CF3E17-F1FE-54DF-9E67-42E59D4416BA}" dt="2023-03-02T20:59:49.858" v="1752" actId="20577"/>
          <ac:spMkLst>
            <pc:docMk/>
            <pc:sldMk cId="3069732827" sldId="281"/>
            <ac:spMk id="4" creationId="{A2800225-F194-5A50-B37F-66C2CCCF840A}"/>
          </ac:spMkLst>
        </pc:spChg>
      </pc:sldChg>
      <pc:sldChg chg="delSp modSp new del">
        <pc:chgData name="Ophelia Chase (2020346)" userId="S::2020346@student.uwtsd.ac.uk::679772d2-efe1-4d37-a08c-4aa6df475ee4" providerId="AD" clId="Web-{D5CF3E17-F1FE-54DF-9E67-42E59D4416BA}" dt="2023-03-02T16:23:09.833" v="612"/>
        <pc:sldMkLst>
          <pc:docMk/>
          <pc:sldMk cId="3508820073" sldId="281"/>
        </pc:sldMkLst>
        <pc:spChg chg="mod">
          <ac:chgData name="Ophelia Chase (2020346)" userId="S::2020346@student.uwtsd.ac.uk::679772d2-efe1-4d37-a08c-4aa6df475ee4" providerId="AD" clId="Web-{D5CF3E17-F1FE-54DF-9E67-42E59D4416BA}" dt="2023-03-02T16:20:33.360" v="610" actId="20577"/>
          <ac:spMkLst>
            <pc:docMk/>
            <pc:sldMk cId="3508820073" sldId="281"/>
            <ac:spMk id="2" creationId="{E8FA53DD-68D1-D30F-0EC1-F17712455289}"/>
          </ac:spMkLst>
        </pc:spChg>
        <pc:spChg chg="del">
          <ac:chgData name="Ophelia Chase (2020346)" userId="S::2020346@student.uwtsd.ac.uk::679772d2-efe1-4d37-a08c-4aa6df475ee4" providerId="AD" clId="Web-{D5CF3E17-F1FE-54DF-9E67-42E59D4416BA}" dt="2023-03-02T16:22:53.770" v="611"/>
          <ac:spMkLst>
            <pc:docMk/>
            <pc:sldMk cId="3508820073" sldId="281"/>
            <ac:spMk id="3" creationId="{71D479E9-EE44-C0CB-5CBC-579F2FC82714}"/>
          </ac:spMkLst>
        </pc:spChg>
      </pc:sldChg>
      <pc:sldChg chg="add del">
        <pc:chgData name="Ophelia Chase (2020346)" userId="S::2020346@student.uwtsd.ac.uk::679772d2-efe1-4d37-a08c-4aa6df475ee4" providerId="AD" clId="Web-{D5CF3E17-F1FE-54DF-9E67-42E59D4416BA}" dt="2023-03-02T16:24:15.928" v="616"/>
        <pc:sldMkLst>
          <pc:docMk/>
          <pc:sldMk cId="2784591625" sldId="282"/>
        </pc:sldMkLst>
      </pc:sldChg>
    </pc:docChg>
  </pc:docChgLst>
  <pc:docChgLst>
    <pc:chgData name="Ophelia Chase (2020346)" userId="S::2020346@student.uwtsd.ac.uk::679772d2-efe1-4d37-a08c-4aa6df475ee4" providerId="AD" clId="Web-{07E18582-23EC-2706-D682-76F482824C6D}"/>
    <pc:docChg chg="modSld">
      <pc:chgData name="Ophelia Chase (2020346)" userId="S::2020346@student.uwtsd.ac.uk::679772d2-efe1-4d37-a08c-4aa6df475ee4" providerId="AD" clId="Web-{07E18582-23EC-2706-D682-76F482824C6D}" dt="2023-02-20T15:06:15.873" v="132" actId="20577"/>
      <pc:docMkLst>
        <pc:docMk/>
      </pc:docMkLst>
      <pc:sldChg chg="modSp">
        <pc:chgData name="Ophelia Chase (2020346)" userId="S::2020346@student.uwtsd.ac.uk::679772d2-efe1-4d37-a08c-4aa6df475ee4" providerId="AD" clId="Web-{07E18582-23EC-2706-D682-76F482824C6D}" dt="2023-02-20T15:05:53.279" v="131" actId="20577"/>
        <pc:sldMkLst>
          <pc:docMk/>
          <pc:sldMk cId="2386282829" sldId="256"/>
        </pc:sldMkLst>
        <pc:spChg chg="mod">
          <ac:chgData name="Ophelia Chase (2020346)" userId="S::2020346@student.uwtsd.ac.uk::679772d2-efe1-4d37-a08c-4aa6df475ee4" providerId="AD" clId="Web-{07E18582-23EC-2706-D682-76F482824C6D}" dt="2023-02-20T15:05:53.279" v="131" actId="20577"/>
          <ac:spMkLst>
            <pc:docMk/>
            <pc:sldMk cId="2386282829" sldId="256"/>
            <ac:spMk id="3" creationId="{71FFC10A-1689-0581-6AD4-23AE3C256D20}"/>
          </ac:spMkLst>
        </pc:spChg>
      </pc:sldChg>
      <pc:sldChg chg="modSp">
        <pc:chgData name="Ophelia Chase (2020346)" userId="S::2020346@student.uwtsd.ac.uk::679772d2-efe1-4d37-a08c-4aa6df475ee4" providerId="AD" clId="Web-{07E18582-23EC-2706-D682-76F482824C6D}" dt="2023-02-20T15:06:15.873" v="132" actId="20577"/>
        <pc:sldMkLst>
          <pc:docMk/>
          <pc:sldMk cId="149993043" sldId="257"/>
        </pc:sldMkLst>
        <pc:spChg chg="mod">
          <ac:chgData name="Ophelia Chase (2020346)" userId="S::2020346@student.uwtsd.ac.uk::679772d2-efe1-4d37-a08c-4aa6df475ee4" providerId="AD" clId="Web-{07E18582-23EC-2706-D682-76F482824C6D}" dt="2023-02-20T15:06:15.873" v="132" actId="20577"/>
          <ac:spMkLst>
            <pc:docMk/>
            <pc:sldMk cId="149993043" sldId="257"/>
            <ac:spMk id="3" creationId="{4E498E7A-E928-0848-B85B-BE0831F27ACA}"/>
          </ac:spMkLst>
        </pc:spChg>
      </pc:sldChg>
      <pc:sldChg chg="modSp">
        <pc:chgData name="Ophelia Chase (2020346)" userId="S::2020346@student.uwtsd.ac.uk::679772d2-efe1-4d37-a08c-4aa6df475ee4" providerId="AD" clId="Web-{07E18582-23EC-2706-D682-76F482824C6D}" dt="2023-02-20T14:56:33.699" v="80" actId="20577"/>
        <pc:sldMkLst>
          <pc:docMk/>
          <pc:sldMk cId="3789268438" sldId="258"/>
        </pc:sldMkLst>
        <pc:spChg chg="mod">
          <ac:chgData name="Ophelia Chase (2020346)" userId="S::2020346@student.uwtsd.ac.uk::679772d2-efe1-4d37-a08c-4aa6df475ee4" providerId="AD" clId="Web-{07E18582-23EC-2706-D682-76F482824C6D}" dt="2023-02-20T14:56:33.699" v="80" actId="20577"/>
          <ac:spMkLst>
            <pc:docMk/>
            <pc:sldMk cId="3789268438" sldId="258"/>
            <ac:spMk id="3" creationId="{96F3D772-0463-B320-8678-2537F4EDEE4C}"/>
          </ac:spMkLst>
        </pc:spChg>
      </pc:sldChg>
      <pc:sldChg chg="modSp">
        <pc:chgData name="Ophelia Chase (2020346)" userId="S::2020346@student.uwtsd.ac.uk::679772d2-efe1-4d37-a08c-4aa6df475ee4" providerId="AD" clId="Web-{07E18582-23EC-2706-D682-76F482824C6D}" dt="2023-02-20T14:56:22.402" v="79" actId="20577"/>
        <pc:sldMkLst>
          <pc:docMk/>
          <pc:sldMk cId="463103525" sldId="259"/>
        </pc:sldMkLst>
        <pc:spChg chg="mod">
          <ac:chgData name="Ophelia Chase (2020346)" userId="S::2020346@student.uwtsd.ac.uk::679772d2-efe1-4d37-a08c-4aa6df475ee4" providerId="AD" clId="Web-{07E18582-23EC-2706-D682-76F482824C6D}" dt="2023-02-20T14:56:22.402" v="79" actId="20577"/>
          <ac:spMkLst>
            <pc:docMk/>
            <pc:sldMk cId="463103525" sldId="259"/>
            <ac:spMk id="3" creationId="{971CD882-95EB-751C-C97A-66F1CE435507}"/>
          </ac:spMkLst>
        </pc:spChg>
      </pc:sldChg>
      <pc:sldChg chg="modSp">
        <pc:chgData name="Ophelia Chase (2020346)" userId="S::2020346@student.uwtsd.ac.uk::679772d2-efe1-4d37-a08c-4aa6df475ee4" providerId="AD" clId="Web-{07E18582-23EC-2706-D682-76F482824C6D}" dt="2023-02-20T14:55:45.338" v="77" actId="20577"/>
        <pc:sldMkLst>
          <pc:docMk/>
          <pc:sldMk cId="1316766941" sldId="260"/>
        </pc:sldMkLst>
        <pc:spChg chg="mod">
          <ac:chgData name="Ophelia Chase (2020346)" userId="S::2020346@student.uwtsd.ac.uk::679772d2-efe1-4d37-a08c-4aa6df475ee4" providerId="AD" clId="Web-{07E18582-23EC-2706-D682-76F482824C6D}" dt="2023-02-20T14:55:45.338" v="77" actId="20577"/>
          <ac:spMkLst>
            <pc:docMk/>
            <pc:sldMk cId="1316766941" sldId="260"/>
            <ac:spMk id="3" creationId="{39C32B22-7D62-89D1-29E5-15990C6E9AC8}"/>
          </ac:spMkLst>
        </pc:spChg>
      </pc:sldChg>
      <pc:sldChg chg="modSp">
        <pc:chgData name="Ophelia Chase (2020346)" userId="S::2020346@student.uwtsd.ac.uk::679772d2-efe1-4d37-a08c-4aa6df475ee4" providerId="AD" clId="Web-{07E18582-23EC-2706-D682-76F482824C6D}" dt="2023-02-20T14:55:17.634" v="75" actId="20577"/>
        <pc:sldMkLst>
          <pc:docMk/>
          <pc:sldMk cId="98939231" sldId="261"/>
        </pc:sldMkLst>
        <pc:spChg chg="mod">
          <ac:chgData name="Ophelia Chase (2020346)" userId="S::2020346@student.uwtsd.ac.uk::679772d2-efe1-4d37-a08c-4aa6df475ee4" providerId="AD" clId="Web-{07E18582-23EC-2706-D682-76F482824C6D}" dt="2023-02-20T14:50:21.031" v="22" actId="20577"/>
          <ac:spMkLst>
            <pc:docMk/>
            <pc:sldMk cId="98939231" sldId="261"/>
            <ac:spMk id="2" creationId="{DBBDAE5A-B681-8EB8-8446-90B49E784A26}"/>
          </ac:spMkLst>
        </pc:spChg>
        <pc:spChg chg="mod">
          <ac:chgData name="Ophelia Chase (2020346)" userId="S::2020346@student.uwtsd.ac.uk::679772d2-efe1-4d37-a08c-4aa6df475ee4" providerId="AD" clId="Web-{07E18582-23EC-2706-D682-76F482824C6D}" dt="2023-02-20T14:55:17.634" v="75" actId="20577"/>
          <ac:spMkLst>
            <pc:docMk/>
            <pc:sldMk cId="98939231" sldId="261"/>
            <ac:spMk id="3" creationId="{6E461605-296F-6DE0-A050-CA43AC8F1979}"/>
          </ac:spMkLst>
        </pc:spChg>
      </pc:sldChg>
      <pc:sldChg chg="modSp">
        <pc:chgData name="Ophelia Chase (2020346)" userId="S::2020346@student.uwtsd.ac.uk::679772d2-efe1-4d37-a08c-4aa6df475ee4" providerId="AD" clId="Web-{07E18582-23EC-2706-D682-76F482824C6D}" dt="2023-02-20T14:57:11.762" v="82" actId="20577"/>
        <pc:sldMkLst>
          <pc:docMk/>
          <pc:sldMk cId="3908018227" sldId="262"/>
        </pc:sldMkLst>
        <pc:spChg chg="mod">
          <ac:chgData name="Ophelia Chase (2020346)" userId="S::2020346@student.uwtsd.ac.uk::679772d2-efe1-4d37-a08c-4aa6df475ee4" providerId="AD" clId="Web-{07E18582-23EC-2706-D682-76F482824C6D}" dt="2023-02-20T14:57:11.762" v="82" actId="20577"/>
          <ac:spMkLst>
            <pc:docMk/>
            <pc:sldMk cId="3908018227" sldId="262"/>
            <ac:spMk id="3" creationId="{D61DB5A5-F0EB-0944-9702-74209C1747EE}"/>
          </ac:spMkLst>
        </pc:spChg>
      </pc:sldChg>
      <pc:sldChg chg="modSp">
        <pc:chgData name="Ophelia Chase (2020346)" userId="S::2020346@student.uwtsd.ac.uk::679772d2-efe1-4d37-a08c-4aa6df475ee4" providerId="AD" clId="Web-{07E18582-23EC-2706-D682-76F482824C6D}" dt="2023-02-20T14:57:34.107" v="84" actId="20577"/>
        <pc:sldMkLst>
          <pc:docMk/>
          <pc:sldMk cId="3206516912" sldId="263"/>
        </pc:sldMkLst>
        <pc:spChg chg="mod">
          <ac:chgData name="Ophelia Chase (2020346)" userId="S::2020346@student.uwtsd.ac.uk::679772d2-efe1-4d37-a08c-4aa6df475ee4" providerId="AD" clId="Web-{07E18582-23EC-2706-D682-76F482824C6D}" dt="2023-02-20T14:57:34.107" v="84" actId="20577"/>
          <ac:spMkLst>
            <pc:docMk/>
            <pc:sldMk cId="3206516912" sldId="263"/>
            <ac:spMk id="3" creationId="{DB3AEBC0-5A9F-D2B8-CA6A-15A666545C98}"/>
          </ac:spMkLst>
        </pc:spChg>
      </pc:sldChg>
      <pc:sldChg chg="modSp">
        <pc:chgData name="Ophelia Chase (2020346)" userId="S::2020346@student.uwtsd.ac.uk::679772d2-efe1-4d37-a08c-4aa6df475ee4" providerId="AD" clId="Web-{07E18582-23EC-2706-D682-76F482824C6D}" dt="2023-02-20T14:58:04.936" v="86" actId="20577"/>
        <pc:sldMkLst>
          <pc:docMk/>
          <pc:sldMk cId="2405013765" sldId="264"/>
        </pc:sldMkLst>
        <pc:spChg chg="mod">
          <ac:chgData name="Ophelia Chase (2020346)" userId="S::2020346@student.uwtsd.ac.uk::679772d2-efe1-4d37-a08c-4aa6df475ee4" providerId="AD" clId="Web-{07E18582-23EC-2706-D682-76F482824C6D}" dt="2023-02-20T14:58:04.936" v="86" actId="20577"/>
          <ac:spMkLst>
            <pc:docMk/>
            <pc:sldMk cId="2405013765" sldId="264"/>
            <ac:spMk id="3" creationId="{D64FB6F9-D20E-5992-19C3-DFA90359ED2D}"/>
          </ac:spMkLst>
        </pc:spChg>
        <pc:spChg chg="mod">
          <ac:chgData name="Ophelia Chase (2020346)" userId="S::2020346@student.uwtsd.ac.uk::679772d2-efe1-4d37-a08c-4aa6df475ee4" providerId="AD" clId="Web-{07E18582-23EC-2706-D682-76F482824C6D}" dt="2023-02-20T14:57:41.967" v="85" actId="20577"/>
          <ac:spMkLst>
            <pc:docMk/>
            <pc:sldMk cId="2405013765" sldId="264"/>
            <ac:spMk id="6" creationId="{607ADE18-A370-1FD0-336B-A9DFFB602DBF}"/>
          </ac:spMkLst>
        </pc:spChg>
      </pc:sldChg>
      <pc:sldChg chg="modSp">
        <pc:chgData name="Ophelia Chase (2020346)" userId="S::2020346@student.uwtsd.ac.uk::679772d2-efe1-4d37-a08c-4aa6df475ee4" providerId="AD" clId="Web-{07E18582-23EC-2706-D682-76F482824C6D}" dt="2023-02-20T14:58:29.187" v="87" actId="20577"/>
        <pc:sldMkLst>
          <pc:docMk/>
          <pc:sldMk cId="171492227" sldId="265"/>
        </pc:sldMkLst>
        <pc:spChg chg="mod">
          <ac:chgData name="Ophelia Chase (2020346)" userId="S::2020346@student.uwtsd.ac.uk::679772d2-efe1-4d37-a08c-4aa6df475ee4" providerId="AD" clId="Web-{07E18582-23EC-2706-D682-76F482824C6D}" dt="2023-02-20T14:58:29.187" v="87" actId="20577"/>
          <ac:spMkLst>
            <pc:docMk/>
            <pc:sldMk cId="171492227" sldId="265"/>
            <ac:spMk id="3" creationId="{1DF6981A-0233-CE0C-324D-0C8DDD42DC12}"/>
          </ac:spMkLst>
        </pc:spChg>
      </pc:sldChg>
      <pc:sldChg chg="modSp">
        <pc:chgData name="Ophelia Chase (2020346)" userId="S::2020346@student.uwtsd.ac.uk::679772d2-efe1-4d37-a08c-4aa6df475ee4" providerId="AD" clId="Web-{07E18582-23EC-2706-D682-76F482824C6D}" dt="2023-02-20T14:58:52.203" v="89" actId="20577"/>
        <pc:sldMkLst>
          <pc:docMk/>
          <pc:sldMk cId="899222091" sldId="266"/>
        </pc:sldMkLst>
        <pc:spChg chg="mod">
          <ac:chgData name="Ophelia Chase (2020346)" userId="S::2020346@student.uwtsd.ac.uk::679772d2-efe1-4d37-a08c-4aa6df475ee4" providerId="AD" clId="Web-{07E18582-23EC-2706-D682-76F482824C6D}" dt="2023-02-20T14:58:52.203" v="89" actId="20577"/>
          <ac:spMkLst>
            <pc:docMk/>
            <pc:sldMk cId="899222091" sldId="266"/>
            <ac:spMk id="3" creationId="{DEF901B2-C504-98BA-DDF7-3915A968E64D}"/>
          </ac:spMkLst>
        </pc:spChg>
        <pc:spChg chg="mod">
          <ac:chgData name="Ophelia Chase (2020346)" userId="S::2020346@student.uwtsd.ac.uk::679772d2-efe1-4d37-a08c-4aa6df475ee4" providerId="AD" clId="Web-{07E18582-23EC-2706-D682-76F482824C6D}" dt="2023-02-20T14:58:36.953" v="88" actId="20577"/>
          <ac:spMkLst>
            <pc:docMk/>
            <pc:sldMk cId="899222091" sldId="266"/>
            <ac:spMk id="4" creationId="{BAC959B3-A667-D19C-815F-C1DC6055588A}"/>
          </ac:spMkLst>
        </pc:spChg>
      </pc:sldChg>
      <pc:sldChg chg="modSp">
        <pc:chgData name="Ophelia Chase (2020346)" userId="S::2020346@student.uwtsd.ac.uk::679772d2-efe1-4d37-a08c-4aa6df475ee4" providerId="AD" clId="Web-{07E18582-23EC-2706-D682-76F482824C6D}" dt="2023-02-20T14:59:28.220" v="91" actId="20577"/>
        <pc:sldMkLst>
          <pc:docMk/>
          <pc:sldMk cId="1829626537" sldId="267"/>
        </pc:sldMkLst>
        <pc:spChg chg="mod">
          <ac:chgData name="Ophelia Chase (2020346)" userId="S::2020346@student.uwtsd.ac.uk::679772d2-efe1-4d37-a08c-4aa6df475ee4" providerId="AD" clId="Web-{07E18582-23EC-2706-D682-76F482824C6D}" dt="2023-02-20T14:59:28.220" v="91" actId="20577"/>
          <ac:spMkLst>
            <pc:docMk/>
            <pc:sldMk cId="1829626537" sldId="267"/>
            <ac:spMk id="3" creationId="{8D3C5780-96F7-0F99-37BB-5F7336664DF4}"/>
          </ac:spMkLst>
        </pc:spChg>
      </pc:sldChg>
      <pc:sldChg chg="modSp">
        <pc:chgData name="Ophelia Chase (2020346)" userId="S::2020346@student.uwtsd.ac.uk::679772d2-efe1-4d37-a08c-4aa6df475ee4" providerId="AD" clId="Web-{07E18582-23EC-2706-D682-76F482824C6D}" dt="2023-02-20T14:59:47.080" v="98" actId="20577"/>
        <pc:sldMkLst>
          <pc:docMk/>
          <pc:sldMk cId="4222014404" sldId="268"/>
        </pc:sldMkLst>
        <pc:spChg chg="mod">
          <ac:chgData name="Ophelia Chase (2020346)" userId="S::2020346@student.uwtsd.ac.uk::679772d2-efe1-4d37-a08c-4aa6df475ee4" providerId="AD" clId="Web-{07E18582-23EC-2706-D682-76F482824C6D}" dt="2023-02-20T14:59:47.080" v="98" actId="20577"/>
          <ac:spMkLst>
            <pc:docMk/>
            <pc:sldMk cId="4222014404" sldId="268"/>
            <ac:spMk id="3" creationId="{54C9AEAA-9CC0-E220-EB74-8B5BCDFA9D9A}"/>
          </ac:spMkLst>
        </pc:spChg>
        <pc:spChg chg="mod">
          <ac:chgData name="Ophelia Chase (2020346)" userId="S::2020346@student.uwtsd.ac.uk::679772d2-efe1-4d37-a08c-4aa6df475ee4" providerId="AD" clId="Web-{07E18582-23EC-2706-D682-76F482824C6D}" dt="2023-02-20T14:59:32.251" v="97" actId="20577"/>
          <ac:spMkLst>
            <pc:docMk/>
            <pc:sldMk cId="4222014404" sldId="268"/>
            <ac:spMk id="4" creationId="{338C0C71-0894-93E3-8A66-69F094342E96}"/>
          </ac:spMkLst>
        </pc:spChg>
      </pc:sldChg>
      <pc:sldChg chg="modSp">
        <pc:chgData name="Ophelia Chase (2020346)" userId="S::2020346@student.uwtsd.ac.uk::679772d2-efe1-4d37-a08c-4aa6df475ee4" providerId="AD" clId="Web-{07E18582-23EC-2706-D682-76F482824C6D}" dt="2023-02-20T15:04:50.011" v="119" actId="20577"/>
        <pc:sldMkLst>
          <pc:docMk/>
          <pc:sldMk cId="2641529533" sldId="269"/>
        </pc:sldMkLst>
        <pc:spChg chg="mod">
          <ac:chgData name="Ophelia Chase (2020346)" userId="S::2020346@student.uwtsd.ac.uk::679772d2-efe1-4d37-a08c-4aa6df475ee4" providerId="AD" clId="Web-{07E18582-23EC-2706-D682-76F482824C6D}" dt="2023-02-20T15:04:50.011" v="119" actId="20577"/>
          <ac:spMkLst>
            <pc:docMk/>
            <pc:sldMk cId="2641529533" sldId="269"/>
            <ac:spMk id="5" creationId="{7239A779-5EE3-BC1E-0622-933AAEC181BA}"/>
          </ac:spMkLst>
        </pc:spChg>
      </pc:sldChg>
      <pc:sldChg chg="modSp">
        <pc:chgData name="Ophelia Chase (2020346)" userId="S::2020346@student.uwtsd.ac.uk::679772d2-efe1-4d37-a08c-4aa6df475ee4" providerId="AD" clId="Web-{07E18582-23EC-2706-D682-76F482824C6D}" dt="2023-02-20T15:00:31.847" v="104" actId="20577"/>
        <pc:sldMkLst>
          <pc:docMk/>
          <pc:sldMk cId="1908243879" sldId="270"/>
        </pc:sldMkLst>
        <pc:spChg chg="mod">
          <ac:chgData name="Ophelia Chase (2020346)" userId="S::2020346@student.uwtsd.ac.uk::679772d2-efe1-4d37-a08c-4aa6df475ee4" providerId="AD" clId="Web-{07E18582-23EC-2706-D682-76F482824C6D}" dt="2023-02-20T15:00:31.847" v="104" actId="20577"/>
          <ac:spMkLst>
            <pc:docMk/>
            <pc:sldMk cId="1908243879" sldId="270"/>
            <ac:spMk id="3" creationId="{49239181-5B9F-430C-A2FB-34C18FDF2E58}"/>
          </ac:spMkLst>
        </pc:spChg>
      </pc:sldChg>
      <pc:sldChg chg="delSp modSp">
        <pc:chgData name="Ophelia Chase (2020346)" userId="S::2020346@student.uwtsd.ac.uk::679772d2-efe1-4d37-a08c-4aa6df475ee4" providerId="AD" clId="Web-{07E18582-23EC-2706-D682-76F482824C6D}" dt="2023-02-20T15:02:13.241" v="108" actId="20577"/>
        <pc:sldMkLst>
          <pc:docMk/>
          <pc:sldMk cId="3745212288" sldId="271"/>
        </pc:sldMkLst>
        <pc:spChg chg="del mod">
          <ac:chgData name="Ophelia Chase (2020346)" userId="S::2020346@student.uwtsd.ac.uk::679772d2-efe1-4d37-a08c-4aa6df475ee4" providerId="AD" clId="Web-{07E18582-23EC-2706-D682-76F482824C6D}" dt="2023-02-20T15:01:39.880" v="107"/>
          <ac:spMkLst>
            <pc:docMk/>
            <pc:sldMk cId="3745212288" sldId="271"/>
            <ac:spMk id="2" creationId="{9127E02C-4EBB-4057-878D-D696E7626E60}"/>
          </ac:spMkLst>
        </pc:spChg>
        <pc:spChg chg="mod">
          <ac:chgData name="Ophelia Chase (2020346)" userId="S::2020346@student.uwtsd.ac.uk::679772d2-efe1-4d37-a08c-4aa6df475ee4" providerId="AD" clId="Web-{07E18582-23EC-2706-D682-76F482824C6D}" dt="2023-02-20T15:02:13.241" v="108" actId="20577"/>
          <ac:spMkLst>
            <pc:docMk/>
            <pc:sldMk cId="3745212288" sldId="271"/>
            <ac:spMk id="3" creationId="{03D33D4F-0F30-4EA6-BAB1-CB9645BA0542}"/>
          </ac:spMkLst>
        </pc:spChg>
      </pc:sldChg>
      <pc:sldChg chg="delSp modSp">
        <pc:chgData name="Ophelia Chase (2020346)" userId="S::2020346@student.uwtsd.ac.uk::679772d2-efe1-4d37-a08c-4aa6df475ee4" providerId="AD" clId="Web-{07E18582-23EC-2706-D682-76F482824C6D}" dt="2023-02-20T15:02:50.211" v="113" actId="20577"/>
        <pc:sldMkLst>
          <pc:docMk/>
          <pc:sldMk cId="183867584" sldId="272"/>
        </pc:sldMkLst>
        <pc:spChg chg="mod">
          <ac:chgData name="Ophelia Chase (2020346)" userId="S::2020346@student.uwtsd.ac.uk::679772d2-efe1-4d37-a08c-4aa6df475ee4" providerId="AD" clId="Web-{07E18582-23EC-2706-D682-76F482824C6D}" dt="2023-02-20T15:02:50.211" v="113" actId="20577"/>
          <ac:spMkLst>
            <pc:docMk/>
            <pc:sldMk cId="183867584" sldId="272"/>
            <ac:spMk id="2" creationId="{DE5517C4-BDD1-4B34-A7AE-D9A44BA1E3F0}"/>
          </ac:spMkLst>
        </pc:spChg>
        <pc:spChg chg="del mod">
          <ac:chgData name="Ophelia Chase (2020346)" userId="S::2020346@student.uwtsd.ac.uk::679772d2-efe1-4d37-a08c-4aa6df475ee4" providerId="AD" clId="Web-{07E18582-23EC-2706-D682-76F482824C6D}" dt="2023-02-20T15:02:34.773" v="112"/>
          <ac:spMkLst>
            <pc:docMk/>
            <pc:sldMk cId="183867584" sldId="272"/>
            <ac:spMk id="3" creationId="{EA35A673-8854-4518-94CD-5D15D4572ABF}"/>
          </ac:spMkLst>
        </pc:spChg>
      </pc:sldChg>
      <pc:sldChg chg="modSp">
        <pc:chgData name="Ophelia Chase (2020346)" userId="S::2020346@student.uwtsd.ac.uk::679772d2-efe1-4d37-a08c-4aa6df475ee4" providerId="AD" clId="Web-{07E18582-23EC-2706-D682-76F482824C6D}" dt="2023-02-20T15:03:10.555" v="114" actId="20577"/>
        <pc:sldMkLst>
          <pc:docMk/>
          <pc:sldMk cId="2546479782" sldId="273"/>
        </pc:sldMkLst>
        <pc:spChg chg="mod">
          <ac:chgData name="Ophelia Chase (2020346)" userId="S::2020346@student.uwtsd.ac.uk::679772d2-efe1-4d37-a08c-4aa6df475ee4" providerId="AD" clId="Web-{07E18582-23EC-2706-D682-76F482824C6D}" dt="2023-02-20T15:03:10.555" v="114" actId="20577"/>
          <ac:spMkLst>
            <pc:docMk/>
            <pc:sldMk cId="2546479782" sldId="273"/>
            <ac:spMk id="3" creationId="{7F0167BB-E9B2-4E37-8178-A506B7F181E0}"/>
          </ac:spMkLst>
        </pc:spChg>
      </pc:sldChg>
      <pc:sldChg chg="modSp">
        <pc:chgData name="Ophelia Chase (2020346)" userId="S::2020346@student.uwtsd.ac.uk::679772d2-efe1-4d37-a08c-4aa6df475ee4" providerId="AD" clId="Web-{07E18582-23EC-2706-D682-76F482824C6D}" dt="2023-02-20T15:04:20.948" v="118" actId="20577"/>
        <pc:sldMkLst>
          <pc:docMk/>
          <pc:sldMk cId="2939759064" sldId="274"/>
        </pc:sldMkLst>
        <pc:spChg chg="mod">
          <ac:chgData name="Ophelia Chase (2020346)" userId="S::2020346@student.uwtsd.ac.uk::679772d2-efe1-4d37-a08c-4aa6df475ee4" providerId="AD" clId="Web-{07E18582-23EC-2706-D682-76F482824C6D}" dt="2023-02-20T15:04:20.948" v="118" actId="20577"/>
          <ac:spMkLst>
            <pc:docMk/>
            <pc:sldMk cId="2939759064" sldId="274"/>
            <ac:spMk id="3" creationId="{CC647568-4F29-42F1-B069-5E3FE93FD883}"/>
          </ac:spMkLst>
        </pc:spChg>
      </pc:sldChg>
      <pc:sldChg chg="addSp delSp modSp">
        <pc:chgData name="Ophelia Chase (2020346)" userId="S::2020346@student.uwtsd.ac.uk::679772d2-efe1-4d37-a08c-4aa6df475ee4" providerId="AD" clId="Web-{07E18582-23EC-2706-D682-76F482824C6D}" dt="2023-02-20T14:54:28.648" v="73" actId="20577"/>
        <pc:sldMkLst>
          <pc:docMk/>
          <pc:sldMk cId="420379517" sldId="275"/>
        </pc:sldMkLst>
        <pc:spChg chg="mod">
          <ac:chgData name="Ophelia Chase (2020346)" userId="S::2020346@student.uwtsd.ac.uk::679772d2-efe1-4d37-a08c-4aa6df475ee4" providerId="AD" clId="Web-{07E18582-23EC-2706-D682-76F482824C6D}" dt="2023-02-20T14:49:17.310" v="10" actId="20577"/>
          <ac:spMkLst>
            <pc:docMk/>
            <pc:sldMk cId="420379517" sldId="275"/>
            <ac:spMk id="2" creationId="{607ADE18-A370-1FD0-336B-A9DFFB602DBF}"/>
          </ac:spMkLst>
        </pc:spChg>
        <pc:spChg chg="del mod">
          <ac:chgData name="Ophelia Chase (2020346)" userId="S::2020346@student.uwtsd.ac.uk::679772d2-efe1-4d37-a08c-4aa6df475ee4" providerId="AD" clId="Web-{07E18582-23EC-2706-D682-76F482824C6D}" dt="2023-02-20T14:52:02.518" v="51"/>
          <ac:spMkLst>
            <pc:docMk/>
            <pc:sldMk cId="420379517" sldId="275"/>
            <ac:spMk id="3" creationId="{00000000-0000-0000-0000-000000000000}"/>
          </ac:spMkLst>
        </pc:spChg>
        <pc:spChg chg="mod">
          <ac:chgData name="Ophelia Chase (2020346)" userId="S::2020346@student.uwtsd.ac.uk::679772d2-efe1-4d37-a08c-4aa6df475ee4" providerId="AD" clId="Web-{07E18582-23EC-2706-D682-76F482824C6D}" dt="2023-02-20T14:54:28.648" v="73" actId="20577"/>
          <ac:spMkLst>
            <pc:docMk/>
            <pc:sldMk cId="420379517" sldId="275"/>
            <ac:spMk id="4" creationId="{00000000-0000-0000-0000-000000000000}"/>
          </ac:spMkLst>
        </pc:spChg>
        <pc:spChg chg="add mod">
          <ac:chgData name="Ophelia Chase (2020346)" userId="S::2020346@student.uwtsd.ac.uk::679772d2-efe1-4d37-a08c-4aa6df475ee4" providerId="AD" clId="Web-{07E18582-23EC-2706-D682-76F482824C6D}" dt="2023-02-20T14:54:11.507" v="72" actId="20577"/>
          <ac:spMkLst>
            <pc:docMk/>
            <pc:sldMk cId="420379517" sldId="275"/>
            <ac:spMk id="5" creationId="{CB6ECD51-AF83-6512-0D9B-706AB1BC660A}"/>
          </ac:spMkLst>
        </pc:spChg>
      </pc:sldChg>
      <pc:sldChg chg="modSp">
        <pc:chgData name="Ophelia Chase (2020346)" userId="S::2020346@student.uwtsd.ac.uk::679772d2-efe1-4d37-a08c-4aa6df475ee4" providerId="AD" clId="Web-{07E18582-23EC-2706-D682-76F482824C6D}" dt="2023-02-20T15:03:54.228" v="117" actId="20577"/>
        <pc:sldMkLst>
          <pc:docMk/>
          <pc:sldMk cId="412570431" sldId="277"/>
        </pc:sldMkLst>
        <pc:spChg chg="mod">
          <ac:chgData name="Ophelia Chase (2020346)" userId="S::2020346@student.uwtsd.ac.uk::679772d2-efe1-4d37-a08c-4aa6df475ee4" providerId="AD" clId="Web-{07E18582-23EC-2706-D682-76F482824C6D}" dt="2023-02-20T15:03:41.556" v="115" actId="20577"/>
          <ac:spMkLst>
            <pc:docMk/>
            <pc:sldMk cId="412570431" sldId="277"/>
            <ac:spMk id="3" creationId="{00000000-0000-0000-0000-000000000000}"/>
          </ac:spMkLst>
        </pc:spChg>
        <pc:spChg chg="mod">
          <ac:chgData name="Ophelia Chase (2020346)" userId="S::2020346@student.uwtsd.ac.uk::679772d2-efe1-4d37-a08c-4aa6df475ee4" providerId="AD" clId="Web-{07E18582-23EC-2706-D682-76F482824C6D}" dt="2023-02-20T15:03:54.228" v="117" actId="20577"/>
          <ac:spMkLst>
            <pc:docMk/>
            <pc:sldMk cId="412570431" sldId="277"/>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1144E4-F380-4492-8FFD-5935B5879845}" type="datetimeFigureOut">
              <a:rPr lang="en-IN" smtClean="0"/>
              <a:t>02-03-2023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607535-0C8A-4AE8-B62F-BF5F7079BCA5}" type="slidenum">
              <a:rPr lang="en-IN" smtClean="0"/>
              <a:t>‹#›</a:t>
            </a:fld>
            <a:endParaRPr lang="en-IN"/>
          </a:p>
        </p:txBody>
      </p:sp>
    </p:spTree>
    <p:extLst>
      <p:ext uri="{BB962C8B-B14F-4D97-AF65-F5344CB8AC3E}">
        <p14:creationId xmlns:p14="http://schemas.microsoft.com/office/powerpoint/2010/main" val="519462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discuss the concept of end life care for old aged people. Different types of support and care like home care and hospitality treatment for old people will be outlined here. A gap between availability and need for old people will be illustrated here. This presentation will also discuss the ageing theories and legislation policy regarding the end care life. The theorem of DNR and living will mention in this presentation. Further, this presentation will outline the strategies taken by the UK government for old aged people.</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3</a:t>
            </a:fld>
            <a:endParaRPr lang="en-IN"/>
          </a:p>
        </p:txBody>
      </p:sp>
    </p:spTree>
    <p:extLst>
      <p:ext uri="{BB962C8B-B14F-4D97-AF65-F5344CB8AC3E}">
        <p14:creationId xmlns:p14="http://schemas.microsoft.com/office/powerpoint/2010/main" val="10172195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Concept of end life care</a:t>
            </a: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concept of end life care is related to the social, emotional and physical support for a patient. The main purpose of this concept is to reduce pain and other issues with suitable actions. With the help of this strategy, the willing power of the people who are near death is enhanced and they are able to live the rest of life peacefully. The strategy of end life care helps old people to do their tasks properly by providing help or support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Hernon</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The responsibility is mainly taken by the medical professionals, family members, nurses or social staff. The process is aligned after recognising the people who will die and then communicating with the family members for making decisions. A specific plan has been developed for the care of people with proper nutrition.</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4</a:t>
            </a:fld>
            <a:endParaRPr lang="en-IN"/>
          </a:p>
        </p:txBody>
      </p:sp>
    </p:spTree>
    <p:extLst>
      <p:ext uri="{BB962C8B-B14F-4D97-AF65-F5344CB8AC3E}">
        <p14:creationId xmlns:p14="http://schemas.microsoft.com/office/powerpoint/2010/main" val="157186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Different types of support and care </a:t>
            </a:r>
          </a:p>
          <a:p>
            <a:pPr algn="just">
              <a:lnSpc>
                <a:spcPct val="20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Home-based care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Home-based care is relevant for the family members to accept the death of an individual. Palliative care is suggested to the patient who is suffering from a viral disease and has limited time. An individual feels better when they are treated at home by their close ones. Palliative care provides safety and privacy for the patients at home. Home-based care allows for improving the existing symptoms, physical support and better communication. This process is also helpful for the family to accept the situation of death. A team recommended that are trained well such as nurses, doctors or social staff. The expense is comparatively low at home from the hospital care for different treatments. However, family members pay on a regular basis to the health professionals to take care of the patient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Walker, 2019)</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5</a:t>
            </a:fld>
            <a:endParaRPr lang="en-IN"/>
          </a:p>
        </p:txBody>
      </p:sp>
    </p:spTree>
    <p:extLst>
      <p:ext uri="{BB962C8B-B14F-4D97-AF65-F5344CB8AC3E}">
        <p14:creationId xmlns:p14="http://schemas.microsoft.com/office/powerpoint/2010/main" val="2545987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200" b="1" dirty="0">
                <a:effectLst/>
                <a:latin typeface="Times New Roman" panose="02020603050405020304" pitchFamily="18" charset="0"/>
                <a:ea typeface="Calibri" panose="020F0502020204030204" pitchFamily="34" charset="0"/>
                <a:cs typeface="Times New Roman" panose="02020603050405020304" pitchFamily="18" charset="0"/>
              </a:rPr>
              <a:t>Hospice care</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Most people choose hospice care at the end of their life. This care focuses on the quality and care of the patient at the end of life. Sometimes, chronic disease cannot be treated and the patient did not want to go through with physical treatment. Hospice care is organised for this situation. The main objective of hospice care is to slow down the process of illness and provide comfort to the patient at their end of life. Alike palliative care, this process also provides support to the patient's family. Care from hospice is suggested when someone has less than six months to live by following a natural course. Starting hospice care at the earliest can help the patient to recover from the illness and get comfortable life.</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6</a:t>
            </a:fld>
            <a:endParaRPr lang="en-IN"/>
          </a:p>
        </p:txBody>
      </p:sp>
    </p:spTree>
    <p:extLst>
      <p:ext uri="{BB962C8B-B14F-4D97-AF65-F5344CB8AC3E}">
        <p14:creationId xmlns:p14="http://schemas.microsoft.com/office/powerpoint/2010/main" val="565533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1" kern="1200" dirty="0">
                <a:solidFill>
                  <a:schemeClr val="tx1"/>
                </a:solidFill>
                <a:effectLst/>
                <a:latin typeface="Times New Roman" panose="02020603050405020304" pitchFamily="18" charset="0"/>
                <a:ea typeface="+mn-ea"/>
                <a:cs typeface="Times New Roman" panose="02020603050405020304" pitchFamily="18" charset="0"/>
              </a:rPr>
              <a:t>Hospital and care home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IN" sz="1200" kern="1200" dirty="0">
                <a:solidFill>
                  <a:schemeClr val="tx1"/>
                </a:solidFill>
                <a:effectLst/>
                <a:latin typeface="Times New Roman" panose="02020603050405020304" pitchFamily="18" charset="0"/>
                <a:ea typeface="+mn-ea"/>
                <a:cs typeface="Times New Roman" panose="02020603050405020304" pitchFamily="18" charset="0"/>
              </a:rPr>
              <a:t>Hospitals care for the patients and their treatments under professionals like doctors and nurses. The care homes are somewhat different from the hospitals where personal care and extra support is given to the patients. It also provides accommodation and help for these individuals to carry on with their daily lives. Assisted dying or euthanasia can be practiced in hospital and care homes under the watch of professionals. The nurses are bound to keep the patient confidentiality during the dying process.  However, facilities that provide care for the aged and hospices can cease the process of assisted dying, although it may legal in the country.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br>
              <a:rPr lang="en-IN" sz="1200" kern="1200" dirty="0">
                <a:solidFill>
                  <a:schemeClr val="tx1"/>
                </a:solidFill>
                <a:effectLst/>
                <a:latin typeface="Times New Roman" panose="02020603050405020304" pitchFamily="18" charset="0"/>
                <a:ea typeface="+mn-ea"/>
                <a:cs typeface="Times New Roman" panose="02020603050405020304" pitchFamily="18" charset="0"/>
              </a:rPr>
            </a:b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4607535-0C8A-4AE8-B62F-BF5F7079BCA5}" type="slidenum">
              <a:rPr lang="en-IN" smtClean="0"/>
              <a:t>7</a:t>
            </a:fld>
            <a:endParaRPr lang="en-IN"/>
          </a:p>
        </p:txBody>
      </p:sp>
    </p:spTree>
    <p:extLst>
      <p:ext uri="{BB962C8B-B14F-4D97-AF65-F5344CB8AC3E}">
        <p14:creationId xmlns:p14="http://schemas.microsoft.com/office/powerpoint/2010/main" val="2266019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The gap between the availability and the need for end life care</a:t>
            </a: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There are some gaps that are identified while providing end life care. The need and availability can be varied from patient to patient and impacts differently. The recommended treatment may not be successful for the patient and it creates a gap. There are different factors that influence end life care for a patient. Some policies or rules are not justified in the context of palliative care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Bell, 2022)</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The decision related to palliative care is also important to provide the right treatment. Another factor, that influences end life care is the involvement of the patient's family. The main ethical problem faced by the professionals is taking the decision for further treatment. In this case, the patient is not able to make the final decision. Patients also need to trust their medical professionals to get support, consultation and medical treatment.</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8</a:t>
            </a:fld>
            <a:endParaRPr lang="en-IN"/>
          </a:p>
        </p:txBody>
      </p:sp>
    </p:spTree>
    <p:extLst>
      <p:ext uri="{BB962C8B-B14F-4D97-AF65-F5344CB8AC3E}">
        <p14:creationId xmlns:p14="http://schemas.microsoft.com/office/powerpoint/2010/main" val="4191836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Legislation of ageing </a:t>
            </a:r>
          </a:p>
          <a:p>
            <a:pPr algn="just">
              <a:lnSpc>
                <a:spcPct val="20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The Care Act of 2014</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particular act in the United Kingdom encourages the local authority to promote a healthy life. The authority of the UK and medical professionals work together to set the regulations for managing a healthy lifestyle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(england.nhs.uk, 2023)</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9</a:t>
            </a:fld>
            <a:endParaRPr lang="en-IN"/>
          </a:p>
        </p:txBody>
      </p:sp>
    </p:spTree>
    <p:extLst>
      <p:ext uri="{BB962C8B-B14F-4D97-AF65-F5344CB8AC3E}">
        <p14:creationId xmlns:p14="http://schemas.microsoft.com/office/powerpoint/2010/main" val="1119481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Health and Care Act of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act includes different strategies to provide health care services who are depending on multiple services.  This act also enables equality in the social system by taking stronger actions in the community. The Government also taking suitable steps to make changes in social services. </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10</a:t>
            </a:fld>
            <a:endParaRPr lang="en-IN"/>
          </a:p>
        </p:txBody>
      </p:sp>
    </p:spTree>
    <p:extLst>
      <p:ext uri="{BB962C8B-B14F-4D97-AF65-F5344CB8AC3E}">
        <p14:creationId xmlns:p14="http://schemas.microsoft.com/office/powerpoint/2010/main" val="70063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Policy of ageing </a:t>
            </a:r>
          </a:p>
          <a:p>
            <a:pPr algn="just">
              <a:lnSpc>
                <a:spcPct val="20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Healthy ageing program</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policy allows helping people to be more productive, socially active and connected for the long term. By doing this program, the business entities of the UK can bring innovative products or services based on the business model. It will help people to get more motivated and remain efficient in managing all their daily activities. </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11</a:t>
            </a:fld>
            <a:endParaRPr lang="en-IN"/>
          </a:p>
        </p:txBody>
      </p:sp>
    </p:spTree>
    <p:extLst>
      <p:ext uri="{BB962C8B-B14F-4D97-AF65-F5344CB8AC3E}">
        <p14:creationId xmlns:p14="http://schemas.microsoft.com/office/powerpoint/2010/main" val="18037243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Ageing well policy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programme belongs to situations that encourage the well-being of older people. It defines the clarity of the effectiveness of healthy life and eliminates the inequalities through population management in the UK. This policy is beneficial for older people to use all the social assets and health services for a better life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Dalton, 2021)</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12</a:t>
            </a:fld>
            <a:endParaRPr lang="en-IN"/>
          </a:p>
        </p:txBody>
      </p:sp>
    </p:spTree>
    <p:extLst>
      <p:ext uri="{BB962C8B-B14F-4D97-AF65-F5344CB8AC3E}">
        <p14:creationId xmlns:p14="http://schemas.microsoft.com/office/powerpoint/2010/main" val="9183466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Theories of ageing</a:t>
            </a:r>
          </a:p>
          <a:p>
            <a:pPr algn="just">
              <a:lnSpc>
                <a:spcPct val="20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Activity theory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theory suggests that aged people feel more comfortable when they interact with society. It makes them more active and prioritises the activities that help them to be happy. It focuses on the view that ageing is delayed and life is improved. This ageing theory builds a relationship between life satisfaction and different activity. The concept of activity theory is more relevant for older people as it allows them to participate more in social activity and satisfy their mental health. </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13</a:t>
            </a:fld>
            <a:endParaRPr lang="en-IN"/>
          </a:p>
        </p:txBody>
      </p:sp>
    </p:spTree>
    <p:extLst>
      <p:ext uri="{BB962C8B-B14F-4D97-AF65-F5344CB8AC3E}">
        <p14:creationId xmlns:p14="http://schemas.microsoft.com/office/powerpoint/2010/main" val="6068308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200" b="1" dirty="0">
                <a:effectLst/>
                <a:latin typeface="Times New Roman" panose="02020603050405020304" pitchFamily="18" charset="0"/>
                <a:ea typeface="Calibri" panose="020F0502020204030204" pitchFamily="34" charset="0"/>
                <a:cs typeface="Times New Roman" panose="02020603050405020304" pitchFamily="18" charset="0"/>
              </a:rPr>
              <a:t>Disengagement theory</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This theory responds to the context when an individual is looking for the limit as they are getting social pressures. This results in the end of the living stage and prepares for it. This theory also mentioned that social interaction is getting lower for different social systems.  This is a natural phenomenon for older people to disconnect their relationships with the local community. Every individual is aware of the shortening of life and as a result, they move forward with their ageing process (</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Webb, 2021)</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14</a:t>
            </a:fld>
            <a:endParaRPr lang="en-IN"/>
          </a:p>
        </p:txBody>
      </p:sp>
    </p:spTree>
    <p:extLst>
      <p:ext uri="{BB962C8B-B14F-4D97-AF65-F5344CB8AC3E}">
        <p14:creationId xmlns:p14="http://schemas.microsoft.com/office/powerpoint/2010/main" val="29569144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Various models </a:t>
            </a:r>
            <a:endParaRPr lang="en-US" sz="1200" b="1" kern="1200" dirty="0">
              <a:solidFill>
                <a:schemeClr val="tx1"/>
              </a:solidFill>
              <a:effectLst/>
              <a:latin typeface="+mn-lt"/>
              <a:ea typeface="+mn-ea"/>
              <a:cs typeface="+mn-cs"/>
            </a:endParaRPr>
          </a:p>
          <a:p>
            <a:r>
              <a:rPr lang="en-IN" sz="1200" b="1" i="1" u="sng" kern="1200" dirty="0">
                <a:solidFill>
                  <a:schemeClr val="tx1"/>
                </a:solidFill>
                <a:effectLst/>
                <a:latin typeface="+mn-lt"/>
                <a:ea typeface="+mn-ea"/>
                <a:cs typeface="+mn-cs"/>
              </a:rPr>
              <a:t>Living wills and planning for the end of life</a:t>
            </a:r>
            <a:endParaRPr lang="en-US" sz="1200" b="1" i="1" u="sng"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Living wills are prepared for several reasons at the last stage of the human age. This is done to guide doctors and other healthcare surrogates to deliver clarity and closure to loved ones. This further helps in avoiding conflicts or disagreements among the family members. The most significant of this practice is the owner designates and divides the belongings among the other members of the family according to their will. It is the legal instruction that could be further tackled by the judiciary in case of any violation. This is also known as advance directives. It is not uncertain to lose life before old age arrives. Hence, it is important to prepare an advance directory to meet some emergencies. After the schedule is designed, one can undergo medical treatment to avoid unnecessary suffering. A living will be defined as the legal document that invocates the medical treatment that may or may not support life. This model includes the decision based on medical decisions like pain management as well as organ donation. Based on certain circumstances like the value of life, self-sufficiency, and independency, one may feel that living is worthless. Hence, in that case, living will play a significant role (McKee, and </a:t>
            </a:r>
            <a:r>
              <a:rPr lang="en-IN" sz="1200" kern="1200" dirty="0" err="1">
                <a:solidFill>
                  <a:schemeClr val="tx1"/>
                </a:solidFill>
                <a:effectLst/>
                <a:latin typeface="+mn-lt"/>
                <a:ea typeface="+mn-ea"/>
                <a:cs typeface="+mn-cs"/>
              </a:rPr>
              <a:t>Stuckler</a:t>
            </a:r>
            <a:r>
              <a:rPr lang="en-IN" sz="1200" kern="1200" dirty="0">
                <a:solidFill>
                  <a:schemeClr val="tx1"/>
                </a:solidFill>
                <a:effectLst/>
                <a:latin typeface="+mn-lt"/>
                <a:ea typeface="+mn-ea"/>
                <a:cs typeface="+mn-cs"/>
              </a:rPr>
              <a:t>, 2020).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4607535-0C8A-4AE8-B62F-BF5F7079BCA5}" type="slidenum">
              <a:rPr lang="en-IN" smtClean="0"/>
              <a:t>15</a:t>
            </a:fld>
            <a:endParaRPr lang="en-IN"/>
          </a:p>
        </p:txBody>
      </p:sp>
    </p:spTree>
    <p:extLst>
      <p:ext uri="{BB962C8B-B14F-4D97-AF65-F5344CB8AC3E}">
        <p14:creationId xmlns:p14="http://schemas.microsoft.com/office/powerpoint/2010/main" val="4078214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u="sng" kern="1200" dirty="0">
                <a:solidFill>
                  <a:schemeClr val="tx1"/>
                </a:solidFill>
                <a:effectLst/>
                <a:latin typeface="+mn-lt"/>
                <a:ea typeface="+mn-ea"/>
                <a:cs typeface="+mn-cs"/>
              </a:rPr>
              <a:t>DNR’s Model</a:t>
            </a:r>
          </a:p>
          <a:p>
            <a:r>
              <a:rPr lang="en-US" sz="1200" kern="1200" dirty="0">
                <a:solidFill>
                  <a:schemeClr val="tx1"/>
                </a:solidFill>
                <a:effectLst/>
                <a:latin typeface="+mn-lt"/>
                <a:ea typeface="+mn-ea"/>
                <a:cs typeface="+mn-cs"/>
              </a:rPr>
              <a:t>The DNR model stands for </a:t>
            </a:r>
            <a:r>
              <a:rPr lang="en-IN" sz="1200" kern="1200" dirty="0">
                <a:solidFill>
                  <a:schemeClr val="tx1"/>
                </a:solidFill>
                <a:effectLst/>
                <a:latin typeface="+mn-lt"/>
                <a:ea typeface="+mn-ea"/>
                <a:cs typeface="+mn-cs"/>
              </a:rPr>
              <a:t>Do-Not-Resuscitate. The patient autonomy principles state that competent patients that are suffering should be given the authority to get their treatment according to their wishes and can deny the treatment they don’t want to undergo. The implications of a patient refusing or requesting treatments in their accordance, differ, in both legal and moral terms (Platts, 2019).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4607535-0C8A-4AE8-B62F-BF5F7079BCA5}" type="slidenum">
              <a:rPr lang="en-IN" smtClean="0"/>
              <a:t>16</a:t>
            </a:fld>
            <a:endParaRPr lang="en-IN"/>
          </a:p>
        </p:txBody>
      </p:sp>
    </p:spTree>
    <p:extLst>
      <p:ext uri="{BB962C8B-B14F-4D97-AF65-F5344CB8AC3E}">
        <p14:creationId xmlns:p14="http://schemas.microsoft.com/office/powerpoint/2010/main" val="18790799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Types of end-of-life care decisions in the living will</a:t>
            </a:r>
            <a:endParaRPr lang="en-US" sz="1200" kern="1200" dirty="0">
              <a:solidFill>
                <a:schemeClr val="tx1"/>
              </a:solidFill>
              <a:effectLst/>
              <a:latin typeface="+mn-lt"/>
              <a:ea typeface="+mn-ea"/>
              <a:cs typeface="+mn-cs"/>
            </a:endParaRPr>
          </a:p>
          <a:p>
            <a:r>
              <a:rPr lang="en-US" sz="1200" b="1" u="sng" kern="1200" dirty="0">
                <a:solidFill>
                  <a:schemeClr val="tx1"/>
                </a:solidFill>
                <a:effectLst/>
                <a:latin typeface="+mn-lt"/>
                <a:ea typeface="+mn-ea"/>
                <a:cs typeface="+mn-cs"/>
              </a:rPr>
              <a:t>Cardiopulmonary resuscitation (CPR)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Cardiopulmonary resuscitation or CPR is a treatment that is done to restart the heart at the time when it has already stopped beating signaling the end of life. Based on the determination of whether and when one would want to be resuscitated and safe life by implementing the process of CPR or by a device that delivers an electric shock that helps in stimulating the heart (</a:t>
            </a:r>
            <a:r>
              <a:rPr lang="en-IN" sz="1200" kern="1200" dirty="0">
                <a:solidFill>
                  <a:schemeClr val="tx1"/>
                </a:solidFill>
                <a:effectLst/>
                <a:latin typeface="+mn-lt"/>
                <a:ea typeface="+mn-ea"/>
                <a:cs typeface="+mn-cs"/>
              </a:rPr>
              <a:t>Buitrago, 2020)</a:t>
            </a:r>
            <a:r>
              <a:rPr lang="en-US" sz="1200" kern="1200" dirty="0">
                <a:solidFill>
                  <a:schemeClr val="tx1"/>
                </a:solidFill>
                <a:effectLst/>
                <a:latin typeface="+mn-lt"/>
                <a:ea typeface="+mn-ea"/>
                <a:cs typeface="+mn-cs"/>
              </a:rPr>
              <a:t>.</a:t>
            </a:r>
          </a:p>
          <a:p>
            <a:r>
              <a:rPr lang="en-US" sz="1200" b="1" u="sng" kern="1200" dirty="0">
                <a:solidFill>
                  <a:schemeClr val="tx1"/>
                </a:solidFill>
                <a:effectLst/>
                <a:latin typeface="+mn-lt"/>
                <a:ea typeface="+mn-ea"/>
                <a:cs typeface="+mn-cs"/>
              </a:rPr>
              <a:t>Mechanical ventilation</a:t>
            </a:r>
            <a:r>
              <a:rPr lang="en-US" sz="1200" u="sng"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Mechanical ventilation is the process that takes over breathing during the time one is unable to breathe on their own. Considering the factor for how long duration, and when one would want to be placed on a mechanical ventilator. If the treatment is provided to the wrong patient, it could affect the health in adverse measure. This is one of the common times that one shows encouragement in preparing a living will due to the uncertainty of their lives (</a:t>
            </a:r>
            <a:r>
              <a:rPr lang="en-IN" sz="1200" kern="1200" dirty="0" err="1">
                <a:solidFill>
                  <a:schemeClr val="tx1"/>
                </a:solidFill>
                <a:effectLst/>
                <a:latin typeface="+mn-lt"/>
                <a:ea typeface="+mn-ea"/>
                <a:cs typeface="+mn-cs"/>
              </a:rPr>
              <a:t>Elhacham</a:t>
            </a:r>
            <a:r>
              <a:rPr lang="en-IN" sz="1200" kern="1200" dirty="0">
                <a:solidFill>
                  <a:schemeClr val="tx1"/>
                </a:solidFill>
                <a:effectLst/>
                <a:latin typeface="+mn-lt"/>
                <a:ea typeface="+mn-ea"/>
                <a:cs typeface="+mn-cs"/>
              </a:rPr>
              <a:t>, 2020)</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Other factors involve tube feeding, dialysis, antibiotics or anti-viral medications, and many more including organ or tissue donation.</a:t>
            </a:r>
          </a:p>
          <a:p>
            <a:endParaRPr lang="en-US" dirty="0"/>
          </a:p>
        </p:txBody>
      </p:sp>
      <p:sp>
        <p:nvSpPr>
          <p:cNvPr id="4" name="Slide Number Placeholder 3"/>
          <p:cNvSpPr>
            <a:spLocks noGrp="1"/>
          </p:cNvSpPr>
          <p:nvPr>
            <p:ph type="sldNum" sz="quarter" idx="5"/>
          </p:nvPr>
        </p:nvSpPr>
        <p:spPr/>
        <p:txBody>
          <a:bodyPr/>
          <a:lstStyle/>
          <a:p>
            <a:fld id="{C4607535-0C8A-4AE8-B62F-BF5F7079BCA5}" type="slidenum">
              <a:rPr lang="en-IN" smtClean="0"/>
              <a:t>17</a:t>
            </a:fld>
            <a:endParaRPr lang="en-IN"/>
          </a:p>
        </p:txBody>
      </p:sp>
    </p:spTree>
    <p:extLst>
      <p:ext uri="{BB962C8B-B14F-4D97-AF65-F5344CB8AC3E}">
        <p14:creationId xmlns:p14="http://schemas.microsoft.com/office/powerpoint/2010/main" val="4210933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Euthanasia</a:t>
            </a:r>
          </a:p>
          <a:p>
            <a:r>
              <a:rPr lang="en-IN" sz="1200" kern="1200" dirty="0">
                <a:solidFill>
                  <a:schemeClr val="tx1"/>
                </a:solidFill>
                <a:effectLst/>
                <a:latin typeface="+mn-lt"/>
                <a:ea typeface="+mn-ea"/>
                <a:cs typeface="+mn-cs"/>
              </a:rPr>
              <a:t>Euthanasia is defined as deliberately ending someone's life at a point in time, to relieve suffering from serious issues. Hence, sometimes doctors accomplish euthanasia as per the request made by the people. This is also known as </a:t>
            </a:r>
            <a:r>
              <a:rPr lang="en-US" sz="1200" kern="1200" dirty="0">
                <a:solidFill>
                  <a:schemeClr val="tx1"/>
                </a:solidFill>
                <a:effectLst/>
                <a:latin typeface="+mn-lt"/>
                <a:ea typeface="+mn-ea"/>
                <a:cs typeface="+mn-cs"/>
              </a:rPr>
              <a:t>mercy killing as the patients are killed because they don’t want to live. </a:t>
            </a:r>
            <a:r>
              <a:rPr lang="en-IN" sz="1200" kern="1200" dirty="0">
                <a:solidFill>
                  <a:schemeClr val="tx1"/>
                </a:solidFill>
                <a:effectLst/>
                <a:latin typeface="+mn-lt"/>
                <a:ea typeface="+mn-ea"/>
                <a:cs typeface="+mn-cs"/>
              </a:rPr>
              <a:t> In various countries, there lie several divisive public controversies over the moral, ethical, and legal issues of euthanasia. Some say it helps in providing relief from pain. In contrast, a section of people thinks this is unethical as death is not considered as the path of relief (</a:t>
            </a:r>
            <a:r>
              <a:rPr lang="en-IN" sz="1200" kern="1200" dirty="0" err="1">
                <a:solidFill>
                  <a:schemeClr val="tx1"/>
                </a:solidFill>
                <a:effectLst/>
                <a:latin typeface="+mn-lt"/>
                <a:ea typeface="+mn-ea"/>
                <a:cs typeface="+mn-cs"/>
              </a:rPr>
              <a:t>Pesut</a:t>
            </a:r>
            <a:r>
              <a:rPr lang="en-IN" sz="1200" kern="1200" dirty="0">
                <a:solidFill>
                  <a:schemeClr val="tx1"/>
                </a:solidFill>
                <a:effectLst/>
                <a:latin typeface="+mn-lt"/>
                <a:ea typeface="+mn-ea"/>
                <a:cs typeface="+mn-cs"/>
              </a:rPr>
              <a:t>, 2020).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4607535-0C8A-4AE8-B62F-BF5F7079BCA5}" type="slidenum">
              <a:rPr lang="en-IN" smtClean="0"/>
              <a:t>18</a:t>
            </a:fld>
            <a:endParaRPr lang="en-IN"/>
          </a:p>
        </p:txBody>
      </p:sp>
    </p:spTree>
    <p:extLst>
      <p:ext uri="{BB962C8B-B14F-4D97-AF65-F5344CB8AC3E}">
        <p14:creationId xmlns:p14="http://schemas.microsoft.com/office/powerpoint/2010/main" val="12753816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Conclusion </a:t>
            </a:r>
            <a:endParaRPr lang="en-US" sz="1200" b="1"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report has outlined the definition of the end of life care. The support and care that an individual receives in old age in care homes, hospitals, and hospices are discussed in the report. Furthermore, the gap between the need and availability of end-of-life care has been elaborated on in the report. Several legislation policies relevant to the given topic and theories of aging have been drawn in the report. Planning of end life has been discussed with the model of the living will and DNR has been covered in the report. Moreover, the report covers a brief discussion on euthanasia with the arguments for and against it.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4607535-0C8A-4AE8-B62F-BF5F7079BCA5}" type="slidenum">
              <a:rPr lang="en-IN" smtClean="0"/>
              <a:t>21</a:t>
            </a:fld>
            <a:endParaRPr lang="en-IN"/>
          </a:p>
        </p:txBody>
      </p:sp>
    </p:spTree>
    <p:extLst>
      <p:ext uri="{BB962C8B-B14F-4D97-AF65-F5344CB8AC3E}">
        <p14:creationId xmlns:p14="http://schemas.microsoft.com/office/powerpoint/2010/main" val="4063084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9981D-061E-6A1E-ACDF-547172DF77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ECA92614-380D-37E2-A433-1D947A62D8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34657A4A-E4D5-C5A1-AB04-7B846433248B}"/>
              </a:ext>
            </a:extLst>
          </p:cNvPr>
          <p:cNvSpPr>
            <a:spLocks noGrp="1"/>
          </p:cNvSpPr>
          <p:nvPr>
            <p:ph type="dt" sz="half" idx="10"/>
          </p:nvPr>
        </p:nvSpPr>
        <p:spPr/>
        <p:txBody>
          <a:bodyPr/>
          <a:lstStyle/>
          <a:p>
            <a:fld id="{2D123428-5F47-4FED-A080-87F013BBD8C8}" type="datetimeFigureOut">
              <a:rPr lang="en-IN" smtClean="0"/>
              <a:t>02-03-2023</a:t>
            </a:fld>
            <a:endParaRPr lang="en-IN"/>
          </a:p>
        </p:txBody>
      </p:sp>
      <p:sp>
        <p:nvSpPr>
          <p:cNvPr id="5" name="Footer Placeholder 4">
            <a:extLst>
              <a:ext uri="{FF2B5EF4-FFF2-40B4-BE49-F238E27FC236}">
                <a16:creationId xmlns:a16="http://schemas.microsoft.com/office/drawing/2014/main" id="{F73CCC8E-32CB-3C50-DA35-207D8472F52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F1D0577-A520-0EF7-C236-F8D80974A842}"/>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690438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A1BF0-546C-331E-D410-C7E6700771D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3CC61FF-D1B1-0669-4834-D2904E0879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20F79B0-742A-AC10-8FF2-540ED3FD72AB}"/>
              </a:ext>
            </a:extLst>
          </p:cNvPr>
          <p:cNvSpPr>
            <a:spLocks noGrp="1"/>
          </p:cNvSpPr>
          <p:nvPr>
            <p:ph type="dt" sz="half" idx="10"/>
          </p:nvPr>
        </p:nvSpPr>
        <p:spPr/>
        <p:txBody>
          <a:bodyPr/>
          <a:lstStyle/>
          <a:p>
            <a:fld id="{2D123428-5F47-4FED-A080-87F013BBD8C8}" type="datetimeFigureOut">
              <a:rPr lang="en-IN" smtClean="0"/>
              <a:t>02-03-2023</a:t>
            </a:fld>
            <a:endParaRPr lang="en-IN"/>
          </a:p>
        </p:txBody>
      </p:sp>
      <p:sp>
        <p:nvSpPr>
          <p:cNvPr id="5" name="Footer Placeholder 4">
            <a:extLst>
              <a:ext uri="{FF2B5EF4-FFF2-40B4-BE49-F238E27FC236}">
                <a16:creationId xmlns:a16="http://schemas.microsoft.com/office/drawing/2014/main" id="{32C29405-44CF-9184-FF91-D4D3DED7189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0728F01-6FF5-852B-8FD1-031FEC398282}"/>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3231673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A091-BBC4-EAB5-A60D-C9D2B5211F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40444C65-1D1B-8E4B-0EEC-4960920B08B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8D8D74-CE15-A839-DA63-750994BD569A}"/>
              </a:ext>
            </a:extLst>
          </p:cNvPr>
          <p:cNvSpPr>
            <a:spLocks noGrp="1"/>
          </p:cNvSpPr>
          <p:nvPr>
            <p:ph type="dt" sz="half" idx="10"/>
          </p:nvPr>
        </p:nvSpPr>
        <p:spPr/>
        <p:txBody>
          <a:bodyPr/>
          <a:lstStyle/>
          <a:p>
            <a:fld id="{2D123428-5F47-4FED-A080-87F013BBD8C8}" type="datetimeFigureOut">
              <a:rPr lang="en-IN" smtClean="0"/>
              <a:t>02-03-2023</a:t>
            </a:fld>
            <a:endParaRPr lang="en-IN"/>
          </a:p>
        </p:txBody>
      </p:sp>
      <p:sp>
        <p:nvSpPr>
          <p:cNvPr id="5" name="Footer Placeholder 4">
            <a:extLst>
              <a:ext uri="{FF2B5EF4-FFF2-40B4-BE49-F238E27FC236}">
                <a16:creationId xmlns:a16="http://schemas.microsoft.com/office/drawing/2014/main" id="{7D65BCBD-B19B-6673-FB34-F537BF96520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20A9701-BF10-C42B-84E0-CD3575587BA4}"/>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3700847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8198E-4107-93B3-6D2C-777E5E38F5E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BCED60D-DF57-1E31-A792-D7332EE8BB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FC20E40-77E8-EFE9-2666-C9F8107550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1160B834-E4CD-3606-7F94-79E3205397C4}"/>
              </a:ext>
            </a:extLst>
          </p:cNvPr>
          <p:cNvSpPr>
            <a:spLocks noGrp="1"/>
          </p:cNvSpPr>
          <p:nvPr>
            <p:ph type="dt" sz="half" idx="10"/>
          </p:nvPr>
        </p:nvSpPr>
        <p:spPr/>
        <p:txBody>
          <a:bodyPr/>
          <a:lstStyle/>
          <a:p>
            <a:fld id="{2D123428-5F47-4FED-A080-87F013BBD8C8}" type="datetimeFigureOut">
              <a:rPr lang="en-IN" smtClean="0"/>
              <a:t>02-03-2023</a:t>
            </a:fld>
            <a:endParaRPr lang="en-IN"/>
          </a:p>
        </p:txBody>
      </p:sp>
      <p:sp>
        <p:nvSpPr>
          <p:cNvPr id="6" name="Footer Placeholder 5">
            <a:extLst>
              <a:ext uri="{FF2B5EF4-FFF2-40B4-BE49-F238E27FC236}">
                <a16:creationId xmlns:a16="http://schemas.microsoft.com/office/drawing/2014/main" id="{F0849EE2-22DE-47BE-4AA7-9652EF0D908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FCC6B39-C1EF-B8B5-AE73-30298F627DEB}"/>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4117821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58DF0-70A0-6052-C443-928F3556DB9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9C4D066-B79B-7A5E-2BA9-BD621DE862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D7C586-AC60-7D8A-2485-79FFA2ED9DC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C7E5859F-A8A2-D1DD-84CD-8872DCCD24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DB481A-D435-06AA-B218-7DA6383634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037DC54-9A0A-240F-6AB6-406329B7AED0}"/>
              </a:ext>
            </a:extLst>
          </p:cNvPr>
          <p:cNvSpPr>
            <a:spLocks noGrp="1"/>
          </p:cNvSpPr>
          <p:nvPr>
            <p:ph type="dt" sz="half" idx="10"/>
          </p:nvPr>
        </p:nvSpPr>
        <p:spPr/>
        <p:txBody>
          <a:bodyPr/>
          <a:lstStyle/>
          <a:p>
            <a:fld id="{2D123428-5F47-4FED-A080-87F013BBD8C8}" type="datetimeFigureOut">
              <a:rPr lang="en-IN" smtClean="0"/>
              <a:t>02-03-2023</a:t>
            </a:fld>
            <a:endParaRPr lang="en-IN"/>
          </a:p>
        </p:txBody>
      </p:sp>
      <p:sp>
        <p:nvSpPr>
          <p:cNvPr id="8" name="Footer Placeholder 7">
            <a:extLst>
              <a:ext uri="{FF2B5EF4-FFF2-40B4-BE49-F238E27FC236}">
                <a16:creationId xmlns:a16="http://schemas.microsoft.com/office/drawing/2014/main" id="{907C5053-0341-216D-007A-77E957FC032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D1A95C23-2ED4-B715-A91E-E56B36CAAC0F}"/>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666799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0FF33-C91E-8EE7-6FC0-323C8AD0558A}"/>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9C639E5E-233D-2AE8-1C1B-55D3217DCAB4}"/>
              </a:ext>
            </a:extLst>
          </p:cNvPr>
          <p:cNvSpPr>
            <a:spLocks noGrp="1"/>
          </p:cNvSpPr>
          <p:nvPr>
            <p:ph type="dt" sz="half" idx="10"/>
          </p:nvPr>
        </p:nvSpPr>
        <p:spPr/>
        <p:txBody>
          <a:bodyPr/>
          <a:lstStyle/>
          <a:p>
            <a:fld id="{2D123428-5F47-4FED-A080-87F013BBD8C8}" type="datetimeFigureOut">
              <a:rPr lang="en-IN" smtClean="0"/>
              <a:t>02-03-2023</a:t>
            </a:fld>
            <a:endParaRPr lang="en-IN"/>
          </a:p>
        </p:txBody>
      </p:sp>
      <p:sp>
        <p:nvSpPr>
          <p:cNvPr id="4" name="Footer Placeholder 3">
            <a:extLst>
              <a:ext uri="{FF2B5EF4-FFF2-40B4-BE49-F238E27FC236}">
                <a16:creationId xmlns:a16="http://schemas.microsoft.com/office/drawing/2014/main" id="{769613E5-42FB-6FED-1A40-672B98AF7F7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9151D70-B6D3-E1D3-7BC6-47451CAD8221}"/>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2822538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AF6D50-0611-F67D-23A3-B88C9791EEB0}"/>
              </a:ext>
            </a:extLst>
          </p:cNvPr>
          <p:cNvSpPr>
            <a:spLocks noGrp="1"/>
          </p:cNvSpPr>
          <p:nvPr>
            <p:ph type="dt" sz="half" idx="10"/>
          </p:nvPr>
        </p:nvSpPr>
        <p:spPr/>
        <p:txBody>
          <a:bodyPr/>
          <a:lstStyle/>
          <a:p>
            <a:fld id="{2D123428-5F47-4FED-A080-87F013BBD8C8}" type="datetimeFigureOut">
              <a:rPr lang="en-IN" smtClean="0"/>
              <a:t>02-03-2023</a:t>
            </a:fld>
            <a:endParaRPr lang="en-IN"/>
          </a:p>
        </p:txBody>
      </p:sp>
      <p:sp>
        <p:nvSpPr>
          <p:cNvPr id="3" name="Footer Placeholder 2">
            <a:extLst>
              <a:ext uri="{FF2B5EF4-FFF2-40B4-BE49-F238E27FC236}">
                <a16:creationId xmlns:a16="http://schemas.microsoft.com/office/drawing/2014/main" id="{DFA4BB4D-DE51-9A90-FA68-1D2E40EF299B}"/>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0DF86747-031A-2AA0-0498-DB7A878186C6}"/>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1680128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F4677-FCB2-A962-32A8-030268ACDD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0D38EC1-DF2D-0ABC-EE14-FCED751465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4FF3C81-9A1F-EFD0-9369-DFE816C075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80C82A-0322-B792-A6F0-F5964E18EE5C}"/>
              </a:ext>
            </a:extLst>
          </p:cNvPr>
          <p:cNvSpPr>
            <a:spLocks noGrp="1"/>
          </p:cNvSpPr>
          <p:nvPr>
            <p:ph type="dt" sz="half" idx="10"/>
          </p:nvPr>
        </p:nvSpPr>
        <p:spPr/>
        <p:txBody>
          <a:bodyPr/>
          <a:lstStyle/>
          <a:p>
            <a:fld id="{2D123428-5F47-4FED-A080-87F013BBD8C8}" type="datetimeFigureOut">
              <a:rPr lang="en-IN" smtClean="0"/>
              <a:t>02-03-2023</a:t>
            </a:fld>
            <a:endParaRPr lang="en-IN"/>
          </a:p>
        </p:txBody>
      </p:sp>
      <p:sp>
        <p:nvSpPr>
          <p:cNvPr id="6" name="Footer Placeholder 5">
            <a:extLst>
              <a:ext uri="{FF2B5EF4-FFF2-40B4-BE49-F238E27FC236}">
                <a16:creationId xmlns:a16="http://schemas.microsoft.com/office/drawing/2014/main" id="{432B21BC-41DC-D27A-E996-33E124F44FA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0AD18DB-5F23-D66C-C08C-F13213903142}"/>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1648823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C7165-36DC-6205-362C-25A0614499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CDF0E86A-EFCF-77AB-641C-0A20B594C2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5CAD98E-1E3A-7095-D0B5-A667839FBB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ED05F7-0982-29F3-EBD5-7ECBCFDCB49E}"/>
              </a:ext>
            </a:extLst>
          </p:cNvPr>
          <p:cNvSpPr>
            <a:spLocks noGrp="1"/>
          </p:cNvSpPr>
          <p:nvPr>
            <p:ph type="dt" sz="half" idx="10"/>
          </p:nvPr>
        </p:nvSpPr>
        <p:spPr/>
        <p:txBody>
          <a:bodyPr/>
          <a:lstStyle/>
          <a:p>
            <a:fld id="{2D123428-5F47-4FED-A080-87F013BBD8C8}" type="datetimeFigureOut">
              <a:rPr lang="en-IN" smtClean="0"/>
              <a:t>02-03-2023</a:t>
            </a:fld>
            <a:endParaRPr lang="en-IN"/>
          </a:p>
        </p:txBody>
      </p:sp>
      <p:sp>
        <p:nvSpPr>
          <p:cNvPr id="6" name="Footer Placeholder 5">
            <a:extLst>
              <a:ext uri="{FF2B5EF4-FFF2-40B4-BE49-F238E27FC236}">
                <a16:creationId xmlns:a16="http://schemas.microsoft.com/office/drawing/2014/main" id="{993C550D-6766-7C7D-C42A-DBB5614664F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295C0D6-3FA3-97CE-B55A-BB6E2C4F0FED}"/>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529413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31F8E-BA81-8C3D-4989-1186B9565A6D}"/>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3E8E40A-CBAA-85ED-3A9D-3F2F42B1A6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B9005FF-9CF6-D718-C956-6AAB595AFC63}"/>
              </a:ext>
            </a:extLst>
          </p:cNvPr>
          <p:cNvSpPr>
            <a:spLocks noGrp="1"/>
          </p:cNvSpPr>
          <p:nvPr>
            <p:ph type="dt" sz="half" idx="10"/>
          </p:nvPr>
        </p:nvSpPr>
        <p:spPr/>
        <p:txBody>
          <a:bodyPr/>
          <a:lstStyle/>
          <a:p>
            <a:fld id="{2D123428-5F47-4FED-A080-87F013BBD8C8}" type="datetimeFigureOut">
              <a:rPr lang="en-IN" smtClean="0"/>
              <a:t>02-03-2023</a:t>
            </a:fld>
            <a:endParaRPr lang="en-IN"/>
          </a:p>
        </p:txBody>
      </p:sp>
      <p:sp>
        <p:nvSpPr>
          <p:cNvPr id="5" name="Footer Placeholder 4">
            <a:extLst>
              <a:ext uri="{FF2B5EF4-FFF2-40B4-BE49-F238E27FC236}">
                <a16:creationId xmlns:a16="http://schemas.microsoft.com/office/drawing/2014/main" id="{0F210A53-FCCC-D8C3-0AF2-F1552AE2A15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0558334-8A80-DB01-E293-93DB20BDF8AA}"/>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1993727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F4B036-A4C2-B191-7FD7-B24A1A1993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028CBA8-6C3C-1038-2FD5-4332C0E1CB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6647AC2-AF9F-9D7F-1AA4-5CF8772316C6}"/>
              </a:ext>
            </a:extLst>
          </p:cNvPr>
          <p:cNvSpPr>
            <a:spLocks noGrp="1"/>
          </p:cNvSpPr>
          <p:nvPr>
            <p:ph type="dt" sz="half" idx="10"/>
          </p:nvPr>
        </p:nvSpPr>
        <p:spPr/>
        <p:txBody>
          <a:bodyPr/>
          <a:lstStyle/>
          <a:p>
            <a:fld id="{2D123428-5F47-4FED-A080-87F013BBD8C8}" type="datetimeFigureOut">
              <a:rPr lang="en-IN" smtClean="0"/>
              <a:t>02-03-2023</a:t>
            </a:fld>
            <a:endParaRPr lang="en-IN"/>
          </a:p>
        </p:txBody>
      </p:sp>
      <p:sp>
        <p:nvSpPr>
          <p:cNvPr id="5" name="Footer Placeholder 4">
            <a:extLst>
              <a:ext uri="{FF2B5EF4-FFF2-40B4-BE49-F238E27FC236}">
                <a16:creationId xmlns:a16="http://schemas.microsoft.com/office/drawing/2014/main" id="{05F16C1F-E757-1E6E-4E48-204AA732D7F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630C50D-9C02-034B-E808-09242B79E41D}"/>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41207088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821349-6CED-73CD-5382-1746355106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9A493AD-BE6A-893A-7998-86B9E04949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AC875B2-BE90-C369-02AC-B77E9AC153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123428-5F47-4FED-A080-87F013BBD8C8}" type="datetimeFigureOut">
              <a:rPr lang="en-IN" smtClean="0"/>
              <a:t>02-03-2023</a:t>
            </a:fld>
            <a:endParaRPr lang="en-IN"/>
          </a:p>
        </p:txBody>
      </p:sp>
      <p:sp>
        <p:nvSpPr>
          <p:cNvPr id="5" name="Footer Placeholder 4">
            <a:extLst>
              <a:ext uri="{FF2B5EF4-FFF2-40B4-BE49-F238E27FC236}">
                <a16:creationId xmlns:a16="http://schemas.microsoft.com/office/drawing/2014/main" id="{51EB376B-2D9E-114E-F6E9-EC887A1B97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9BB72D5C-71F5-7425-093E-F3D02FA502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C6D5AA-90B7-4AD7-B278-14C5A6627E66}" type="slidenum">
              <a:rPr lang="en-IN" smtClean="0"/>
              <a:t>‹#›</a:t>
            </a:fld>
            <a:endParaRPr lang="en-IN"/>
          </a:p>
        </p:txBody>
      </p:sp>
    </p:spTree>
    <p:extLst>
      <p:ext uri="{BB962C8B-B14F-4D97-AF65-F5344CB8AC3E}">
        <p14:creationId xmlns:p14="http://schemas.microsoft.com/office/powerpoint/2010/main" val="8814486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FFC10A-1689-0581-6AD4-23AE3C256D20}"/>
              </a:ext>
            </a:extLst>
          </p:cNvPr>
          <p:cNvSpPr txBox="1"/>
          <p:nvPr/>
        </p:nvSpPr>
        <p:spPr>
          <a:xfrm>
            <a:off x="5801096" y="2163171"/>
            <a:ext cx="6163292" cy="2768515"/>
          </a:xfrm>
          <a:prstGeom prst="rect">
            <a:avLst/>
          </a:prstGeom>
          <a:noFill/>
        </p:spPr>
        <p:txBody>
          <a:bodyPr wrap="square" lIns="91440" tIns="45720" rIns="91440" bIns="45720" anchor="t">
            <a:spAutoFit/>
          </a:bodyPr>
          <a:lstStyle/>
          <a:p>
            <a:pPr algn="ctr">
              <a:lnSpc>
                <a:spcPct val="200000"/>
              </a:lnSpc>
              <a:spcAft>
                <a:spcPts val="800"/>
              </a:spcAft>
            </a:pPr>
            <a:r>
              <a:rPr lang="en-IN" sz="2000" b="1" dirty="0">
                <a:latin typeface="Times New Roman"/>
                <a:ea typeface="Calibri"/>
                <a:cs typeface="Times New Roman"/>
              </a:rPr>
              <a:t>Living  with care ; the older person </a:t>
            </a:r>
            <a:endParaRPr lang="en-IN" sz="2000" b="1" dirty="0">
              <a:effectLst/>
              <a:latin typeface="Times New Roman"/>
              <a:ea typeface="Calibri"/>
              <a:cs typeface="Times New Roman"/>
            </a:endParaRPr>
          </a:p>
          <a:p>
            <a:pPr algn="ctr">
              <a:lnSpc>
                <a:spcPct val="200000"/>
              </a:lnSpc>
              <a:spcAft>
                <a:spcPts val="800"/>
              </a:spcAft>
            </a:pPr>
            <a:r>
              <a:rPr lang="en-IN" sz="2000" b="1" dirty="0">
                <a:latin typeface="Times New Roman"/>
                <a:ea typeface="Calibri" panose="020F0502020204030204" pitchFamily="34" charset="0"/>
                <a:cs typeface="Times New Roman"/>
              </a:rPr>
              <a:t>BMHP6009</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200000"/>
              </a:lnSpc>
              <a:spcAft>
                <a:spcPts val="800"/>
              </a:spcAft>
            </a:pPr>
            <a:r>
              <a:rPr lang="en-IN" sz="2000" dirty="0">
                <a:effectLst/>
                <a:latin typeface="Times New Roman"/>
                <a:ea typeface="Calibri" panose="020F0502020204030204" pitchFamily="34" charset="0"/>
                <a:cs typeface="Times New Roman"/>
              </a:rPr>
              <a:t>Student name –</a:t>
            </a:r>
            <a:r>
              <a:rPr lang="en-IN" sz="2000" dirty="0">
                <a:latin typeface="Times New Roman"/>
                <a:ea typeface="Calibri" panose="020F0502020204030204" pitchFamily="34" charset="0"/>
                <a:cs typeface="Times New Roman"/>
              </a:rPr>
              <a:t>Ophelia chase</a:t>
            </a:r>
            <a:endParaRPr lang="en-IN" sz="200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200000"/>
              </a:lnSpc>
              <a:spcAft>
                <a:spcPts val="800"/>
              </a:spcAft>
            </a:pPr>
            <a:r>
              <a:rPr lang="en-IN" sz="2000" dirty="0">
                <a:effectLst/>
                <a:latin typeface="Times New Roman"/>
                <a:ea typeface="Calibri" panose="020F0502020204030204" pitchFamily="34" charset="0"/>
                <a:cs typeface="Times New Roman"/>
              </a:rPr>
              <a:t>Student ID - </a:t>
            </a:r>
            <a:r>
              <a:rPr lang="en-IN" sz="2000" dirty="0">
                <a:latin typeface="Times New Roman"/>
                <a:ea typeface="Calibri" panose="020F0502020204030204" pitchFamily="34" charset="0"/>
                <a:cs typeface="Times New Roman"/>
              </a:rPr>
              <a:t>2020346</a:t>
            </a:r>
            <a:endParaRPr lang="en-IN" sz="200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6" name="Picture 2" descr="A Comprehensive Guide to Understanding Health and Social Care By  OnlineAssignmentsHelp.com – Careers Aid">
            <a:extLst>
              <a:ext uri="{FF2B5EF4-FFF2-40B4-BE49-F238E27FC236}">
                <a16:creationId xmlns:a16="http://schemas.microsoft.com/office/drawing/2014/main" id="{BB4E4159-AEC9-F0EE-0FF0-42A905A91E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79268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6282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AABD8-B900-0F2E-EBEA-9C0452D75286}"/>
              </a:ext>
            </a:extLst>
          </p:cNvPr>
          <p:cNvSpPr>
            <a:spLocks noGrp="1"/>
          </p:cNvSpPr>
          <p:nvPr>
            <p:ph type="title"/>
          </p:nvPr>
        </p:nvSpPr>
        <p:spPr>
          <a:xfrm>
            <a:off x="598358" y="18255"/>
            <a:ext cx="10515600" cy="1325563"/>
          </a:xfrm>
        </p:spPr>
        <p:txBody>
          <a:bodyPr>
            <a:normAutofit/>
          </a:bodyPr>
          <a:lstStyle/>
          <a:p>
            <a: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96F3D772-0463-B320-8678-2537F4EDEE4C}"/>
              </a:ext>
            </a:extLst>
          </p:cNvPr>
          <p:cNvSpPr>
            <a:spLocks noGrp="1"/>
          </p:cNvSpPr>
          <p:nvPr>
            <p:ph idx="1"/>
          </p:nvPr>
        </p:nvSpPr>
        <p:spPr>
          <a:xfrm>
            <a:off x="598358" y="1196038"/>
            <a:ext cx="6656882" cy="5661962"/>
          </a:xfrm>
        </p:spPr>
        <p:txBody>
          <a:bodyPr vert="horz" lIns="91440" tIns="45720" rIns="91440" bIns="45720" rtlCol="0" anchor="t">
            <a:normAutofit/>
          </a:bodyPr>
          <a:lstStyle/>
          <a:p>
            <a:pPr algn="just">
              <a:lnSpc>
                <a:spcPct val="150000"/>
              </a:lnSpc>
              <a:spcAft>
                <a:spcPts val="800"/>
              </a:spcAft>
            </a:pPr>
            <a:r>
              <a:rPr lang="en-IN" sz="1800" dirty="0">
                <a:effectLst/>
                <a:latin typeface="Arial Nova"/>
                <a:ea typeface="Calibri" panose="020F0502020204030204" pitchFamily="34" charset="0"/>
                <a:cs typeface="Times New Roman"/>
              </a:rPr>
              <a:t>This presentation will discuss the concept of end life care for </a:t>
            </a:r>
            <a:r>
              <a:rPr lang="en-IN" sz="1800" dirty="0">
                <a:latin typeface="Arial Nova"/>
                <a:ea typeface="Calibri" panose="020F0502020204030204" pitchFamily="34" charset="0"/>
                <a:cs typeface="Times New Roman"/>
              </a:rPr>
              <a:t>older </a:t>
            </a:r>
            <a:r>
              <a:rPr lang="en-IN" sz="1800" dirty="0">
                <a:effectLst/>
                <a:latin typeface="Arial Nova"/>
                <a:ea typeface="Calibri" panose="020F0502020204030204" pitchFamily="34" charset="0"/>
                <a:cs typeface="Times New Roman"/>
              </a:rPr>
              <a:t> people.</a:t>
            </a:r>
            <a:r>
              <a:rPr lang="en-IN" sz="1800" dirty="0">
                <a:latin typeface="Arial Nova"/>
                <a:ea typeface="Calibri" panose="020F0502020204030204" pitchFamily="34" charset="0"/>
                <a:cs typeface="Times New Roman"/>
              </a:rPr>
              <a:t> </a:t>
            </a: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panose="020F0502020204030204" pitchFamily="34" charset="0"/>
                <a:cs typeface="Times New Roman"/>
              </a:rPr>
              <a:t>Different types of support and care </a:t>
            </a:r>
            <a:r>
              <a:rPr lang="en-IN" sz="1800" dirty="0">
                <a:latin typeface="Arial Nova"/>
                <a:ea typeface="Calibri" panose="020F0502020204030204" pitchFamily="34" charset="0"/>
                <a:cs typeface="Times New Roman"/>
              </a:rPr>
              <a:t>homes</a:t>
            </a:r>
            <a:r>
              <a:rPr lang="en-IN" sz="1800" dirty="0">
                <a:effectLst/>
                <a:latin typeface="Arial Nova"/>
                <a:ea typeface="Calibri" panose="020F0502020204030204" pitchFamily="34" charset="0"/>
                <a:cs typeface="Times New Roman"/>
              </a:rPr>
              <a:t> and hospitality treatment for old people will be outlined here. A gap between availability and need for old people will be illustrated here.</a:t>
            </a:r>
            <a:r>
              <a:rPr lang="en-IN" sz="1800" dirty="0">
                <a:latin typeface="Arial Nova"/>
                <a:ea typeface="Calibri" panose="020F0502020204030204" pitchFamily="34" charset="0"/>
                <a:cs typeface="Times New Roman"/>
              </a:rPr>
              <a:t> </a:t>
            </a: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panose="020F0502020204030204" pitchFamily="34" charset="0"/>
                <a:cs typeface="Times New Roman"/>
              </a:rPr>
              <a:t>This presentation will also discuss the ageing theories and legislation policy regarding the end care life. The theorem of DNR and living will mention in this presentation.</a:t>
            </a:r>
            <a:r>
              <a:rPr lang="en-IN" sz="1800" dirty="0">
                <a:latin typeface="Arial Nova"/>
                <a:ea typeface="Calibri" panose="020F0502020204030204" pitchFamily="34" charset="0"/>
                <a:cs typeface="Times New Roman"/>
              </a:rPr>
              <a:t> </a:t>
            </a:r>
            <a:endParaRPr lang="en-IN" sz="1800" dirty="0">
              <a:effectLst/>
              <a:latin typeface="Arial Nova"/>
              <a:ea typeface="Calibri" panose="020F0502020204030204" pitchFamily="34" charset="0"/>
              <a:cs typeface="Times New Roman" panose="02020603050405020304" pitchFamily="18" charset="0"/>
            </a:endParaRPr>
          </a:p>
          <a:p>
            <a:pPr>
              <a:lnSpc>
                <a:spcPct val="150000"/>
              </a:lnSpc>
            </a:pPr>
            <a:endParaRPr lang="en-IN" dirty="0"/>
          </a:p>
        </p:txBody>
      </p:sp>
      <p:pic>
        <p:nvPicPr>
          <p:cNvPr id="1026" name="Picture 2" descr="Providing Care and Comfort at the End of Life | National Institute on Aging">
            <a:extLst>
              <a:ext uri="{FF2B5EF4-FFF2-40B4-BE49-F238E27FC236}">
                <a16:creationId xmlns:a16="http://schemas.microsoft.com/office/drawing/2014/main" id="{2487A02F-D05F-9547-B603-06C5638D38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0111" y="1680146"/>
            <a:ext cx="4569814" cy="383623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5081C1C-06AB-6200-8541-F81EB0AFB17C}"/>
              </a:ext>
            </a:extLst>
          </p:cNvPr>
          <p:cNvSpPr txBox="1"/>
          <p:nvPr/>
        </p:nvSpPr>
        <p:spPr>
          <a:xfrm>
            <a:off x="8764250" y="6058737"/>
            <a:ext cx="2349708"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err="1">
                <a:solidFill>
                  <a:srgbClr val="000000"/>
                </a:solidFill>
                <a:effectLst/>
                <a:latin typeface="Times New Roman" panose="02020603050405020304" pitchFamily="18" charset="0"/>
                <a:ea typeface="Calibri" panose="020F0502020204030204" pitchFamily="34" charset="0"/>
              </a:rPr>
              <a:t>Hernon</a:t>
            </a:r>
            <a:r>
              <a:rPr lang="en-IN" sz="1800" dirty="0">
                <a:solidFill>
                  <a:srgbClr val="000000"/>
                </a:solidFill>
                <a:effectLst/>
                <a:latin typeface="Times New Roman" panose="02020603050405020304" pitchFamily="18" charset="0"/>
                <a:ea typeface="Calibri" panose="020F0502020204030204" pitchFamily="34" charset="0"/>
              </a:rPr>
              <a:t>, 2019)</a:t>
            </a:r>
            <a:endParaRPr lang="en-IN" dirty="0"/>
          </a:p>
        </p:txBody>
      </p:sp>
    </p:spTree>
    <p:extLst>
      <p:ext uri="{BB962C8B-B14F-4D97-AF65-F5344CB8AC3E}">
        <p14:creationId xmlns:p14="http://schemas.microsoft.com/office/powerpoint/2010/main" val="3789268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724357-719E-F2D6-9297-5D556BD69EEC}"/>
              </a:ext>
            </a:extLst>
          </p:cNvPr>
          <p:cNvSpPr>
            <a:spLocks noGrp="1"/>
          </p:cNvSpPr>
          <p:nvPr>
            <p:ph type="title"/>
          </p:nvPr>
        </p:nvSpPr>
        <p:spPr>
          <a:xfrm>
            <a:off x="6513788" y="365125"/>
            <a:ext cx="4840010" cy="1807305"/>
          </a:xfrm>
        </p:spPr>
        <p:txBody>
          <a:bodyPr>
            <a:normAutofit/>
          </a:bodyPr>
          <a:lstStyle/>
          <a:p>
            <a:r>
              <a:rPr lang="en-GB" b="1">
                <a:latin typeface="Times New Roman" panose="02020603050405020304" pitchFamily="18" charset="0"/>
                <a:cs typeface="Times New Roman" panose="02020603050405020304" pitchFamily="18" charset="0"/>
              </a:rPr>
              <a:t>Table of contents</a:t>
            </a:r>
            <a:endParaRPr lang="en-IN" b="1">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495C265-CCBE-7C4F-C883-712485097EB4}"/>
              </a:ext>
            </a:extLst>
          </p:cNvPr>
          <p:cNvPicPr>
            <a:picLocks noChangeAspect="1"/>
          </p:cNvPicPr>
          <p:nvPr/>
        </p:nvPicPr>
        <p:blipFill rotWithShape="1">
          <a:blip r:embed="rId2"/>
          <a:srcRect l="5727" r="5085"/>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cene3d>
            <a:camera prst="orthographicFront"/>
            <a:lightRig rig="contrasting" dir="t">
              <a:rot lat="0" lon="0" rev="4200000"/>
            </a:lightRig>
          </a:scene3d>
          <a:sp3d prstMaterial="plastic">
            <a:bevelT w="381000" h="114300" prst="relaxedInset"/>
            <a:contourClr>
              <a:srgbClr val="969696"/>
            </a:contourClr>
          </a:sp3d>
        </p:spPr>
      </p:pic>
      <p:sp>
        <p:nvSpPr>
          <p:cNvPr id="3" name="Content Placeholder 2">
            <a:extLst>
              <a:ext uri="{FF2B5EF4-FFF2-40B4-BE49-F238E27FC236}">
                <a16:creationId xmlns:a16="http://schemas.microsoft.com/office/drawing/2014/main" id="{4E498E7A-E928-0848-B85B-BE0831F27ACA}"/>
              </a:ext>
            </a:extLst>
          </p:cNvPr>
          <p:cNvSpPr>
            <a:spLocks noGrp="1"/>
          </p:cNvSpPr>
          <p:nvPr>
            <p:ph idx="1"/>
          </p:nvPr>
        </p:nvSpPr>
        <p:spPr>
          <a:xfrm>
            <a:off x="6513788" y="2333297"/>
            <a:ext cx="4840010" cy="3843666"/>
          </a:xfrm>
        </p:spPr>
        <p:txBody>
          <a:bodyPr vert="horz" lIns="91440" tIns="45720" rIns="91440" bIns="45720" rtlCol="0" anchor="t">
            <a:normAutofit fontScale="92500"/>
          </a:bodyPr>
          <a:lstStyle/>
          <a:p>
            <a:r>
              <a:rPr lang="en-GB" sz="1100" dirty="0">
                <a:latin typeface="Arial Nova"/>
                <a:cs typeface="Times New Roman"/>
              </a:rPr>
              <a:t>Introduction………………………………………………………………..3</a:t>
            </a:r>
          </a:p>
          <a:p>
            <a:r>
              <a:rPr lang="en-IN" sz="1100" dirty="0">
                <a:effectLst/>
                <a:latin typeface="Arial Nova"/>
                <a:ea typeface="Times New Roman" panose="02020603050405020304" pitchFamily="18" charset="0"/>
                <a:cs typeface="Times New Roman"/>
              </a:rPr>
              <a:t>Concept of end life care</a:t>
            </a:r>
            <a:r>
              <a:rPr lang="en-GB" sz="1100" dirty="0">
                <a:latin typeface="Arial Nova"/>
                <a:cs typeface="Times New Roman"/>
              </a:rPr>
              <a:t> …………………………………………………..4</a:t>
            </a:r>
            <a:endParaRPr lang="en-IN" sz="1100" dirty="0">
              <a:effectLst/>
              <a:latin typeface="Arial Nova"/>
              <a:ea typeface="Times New Roman" panose="02020603050405020304" pitchFamily="18" charset="0"/>
              <a:cs typeface="Times New Roman"/>
            </a:endParaRPr>
          </a:p>
          <a:p>
            <a:r>
              <a:rPr lang="en-IN" sz="1100" dirty="0">
                <a:effectLst/>
                <a:latin typeface="Arial Nova"/>
                <a:ea typeface="Times New Roman" panose="02020603050405020304" pitchFamily="18" charset="0"/>
                <a:cs typeface="Times New Roman"/>
              </a:rPr>
              <a:t>Different types of support and care </a:t>
            </a:r>
            <a:r>
              <a:rPr lang="en-GB" sz="1100" dirty="0">
                <a:latin typeface="Arial Nova"/>
                <a:cs typeface="Times New Roman"/>
              </a:rPr>
              <a:t> ………………………………………5-6 7</a:t>
            </a:r>
            <a:endParaRPr lang="en-IN" sz="1100" dirty="0">
              <a:effectLst/>
              <a:latin typeface="Arial Nova"/>
              <a:ea typeface="Times New Roman" panose="02020603050405020304" pitchFamily="18" charset="0"/>
              <a:cs typeface="Times New Roman"/>
            </a:endParaRPr>
          </a:p>
          <a:p>
            <a:r>
              <a:rPr lang="en-IN" sz="1100" dirty="0">
                <a:effectLst/>
                <a:latin typeface="Arial Nova"/>
                <a:ea typeface="Times New Roman" panose="02020603050405020304" pitchFamily="18" charset="0"/>
                <a:cs typeface="Times New Roman"/>
              </a:rPr>
              <a:t>The gap between the availability and the need for end life care…………..</a:t>
            </a:r>
            <a:r>
              <a:rPr lang="en-IN" sz="1100" dirty="0">
                <a:latin typeface="Arial Nova"/>
                <a:ea typeface="Times New Roman" panose="02020603050405020304" pitchFamily="18" charset="0"/>
                <a:cs typeface="Times New Roman"/>
              </a:rPr>
              <a:t>8</a:t>
            </a:r>
            <a:endParaRPr lang="en-IN" sz="1100" dirty="0">
              <a:effectLst/>
              <a:latin typeface="Arial Nova"/>
              <a:ea typeface="Times New Roman" panose="02020603050405020304" pitchFamily="18" charset="0"/>
              <a:cs typeface="Times New Roman"/>
            </a:endParaRPr>
          </a:p>
          <a:p>
            <a:r>
              <a:rPr lang="en-IN" sz="1100" dirty="0">
                <a:effectLst/>
                <a:latin typeface="Arial Nova"/>
                <a:ea typeface="Times New Roman" panose="02020603050405020304" pitchFamily="18" charset="0"/>
                <a:cs typeface="Times New Roman"/>
              </a:rPr>
              <a:t>Legislation of ageing</a:t>
            </a:r>
            <a:r>
              <a:rPr lang="en-GB" sz="1100" dirty="0">
                <a:latin typeface="Arial Nova"/>
                <a:cs typeface="Times New Roman"/>
              </a:rPr>
              <a:t> ……………………………………………………..9. 10</a:t>
            </a:r>
            <a:endParaRPr lang="en-IN" sz="1100" dirty="0">
              <a:effectLst/>
              <a:latin typeface="Arial Nova"/>
              <a:ea typeface="Times New Roman" panose="02020603050405020304" pitchFamily="18" charset="0"/>
              <a:cs typeface="Times New Roman"/>
            </a:endParaRPr>
          </a:p>
          <a:p>
            <a:r>
              <a:rPr lang="en-IN" sz="1100" dirty="0">
                <a:effectLst/>
                <a:latin typeface="Arial Nova"/>
                <a:ea typeface="Times New Roman" panose="02020603050405020304" pitchFamily="18" charset="0"/>
                <a:cs typeface="Times New Roman"/>
              </a:rPr>
              <a:t>Policy of ageing</a:t>
            </a:r>
            <a:r>
              <a:rPr lang="en-GB" sz="1100" dirty="0">
                <a:latin typeface="Arial Nova"/>
                <a:cs typeface="Times New Roman"/>
              </a:rPr>
              <a:t> ………………………………………………………….11 .12</a:t>
            </a:r>
            <a:endParaRPr lang="en-IN" sz="1100" dirty="0">
              <a:effectLst/>
              <a:latin typeface="Arial Nova"/>
              <a:ea typeface="Times New Roman" panose="02020603050405020304" pitchFamily="18" charset="0"/>
              <a:cs typeface="Times New Roman"/>
            </a:endParaRPr>
          </a:p>
          <a:p>
            <a:r>
              <a:rPr lang="en-IN" sz="1100" dirty="0">
                <a:effectLst/>
                <a:latin typeface="Arial Nova"/>
                <a:ea typeface="Times New Roman" panose="02020603050405020304" pitchFamily="18" charset="0"/>
                <a:cs typeface="Times New Roman"/>
              </a:rPr>
              <a:t>Theories of ageing</a:t>
            </a:r>
            <a:r>
              <a:rPr lang="en-GB" sz="1100" dirty="0">
                <a:latin typeface="Arial Nova"/>
                <a:cs typeface="Times New Roman"/>
              </a:rPr>
              <a:t> ……………………………………………………….13.14</a:t>
            </a:r>
          </a:p>
          <a:p>
            <a:pPr marL="0" indent="0">
              <a:buNone/>
            </a:pPr>
            <a:r>
              <a:rPr lang="en-IN" sz="1100" dirty="0">
                <a:latin typeface="Arial Nova"/>
                <a:cs typeface="Times New Roman"/>
              </a:rPr>
              <a:t>Living will and DNR……………………………………………………………15.16.17</a:t>
            </a:r>
            <a:endParaRPr lang="en-US" sz="1100" dirty="0">
              <a:latin typeface="Arial Nova"/>
              <a:cs typeface="Times New Roman"/>
            </a:endParaRPr>
          </a:p>
          <a:p>
            <a:r>
              <a:rPr lang="en-US" sz="1100" dirty="0">
                <a:latin typeface="Arial Nova"/>
                <a:cs typeface="Times New Roman"/>
              </a:rPr>
              <a:t>Euthanasia…………………………………………………………………18-19</a:t>
            </a:r>
            <a:endParaRPr lang="en-GB" sz="1100" dirty="0">
              <a:latin typeface="Arial Nova"/>
              <a:cs typeface="Times New Roman"/>
            </a:endParaRPr>
          </a:p>
          <a:p>
            <a:r>
              <a:rPr lang="en-US" sz="1100" dirty="0">
                <a:latin typeface="Arial Nova"/>
                <a:cs typeface="Times New Roman"/>
              </a:rPr>
              <a:t>Recommendation.........................................................................................20</a:t>
            </a:r>
          </a:p>
          <a:p>
            <a:r>
              <a:rPr lang="en-GB" sz="1100" dirty="0">
                <a:latin typeface="Arial Nova"/>
                <a:cs typeface="Times New Roman"/>
              </a:rPr>
              <a:t>Conclusion ………………………………………………………………..21</a:t>
            </a:r>
          </a:p>
          <a:p>
            <a:r>
              <a:rPr lang="en-GB" sz="1100" dirty="0">
                <a:latin typeface="Arial Nova"/>
                <a:cs typeface="Times New Roman"/>
              </a:rPr>
              <a:t>References …………</a:t>
            </a:r>
            <a:r>
              <a:rPr lang="en-GB" sz="1100" dirty="0">
                <a:latin typeface="Times New Roman"/>
                <a:cs typeface="Times New Roman"/>
              </a:rPr>
              <a:t>……………………………………………………..22.23</a:t>
            </a:r>
            <a:endParaRPr lang="en-IN" sz="1100" dirty="0">
              <a:latin typeface="Times New Roman"/>
              <a:cs typeface="Times New Roman"/>
            </a:endParaRPr>
          </a:p>
        </p:txBody>
      </p:sp>
    </p:spTree>
    <p:extLst>
      <p:ext uri="{BB962C8B-B14F-4D97-AF65-F5344CB8AC3E}">
        <p14:creationId xmlns:p14="http://schemas.microsoft.com/office/powerpoint/2010/main" val="149993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3AC54-9706-3299-0BBA-2E7A4E61CF67}"/>
              </a:ext>
            </a:extLst>
          </p:cNvPr>
          <p:cNvSpPr>
            <a:spLocks noGrp="1"/>
          </p:cNvSpPr>
          <p:nvPr>
            <p:ph type="title"/>
          </p:nvPr>
        </p:nvSpPr>
        <p:spPr/>
        <p:txBody>
          <a:bodyPr>
            <a:normAutofit/>
          </a:bodyPr>
          <a:lstStyle/>
          <a:p>
            <a: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t>Concept of end life care</a:t>
            </a:r>
            <a:b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971CD882-95EB-751C-C97A-66F1CE435507}"/>
              </a:ext>
            </a:extLst>
          </p:cNvPr>
          <p:cNvSpPr>
            <a:spLocks noGrp="1"/>
          </p:cNvSpPr>
          <p:nvPr>
            <p:ph idx="1"/>
          </p:nvPr>
        </p:nvSpPr>
        <p:spPr>
          <a:xfrm>
            <a:off x="4467069" y="1435880"/>
            <a:ext cx="7546298" cy="5422119"/>
          </a:xfrm>
        </p:spPr>
        <p:txBody>
          <a:bodyPr vert="horz" lIns="91440" tIns="45720" rIns="91440" bIns="45720" rtlCol="0" anchor="t">
            <a:noAutofit/>
          </a:bodyPr>
          <a:lstStyle/>
          <a:p>
            <a:pPr algn="just">
              <a:lnSpc>
                <a:spcPct val="150000"/>
              </a:lnSpc>
              <a:spcAft>
                <a:spcPts val="800"/>
              </a:spcAft>
            </a:pPr>
            <a:endParaRPr lang="en-IN" sz="1800" dirty="0">
              <a:latin typeface="Arial Nova"/>
              <a:ea typeface="Calibri" panose="020F0502020204030204" pitchFamily="34" charset="0"/>
              <a:cs typeface="Times New Roman"/>
            </a:endParaRPr>
          </a:p>
          <a:p>
            <a:pPr algn="just"/>
            <a:r>
              <a:rPr lang="en-IN" sz="1600" dirty="0">
                <a:latin typeface="Arial Nova"/>
                <a:ea typeface="+mn-lt"/>
                <a:cs typeface="+mn-lt"/>
              </a:rPr>
              <a:t>End of life care is support for people who are in the last months or years of their life.</a:t>
            </a:r>
            <a:endParaRPr lang="en-IN" sz="1600" dirty="0">
              <a:latin typeface="Arial Nova"/>
              <a:cs typeface="Times New Roman"/>
            </a:endParaRPr>
          </a:p>
          <a:p>
            <a:pPr algn="just">
              <a:lnSpc>
                <a:spcPct val="150000"/>
              </a:lnSpc>
              <a:spcAft>
                <a:spcPts val="800"/>
              </a:spcAft>
            </a:pPr>
            <a:r>
              <a:rPr lang="en-IN" sz="1600" dirty="0">
                <a:effectLst/>
                <a:latin typeface="Arial Nova"/>
                <a:ea typeface="Calibri" panose="020F0502020204030204" pitchFamily="34" charset="0"/>
                <a:cs typeface="Times New Roman"/>
              </a:rPr>
              <a:t>The concept of end life care is related to the social, emotional and physical support for a patient. The main purpose of this concept is to reduce pain and other issues with suitable actions.</a:t>
            </a:r>
            <a:r>
              <a:rPr lang="en-IN" sz="1600" dirty="0">
                <a:latin typeface="Arial Nova"/>
                <a:ea typeface="Calibri" panose="020F0502020204030204" pitchFamily="34" charset="0"/>
                <a:cs typeface="Times New Roman"/>
              </a:rPr>
              <a:t> </a:t>
            </a:r>
            <a:endParaRPr lang="en-IN" sz="16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600" dirty="0">
                <a:latin typeface="Arial Nova"/>
                <a:ea typeface="+mn-lt"/>
                <a:cs typeface="+mn-lt"/>
              </a:rPr>
              <a:t> </a:t>
            </a:r>
            <a:r>
              <a:rPr lang="en-IN" sz="1600" b="1" u="sng" dirty="0">
                <a:latin typeface="Arial Nova"/>
                <a:ea typeface="+mn-lt"/>
                <a:cs typeface="+mn-lt"/>
              </a:rPr>
              <a:t>Palliative care</a:t>
            </a:r>
            <a:r>
              <a:rPr lang="en-IN" sz="1600" dirty="0">
                <a:latin typeface="Arial Nova"/>
                <a:ea typeface="+mn-lt"/>
                <a:cs typeface="+mn-lt"/>
              </a:rPr>
              <a:t> If you have an illness that cannot be cured, palliative care makes sure you are as comfortable as possible by managing your pain and other distressing symptoms. It also involves psychological, social and spiritual support for you and your family or carers. This is called a holistic approach, because it deals with you as a "whole" person, not just your illness or symptoms. (nhs.uk)</a:t>
            </a:r>
            <a:endParaRPr lang="en-IN" sz="16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endParaRPr lang="en-IN" sz="1600" dirty="0">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600" dirty="0">
                <a:effectLst/>
                <a:latin typeface="Arial Nova"/>
                <a:ea typeface="Calibri" panose="020F0502020204030204" pitchFamily="34" charset="0"/>
                <a:cs typeface="Times New Roman"/>
              </a:rPr>
              <a:t>With the help of this strategy, the willing power of the people who are near death is enhanced and they </a:t>
            </a:r>
            <a:r>
              <a:rPr lang="en-IN" sz="1600" dirty="0">
                <a:latin typeface="Arial Nova"/>
                <a:ea typeface="Calibri" panose="020F0502020204030204" pitchFamily="34" charset="0"/>
                <a:cs typeface="Times New Roman"/>
              </a:rPr>
              <a:t>can</a:t>
            </a:r>
            <a:r>
              <a:rPr lang="en-IN" sz="1600" dirty="0">
                <a:effectLst/>
                <a:latin typeface="Arial Nova"/>
                <a:ea typeface="Calibri" panose="020F0502020204030204" pitchFamily="34" charset="0"/>
                <a:cs typeface="Times New Roman"/>
              </a:rPr>
              <a:t> live the rest of life peacefully.</a:t>
            </a:r>
            <a:r>
              <a:rPr lang="en-IN" sz="1600" dirty="0">
                <a:latin typeface="Arial Nova"/>
                <a:ea typeface="Calibri" panose="020F0502020204030204" pitchFamily="34" charset="0"/>
                <a:cs typeface="Times New Roman"/>
              </a:rPr>
              <a:t> </a:t>
            </a:r>
            <a:endParaRPr lang="en-IN" sz="16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endParaRPr lang="en-IN" sz="16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600" dirty="0">
                <a:effectLst/>
                <a:latin typeface="Arial Nova"/>
                <a:ea typeface="Calibri" panose="020F0502020204030204" pitchFamily="34" charset="0"/>
                <a:cs typeface="Times New Roman"/>
              </a:rPr>
              <a:t>The strategy of end life care helps </a:t>
            </a:r>
            <a:r>
              <a:rPr lang="en-IN" sz="1600" dirty="0">
                <a:latin typeface="Arial Nova"/>
                <a:ea typeface="Calibri" panose="020F0502020204030204" pitchFamily="34" charset="0"/>
                <a:cs typeface="Times New Roman"/>
              </a:rPr>
              <a:t>older</a:t>
            </a:r>
            <a:r>
              <a:rPr lang="en-IN" sz="1600" dirty="0">
                <a:effectLst/>
                <a:latin typeface="Arial Nova"/>
                <a:ea typeface="Calibri" panose="020F0502020204030204" pitchFamily="34" charset="0"/>
                <a:cs typeface="Times New Roman"/>
              </a:rPr>
              <a:t> people to do their tasks properly by providing help or support</a:t>
            </a:r>
            <a:r>
              <a:rPr lang="en-IN" sz="1600" dirty="0">
                <a:latin typeface="Arial Nova"/>
                <a:ea typeface="Calibri" panose="020F0502020204030204" pitchFamily="34" charset="0"/>
                <a:cs typeface="Times New Roman"/>
              </a:rPr>
              <a:t> (Hernon, 2019)</a:t>
            </a:r>
          </a:p>
          <a:p>
            <a:pPr algn="just">
              <a:lnSpc>
                <a:spcPct val="150000"/>
              </a:lnSpc>
              <a:spcAft>
                <a:spcPts val="800"/>
              </a:spcAft>
            </a:pPr>
            <a:endParaRPr lang="en-IN" sz="1600" dirty="0">
              <a:latin typeface="Arial Nova"/>
              <a:cs typeface="Times New Roman"/>
            </a:endParaRPr>
          </a:p>
        </p:txBody>
      </p:sp>
      <p:pic>
        <p:nvPicPr>
          <p:cNvPr id="4" name="Picture 3">
            <a:extLst>
              <a:ext uri="{FF2B5EF4-FFF2-40B4-BE49-F238E27FC236}">
                <a16:creationId xmlns:a16="http://schemas.microsoft.com/office/drawing/2014/main" id="{8C178ACC-5B9F-C4B3-FEC5-EF21E03F33A3}"/>
              </a:ext>
            </a:extLst>
          </p:cNvPr>
          <p:cNvPicPr>
            <a:picLocks noChangeAspect="1"/>
          </p:cNvPicPr>
          <p:nvPr/>
        </p:nvPicPr>
        <p:blipFill>
          <a:blip r:embed="rId3"/>
          <a:stretch>
            <a:fillRect/>
          </a:stretch>
        </p:blipFill>
        <p:spPr>
          <a:xfrm>
            <a:off x="178633" y="1313252"/>
            <a:ext cx="4288436" cy="463784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E313D675-E956-8E3C-8D2F-17344DB83DE9}"/>
              </a:ext>
            </a:extLst>
          </p:cNvPr>
          <p:cNvSpPr txBox="1"/>
          <p:nvPr/>
        </p:nvSpPr>
        <p:spPr>
          <a:xfrm>
            <a:off x="1387839" y="6123543"/>
            <a:ext cx="1780082"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Walker, 2019)</a:t>
            </a:r>
            <a:endParaRPr lang="en-IN" dirty="0"/>
          </a:p>
        </p:txBody>
      </p:sp>
    </p:spTree>
    <p:extLst>
      <p:ext uri="{BB962C8B-B14F-4D97-AF65-F5344CB8AC3E}">
        <p14:creationId xmlns:p14="http://schemas.microsoft.com/office/powerpoint/2010/main" val="463103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8B7D1-B82E-2CD6-458D-21C04FBF2A6F}"/>
              </a:ext>
            </a:extLst>
          </p:cNvPr>
          <p:cNvSpPr>
            <a:spLocks noGrp="1"/>
          </p:cNvSpPr>
          <p:nvPr>
            <p:ph type="title"/>
          </p:nvPr>
        </p:nvSpPr>
        <p:spPr/>
        <p:txBody>
          <a:bodyPr>
            <a:normAutofit/>
          </a:bodyPr>
          <a:lstStyle/>
          <a:p>
            <a: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t>Different types of support and care </a:t>
            </a:r>
            <a:b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39C32B22-7D62-89D1-29E5-15990C6E9AC8}"/>
              </a:ext>
            </a:extLst>
          </p:cNvPr>
          <p:cNvSpPr>
            <a:spLocks noGrp="1"/>
          </p:cNvSpPr>
          <p:nvPr>
            <p:ph idx="1"/>
          </p:nvPr>
        </p:nvSpPr>
        <p:spPr>
          <a:xfrm>
            <a:off x="643328" y="1253330"/>
            <a:ext cx="6611911" cy="5604669"/>
          </a:xfrm>
        </p:spPr>
        <p:txBody>
          <a:bodyPr vert="horz" lIns="91440" tIns="45720" rIns="91440" bIns="45720" rtlCol="0" anchor="t">
            <a:normAutofit/>
          </a:bodyPr>
          <a:lstStyle/>
          <a:p>
            <a:pPr marL="0" indent="0" algn="just">
              <a:lnSpc>
                <a:spcPct val="200000"/>
              </a:lnSpc>
              <a:spcAft>
                <a:spcPts val="800"/>
              </a:spcAft>
              <a:buNone/>
            </a:pPr>
            <a:r>
              <a:rPr lang="en-IN" sz="1800" b="1" dirty="0">
                <a:effectLst/>
                <a:latin typeface="Times New Roman"/>
                <a:ea typeface="Calibri" panose="020F0502020204030204" pitchFamily="34" charset="0"/>
                <a:cs typeface="Times New Roman"/>
              </a:rPr>
              <a:t>H</a:t>
            </a:r>
            <a:r>
              <a:rPr lang="en-IN" sz="1800" b="1" dirty="0">
                <a:effectLst/>
                <a:latin typeface="Arial Nova"/>
                <a:ea typeface="Calibri" panose="020F0502020204030204" pitchFamily="34" charset="0"/>
                <a:cs typeface="Times New Roman"/>
              </a:rPr>
              <a:t>ome-based care</a:t>
            </a:r>
            <a:endParaRPr lang="en-IN" sz="1800">
              <a:effectLst/>
              <a:latin typeface="Arial Nova"/>
              <a:ea typeface="Calibri" panose="020F0502020204030204" pitchFamily="34" charset="0"/>
              <a:cs typeface="Times New Roman"/>
            </a:endParaRPr>
          </a:p>
          <a:p>
            <a:pPr algn="just">
              <a:lnSpc>
                <a:spcPct val="160000"/>
              </a:lnSpc>
              <a:spcAft>
                <a:spcPts val="800"/>
              </a:spcAft>
            </a:pPr>
            <a:r>
              <a:rPr lang="en-IN" sz="1800" dirty="0">
                <a:effectLst/>
                <a:latin typeface="Arial Nova"/>
                <a:ea typeface="Calibri"/>
                <a:cs typeface="Times New Roman"/>
              </a:rPr>
              <a:t>Home-based care is </a:t>
            </a:r>
            <a:r>
              <a:rPr lang="en-IN" sz="1800" dirty="0">
                <a:latin typeface="Arial Nova"/>
                <a:ea typeface="Calibri"/>
                <a:cs typeface="Times New Roman"/>
              </a:rPr>
              <a:t>useful for</a:t>
            </a:r>
            <a:r>
              <a:rPr lang="en-IN" sz="1800" dirty="0">
                <a:effectLst/>
                <a:latin typeface="Arial Nova"/>
                <a:ea typeface="Calibri"/>
                <a:cs typeface="Times New Roman"/>
              </a:rPr>
              <a:t> the family members to </a:t>
            </a:r>
            <a:r>
              <a:rPr lang="en-IN" sz="1800" dirty="0">
                <a:latin typeface="Arial Nova"/>
                <a:ea typeface="Calibri"/>
                <a:cs typeface="Times New Roman"/>
              </a:rPr>
              <a:t>help accept</a:t>
            </a:r>
            <a:r>
              <a:rPr lang="en-IN" sz="1800" dirty="0">
                <a:effectLst/>
                <a:latin typeface="Arial Nova"/>
                <a:ea typeface="Calibri"/>
                <a:cs typeface="Times New Roman"/>
              </a:rPr>
              <a:t> the death of an individual. Palliative care is suggested to the patient who has limited time.</a:t>
            </a:r>
            <a:r>
              <a:rPr lang="en-IN" sz="1800" dirty="0">
                <a:latin typeface="Arial Nova"/>
                <a:ea typeface="Calibri"/>
                <a:cs typeface="Times New Roman"/>
              </a:rPr>
              <a:t> </a:t>
            </a:r>
            <a:endParaRPr lang="en-IN" sz="1800" dirty="0">
              <a:effectLst/>
              <a:latin typeface="Arial Nova"/>
              <a:ea typeface="Calibri"/>
              <a:cs typeface="Times New Roman" panose="02020603050405020304" pitchFamily="18" charset="0"/>
            </a:endParaRPr>
          </a:p>
          <a:p>
            <a:pPr algn="just">
              <a:lnSpc>
                <a:spcPct val="160000"/>
              </a:lnSpc>
              <a:spcAft>
                <a:spcPts val="800"/>
              </a:spcAft>
            </a:pPr>
            <a:r>
              <a:rPr lang="en-IN" sz="1800" dirty="0">
                <a:effectLst/>
                <a:latin typeface="Arial Nova"/>
                <a:ea typeface="Calibri"/>
                <a:cs typeface="Times New Roman"/>
              </a:rPr>
              <a:t>An individual </a:t>
            </a:r>
            <a:r>
              <a:rPr lang="en-IN" sz="1800" dirty="0">
                <a:latin typeface="Arial Nova"/>
                <a:ea typeface="Calibri"/>
                <a:cs typeface="Times New Roman"/>
              </a:rPr>
              <a:t>may</a:t>
            </a:r>
            <a:r>
              <a:rPr lang="en-IN" sz="1800" dirty="0">
                <a:effectLst/>
                <a:latin typeface="Arial Nova"/>
                <a:ea typeface="Calibri"/>
                <a:cs typeface="Times New Roman"/>
              </a:rPr>
              <a:t> better when they are </a:t>
            </a:r>
            <a:r>
              <a:rPr lang="en-IN" sz="1800" dirty="0">
                <a:latin typeface="Arial Nova"/>
                <a:ea typeface="Calibri"/>
                <a:cs typeface="Times New Roman"/>
              </a:rPr>
              <a:t>looked after at</a:t>
            </a:r>
            <a:r>
              <a:rPr lang="en-IN" sz="1800" dirty="0">
                <a:effectLst/>
                <a:latin typeface="Arial Nova"/>
                <a:ea typeface="Calibri"/>
                <a:cs typeface="Times New Roman"/>
              </a:rPr>
              <a:t> home by their close ones</a:t>
            </a:r>
            <a:r>
              <a:rPr lang="en-IN" sz="1800" dirty="0">
                <a:latin typeface="Arial Nova"/>
                <a:ea typeface="Calibri"/>
                <a:cs typeface="Times New Roman"/>
              </a:rPr>
              <a:t> and carers</a:t>
            </a:r>
            <a:r>
              <a:rPr lang="en-IN" sz="1800" dirty="0">
                <a:effectLst/>
                <a:latin typeface="Arial Nova"/>
                <a:ea typeface="Calibri"/>
                <a:cs typeface="Times New Roman"/>
              </a:rPr>
              <a:t>. Palliative care provides safety and privacy for the patients at home.</a:t>
            </a:r>
            <a:r>
              <a:rPr lang="en-IN" sz="1800" dirty="0">
                <a:latin typeface="Arial Nova"/>
                <a:ea typeface="Calibri"/>
                <a:cs typeface="Times New Roman"/>
              </a:rPr>
              <a:t> </a:t>
            </a:r>
            <a:endParaRPr lang="en-IN" sz="1800" dirty="0">
              <a:effectLst/>
              <a:latin typeface="Arial Nova"/>
              <a:ea typeface="Calibri"/>
              <a:cs typeface="Times New Roman" panose="02020603050405020304" pitchFamily="18" charset="0"/>
            </a:endParaRPr>
          </a:p>
          <a:p>
            <a:pPr algn="just">
              <a:lnSpc>
                <a:spcPct val="160000"/>
              </a:lnSpc>
              <a:spcAft>
                <a:spcPts val="800"/>
              </a:spcAft>
            </a:pPr>
            <a:r>
              <a:rPr lang="en-IN" sz="1800" dirty="0">
                <a:effectLst/>
                <a:latin typeface="Arial Nova"/>
                <a:ea typeface="Calibri" panose="020F0502020204030204" pitchFamily="34" charset="0"/>
                <a:cs typeface="Times New Roman"/>
              </a:rPr>
              <a:t>This process is also helpful for the family to accept the situation of death. A team recommended that are trained well such as nurses, doctors or social staff.</a:t>
            </a:r>
            <a:r>
              <a:rPr lang="en-IN" sz="1800" dirty="0">
                <a:latin typeface="Arial Nova"/>
                <a:ea typeface="Calibri" panose="020F0502020204030204" pitchFamily="34" charset="0"/>
                <a:cs typeface="Times New Roman"/>
              </a:rPr>
              <a:t> </a:t>
            </a:r>
            <a:endParaRPr lang="en-IN" sz="1800">
              <a:latin typeface="Arial Nova"/>
            </a:endParaRPr>
          </a:p>
        </p:txBody>
      </p:sp>
      <p:pic>
        <p:nvPicPr>
          <p:cNvPr id="4" name="Picture 3">
            <a:extLst>
              <a:ext uri="{FF2B5EF4-FFF2-40B4-BE49-F238E27FC236}">
                <a16:creationId xmlns:a16="http://schemas.microsoft.com/office/drawing/2014/main" id="{CC27D690-B9C1-FD72-9C3C-09410561B69F}"/>
              </a:ext>
            </a:extLst>
          </p:cNvPr>
          <p:cNvPicPr>
            <a:picLocks noChangeAspect="1"/>
          </p:cNvPicPr>
          <p:nvPr/>
        </p:nvPicPr>
        <p:blipFill rotWithShape="1">
          <a:blip r:embed="rId3"/>
          <a:srcRect b="15014"/>
          <a:stretch/>
        </p:blipFill>
        <p:spPr>
          <a:xfrm>
            <a:off x="7450111" y="1253330"/>
            <a:ext cx="4448410" cy="45778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ED231ADF-9C78-4919-009F-119EB26560D4}"/>
              </a:ext>
            </a:extLst>
          </p:cNvPr>
          <p:cNvSpPr txBox="1"/>
          <p:nvPr/>
        </p:nvSpPr>
        <p:spPr>
          <a:xfrm>
            <a:off x="9447552" y="6123543"/>
            <a:ext cx="1705131"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Bell, 2022)</a:t>
            </a:r>
            <a:endParaRPr lang="en-IN" dirty="0"/>
          </a:p>
        </p:txBody>
      </p:sp>
    </p:spTree>
    <p:extLst>
      <p:ext uri="{BB962C8B-B14F-4D97-AF65-F5344CB8AC3E}">
        <p14:creationId xmlns:p14="http://schemas.microsoft.com/office/powerpoint/2010/main" val="13167669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DAE5A-B681-8EB8-8446-90B49E784A26}"/>
              </a:ext>
            </a:extLst>
          </p:cNvPr>
          <p:cNvSpPr>
            <a:spLocks noGrp="1"/>
          </p:cNvSpPr>
          <p:nvPr>
            <p:ph type="title"/>
          </p:nvPr>
        </p:nvSpPr>
        <p:spPr>
          <a:xfrm>
            <a:off x="673308" y="18255"/>
            <a:ext cx="10515600" cy="1325563"/>
          </a:xfrm>
        </p:spPr>
        <p:txBody>
          <a:bodyPr>
            <a:normAutofit/>
          </a:bodyPr>
          <a:lstStyle/>
          <a:p>
            <a:r>
              <a:rPr lang="en-GB" sz="3200" b="1" dirty="0">
                <a:latin typeface="Times New Roman"/>
                <a:cs typeface="Times New Roman"/>
              </a:rPr>
              <a:t>Hospice care</a:t>
            </a:r>
            <a:endParaRPr lang="en-GB"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E461605-296F-6DE0-A050-CA43AC8F1979}"/>
              </a:ext>
            </a:extLst>
          </p:cNvPr>
          <p:cNvSpPr>
            <a:spLocks noGrp="1"/>
          </p:cNvSpPr>
          <p:nvPr>
            <p:ph idx="1"/>
          </p:nvPr>
        </p:nvSpPr>
        <p:spPr>
          <a:xfrm>
            <a:off x="4309414" y="489851"/>
            <a:ext cx="7621421" cy="5929478"/>
          </a:xfrm>
        </p:spPr>
        <p:txBody>
          <a:bodyPr vert="horz" lIns="91440" tIns="45720" rIns="91440" bIns="45720" rtlCol="0" anchor="t">
            <a:normAutofit lnSpcReduction="10000"/>
          </a:bodyPr>
          <a:lstStyle/>
          <a:p>
            <a:pPr marL="0" indent="0" algn="just">
              <a:lnSpc>
                <a:spcPct val="200000"/>
              </a:lnSpc>
              <a:spcAft>
                <a:spcPts val="800"/>
              </a:spcAft>
              <a:buNone/>
            </a:pPr>
            <a:endParaRPr lang="en-IN"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latin typeface="Arial Nova"/>
                <a:ea typeface="Calibri"/>
                <a:cs typeface="Times New Roman"/>
              </a:rPr>
              <a:t>Many people</a:t>
            </a:r>
            <a:r>
              <a:rPr lang="en-IN" sz="1800" dirty="0">
                <a:effectLst/>
                <a:latin typeface="Arial Nova"/>
                <a:ea typeface="Calibri"/>
                <a:cs typeface="Times New Roman"/>
              </a:rPr>
              <a:t> choose hospice care at the end of their life. This care focuses on the quality </a:t>
            </a:r>
            <a:r>
              <a:rPr lang="en-IN" sz="1800" dirty="0">
                <a:latin typeface="Arial Nova"/>
                <a:ea typeface="Calibri"/>
                <a:cs typeface="Times New Roman"/>
              </a:rPr>
              <a:t>of life and</a:t>
            </a:r>
            <a:r>
              <a:rPr lang="en-IN" sz="1800" dirty="0">
                <a:effectLst/>
                <a:latin typeface="Arial Nova"/>
                <a:ea typeface="Calibri"/>
                <a:cs typeface="Times New Roman"/>
              </a:rPr>
              <a:t> care of the patient at the end of life.</a:t>
            </a:r>
            <a:r>
              <a:rPr lang="en-IN" sz="1800" dirty="0">
                <a:latin typeface="Arial Nova"/>
                <a:ea typeface="Calibri"/>
                <a:cs typeface="Times New Roman"/>
              </a:rPr>
              <a:t> </a:t>
            </a:r>
            <a:endParaRPr lang="en-IN" sz="1800" dirty="0">
              <a:effectLst/>
              <a:latin typeface="Arial Nova"/>
              <a:ea typeface="Calibri"/>
              <a:cs typeface="Times New Roman" panose="02020603050405020304" pitchFamily="18" charset="0"/>
            </a:endParaRPr>
          </a:p>
          <a:p>
            <a:pPr algn="just">
              <a:lnSpc>
                <a:spcPct val="150000"/>
              </a:lnSpc>
              <a:spcAft>
                <a:spcPts val="800"/>
              </a:spcAft>
            </a:pP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a:cs typeface="Times New Roman"/>
              </a:rPr>
              <a:t>Sometimes, chronic disease cannot be treated</a:t>
            </a:r>
            <a:r>
              <a:rPr lang="en-IN" sz="1800" dirty="0">
                <a:latin typeface="Arial Nova"/>
                <a:ea typeface="Calibri"/>
                <a:cs typeface="Times New Roman"/>
              </a:rPr>
              <a:t>,</a:t>
            </a:r>
            <a:r>
              <a:rPr lang="en-IN" sz="1800" dirty="0">
                <a:effectLst/>
                <a:latin typeface="Arial Nova"/>
                <a:ea typeface="Calibri"/>
                <a:cs typeface="Times New Roman"/>
              </a:rPr>
              <a:t> and the patient did not want to go through with physical treatment.</a:t>
            </a:r>
            <a:r>
              <a:rPr lang="en-IN" sz="1800" dirty="0">
                <a:latin typeface="Arial Nova"/>
                <a:ea typeface="Calibri"/>
                <a:cs typeface="Times New Roman"/>
              </a:rPr>
              <a:t> </a:t>
            </a:r>
            <a:endParaRPr lang="en-IN" sz="1800">
              <a:effectLst/>
              <a:latin typeface="Arial Nova"/>
              <a:ea typeface="Calibri"/>
              <a:cs typeface="Times New Roman" panose="02020603050405020304" pitchFamily="18" charset="0"/>
            </a:endParaRPr>
          </a:p>
          <a:p>
            <a:pPr algn="just">
              <a:lnSpc>
                <a:spcPct val="150000"/>
              </a:lnSpc>
              <a:spcAft>
                <a:spcPts val="800"/>
              </a:spcAft>
            </a:pP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a:cs typeface="Times New Roman"/>
              </a:rPr>
              <a:t>The main objective of hospice care is to</a:t>
            </a:r>
            <a:r>
              <a:rPr lang="en-IN" sz="1800" dirty="0">
                <a:latin typeface="Arial Nova"/>
                <a:ea typeface="Calibri"/>
                <a:cs typeface="Times New Roman"/>
              </a:rPr>
              <a:t> manage  </a:t>
            </a:r>
            <a:r>
              <a:rPr lang="en-IN" sz="1800" dirty="0">
                <a:effectLst/>
                <a:latin typeface="Arial Nova"/>
                <a:ea typeface="Calibri"/>
                <a:cs typeface="Times New Roman"/>
              </a:rPr>
              <a:t>illness and provide </a:t>
            </a:r>
            <a:r>
              <a:rPr lang="en-IN" sz="1800" dirty="0">
                <a:latin typeface="Arial Nova"/>
                <a:ea typeface="Calibri"/>
                <a:cs typeface="Times New Roman"/>
              </a:rPr>
              <a:t>physical and emotional comfort</a:t>
            </a:r>
            <a:r>
              <a:rPr lang="en-IN" sz="1800" dirty="0">
                <a:effectLst/>
                <a:latin typeface="Arial Nova"/>
                <a:ea typeface="Calibri"/>
                <a:cs typeface="Times New Roman"/>
              </a:rPr>
              <a:t> to the patient at their end of life.</a:t>
            </a:r>
            <a:r>
              <a:rPr lang="en-IN" sz="1800" dirty="0">
                <a:latin typeface="Arial Nova"/>
                <a:ea typeface="Calibri"/>
                <a:cs typeface="Times New Roman"/>
              </a:rPr>
              <a:t> </a:t>
            </a:r>
          </a:p>
          <a:p>
            <a:pPr algn="just">
              <a:lnSpc>
                <a:spcPct val="150000"/>
              </a:lnSpc>
              <a:spcAft>
                <a:spcPts val="800"/>
              </a:spcAft>
            </a:pPr>
            <a:r>
              <a:rPr lang="en-IN" sz="1800" dirty="0">
                <a:latin typeface="Calibri"/>
                <a:ea typeface="+mn-lt"/>
                <a:cs typeface="Calibri"/>
              </a:rPr>
              <a:t>Hospice</a:t>
            </a:r>
            <a:r>
              <a:rPr lang="en-IN" sz="1800" dirty="0">
                <a:ea typeface="+mn-lt"/>
                <a:cs typeface="+mn-lt"/>
              </a:rPr>
              <a:t> care can take place in your own home, as an inpatient at a hospice or as a day patient visiting the hospice. (england.nhs.uk,2023)</a:t>
            </a:r>
            <a:endParaRPr lang="en-IN" sz="1800" dirty="0">
              <a:latin typeface="Arial Nova"/>
              <a:ea typeface="Calibri"/>
              <a:cs typeface="Times New Roman"/>
            </a:endParaRPr>
          </a:p>
        </p:txBody>
      </p:sp>
      <p:pic>
        <p:nvPicPr>
          <p:cNvPr id="4" name="Picture 3">
            <a:extLst>
              <a:ext uri="{FF2B5EF4-FFF2-40B4-BE49-F238E27FC236}">
                <a16:creationId xmlns:a16="http://schemas.microsoft.com/office/drawing/2014/main" id="{C60A6992-FB3C-F5C4-41F6-D8B002FBBD29}"/>
              </a:ext>
            </a:extLst>
          </p:cNvPr>
          <p:cNvPicPr>
            <a:picLocks noChangeAspect="1"/>
          </p:cNvPicPr>
          <p:nvPr/>
        </p:nvPicPr>
        <p:blipFill>
          <a:blip r:embed="rId3"/>
          <a:stretch>
            <a:fillRect/>
          </a:stretch>
        </p:blipFill>
        <p:spPr>
          <a:xfrm>
            <a:off x="368508" y="1696621"/>
            <a:ext cx="3810000" cy="4124325"/>
          </a:xfrm>
          <a:prstGeom prst="ellipse">
            <a:avLst/>
          </a:prstGeom>
          <a:ln>
            <a:noFill/>
          </a:ln>
          <a:effectLst>
            <a:softEdge rad="112500"/>
          </a:effectLst>
        </p:spPr>
      </p:pic>
      <p:sp>
        <p:nvSpPr>
          <p:cNvPr id="6" name="TextBox 5">
            <a:extLst>
              <a:ext uri="{FF2B5EF4-FFF2-40B4-BE49-F238E27FC236}">
                <a16:creationId xmlns:a16="http://schemas.microsoft.com/office/drawing/2014/main" id="{D54F1E41-2811-3DFF-4B1B-0F0FA6406D58}"/>
              </a:ext>
            </a:extLst>
          </p:cNvPr>
          <p:cNvSpPr txBox="1"/>
          <p:nvPr/>
        </p:nvSpPr>
        <p:spPr>
          <a:xfrm>
            <a:off x="1143000" y="6173749"/>
            <a:ext cx="2559570"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 </a:t>
            </a:r>
            <a:r>
              <a:rPr lang="en-GB" sz="1800" dirty="0">
                <a:effectLst/>
                <a:latin typeface="Times New Roman" panose="02020603050405020304" pitchFamily="18" charset="0"/>
                <a:ea typeface="Calibri" panose="020F0502020204030204" pitchFamily="34" charset="0"/>
              </a:rPr>
              <a:t>(england.nhs.uk, 2023)</a:t>
            </a:r>
            <a:endParaRPr lang="en-IN" dirty="0"/>
          </a:p>
        </p:txBody>
      </p:sp>
    </p:spTree>
    <p:extLst>
      <p:ext uri="{BB962C8B-B14F-4D97-AF65-F5344CB8AC3E}">
        <p14:creationId xmlns:p14="http://schemas.microsoft.com/office/powerpoint/2010/main" val="98939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ADE18-A370-1FD0-336B-A9DFFB602DBF}"/>
              </a:ext>
            </a:extLst>
          </p:cNvPr>
          <p:cNvSpPr txBox="1">
            <a:spLocks/>
          </p:cNvSpPr>
          <p:nvPr/>
        </p:nvSpPr>
        <p:spPr>
          <a:xfrm>
            <a:off x="338028"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200" b="1" dirty="0">
              <a:latin typeface="Times New Roman" panose="02020603050405020304" pitchFamily="18" charset="0"/>
              <a:cs typeface="Times New Roman" panose="02020603050405020304" pitchFamily="18" charset="0"/>
            </a:endParaRPr>
          </a:p>
        </p:txBody>
      </p:sp>
      <p:sp>
        <p:nvSpPr>
          <p:cNvPr id="4" name="Rectangle 3"/>
          <p:cNvSpPr/>
          <p:nvPr/>
        </p:nvSpPr>
        <p:spPr>
          <a:xfrm>
            <a:off x="338028" y="2124483"/>
            <a:ext cx="6096000" cy="3970318"/>
          </a:xfrm>
          <a:prstGeom prst="rect">
            <a:avLst/>
          </a:prstGeom>
        </p:spPr>
        <p:txBody>
          <a:bodyPr lIns="91440" tIns="45720" rIns="91440" bIns="45720" anchor="t">
            <a:spAutoFit/>
          </a:bodyPr>
          <a:lstStyle/>
          <a:p>
            <a:pPr marL="285750" indent="-285750" algn="just">
              <a:buFont typeface="Arial" panose="020B0604020202020204" pitchFamily="34" charset="0"/>
              <a:buChar char="•"/>
            </a:pPr>
            <a:r>
              <a:rPr lang="en-IN" dirty="0">
                <a:latin typeface="Arial Nova"/>
                <a:cs typeface="Times New Roman"/>
              </a:rPr>
              <a:t>Hospitals care for the patients and their treatments under professionals like doctors and nurses. </a:t>
            </a:r>
            <a:endParaRPr lang="en-IN" dirty="0">
              <a:latin typeface="Arial Nova"/>
              <a:cs typeface="Times New Roman" panose="02020603050405020304" pitchFamily="18" charset="0"/>
            </a:endParaRPr>
          </a:p>
          <a:p>
            <a:pPr marL="285750" indent="-285750" algn="just">
              <a:buFont typeface="Arial" panose="020B0604020202020204" pitchFamily="34" charset="0"/>
              <a:buChar char="•"/>
            </a:pPr>
            <a:endParaRPr lang="en-IN" dirty="0">
              <a:latin typeface="Arial Nova"/>
              <a:cs typeface="Times New Roman" panose="02020603050405020304" pitchFamily="18" charset="0"/>
            </a:endParaRPr>
          </a:p>
          <a:p>
            <a:pPr algn="just"/>
            <a:endParaRPr lang="en-IN" dirty="0">
              <a:latin typeface="Arial Nova"/>
              <a:cs typeface="Times New Roman" panose="02020603050405020304" pitchFamily="18" charset="0"/>
            </a:endParaRPr>
          </a:p>
          <a:p>
            <a:pPr marL="285750" indent="-285750" algn="just">
              <a:buFont typeface="Arial" panose="020B0604020202020204" pitchFamily="34" charset="0"/>
              <a:buChar char="•"/>
            </a:pPr>
            <a:r>
              <a:rPr lang="en-IN" dirty="0">
                <a:latin typeface="Arial Nova"/>
                <a:cs typeface="Times New Roman"/>
              </a:rPr>
              <a:t>The care homes are somewhat different from the hospitals where personal care and extra support is given to the patients. And there may not be medical professionals present at all times.</a:t>
            </a:r>
            <a:endParaRPr lang="en-IN" dirty="0">
              <a:latin typeface="Arial Nova"/>
              <a:cs typeface="Times New Roman" panose="02020603050405020304" pitchFamily="18" charset="0"/>
            </a:endParaRPr>
          </a:p>
          <a:p>
            <a:pPr algn="just"/>
            <a:endParaRPr lang="en-IN" dirty="0">
              <a:latin typeface="Arial Nova"/>
              <a:cs typeface="Times New Roman" panose="02020603050405020304" pitchFamily="18" charset="0"/>
            </a:endParaRPr>
          </a:p>
          <a:p>
            <a:pPr algn="just"/>
            <a:endParaRPr lang="en-IN" dirty="0">
              <a:latin typeface="Arial Nova"/>
              <a:cs typeface="Times New Roman" panose="02020603050405020304" pitchFamily="18" charset="0"/>
            </a:endParaRPr>
          </a:p>
          <a:p>
            <a:pPr marL="285750" indent="-285750" algn="just">
              <a:buFont typeface="Arial" panose="020B0604020202020204" pitchFamily="34" charset="0"/>
              <a:buChar char="•"/>
            </a:pPr>
            <a:r>
              <a:rPr lang="en-IN" dirty="0">
                <a:latin typeface="Arial Nova"/>
                <a:cs typeface="Times New Roman"/>
              </a:rPr>
              <a:t>It also provides accommodation and help for these individuals to carry on with their daily lives. (Henley,2021)</a:t>
            </a:r>
            <a:endParaRPr lang="en-US" dirty="0">
              <a:latin typeface="Calibri" panose="020F0502020204030204"/>
              <a:cs typeface="Calibri" panose="020F0502020204030204"/>
            </a:endParaRPr>
          </a:p>
          <a:p>
            <a:pPr marL="285750" indent="-285750" algn="just">
              <a:buFont typeface="Arial" panose="020B0604020202020204" pitchFamily="34" charset="0"/>
              <a:buChar char="•"/>
            </a:pPr>
            <a:endParaRPr lang="en-IN" dirty="0">
              <a:latin typeface="Arial Nova"/>
              <a:cs typeface="Times New Roman"/>
            </a:endParaRPr>
          </a:p>
        </p:txBody>
      </p:sp>
      <p:pic>
        <p:nvPicPr>
          <p:cNvPr id="1026" name="Picture 2" descr="Canadian hospital advertises euthanasia in hospital waiting room | World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9815" y="1694895"/>
            <a:ext cx="4070999" cy="35689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313D675-E956-8E3C-8D2F-17344DB83DE9}"/>
              </a:ext>
            </a:extLst>
          </p:cNvPr>
          <p:cNvSpPr txBox="1"/>
          <p:nvPr/>
        </p:nvSpPr>
        <p:spPr>
          <a:xfrm>
            <a:off x="8555273" y="5448470"/>
            <a:ext cx="1780082"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Walker, 2019)</a:t>
            </a:r>
            <a:endParaRPr lang="en-IN" dirty="0"/>
          </a:p>
        </p:txBody>
      </p:sp>
      <p:sp>
        <p:nvSpPr>
          <p:cNvPr id="5" name="TextBox 4">
            <a:extLst>
              <a:ext uri="{FF2B5EF4-FFF2-40B4-BE49-F238E27FC236}">
                <a16:creationId xmlns:a16="http://schemas.microsoft.com/office/drawing/2014/main" id="{CB6ECD51-AF83-6512-0D9B-706AB1BC660A}"/>
              </a:ext>
            </a:extLst>
          </p:cNvPr>
          <p:cNvSpPr txBox="1"/>
          <p:nvPr/>
        </p:nvSpPr>
        <p:spPr>
          <a:xfrm>
            <a:off x="1478017" y="965637"/>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Nova"/>
                <a:cs typeface="Calibri"/>
              </a:rPr>
              <a:t>Hospital and care</a:t>
            </a:r>
            <a:r>
              <a:rPr lang="en-GB" sz="2000" dirty="0">
                <a:latin typeface="Arial Nova"/>
                <a:cs typeface="Calibri"/>
              </a:rPr>
              <a:t> </a:t>
            </a:r>
            <a:r>
              <a:rPr lang="en-GB" sz="2000" b="1" dirty="0">
                <a:latin typeface="Arial Nova"/>
                <a:cs typeface="Calibri"/>
              </a:rPr>
              <a:t>home</a:t>
            </a:r>
            <a:r>
              <a:rPr lang="en-GB" b="1" dirty="0">
                <a:cs typeface="Calibri"/>
              </a:rPr>
              <a:t> </a:t>
            </a:r>
            <a:endParaRPr lang="en-GB" b="1" dirty="0"/>
          </a:p>
        </p:txBody>
      </p:sp>
    </p:spTree>
    <p:extLst>
      <p:ext uri="{BB962C8B-B14F-4D97-AF65-F5344CB8AC3E}">
        <p14:creationId xmlns:p14="http://schemas.microsoft.com/office/powerpoint/2010/main" val="420379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61F55-1026-E80E-A5B6-B143190A3985}"/>
              </a:ext>
            </a:extLst>
          </p:cNvPr>
          <p:cNvSpPr>
            <a:spLocks noGrp="1"/>
          </p:cNvSpPr>
          <p:nvPr>
            <p:ph type="title"/>
          </p:nvPr>
        </p:nvSpPr>
        <p:spPr/>
        <p:txBody>
          <a:bodyPr>
            <a:noAutofit/>
          </a:bodyPr>
          <a:lstStyle/>
          <a:p>
            <a: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t>The gap between the availability and the need for end life care</a:t>
            </a:r>
            <a:b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D61DB5A5-F0EB-0944-9702-74209C1747EE}"/>
              </a:ext>
            </a:extLst>
          </p:cNvPr>
          <p:cNvSpPr>
            <a:spLocks noGrp="1"/>
          </p:cNvSpPr>
          <p:nvPr>
            <p:ph idx="1"/>
          </p:nvPr>
        </p:nvSpPr>
        <p:spPr>
          <a:xfrm>
            <a:off x="613347" y="1690688"/>
            <a:ext cx="6986666" cy="5167312"/>
          </a:xfrm>
        </p:spPr>
        <p:txBody>
          <a:bodyPr vert="horz" lIns="91440" tIns="45720" rIns="91440" bIns="45720" rtlCol="0" anchor="t">
            <a:normAutofit lnSpcReduction="10000"/>
          </a:bodyPr>
          <a:lstStyle/>
          <a:p>
            <a:pPr algn="just">
              <a:lnSpc>
                <a:spcPct val="150000"/>
              </a:lnSpc>
              <a:spcAft>
                <a:spcPts val="800"/>
              </a:spcAft>
            </a:pPr>
            <a:r>
              <a:rPr lang="en-IN" sz="1800" dirty="0">
                <a:effectLst/>
                <a:latin typeface="Arial Nova"/>
                <a:ea typeface="Calibri" panose="020F0502020204030204" pitchFamily="34" charset="0"/>
                <a:cs typeface="Times New Roman"/>
              </a:rPr>
              <a:t>There are some gaps that are identified while providing end life care. The need and availability can be varied from patient to patient and impacts differently.</a:t>
            </a:r>
            <a:r>
              <a:rPr lang="en-IN" sz="1800" dirty="0">
                <a:latin typeface="Arial Nova"/>
                <a:ea typeface="Calibri" panose="020F0502020204030204" pitchFamily="34" charset="0"/>
                <a:cs typeface="Times New Roman"/>
              </a:rPr>
              <a:t> </a:t>
            </a: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latin typeface="Arial Nova"/>
                <a:ea typeface="Calibri" panose="020F0502020204030204" pitchFamily="34" charset="0"/>
                <a:cs typeface="Times New Roman"/>
              </a:rPr>
              <a:t>There are organisation that are available to help with end-of-life care some of which you can find and the NHS website and also </a:t>
            </a:r>
            <a:r>
              <a:rPr lang="en-IN" sz="1800" dirty="0" err="1">
                <a:latin typeface="Arial Nova"/>
                <a:ea typeface="Calibri" panose="020F0502020204030204" pitchFamily="34" charset="0"/>
                <a:cs typeface="Times New Roman"/>
              </a:rPr>
              <a:t>healthtlak</a:t>
            </a:r>
            <a:r>
              <a:rPr lang="en-IN" sz="1800" dirty="0">
                <a:latin typeface="Arial Nova"/>
                <a:ea typeface="Calibri" panose="020F0502020204030204" pitchFamily="34" charset="0"/>
                <a:cs typeface="Times New Roman"/>
              </a:rPr>
              <a:t>. (healthtalk.org)</a:t>
            </a: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panose="020F0502020204030204" pitchFamily="34" charset="0"/>
                <a:cs typeface="Times New Roman"/>
              </a:rPr>
              <a:t>The recommended treatment may not be successful for the patient and it creates a gap. There are different factors that influence end life care for a patient.</a:t>
            </a:r>
            <a:r>
              <a:rPr lang="en-IN" sz="1800" dirty="0">
                <a:latin typeface="Arial Nova"/>
                <a:ea typeface="Calibri" panose="020F0502020204030204" pitchFamily="34" charset="0"/>
                <a:cs typeface="Times New Roman"/>
              </a:rPr>
              <a:t> </a:t>
            </a: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panose="020F0502020204030204" pitchFamily="34" charset="0"/>
                <a:cs typeface="Times New Roman"/>
              </a:rPr>
              <a:t>The decision related to palliative care is also important to provide the right treatment.</a:t>
            </a:r>
            <a:r>
              <a:rPr lang="en-IN" sz="1800" dirty="0">
                <a:latin typeface="Arial Nova"/>
                <a:ea typeface="Calibri" panose="020F0502020204030204" pitchFamily="34" charset="0"/>
                <a:cs typeface="Times New Roman"/>
              </a:rPr>
              <a:t> </a:t>
            </a:r>
            <a:endParaRPr lang="en-IN">
              <a:latin typeface="Arial Nova"/>
            </a:endParaRPr>
          </a:p>
        </p:txBody>
      </p:sp>
      <p:pic>
        <p:nvPicPr>
          <p:cNvPr id="4" name="Picture 3">
            <a:extLst>
              <a:ext uri="{FF2B5EF4-FFF2-40B4-BE49-F238E27FC236}">
                <a16:creationId xmlns:a16="http://schemas.microsoft.com/office/drawing/2014/main" id="{CB7D7FCC-6AE6-1D8B-978D-EFE1463D92EC}"/>
              </a:ext>
            </a:extLst>
          </p:cNvPr>
          <p:cNvPicPr>
            <a:picLocks noChangeAspect="1"/>
          </p:cNvPicPr>
          <p:nvPr/>
        </p:nvPicPr>
        <p:blipFill>
          <a:blip r:embed="rId3"/>
          <a:stretch>
            <a:fillRect/>
          </a:stretch>
        </p:blipFill>
        <p:spPr>
          <a:xfrm>
            <a:off x="8064707" y="914400"/>
            <a:ext cx="3633865" cy="4871803"/>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6" name="TextBox 5">
            <a:extLst>
              <a:ext uri="{FF2B5EF4-FFF2-40B4-BE49-F238E27FC236}">
                <a16:creationId xmlns:a16="http://schemas.microsoft.com/office/drawing/2014/main" id="{24C9A7AC-B5C0-6AE5-DFD9-DE27313F01D9}"/>
              </a:ext>
            </a:extLst>
          </p:cNvPr>
          <p:cNvSpPr txBox="1"/>
          <p:nvPr/>
        </p:nvSpPr>
        <p:spPr>
          <a:xfrm>
            <a:off x="9206459" y="5966146"/>
            <a:ext cx="2147341"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Dalton, 2021)</a:t>
            </a:r>
            <a:endParaRPr lang="en-IN" dirty="0"/>
          </a:p>
        </p:txBody>
      </p:sp>
    </p:spTree>
    <p:extLst>
      <p:ext uri="{BB962C8B-B14F-4D97-AF65-F5344CB8AC3E}">
        <p14:creationId xmlns:p14="http://schemas.microsoft.com/office/powerpoint/2010/main" val="3908018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DF306-4502-D5E2-153A-596E133E5D1E}"/>
              </a:ext>
            </a:extLst>
          </p:cNvPr>
          <p:cNvSpPr>
            <a:spLocks noGrp="1"/>
          </p:cNvSpPr>
          <p:nvPr>
            <p:ph type="title"/>
          </p:nvPr>
        </p:nvSpPr>
        <p:spPr/>
        <p:txBody>
          <a:bodyPr/>
          <a:lstStyle/>
          <a:p>
            <a:r>
              <a:rPr lang="en-IN" sz="4400" b="1" dirty="0">
                <a:effectLst/>
                <a:latin typeface="Times New Roman"/>
                <a:ea typeface="Times New Roman" panose="02020603050405020304" pitchFamily="18" charset="0"/>
                <a:cs typeface="Times New Roman"/>
              </a:rPr>
              <a:t>Legislation </a:t>
            </a:r>
            <a:r>
              <a:rPr lang="en-IN" b="1" dirty="0">
                <a:latin typeface="Times New Roman"/>
                <a:ea typeface="Times New Roman" panose="02020603050405020304" pitchFamily="18" charset="0"/>
                <a:cs typeface="Times New Roman"/>
              </a:rPr>
              <a:t>relevant to ageing</a:t>
            </a:r>
            <a:r>
              <a:rPr lang="en-IN" sz="4400" b="1" dirty="0">
                <a:effectLst/>
                <a:latin typeface="Times New Roman"/>
                <a:ea typeface="Times New Roman" panose="02020603050405020304" pitchFamily="18" charset="0"/>
                <a:cs typeface="Times New Roman"/>
              </a:rPr>
              <a:t> </a:t>
            </a:r>
            <a:br>
              <a:rPr lang="en-IN" sz="44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DB3AEBC0-5A9F-D2B8-CA6A-15A666545C98}"/>
              </a:ext>
            </a:extLst>
          </p:cNvPr>
          <p:cNvSpPr>
            <a:spLocks noGrp="1"/>
          </p:cNvSpPr>
          <p:nvPr>
            <p:ph idx="1"/>
          </p:nvPr>
        </p:nvSpPr>
        <p:spPr>
          <a:xfrm>
            <a:off x="4897907" y="1033791"/>
            <a:ext cx="6811780" cy="5167312"/>
          </a:xfrm>
        </p:spPr>
        <p:txBody>
          <a:bodyPr vert="horz" lIns="91440" tIns="45720" rIns="91440" bIns="45720" rtlCol="0" anchor="t">
            <a:normAutofit/>
          </a:bodyPr>
          <a:lstStyle/>
          <a:p>
            <a:pPr marL="0" indent="0" algn="just">
              <a:lnSpc>
                <a:spcPct val="150000"/>
              </a:lnSpc>
              <a:spcAft>
                <a:spcPts val="800"/>
              </a:spcAft>
              <a:buNone/>
            </a:pPr>
            <a:r>
              <a:rPr lang="en-IN" sz="2000" b="1" dirty="0">
                <a:effectLst/>
                <a:latin typeface="Arial Nova"/>
                <a:ea typeface="Calibri"/>
                <a:cs typeface="Times New Roman"/>
              </a:rPr>
              <a:t>The Care Act of 2014</a:t>
            </a:r>
            <a:endParaRPr lang="en-IN" sz="2000">
              <a:effectLst/>
              <a:latin typeface="Arial Nova"/>
              <a:ea typeface="Calibri"/>
              <a:cs typeface="Times New Roman"/>
            </a:endParaRPr>
          </a:p>
          <a:p>
            <a:pPr algn="just">
              <a:lnSpc>
                <a:spcPct val="150000"/>
              </a:lnSpc>
              <a:spcAft>
                <a:spcPts val="800"/>
              </a:spcAft>
            </a:pPr>
            <a:r>
              <a:rPr lang="en-IN" sz="1800" dirty="0">
                <a:effectLst/>
                <a:latin typeface="Arial Nova"/>
                <a:ea typeface="Calibri"/>
                <a:cs typeface="Times New Roman"/>
              </a:rPr>
              <a:t>This particular act in the United Kingdom encourages the local authority to promote a healthy life.</a:t>
            </a:r>
            <a:r>
              <a:rPr lang="en-IN" sz="1800" dirty="0">
                <a:latin typeface="Arial Nova"/>
                <a:ea typeface="Calibri"/>
                <a:cs typeface="Times New Roman"/>
              </a:rPr>
              <a:t> </a:t>
            </a:r>
            <a:endParaRPr lang="en-IN" sz="1800">
              <a:effectLst/>
              <a:latin typeface="Arial Nova"/>
              <a:ea typeface="Calibri"/>
              <a:cs typeface="Times New Roman" panose="02020603050405020304" pitchFamily="18" charset="0"/>
            </a:endParaRPr>
          </a:p>
          <a:p>
            <a:pPr algn="just">
              <a:lnSpc>
                <a:spcPct val="150000"/>
              </a:lnSpc>
              <a:spcAft>
                <a:spcPts val="800"/>
              </a:spcAft>
            </a:pPr>
            <a:r>
              <a:rPr lang="en-IN" sz="1800" dirty="0">
                <a:latin typeface="Arial Nova"/>
                <a:ea typeface="Calibri"/>
                <a:cs typeface="Times New Roman"/>
              </a:rPr>
              <a:t>The care act gives people including those at the end of their life the right to be involved with their own care</a:t>
            </a: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endParaRPr lang="en-IN" sz="1800" dirty="0">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a:cs typeface="Times New Roman"/>
              </a:rPr>
              <a:t>The authority of the UK and medical professionals work together to set the regulations for managing a healthy lifestyle</a:t>
            </a:r>
          </a:p>
          <a:p>
            <a:pPr algn="just">
              <a:lnSpc>
                <a:spcPct val="150000"/>
              </a:lnSpc>
              <a:spcAft>
                <a:spcPts val="800"/>
              </a:spcAft>
            </a:pPr>
            <a:r>
              <a:rPr lang="en-IN" sz="1800" dirty="0">
                <a:latin typeface="Arial Nova"/>
                <a:ea typeface="Calibri"/>
                <a:cs typeface="Times New Roman"/>
              </a:rPr>
              <a:t>(england.nhs.uk)</a:t>
            </a:r>
          </a:p>
        </p:txBody>
      </p:sp>
      <p:pic>
        <p:nvPicPr>
          <p:cNvPr id="4" name="Picture 3">
            <a:extLst>
              <a:ext uri="{FF2B5EF4-FFF2-40B4-BE49-F238E27FC236}">
                <a16:creationId xmlns:a16="http://schemas.microsoft.com/office/drawing/2014/main" id="{A78FDB6C-F0E6-40CD-B9F4-39051F06E142}"/>
              </a:ext>
            </a:extLst>
          </p:cNvPr>
          <p:cNvPicPr>
            <a:picLocks noChangeAspect="1"/>
          </p:cNvPicPr>
          <p:nvPr/>
        </p:nvPicPr>
        <p:blipFill>
          <a:blip r:embed="rId3"/>
          <a:stretch>
            <a:fillRect/>
          </a:stretch>
        </p:blipFill>
        <p:spPr>
          <a:xfrm>
            <a:off x="214860" y="1454046"/>
            <a:ext cx="4492052" cy="388245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6" name="TextBox 5">
            <a:extLst>
              <a:ext uri="{FF2B5EF4-FFF2-40B4-BE49-F238E27FC236}">
                <a16:creationId xmlns:a16="http://schemas.microsoft.com/office/drawing/2014/main" id="{598D44C9-5962-C281-2532-E6E66A0CBCA2}"/>
              </a:ext>
            </a:extLst>
          </p:cNvPr>
          <p:cNvSpPr txBox="1"/>
          <p:nvPr/>
        </p:nvSpPr>
        <p:spPr>
          <a:xfrm>
            <a:off x="1405953" y="6123543"/>
            <a:ext cx="2109865"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Webb, 2021)</a:t>
            </a:r>
            <a:endParaRPr lang="en-IN" dirty="0"/>
          </a:p>
        </p:txBody>
      </p:sp>
    </p:spTree>
    <p:extLst>
      <p:ext uri="{BB962C8B-B14F-4D97-AF65-F5344CB8AC3E}">
        <p14:creationId xmlns:p14="http://schemas.microsoft.com/office/powerpoint/2010/main" val="3206516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4FB6F9-D20E-5992-19C3-DFA90359ED2D}"/>
              </a:ext>
            </a:extLst>
          </p:cNvPr>
          <p:cNvSpPr>
            <a:spLocks noGrp="1"/>
          </p:cNvSpPr>
          <p:nvPr>
            <p:ph idx="1"/>
          </p:nvPr>
        </p:nvSpPr>
        <p:spPr>
          <a:xfrm>
            <a:off x="673308" y="1480851"/>
            <a:ext cx="6447020" cy="5358893"/>
          </a:xfrm>
        </p:spPr>
        <p:txBody>
          <a:bodyPr vert="horz" lIns="91440" tIns="45720" rIns="91440" bIns="45720" rtlCol="0" anchor="t">
            <a:normAutofit/>
          </a:bodyPr>
          <a:lstStyle/>
          <a:p>
            <a:pPr marL="0" indent="0" algn="just">
              <a:lnSpc>
                <a:spcPct val="200000"/>
              </a:lnSpc>
              <a:spcAft>
                <a:spcPts val="800"/>
              </a:spcAft>
              <a:buNone/>
            </a:pPr>
            <a:r>
              <a:rPr lang="en-IN" sz="2000" b="1" dirty="0">
                <a:effectLst/>
                <a:latin typeface="Times New Roman"/>
                <a:ea typeface="Calibri"/>
                <a:cs typeface="Times New Roman"/>
              </a:rPr>
              <a:t>H</a:t>
            </a:r>
            <a:r>
              <a:rPr lang="en-IN" sz="2000" b="1" dirty="0">
                <a:effectLst/>
                <a:latin typeface="Arial Nova"/>
                <a:ea typeface="Calibri"/>
                <a:cs typeface="Times New Roman"/>
              </a:rPr>
              <a:t>ealth and Care Act of 2022</a:t>
            </a:r>
            <a:endParaRPr lang="en-IN" sz="2000">
              <a:effectLst/>
              <a:latin typeface="Arial Nova"/>
              <a:ea typeface="Calibri"/>
              <a:cs typeface="Times New Roman"/>
            </a:endParaRPr>
          </a:p>
          <a:p>
            <a:pPr algn="just">
              <a:lnSpc>
                <a:spcPct val="150000"/>
              </a:lnSpc>
              <a:spcAft>
                <a:spcPts val="800"/>
              </a:spcAft>
            </a:pPr>
            <a:r>
              <a:rPr lang="en-IN" sz="1800" dirty="0">
                <a:effectLst/>
                <a:latin typeface="Arial Nova"/>
                <a:ea typeface="Calibri"/>
                <a:cs typeface="Times New Roman"/>
              </a:rPr>
              <a:t>This act includes different strategies to provide health care services who are depending on multiple services.</a:t>
            </a:r>
            <a:r>
              <a:rPr lang="en-IN" sz="1800" dirty="0">
                <a:latin typeface="Arial Nova"/>
                <a:ea typeface="Calibri"/>
                <a:cs typeface="Times New Roman"/>
              </a:rPr>
              <a:t>  </a:t>
            </a:r>
            <a:endParaRPr lang="en-IN" sz="1800">
              <a:effectLst/>
              <a:latin typeface="Arial Nova"/>
              <a:ea typeface="Calibri"/>
              <a:cs typeface="Times New Roman" panose="02020603050405020304" pitchFamily="18" charset="0"/>
            </a:endParaRPr>
          </a:p>
          <a:p>
            <a:pPr algn="just">
              <a:lnSpc>
                <a:spcPct val="150000"/>
              </a:lnSpc>
              <a:spcAft>
                <a:spcPts val="800"/>
              </a:spcAft>
            </a:pPr>
            <a:r>
              <a:rPr lang="en-IN" sz="1800" dirty="0">
                <a:effectLst/>
                <a:latin typeface="Arial Nova"/>
                <a:ea typeface="Calibri"/>
                <a:cs typeface="Times New Roman"/>
              </a:rPr>
              <a:t>This act also enables equality in the social system by taking stronger actions in the community.</a:t>
            </a:r>
            <a:r>
              <a:rPr lang="en-IN" sz="1800" dirty="0">
                <a:latin typeface="Arial Nova"/>
                <a:ea typeface="Calibri"/>
                <a:cs typeface="Times New Roman"/>
              </a:rPr>
              <a:t> </a:t>
            </a:r>
            <a:endParaRPr lang="en-IN" sz="1800">
              <a:effectLst/>
              <a:latin typeface="Arial Nova"/>
              <a:ea typeface="Calibri"/>
              <a:cs typeface="Times New Roman" panose="02020603050405020304" pitchFamily="18" charset="0"/>
            </a:endParaRPr>
          </a:p>
          <a:p>
            <a:pPr algn="just">
              <a:lnSpc>
                <a:spcPct val="150000"/>
              </a:lnSpc>
              <a:spcAft>
                <a:spcPts val="800"/>
              </a:spcAft>
            </a:pPr>
            <a:r>
              <a:rPr lang="en-IN" sz="1800" dirty="0">
                <a:effectLst/>
                <a:latin typeface="Arial Nova"/>
                <a:ea typeface="Calibri"/>
                <a:cs typeface="Times New Roman"/>
              </a:rPr>
              <a:t>The Government also taking suitable steps to make changes in social services.</a:t>
            </a:r>
            <a:r>
              <a:rPr lang="en-IN" sz="1800" dirty="0">
                <a:latin typeface="Arial Nova"/>
                <a:ea typeface="Calibri"/>
                <a:cs typeface="Times New Roman"/>
              </a:rPr>
              <a:t> </a:t>
            </a:r>
            <a:endParaRPr lang="en-IN" sz="1800" dirty="0">
              <a:effectLst/>
              <a:latin typeface="Arial Nova"/>
              <a:ea typeface="Calibri"/>
              <a:cs typeface="Times New Roman" panose="02020603050405020304" pitchFamily="18" charset="0"/>
            </a:endParaRPr>
          </a:p>
          <a:p>
            <a:endParaRPr lang="en-IN" dirty="0"/>
          </a:p>
        </p:txBody>
      </p:sp>
      <p:sp>
        <p:nvSpPr>
          <p:cNvPr id="6" name="Title 1">
            <a:extLst>
              <a:ext uri="{FF2B5EF4-FFF2-40B4-BE49-F238E27FC236}">
                <a16:creationId xmlns:a16="http://schemas.microsoft.com/office/drawing/2014/main" id="{607ADE18-A370-1FD0-336B-A9DFFB602DBF}"/>
              </a:ext>
            </a:extLst>
          </p:cNvPr>
          <p:cNvSpPr txBox="1">
            <a:spLocks/>
          </p:cNvSpPr>
          <p:nvPr/>
        </p:nvSpPr>
        <p:spPr>
          <a:xfrm>
            <a:off x="673308" y="1825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200" b="1"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02313662-E1F9-1EA7-B2BD-229742A336D1}"/>
              </a:ext>
            </a:extLst>
          </p:cNvPr>
          <p:cNvPicPr>
            <a:picLocks noChangeAspect="1"/>
          </p:cNvPicPr>
          <p:nvPr/>
        </p:nvPicPr>
        <p:blipFill rotWithShape="1">
          <a:blip r:embed="rId3"/>
          <a:srcRect b="16721"/>
          <a:stretch/>
        </p:blipFill>
        <p:spPr>
          <a:xfrm>
            <a:off x="7240250" y="929390"/>
            <a:ext cx="4841823" cy="5358893"/>
          </a:xfrm>
          <a:prstGeom prst="rect">
            <a:avLst/>
          </a:prstGeom>
        </p:spPr>
      </p:pic>
      <p:sp>
        <p:nvSpPr>
          <p:cNvPr id="8" name="TextBox 7">
            <a:extLst>
              <a:ext uri="{FF2B5EF4-FFF2-40B4-BE49-F238E27FC236}">
                <a16:creationId xmlns:a16="http://schemas.microsoft.com/office/drawing/2014/main" id="{651A5DEE-BA09-0C84-7212-691F8418C0A1}"/>
              </a:ext>
            </a:extLst>
          </p:cNvPr>
          <p:cNvSpPr txBox="1"/>
          <p:nvPr/>
        </p:nvSpPr>
        <p:spPr>
          <a:xfrm>
            <a:off x="8719280" y="6470412"/>
            <a:ext cx="2349708"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err="1">
                <a:solidFill>
                  <a:srgbClr val="000000"/>
                </a:solidFill>
                <a:effectLst/>
                <a:latin typeface="Times New Roman" panose="02020603050405020304" pitchFamily="18" charset="0"/>
                <a:ea typeface="Calibri" panose="020F0502020204030204" pitchFamily="34" charset="0"/>
              </a:rPr>
              <a:t>Hernon</a:t>
            </a:r>
            <a:r>
              <a:rPr lang="en-IN" sz="1800" dirty="0">
                <a:solidFill>
                  <a:srgbClr val="000000"/>
                </a:solidFill>
                <a:effectLst/>
                <a:latin typeface="Times New Roman" panose="02020603050405020304" pitchFamily="18" charset="0"/>
                <a:ea typeface="Calibri" panose="020F0502020204030204" pitchFamily="34" charset="0"/>
              </a:rPr>
              <a:t>, 2019)</a:t>
            </a:r>
            <a:endParaRPr lang="en-IN" dirty="0"/>
          </a:p>
        </p:txBody>
      </p:sp>
    </p:spTree>
    <p:extLst>
      <p:ext uri="{BB962C8B-B14F-4D97-AF65-F5344CB8AC3E}">
        <p14:creationId xmlns:p14="http://schemas.microsoft.com/office/powerpoint/2010/main" val="2405013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FED6F-BA70-E8AA-EE3A-03C118EDD6E9}"/>
              </a:ext>
            </a:extLst>
          </p:cNvPr>
          <p:cNvSpPr>
            <a:spLocks noGrp="1"/>
          </p:cNvSpPr>
          <p:nvPr>
            <p:ph type="title"/>
          </p:nvPr>
        </p:nvSpPr>
        <p:spPr>
          <a:xfrm>
            <a:off x="388495" y="18255"/>
            <a:ext cx="10515600" cy="1325563"/>
          </a:xfrm>
        </p:spPr>
        <p:txBody>
          <a:bodyPr>
            <a:normAutofit/>
          </a:bodyPr>
          <a:lstStyle/>
          <a:p>
            <a: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t>Policy of ageing </a:t>
            </a:r>
            <a:endParaRPr lang="en-IN" sz="3200" dirty="0"/>
          </a:p>
        </p:txBody>
      </p:sp>
      <p:sp>
        <p:nvSpPr>
          <p:cNvPr id="3" name="Content Placeholder 2">
            <a:extLst>
              <a:ext uri="{FF2B5EF4-FFF2-40B4-BE49-F238E27FC236}">
                <a16:creationId xmlns:a16="http://schemas.microsoft.com/office/drawing/2014/main" id="{1DF6981A-0233-CE0C-324D-0C8DDD42DC12}"/>
              </a:ext>
            </a:extLst>
          </p:cNvPr>
          <p:cNvSpPr>
            <a:spLocks noGrp="1"/>
          </p:cNvSpPr>
          <p:nvPr>
            <p:ph idx="1"/>
          </p:nvPr>
        </p:nvSpPr>
        <p:spPr>
          <a:xfrm>
            <a:off x="4991724" y="1465860"/>
            <a:ext cx="6916711" cy="5392139"/>
          </a:xfrm>
        </p:spPr>
        <p:txBody>
          <a:bodyPr vert="horz" lIns="91440" tIns="45720" rIns="91440" bIns="45720" rtlCol="0" anchor="t">
            <a:normAutofit/>
          </a:bodyPr>
          <a:lstStyle/>
          <a:p>
            <a:pPr marL="0" indent="0" algn="just">
              <a:lnSpc>
                <a:spcPct val="150000"/>
              </a:lnSpc>
              <a:spcAft>
                <a:spcPts val="800"/>
              </a:spcAft>
              <a:buNone/>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Healthy ageing program</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panose="020F0502020204030204" pitchFamily="34" charset="0"/>
                <a:cs typeface="Times New Roman"/>
              </a:rPr>
              <a:t>This policy allows helping people to be more productive, socially active and connected for the long term.</a:t>
            </a:r>
            <a:r>
              <a:rPr lang="en-IN" sz="1800" dirty="0">
                <a:latin typeface="Arial Nova"/>
                <a:ea typeface="Calibri" panose="020F0502020204030204" pitchFamily="34" charset="0"/>
                <a:cs typeface="Times New Roman"/>
              </a:rPr>
              <a:t> </a:t>
            </a: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panose="020F0502020204030204" pitchFamily="34" charset="0"/>
                <a:cs typeface="Times New Roman"/>
              </a:rPr>
              <a:t>By doing this program, the business entities of the UK can bring innovative products or services based on the business model.</a:t>
            </a:r>
            <a:r>
              <a:rPr lang="en-IN" sz="1800" dirty="0">
                <a:latin typeface="Arial Nova"/>
                <a:ea typeface="Calibri" panose="020F0502020204030204" pitchFamily="34" charset="0"/>
                <a:cs typeface="Times New Roman"/>
              </a:rPr>
              <a:t> </a:t>
            </a: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panose="020F0502020204030204" pitchFamily="34" charset="0"/>
                <a:cs typeface="Times New Roman"/>
              </a:rPr>
              <a:t>It will help people to get more motivated and remain efficient in managing all their daily activities.</a:t>
            </a:r>
            <a:r>
              <a:rPr lang="en-IN" sz="1800" dirty="0">
                <a:latin typeface="Times New Roman"/>
                <a:ea typeface="Calibri" panose="020F0502020204030204" pitchFamily="34" charset="0"/>
                <a:cs typeface="Times New Roman"/>
              </a:rPr>
              <a:t> (roberson,2020)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IN" dirty="0"/>
          </a:p>
        </p:txBody>
      </p:sp>
      <p:pic>
        <p:nvPicPr>
          <p:cNvPr id="4" name="Picture 3">
            <a:extLst>
              <a:ext uri="{FF2B5EF4-FFF2-40B4-BE49-F238E27FC236}">
                <a16:creationId xmlns:a16="http://schemas.microsoft.com/office/drawing/2014/main" id="{D680219E-1B05-1957-B7B2-7B3FAA0D0CF6}"/>
              </a:ext>
            </a:extLst>
          </p:cNvPr>
          <p:cNvPicPr>
            <a:picLocks noChangeAspect="1"/>
          </p:cNvPicPr>
          <p:nvPr/>
        </p:nvPicPr>
        <p:blipFill>
          <a:blip r:embed="rId3"/>
          <a:stretch>
            <a:fillRect/>
          </a:stretch>
        </p:blipFill>
        <p:spPr>
          <a:xfrm>
            <a:off x="283566" y="1343818"/>
            <a:ext cx="4543268" cy="4217533"/>
          </a:xfrm>
          <a:prstGeom prst="rect">
            <a:avLst/>
          </a:prstGeom>
        </p:spPr>
      </p:pic>
      <p:sp>
        <p:nvSpPr>
          <p:cNvPr id="6" name="TextBox 5">
            <a:extLst>
              <a:ext uri="{FF2B5EF4-FFF2-40B4-BE49-F238E27FC236}">
                <a16:creationId xmlns:a16="http://schemas.microsoft.com/office/drawing/2014/main" id="{CA1D1138-9D7F-77F9-3FE5-81A9B1600D72}"/>
              </a:ext>
            </a:extLst>
          </p:cNvPr>
          <p:cNvSpPr txBox="1"/>
          <p:nvPr/>
        </p:nvSpPr>
        <p:spPr>
          <a:xfrm>
            <a:off x="1387839" y="6123543"/>
            <a:ext cx="1780082"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Walker, 2019)</a:t>
            </a:r>
            <a:endParaRPr lang="en-IN" dirty="0"/>
          </a:p>
        </p:txBody>
      </p:sp>
    </p:spTree>
    <p:extLst>
      <p:ext uri="{BB962C8B-B14F-4D97-AF65-F5344CB8AC3E}">
        <p14:creationId xmlns:p14="http://schemas.microsoft.com/office/powerpoint/2010/main" val="171492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F901B2-C504-98BA-DDF7-3915A968E64D}"/>
              </a:ext>
            </a:extLst>
          </p:cNvPr>
          <p:cNvSpPr>
            <a:spLocks noGrp="1"/>
          </p:cNvSpPr>
          <p:nvPr>
            <p:ph idx="1"/>
          </p:nvPr>
        </p:nvSpPr>
        <p:spPr>
          <a:xfrm>
            <a:off x="673308" y="1253331"/>
            <a:ext cx="6596921" cy="5586414"/>
          </a:xfrm>
        </p:spPr>
        <p:txBody>
          <a:bodyPr vert="horz" lIns="91440" tIns="45720" rIns="91440" bIns="45720" rtlCol="0" anchor="t">
            <a:normAutofit/>
          </a:bodyPr>
          <a:lstStyle/>
          <a:p>
            <a:pPr marL="0" indent="0" algn="just">
              <a:lnSpc>
                <a:spcPct val="200000"/>
              </a:lnSpc>
              <a:spcAft>
                <a:spcPts val="800"/>
              </a:spcAft>
              <a:buNone/>
            </a:pPr>
            <a:r>
              <a:rPr lang="en-IN" sz="2000" b="1" dirty="0">
                <a:effectLst/>
                <a:latin typeface="Arial Nova"/>
                <a:ea typeface="Calibri" panose="020F0502020204030204" pitchFamily="34" charset="0"/>
                <a:cs typeface="Times New Roman"/>
              </a:rPr>
              <a:t>Ageing well policy</a:t>
            </a:r>
            <a:endParaRPr lang="en-IN" sz="2000" dirty="0">
              <a:effectLst/>
              <a:latin typeface="Arial Nova"/>
              <a:ea typeface="Calibri" panose="020F0502020204030204" pitchFamily="34" charset="0"/>
              <a:cs typeface="Times New Roman"/>
            </a:endParaRPr>
          </a:p>
          <a:p>
            <a:pPr algn="just">
              <a:lnSpc>
                <a:spcPct val="200000"/>
              </a:lnSpc>
              <a:spcAft>
                <a:spcPts val="800"/>
              </a:spcAft>
            </a:pPr>
            <a:r>
              <a:rPr lang="en-IN" sz="1800" dirty="0">
                <a:effectLst/>
                <a:latin typeface="Arial Nova"/>
                <a:ea typeface="Calibri" panose="020F0502020204030204" pitchFamily="34" charset="0"/>
                <a:cs typeface="Times New Roman"/>
              </a:rPr>
              <a:t>This programme belongs to situations that encourage the well-being of older people.</a:t>
            </a:r>
            <a:r>
              <a:rPr lang="en-IN" sz="1800" dirty="0">
                <a:latin typeface="Arial Nova"/>
                <a:ea typeface="Calibri" panose="020F0502020204030204" pitchFamily="34" charset="0"/>
                <a:cs typeface="Times New Roman"/>
              </a:rPr>
              <a:t> </a:t>
            </a:r>
            <a:endParaRPr lang="en-IN" sz="1800" dirty="0">
              <a:effectLst/>
              <a:latin typeface="Arial Nova"/>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Arial Nova"/>
                <a:ea typeface="Calibri" panose="020F0502020204030204" pitchFamily="34" charset="0"/>
                <a:cs typeface="Times New Roman"/>
              </a:rPr>
              <a:t>It defines the clarity of the effectiveness of healthy life and eliminates the inequalities through population management in the UK.</a:t>
            </a:r>
            <a:r>
              <a:rPr lang="en-IN" sz="1800" dirty="0">
                <a:latin typeface="Arial Nova"/>
                <a:ea typeface="Calibri" panose="020F0502020204030204" pitchFamily="34" charset="0"/>
                <a:cs typeface="Times New Roman"/>
              </a:rPr>
              <a:t> </a:t>
            </a:r>
            <a:endParaRPr lang="en-IN" sz="1800" dirty="0">
              <a:effectLst/>
              <a:latin typeface="Arial Nova"/>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Arial Nova"/>
                <a:ea typeface="Calibri" panose="020F0502020204030204" pitchFamily="34" charset="0"/>
                <a:cs typeface="Times New Roman"/>
              </a:rPr>
              <a:t>This policy is beneficial for older people to use all the social assets and health services for a better life (</a:t>
            </a:r>
            <a:r>
              <a:rPr lang="en-IN" sz="1800" dirty="0">
                <a:solidFill>
                  <a:srgbClr val="000000"/>
                </a:solidFill>
                <a:effectLst/>
                <a:latin typeface="Arial Nova"/>
                <a:ea typeface="Calibri" panose="020F0502020204030204" pitchFamily="34" charset="0"/>
                <a:cs typeface="Times New Roman"/>
              </a:rPr>
              <a:t>Dalton, 2021)</a:t>
            </a:r>
            <a:r>
              <a:rPr lang="en-IN" sz="1800" dirty="0">
                <a:effectLst/>
                <a:latin typeface="Arial Nova"/>
                <a:ea typeface="Calibri" panose="020F0502020204030204" pitchFamily="34" charset="0"/>
                <a:cs typeface="Times New Roman"/>
              </a:rPr>
              <a:t>.</a:t>
            </a:r>
            <a:r>
              <a:rPr lang="en-IN" sz="1800" dirty="0">
                <a:latin typeface="Times New Roman"/>
                <a:ea typeface="Calibri" panose="020F0502020204030204" pitchFamily="34" charset="0"/>
                <a:cs typeface="Times New Roman"/>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Title 1">
            <a:extLst>
              <a:ext uri="{FF2B5EF4-FFF2-40B4-BE49-F238E27FC236}">
                <a16:creationId xmlns:a16="http://schemas.microsoft.com/office/drawing/2014/main" id="{BAC959B3-A667-D19C-815F-C1DC6055588A}"/>
              </a:ext>
            </a:extLst>
          </p:cNvPr>
          <p:cNvSpPr txBox="1">
            <a:spLocks/>
          </p:cNvSpPr>
          <p:nvPr/>
        </p:nvSpPr>
        <p:spPr>
          <a:xfrm>
            <a:off x="673308" y="1825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200" b="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C227D04-A5D4-8FDB-3E6B-98EDA1C5A725}"/>
              </a:ext>
            </a:extLst>
          </p:cNvPr>
          <p:cNvPicPr>
            <a:picLocks noChangeAspect="1"/>
          </p:cNvPicPr>
          <p:nvPr/>
        </p:nvPicPr>
        <p:blipFill>
          <a:blip r:embed="rId3"/>
          <a:stretch>
            <a:fillRect/>
          </a:stretch>
        </p:blipFill>
        <p:spPr>
          <a:xfrm>
            <a:off x="7722979" y="554637"/>
            <a:ext cx="3795713" cy="5242810"/>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6" name="TextBox 5">
            <a:extLst>
              <a:ext uri="{FF2B5EF4-FFF2-40B4-BE49-F238E27FC236}">
                <a16:creationId xmlns:a16="http://schemas.microsoft.com/office/drawing/2014/main" id="{26E4DB90-1EC4-D34A-3CFC-20530495BA7C}"/>
              </a:ext>
            </a:extLst>
          </p:cNvPr>
          <p:cNvSpPr txBox="1"/>
          <p:nvPr/>
        </p:nvSpPr>
        <p:spPr>
          <a:xfrm>
            <a:off x="9447552" y="6123543"/>
            <a:ext cx="1705131"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Bell, 2022)</a:t>
            </a:r>
            <a:endParaRPr lang="en-IN" dirty="0"/>
          </a:p>
        </p:txBody>
      </p:sp>
    </p:spTree>
    <p:extLst>
      <p:ext uri="{BB962C8B-B14F-4D97-AF65-F5344CB8AC3E}">
        <p14:creationId xmlns:p14="http://schemas.microsoft.com/office/powerpoint/2010/main" val="899222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90EBA-46FF-5CFC-E155-F1E5DA251878}"/>
              </a:ext>
            </a:extLst>
          </p:cNvPr>
          <p:cNvSpPr>
            <a:spLocks noGrp="1"/>
          </p:cNvSpPr>
          <p:nvPr>
            <p:ph type="title"/>
          </p:nvPr>
        </p:nvSpPr>
        <p:spPr>
          <a:xfrm>
            <a:off x="523406" y="0"/>
            <a:ext cx="10515600" cy="1325563"/>
          </a:xfrm>
        </p:spPr>
        <p:txBody>
          <a:bodyPr/>
          <a:lstStyle/>
          <a:p>
            <a: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t>Theories of ageing</a:t>
            </a:r>
            <a:br>
              <a:rPr lang="en-IN" sz="44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8D3C5780-96F7-0F99-37BB-5F7336664DF4}"/>
              </a:ext>
            </a:extLst>
          </p:cNvPr>
          <p:cNvSpPr>
            <a:spLocks noGrp="1"/>
          </p:cNvSpPr>
          <p:nvPr>
            <p:ph idx="1"/>
          </p:nvPr>
        </p:nvSpPr>
        <p:spPr>
          <a:xfrm>
            <a:off x="5306517" y="1325562"/>
            <a:ext cx="6661879" cy="5532437"/>
          </a:xfrm>
        </p:spPr>
        <p:txBody>
          <a:bodyPr vert="horz" lIns="91440" tIns="45720" rIns="91440" bIns="45720" rtlCol="0" anchor="t">
            <a:normAutofit/>
          </a:bodyPr>
          <a:lstStyle/>
          <a:p>
            <a:pPr marL="0" indent="0" algn="just">
              <a:lnSpc>
                <a:spcPct val="150000"/>
              </a:lnSpc>
              <a:spcAft>
                <a:spcPts val="800"/>
              </a:spcAft>
              <a:buNone/>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Activity theory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panose="020F0502020204030204" pitchFamily="34" charset="0"/>
                <a:cs typeface="Times New Roman"/>
              </a:rPr>
              <a:t>This theory suggests that aged people feel more comfortable when they interact with society.</a:t>
            </a:r>
            <a:r>
              <a:rPr lang="en-IN" sz="1800" dirty="0">
                <a:latin typeface="Arial Nova"/>
                <a:ea typeface="Calibri" panose="020F0502020204030204" pitchFamily="34" charset="0"/>
                <a:cs typeface="Times New Roman"/>
              </a:rPr>
              <a:t> </a:t>
            </a: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panose="020F0502020204030204" pitchFamily="34" charset="0"/>
                <a:cs typeface="Times New Roman"/>
              </a:rPr>
              <a:t>It makes them more active and prioritises the activities that help them to be happy.</a:t>
            </a:r>
            <a:r>
              <a:rPr lang="en-IN" sz="1800" dirty="0">
                <a:latin typeface="Arial Nova"/>
                <a:ea typeface="Calibri" panose="020F0502020204030204" pitchFamily="34" charset="0"/>
                <a:cs typeface="Times New Roman"/>
              </a:rPr>
              <a:t> </a:t>
            </a: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panose="020F0502020204030204" pitchFamily="34" charset="0"/>
                <a:cs typeface="Times New Roman"/>
              </a:rPr>
              <a:t>It focuses on the view that ageing is delayed</a:t>
            </a:r>
            <a:r>
              <a:rPr lang="en-IN" sz="1800" dirty="0">
                <a:latin typeface="Arial Nova"/>
                <a:ea typeface="Calibri" panose="020F0502020204030204" pitchFamily="34" charset="0"/>
                <a:cs typeface="Times New Roman"/>
              </a:rPr>
              <a:t>,</a:t>
            </a:r>
            <a:r>
              <a:rPr lang="en-IN" sz="1800" dirty="0">
                <a:effectLst/>
                <a:latin typeface="Arial Nova"/>
                <a:ea typeface="Calibri" panose="020F0502020204030204" pitchFamily="34" charset="0"/>
                <a:cs typeface="Times New Roman"/>
              </a:rPr>
              <a:t> and life is improved. This ageing theory builds a relationship between life satisfaction and different activity.</a:t>
            </a:r>
            <a:r>
              <a:rPr lang="en-IN" sz="1800" dirty="0">
                <a:latin typeface="Arial Nova"/>
                <a:ea typeface="Calibri" panose="020F0502020204030204" pitchFamily="34" charset="0"/>
                <a:cs typeface="Times New Roman"/>
              </a:rPr>
              <a:t> </a:t>
            </a:r>
            <a:endParaRPr lang="en-IN" sz="1800" dirty="0">
              <a:effectLst/>
              <a:latin typeface="Arial Nova"/>
              <a:ea typeface="Calibri" panose="020F0502020204030204" pitchFamily="34"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4D62E30F-2BD3-F9F3-7F06-9992434B14DD}"/>
              </a:ext>
            </a:extLst>
          </p:cNvPr>
          <p:cNvPicPr>
            <a:picLocks noChangeAspect="1"/>
          </p:cNvPicPr>
          <p:nvPr/>
        </p:nvPicPr>
        <p:blipFill>
          <a:blip r:embed="rId3"/>
          <a:stretch>
            <a:fillRect/>
          </a:stretch>
        </p:blipFill>
        <p:spPr>
          <a:xfrm>
            <a:off x="-405984" y="1128010"/>
            <a:ext cx="5543033" cy="480809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5" name="TextBox 4">
            <a:extLst>
              <a:ext uri="{FF2B5EF4-FFF2-40B4-BE49-F238E27FC236}">
                <a16:creationId xmlns:a16="http://schemas.microsoft.com/office/drawing/2014/main" id="{D8CECD73-7BDB-56C0-BA9A-4BF5288D1A57}"/>
              </a:ext>
            </a:extLst>
          </p:cNvPr>
          <p:cNvSpPr txBox="1"/>
          <p:nvPr/>
        </p:nvSpPr>
        <p:spPr>
          <a:xfrm>
            <a:off x="1143000" y="6173749"/>
            <a:ext cx="2559570"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 </a:t>
            </a:r>
            <a:r>
              <a:rPr lang="en-GB" sz="1800" dirty="0">
                <a:effectLst/>
                <a:latin typeface="Times New Roman" panose="02020603050405020304" pitchFamily="18" charset="0"/>
                <a:ea typeface="Calibri" panose="020F0502020204030204" pitchFamily="34" charset="0"/>
              </a:rPr>
              <a:t>(england.nhs.uk, 2023)</a:t>
            </a:r>
            <a:endParaRPr lang="en-IN" dirty="0"/>
          </a:p>
        </p:txBody>
      </p:sp>
    </p:spTree>
    <p:extLst>
      <p:ext uri="{BB962C8B-B14F-4D97-AF65-F5344CB8AC3E}">
        <p14:creationId xmlns:p14="http://schemas.microsoft.com/office/powerpoint/2010/main" val="1829626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C9AEAA-9CC0-E220-EB74-8B5BCDFA9D9A}"/>
              </a:ext>
            </a:extLst>
          </p:cNvPr>
          <p:cNvSpPr>
            <a:spLocks noGrp="1"/>
          </p:cNvSpPr>
          <p:nvPr>
            <p:ph idx="1"/>
          </p:nvPr>
        </p:nvSpPr>
        <p:spPr>
          <a:xfrm>
            <a:off x="357998" y="555541"/>
            <a:ext cx="6911715" cy="5495927"/>
          </a:xfrm>
        </p:spPr>
        <p:txBody>
          <a:bodyPr vert="horz" lIns="91440" tIns="45720" rIns="91440" bIns="45720" rtlCol="0" anchor="t">
            <a:normAutofit/>
          </a:bodyPr>
          <a:lstStyle/>
          <a:p>
            <a:pPr marL="0" indent="0" algn="just">
              <a:lnSpc>
                <a:spcPct val="200000"/>
              </a:lnSpc>
              <a:spcAft>
                <a:spcPts val="800"/>
              </a:spcAft>
              <a:buNone/>
            </a:pPr>
            <a:r>
              <a:rPr lang="en-IN" sz="2000" b="1" dirty="0">
                <a:effectLst/>
                <a:latin typeface="Arial Nova"/>
                <a:ea typeface="Calibri" panose="020F0502020204030204" pitchFamily="34" charset="0"/>
                <a:cs typeface="Times New Roman"/>
              </a:rPr>
              <a:t>Disengagement theory</a:t>
            </a:r>
            <a:endParaRPr lang="en-IN" sz="2000" dirty="0">
              <a:effectLst/>
              <a:latin typeface="Arial Nova"/>
              <a:ea typeface="Calibri" panose="020F0502020204030204" pitchFamily="34" charset="0"/>
              <a:cs typeface="Times New Roman"/>
            </a:endParaRPr>
          </a:p>
          <a:p>
            <a:pPr algn="just">
              <a:lnSpc>
                <a:spcPct val="150000"/>
              </a:lnSpc>
              <a:spcAft>
                <a:spcPts val="800"/>
              </a:spcAft>
            </a:pPr>
            <a:r>
              <a:rPr lang="en-IN" sz="1800" dirty="0">
                <a:effectLst/>
                <a:latin typeface="Arial Nova"/>
                <a:ea typeface="Calibri"/>
                <a:cs typeface="Times New Roman"/>
              </a:rPr>
              <a:t>This theory </a:t>
            </a:r>
            <a:r>
              <a:rPr lang="en-IN" sz="1800" dirty="0">
                <a:latin typeface="Arial Nova"/>
                <a:ea typeface="Calibri"/>
                <a:cs typeface="Times New Roman"/>
              </a:rPr>
              <a:t>proposes that as people reach old age they withdraw from society and society also withdraws from them</a:t>
            </a:r>
            <a:endParaRPr lang="en-IN" sz="1800" dirty="0">
              <a:effectLst/>
              <a:latin typeface="Arial Nova"/>
              <a:ea typeface="Calibri"/>
              <a:cs typeface="Times New Roman" panose="02020603050405020304" pitchFamily="18" charset="0"/>
            </a:endParaRPr>
          </a:p>
          <a:p>
            <a:pPr algn="just">
              <a:lnSpc>
                <a:spcPct val="150000"/>
              </a:lnSpc>
              <a:spcAft>
                <a:spcPts val="800"/>
              </a:spcAft>
            </a:pP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panose="020F0502020204030204" pitchFamily="34" charset="0"/>
                <a:cs typeface="Times New Roman"/>
              </a:rPr>
              <a:t>This theory also mentioned that social interaction is getting lower for different social systems.</a:t>
            </a:r>
            <a:r>
              <a:rPr lang="en-IN" sz="1800" dirty="0">
                <a:latin typeface="Arial Nova"/>
                <a:ea typeface="Calibri" panose="020F0502020204030204" pitchFamily="34" charset="0"/>
                <a:cs typeface="Times New Roman"/>
              </a:rPr>
              <a:t>  </a:t>
            </a: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endParaRPr lang="en-IN" sz="1800" dirty="0">
              <a:effectLst/>
              <a:latin typeface="Arial Nova"/>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Nova"/>
                <a:ea typeface="Calibri" panose="020F0502020204030204" pitchFamily="34" charset="0"/>
                <a:cs typeface="Times New Roman"/>
              </a:rPr>
              <a:t>This is a natural phenomenon for older people to disconnect their relationships with the local community.</a:t>
            </a:r>
            <a:r>
              <a:rPr lang="en-IN" sz="1800" dirty="0">
                <a:latin typeface="Arial Nova"/>
                <a:ea typeface="Calibri" panose="020F0502020204030204" pitchFamily="34" charset="0"/>
                <a:cs typeface="Times New Roman"/>
              </a:rPr>
              <a:t> </a:t>
            </a:r>
            <a:endParaRPr lang="en-IN">
              <a:latin typeface="Arial Nova"/>
            </a:endParaRPr>
          </a:p>
        </p:txBody>
      </p:sp>
      <p:sp>
        <p:nvSpPr>
          <p:cNvPr id="4" name="Title 1">
            <a:extLst>
              <a:ext uri="{FF2B5EF4-FFF2-40B4-BE49-F238E27FC236}">
                <a16:creationId xmlns:a16="http://schemas.microsoft.com/office/drawing/2014/main" id="{338C0C71-0894-93E3-8A66-69F094342E96}"/>
              </a:ext>
            </a:extLst>
          </p:cNvPr>
          <p:cNvSpPr txBox="1">
            <a:spLocks/>
          </p:cNvSpPr>
          <p:nvPr/>
        </p:nvSpPr>
        <p:spPr>
          <a:xfrm>
            <a:off x="673308" y="1825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200" b="1" dirty="0">
              <a:latin typeface="Times New Roman"/>
              <a:cs typeface="Times New Roman"/>
            </a:endParaRPr>
          </a:p>
        </p:txBody>
      </p:sp>
      <p:pic>
        <p:nvPicPr>
          <p:cNvPr id="5" name="Picture 4">
            <a:extLst>
              <a:ext uri="{FF2B5EF4-FFF2-40B4-BE49-F238E27FC236}">
                <a16:creationId xmlns:a16="http://schemas.microsoft.com/office/drawing/2014/main" id="{8FC66FB5-F6C5-C32F-0380-0FB1593348DA}"/>
              </a:ext>
            </a:extLst>
          </p:cNvPr>
          <p:cNvPicPr>
            <a:picLocks noChangeAspect="1"/>
          </p:cNvPicPr>
          <p:nvPr/>
        </p:nvPicPr>
        <p:blipFill>
          <a:blip r:embed="rId3"/>
          <a:stretch>
            <a:fillRect/>
          </a:stretch>
        </p:blipFill>
        <p:spPr>
          <a:xfrm>
            <a:off x="7854845" y="985603"/>
            <a:ext cx="3663847" cy="488679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a:extLst>
              <a:ext uri="{FF2B5EF4-FFF2-40B4-BE49-F238E27FC236}">
                <a16:creationId xmlns:a16="http://schemas.microsoft.com/office/drawing/2014/main" id="{4AFB2C58-17D2-1F40-DA7E-88EC73198747}"/>
              </a:ext>
            </a:extLst>
          </p:cNvPr>
          <p:cNvSpPr txBox="1"/>
          <p:nvPr/>
        </p:nvSpPr>
        <p:spPr>
          <a:xfrm>
            <a:off x="9371351" y="6265949"/>
            <a:ext cx="2147341"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Dalton, 2021)</a:t>
            </a:r>
            <a:endParaRPr lang="en-IN" dirty="0"/>
          </a:p>
        </p:txBody>
      </p:sp>
    </p:spTree>
    <p:extLst>
      <p:ext uri="{BB962C8B-B14F-4D97-AF65-F5344CB8AC3E}">
        <p14:creationId xmlns:p14="http://schemas.microsoft.com/office/powerpoint/2010/main" val="42220144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8353C-B32C-4B4F-9178-791DFA1E5A5E}"/>
              </a:ext>
            </a:extLst>
          </p:cNvPr>
          <p:cNvSpPr>
            <a:spLocks noGrp="1"/>
          </p:cNvSpPr>
          <p:nvPr>
            <p:ph type="ctrTitle"/>
          </p:nvPr>
        </p:nvSpPr>
        <p:spPr>
          <a:xfrm>
            <a:off x="0" y="182880"/>
            <a:ext cx="5026925" cy="1105469"/>
          </a:xfrm>
        </p:spPr>
        <p:txBody>
          <a:bodyPr>
            <a:normAutofit/>
          </a:bodyPr>
          <a:lstStyle/>
          <a:p>
            <a:r>
              <a:rPr lang="en-IN" sz="3200" b="1" dirty="0">
                <a:latin typeface="Times New Roman"/>
                <a:cs typeface="Times New Roman"/>
              </a:rPr>
              <a:t>Living Will </a:t>
            </a:r>
            <a:br>
              <a:rPr lang="en-US" sz="3200" b="1"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49239181-5B9F-430C-A2FB-34C18FDF2E58}"/>
              </a:ext>
            </a:extLst>
          </p:cNvPr>
          <p:cNvSpPr>
            <a:spLocks noGrp="1"/>
          </p:cNvSpPr>
          <p:nvPr>
            <p:ph type="subTitle" idx="1"/>
          </p:nvPr>
        </p:nvSpPr>
        <p:spPr>
          <a:xfrm>
            <a:off x="5243615" y="1049311"/>
            <a:ext cx="6949440" cy="4551389"/>
          </a:xfrm>
        </p:spPr>
        <p:txBody>
          <a:bodyPr vert="horz" lIns="91440" tIns="45720" rIns="91440" bIns="45720" rtlCol="0" anchor="t">
            <a:normAutofit fontScale="92500" lnSpcReduction="20000"/>
          </a:bodyPr>
          <a:lstStyle/>
          <a:p>
            <a:pPr marL="342900" indent="-342900" algn="just">
              <a:buFont typeface="Arial" panose="020B0604020202020204" pitchFamily="34" charset="0"/>
              <a:buChar char="•"/>
            </a:pPr>
            <a:r>
              <a:rPr lang="en-IN" sz="1600" dirty="0">
                <a:latin typeface="Arial Nova"/>
                <a:cs typeface="Times New Roman"/>
              </a:rPr>
              <a:t>Living wills are prepared for several reasons at the last stage of the human age. </a:t>
            </a:r>
            <a:endParaRPr lang="en-US">
              <a:latin typeface="Arial Nova"/>
            </a:endParaRPr>
          </a:p>
          <a:p>
            <a:pPr marL="342900" indent="-342900" algn="just">
              <a:buFont typeface="Arial" panose="020B0604020202020204" pitchFamily="34" charset="0"/>
              <a:buChar char="•"/>
            </a:pPr>
            <a:endParaRPr lang="en-IN" sz="1600" dirty="0">
              <a:latin typeface="Arial Nova"/>
              <a:cs typeface="Times New Roman" panose="02020603050405020304" pitchFamily="18" charset="0"/>
            </a:endParaRPr>
          </a:p>
          <a:p>
            <a:pPr marL="342900" indent="-342900" algn="just">
              <a:buFont typeface="Arial" panose="020B0604020202020204" pitchFamily="34" charset="0"/>
              <a:buChar char="•"/>
            </a:pPr>
            <a:endParaRPr lang="en-IN" sz="1600" dirty="0">
              <a:latin typeface="Arial Nova"/>
              <a:cs typeface="Times New Roman" panose="02020603050405020304" pitchFamily="18" charset="0"/>
            </a:endParaRPr>
          </a:p>
          <a:p>
            <a:pPr marL="342900" indent="-342900" algn="just">
              <a:buFont typeface="Arial" panose="020B0604020202020204" pitchFamily="34" charset="0"/>
              <a:buChar char="•"/>
            </a:pPr>
            <a:endParaRPr lang="en-IN" sz="1600" dirty="0">
              <a:latin typeface="Arial Nova"/>
              <a:cs typeface="Times New Roman" panose="02020603050405020304" pitchFamily="18" charset="0"/>
            </a:endParaRPr>
          </a:p>
          <a:p>
            <a:pPr marL="342900" indent="-342900" algn="just">
              <a:buFont typeface="Arial" panose="020B0604020202020204" pitchFamily="34" charset="0"/>
              <a:buChar char="•"/>
            </a:pPr>
            <a:r>
              <a:rPr lang="en-IN" sz="1600" dirty="0">
                <a:latin typeface="Arial Nova"/>
                <a:cs typeface="Times New Roman"/>
              </a:rPr>
              <a:t>This further helps in avoiding conflicts or disagreements among the family members. </a:t>
            </a:r>
            <a:endParaRPr lang="en-IN" sz="1600">
              <a:latin typeface="Arial Nova"/>
              <a:cs typeface="Times New Roman" panose="02020603050405020304" pitchFamily="18" charset="0"/>
            </a:endParaRPr>
          </a:p>
          <a:p>
            <a:pPr marL="342900" indent="-342900" algn="just">
              <a:buFont typeface="Arial" panose="020B0604020202020204" pitchFamily="34" charset="0"/>
              <a:buChar char="•"/>
            </a:pPr>
            <a:endParaRPr lang="en-IN" sz="1600" dirty="0">
              <a:latin typeface="Arial Nova"/>
              <a:cs typeface="Times New Roman" panose="02020603050405020304" pitchFamily="18" charset="0"/>
            </a:endParaRPr>
          </a:p>
          <a:p>
            <a:pPr marL="342900" indent="-342900" algn="just">
              <a:buFont typeface="Arial" panose="020B0604020202020204" pitchFamily="34" charset="0"/>
              <a:buChar char="•"/>
            </a:pPr>
            <a:endParaRPr lang="en-IN" sz="1600" dirty="0">
              <a:latin typeface="Arial Nova"/>
              <a:cs typeface="Times New Roman" panose="02020603050405020304" pitchFamily="18" charset="0"/>
            </a:endParaRPr>
          </a:p>
          <a:p>
            <a:pPr algn="just"/>
            <a:endParaRPr lang="en-IN" sz="1600" dirty="0">
              <a:latin typeface="Arial Nova"/>
              <a:cs typeface="Times New Roman" panose="02020603050405020304" pitchFamily="18" charset="0"/>
            </a:endParaRPr>
          </a:p>
          <a:p>
            <a:pPr marL="342900" indent="-342900" algn="just">
              <a:buFont typeface="Arial" panose="020B0604020202020204" pitchFamily="34" charset="0"/>
              <a:buChar char="•"/>
            </a:pPr>
            <a:r>
              <a:rPr lang="en-IN" sz="1600" dirty="0">
                <a:latin typeface="Arial Nova"/>
                <a:cs typeface="Times New Roman"/>
              </a:rPr>
              <a:t>After the schedule is designed, one can undergo medical treatment to avoid unnecessary suffering.</a:t>
            </a:r>
          </a:p>
          <a:p>
            <a:pPr marL="342900" indent="-342900" algn="just">
              <a:buFont typeface="Arial" panose="020B0604020202020204" pitchFamily="34" charset="0"/>
              <a:buChar char="•"/>
            </a:pPr>
            <a:endParaRPr lang="en-IN" sz="1600" dirty="0">
              <a:latin typeface="Arial Nova"/>
              <a:cs typeface="Times New Roman" panose="02020603050405020304" pitchFamily="18" charset="0"/>
            </a:endParaRPr>
          </a:p>
          <a:p>
            <a:pPr algn="just"/>
            <a:endParaRPr lang="en-IN" sz="1600" dirty="0">
              <a:latin typeface="Arial Nova"/>
              <a:cs typeface="Times New Roman" panose="02020603050405020304" pitchFamily="18" charset="0"/>
            </a:endParaRPr>
          </a:p>
          <a:p>
            <a:pPr marL="342900" indent="-342900" algn="just">
              <a:buFont typeface="Arial" panose="020B0604020202020204" pitchFamily="34" charset="0"/>
              <a:buChar char="•"/>
            </a:pPr>
            <a:endParaRPr lang="en-IN" sz="1600" dirty="0">
              <a:latin typeface="Arial Nova"/>
              <a:cs typeface="Times New Roman" panose="02020603050405020304" pitchFamily="18" charset="0"/>
            </a:endParaRPr>
          </a:p>
          <a:p>
            <a:pPr marL="342900" indent="-342900" algn="just">
              <a:buFont typeface="Arial" panose="020B0604020202020204" pitchFamily="34" charset="0"/>
              <a:buChar char="•"/>
            </a:pPr>
            <a:r>
              <a:rPr lang="en-IN" sz="1600" dirty="0">
                <a:latin typeface="Arial Nova"/>
                <a:cs typeface="Times New Roman"/>
              </a:rPr>
              <a:t>This includes the decision based on medical decisions like pain management as well as organ donation.</a:t>
            </a:r>
          </a:p>
          <a:p>
            <a:pPr marL="342900" indent="-342900" algn="jus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143B867-D905-40A6-9A07-7963C4C3528A}"/>
              </a:ext>
            </a:extLst>
          </p:cNvPr>
          <p:cNvPicPr>
            <a:picLocks noChangeAspect="1"/>
          </p:cNvPicPr>
          <p:nvPr/>
        </p:nvPicPr>
        <p:blipFill>
          <a:blip r:embed="rId3"/>
          <a:stretch>
            <a:fillRect/>
          </a:stretch>
        </p:blipFill>
        <p:spPr>
          <a:xfrm>
            <a:off x="207388" y="914400"/>
            <a:ext cx="5026925" cy="5417819"/>
          </a:xfrm>
          <a:prstGeom prst="rect">
            <a:avLst/>
          </a:prstGeom>
        </p:spPr>
      </p:pic>
      <p:sp>
        <p:nvSpPr>
          <p:cNvPr id="5" name="Rectangle 4">
            <a:extLst>
              <a:ext uri="{FF2B5EF4-FFF2-40B4-BE49-F238E27FC236}">
                <a16:creationId xmlns:a16="http://schemas.microsoft.com/office/drawing/2014/main" id="{BE05F4C9-7FE9-4BC0-88E3-6E4C46E44262}"/>
              </a:ext>
            </a:extLst>
          </p:cNvPr>
          <p:cNvSpPr/>
          <p:nvPr/>
        </p:nvSpPr>
        <p:spPr>
          <a:xfrm>
            <a:off x="1937045" y="6305788"/>
            <a:ext cx="1567609"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a:solidFill>
                  <a:srgbClr val="000000"/>
                </a:solidFill>
                <a:latin typeface="Times New Roman" panose="02020603050405020304" pitchFamily="18" charset="0"/>
                <a:ea typeface="Calibri" panose="020F0502020204030204" pitchFamily="34" charset="0"/>
              </a:rPr>
              <a:t>Walker, 2019)</a:t>
            </a:r>
            <a:endParaRPr lang="en-IN" dirty="0"/>
          </a:p>
        </p:txBody>
      </p:sp>
    </p:spTree>
    <p:extLst>
      <p:ext uri="{BB962C8B-B14F-4D97-AF65-F5344CB8AC3E}">
        <p14:creationId xmlns:p14="http://schemas.microsoft.com/office/powerpoint/2010/main" val="1908243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E5517C4-BDD1-4B34-A7AE-D9A44BA1E3F0}"/>
              </a:ext>
            </a:extLst>
          </p:cNvPr>
          <p:cNvSpPr/>
          <p:nvPr/>
        </p:nvSpPr>
        <p:spPr>
          <a:xfrm>
            <a:off x="6616066" y="1208656"/>
            <a:ext cx="5417820" cy="4771371"/>
          </a:xfrm>
          <a:prstGeom prst="rect">
            <a:avLst/>
          </a:prstGeom>
        </p:spPr>
        <p:txBody>
          <a:bodyPr wrap="square" lIns="91440" tIns="45720" rIns="91440" bIns="45720" anchor="t">
            <a:spAutoFit/>
          </a:bodyPr>
          <a:lstStyle/>
          <a:p>
            <a:pPr marL="285750" indent="-285750" algn="just">
              <a:lnSpc>
                <a:spcPct val="200000"/>
              </a:lnSpc>
              <a:spcBef>
                <a:spcPts val="200"/>
              </a:spcBef>
              <a:buFont typeface="Arial" panose="020B0604020202020204" pitchFamily="34" charset="0"/>
              <a:buChar char="•"/>
            </a:pPr>
            <a:r>
              <a:rPr lang="en-US" b="1" i="1" u="sng" dirty="0">
                <a:latin typeface="Arial Nova"/>
                <a:ea typeface="Times New Roman" panose="02020603050405020304" pitchFamily="18" charset="0"/>
                <a:cs typeface="Times New Roman"/>
              </a:rPr>
              <a:t>DNR’s Model</a:t>
            </a:r>
          </a:p>
          <a:p>
            <a:pPr algn="just">
              <a:lnSpc>
                <a:spcPct val="200000"/>
              </a:lnSpc>
              <a:spcBef>
                <a:spcPts val="200"/>
              </a:spcBef>
            </a:pPr>
            <a:endParaRPr lang="en-US" b="1" i="1" u="sng" dirty="0">
              <a:latin typeface="Arial Nova"/>
              <a:ea typeface="Times New Roman" panose="02020603050405020304" pitchFamily="18" charset="0"/>
              <a:cs typeface="Times New Roman" panose="02020603050405020304" pitchFamily="18" charset="0"/>
            </a:endParaRPr>
          </a:p>
          <a:p>
            <a:pPr marL="285750" indent="-285750" algn="just">
              <a:lnSpc>
                <a:spcPct val="200000"/>
              </a:lnSpc>
              <a:spcAft>
                <a:spcPts val="800"/>
              </a:spcAft>
              <a:buFont typeface="Wingdings" panose="05000000000000000000" pitchFamily="2" charset="2"/>
              <a:buChar char="§"/>
            </a:pPr>
            <a:r>
              <a:rPr lang="en-US" dirty="0">
                <a:latin typeface="Arial Nova"/>
                <a:ea typeface="Calibri" panose="020F0502020204030204" pitchFamily="34" charset="0"/>
                <a:cs typeface="Times New Roman"/>
              </a:rPr>
              <a:t>The DNR model stands for </a:t>
            </a:r>
            <a:r>
              <a:rPr lang="en-IN" dirty="0">
                <a:solidFill>
                  <a:srgbClr val="000000"/>
                </a:solidFill>
                <a:latin typeface="Arial Nova"/>
                <a:ea typeface="Calibri" panose="020F0502020204030204" pitchFamily="34" charset="0"/>
                <a:cs typeface="Times New Roman"/>
              </a:rPr>
              <a:t>Do-Not-Resuscitate. </a:t>
            </a:r>
          </a:p>
          <a:p>
            <a:pPr marL="285750" indent="-285750" algn="just">
              <a:lnSpc>
                <a:spcPct val="200000"/>
              </a:lnSpc>
              <a:spcAft>
                <a:spcPts val="800"/>
              </a:spcAft>
              <a:buFont typeface="Wingdings" panose="05000000000000000000" pitchFamily="2" charset="2"/>
              <a:buChar char="§"/>
            </a:pPr>
            <a:endParaRPr lang="en-IN" dirty="0">
              <a:solidFill>
                <a:srgbClr val="000000"/>
              </a:solidFill>
              <a:latin typeface="Arial Nova"/>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Wingdings" panose="05000000000000000000" pitchFamily="2" charset="2"/>
              <a:buChar char="§"/>
            </a:pPr>
            <a:r>
              <a:rPr lang="en-IN" dirty="0">
                <a:solidFill>
                  <a:srgbClr val="000000"/>
                </a:solidFill>
                <a:latin typeface="Arial Nova"/>
                <a:ea typeface="Calibri"/>
                <a:cs typeface="Times New Roman"/>
              </a:rPr>
              <a:t>The patient autonomy principles state that competent patients</a:t>
            </a:r>
            <a:endParaRPr lang="en-US" dirty="0">
              <a:solidFill>
                <a:srgbClr val="000000"/>
              </a:solidFill>
              <a:latin typeface="Arial Nova"/>
              <a:ea typeface="Calibri"/>
              <a:cs typeface="Times New Roman" panose="02020603050405020304" pitchFamily="18" charset="0"/>
            </a:endParaRPr>
          </a:p>
          <a:p>
            <a:pPr marL="285750" indent="-285750" algn="just">
              <a:lnSpc>
                <a:spcPct val="200000"/>
              </a:lnSpc>
              <a:spcAft>
                <a:spcPts val="800"/>
              </a:spcAft>
              <a:buFont typeface="Wingdings" panose="05000000000000000000" pitchFamily="2" charset="2"/>
              <a:buChar char="§"/>
            </a:pPr>
            <a:r>
              <a:rPr lang="en-IN" dirty="0">
                <a:solidFill>
                  <a:srgbClr val="000000"/>
                </a:solidFill>
                <a:latin typeface="Arial Nova"/>
                <a:ea typeface="Calibri"/>
                <a:cs typeface="Times New Roman"/>
              </a:rPr>
              <a:t>Some people do not want to resuscitate after a heart attack </a:t>
            </a:r>
            <a:r>
              <a:rPr lang="en-IN" dirty="0" err="1">
                <a:solidFill>
                  <a:srgbClr val="000000"/>
                </a:solidFill>
                <a:latin typeface="Arial Nova"/>
                <a:ea typeface="Calibri"/>
                <a:cs typeface="Times New Roman"/>
              </a:rPr>
              <a:t>ect.</a:t>
            </a:r>
            <a:r>
              <a:rPr lang="en-IN" dirty="0">
                <a:solidFill>
                  <a:srgbClr val="000000"/>
                </a:solidFill>
                <a:latin typeface="Arial Nova"/>
                <a:ea typeface="Calibri"/>
                <a:cs typeface="Times New Roman"/>
              </a:rPr>
              <a:t>..... </a:t>
            </a:r>
            <a:endParaRPr lang="en-US" dirty="0">
              <a:latin typeface="Arial Nova"/>
              <a:ea typeface="Calibri"/>
              <a:cs typeface="Times New Roman" panose="02020603050405020304" pitchFamily="18" charset="0"/>
            </a:endParaRPr>
          </a:p>
        </p:txBody>
      </p:sp>
      <p:pic>
        <p:nvPicPr>
          <p:cNvPr id="4" name="Picture 3">
            <a:extLst>
              <a:ext uri="{FF2B5EF4-FFF2-40B4-BE49-F238E27FC236}">
                <a16:creationId xmlns:a16="http://schemas.microsoft.com/office/drawing/2014/main" id="{F7C85983-F321-465E-ADDB-964822D1D71D}"/>
              </a:ext>
            </a:extLst>
          </p:cNvPr>
          <p:cNvPicPr>
            <a:picLocks noChangeAspect="1"/>
          </p:cNvPicPr>
          <p:nvPr/>
        </p:nvPicPr>
        <p:blipFill>
          <a:blip r:embed="rId3"/>
          <a:stretch>
            <a:fillRect/>
          </a:stretch>
        </p:blipFill>
        <p:spPr>
          <a:xfrm>
            <a:off x="525907" y="1175770"/>
            <a:ext cx="5695950" cy="5329237"/>
          </a:xfrm>
          <a:prstGeom prst="rect">
            <a:avLst/>
          </a:prstGeom>
        </p:spPr>
      </p:pic>
      <p:sp>
        <p:nvSpPr>
          <p:cNvPr id="5" name="Rectangle 4">
            <a:extLst>
              <a:ext uri="{FF2B5EF4-FFF2-40B4-BE49-F238E27FC236}">
                <a16:creationId xmlns:a16="http://schemas.microsoft.com/office/drawing/2014/main" id="{7AAF46E3-4588-4F81-A308-F19F04E41FEC}"/>
              </a:ext>
            </a:extLst>
          </p:cNvPr>
          <p:cNvSpPr/>
          <p:nvPr/>
        </p:nvSpPr>
        <p:spPr>
          <a:xfrm>
            <a:off x="2425185" y="6488668"/>
            <a:ext cx="1567609"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a:solidFill>
                  <a:srgbClr val="000000"/>
                </a:solidFill>
                <a:latin typeface="Times New Roman" panose="02020603050405020304" pitchFamily="18" charset="0"/>
                <a:ea typeface="Calibri" panose="020F0502020204030204" pitchFamily="34" charset="0"/>
              </a:rPr>
              <a:t>Walker, 2019)</a:t>
            </a:r>
            <a:endParaRPr lang="en-IN" dirty="0"/>
          </a:p>
        </p:txBody>
      </p:sp>
    </p:spTree>
    <p:extLst>
      <p:ext uri="{BB962C8B-B14F-4D97-AF65-F5344CB8AC3E}">
        <p14:creationId xmlns:p14="http://schemas.microsoft.com/office/powerpoint/2010/main" val="183867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3D33D4F-0F30-4EA6-BAB1-CB9645BA0542}"/>
              </a:ext>
            </a:extLst>
          </p:cNvPr>
          <p:cNvSpPr>
            <a:spLocks noGrp="1"/>
          </p:cNvSpPr>
          <p:nvPr>
            <p:ph type="subTitle" idx="1"/>
          </p:nvPr>
        </p:nvSpPr>
        <p:spPr>
          <a:xfrm>
            <a:off x="269823" y="1623060"/>
            <a:ext cx="6985416" cy="4343400"/>
          </a:xfrm>
        </p:spPr>
        <p:txBody>
          <a:bodyPr vert="horz" lIns="91440" tIns="45720" rIns="91440" bIns="45720" rtlCol="0" anchor="t">
            <a:normAutofit/>
          </a:bodyPr>
          <a:lstStyle/>
          <a:p>
            <a:pPr marL="342900" indent="-342900" algn="just">
              <a:buFont typeface="Arial" panose="020B0604020202020204" pitchFamily="34" charset="0"/>
              <a:buChar char="•"/>
            </a:pPr>
            <a:r>
              <a:rPr lang="en-IN" sz="1800" b="1" dirty="0">
                <a:latin typeface="Arial Nova"/>
                <a:cs typeface="Times New Roman"/>
              </a:rPr>
              <a:t>Types of end-of-life care decisions in the living will</a:t>
            </a:r>
          </a:p>
          <a:p>
            <a:pPr marL="342900" indent="-342900" algn="just">
              <a:buFont typeface="Arial" panose="020B0604020202020204" pitchFamily="34" charset="0"/>
              <a:buChar char="•"/>
            </a:pPr>
            <a:endParaRPr lang="en-IN" sz="1800" b="1" dirty="0">
              <a:latin typeface="Arial Nova"/>
              <a:cs typeface="Times New Roman" panose="02020603050405020304" pitchFamily="18" charset="0"/>
            </a:endParaRPr>
          </a:p>
          <a:p>
            <a:pPr marL="342900" indent="-342900" algn="just">
              <a:buFont typeface="Wingdings" panose="05000000000000000000" pitchFamily="2" charset="2"/>
              <a:buChar char="§"/>
            </a:pPr>
            <a:r>
              <a:rPr lang="en-US" sz="1800" b="1" u="sng" dirty="0">
                <a:latin typeface="Arial Nova"/>
                <a:cs typeface="Times New Roman"/>
              </a:rPr>
              <a:t>Cardiopulmonary resuscitation (CPR)</a:t>
            </a:r>
          </a:p>
          <a:p>
            <a:pPr marL="342900" indent="-342900" algn="just">
              <a:buFont typeface="Wingdings" panose="05000000000000000000" pitchFamily="2" charset="2"/>
              <a:buChar char="§"/>
            </a:pPr>
            <a:endParaRPr lang="en-US" sz="1800" b="1" u="sng" dirty="0">
              <a:latin typeface="Arial Nova"/>
              <a:cs typeface="Times New Roman" panose="02020603050405020304" pitchFamily="18" charset="0"/>
            </a:endParaRPr>
          </a:p>
          <a:p>
            <a:pPr algn="just"/>
            <a:r>
              <a:rPr lang="en-US" sz="1800" dirty="0">
                <a:latin typeface="Arial Nova"/>
                <a:cs typeface="Times New Roman"/>
              </a:rPr>
              <a:t>Cardiopulmonary resuscitation or CPR is a treatment</a:t>
            </a:r>
          </a:p>
          <a:p>
            <a:pPr algn="just"/>
            <a:endParaRPr lang="en-US" sz="1800" b="1" u="sng">
              <a:latin typeface="Arial Nova"/>
              <a:cs typeface="Times New Roman" panose="02020603050405020304" pitchFamily="18" charset="0"/>
            </a:endParaRPr>
          </a:p>
          <a:p>
            <a:pPr marL="342900" indent="-342900" algn="just">
              <a:buFont typeface="Wingdings" panose="05000000000000000000" pitchFamily="2" charset="2"/>
              <a:buChar char="§"/>
            </a:pPr>
            <a:r>
              <a:rPr lang="en-US" sz="1800" b="1" u="sng" dirty="0">
                <a:latin typeface="Arial Nova"/>
                <a:cs typeface="Times New Roman"/>
              </a:rPr>
              <a:t>Mechanical ventilation</a:t>
            </a:r>
            <a:r>
              <a:rPr lang="en-US" sz="1800" u="sng" dirty="0">
                <a:latin typeface="Arial Nova"/>
                <a:cs typeface="Times New Roman"/>
              </a:rPr>
              <a:t> </a:t>
            </a:r>
          </a:p>
          <a:p>
            <a:pPr marL="342900" indent="-342900" algn="just">
              <a:buFont typeface="Wingdings" panose="05000000000000000000" pitchFamily="2" charset="2"/>
              <a:buChar char="§"/>
            </a:pPr>
            <a:endParaRPr lang="en-US" sz="1800" u="sng" dirty="0">
              <a:latin typeface="Arial Nova"/>
              <a:cs typeface="Times New Roman" panose="02020603050405020304" pitchFamily="18" charset="0"/>
            </a:endParaRPr>
          </a:p>
          <a:p>
            <a:pPr marL="285750" indent="-285750" algn="just">
              <a:buFont typeface="Arial" panose="020B0604020202020204" pitchFamily="34" charset="0"/>
              <a:buChar char="•"/>
            </a:pPr>
            <a:r>
              <a:rPr lang="en-US" sz="1800" dirty="0">
                <a:latin typeface="Arial Nova"/>
                <a:cs typeface="Times New Roman"/>
              </a:rPr>
              <a:t>Mechanical ventilation is the process that takes over breathing during the time one is unable to breathe on their own.</a:t>
            </a:r>
          </a:p>
          <a:p>
            <a:pPr marL="342900" indent="-342900" algn="just">
              <a:buFont typeface="Wingdings" panose="05000000000000000000" pitchFamily="2" charset="2"/>
              <a:buChar char="§"/>
            </a:pPr>
            <a:endParaRPr lang="en-US" sz="1800" dirty="0">
              <a:latin typeface="Arial Nova"/>
              <a:cs typeface="Times New Roman" panose="02020603050405020304" pitchFamily="18" charset="0"/>
            </a:endParaRPr>
          </a:p>
          <a:p>
            <a:pPr marL="342900" indent="-342900" algn="just">
              <a:buFont typeface="Arial" panose="020B0604020202020204" pitchFamily="34" charset="0"/>
              <a:buChar char="•"/>
            </a:pPr>
            <a:endParaRPr lang="en-IN" sz="1800" b="1"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endParaRPr lang="en-IN" sz="1800" b="1"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54459A51-2276-45E9-A532-23249F7CD918}"/>
              </a:ext>
            </a:extLst>
          </p:cNvPr>
          <p:cNvPicPr>
            <a:picLocks noChangeAspect="1"/>
          </p:cNvPicPr>
          <p:nvPr/>
        </p:nvPicPr>
        <p:blipFill>
          <a:blip r:embed="rId3"/>
          <a:stretch>
            <a:fillRect/>
          </a:stretch>
        </p:blipFill>
        <p:spPr>
          <a:xfrm>
            <a:off x="7452360" y="443032"/>
            <a:ext cx="4739640" cy="5338762"/>
          </a:xfrm>
          <a:prstGeom prst="rect">
            <a:avLst/>
          </a:prstGeom>
        </p:spPr>
      </p:pic>
      <p:sp>
        <p:nvSpPr>
          <p:cNvPr id="5" name="Rectangle 4">
            <a:extLst>
              <a:ext uri="{FF2B5EF4-FFF2-40B4-BE49-F238E27FC236}">
                <a16:creationId xmlns:a16="http://schemas.microsoft.com/office/drawing/2014/main" id="{1F1AF0B9-EAAC-44C1-A5CD-0FCF2193B6E9}"/>
              </a:ext>
            </a:extLst>
          </p:cNvPr>
          <p:cNvSpPr/>
          <p:nvPr/>
        </p:nvSpPr>
        <p:spPr>
          <a:xfrm>
            <a:off x="8636599" y="5781794"/>
            <a:ext cx="2371162"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 </a:t>
            </a:r>
            <a:r>
              <a:rPr lang="en-GB" dirty="0">
                <a:latin typeface="Times New Roman" panose="02020603050405020304" pitchFamily="18" charset="0"/>
                <a:ea typeface="Calibri" panose="020F0502020204030204" pitchFamily="34" charset="0"/>
              </a:rPr>
              <a:t>(england.nhs.uk, 2023)</a:t>
            </a:r>
            <a:endParaRPr lang="en-IN" dirty="0"/>
          </a:p>
        </p:txBody>
      </p:sp>
    </p:spTree>
    <p:extLst>
      <p:ext uri="{BB962C8B-B14F-4D97-AF65-F5344CB8AC3E}">
        <p14:creationId xmlns:p14="http://schemas.microsoft.com/office/powerpoint/2010/main" val="3745212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08283-E1B1-4992-96E2-B3B9D862DB30}"/>
              </a:ext>
            </a:extLst>
          </p:cNvPr>
          <p:cNvSpPr>
            <a:spLocks noGrp="1"/>
          </p:cNvSpPr>
          <p:nvPr>
            <p:ph type="ctrTitle"/>
          </p:nvPr>
        </p:nvSpPr>
        <p:spPr>
          <a:xfrm>
            <a:off x="0" y="0"/>
            <a:ext cx="4328160" cy="1155383"/>
          </a:xfrm>
        </p:spPr>
        <p:txBody>
          <a:bodyPr>
            <a:normAutofit/>
          </a:bodyPr>
          <a:lstStyle/>
          <a:p>
            <a:r>
              <a:rPr lang="en-US" sz="3200" b="1" dirty="0">
                <a:latin typeface="Times New Roman" panose="02020603050405020304" pitchFamily="18" charset="0"/>
                <a:cs typeface="Times New Roman" panose="02020603050405020304" pitchFamily="18" charset="0"/>
              </a:rPr>
              <a:t>Euthanasia</a:t>
            </a:r>
            <a:endParaRPr lang="en-US"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7F0167BB-E9B2-4E37-8178-A506B7F181E0}"/>
              </a:ext>
            </a:extLst>
          </p:cNvPr>
          <p:cNvSpPr>
            <a:spLocks noGrp="1"/>
          </p:cNvSpPr>
          <p:nvPr>
            <p:ph type="subTitle" idx="1"/>
          </p:nvPr>
        </p:nvSpPr>
        <p:spPr>
          <a:xfrm>
            <a:off x="0" y="1681798"/>
            <a:ext cx="6858000" cy="4238942"/>
          </a:xfrm>
        </p:spPr>
        <p:txBody>
          <a:bodyPr vert="horz" lIns="91440" tIns="45720" rIns="91440" bIns="45720" rtlCol="0" anchor="t">
            <a:normAutofit/>
          </a:bodyPr>
          <a:lstStyle/>
          <a:p>
            <a:pPr marL="342900" indent="-342900" algn="just">
              <a:buFont typeface="Arial" panose="020B0604020202020204" pitchFamily="34" charset="0"/>
              <a:buChar char="•"/>
            </a:pPr>
            <a:r>
              <a:rPr lang="en-IN" sz="1800" dirty="0">
                <a:latin typeface="Arial Nova"/>
                <a:cs typeface="Times New Roman"/>
              </a:rPr>
              <a:t>Euthanasia is defined as deliberately ending someone's life at a point in time, to relieve suffering from serious issues. </a:t>
            </a:r>
            <a:endParaRPr lang="en-IN" sz="1800" dirty="0">
              <a:latin typeface="Arial Nova"/>
              <a:cs typeface="Times New Roman" panose="02020603050405020304" pitchFamily="18" charset="0"/>
            </a:endParaRPr>
          </a:p>
          <a:p>
            <a:pPr marL="342900" indent="-342900" algn="just">
              <a:buFont typeface="Arial" panose="020B0604020202020204" pitchFamily="34" charset="0"/>
              <a:buChar char="•"/>
            </a:pPr>
            <a:endParaRPr lang="en-IN" sz="1800" dirty="0">
              <a:latin typeface="Arial Nova"/>
              <a:cs typeface="Times New Roman" panose="02020603050405020304" pitchFamily="18" charset="0"/>
            </a:endParaRPr>
          </a:p>
          <a:p>
            <a:pPr marL="342900" indent="-342900" algn="just">
              <a:buChar char="•"/>
            </a:pPr>
            <a:r>
              <a:rPr lang="en-IN" sz="1800" dirty="0">
                <a:ea typeface="+mn-lt"/>
                <a:cs typeface="+mn-lt"/>
              </a:rPr>
              <a:t>End of life </a:t>
            </a:r>
            <a:r>
              <a:rPr lang="en-IN" sz="1800" b="1" dirty="0">
                <a:ea typeface="+mn-lt"/>
                <a:cs typeface="+mn-lt"/>
              </a:rPr>
              <a:t>care</a:t>
            </a:r>
            <a:r>
              <a:rPr lang="en-IN" sz="1800" dirty="0">
                <a:ea typeface="+mn-lt"/>
                <a:cs typeface="+mn-lt"/>
              </a:rPr>
              <a:t> should help you to live as well as possible until you die, and to die with dignity. The people providing your </a:t>
            </a:r>
            <a:r>
              <a:rPr lang="en-IN" sz="1800" b="1" dirty="0">
                <a:ea typeface="+mn-lt"/>
                <a:cs typeface="+mn-lt"/>
              </a:rPr>
              <a:t>care</a:t>
            </a:r>
            <a:r>
              <a:rPr lang="en-IN" sz="1800" dirty="0">
                <a:ea typeface="+mn-lt"/>
                <a:cs typeface="+mn-lt"/>
              </a:rPr>
              <a:t> should ask you about your wishes and preferences and work with you to plan your </a:t>
            </a:r>
            <a:r>
              <a:rPr lang="en-IN" sz="1800" b="1" dirty="0">
                <a:ea typeface="+mn-lt"/>
                <a:cs typeface="+mn-lt"/>
              </a:rPr>
              <a:t>care</a:t>
            </a:r>
            <a:r>
              <a:rPr lang="en-IN" sz="1800" dirty="0">
                <a:ea typeface="+mn-lt"/>
                <a:cs typeface="+mn-lt"/>
              </a:rPr>
              <a:t>. (nhs.uk)</a:t>
            </a:r>
            <a:endParaRPr lang="en-IN" sz="1800">
              <a:latin typeface="Arial Nova"/>
              <a:cs typeface="Times New Roman"/>
            </a:endParaRPr>
          </a:p>
          <a:p>
            <a:pPr marL="342900" indent="-342900" algn="just">
              <a:buFont typeface="Arial" panose="020B0604020202020204" pitchFamily="34" charset="0"/>
              <a:buChar char="•"/>
            </a:pPr>
            <a:endParaRPr lang="en-US" sz="1800" dirty="0">
              <a:latin typeface="Arial Nova"/>
              <a:cs typeface="Times New Roman" panose="02020603050405020304" pitchFamily="18" charset="0"/>
            </a:endParaRPr>
          </a:p>
          <a:p>
            <a:pPr marL="342900" indent="-342900" algn="just">
              <a:buChar char="•"/>
            </a:pPr>
            <a:r>
              <a:rPr lang="en-IN" sz="1800" dirty="0">
                <a:latin typeface="Arial Nova"/>
                <a:cs typeface="Times New Roman"/>
              </a:rPr>
              <a:t>Some say it helps in providing relief from pain. </a:t>
            </a:r>
            <a:endParaRPr lang="en-IN" sz="1800" dirty="0">
              <a:latin typeface="Arial Nova"/>
              <a:cs typeface="Times New Roman" panose="02020603050405020304" pitchFamily="18" charset="0"/>
            </a:endParaRPr>
          </a:p>
          <a:p>
            <a:pPr marL="342900" indent="-342900" algn="just">
              <a:buFont typeface="Arial" panose="020B0604020202020204" pitchFamily="34" charset="0"/>
              <a:buChar char="•"/>
            </a:pPr>
            <a:endParaRPr lang="en-IN" sz="1800" dirty="0">
              <a:latin typeface="Arial Nova"/>
              <a:cs typeface="Times New Roman" panose="02020603050405020304" pitchFamily="18" charset="0"/>
            </a:endParaRPr>
          </a:p>
          <a:p>
            <a:pPr marL="342900" indent="-342900" algn="just">
              <a:buFont typeface="Arial" panose="020B0604020202020204" pitchFamily="34" charset="0"/>
              <a:buChar char="•"/>
            </a:pPr>
            <a:endParaRPr lang="en-IN" sz="1800" dirty="0">
              <a:latin typeface="Arial Nova"/>
              <a:cs typeface="Times New Roman" panose="02020603050405020304" pitchFamily="18" charset="0"/>
            </a:endParaRPr>
          </a:p>
          <a:p>
            <a:pPr marL="342900" indent="-342900" algn="just">
              <a:buFont typeface="Arial" panose="020B0604020202020204" pitchFamily="34" charset="0"/>
              <a:buChar char="•"/>
            </a:pPr>
            <a:r>
              <a:rPr lang="en-IN" sz="1800" dirty="0">
                <a:latin typeface="Arial Nova"/>
                <a:cs typeface="Times New Roman"/>
              </a:rPr>
              <a:t>In contrast, a section of people thinks this is unethical as death is not considered as the path of relief </a:t>
            </a:r>
          </a:p>
          <a:p>
            <a:pPr marL="342900" indent="-342900" algn="just">
              <a:buFont typeface="Arial" panose="020B0604020202020204" pitchFamily="34" charset="0"/>
              <a:buChar char="•"/>
            </a:pPr>
            <a:endParaRPr lang="en-IN" sz="1800" dirty="0">
              <a:latin typeface="Arial Nova"/>
              <a:cs typeface="Times New Roman" panose="02020603050405020304" pitchFamily="18" charset="0"/>
            </a:endParaRPr>
          </a:p>
        </p:txBody>
      </p:sp>
      <p:pic>
        <p:nvPicPr>
          <p:cNvPr id="4" name="Picture 3">
            <a:extLst>
              <a:ext uri="{FF2B5EF4-FFF2-40B4-BE49-F238E27FC236}">
                <a16:creationId xmlns:a16="http://schemas.microsoft.com/office/drawing/2014/main" id="{224EDEC8-C0B6-4F9A-A018-ECAE65F38367}"/>
              </a:ext>
            </a:extLst>
          </p:cNvPr>
          <p:cNvPicPr>
            <a:picLocks noChangeAspect="1"/>
          </p:cNvPicPr>
          <p:nvPr/>
        </p:nvPicPr>
        <p:blipFill>
          <a:blip r:embed="rId3"/>
          <a:stretch>
            <a:fillRect/>
          </a:stretch>
        </p:blipFill>
        <p:spPr>
          <a:xfrm>
            <a:off x="6924207" y="577691"/>
            <a:ext cx="5334000" cy="5324475"/>
          </a:xfrm>
          <a:prstGeom prst="rect">
            <a:avLst/>
          </a:prstGeom>
        </p:spPr>
      </p:pic>
      <p:sp>
        <p:nvSpPr>
          <p:cNvPr id="5" name="Rectangle 4">
            <a:extLst>
              <a:ext uri="{FF2B5EF4-FFF2-40B4-BE49-F238E27FC236}">
                <a16:creationId xmlns:a16="http://schemas.microsoft.com/office/drawing/2014/main" id="{A848FB89-2BBF-411C-B343-1B3893A01380}"/>
              </a:ext>
            </a:extLst>
          </p:cNvPr>
          <p:cNvSpPr/>
          <p:nvPr/>
        </p:nvSpPr>
        <p:spPr>
          <a:xfrm>
            <a:off x="8734664" y="6151014"/>
            <a:ext cx="1300356"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a:solidFill>
                  <a:srgbClr val="000000"/>
                </a:solidFill>
                <a:latin typeface="Times New Roman" panose="02020603050405020304" pitchFamily="18" charset="0"/>
                <a:ea typeface="Calibri" panose="020F0502020204030204" pitchFamily="34" charset="0"/>
              </a:rPr>
              <a:t>Bell, 2022)</a:t>
            </a:r>
            <a:endParaRPr lang="en-IN" dirty="0"/>
          </a:p>
        </p:txBody>
      </p:sp>
    </p:spTree>
    <p:extLst>
      <p:ext uri="{BB962C8B-B14F-4D97-AF65-F5344CB8AC3E}">
        <p14:creationId xmlns:p14="http://schemas.microsoft.com/office/powerpoint/2010/main" val="2546479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2EE1C-115E-140A-A70F-838BAC434111}"/>
              </a:ext>
            </a:extLst>
          </p:cNvPr>
          <p:cNvSpPr>
            <a:spLocks noGrp="1"/>
          </p:cNvSpPr>
          <p:nvPr>
            <p:ph type="title"/>
          </p:nvPr>
        </p:nvSpPr>
        <p:spPr/>
        <p:txBody>
          <a:bodyPr/>
          <a:lstStyle/>
          <a:p>
            <a:r>
              <a:rPr lang="en-GB" b="1" dirty="0">
                <a:ea typeface="Calibri Light"/>
                <a:cs typeface="Calibri Light"/>
              </a:rPr>
              <a:t>For and against euthanasia</a:t>
            </a:r>
            <a:r>
              <a:rPr lang="en-GB" dirty="0">
                <a:ea typeface="Calibri Light"/>
                <a:cs typeface="Calibri Light"/>
              </a:rPr>
              <a:t> </a:t>
            </a:r>
            <a:endParaRPr lang="en-GB" dirty="0"/>
          </a:p>
        </p:txBody>
      </p:sp>
      <p:sp>
        <p:nvSpPr>
          <p:cNvPr id="3" name="Content Placeholder 2">
            <a:extLst>
              <a:ext uri="{FF2B5EF4-FFF2-40B4-BE49-F238E27FC236}">
                <a16:creationId xmlns:a16="http://schemas.microsoft.com/office/drawing/2014/main" id="{2B1DE9D6-EE32-085E-4F5C-4A634ECE44C9}"/>
              </a:ext>
            </a:extLst>
          </p:cNvPr>
          <p:cNvSpPr>
            <a:spLocks noGrp="1"/>
          </p:cNvSpPr>
          <p:nvPr>
            <p:ph sz="half" idx="1"/>
          </p:nvPr>
        </p:nvSpPr>
        <p:spPr/>
        <p:txBody>
          <a:bodyPr vert="horz" lIns="91440" tIns="45720" rIns="91440" bIns="45720" rtlCol="0" anchor="t">
            <a:normAutofit fontScale="92500" lnSpcReduction="20000"/>
          </a:bodyPr>
          <a:lstStyle/>
          <a:p>
            <a:pPr algn="just">
              <a:lnSpc>
                <a:spcPct val="100000"/>
              </a:lnSpc>
              <a:spcBef>
                <a:spcPts val="0"/>
              </a:spcBef>
            </a:pPr>
            <a:r>
              <a:rPr lang="en-IN" sz="1800" b="1" u="sng" dirty="0">
                <a:latin typeface="Arial Nova"/>
              </a:rPr>
              <a:t>for</a:t>
            </a:r>
          </a:p>
          <a:p>
            <a:pPr algn="just">
              <a:lnSpc>
                <a:spcPct val="100000"/>
              </a:lnSpc>
              <a:spcBef>
                <a:spcPts val="0"/>
              </a:spcBef>
            </a:pPr>
            <a:endParaRPr lang="en-IN" sz="1600" dirty="0">
              <a:latin typeface="Arial Nova"/>
            </a:endParaRPr>
          </a:p>
          <a:p>
            <a:pPr algn="just">
              <a:lnSpc>
                <a:spcPct val="100000"/>
              </a:lnSpc>
              <a:spcBef>
                <a:spcPts val="0"/>
              </a:spcBef>
            </a:pPr>
            <a:r>
              <a:rPr lang="en-IN" sz="1600" dirty="0">
                <a:latin typeface="Arial Nova"/>
              </a:rPr>
              <a:t>Everyone should have the right to choose the way they want die and, in this case, an older person that is terminal  illness should be able to choose when to end their lives</a:t>
            </a:r>
            <a:endParaRPr lang="en-US" sz="1600" dirty="0">
              <a:latin typeface="Arial Nova"/>
              <a:ea typeface="+mn-lt"/>
              <a:cs typeface="+mn-lt"/>
            </a:endParaRPr>
          </a:p>
          <a:p>
            <a:pPr algn="just">
              <a:lnSpc>
                <a:spcPct val="100000"/>
              </a:lnSpc>
              <a:spcBef>
                <a:spcPts val="0"/>
              </a:spcBef>
            </a:pPr>
            <a:endParaRPr lang="en-IN" sz="1800" dirty="0">
              <a:ea typeface="+mn-lt"/>
              <a:cs typeface="+mn-lt"/>
            </a:endParaRPr>
          </a:p>
          <a:p>
            <a:pPr marL="285750" indent="-285750" algn="just">
              <a:lnSpc>
                <a:spcPct val="100000"/>
              </a:lnSpc>
              <a:spcBef>
                <a:spcPts val="0"/>
              </a:spcBef>
              <a:buFont typeface="Arial,Sans-Serif" panose="020B0604020202020204" pitchFamily="34" charset="0"/>
            </a:pPr>
            <a:r>
              <a:rPr lang="en-IN" sz="1800" dirty="0">
                <a:latin typeface="Arial Nova"/>
              </a:rPr>
              <a:t>People choose euthanasia  to end their long-term suffering </a:t>
            </a:r>
            <a:endParaRPr lang="en-IN" sz="1800" dirty="0">
              <a:latin typeface="Arial Nova"/>
              <a:ea typeface="+mn-lt"/>
              <a:cs typeface="+mn-lt"/>
            </a:endParaRPr>
          </a:p>
          <a:p>
            <a:pPr algn="just">
              <a:lnSpc>
                <a:spcPct val="100000"/>
              </a:lnSpc>
              <a:spcBef>
                <a:spcPts val="0"/>
              </a:spcBef>
            </a:pPr>
            <a:endParaRPr lang="en-IN" sz="1800" dirty="0">
              <a:ea typeface="+mn-lt"/>
              <a:cs typeface="+mn-lt"/>
            </a:endParaRPr>
          </a:p>
          <a:p>
            <a:pPr marL="285750" indent="-285750" algn="just">
              <a:lnSpc>
                <a:spcPct val="100000"/>
              </a:lnSpc>
              <a:spcBef>
                <a:spcPts val="0"/>
              </a:spcBef>
              <a:buFont typeface="Arial,Sans-Serif" panose="020B0604020202020204" pitchFamily="34" charset="0"/>
            </a:pPr>
            <a:r>
              <a:rPr lang="en-IN" sz="1800" dirty="0">
                <a:latin typeface="Arial Nova"/>
              </a:rPr>
              <a:t>It can be observed on the brighter side as it can help in reducing the pain and suffering of the patients</a:t>
            </a:r>
            <a:r>
              <a:rPr lang="en-IN" dirty="0">
                <a:latin typeface="Arial Nova"/>
              </a:rPr>
              <a:t>. </a:t>
            </a:r>
            <a:endParaRPr lang="en-GB" dirty="0">
              <a:latin typeface="Calibri" panose="020F0502020204030204"/>
              <a:ea typeface="Calibri" panose="020F0502020204030204"/>
              <a:cs typeface="Calibri" panose="020F0502020204030204"/>
            </a:endParaRPr>
          </a:p>
          <a:p>
            <a:pPr marL="285750" indent="-285750" algn="just">
              <a:lnSpc>
                <a:spcPct val="100000"/>
              </a:lnSpc>
              <a:spcBef>
                <a:spcPts val="0"/>
              </a:spcBef>
              <a:buFont typeface="Arial,Sans-Serif" panose="020B0604020202020204" pitchFamily="34" charset="0"/>
            </a:pPr>
            <a:r>
              <a:rPr lang="en-GB" sz="1800" dirty="0">
                <a:latin typeface="Arial Nova"/>
                <a:ea typeface="Calibri"/>
                <a:cs typeface="Calibri"/>
              </a:rPr>
              <a:t>The right to live the right to die</a:t>
            </a:r>
          </a:p>
          <a:p>
            <a:pPr marL="285750" indent="-285750" algn="just">
              <a:lnSpc>
                <a:spcPct val="100000"/>
              </a:lnSpc>
              <a:spcBef>
                <a:spcPts val="0"/>
              </a:spcBef>
              <a:buFont typeface="Arial,Sans-Serif" panose="020B0604020202020204" pitchFamily="34" charset="0"/>
            </a:pPr>
            <a:endParaRPr lang="en-GB" sz="1800" dirty="0">
              <a:latin typeface="Arial Nova"/>
              <a:ea typeface="Calibri"/>
              <a:cs typeface="Calibri"/>
            </a:endParaRPr>
          </a:p>
          <a:p>
            <a:pPr marL="285750" indent="-285750" algn="just">
              <a:lnSpc>
                <a:spcPct val="100000"/>
              </a:lnSpc>
              <a:spcBef>
                <a:spcPts val="0"/>
              </a:spcBef>
              <a:buFont typeface="Arial,Sans-Serif" panose="020B0604020202020204" pitchFamily="34" charset="0"/>
            </a:pPr>
            <a:r>
              <a:rPr lang="en-GB" sz="1800" dirty="0">
                <a:latin typeface="Arial Nova"/>
                <a:ea typeface="Calibri"/>
                <a:cs typeface="Calibri"/>
              </a:rPr>
              <a:t>According to a report and ( </a:t>
            </a:r>
            <a:r>
              <a:rPr lang="en-GB" sz="1800" dirty="0" err="1">
                <a:latin typeface="Arial Nova"/>
                <a:ea typeface="Calibri"/>
                <a:cs typeface="Calibri"/>
              </a:rPr>
              <a:t>dignityindying</a:t>
            </a:r>
            <a:r>
              <a:rPr lang="en-GB" sz="1800" dirty="0">
                <a:latin typeface="Arial Nova"/>
                <a:ea typeface="Calibri"/>
                <a:cs typeface="Calibri"/>
              </a:rPr>
              <a:t>)in Switzerland its legal for people to have assisted suicide as long as the motive is  genuine and not for financial gain </a:t>
            </a:r>
          </a:p>
          <a:p>
            <a:pPr marL="0" indent="0" algn="just">
              <a:lnSpc>
                <a:spcPct val="100000"/>
              </a:lnSpc>
              <a:spcBef>
                <a:spcPts val="0"/>
              </a:spcBef>
              <a:buNone/>
            </a:pPr>
            <a:endParaRPr lang="en-GB" sz="1800" dirty="0">
              <a:latin typeface="Arial Nova"/>
              <a:ea typeface="Calibri"/>
              <a:cs typeface="Calibri"/>
            </a:endParaRPr>
          </a:p>
        </p:txBody>
      </p:sp>
      <p:sp>
        <p:nvSpPr>
          <p:cNvPr id="4" name="Content Placeholder 3">
            <a:extLst>
              <a:ext uri="{FF2B5EF4-FFF2-40B4-BE49-F238E27FC236}">
                <a16:creationId xmlns:a16="http://schemas.microsoft.com/office/drawing/2014/main" id="{A2800225-F194-5A50-B37F-66C2CCCF840A}"/>
              </a:ext>
            </a:extLst>
          </p:cNvPr>
          <p:cNvSpPr>
            <a:spLocks noGrp="1"/>
          </p:cNvSpPr>
          <p:nvPr>
            <p:ph sz="half" idx="2"/>
          </p:nvPr>
        </p:nvSpPr>
        <p:spPr/>
        <p:txBody>
          <a:bodyPr vert="horz" lIns="91440" tIns="45720" rIns="91440" bIns="45720" rtlCol="0" anchor="t">
            <a:normAutofit fontScale="92500" lnSpcReduction="20000"/>
          </a:bodyPr>
          <a:lstStyle/>
          <a:p>
            <a:r>
              <a:rPr lang="en-GB" sz="1800" b="1" u="sng" dirty="0">
                <a:latin typeface="Arial Nova"/>
                <a:ea typeface="Calibri"/>
                <a:cs typeface="Calibri"/>
              </a:rPr>
              <a:t>against</a:t>
            </a:r>
          </a:p>
          <a:p>
            <a:endParaRPr lang="en-GB" sz="1800" dirty="0">
              <a:latin typeface="Arial Nova"/>
              <a:ea typeface="Calibri"/>
              <a:cs typeface="Calibri"/>
            </a:endParaRPr>
          </a:p>
          <a:p>
            <a:r>
              <a:rPr lang="en-GB" sz="1800" dirty="0">
                <a:latin typeface="Arial Nova"/>
                <a:ea typeface="Calibri"/>
                <a:cs typeface="Calibri"/>
              </a:rPr>
              <a:t>It is illegal under the law that both euthanasia and assisted suicide in the UK</a:t>
            </a:r>
            <a:endParaRPr lang="en-GB" sz="1800" dirty="0">
              <a:latin typeface="Arial Nova"/>
              <a:cs typeface="Calibri"/>
            </a:endParaRPr>
          </a:p>
          <a:p>
            <a:r>
              <a:rPr lang="en-GB" sz="1800" dirty="0">
                <a:latin typeface="Arial Nova"/>
                <a:ea typeface="Calibri"/>
                <a:cs typeface="Calibri"/>
              </a:rPr>
              <a:t>Some people think that assisted dying should not be a choice</a:t>
            </a:r>
          </a:p>
          <a:p>
            <a:r>
              <a:rPr lang="en-GB" sz="1800" dirty="0">
                <a:latin typeface="Arial Nova"/>
                <a:ea typeface="Calibri"/>
                <a:cs typeface="Calibri"/>
              </a:rPr>
              <a:t>It's also goes against some people's religion and beliefs</a:t>
            </a:r>
          </a:p>
        </p:txBody>
      </p:sp>
    </p:spTree>
    <p:extLst>
      <p:ext uri="{BB962C8B-B14F-4D97-AF65-F5344CB8AC3E}">
        <p14:creationId xmlns:p14="http://schemas.microsoft.com/office/powerpoint/2010/main" val="30697328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D1FE5-94E3-FC9A-5973-3354D0C18BA5}"/>
              </a:ext>
            </a:extLst>
          </p:cNvPr>
          <p:cNvSpPr>
            <a:spLocks noGrp="1"/>
          </p:cNvSpPr>
          <p:nvPr>
            <p:ph type="title"/>
          </p:nvPr>
        </p:nvSpPr>
        <p:spPr/>
        <p:txBody>
          <a:bodyPr/>
          <a:lstStyle/>
          <a:p>
            <a:r>
              <a:rPr lang="en-GB" dirty="0">
                <a:ea typeface="Calibri Light"/>
                <a:cs typeface="Calibri Light"/>
              </a:rPr>
              <a:t>Recommendation </a:t>
            </a:r>
            <a:endParaRPr lang="en-GB" dirty="0"/>
          </a:p>
        </p:txBody>
      </p:sp>
      <p:sp>
        <p:nvSpPr>
          <p:cNvPr id="3" name="Content Placeholder 2">
            <a:extLst>
              <a:ext uri="{FF2B5EF4-FFF2-40B4-BE49-F238E27FC236}">
                <a16:creationId xmlns:a16="http://schemas.microsoft.com/office/drawing/2014/main" id="{FF6A8AE5-468E-D9CB-6D62-2D2980F6532D}"/>
              </a:ext>
            </a:extLst>
          </p:cNvPr>
          <p:cNvSpPr>
            <a:spLocks noGrp="1"/>
          </p:cNvSpPr>
          <p:nvPr>
            <p:ph idx="1"/>
          </p:nvPr>
        </p:nvSpPr>
        <p:spPr/>
        <p:txBody>
          <a:bodyPr vert="horz" lIns="91440" tIns="45720" rIns="91440" bIns="45720" rtlCol="0" anchor="t">
            <a:normAutofit/>
          </a:bodyPr>
          <a:lstStyle/>
          <a:p>
            <a:r>
              <a:rPr lang="en-GB" sz="1800" dirty="0">
                <a:latin typeface="Arial Nova"/>
                <a:ea typeface="Calibri"/>
                <a:cs typeface="Calibri"/>
              </a:rPr>
              <a:t> Planning and finding what is more effective and give training to staff and family members so they have a better understanding of the situation. Everyone has the right to be involved in discussions and make informed decisions about their care this involves end of life care.</a:t>
            </a:r>
            <a:endParaRPr lang="en-US" sz="1800">
              <a:latin typeface="Arial Nova"/>
              <a:ea typeface="Calibri"/>
              <a:cs typeface="Calibri"/>
            </a:endParaRPr>
          </a:p>
          <a:p>
            <a:endParaRPr lang="en-US" sz="1800" dirty="0">
              <a:latin typeface="Arial Nova"/>
              <a:ea typeface="Calibri"/>
              <a:cs typeface="Calibri"/>
            </a:endParaRPr>
          </a:p>
          <a:p>
            <a:r>
              <a:rPr lang="en-GB" sz="1800" dirty="0">
                <a:latin typeface="Arial Nova"/>
                <a:ea typeface="Calibri"/>
                <a:cs typeface="Calibri"/>
              </a:rPr>
              <a:t>Give as much information as possible research is a good way in finding useful information </a:t>
            </a:r>
          </a:p>
          <a:p>
            <a:endParaRPr lang="en-GB" sz="1800" dirty="0">
              <a:latin typeface="Arial Nova"/>
              <a:ea typeface="Calibri"/>
              <a:cs typeface="Calibri"/>
            </a:endParaRPr>
          </a:p>
          <a:p>
            <a:r>
              <a:rPr lang="en-GB" sz="1800" dirty="0">
                <a:latin typeface="Arial Nova"/>
                <a:ea typeface="Calibri"/>
                <a:cs typeface="Calibri"/>
              </a:rPr>
              <a:t>The barrier that can affects the quality of care for older people in end-of-life care  is funding and the lack of training and understand standing.</a:t>
            </a:r>
          </a:p>
          <a:p>
            <a:endParaRPr lang="en-GB" sz="1800" dirty="0">
              <a:latin typeface="Arial Nova"/>
              <a:ea typeface="Calibri"/>
              <a:cs typeface="Calibri"/>
            </a:endParaRPr>
          </a:p>
          <a:p>
            <a:r>
              <a:rPr lang="en-GB" sz="1800" dirty="0">
                <a:latin typeface="Arial Nova"/>
                <a:ea typeface="Calibri"/>
                <a:cs typeface="Calibri"/>
              </a:rPr>
              <a:t>Finding the different outlet and organisation that will help with funding and the training when required.</a:t>
            </a:r>
          </a:p>
          <a:p>
            <a:endParaRPr lang="en-GB" dirty="0">
              <a:ea typeface="Calibri"/>
              <a:cs typeface="Calibri"/>
            </a:endParaRPr>
          </a:p>
        </p:txBody>
      </p:sp>
    </p:spTree>
    <p:extLst>
      <p:ext uri="{BB962C8B-B14F-4D97-AF65-F5344CB8AC3E}">
        <p14:creationId xmlns:p14="http://schemas.microsoft.com/office/powerpoint/2010/main" val="18699936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39B8-2B73-4C2E-80B1-BF07B964EAF8}"/>
              </a:ext>
            </a:extLst>
          </p:cNvPr>
          <p:cNvSpPr>
            <a:spLocks noGrp="1"/>
          </p:cNvSpPr>
          <p:nvPr>
            <p:ph type="ctrTitle"/>
          </p:nvPr>
        </p:nvSpPr>
        <p:spPr>
          <a:xfrm>
            <a:off x="0" y="0"/>
            <a:ext cx="5539740" cy="1165859"/>
          </a:xfrm>
        </p:spPr>
        <p:txBody>
          <a:bodyPr>
            <a:normAutofit/>
          </a:bodyPr>
          <a:lstStyle/>
          <a:p>
            <a:r>
              <a:rPr lang="en-US" sz="3600" b="1" dirty="0">
                <a:latin typeface="Times New Roman" panose="02020603050405020304" pitchFamily="18" charset="0"/>
                <a:cs typeface="Times New Roman" panose="02020603050405020304" pitchFamily="18" charset="0"/>
              </a:rPr>
              <a:t>Conclusion </a:t>
            </a:r>
          </a:p>
        </p:txBody>
      </p:sp>
      <p:sp>
        <p:nvSpPr>
          <p:cNvPr id="3" name="Subtitle 2">
            <a:extLst>
              <a:ext uri="{FF2B5EF4-FFF2-40B4-BE49-F238E27FC236}">
                <a16:creationId xmlns:a16="http://schemas.microsoft.com/office/drawing/2014/main" id="{CC647568-4F29-42F1-B069-5E3FE93FD883}"/>
              </a:ext>
            </a:extLst>
          </p:cNvPr>
          <p:cNvSpPr>
            <a:spLocks noGrp="1"/>
          </p:cNvSpPr>
          <p:nvPr>
            <p:ph type="subTitle" idx="1"/>
          </p:nvPr>
        </p:nvSpPr>
        <p:spPr>
          <a:xfrm>
            <a:off x="6126479" y="1291589"/>
            <a:ext cx="6202680" cy="5166360"/>
          </a:xfrm>
        </p:spPr>
        <p:txBody>
          <a:bodyPr vert="horz" lIns="91440" tIns="45720" rIns="91440" bIns="45720" rtlCol="0" anchor="t">
            <a:normAutofit/>
          </a:bodyPr>
          <a:lstStyle/>
          <a:p>
            <a:pPr marL="342900" indent="-342900" algn="just">
              <a:buFont typeface="Arial" panose="020B0604020202020204" pitchFamily="34" charset="0"/>
              <a:buChar char="•"/>
            </a:pPr>
            <a:r>
              <a:rPr lang="en-IN" sz="1800" dirty="0">
                <a:latin typeface="Arial Nova"/>
                <a:cs typeface="Times New Roman"/>
              </a:rPr>
              <a:t>The report has outlined the definition of the end-of-life care.</a:t>
            </a:r>
          </a:p>
          <a:p>
            <a:pPr marL="342900" indent="-342900" algn="just">
              <a:buFont typeface="Arial" panose="020B0604020202020204" pitchFamily="34" charset="0"/>
              <a:buChar char="•"/>
            </a:pPr>
            <a:endParaRPr lang="en-IN" sz="1800" dirty="0">
              <a:latin typeface="Arial Nova"/>
              <a:cs typeface="Times New Roman" panose="02020603050405020304" pitchFamily="18" charset="0"/>
            </a:endParaRPr>
          </a:p>
          <a:p>
            <a:pPr algn="just"/>
            <a:r>
              <a:rPr lang="en-IN" sz="1800" dirty="0">
                <a:ea typeface="+mn-lt"/>
                <a:cs typeface="+mn-lt"/>
              </a:rPr>
              <a:t>. The support and care that an individual receives in older age in care homes, hospitals, and hospices are discussed in the report. </a:t>
            </a:r>
            <a:endParaRPr lang="en-IN" dirty="0"/>
          </a:p>
          <a:p>
            <a:pPr marL="342900" indent="-342900" algn="just">
              <a:buFont typeface="Arial" panose="020B0604020202020204" pitchFamily="34" charset="0"/>
              <a:buChar char="•"/>
            </a:pPr>
            <a:endParaRPr lang="en-IN" sz="1800" dirty="0">
              <a:latin typeface="Arial Nova"/>
              <a:cs typeface="Times New Roman" panose="02020603050405020304" pitchFamily="18" charset="0"/>
            </a:endParaRPr>
          </a:p>
          <a:p>
            <a:pPr marL="342900" indent="-342900" algn="just">
              <a:buFont typeface="Arial" panose="020B0604020202020204" pitchFamily="34" charset="0"/>
              <a:buChar char="•"/>
            </a:pPr>
            <a:endParaRPr lang="en-IN" sz="1800" dirty="0">
              <a:latin typeface="Arial Nova"/>
              <a:cs typeface="Times New Roman" panose="02020603050405020304" pitchFamily="18" charset="0"/>
            </a:endParaRPr>
          </a:p>
          <a:p>
            <a:pPr marL="342900" indent="-342900" algn="just">
              <a:buFont typeface="Arial" panose="020B0604020202020204" pitchFamily="34" charset="0"/>
              <a:buChar char="•"/>
            </a:pPr>
            <a:r>
              <a:rPr lang="en-IN" sz="1800" dirty="0">
                <a:latin typeface="Arial Nova"/>
                <a:cs typeface="Times New Roman"/>
              </a:rPr>
              <a:t>Furthermore, the gap between the need and availability of end-of-life care has been elaborated on the report.</a:t>
            </a:r>
          </a:p>
          <a:p>
            <a:pPr marL="342900" indent="-342900" algn="just">
              <a:buFont typeface="Arial" panose="020B0604020202020204" pitchFamily="34" charset="0"/>
              <a:buChar char="•"/>
            </a:pPr>
            <a:endParaRPr lang="en-IN" sz="1800" dirty="0">
              <a:latin typeface="Arial Nova"/>
              <a:cs typeface="Times New Roman" panose="02020603050405020304" pitchFamily="18" charset="0"/>
            </a:endParaRPr>
          </a:p>
          <a:p>
            <a:pPr marL="342900" indent="-342900" algn="just">
              <a:buFont typeface="Arial" panose="020B0604020202020204" pitchFamily="34" charset="0"/>
              <a:buChar char="•"/>
            </a:pPr>
            <a:endParaRPr lang="en-IN" sz="1800" dirty="0">
              <a:latin typeface="Arial Nova"/>
              <a:cs typeface="Times New Roman" panose="02020603050405020304" pitchFamily="18" charset="0"/>
            </a:endParaRPr>
          </a:p>
          <a:p>
            <a:pPr marL="342900" indent="-342900" algn="just">
              <a:buFont typeface="Arial" panose="020B0604020202020204" pitchFamily="34" charset="0"/>
              <a:buChar char="•"/>
            </a:pPr>
            <a:endParaRPr lang="en-IN" sz="1800" dirty="0">
              <a:latin typeface="Arial Nova"/>
              <a:cs typeface="Times New Roman" panose="02020603050405020304" pitchFamily="18" charset="0"/>
            </a:endParaRPr>
          </a:p>
          <a:p>
            <a:pPr marL="342900" indent="-342900" algn="just">
              <a:buFont typeface="Arial" panose="020B0604020202020204" pitchFamily="34" charset="0"/>
              <a:buChar char="•"/>
            </a:pPr>
            <a:endParaRPr lang="en-IN" sz="1800" dirty="0">
              <a:latin typeface="Arial Nova"/>
              <a:cs typeface="Times New Roman" panose="02020603050405020304" pitchFamily="18" charset="0"/>
            </a:endParaRPr>
          </a:p>
          <a:p>
            <a:pPr marL="342900" indent="-342900" algn="just">
              <a:buFont typeface="Arial" panose="020B0604020202020204" pitchFamily="34" charset="0"/>
              <a:buChar char="•"/>
            </a:pPr>
            <a:r>
              <a:rPr lang="en-IN" sz="1800" dirty="0">
                <a:latin typeface="Arial Nova"/>
                <a:cs typeface="Times New Roman"/>
              </a:rPr>
              <a:t>Moreover, the report covers a brief discussion on euthanasia with the arguments for and against it. </a:t>
            </a:r>
            <a:endParaRPr lang="en-US" sz="1800">
              <a:latin typeface="Arial Nova"/>
              <a:cs typeface="Times New Roman" panose="02020603050405020304" pitchFamily="18" charset="0"/>
            </a:endParaRPr>
          </a:p>
          <a:p>
            <a:pPr marL="342900" indent="-342900" algn="just">
              <a:buFont typeface="Arial" panose="020B0604020202020204" pitchFamily="34" charset="0"/>
              <a:buChar char="•"/>
            </a:pPr>
            <a:endParaRPr lang="en-IN" sz="1800" dirty="0">
              <a:latin typeface="Arial Nova"/>
              <a:cs typeface="Times New Roman" panose="02020603050405020304" pitchFamily="18" charset="0"/>
            </a:endParaRP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37F967EC-EEBC-48AB-AB28-7223B99CA9A6}"/>
              </a:ext>
            </a:extLst>
          </p:cNvPr>
          <p:cNvPicPr>
            <a:picLocks noChangeAspect="1"/>
          </p:cNvPicPr>
          <p:nvPr/>
        </p:nvPicPr>
        <p:blipFill>
          <a:blip r:embed="rId3"/>
          <a:stretch>
            <a:fillRect/>
          </a:stretch>
        </p:blipFill>
        <p:spPr>
          <a:xfrm>
            <a:off x="401362" y="1165859"/>
            <a:ext cx="5539740" cy="5417820"/>
          </a:xfrm>
          <a:prstGeom prst="rect">
            <a:avLst/>
          </a:prstGeom>
        </p:spPr>
      </p:pic>
      <p:sp>
        <p:nvSpPr>
          <p:cNvPr id="5" name="Rectangle 4">
            <a:extLst>
              <a:ext uri="{FF2B5EF4-FFF2-40B4-BE49-F238E27FC236}">
                <a16:creationId xmlns:a16="http://schemas.microsoft.com/office/drawing/2014/main" id="{256860D6-FB4D-4647-944D-10AB8103CC9C}"/>
              </a:ext>
            </a:extLst>
          </p:cNvPr>
          <p:cNvSpPr/>
          <p:nvPr/>
        </p:nvSpPr>
        <p:spPr>
          <a:xfrm>
            <a:off x="2387427" y="6488668"/>
            <a:ext cx="1567609"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a:solidFill>
                  <a:srgbClr val="000000"/>
                </a:solidFill>
                <a:latin typeface="Times New Roman" panose="02020603050405020304" pitchFamily="18" charset="0"/>
                <a:ea typeface="Calibri" panose="020F0502020204030204" pitchFamily="34" charset="0"/>
              </a:rPr>
              <a:t>Walker, 2019)</a:t>
            </a:r>
            <a:endParaRPr lang="en-IN" dirty="0"/>
          </a:p>
        </p:txBody>
      </p:sp>
    </p:spTree>
    <p:extLst>
      <p:ext uri="{BB962C8B-B14F-4D97-AF65-F5344CB8AC3E}">
        <p14:creationId xmlns:p14="http://schemas.microsoft.com/office/powerpoint/2010/main" val="2939759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0C5E7-15AD-17A7-5C72-10BD65B106FA}"/>
              </a:ext>
            </a:extLst>
          </p:cNvPr>
          <p:cNvSpPr>
            <a:spLocks noGrp="1"/>
          </p:cNvSpPr>
          <p:nvPr>
            <p:ph type="title"/>
          </p:nvPr>
        </p:nvSpPr>
        <p:spPr/>
        <p:txBody>
          <a:bodyPr/>
          <a:lstStyle/>
          <a:p>
            <a:r>
              <a:rPr lang="en-GB" dirty="0">
                <a:latin typeface="Arial Nova"/>
                <a:cs typeface="Calibri Light"/>
              </a:rPr>
              <a:t>Reference </a:t>
            </a:r>
            <a:endParaRPr lang="en-GB" dirty="0">
              <a:latin typeface="Arial Nova"/>
            </a:endParaRPr>
          </a:p>
        </p:txBody>
      </p:sp>
      <p:sp>
        <p:nvSpPr>
          <p:cNvPr id="5" name="Content Placeholder 4">
            <a:extLst>
              <a:ext uri="{FF2B5EF4-FFF2-40B4-BE49-F238E27FC236}">
                <a16:creationId xmlns:a16="http://schemas.microsoft.com/office/drawing/2014/main" id="{9818385A-6DBD-D80A-8776-9025BA3C2086}"/>
              </a:ext>
            </a:extLst>
          </p:cNvPr>
          <p:cNvSpPr>
            <a:spLocks noGrp="1"/>
          </p:cNvSpPr>
          <p:nvPr>
            <p:ph idx="1"/>
          </p:nvPr>
        </p:nvSpPr>
        <p:spPr>
          <a:xfrm>
            <a:off x="641131" y="1786211"/>
            <a:ext cx="10515600" cy="4351338"/>
          </a:xfrm>
        </p:spPr>
        <p:txBody>
          <a:bodyPr vert="horz" lIns="91440" tIns="45720" rIns="91440" bIns="45720" rtlCol="0" anchor="t">
            <a:noAutofit/>
          </a:bodyPr>
          <a:lstStyle/>
          <a:p>
            <a:pPr algn="just">
              <a:lnSpc>
                <a:spcPct val="120000"/>
              </a:lnSpc>
              <a:spcAft>
                <a:spcPts val="800"/>
              </a:spcAft>
            </a:pPr>
            <a:r>
              <a:rPr lang="en-IN" sz="1600" dirty="0">
                <a:latin typeface="Arial Nova"/>
                <a:cs typeface="Calibri"/>
              </a:rPr>
              <a:t>Bell, S., Clarke, R.M., Ismail, S.A., Ojo-</a:t>
            </a:r>
            <a:r>
              <a:rPr lang="en-IN" sz="1600" dirty="0" err="1">
                <a:latin typeface="Arial Nova"/>
                <a:cs typeface="Calibri"/>
              </a:rPr>
              <a:t>Aromokudu</a:t>
            </a:r>
            <a:r>
              <a:rPr lang="en-IN" sz="1600" dirty="0">
                <a:latin typeface="Arial Nova"/>
                <a:cs typeface="Calibri"/>
              </a:rPr>
              <a:t>, O., Naqvi, H., Coghill, Y., Donovan, H., </a:t>
            </a:r>
            <a:r>
              <a:rPr lang="en-IN" sz="1600" dirty="0" err="1">
                <a:latin typeface="Arial Nova"/>
                <a:cs typeface="Calibri"/>
              </a:rPr>
              <a:t>Letley</a:t>
            </a:r>
            <a:r>
              <a:rPr lang="en-IN" sz="1600" dirty="0">
                <a:latin typeface="Arial Nova"/>
                <a:cs typeface="Calibri"/>
              </a:rPr>
              <a:t>, L., Paterson, P. and Mounier-Jack, S., (2022). COVID-19 vaccination beliefs, attitudes, and behaviours among health and social care workers in the UK: A mixed-methods study. </a:t>
            </a:r>
            <a:r>
              <a:rPr lang="en-IN" sz="1600" dirty="0" err="1">
                <a:latin typeface="Arial Nova"/>
                <a:cs typeface="Calibri"/>
              </a:rPr>
              <a:t>PLoS</a:t>
            </a:r>
            <a:r>
              <a:rPr lang="en-IN" sz="1600" dirty="0">
                <a:latin typeface="Arial Nova"/>
                <a:cs typeface="Calibri"/>
              </a:rPr>
              <a:t> One, 17(1), p.e0260949.</a:t>
            </a:r>
          </a:p>
          <a:p>
            <a:pPr algn="just">
              <a:lnSpc>
                <a:spcPct val="120000"/>
              </a:lnSpc>
              <a:spcAft>
                <a:spcPts val="800"/>
              </a:spcAft>
            </a:pPr>
            <a:r>
              <a:rPr lang="en-IN" sz="1600" dirty="0" err="1">
                <a:latin typeface="Arial Nova"/>
                <a:cs typeface="Calibri"/>
              </a:rPr>
              <a:t>Elhacham</a:t>
            </a:r>
            <a:r>
              <a:rPr lang="en-IN" sz="1600" dirty="0">
                <a:latin typeface="Arial Nova"/>
                <a:cs typeface="Calibri"/>
              </a:rPr>
              <a:t>, E., Ben-Uri, L., </a:t>
            </a:r>
            <a:r>
              <a:rPr lang="en-IN" sz="1600" dirty="0" err="1">
                <a:latin typeface="Arial Nova"/>
                <a:cs typeface="Calibri"/>
              </a:rPr>
              <a:t>Grozovski</a:t>
            </a:r>
            <a:r>
              <a:rPr lang="en-IN" sz="1600" dirty="0">
                <a:latin typeface="Arial Nova"/>
                <a:cs typeface="Calibri"/>
              </a:rPr>
              <a:t>, J., Bar-On, Y.M. and Milo, R., (2020). Global human-made mass exceeds all living biomass. Nature, 588(7838), pp.442-444.</a:t>
            </a:r>
          </a:p>
          <a:p>
            <a:pPr algn="just">
              <a:lnSpc>
                <a:spcPct val="120000"/>
              </a:lnSpc>
              <a:spcAft>
                <a:spcPts val="800"/>
              </a:spcAft>
            </a:pPr>
            <a:r>
              <a:rPr lang="en-IN" sz="1400" dirty="0">
                <a:latin typeface="Arial Nova"/>
                <a:cs typeface="Calibri"/>
              </a:rPr>
              <a:t>england.nhs.uk, 2023. Healthy ageing and caring. [Online] Available at: https://www.england.nhs.uk/ourwork/clinical-policy/older-people/healthy-ageing-caring/</a:t>
            </a:r>
          </a:p>
          <a:p>
            <a:pPr algn="just">
              <a:lnSpc>
                <a:spcPct val="120000"/>
              </a:lnSpc>
              <a:spcAft>
                <a:spcPts val="800"/>
              </a:spcAft>
            </a:pPr>
            <a:r>
              <a:rPr lang="en-IN" sz="1600" dirty="0">
                <a:latin typeface="Arial Nova"/>
                <a:cs typeface="Calibri"/>
              </a:rPr>
              <a:t>Fleming, P., McGilloway, S., Hernon, M., Furlong, M., O'Doherty, S., Keogh, F. and Stainton, T., (2019). Individualized funding interventions to improve health and social care outcomes for people with a disability: a mixed‐methods systematic review. Campbell Systematic Reviews, 15(1-2).</a:t>
            </a:r>
          </a:p>
          <a:p>
            <a:pPr algn="just">
              <a:lnSpc>
                <a:spcPct val="120000"/>
              </a:lnSpc>
              <a:spcAft>
                <a:spcPts val="800"/>
              </a:spcAft>
            </a:pPr>
            <a:r>
              <a:rPr lang="en-IN" sz="1600" dirty="0">
                <a:latin typeface="Arial Nova"/>
                <a:cs typeface="Calibri"/>
              </a:rPr>
              <a:t>Hanna, J.R., Rapa, E., Dalton, L.J., Hughes, R., Quarmby, L.M., McGlinchey, T., Donnellan, W.J., Bennett, K.M., Mayland, C.R. and Mason, S.R., (2021). Health and social care professionals’ experiences of providing end of life care during the COVID-19 pandemic: A qualitative study. Palliative Medicine, 35(7), pp.1249-1257.</a:t>
            </a:r>
          </a:p>
          <a:p>
            <a:pPr algn="just">
              <a:lnSpc>
                <a:spcPct val="120000"/>
              </a:lnSpc>
              <a:spcAft>
                <a:spcPts val="800"/>
              </a:spcAft>
            </a:pPr>
            <a:r>
              <a:rPr lang="en-IN" sz="1600" dirty="0">
                <a:latin typeface="Arial Nova"/>
                <a:cs typeface="Calibri"/>
              </a:rPr>
              <a:t>Hunt, R., Bates, C., Walker, S., Grierson, J., </a:t>
            </a:r>
            <a:r>
              <a:rPr lang="en-IN" sz="1600" dirty="0" err="1">
                <a:latin typeface="Arial Nova"/>
                <a:cs typeface="Calibri"/>
              </a:rPr>
              <a:t>Redsell</a:t>
            </a:r>
            <a:r>
              <a:rPr lang="en-IN" sz="1600" dirty="0">
                <a:latin typeface="Arial Nova"/>
                <a:cs typeface="Calibri"/>
              </a:rPr>
              <a:t>, S. and Meads, C., (2019). A systematic review of UK educational and training materials aimed at health and social care staff about providing appropriate services for  people. International Journal of Environmental Research and Public Health, 16(24), p.4976.</a:t>
            </a:r>
          </a:p>
          <a:p>
            <a:pPr algn="just">
              <a:lnSpc>
                <a:spcPct val="120000"/>
              </a:lnSpc>
              <a:spcAft>
                <a:spcPts val="800"/>
              </a:spcAft>
            </a:pPr>
            <a:r>
              <a:rPr lang="en-IN" sz="1600" dirty="0">
                <a:latin typeface="Arial Nova"/>
                <a:cs typeface="Calibri"/>
              </a:rPr>
              <a:t>McKee, M. and Stuckler, D., (2020). If the world fails to protect the economy, COVID-19 will damage health not just now but also in the future. Nature Medicine, 26(5), pp.640-642.</a:t>
            </a:r>
          </a:p>
          <a:p>
            <a:pPr algn="just">
              <a:lnSpc>
                <a:spcPct val="120000"/>
              </a:lnSpc>
              <a:spcAft>
                <a:spcPts val="800"/>
              </a:spcAft>
            </a:pPr>
            <a:r>
              <a:rPr lang="en-IN" sz="1600" dirty="0">
                <a:latin typeface="Arial Nova"/>
                <a:cs typeface="Calibri"/>
              </a:rPr>
              <a:t>Pesut, B., Greig, M., Thorne, S., Storch, J., Burgess, M., </a:t>
            </a:r>
            <a:r>
              <a:rPr lang="en-IN" sz="1600" dirty="0" err="1">
                <a:latin typeface="Arial Nova"/>
                <a:cs typeface="Calibri"/>
              </a:rPr>
              <a:t>Tishelman</a:t>
            </a:r>
            <a:r>
              <a:rPr lang="en-IN" sz="1600" dirty="0">
                <a:latin typeface="Arial Nova"/>
                <a:cs typeface="Calibri"/>
              </a:rPr>
              <a:t>, C., </a:t>
            </a:r>
            <a:r>
              <a:rPr lang="en-IN" sz="1600" dirty="0" err="1">
                <a:latin typeface="Arial Nova"/>
                <a:cs typeface="Calibri"/>
              </a:rPr>
              <a:t>Chambaere</a:t>
            </a:r>
            <a:r>
              <a:rPr lang="en-IN" sz="1600" dirty="0">
                <a:latin typeface="Arial Nova"/>
                <a:cs typeface="Calibri"/>
              </a:rPr>
              <a:t>, K. and Janke, R., (2020). Nursing and euthanasia: A narrative review of the nursing ethics literature. Nursing ethics, 27(1), pp.152-167.</a:t>
            </a:r>
          </a:p>
          <a:p>
            <a:pPr algn="just">
              <a:lnSpc>
                <a:spcPct val="120000"/>
              </a:lnSpc>
              <a:spcAft>
                <a:spcPts val="800"/>
              </a:spcAft>
            </a:pPr>
            <a:r>
              <a:rPr lang="en-IN" sz="1600" dirty="0">
                <a:latin typeface="Arial Nova"/>
                <a:cs typeface="Calibri"/>
              </a:rPr>
              <a:t>Platts, E., Weltman, A., Walters, A., Tendulkar, S.P., Gordin, J.E.B. and </a:t>
            </a:r>
            <a:r>
              <a:rPr lang="en-IN" sz="1600" dirty="0" err="1">
                <a:latin typeface="Arial Nova"/>
                <a:cs typeface="Calibri"/>
              </a:rPr>
              <a:t>Kandhai</a:t>
            </a:r>
            <a:r>
              <a:rPr lang="en-IN" sz="1600" dirty="0">
                <a:latin typeface="Arial Nova"/>
                <a:cs typeface="Calibri"/>
              </a:rPr>
              <a:t>, S., (2019). A living theory catalogue for fast radio bursts. Physics Reports, 821, pp.1-27.</a:t>
            </a:r>
            <a:endParaRPr lang="en-IN" dirty="0"/>
          </a:p>
        </p:txBody>
      </p:sp>
    </p:spTree>
    <p:extLst>
      <p:ext uri="{BB962C8B-B14F-4D97-AF65-F5344CB8AC3E}">
        <p14:creationId xmlns:p14="http://schemas.microsoft.com/office/powerpoint/2010/main" val="15955922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5D4D8-4B83-A7F4-2F1C-3CE17D3B710E}"/>
              </a:ext>
            </a:extLst>
          </p:cNvPr>
          <p:cNvSpPr>
            <a:spLocks noGrp="1"/>
          </p:cNvSpPr>
          <p:nvPr>
            <p:ph type="title"/>
          </p:nvPr>
        </p:nvSpPr>
        <p:spPr/>
        <p:txBody>
          <a:bodyPr/>
          <a:lstStyle/>
          <a:p>
            <a:r>
              <a:rPr lang="en-GB" dirty="0">
                <a:cs typeface="Calibri Light"/>
              </a:rPr>
              <a:t>References </a:t>
            </a:r>
            <a:endParaRPr lang="en-GB" dirty="0"/>
          </a:p>
        </p:txBody>
      </p:sp>
      <p:sp>
        <p:nvSpPr>
          <p:cNvPr id="3" name="Content Placeholder 2">
            <a:extLst>
              <a:ext uri="{FF2B5EF4-FFF2-40B4-BE49-F238E27FC236}">
                <a16:creationId xmlns:a16="http://schemas.microsoft.com/office/drawing/2014/main" id="{3E066FDA-EF2D-B336-7850-ED0A8ED073C5}"/>
              </a:ext>
            </a:extLst>
          </p:cNvPr>
          <p:cNvSpPr>
            <a:spLocks noGrp="1"/>
          </p:cNvSpPr>
          <p:nvPr>
            <p:ph idx="1"/>
          </p:nvPr>
        </p:nvSpPr>
        <p:spPr>
          <a:xfrm>
            <a:off x="838200" y="1313246"/>
            <a:ext cx="10909737" cy="5809648"/>
          </a:xfrm>
        </p:spPr>
        <p:txBody>
          <a:bodyPr vert="horz" lIns="91440" tIns="45720" rIns="91440" bIns="45720" rtlCol="0" anchor="t">
            <a:noAutofit/>
          </a:bodyPr>
          <a:lstStyle/>
          <a:p>
            <a:pPr algn="just">
              <a:lnSpc>
                <a:spcPct val="120000"/>
              </a:lnSpc>
              <a:spcAft>
                <a:spcPts val="800"/>
              </a:spcAft>
            </a:pPr>
            <a:r>
              <a:rPr lang="en-IN" sz="1600" dirty="0">
                <a:latin typeface="Arial Nova"/>
              </a:rPr>
              <a:t>Webb, R., Uddin, N., Ford, E., Easter, A., Shakespeare, J., Roberts, N., Alderdice, F., Coates, R., Hogg, S., Cheyne, H. and Ayers, S., (2021). Barriers and facilitators to implementing perinatal mental health care in health and social care settings: a systematic review. </a:t>
            </a:r>
            <a:r>
              <a:rPr lang="en-IN" sz="1600" i="1" dirty="0">
                <a:latin typeface="Arial Nova"/>
              </a:rPr>
              <a:t>The Lancet Psychiatry</a:t>
            </a:r>
            <a:r>
              <a:rPr lang="en-IN" sz="1600" dirty="0">
                <a:latin typeface="Arial Nova"/>
              </a:rPr>
              <a:t>, </a:t>
            </a:r>
            <a:r>
              <a:rPr lang="en-IN" sz="1600" i="1" dirty="0">
                <a:latin typeface="Arial Nova"/>
              </a:rPr>
              <a:t>8</a:t>
            </a:r>
            <a:r>
              <a:rPr lang="en-IN" sz="1600" dirty="0">
                <a:latin typeface="Arial Nova"/>
              </a:rPr>
              <a:t>(6), pp.521-534.</a:t>
            </a:r>
            <a:endParaRPr lang="en-IN" sz="1600" dirty="0">
              <a:latin typeface="Arial Nova"/>
              <a:ea typeface="+mn-lt"/>
              <a:cs typeface="+mn-lt"/>
            </a:endParaRPr>
          </a:p>
          <a:p>
            <a:pPr algn="just">
              <a:lnSpc>
                <a:spcPct val="120000"/>
              </a:lnSpc>
              <a:spcAft>
                <a:spcPts val="800"/>
              </a:spcAft>
            </a:pPr>
            <a:r>
              <a:rPr lang="en-IN" sz="1600" dirty="0">
                <a:latin typeface="Arial Nova"/>
                <a:ea typeface="Calibri"/>
                <a:cs typeface="Calibri"/>
              </a:rPr>
              <a:t>nhs.uk/conditions/euthanasia-and-assisted-suicide (2020). </a:t>
            </a:r>
          </a:p>
          <a:p>
            <a:pPr marL="342900" indent="-342900" algn="just">
              <a:lnSpc>
                <a:spcPct val="120000"/>
              </a:lnSpc>
              <a:spcAft>
                <a:spcPts val="800"/>
              </a:spcAft>
              <a:buFont typeface="Arial,Sans-Serif" panose="020B0604020202020204" pitchFamily="34" charset="0"/>
            </a:pPr>
            <a:r>
              <a:rPr lang="en-IN" sz="1600" dirty="0">
                <a:latin typeface="Arial Nova"/>
              </a:rPr>
              <a:t>Franklin, P., Arber, A., Reed, L. and Ream, E., (2019). Health and social care professionals’ experiences of supporting parents and their dependent children during, and following, the death of a parent: a qualitative review and thematic synthesis. </a:t>
            </a:r>
            <a:r>
              <a:rPr lang="en-IN" sz="1600" i="1" dirty="0">
                <a:latin typeface="Arial Nova"/>
              </a:rPr>
              <a:t>Palliative medicine</a:t>
            </a:r>
            <a:r>
              <a:rPr lang="en-IN" sz="1600" dirty="0">
                <a:latin typeface="Arial Nova"/>
              </a:rPr>
              <a:t>, </a:t>
            </a:r>
            <a:r>
              <a:rPr lang="en-IN" sz="1600" i="1" dirty="0">
                <a:latin typeface="Arial Nova"/>
              </a:rPr>
              <a:t>33</a:t>
            </a:r>
            <a:r>
              <a:rPr lang="en-IN" sz="1600" dirty="0">
                <a:latin typeface="Arial Nova"/>
              </a:rPr>
              <a:t>(1), pp.49-65.</a:t>
            </a:r>
            <a:endParaRPr lang="en-US" sz="1600">
              <a:ea typeface="+mn-lt"/>
              <a:cs typeface="+mn-lt"/>
            </a:endParaRPr>
          </a:p>
          <a:p>
            <a:pPr marL="342900" indent="-342900" algn="just">
              <a:lnSpc>
                <a:spcPct val="120000"/>
              </a:lnSpc>
              <a:spcAft>
                <a:spcPts val="800"/>
              </a:spcAft>
              <a:buFont typeface="Arial,Sans-Serif" panose="020B0604020202020204" pitchFamily="34" charset="0"/>
            </a:pPr>
            <a:r>
              <a:rPr lang="en-IN" sz="1600" dirty="0">
                <a:latin typeface="Arial Nova"/>
              </a:rPr>
              <a:t>McCormack, B. and Dewing, J., (2019). International Community of Practice for Person-centred Practice: position statement on person-centredness in health and social care. </a:t>
            </a:r>
            <a:r>
              <a:rPr lang="en-IN" sz="1600" i="1" dirty="0">
                <a:latin typeface="Arial Nova"/>
              </a:rPr>
              <a:t>International Practice Development Journal</a:t>
            </a:r>
            <a:r>
              <a:rPr lang="en-IN" sz="1600" dirty="0">
                <a:latin typeface="Arial Nova"/>
              </a:rPr>
              <a:t>, </a:t>
            </a:r>
            <a:r>
              <a:rPr lang="en-IN" sz="1600" i="1" dirty="0">
                <a:latin typeface="Arial Nova"/>
              </a:rPr>
              <a:t>9</a:t>
            </a:r>
            <a:r>
              <a:rPr lang="en-IN" sz="1600" dirty="0">
                <a:latin typeface="Arial Nova"/>
              </a:rPr>
              <a:t>(1).</a:t>
            </a:r>
            <a:endParaRPr lang="en-US" sz="1600">
              <a:ea typeface="+mn-lt"/>
              <a:cs typeface="+mn-lt"/>
            </a:endParaRPr>
          </a:p>
          <a:p>
            <a:pPr marL="342900" indent="-342900" algn="just">
              <a:lnSpc>
                <a:spcPct val="120000"/>
              </a:lnSpc>
              <a:spcAft>
                <a:spcPts val="800"/>
              </a:spcAft>
              <a:buFont typeface="Arial,Sans-Serif" panose="020B0604020202020204" pitchFamily="34" charset="0"/>
            </a:pPr>
            <a:r>
              <a:rPr lang="en-IN" sz="1600" dirty="0">
                <a:latin typeface="Arial Nova"/>
              </a:rPr>
              <a:t>Christidis, M., (2019). Vocational knowing in subject integrated teaching: A case study in a Swedish upper secondary health and social care program. </a:t>
            </a:r>
            <a:r>
              <a:rPr lang="en-IN" sz="1600" i="1" dirty="0">
                <a:latin typeface="Arial Nova"/>
              </a:rPr>
              <a:t>Learning, Culture and Social Interaction</a:t>
            </a:r>
            <a:r>
              <a:rPr lang="en-IN" sz="1600" dirty="0">
                <a:latin typeface="Arial Nova"/>
              </a:rPr>
              <a:t>, </a:t>
            </a:r>
            <a:r>
              <a:rPr lang="en-IN" sz="1600" i="1" dirty="0">
                <a:latin typeface="Arial Nova"/>
              </a:rPr>
              <a:t>21</a:t>
            </a:r>
            <a:r>
              <a:rPr lang="en-IN" sz="1600" dirty="0">
                <a:latin typeface="Arial Nova"/>
              </a:rPr>
              <a:t>, pp.21-33.</a:t>
            </a:r>
            <a:endParaRPr lang="en-US" sz="1600">
              <a:ea typeface="+mn-lt"/>
              <a:cs typeface="+mn-lt"/>
            </a:endParaRPr>
          </a:p>
          <a:p>
            <a:pPr marL="342900" indent="-342900" algn="just">
              <a:lnSpc>
                <a:spcPct val="120000"/>
              </a:lnSpc>
              <a:spcAft>
                <a:spcPts val="800"/>
              </a:spcAft>
              <a:buFont typeface="Arial,Sans-Serif" panose="020B0604020202020204" pitchFamily="34" charset="0"/>
            </a:pPr>
            <a:r>
              <a:rPr lang="en-IN" sz="1600" dirty="0">
                <a:latin typeface="Arial Nova"/>
              </a:rPr>
              <a:t>Malbon, E., Carey, G. and Meltzer, A., (2019). Personalisation schemes in social care: are they growing social and health inequalities?. </a:t>
            </a:r>
            <a:r>
              <a:rPr lang="en-IN" sz="1600" i="1" dirty="0">
                <a:latin typeface="Arial Nova"/>
              </a:rPr>
              <a:t>BMC Public Health</a:t>
            </a:r>
            <a:r>
              <a:rPr lang="en-IN" sz="1600" dirty="0">
                <a:latin typeface="Arial Nova"/>
              </a:rPr>
              <a:t>, </a:t>
            </a:r>
            <a:r>
              <a:rPr lang="en-IN" sz="1600" i="1" dirty="0">
                <a:latin typeface="Arial Nova"/>
              </a:rPr>
              <a:t>19</a:t>
            </a:r>
            <a:r>
              <a:rPr lang="en-IN" sz="1600" dirty="0">
                <a:latin typeface="Arial Nova"/>
              </a:rPr>
              <a:t>, pp.1-12.</a:t>
            </a:r>
            <a:endParaRPr lang="en-US" sz="1600">
              <a:ea typeface="+mn-lt"/>
              <a:cs typeface="+mn-lt"/>
            </a:endParaRPr>
          </a:p>
          <a:p>
            <a:pPr marL="342900" indent="-342900" algn="just">
              <a:lnSpc>
                <a:spcPct val="120000"/>
              </a:lnSpc>
              <a:spcAft>
                <a:spcPts val="800"/>
              </a:spcAft>
              <a:buFont typeface="Arial,Sans-Serif" panose="020B0604020202020204" pitchFamily="34" charset="0"/>
            </a:pPr>
            <a:r>
              <a:rPr lang="en-IN" sz="1600" dirty="0">
                <a:latin typeface="Arial Nova"/>
              </a:rPr>
              <a:t>Morse, N., (2020). The museum as a space of social care. Routledge.</a:t>
            </a:r>
            <a:endParaRPr lang="en-US" sz="1600">
              <a:ea typeface="+mn-lt"/>
              <a:cs typeface="+mn-lt"/>
            </a:endParaRPr>
          </a:p>
          <a:p>
            <a:pPr marL="342900" indent="-342900" algn="just">
              <a:lnSpc>
                <a:spcPct val="120000"/>
              </a:lnSpc>
              <a:spcAft>
                <a:spcPts val="800"/>
              </a:spcAft>
              <a:buFont typeface="Arial,Sans-Serif" panose="020B0604020202020204" pitchFamily="34" charset="0"/>
            </a:pPr>
            <a:r>
              <a:rPr lang="en-IN" sz="1600" dirty="0">
                <a:latin typeface="Arial Nova"/>
              </a:rPr>
              <a:t>Crowther, L.L., Robertson, N. and Anderson, E.S., (2020). Mindfulness for undergraduate health and social care professional students: findings from a qualitative scoping review using the 3P model. </a:t>
            </a:r>
            <a:r>
              <a:rPr lang="en-IN" sz="1600" i="1" dirty="0">
                <a:latin typeface="Arial Nova"/>
              </a:rPr>
              <a:t>Medical Education</a:t>
            </a:r>
            <a:r>
              <a:rPr lang="en-IN" sz="1600" dirty="0">
                <a:latin typeface="Arial Nova"/>
              </a:rPr>
              <a:t>, </a:t>
            </a:r>
            <a:r>
              <a:rPr lang="en-IN" sz="1600" i="1" dirty="0">
                <a:latin typeface="Arial Nova"/>
              </a:rPr>
              <a:t>54</a:t>
            </a:r>
            <a:r>
              <a:rPr lang="en-IN" sz="1600" dirty="0">
                <a:latin typeface="Arial Nova"/>
              </a:rPr>
              <a:t>(9), pp.796-810.</a:t>
            </a:r>
            <a:endParaRPr lang="en-US" sz="1600">
              <a:ea typeface="+mn-lt"/>
              <a:cs typeface="+mn-lt"/>
            </a:endParaRPr>
          </a:p>
          <a:p>
            <a:pPr marL="342900" indent="-342900" algn="just">
              <a:lnSpc>
                <a:spcPct val="120000"/>
              </a:lnSpc>
              <a:spcAft>
                <a:spcPts val="800"/>
              </a:spcAft>
              <a:buFont typeface="Arial,Sans-Serif" panose="020B0604020202020204" pitchFamily="34" charset="0"/>
            </a:pPr>
            <a:r>
              <a:rPr lang="en-IN" sz="1600" dirty="0">
                <a:latin typeface="Arial Nova"/>
              </a:rPr>
              <a:t>Roth, G. and Reichert, M., (2019). Providing integrated health and social care for older persons in Germany. In </a:t>
            </a:r>
            <a:r>
              <a:rPr lang="en-IN" sz="1600" i="1" dirty="0">
                <a:latin typeface="Arial Nova"/>
              </a:rPr>
              <a:t>Providing Integrated Health and Social Care for Older Persons</a:t>
            </a:r>
            <a:r>
              <a:rPr lang="en-IN" sz="1600" dirty="0">
                <a:latin typeface="Arial Nova"/>
              </a:rPr>
              <a:t> (pp. 269-328). Routledge.</a:t>
            </a:r>
            <a:endParaRPr lang="en-US" sz="1600">
              <a:ea typeface="+mn-lt"/>
              <a:cs typeface="+mn-lt"/>
            </a:endParaRPr>
          </a:p>
          <a:p>
            <a:pPr marL="342900" indent="-342900" algn="just">
              <a:lnSpc>
                <a:spcPct val="120000"/>
              </a:lnSpc>
              <a:spcAft>
                <a:spcPts val="800"/>
              </a:spcAft>
              <a:buFont typeface="Arial,Sans-Serif" panose="020B0604020202020204" pitchFamily="34" charset="0"/>
            </a:pPr>
            <a:r>
              <a:rPr lang="en-IN" sz="1600" dirty="0">
                <a:latin typeface="Arial Nova"/>
              </a:rPr>
              <a:t>Kneale, D., Henley, J., Thomas, J. and French, R., (2021). Inequalities in older LGBT people's health and care needs in the United Kingdom: a systematic scoping review. </a:t>
            </a:r>
            <a:r>
              <a:rPr lang="en-IN" sz="1600" i="1" dirty="0">
                <a:latin typeface="Arial Nova"/>
              </a:rPr>
              <a:t>Ageing &amp; Society</a:t>
            </a:r>
            <a:r>
              <a:rPr lang="en-IN" sz="1600" dirty="0">
                <a:latin typeface="Arial Nova"/>
              </a:rPr>
              <a:t>, </a:t>
            </a:r>
            <a:r>
              <a:rPr lang="en-IN" sz="1600" i="1" dirty="0">
                <a:latin typeface="Arial Nova"/>
              </a:rPr>
              <a:t>41</a:t>
            </a:r>
            <a:r>
              <a:rPr lang="en-IN" sz="1600" dirty="0">
                <a:latin typeface="Arial Nova"/>
              </a:rPr>
              <a:t>(3), pp.493-515.</a:t>
            </a:r>
            <a:endParaRPr lang="en-US" sz="1600">
              <a:ea typeface="+mn-lt"/>
              <a:cs typeface="+mn-lt"/>
            </a:endParaRPr>
          </a:p>
          <a:p>
            <a:pPr marL="342900" indent="-342900" algn="just">
              <a:lnSpc>
                <a:spcPct val="120000"/>
              </a:lnSpc>
              <a:spcAft>
                <a:spcPts val="800"/>
              </a:spcAft>
              <a:buFont typeface="Arial,Sans-Serif" panose="020B0604020202020204" pitchFamily="34" charset="0"/>
            </a:pPr>
            <a:r>
              <a:rPr lang="en-IN" sz="1600" dirty="0">
                <a:latin typeface="Arial Nova"/>
              </a:rPr>
              <a:t>Lolich, L. and Timonen, V., (2019). Embracing technology? Health and Social Care professionals' attitudes to the deployment of e-Health initiatives in elder care services in Catalonia and Ireland.</a:t>
            </a:r>
            <a:endParaRPr lang="en-IN" sz="1600" dirty="0">
              <a:ea typeface="+mn-lt"/>
              <a:cs typeface="+mn-lt"/>
            </a:endParaRPr>
          </a:p>
          <a:p>
            <a:pPr marL="342900" indent="-342900" algn="just">
              <a:lnSpc>
                <a:spcPct val="120000"/>
              </a:lnSpc>
              <a:spcAft>
                <a:spcPts val="800"/>
              </a:spcAft>
              <a:buFont typeface="Arial,Sans-Serif" panose="020B0604020202020204" pitchFamily="34" charset="0"/>
            </a:pPr>
            <a:endParaRPr lang="en-IN" sz="1600" dirty="0">
              <a:latin typeface="Arial Nova"/>
              <a:ea typeface="+mn-lt"/>
              <a:cs typeface="+mn-lt"/>
            </a:endParaRPr>
          </a:p>
          <a:p>
            <a:pPr algn="just">
              <a:lnSpc>
                <a:spcPct val="120000"/>
              </a:lnSpc>
              <a:spcAft>
                <a:spcPts val="800"/>
              </a:spcAft>
              <a:buFont typeface="Arial,Sans-Serif" panose="020B0604020202020204" pitchFamily="34" charset="0"/>
            </a:pPr>
            <a:endParaRPr lang="en-IN" sz="1600" dirty="0">
              <a:ea typeface="Calibri" panose="020F0502020204030204"/>
              <a:cs typeface="Calibri"/>
            </a:endParaRPr>
          </a:p>
          <a:p>
            <a:endParaRPr lang="en-GB" dirty="0">
              <a:ea typeface="Calibri" panose="020F0502020204030204"/>
              <a:cs typeface="Calibri"/>
            </a:endParaRPr>
          </a:p>
        </p:txBody>
      </p:sp>
    </p:spTree>
    <p:extLst>
      <p:ext uri="{BB962C8B-B14F-4D97-AF65-F5344CB8AC3E}">
        <p14:creationId xmlns:p14="http://schemas.microsoft.com/office/powerpoint/2010/main" val="29644566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TotalTime>
  <Words>5253</Words>
  <Application>Microsoft Office PowerPoint</Application>
  <PresentationFormat>Widescreen</PresentationFormat>
  <Paragraphs>279</Paragraphs>
  <Slides>23</Slides>
  <Notes>17</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PowerPoint Presentation</vt:lpstr>
      <vt:lpstr>Introduction </vt:lpstr>
      <vt:lpstr>Table of contents</vt:lpstr>
      <vt:lpstr>Concept of end life care </vt:lpstr>
      <vt:lpstr>Different types of support and care  </vt:lpstr>
      <vt:lpstr>Hospice care</vt:lpstr>
      <vt:lpstr>PowerPoint Presentation</vt:lpstr>
      <vt:lpstr>The gap between the availability and the need for end life care </vt:lpstr>
      <vt:lpstr>Legislation relevant to ageing  </vt:lpstr>
      <vt:lpstr>PowerPoint Presentation</vt:lpstr>
      <vt:lpstr>Policy of ageing </vt:lpstr>
      <vt:lpstr>PowerPoint Presentation</vt:lpstr>
      <vt:lpstr>Theories of ageing </vt:lpstr>
      <vt:lpstr>PowerPoint Presentation</vt:lpstr>
      <vt:lpstr>Living Will  </vt:lpstr>
      <vt:lpstr>PowerPoint Presentation</vt:lpstr>
      <vt:lpstr>PowerPoint Presentation</vt:lpstr>
      <vt:lpstr>Euthanasia</vt:lpstr>
      <vt:lpstr>For and against euthanasia </vt:lpstr>
      <vt:lpstr>Recommendation </vt:lpstr>
      <vt:lpstr>Conclusion </vt:lpstr>
      <vt:lpstr>Reference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ophelia chase</cp:lastModifiedBy>
  <cp:revision>1106</cp:revision>
  <dcterms:created xsi:type="dcterms:W3CDTF">2023-02-06T18:47:57Z</dcterms:created>
  <dcterms:modified xsi:type="dcterms:W3CDTF">2023-03-02T21:27:19Z</dcterms:modified>
</cp:coreProperties>
</file>