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9AA"/>
    <a:srgbClr val="EE3E41"/>
    <a:srgbClr val="07B7FF"/>
    <a:srgbClr val="F3CA00"/>
    <a:srgbClr val="3B5999"/>
    <a:srgbClr val="B3E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F23899-03E2-4E7E-AD06-B0B1E9519B9C}" v="1" dt="2021-03-17T13:41:00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434" autoAdjust="0"/>
  </p:normalViewPr>
  <p:slideViewPr>
    <p:cSldViewPr snapToGrid="0">
      <p:cViewPr varScale="1">
        <p:scale>
          <a:sx n="62" d="100"/>
          <a:sy n="62" d="100"/>
        </p:scale>
        <p:origin x="142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maria duman" userId="64852f6e568d20fa" providerId="LiveId" clId="{FBF23899-03E2-4E7E-AD06-B0B1E9519B9C}"/>
    <pc:docChg chg="undo custSel modSld">
      <pc:chgData name="anamaria duman" userId="64852f6e568d20fa" providerId="LiveId" clId="{FBF23899-03E2-4E7E-AD06-B0B1E9519B9C}" dt="2021-03-17T14:26:41.438" v="480" actId="27636"/>
      <pc:docMkLst>
        <pc:docMk/>
      </pc:docMkLst>
      <pc:sldChg chg="modSp mod">
        <pc:chgData name="anamaria duman" userId="64852f6e568d20fa" providerId="LiveId" clId="{FBF23899-03E2-4E7E-AD06-B0B1E9519B9C}" dt="2021-03-17T13:47:53.368" v="175" actId="20577"/>
        <pc:sldMkLst>
          <pc:docMk/>
          <pc:sldMk cId="189682042" sldId="256"/>
        </pc:sldMkLst>
        <pc:spChg chg="mod">
          <ac:chgData name="anamaria duman" userId="64852f6e568d20fa" providerId="LiveId" clId="{FBF23899-03E2-4E7E-AD06-B0B1E9519B9C}" dt="2021-03-17T13:43:14.644" v="137" actId="20577"/>
          <ac:spMkLst>
            <pc:docMk/>
            <pc:sldMk cId="189682042" sldId="256"/>
            <ac:spMk id="2" creationId="{00000000-0000-0000-0000-000000000000}"/>
          </ac:spMkLst>
        </pc:spChg>
        <pc:spChg chg="mod">
          <ac:chgData name="anamaria duman" userId="64852f6e568d20fa" providerId="LiveId" clId="{FBF23899-03E2-4E7E-AD06-B0B1E9519B9C}" dt="2021-03-17T13:47:53.368" v="175" actId="20577"/>
          <ac:spMkLst>
            <pc:docMk/>
            <pc:sldMk cId="189682042" sldId="256"/>
            <ac:spMk id="3" creationId="{00000000-0000-0000-0000-000000000000}"/>
          </ac:spMkLst>
        </pc:spChg>
      </pc:sldChg>
      <pc:sldChg chg="modSp mod">
        <pc:chgData name="anamaria duman" userId="64852f6e568d20fa" providerId="LiveId" clId="{FBF23899-03E2-4E7E-AD06-B0B1E9519B9C}" dt="2021-03-17T14:25:28.573" v="478" actId="27636"/>
        <pc:sldMkLst>
          <pc:docMk/>
          <pc:sldMk cId="2934558550" sldId="257"/>
        </pc:sldMkLst>
        <pc:spChg chg="mod">
          <ac:chgData name="anamaria duman" userId="64852f6e568d20fa" providerId="LiveId" clId="{FBF23899-03E2-4E7E-AD06-B0B1E9519B9C}" dt="2021-03-17T14:25:28.573" v="478" actId="27636"/>
          <ac:spMkLst>
            <pc:docMk/>
            <pc:sldMk cId="2934558550" sldId="257"/>
            <ac:spMk id="3" creationId="{00000000-0000-0000-0000-000000000000}"/>
          </ac:spMkLst>
        </pc:spChg>
      </pc:sldChg>
      <pc:sldChg chg="modSp mod">
        <pc:chgData name="anamaria duman" userId="64852f6e568d20fa" providerId="LiveId" clId="{FBF23899-03E2-4E7E-AD06-B0B1E9519B9C}" dt="2021-03-17T14:23:21.429" v="476" actId="14100"/>
        <pc:sldMkLst>
          <pc:docMk/>
          <pc:sldMk cId="727821329" sldId="258"/>
        </pc:sldMkLst>
        <pc:spChg chg="mod">
          <ac:chgData name="anamaria duman" userId="64852f6e568d20fa" providerId="LiveId" clId="{FBF23899-03E2-4E7E-AD06-B0B1E9519B9C}" dt="2021-03-17T14:22:59.141" v="473" actId="27636"/>
          <ac:spMkLst>
            <pc:docMk/>
            <pc:sldMk cId="727821329" sldId="258"/>
            <ac:spMk id="3" creationId="{2EBE93CE-5724-4303-8E08-4A8FE0041E1B}"/>
          </ac:spMkLst>
        </pc:spChg>
        <pc:spChg chg="mod">
          <ac:chgData name="anamaria duman" userId="64852f6e568d20fa" providerId="LiveId" clId="{FBF23899-03E2-4E7E-AD06-B0B1E9519B9C}" dt="2021-03-17T14:23:21.429" v="476" actId="14100"/>
          <ac:spMkLst>
            <pc:docMk/>
            <pc:sldMk cId="727821329" sldId="258"/>
            <ac:spMk id="4" creationId="{32DE4649-8FF7-4785-A88C-F62701397699}"/>
          </ac:spMkLst>
        </pc:spChg>
      </pc:sldChg>
      <pc:sldChg chg="modSp mod">
        <pc:chgData name="anamaria duman" userId="64852f6e568d20fa" providerId="LiveId" clId="{FBF23899-03E2-4E7E-AD06-B0B1E9519B9C}" dt="2021-03-17T14:26:41.438" v="480" actId="27636"/>
        <pc:sldMkLst>
          <pc:docMk/>
          <pc:sldMk cId="3565095986" sldId="259"/>
        </pc:sldMkLst>
        <pc:spChg chg="mod">
          <ac:chgData name="anamaria duman" userId="64852f6e568d20fa" providerId="LiveId" clId="{FBF23899-03E2-4E7E-AD06-B0B1E9519B9C}" dt="2021-03-17T14:26:41.438" v="480" actId="27636"/>
          <ac:spMkLst>
            <pc:docMk/>
            <pc:sldMk cId="3565095986" sldId="259"/>
            <ac:spMk id="3" creationId="{F34E5FD7-1671-421C-AC6A-9AF241C95093}"/>
          </ac:spMkLst>
        </pc:spChg>
      </pc:sldChg>
      <pc:sldChg chg="modSp mod">
        <pc:chgData name="anamaria duman" userId="64852f6e568d20fa" providerId="LiveId" clId="{FBF23899-03E2-4E7E-AD06-B0B1E9519B9C}" dt="2021-03-17T13:41:00.662" v="111"/>
        <pc:sldMkLst>
          <pc:docMk/>
          <pc:sldMk cId="2392148235" sldId="261"/>
        </pc:sldMkLst>
        <pc:spChg chg="mod">
          <ac:chgData name="anamaria duman" userId="64852f6e568d20fa" providerId="LiveId" clId="{FBF23899-03E2-4E7E-AD06-B0B1E9519B9C}" dt="2021-03-17T13:41:00.662" v="111"/>
          <ac:spMkLst>
            <pc:docMk/>
            <pc:sldMk cId="2392148235" sldId="261"/>
            <ac:spMk id="3" creationId="{EA1F5925-7968-4CBE-B55B-B96D8F34771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94F80-9C44-403C-815C-F2D03B25E5A4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5BCA47-F82A-4FE2-89AF-F96441B9D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63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5BCA47-F82A-4FE2-89AF-F96441B9D9C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988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naslov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84500" y="1333500"/>
            <a:ext cx="5753100" cy="2006600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500"/>
            <a:ext cx="5753100" cy="5461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485900" y="6273800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2665" y="6273800"/>
            <a:ext cx="251957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65850" y="6273801"/>
            <a:ext cx="107315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0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865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odlomk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641494"/>
            <a:ext cx="5537200" cy="1781176"/>
          </a:xfrm>
        </p:spPr>
        <p:txBody>
          <a:bodyPr anchor="b">
            <a:no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454473"/>
            <a:ext cx="5537200" cy="93667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269999" y="6375399"/>
            <a:ext cx="1363359" cy="365125"/>
          </a:xfrm>
        </p:spPr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18605" y="6375399"/>
            <a:ext cx="356402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7878" y="6375399"/>
            <a:ext cx="798122" cy="365125"/>
          </a:xfrm>
        </p:spPr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81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slov i 2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899" y="1762125"/>
            <a:ext cx="2959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94098" y="1762125"/>
            <a:ext cx="284480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06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eđen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799" y="339726"/>
            <a:ext cx="59833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1799" y="1665289"/>
            <a:ext cx="288187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799" y="2489201"/>
            <a:ext cx="288187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19524" y="1665289"/>
            <a:ext cx="289560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19524" y="2489201"/>
            <a:ext cx="289560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7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06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238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685801"/>
            <a:ext cx="26570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6750" y="685801"/>
            <a:ext cx="3232150" cy="54117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2750" y="2286001"/>
            <a:ext cx="26570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486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a opisom slik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800" y="614363"/>
            <a:ext cx="246141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49662" y="622300"/>
            <a:ext cx="2919338" cy="540385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1800" y="2214563"/>
            <a:ext cx="246141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6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vertikaln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95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n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60900" y="339725"/>
            <a:ext cx="13081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31801" y="339725"/>
            <a:ext cx="4114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07C66-BA49-4E84-BEB2-68F0F319EADB}" type="datetimeFigureOut">
              <a:rPr lang="en-US" smtClean="0"/>
              <a:t>3/17/2021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D6F3-DCA9-4025-ADA8-221600B5C2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49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://pptmag.com/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01626"/>
            <a:ext cx="6096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s-Latn-BA" dirty="0"/>
              <a:t>Kliknite da biste uredili stilove prototipa naslova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762125"/>
            <a:ext cx="6096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s-Latn-BA"/>
              <a:t>Kliknite da biste uredili stilove teksta prototipa</a:t>
            </a:r>
          </a:p>
          <a:p>
            <a:pPr lvl="1"/>
            <a:r>
              <a:rPr lang="bs-Latn-BA"/>
              <a:t>Drugi nivo</a:t>
            </a:r>
          </a:p>
          <a:p>
            <a:pPr lvl="2"/>
            <a:r>
              <a:rPr lang="bs-Latn-BA"/>
              <a:t>Treći nivo</a:t>
            </a:r>
          </a:p>
          <a:p>
            <a:pPr lvl="3"/>
            <a:r>
              <a:rPr lang="bs-Latn-BA"/>
              <a:t>Četvrti nivo</a:t>
            </a:r>
          </a:p>
          <a:p>
            <a:pPr lvl="4"/>
            <a:r>
              <a:rPr lang="bs-Latn-BA"/>
              <a:t>Peti nivo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899" y="6248399"/>
            <a:ext cx="13633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D107C66-BA49-4E84-BEB2-68F0F319EADB}" type="datetimeFigureOut">
              <a:rPr lang="en-US" smtClean="0"/>
              <a:pPr/>
              <a:t>3/17/2021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91505" y="6248399"/>
            <a:ext cx="35640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640778" y="6248399"/>
            <a:ext cx="7981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3CFD6F3-DCA9-4025-ADA8-221600B5C2B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2" name="Picture 11">
            <a:hlinkClick r:id="rId14"/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 rot="16200000">
            <a:off x="-1009391" y="5317516"/>
            <a:ext cx="1695700" cy="38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69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ln>
            <a:noFill/>
          </a:ln>
          <a:solidFill>
            <a:srgbClr val="EE3E4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Academic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4500" y="3619499"/>
            <a:ext cx="5912920" cy="2308689"/>
          </a:xfrm>
        </p:spPr>
        <p:txBody>
          <a:bodyPr>
            <a:normAutofit/>
          </a:bodyPr>
          <a:lstStyle/>
          <a:p>
            <a:r>
              <a:rPr lang="en-US" noProof="1"/>
              <a:t>Anamaria - Gabriela Duman (2015291) </a:t>
            </a:r>
          </a:p>
          <a:p>
            <a:r>
              <a:rPr lang="pt-BR" noProof="1"/>
              <a:t>Madalina Maria Marinescu (2020638)</a:t>
            </a:r>
          </a:p>
          <a:p>
            <a:r>
              <a:rPr lang="pt-BR" noProof="1"/>
              <a:t>Maria Mihaela Chircusi (2019258)</a:t>
            </a:r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189682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PEPSICO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noProof="1"/>
          </a:p>
          <a:p>
            <a:r>
              <a:rPr lang="en-US" noProof="1"/>
              <a:t>In 1898 , Caleb Bradham invented Pepsi.</a:t>
            </a:r>
          </a:p>
          <a:p>
            <a:r>
              <a:rPr lang="en-US" noProof="1"/>
              <a:t>Caleb Bradham was a pharmacist.</a:t>
            </a:r>
          </a:p>
          <a:p>
            <a:r>
              <a:rPr lang="en-US" noProof="1"/>
              <a:t>In 1902 the drink become a success and popular.</a:t>
            </a:r>
          </a:p>
          <a:p>
            <a:r>
              <a:rPr lang="en-US" noProof="1"/>
              <a:t> Bradham incorporated the Pepsi-Cola Company.</a:t>
            </a:r>
          </a:p>
          <a:p>
            <a:pPr marL="0" indent="0">
              <a:buNone/>
            </a:pPr>
            <a:endParaRPr lang="en-US" noProof="1"/>
          </a:p>
          <a:p>
            <a:pPr marL="0" indent="0">
              <a:buNone/>
            </a:pPr>
            <a:r>
              <a:rPr lang="en-US" noProof="1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34558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23C5-697F-47A3-81DC-B6175CFF0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r>
              <a:rPr lang="en-GB" dirty="0"/>
              <a:t> Company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E93CE-5724-4303-8E08-4A8FE0041E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300" dirty="0"/>
              <a:t>In 2008 it bought a controlling interest in JSC </a:t>
            </a:r>
            <a:r>
              <a:rPr lang="en-US" sz="3300" dirty="0" err="1"/>
              <a:t>Lebedyansky</a:t>
            </a:r>
            <a:r>
              <a:rPr lang="en-US" sz="3300" dirty="0"/>
              <a:t>.</a:t>
            </a:r>
          </a:p>
          <a:p>
            <a:r>
              <a:rPr lang="en-US" sz="3300" dirty="0"/>
              <a:t>3years later completed its acquisition of </a:t>
            </a:r>
            <a:r>
              <a:rPr lang="en-US" sz="3300" dirty="0" err="1"/>
              <a:t>Wimm</a:t>
            </a:r>
            <a:r>
              <a:rPr lang="en-US" sz="3300" dirty="0"/>
              <a:t>-Bill-Dann Foods.</a:t>
            </a:r>
          </a:p>
          <a:p>
            <a:r>
              <a:rPr lang="en-US" sz="3300" dirty="0"/>
              <a:t>Those investments helped make PepsiCo the largest food and beverage company in Russia.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E4649-8FF7-4785-A88C-F62701397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94098" y="1762124"/>
            <a:ext cx="3227942" cy="50958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With the merger, PepsiCo’s popular brands included Pepsi cola, Frito-Lay snack products, Lipton Tea, Tropicana juices, Gatorade sports drinks, Quaker Oats cereals, and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Rold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Gold pretzels.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C84F3-5AB0-4680-AE77-475C6C3EB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1324" y="3740878"/>
            <a:ext cx="2367575" cy="281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821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5949-D3C1-449A-95FE-60FA505C5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Company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FD7-1671-421C-AC6A-9AF241C95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Type:Public</a:t>
            </a:r>
            <a:r>
              <a:rPr lang="en-GB" dirty="0"/>
              <a:t>(</a:t>
            </a:r>
            <a:r>
              <a:rPr lang="en-GB" dirty="0" err="1"/>
              <a:t>nyse;pep</a:t>
            </a:r>
            <a:r>
              <a:rPr lang="en-GB" dirty="0"/>
              <a:t>)</a:t>
            </a:r>
          </a:p>
          <a:p>
            <a:r>
              <a:rPr lang="en-GB" dirty="0"/>
              <a:t>Founded: </a:t>
            </a:r>
            <a:r>
              <a:rPr lang="en-GB" dirty="0" err="1"/>
              <a:t>Chicago,Illinois,U.S</a:t>
            </a:r>
            <a:r>
              <a:rPr lang="en-GB" dirty="0"/>
              <a:t>.</a:t>
            </a:r>
          </a:p>
          <a:p>
            <a:r>
              <a:rPr lang="en-GB" dirty="0" err="1"/>
              <a:t>Headquarters:Purchases,New</a:t>
            </a:r>
            <a:r>
              <a:rPr lang="en-GB" dirty="0"/>
              <a:t> </a:t>
            </a:r>
            <a:r>
              <a:rPr lang="en-GB" dirty="0" err="1"/>
              <a:t>York,U.S</a:t>
            </a:r>
            <a:endParaRPr lang="en-GB" dirty="0"/>
          </a:p>
          <a:p>
            <a:r>
              <a:rPr lang="en-GB" dirty="0"/>
              <a:t>Area </a:t>
            </a:r>
            <a:r>
              <a:rPr lang="en-GB" dirty="0" err="1"/>
              <a:t>served:Worldwide</a:t>
            </a:r>
            <a:r>
              <a:rPr lang="en-GB" dirty="0"/>
              <a:t> </a:t>
            </a:r>
          </a:p>
          <a:p>
            <a:r>
              <a:rPr lang="en-GB" dirty="0"/>
              <a:t>Key </a:t>
            </a:r>
            <a:r>
              <a:rPr lang="en-GB" dirty="0" err="1"/>
              <a:t>people:Indra</a:t>
            </a:r>
            <a:r>
              <a:rPr lang="en-GB" dirty="0"/>
              <a:t> Krishnamurthy Nooyi(Chairwoman, President and CEO)2019</a:t>
            </a:r>
          </a:p>
          <a:p>
            <a:r>
              <a:rPr lang="en-GB" dirty="0"/>
              <a:t>Present CEO : Ramon </a:t>
            </a:r>
            <a:r>
              <a:rPr lang="en-GB" dirty="0" err="1"/>
              <a:t>Laguarta</a:t>
            </a:r>
            <a:r>
              <a:rPr lang="en-GB" dirty="0"/>
              <a:t> </a:t>
            </a:r>
          </a:p>
          <a:p>
            <a:r>
              <a:rPr lang="en-GB" dirty="0" err="1"/>
              <a:t>Industry:Food</a:t>
            </a:r>
            <a:r>
              <a:rPr lang="en-GB" dirty="0"/>
              <a:t> Non-Alcoholic beverage.</a:t>
            </a:r>
          </a:p>
        </p:txBody>
      </p:sp>
    </p:spTree>
    <p:extLst>
      <p:ext uri="{BB962C8B-B14F-4D97-AF65-F5344CB8AC3E}">
        <p14:creationId xmlns:p14="http://schemas.microsoft.com/office/powerpoint/2010/main" val="3565095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1E2C-D94E-4D62-A5AF-50785A868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5925-7968-4CBE-B55B-B96D8F347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Anon., n.d. https://www.scribd.com/document/161397035/Introduction-Pepsico. [Online].</a:t>
            </a:r>
          </a:p>
          <a:p>
            <a:pPr marL="0" indent="0">
              <a:buNone/>
            </a:pPr>
            <a:r>
              <a:rPr lang="en-GB" dirty="0"/>
              <a:t>https://www.britannica.com/topic/PepsiCo-Inc, n.d. [Online].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148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ike PowerPoint Template" id="{E5988146-1D44-4D0A-8A93-0D88D7DDC744}" vid="{2EA4316F-E930-4CE4-9BBE-A55985DD56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Pepsi-PowerPoint-Template</Template>
  <TotalTime>124</TotalTime>
  <Words>230</Words>
  <Application>Microsoft Office PowerPoint</Application>
  <PresentationFormat>On-screen Show (4:3)</PresentationFormat>
  <Paragraphs>29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Trebuchet MS</vt:lpstr>
      <vt:lpstr>Office tema</vt:lpstr>
      <vt:lpstr>Academic Skills </vt:lpstr>
      <vt:lpstr>PEPSICO HISTORY</vt:lpstr>
      <vt:lpstr>Pepsico Company History</vt:lpstr>
      <vt:lpstr>Company Profile 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anamaria duman</dc:creator>
  <cp:lastModifiedBy>anamaria duman</cp:lastModifiedBy>
  <cp:revision>6</cp:revision>
  <dcterms:created xsi:type="dcterms:W3CDTF">2021-03-08T11:29:49Z</dcterms:created>
  <dcterms:modified xsi:type="dcterms:W3CDTF">2021-03-17T14:27:07Z</dcterms:modified>
</cp:coreProperties>
</file>