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11/19/2018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11/19/2018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11/19/2018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11/19/2018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11/19/2018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F3551-854D-4380-9864-880BFC9ED42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Advanced process and materials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A45D99-2E74-48B1-A059-6BDC90F67DF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Michael </a:t>
            </a:r>
            <a:r>
              <a:rPr lang="en-GB" dirty="0" err="1"/>
              <a:t>thame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028939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61339C-25B7-4186-82B4-4C9C251A3A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Component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DD3961-CD10-41FB-94CB-83A6FC52BE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50.8 x 33x 2.5cm </a:t>
            </a:r>
          </a:p>
          <a:p>
            <a:r>
              <a:rPr lang="en-GB" dirty="0"/>
              <a:t>Tolerance been +/- 0.0127cm </a:t>
            </a:r>
          </a:p>
          <a:p>
            <a:r>
              <a:rPr lang="en-GB" dirty="0"/>
              <a:t>Heat treated </a:t>
            </a:r>
          </a:p>
          <a:p>
            <a:r>
              <a:rPr lang="en-GB" dirty="0"/>
              <a:t>Improvement to surface quality </a:t>
            </a:r>
          </a:p>
        </p:txBody>
      </p:sp>
    </p:spTree>
    <p:extLst>
      <p:ext uri="{BB962C8B-B14F-4D97-AF65-F5344CB8AC3E}">
        <p14:creationId xmlns:p14="http://schemas.microsoft.com/office/powerpoint/2010/main" val="26373497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C8CD9-2AF3-4942-AB6D-7D7CDF81F4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Aluminium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623D921-9A8D-4D04-9732-8A5F2FF7EA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63579" y="1843475"/>
            <a:ext cx="7254797" cy="3338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8689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4D8610-FE4A-4AAC-B63C-741BFA771F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CNC Milling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2CDCA99-1DCB-4457-B23F-C959766991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3253" y="2097088"/>
            <a:ext cx="5298489" cy="39738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22144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6A2BE-3439-4490-BC9E-9A9FBEEF6B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Laser jet Cutting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C47F032-B242-4500-8955-51DE738860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32883" y="2097088"/>
            <a:ext cx="6621835" cy="3724782"/>
          </a:xfrm>
        </p:spPr>
      </p:pic>
    </p:spTree>
    <p:extLst>
      <p:ext uri="{BB962C8B-B14F-4D97-AF65-F5344CB8AC3E}">
        <p14:creationId xmlns:p14="http://schemas.microsoft.com/office/powerpoint/2010/main" val="31795375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6D3251-0041-4984-A10F-B09E6EA025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Water JET CUTTING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2CDBF43-7C97-44C7-A0A2-C99FFAFB2D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20753" y="2097088"/>
            <a:ext cx="5756087" cy="4384220"/>
          </a:xfrm>
        </p:spPr>
      </p:pic>
    </p:spTree>
    <p:extLst>
      <p:ext uri="{BB962C8B-B14F-4D97-AF65-F5344CB8AC3E}">
        <p14:creationId xmlns:p14="http://schemas.microsoft.com/office/powerpoint/2010/main" val="39807772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A5B5B1-773A-4F9E-873F-B75F838298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FA0AA6-66C6-4FBA-BDB7-D40565B418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18357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9</TotalTime>
  <Words>33</Words>
  <Application>Microsoft Office PowerPoint</Application>
  <PresentationFormat>Widescreen</PresentationFormat>
  <Paragraphs>12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Tw Cen MT</vt:lpstr>
      <vt:lpstr>Circuit</vt:lpstr>
      <vt:lpstr>Advanced process and materials</vt:lpstr>
      <vt:lpstr>The Component </vt:lpstr>
      <vt:lpstr>Aluminium </vt:lpstr>
      <vt:lpstr>CNC Milling </vt:lpstr>
      <vt:lpstr>Laser jet Cutting </vt:lpstr>
      <vt:lpstr>Water JET CUTTING </vt:lpstr>
      <vt:lpstr>CONCLUSION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process and materials</dc:title>
  <dc:creator>Michael Thame</dc:creator>
  <cp:lastModifiedBy>Michael Thame</cp:lastModifiedBy>
  <cp:revision>2</cp:revision>
  <dcterms:created xsi:type="dcterms:W3CDTF">2018-11-19T05:37:19Z</dcterms:created>
  <dcterms:modified xsi:type="dcterms:W3CDTF">2018-11-19T05:46:57Z</dcterms:modified>
</cp:coreProperties>
</file>