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3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4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5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6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17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notesMasterIdLst>
    <p:notesMasterId r:id="rId25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BE7400-02DC-4B2D-9B75-ED9BC1DB3357}" v="76" dt="2026-02-15T22:47:58.0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ata17.xml.rels><?xml version="1.0" encoding="UTF-8" standalone="yes"?>
<Relationships xmlns="http://schemas.openxmlformats.org/package/2006/relationships"><Relationship Id="rId3" Type="http://schemas.openxmlformats.org/officeDocument/2006/relationships/hyperlink" Target="https://post.parliament.uk/healthy-ageing-and-care-for-older-populations/" TargetMode="External"/><Relationship Id="rId2" Type="http://schemas.openxmlformats.org/officeDocument/2006/relationships/hyperlink" Target="https://www.weforum.org/stories/2021/10/how-can-we-ensure-digital-inclusion-for-older-adults/" TargetMode="External"/><Relationship Id="rId1" Type="http://schemas.openxmlformats.org/officeDocument/2006/relationships/hyperlink" Target="https://doi.org/10.1016/j.jamda.2025.105611" TargetMode="External"/><Relationship Id="rId5" Type="http://schemas.openxmlformats.org/officeDocument/2006/relationships/hyperlink" Target="https://www.medicalnewstoday.com/articles/maslows-hierarchy-of-needs" TargetMode="External"/><Relationship Id="rId4" Type="http://schemas.openxmlformats.org/officeDocument/2006/relationships/hyperlink" Target="https://doi.org/10.3399/bjgp23X734925" TargetMode="External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17.xml.rels><?xml version="1.0" encoding="UTF-8" standalone="yes"?>
<Relationships xmlns="http://schemas.openxmlformats.org/package/2006/relationships"><Relationship Id="rId3" Type="http://schemas.openxmlformats.org/officeDocument/2006/relationships/hyperlink" Target="https://post.parliament.uk/healthy-ageing-and-care-for-older-populations/" TargetMode="External"/><Relationship Id="rId2" Type="http://schemas.openxmlformats.org/officeDocument/2006/relationships/hyperlink" Target="https://www.weforum.org/stories/2021/10/how-can-we-ensure-digital-inclusion-for-older-adults/" TargetMode="External"/><Relationship Id="rId1" Type="http://schemas.openxmlformats.org/officeDocument/2006/relationships/hyperlink" Target="https://doi.org/10.1016/j.jamda.2025.105611" TargetMode="External"/><Relationship Id="rId5" Type="http://schemas.openxmlformats.org/officeDocument/2006/relationships/hyperlink" Target="https://www.medicalnewstoday.com/articles/maslows-hierarchy-of-needs" TargetMode="External"/><Relationship Id="rId4" Type="http://schemas.openxmlformats.org/officeDocument/2006/relationships/hyperlink" Target="https://doi.org/10.3399/bjgp23X734925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1F8BAD-42C7-473B-BFDC-3A2E2A145E1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58AB4FE-E998-44AB-86C3-B79412E24958}">
      <dgm:prSet/>
      <dgm:spPr/>
      <dgm:t>
        <a:bodyPr/>
        <a:lstStyle/>
        <a:p>
          <a:r>
            <a:rPr lang="en-US"/>
            <a:t>Ageing is a life long process and it entails biological, psychological, and social history.</a:t>
          </a:r>
        </a:p>
      </dgm:t>
    </dgm:pt>
    <dgm:pt modelId="{E89B5388-665A-494E-877A-8F7F1F342792}" type="parTrans" cxnId="{BEDBE2AF-F057-4840-A70A-E4B80E0CE09E}">
      <dgm:prSet/>
      <dgm:spPr/>
      <dgm:t>
        <a:bodyPr/>
        <a:lstStyle/>
        <a:p>
          <a:endParaRPr lang="en-US"/>
        </a:p>
      </dgm:t>
    </dgm:pt>
    <dgm:pt modelId="{392DD63A-7C47-4C33-A852-238C68F7279E}" type="sibTrans" cxnId="{BEDBE2AF-F057-4840-A70A-E4B80E0CE09E}">
      <dgm:prSet/>
      <dgm:spPr/>
      <dgm:t>
        <a:bodyPr/>
        <a:lstStyle/>
        <a:p>
          <a:endParaRPr lang="en-US"/>
        </a:p>
      </dgm:t>
    </dgm:pt>
    <dgm:pt modelId="{95C3B931-498A-4FE1-B2FC-85AA101BA773}">
      <dgm:prSet/>
      <dgm:spPr/>
      <dgm:t>
        <a:bodyPr/>
        <a:lstStyle/>
        <a:p>
          <a:r>
            <a:rPr lang="en-US"/>
            <a:t>Aging makes one think of frailty, chronic illnesses, and disability (Age U,2024).</a:t>
          </a:r>
        </a:p>
      </dgm:t>
    </dgm:pt>
    <dgm:pt modelId="{6A607A72-31C3-4E38-A505-D79B75878C4F}" type="parTrans" cxnId="{4C25D1C1-2BBA-404D-823D-F573FAD5F3BC}">
      <dgm:prSet/>
      <dgm:spPr/>
      <dgm:t>
        <a:bodyPr/>
        <a:lstStyle/>
        <a:p>
          <a:endParaRPr lang="en-US"/>
        </a:p>
      </dgm:t>
    </dgm:pt>
    <dgm:pt modelId="{D0649657-8DC8-4CA0-8696-07F9D9EBE944}" type="sibTrans" cxnId="{4C25D1C1-2BBA-404D-823D-F573FAD5F3BC}">
      <dgm:prSet/>
      <dgm:spPr/>
      <dgm:t>
        <a:bodyPr/>
        <a:lstStyle/>
        <a:p>
          <a:endParaRPr lang="en-US"/>
        </a:p>
      </dgm:t>
    </dgm:pt>
    <dgm:pt modelId="{E5A38C84-877A-4516-9493-7E898CF3FC5D}">
      <dgm:prSet/>
      <dgm:spPr/>
      <dgm:t>
        <a:bodyPr/>
        <a:lstStyle/>
        <a:p>
          <a:r>
            <a:rPr lang="en-US"/>
            <a:t>The wellbeing and independence may be influenced by social factors, including retirement and bereavement.</a:t>
          </a:r>
        </a:p>
      </dgm:t>
    </dgm:pt>
    <dgm:pt modelId="{93E17FCE-2E30-491C-95A7-D43F547F1856}" type="parTrans" cxnId="{21E3E118-5BDD-4ABD-B8D5-A21C3159B49B}">
      <dgm:prSet/>
      <dgm:spPr/>
      <dgm:t>
        <a:bodyPr/>
        <a:lstStyle/>
        <a:p>
          <a:endParaRPr lang="en-US"/>
        </a:p>
      </dgm:t>
    </dgm:pt>
    <dgm:pt modelId="{5B71C2B3-678E-4578-B564-226D7EE3A76F}" type="sibTrans" cxnId="{21E3E118-5BDD-4ABD-B8D5-A21C3159B49B}">
      <dgm:prSet/>
      <dgm:spPr/>
      <dgm:t>
        <a:bodyPr/>
        <a:lstStyle/>
        <a:p>
          <a:endParaRPr lang="en-US"/>
        </a:p>
      </dgm:t>
    </dgm:pt>
    <dgm:pt modelId="{7A7E5869-C1ED-46A9-80E3-42EFB5015934}">
      <dgm:prSet/>
      <dgm:spPr/>
      <dgm:t>
        <a:bodyPr/>
        <a:lstStyle/>
        <a:p>
          <a:r>
            <a:rPr lang="en-US"/>
            <a:t>The process of ageing cannot be interpreted only as the declining one but as a multifaceted and personalized one.</a:t>
          </a:r>
        </a:p>
      </dgm:t>
    </dgm:pt>
    <dgm:pt modelId="{E91F00B1-3950-4213-9A72-1574405D8E50}" type="parTrans" cxnId="{E4BCA570-558B-43FB-9C8F-4C1B7F14C203}">
      <dgm:prSet/>
      <dgm:spPr/>
      <dgm:t>
        <a:bodyPr/>
        <a:lstStyle/>
        <a:p>
          <a:endParaRPr lang="en-US"/>
        </a:p>
      </dgm:t>
    </dgm:pt>
    <dgm:pt modelId="{62E44F4E-8076-407D-9E96-C51DD05303F5}" type="sibTrans" cxnId="{E4BCA570-558B-43FB-9C8F-4C1B7F14C203}">
      <dgm:prSet/>
      <dgm:spPr/>
      <dgm:t>
        <a:bodyPr/>
        <a:lstStyle/>
        <a:p>
          <a:endParaRPr lang="en-US"/>
        </a:p>
      </dgm:t>
    </dgm:pt>
    <dgm:pt modelId="{94D2D4DE-C907-4D95-9F97-BDF68647B777}">
      <dgm:prSet/>
      <dgm:spPr/>
      <dgm:t>
        <a:bodyPr/>
        <a:lstStyle/>
        <a:p>
          <a:r>
            <a:rPr lang="en-US"/>
            <a:t>Ageing knowledge is central towards providing empowering and person-centred care.</a:t>
          </a:r>
        </a:p>
      </dgm:t>
    </dgm:pt>
    <dgm:pt modelId="{43B9678F-D92F-4F11-9A9B-2E8F71058807}" type="parTrans" cxnId="{E2909340-834D-423F-BE1B-64B928DCCC91}">
      <dgm:prSet/>
      <dgm:spPr/>
      <dgm:t>
        <a:bodyPr/>
        <a:lstStyle/>
        <a:p>
          <a:endParaRPr lang="en-US"/>
        </a:p>
      </dgm:t>
    </dgm:pt>
    <dgm:pt modelId="{5E691B46-7CBD-42BE-8419-746D7E669FD7}" type="sibTrans" cxnId="{E2909340-834D-423F-BE1B-64B928DCCC91}">
      <dgm:prSet/>
      <dgm:spPr/>
      <dgm:t>
        <a:bodyPr/>
        <a:lstStyle/>
        <a:p>
          <a:endParaRPr lang="en-US"/>
        </a:p>
      </dgm:t>
    </dgm:pt>
    <dgm:pt modelId="{13726F81-F25E-4764-A83B-66A5AED9C08F}" type="pres">
      <dgm:prSet presAssocID="{281F8BAD-42C7-473B-BFDC-3A2E2A145E1A}" presName="Name0" presStyleCnt="0">
        <dgm:presLayoutVars>
          <dgm:dir/>
          <dgm:resizeHandles val="exact"/>
        </dgm:presLayoutVars>
      </dgm:prSet>
      <dgm:spPr/>
    </dgm:pt>
    <dgm:pt modelId="{E375131C-FD94-4E61-BDC0-1883879CEB5B}" type="pres">
      <dgm:prSet presAssocID="{B58AB4FE-E998-44AB-86C3-B79412E24958}" presName="node" presStyleLbl="node1" presStyleIdx="0" presStyleCnt="5">
        <dgm:presLayoutVars>
          <dgm:bulletEnabled val="1"/>
        </dgm:presLayoutVars>
      </dgm:prSet>
      <dgm:spPr/>
    </dgm:pt>
    <dgm:pt modelId="{692C56C3-0173-49CB-ACB7-977BEDC5F6E7}" type="pres">
      <dgm:prSet presAssocID="{392DD63A-7C47-4C33-A852-238C68F7279E}" presName="sibTrans" presStyleLbl="sibTrans1D1" presStyleIdx="0" presStyleCnt="4"/>
      <dgm:spPr/>
    </dgm:pt>
    <dgm:pt modelId="{96732486-FBFF-4E03-96FA-0B90E6F6DE07}" type="pres">
      <dgm:prSet presAssocID="{392DD63A-7C47-4C33-A852-238C68F7279E}" presName="connectorText" presStyleLbl="sibTrans1D1" presStyleIdx="0" presStyleCnt="4"/>
      <dgm:spPr/>
    </dgm:pt>
    <dgm:pt modelId="{099922E2-1ACA-49AE-A74D-D43D1E560F84}" type="pres">
      <dgm:prSet presAssocID="{95C3B931-498A-4FE1-B2FC-85AA101BA773}" presName="node" presStyleLbl="node1" presStyleIdx="1" presStyleCnt="5">
        <dgm:presLayoutVars>
          <dgm:bulletEnabled val="1"/>
        </dgm:presLayoutVars>
      </dgm:prSet>
      <dgm:spPr/>
    </dgm:pt>
    <dgm:pt modelId="{E797A835-DF57-411C-AED6-9EA5E45A9F58}" type="pres">
      <dgm:prSet presAssocID="{D0649657-8DC8-4CA0-8696-07F9D9EBE944}" presName="sibTrans" presStyleLbl="sibTrans1D1" presStyleIdx="1" presStyleCnt="4"/>
      <dgm:spPr/>
    </dgm:pt>
    <dgm:pt modelId="{1A8E4851-0EAD-4550-A931-A7CABD9EFE72}" type="pres">
      <dgm:prSet presAssocID="{D0649657-8DC8-4CA0-8696-07F9D9EBE944}" presName="connectorText" presStyleLbl="sibTrans1D1" presStyleIdx="1" presStyleCnt="4"/>
      <dgm:spPr/>
    </dgm:pt>
    <dgm:pt modelId="{7DC6C76D-B247-476F-94B6-5D71100A4787}" type="pres">
      <dgm:prSet presAssocID="{E5A38C84-877A-4516-9493-7E898CF3FC5D}" presName="node" presStyleLbl="node1" presStyleIdx="2" presStyleCnt="5">
        <dgm:presLayoutVars>
          <dgm:bulletEnabled val="1"/>
        </dgm:presLayoutVars>
      </dgm:prSet>
      <dgm:spPr/>
    </dgm:pt>
    <dgm:pt modelId="{54EC3AFE-5B58-4057-AFFB-0A06E6E24C99}" type="pres">
      <dgm:prSet presAssocID="{5B71C2B3-678E-4578-B564-226D7EE3A76F}" presName="sibTrans" presStyleLbl="sibTrans1D1" presStyleIdx="2" presStyleCnt="4"/>
      <dgm:spPr/>
    </dgm:pt>
    <dgm:pt modelId="{69CAE875-7A04-47A1-9353-3D11C29FF0E2}" type="pres">
      <dgm:prSet presAssocID="{5B71C2B3-678E-4578-B564-226D7EE3A76F}" presName="connectorText" presStyleLbl="sibTrans1D1" presStyleIdx="2" presStyleCnt="4"/>
      <dgm:spPr/>
    </dgm:pt>
    <dgm:pt modelId="{9FEA6E6C-F77F-4B2E-82B2-135A3AE3ACB9}" type="pres">
      <dgm:prSet presAssocID="{7A7E5869-C1ED-46A9-80E3-42EFB5015934}" presName="node" presStyleLbl="node1" presStyleIdx="3" presStyleCnt="5">
        <dgm:presLayoutVars>
          <dgm:bulletEnabled val="1"/>
        </dgm:presLayoutVars>
      </dgm:prSet>
      <dgm:spPr/>
    </dgm:pt>
    <dgm:pt modelId="{43565A5B-A092-43CA-9B11-9C56125A9752}" type="pres">
      <dgm:prSet presAssocID="{62E44F4E-8076-407D-9E96-C51DD05303F5}" presName="sibTrans" presStyleLbl="sibTrans1D1" presStyleIdx="3" presStyleCnt="4"/>
      <dgm:spPr/>
    </dgm:pt>
    <dgm:pt modelId="{CFF0644E-563D-41DD-A494-13CE2A5E4C69}" type="pres">
      <dgm:prSet presAssocID="{62E44F4E-8076-407D-9E96-C51DD05303F5}" presName="connectorText" presStyleLbl="sibTrans1D1" presStyleIdx="3" presStyleCnt="4"/>
      <dgm:spPr/>
    </dgm:pt>
    <dgm:pt modelId="{DA233CA2-8F0A-4DE1-9138-D927B217FAFC}" type="pres">
      <dgm:prSet presAssocID="{94D2D4DE-C907-4D95-9F97-BDF68647B777}" presName="node" presStyleLbl="node1" presStyleIdx="4" presStyleCnt="5">
        <dgm:presLayoutVars>
          <dgm:bulletEnabled val="1"/>
        </dgm:presLayoutVars>
      </dgm:prSet>
      <dgm:spPr/>
    </dgm:pt>
  </dgm:ptLst>
  <dgm:cxnLst>
    <dgm:cxn modelId="{21E3E118-5BDD-4ABD-B8D5-A21C3159B49B}" srcId="{281F8BAD-42C7-473B-BFDC-3A2E2A145E1A}" destId="{E5A38C84-877A-4516-9493-7E898CF3FC5D}" srcOrd="2" destOrd="0" parTransId="{93E17FCE-2E30-491C-95A7-D43F547F1856}" sibTransId="{5B71C2B3-678E-4578-B564-226D7EE3A76F}"/>
    <dgm:cxn modelId="{E2909340-834D-423F-BE1B-64B928DCCC91}" srcId="{281F8BAD-42C7-473B-BFDC-3A2E2A145E1A}" destId="{94D2D4DE-C907-4D95-9F97-BDF68647B777}" srcOrd="4" destOrd="0" parTransId="{43B9678F-D92F-4F11-9A9B-2E8F71058807}" sibTransId="{5E691B46-7CBD-42BE-8419-746D7E669FD7}"/>
    <dgm:cxn modelId="{B088FC4E-3BAA-4529-97A0-E5B77D929BB6}" type="presOf" srcId="{5B71C2B3-678E-4578-B564-226D7EE3A76F}" destId="{54EC3AFE-5B58-4057-AFFB-0A06E6E24C99}" srcOrd="0" destOrd="0" presId="urn:microsoft.com/office/officeart/2016/7/layout/RepeatingBendingProcessNew"/>
    <dgm:cxn modelId="{E4BCA570-558B-43FB-9C8F-4C1B7F14C203}" srcId="{281F8BAD-42C7-473B-BFDC-3A2E2A145E1A}" destId="{7A7E5869-C1ED-46A9-80E3-42EFB5015934}" srcOrd="3" destOrd="0" parTransId="{E91F00B1-3950-4213-9A72-1574405D8E50}" sibTransId="{62E44F4E-8076-407D-9E96-C51DD05303F5}"/>
    <dgm:cxn modelId="{0CD0AE7A-CAA7-4EB8-AE3A-3D69BEDE1FE6}" type="presOf" srcId="{E5A38C84-877A-4516-9493-7E898CF3FC5D}" destId="{7DC6C76D-B247-476F-94B6-5D71100A4787}" srcOrd="0" destOrd="0" presId="urn:microsoft.com/office/officeart/2016/7/layout/RepeatingBendingProcessNew"/>
    <dgm:cxn modelId="{8EC4447C-CAE8-4A40-AF6C-EA2429F18EC6}" type="presOf" srcId="{95C3B931-498A-4FE1-B2FC-85AA101BA773}" destId="{099922E2-1ACA-49AE-A74D-D43D1E560F84}" srcOrd="0" destOrd="0" presId="urn:microsoft.com/office/officeart/2016/7/layout/RepeatingBendingProcessNew"/>
    <dgm:cxn modelId="{89971D94-6243-4D04-98DF-ABACDA9FD41B}" type="presOf" srcId="{D0649657-8DC8-4CA0-8696-07F9D9EBE944}" destId="{1A8E4851-0EAD-4550-A931-A7CABD9EFE72}" srcOrd="1" destOrd="0" presId="urn:microsoft.com/office/officeart/2016/7/layout/RepeatingBendingProcessNew"/>
    <dgm:cxn modelId="{8EC507A3-53C8-4A88-97E2-3D2124551AA7}" type="presOf" srcId="{62E44F4E-8076-407D-9E96-C51DD05303F5}" destId="{43565A5B-A092-43CA-9B11-9C56125A9752}" srcOrd="0" destOrd="0" presId="urn:microsoft.com/office/officeart/2016/7/layout/RepeatingBendingProcessNew"/>
    <dgm:cxn modelId="{BEDBE2AF-F057-4840-A70A-E4B80E0CE09E}" srcId="{281F8BAD-42C7-473B-BFDC-3A2E2A145E1A}" destId="{B58AB4FE-E998-44AB-86C3-B79412E24958}" srcOrd="0" destOrd="0" parTransId="{E89B5388-665A-494E-877A-8F7F1F342792}" sibTransId="{392DD63A-7C47-4C33-A852-238C68F7279E}"/>
    <dgm:cxn modelId="{57DA8BB0-F054-4F0C-8F3B-BEF080093D2F}" type="presOf" srcId="{62E44F4E-8076-407D-9E96-C51DD05303F5}" destId="{CFF0644E-563D-41DD-A494-13CE2A5E4C69}" srcOrd="1" destOrd="0" presId="urn:microsoft.com/office/officeart/2016/7/layout/RepeatingBendingProcessNew"/>
    <dgm:cxn modelId="{61FBC1B3-E311-498E-AA17-FF896E7D0AB0}" type="presOf" srcId="{392DD63A-7C47-4C33-A852-238C68F7279E}" destId="{692C56C3-0173-49CB-ACB7-977BEDC5F6E7}" srcOrd="0" destOrd="0" presId="urn:microsoft.com/office/officeart/2016/7/layout/RepeatingBendingProcessNew"/>
    <dgm:cxn modelId="{4C25D1C1-2BBA-404D-823D-F573FAD5F3BC}" srcId="{281F8BAD-42C7-473B-BFDC-3A2E2A145E1A}" destId="{95C3B931-498A-4FE1-B2FC-85AA101BA773}" srcOrd="1" destOrd="0" parTransId="{6A607A72-31C3-4E38-A505-D79B75878C4F}" sibTransId="{D0649657-8DC8-4CA0-8696-07F9D9EBE944}"/>
    <dgm:cxn modelId="{92A087D0-ABE7-4831-A130-54FB447809CE}" type="presOf" srcId="{7A7E5869-C1ED-46A9-80E3-42EFB5015934}" destId="{9FEA6E6C-F77F-4B2E-82B2-135A3AE3ACB9}" srcOrd="0" destOrd="0" presId="urn:microsoft.com/office/officeart/2016/7/layout/RepeatingBendingProcessNew"/>
    <dgm:cxn modelId="{C773F0D3-DE29-47FD-B48C-253897D392B0}" type="presOf" srcId="{94D2D4DE-C907-4D95-9F97-BDF68647B777}" destId="{DA233CA2-8F0A-4DE1-9138-D927B217FAFC}" srcOrd="0" destOrd="0" presId="urn:microsoft.com/office/officeart/2016/7/layout/RepeatingBendingProcessNew"/>
    <dgm:cxn modelId="{E8F6F6D7-3DA2-4F22-B862-34E02354588E}" type="presOf" srcId="{D0649657-8DC8-4CA0-8696-07F9D9EBE944}" destId="{E797A835-DF57-411C-AED6-9EA5E45A9F58}" srcOrd="0" destOrd="0" presId="urn:microsoft.com/office/officeart/2016/7/layout/RepeatingBendingProcessNew"/>
    <dgm:cxn modelId="{BAFA2BDC-7313-4454-AF35-B00237B47AED}" type="presOf" srcId="{281F8BAD-42C7-473B-BFDC-3A2E2A145E1A}" destId="{13726F81-F25E-4764-A83B-66A5AED9C08F}" srcOrd="0" destOrd="0" presId="urn:microsoft.com/office/officeart/2016/7/layout/RepeatingBendingProcessNew"/>
    <dgm:cxn modelId="{7EAACADF-4615-4AA2-BEA1-B9007D2AD3B8}" type="presOf" srcId="{5B71C2B3-678E-4578-B564-226D7EE3A76F}" destId="{69CAE875-7A04-47A1-9353-3D11C29FF0E2}" srcOrd="1" destOrd="0" presId="urn:microsoft.com/office/officeart/2016/7/layout/RepeatingBendingProcessNew"/>
    <dgm:cxn modelId="{C76028E9-4A92-410E-9FC9-DA9D11814D12}" type="presOf" srcId="{392DD63A-7C47-4C33-A852-238C68F7279E}" destId="{96732486-FBFF-4E03-96FA-0B90E6F6DE07}" srcOrd="1" destOrd="0" presId="urn:microsoft.com/office/officeart/2016/7/layout/RepeatingBendingProcessNew"/>
    <dgm:cxn modelId="{F10DB3E9-C4E0-484D-BF42-8D1FE57E3936}" type="presOf" srcId="{B58AB4FE-E998-44AB-86C3-B79412E24958}" destId="{E375131C-FD94-4E61-BDC0-1883879CEB5B}" srcOrd="0" destOrd="0" presId="urn:microsoft.com/office/officeart/2016/7/layout/RepeatingBendingProcessNew"/>
    <dgm:cxn modelId="{7DB59C2C-E5C1-426D-AE85-28E2D5DCAEE7}" type="presParOf" srcId="{13726F81-F25E-4764-A83B-66A5AED9C08F}" destId="{E375131C-FD94-4E61-BDC0-1883879CEB5B}" srcOrd="0" destOrd="0" presId="urn:microsoft.com/office/officeart/2016/7/layout/RepeatingBendingProcessNew"/>
    <dgm:cxn modelId="{61CECD6F-21A9-4B60-9048-1C43AC6B0710}" type="presParOf" srcId="{13726F81-F25E-4764-A83B-66A5AED9C08F}" destId="{692C56C3-0173-49CB-ACB7-977BEDC5F6E7}" srcOrd="1" destOrd="0" presId="urn:microsoft.com/office/officeart/2016/7/layout/RepeatingBendingProcessNew"/>
    <dgm:cxn modelId="{DC027303-341B-45EE-840C-71289B530B6B}" type="presParOf" srcId="{692C56C3-0173-49CB-ACB7-977BEDC5F6E7}" destId="{96732486-FBFF-4E03-96FA-0B90E6F6DE07}" srcOrd="0" destOrd="0" presId="urn:microsoft.com/office/officeart/2016/7/layout/RepeatingBendingProcessNew"/>
    <dgm:cxn modelId="{FEDCA6A5-96D5-4227-8DB1-483E4CC1533E}" type="presParOf" srcId="{13726F81-F25E-4764-A83B-66A5AED9C08F}" destId="{099922E2-1ACA-49AE-A74D-D43D1E560F84}" srcOrd="2" destOrd="0" presId="urn:microsoft.com/office/officeart/2016/7/layout/RepeatingBendingProcessNew"/>
    <dgm:cxn modelId="{6C86F3E4-534C-4014-AA13-FAA5A9C8E23A}" type="presParOf" srcId="{13726F81-F25E-4764-A83B-66A5AED9C08F}" destId="{E797A835-DF57-411C-AED6-9EA5E45A9F58}" srcOrd="3" destOrd="0" presId="urn:microsoft.com/office/officeart/2016/7/layout/RepeatingBendingProcessNew"/>
    <dgm:cxn modelId="{811473CE-4FFB-4D2D-B996-286E0B980B36}" type="presParOf" srcId="{E797A835-DF57-411C-AED6-9EA5E45A9F58}" destId="{1A8E4851-0EAD-4550-A931-A7CABD9EFE72}" srcOrd="0" destOrd="0" presId="urn:microsoft.com/office/officeart/2016/7/layout/RepeatingBendingProcessNew"/>
    <dgm:cxn modelId="{916493FE-3691-4197-B0A9-B2C922201BF1}" type="presParOf" srcId="{13726F81-F25E-4764-A83B-66A5AED9C08F}" destId="{7DC6C76D-B247-476F-94B6-5D71100A4787}" srcOrd="4" destOrd="0" presId="urn:microsoft.com/office/officeart/2016/7/layout/RepeatingBendingProcessNew"/>
    <dgm:cxn modelId="{5DE32964-8AF6-4F69-A029-EE50AFB76645}" type="presParOf" srcId="{13726F81-F25E-4764-A83B-66A5AED9C08F}" destId="{54EC3AFE-5B58-4057-AFFB-0A06E6E24C99}" srcOrd="5" destOrd="0" presId="urn:microsoft.com/office/officeart/2016/7/layout/RepeatingBendingProcessNew"/>
    <dgm:cxn modelId="{B49C2DAA-1A0C-44D6-BB70-B2288F90B955}" type="presParOf" srcId="{54EC3AFE-5B58-4057-AFFB-0A06E6E24C99}" destId="{69CAE875-7A04-47A1-9353-3D11C29FF0E2}" srcOrd="0" destOrd="0" presId="urn:microsoft.com/office/officeart/2016/7/layout/RepeatingBendingProcessNew"/>
    <dgm:cxn modelId="{E42437F1-D6D4-4D03-9992-2BE5A74EA39A}" type="presParOf" srcId="{13726F81-F25E-4764-A83B-66A5AED9C08F}" destId="{9FEA6E6C-F77F-4B2E-82B2-135A3AE3ACB9}" srcOrd="6" destOrd="0" presId="urn:microsoft.com/office/officeart/2016/7/layout/RepeatingBendingProcessNew"/>
    <dgm:cxn modelId="{EC383965-182D-4BAB-ACBB-4122DF59ED2E}" type="presParOf" srcId="{13726F81-F25E-4764-A83B-66A5AED9C08F}" destId="{43565A5B-A092-43CA-9B11-9C56125A9752}" srcOrd="7" destOrd="0" presId="urn:microsoft.com/office/officeart/2016/7/layout/RepeatingBendingProcessNew"/>
    <dgm:cxn modelId="{37DC6E8C-8DA1-4ECC-B2DB-CE2F4215F148}" type="presParOf" srcId="{43565A5B-A092-43CA-9B11-9C56125A9752}" destId="{CFF0644E-563D-41DD-A494-13CE2A5E4C69}" srcOrd="0" destOrd="0" presId="urn:microsoft.com/office/officeart/2016/7/layout/RepeatingBendingProcessNew"/>
    <dgm:cxn modelId="{8DE89FAE-23D3-49AE-BDB9-DD81368E9399}" type="presParOf" srcId="{13726F81-F25E-4764-A83B-66A5AED9C08F}" destId="{DA233CA2-8F0A-4DE1-9138-D927B217FAFC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67EC3C5-6AC7-4B77-972E-754052D4266B}" type="doc">
      <dgm:prSet loTypeId="urn:microsoft.com/office/officeart/2005/8/layout/vProcess5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998D280-842C-4480-8679-44413B5599B8}">
      <dgm:prSet/>
      <dgm:spPr/>
      <dgm:t>
        <a:bodyPr/>
        <a:lstStyle/>
        <a:p>
          <a:r>
            <a:rPr lang="en-US"/>
            <a:t>The UK population is ageing, with a growing proportion aged 65 and over (ONS, 2022).</a:t>
          </a:r>
        </a:p>
      </dgm:t>
    </dgm:pt>
    <dgm:pt modelId="{65E4BDBC-52B1-423A-9E70-3B8A9CB38197}" type="parTrans" cxnId="{574E83C4-2F9D-4362-B2E1-384108162FC9}">
      <dgm:prSet/>
      <dgm:spPr/>
      <dgm:t>
        <a:bodyPr/>
        <a:lstStyle/>
        <a:p>
          <a:endParaRPr lang="en-US"/>
        </a:p>
      </dgm:t>
    </dgm:pt>
    <dgm:pt modelId="{7EC2EB67-9FD4-4D40-BCB8-25B846FB55B6}" type="sibTrans" cxnId="{574E83C4-2F9D-4362-B2E1-384108162FC9}">
      <dgm:prSet/>
      <dgm:spPr/>
      <dgm:t>
        <a:bodyPr/>
        <a:lstStyle/>
        <a:p>
          <a:endParaRPr lang="en-US"/>
        </a:p>
      </dgm:t>
    </dgm:pt>
    <dgm:pt modelId="{D3DB8F62-0E0C-456F-80D6-DD05B3F612E1}">
      <dgm:prSet/>
      <dgm:spPr/>
      <dgm:t>
        <a:bodyPr/>
        <a:lstStyle/>
        <a:p>
          <a:r>
            <a:rPr lang="en-US"/>
            <a:t>Increased life expectancy has led to greater demand for health and social care services.</a:t>
          </a:r>
        </a:p>
      </dgm:t>
    </dgm:pt>
    <dgm:pt modelId="{AA5C6C30-0F45-4EBF-BF97-7B4023D1C0A6}" type="parTrans" cxnId="{DC5F29F6-89FA-4926-973B-6C9CB15A2452}">
      <dgm:prSet/>
      <dgm:spPr/>
      <dgm:t>
        <a:bodyPr/>
        <a:lstStyle/>
        <a:p>
          <a:endParaRPr lang="en-US"/>
        </a:p>
      </dgm:t>
    </dgm:pt>
    <dgm:pt modelId="{F2037283-23F3-4526-B03A-C50B21B8C6F6}" type="sibTrans" cxnId="{DC5F29F6-89FA-4926-973B-6C9CB15A2452}">
      <dgm:prSet/>
      <dgm:spPr/>
      <dgm:t>
        <a:bodyPr/>
        <a:lstStyle/>
        <a:p>
          <a:endParaRPr lang="en-US"/>
        </a:p>
      </dgm:t>
    </dgm:pt>
    <dgm:pt modelId="{E6D66835-8963-4722-A6A7-3726FCA41515}">
      <dgm:prSet/>
      <dgm:spPr/>
      <dgm:t>
        <a:bodyPr/>
        <a:lstStyle/>
        <a:p>
          <a:r>
            <a:rPr lang="en-US"/>
            <a:t>Older people are more likely to live with multiple long-term conditions.</a:t>
          </a:r>
        </a:p>
      </dgm:t>
    </dgm:pt>
    <dgm:pt modelId="{8E51E762-F5FE-4D09-A2FE-474537E54611}" type="parTrans" cxnId="{33F4CDBF-FEF2-4B38-9EE2-A31D42E8D03B}">
      <dgm:prSet/>
      <dgm:spPr/>
      <dgm:t>
        <a:bodyPr/>
        <a:lstStyle/>
        <a:p>
          <a:endParaRPr lang="en-US"/>
        </a:p>
      </dgm:t>
    </dgm:pt>
    <dgm:pt modelId="{64735F2B-1F79-46BB-9CED-C3FB086F9D87}" type="sibTrans" cxnId="{33F4CDBF-FEF2-4B38-9EE2-A31D42E8D03B}">
      <dgm:prSet/>
      <dgm:spPr/>
      <dgm:t>
        <a:bodyPr/>
        <a:lstStyle/>
        <a:p>
          <a:endParaRPr lang="en-US"/>
        </a:p>
      </dgm:t>
    </dgm:pt>
    <dgm:pt modelId="{2BFD1429-E017-460C-B3D1-E362A09F8DD1}">
      <dgm:prSet/>
      <dgm:spPr/>
      <dgm:t>
        <a:bodyPr/>
        <a:lstStyle/>
        <a:p>
          <a:r>
            <a:rPr lang="en-US"/>
            <a:t>Social care systems face pressure due to workforce shortages and funding constraints.</a:t>
          </a:r>
        </a:p>
      </dgm:t>
    </dgm:pt>
    <dgm:pt modelId="{D7CF0D59-0D03-44BB-A2B9-9035D2216888}" type="parTrans" cxnId="{37D1BDE6-43D4-45A5-A888-FBAB961EAA84}">
      <dgm:prSet/>
      <dgm:spPr/>
      <dgm:t>
        <a:bodyPr/>
        <a:lstStyle/>
        <a:p>
          <a:endParaRPr lang="en-US"/>
        </a:p>
      </dgm:t>
    </dgm:pt>
    <dgm:pt modelId="{389B8DC7-AA8F-4A0C-B700-818D6494F3EC}" type="sibTrans" cxnId="{37D1BDE6-43D4-45A5-A888-FBAB961EAA84}">
      <dgm:prSet/>
      <dgm:spPr/>
      <dgm:t>
        <a:bodyPr/>
        <a:lstStyle/>
        <a:p>
          <a:endParaRPr lang="en-US"/>
        </a:p>
      </dgm:t>
    </dgm:pt>
    <dgm:pt modelId="{59B37898-C91B-427D-B57D-8B87D1C57070}">
      <dgm:prSet/>
      <dgm:spPr/>
      <dgm:t>
        <a:bodyPr/>
        <a:lstStyle/>
        <a:p>
          <a:r>
            <a:rPr lang="en-US"/>
            <a:t>These trends highlight the need for sustainable and preventative care approaches.</a:t>
          </a:r>
        </a:p>
      </dgm:t>
    </dgm:pt>
    <dgm:pt modelId="{8910F567-65C7-4FB8-982C-ED775B60D63A}" type="parTrans" cxnId="{3A1D37DF-EADC-4C43-A013-D52D64D09DC4}">
      <dgm:prSet/>
      <dgm:spPr/>
      <dgm:t>
        <a:bodyPr/>
        <a:lstStyle/>
        <a:p>
          <a:endParaRPr lang="en-US"/>
        </a:p>
      </dgm:t>
    </dgm:pt>
    <dgm:pt modelId="{7FBD8E4C-DFB3-40BD-999E-C0CD998862F6}" type="sibTrans" cxnId="{3A1D37DF-EADC-4C43-A013-D52D64D09DC4}">
      <dgm:prSet/>
      <dgm:spPr/>
      <dgm:t>
        <a:bodyPr/>
        <a:lstStyle/>
        <a:p>
          <a:endParaRPr lang="en-US"/>
        </a:p>
      </dgm:t>
    </dgm:pt>
    <dgm:pt modelId="{76EFB249-2D59-4DEA-9537-F3AEE6C418B3}" type="pres">
      <dgm:prSet presAssocID="{B67EC3C5-6AC7-4B77-972E-754052D4266B}" presName="outerComposite" presStyleCnt="0">
        <dgm:presLayoutVars>
          <dgm:chMax val="5"/>
          <dgm:dir/>
          <dgm:resizeHandles val="exact"/>
        </dgm:presLayoutVars>
      </dgm:prSet>
      <dgm:spPr/>
    </dgm:pt>
    <dgm:pt modelId="{A8F63E25-9D16-4335-98E7-C9C7A1309DA8}" type="pres">
      <dgm:prSet presAssocID="{B67EC3C5-6AC7-4B77-972E-754052D4266B}" presName="dummyMaxCanvas" presStyleCnt="0">
        <dgm:presLayoutVars/>
      </dgm:prSet>
      <dgm:spPr/>
    </dgm:pt>
    <dgm:pt modelId="{E95AC89B-C2A2-4DBF-B9E0-34D7E4EC8350}" type="pres">
      <dgm:prSet presAssocID="{B67EC3C5-6AC7-4B77-972E-754052D4266B}" presName="FiveNodes_1" presStyleLbl="node1" presStyleIdx="0" presStyleCnt="5">
        <dgm:presLayoutVars>
          <dgm:bulletEnabled val="1"/>
        </dgm:presLayoutVars>
      </dgm:prSet>
      <dgm:spPr/>
    </dgm:pt>
    <dgm:pt modelId="{2DB19659-79F0-4ABD-8F9C-0F7BFAD9B28E}" type="pres">
      <dgm:prSet presAssocID="{B67EC3C5-6AC7-4B77-972E-754052D4266B}" presName="FiveNodes_2" presStyleLbl="node1" presStyleIdx="1" presStyleCnt="5">
        <dgm:presLayoutVars>
          <dgm:bulletEnabled val="1"/>
        </dgm:presLayoutVars>
      </dgm:prSet>
      <dgm:spPr/>
    </dgm:pt>
    <dgm:pt modelId="{4A139001-668C-44F7-9FC9-99F86251A66F}" type="pres">
      <dgm:prSet presAssocID="{B67EC3C5-6AC7-4B77-972E-754052D4266B}" presName="FiveNodes_3" presStyleLbl="node1" presStyleIdx="2" presStyleCnt="5">
        <dgm:presLayoutVars>
          <dgm:bulletEnabled val="1"/>
        </dgm:presLayoutVars>
      </dgm:prSet>
      <dgm:spPr/>
    </dgm:pt>
    <dgm:pt modelId="{A24B9274-8961-4E37-BFEF-14BDB87FA58A}" type="pres">
      <dgm:prSet presAssocID="{B67EC3C5-6AC7-4B77-972E-754052D4266B}" presName="FiveNodes_4" presStyleLbl="node1" presStyleIdx="3" presStyleCnt="5">
        <dgm:presLayoutVars>
          <dgm:bulletEnabled val="1"/>
        </dgm:presLayoutVars>
      </dgm:prSet>
      <dgm:spPr/>
    </dgm:pt>
    <dgm:pt modelId="{0BA28E56-796A-4FE1-BCC3-F36C31FFFCE0}" type="pres">
      <dgm:prSet presAssocID="{B67EC3C5-6AC7-4B77-972E-754052D4266B}" presName="FiveNodes_5" presStyleLbl="node1" presStyleIdx="4" presStyleCnt="5">
        <dgm:presLayoutVars>
          <dgm:bulletEnabled val="1"/>
        </dgm:presLayoutVars>
      </dgm:prSet>
      <dgm:spPr/>
    </dgm:pt>
    <dgm:pt modelId="{1F9724BA-07CE-47CE-8498-4BC99ED17C4C}" type="pres">
      <dgm:prSet presAssocID="{B67EC3C5-6AC7-4B77-972E-754052D4266B}" presName="FiveConn_1-2" presStyleLbl="fgAccFollowNode1" presStyleIdx="0" presStyleCnt="4">
        <dgm:presLayoutVars>
          <dgm:bulletEnabled val="1"/>
        </dgm:presLayoutVars>
      </dgm:prSet>
      <dgm:spPr/>
    </dgm:pt>
    <dgm:pt modelId="{6246DAFA-F165-4E10-942A-BAF90F9EB1D5}" type="pres">
      <dgm:prSet presAssocID="{B67EC3C5-6AC7-4B77-972E-754052D4266B}" presName="FiveConn_2-3" presStyleLbl="fgAccFollowNode1" presStyleIdx="1" presStyleCnt="4">
        <dgm:presLayoutVars>
          <dgm:bulletEnabled val="1"/>
        </dgm:presLayoutVars>
      </dgm:prSet>
      <dgm:spPr/>
    </dgm:pt>
    <dgm:pt modelId="{F9AC7773-E6E1-407B-AFC4-73FC27D4A657}" type="pres">
      <dgm:prSet presAssocID="{B67EC3C5-6AC7-4B77-972E-754052D4266B}" presName="FiveConn_3-4" presStyleLbl="fgAccFollowNode1" presStyleIdx="2" presStyleCnt="4">
        <dgm:presLayoutVars>
          <dgm:bulletEnabled val="1"/>
        </dgm:presLayoutVars>
      </dgm:prSet>
      <dgm:spPr/>
    </dgm:pt>
    <dgm:pt modelId="{048A163C-AF66-4C80-BC86-455E50E1E18B}" type="pres">
      <dgm:prSet presAssocID="{B67EC3C5-6AC7-4B77-972E-754052D4266B}" presName="FiveConn_4-5" presStyleLbl="fgAccFollowNode1" presStyleIdx="3" presStyleCnt="4">
        <dgm:presLayoutVars>
          <dgm:bulletEnabled val="1"/>
        </dgm:presLayoutVars>
      </dgm:prSet>
      <dgm:spPr/>
    </dgm:pt>
    <dgm:pt modelId="{45BFF321-4626-4E91-8F79-04700011DBCB}" type="pres">
      <dgm:prSet presAssocID="{B67EC3C5-6AC7-4B77-972E-754052D4266B}" presName="FiveNodes_1_text" presStyleLbl="node1" presStyleIdx="4" presStyleCnt="5">
        <dgm:presLayoutVars>
          <dgm:bulletEnabled val="1"/>
        </dgm:presLayoutVars>
      </dgm:prSet>
      <dgm:spPr/>
    </dgm:pt>
    <dgm:pt modelId="{480CEF08-8382-4BD3-AECA-1B5F13D03262}" type="pres">
      <dgm:prSet presAssocID="{B67EC3C5-6AC7-4B77-972E-754052D4266B}" presName="FiveNodes_2_text" presStyleLbl="node1" presStyleIdx="4" presStyleCnt="5">
        <dgm:presLayoutVars>
          <dgm:bulletEnabled val="1"/>
        </dgm:presLayoutVars>
      </dgm:prSet>
      <dgm:spPr/>
    </dgm:pt>
    <dgm:pt modelId="{1C64B369-4252-4205-B387-1EB36F135955}" type="pres">
      <dgm:prSet presAssocID="{B67EC3C5-6AC7-4B77-972E-754052D4266B}" presName="FiveNodes_3_text" presStyleLbl="node1" presStyleIdx="4" presStyleCnt="5">
        <dgm:presLayoutVars>
          <dgm:bulletEnabled val="1"/>
        </dgm:presLayoutVars>
      </dgm:prSet>
      <dgm:spPr/>
    </dgm:pt>
    <dgm:pt modelId="{F97B4C55-45F5-4FA7-840D-1992076F095C}" type="pres">
      <dgm:prSet presAssocID="{B67EC3C5-6AC7-4B77-972E-754052D4266B}" presName="FiveNodes_4_text" presStyleLbl="node1" presStyleIdx="4" presStyleCnt="5">
        <dgm:presLayoutVars>
          <dgm:bulletEnabled val="1"/>
        </dgm:presLayoutVars>
      </dgm:prSet>
      <dgm:spPr/>
    </dgm:pt>
    <dgm:pt modelId="{8287B237-8BA5-4B4E-A12A-76809EC07376}" type="pres">
      <dgm:prSet presAssocID="{B67EC3C5-6AC7-4B77-972E-754052D4266B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C36AF605-4365-4260-AF3D-D3C3DACE1413}" type="presOf" srcId="{7998D280-842C-4480-8679-44413B5599B8}" destId="{E95AC89B-C2A2-4DBF-B9E0-34D7E4EC8350}" srcOrd="0" destOrd="0" presId="urn:microsoft.com/office/officeart/2005/8/layout/vProcess5"/>
    <dgm:cxn modelId="{28F6890E-581E-493A-8236-3B9B83671F65}" type="presOf" srcId="{59B37898-C91B-427D-B57D-8B87D1C57070}" destId="{8287B237-8BA5-4B4E-A12A-76809EC07376}" srcOrd="1" destOrd="0" presId="urn:microsoft.com/office/officeart/2005/8/layout/vProcess5"/>
    <dgm:cxn modelId="{6ADC640F-0BEC-4AC2-A638-DA56AD6D62D0}" type="presOf" srcId="{7998D280-842C-4480-8679-44413B5599B8}" destId="{45BFF321-4626-4E91-8F79-04700011DBCB}" srcOrd="1" destOrd="0" presId="urn:microsoft.com/office/officeart/2005/8/layout/vProcess5"/>
    <dgm:cxn modelId="{0587C71F-64F9-4F40-AC59-9C6A53CB365B}" type="presOf" srcId="{59B37898-C91B-427D-B57D-8B87D1C57070}" destId="{0BA28E56-796A-4FE1-BCC3-F36C31FFFCE0}" srcOrd="0" destOrd="0" presId="urn:microsoft.com/office/officeart/2005/8/layout/vProcess5"/>
    <dgm:cxn modelId="{D5FBF632-55A8-41FE-8247-D1A3F2B0A0A3}" type="presOf" srcId="{7EC2EB67-9FD4-4D40-BCB8-25B846FB55B6}" destId="{1F9724BA-07CE-47CE-8498-4BC99ED17C4C}" srcOrd="0" destOrd="0" presId="urn:microsoft.com/office/officeart/2005/8/layout/vProcess5"/>
    <dgm:cxn modelId="{D51AA65B-52FA-4F8A-8EFB-6566A1583EEE}" type="presOf" srcId="{B67EC3C5-6AC7-4B77-972E-754052D4266B}" destId="{76EFB249-2D59-4DEA-9537-F3AEE6C418B3}" srcOrd="0" destOrd="0" presId="urn:microsoft.com/office/officeart/2005/8/layout/vProcess5"/>
    <dgm:cxn modelId="{9C5A446A-8E58-4B73-89CA-F40127D268F6}" type="presOf" srcId="{2BFD1429-E017-460C-B3D1-E362A09F8DD1}" destId="{A24B9274-8961-4E37-BFEF-14BDB87FA58A}" srcOrd="0" destOrd="0" presId="urn:microsoft.com/office/officeart/2005/8/layout/vProcess5"/>
    <dgm:cxn modelId="{156B996B-158C-4595-9ACF-0A2EA77DD67F}" type="presOf" srcId="{F2037283-23F3-4526-B03A-C50B21B8C6F6}" destId="{6246DAFA-F165-4E10-942A-BAF90F9EB1D5}" srcOrd="0" destOrd="0" presId="urn:microsoft.com/office/officeart/2005/8/layout/vProcess5"/>
    <dgm:cxn modelId="{7B63E389-CB31-4240-872A-79FDE6E92EF5}" type="presOf" srcId="{D3DB8F62-0E0C-456F-80D6-DD05B3F612E1}" destId="{480CEF08-8382-4BD3-AECA-1B5F13D03262}" srcOrd="1" destOrd="0" presId="urn:microsoft.com/office/officeart/2005/8/layout/vProcess5"/>
    <dgm:cxn modelId="{3DBA9F9E-12A3-44FA-91A2-744B012D5E65}" type="presOf" srcId="{E6D66835-8963-4722-A6A7-3726FCA41515}" destId="{4A139001-668C-44F7-9FC9-99F86251A66F}" srcOrd="0" destOrd="0" presId="urn:microsoft.com/office/officeart/2005/8/layout/vProcess5"/>
    <dgm:cxn modelId="{5F67BDA4-4293-421A-ABF5-287339C67D85}" type="presOf" srcId="{E6D66835-8963-4722-A6A7-3726FCA41515}" destId="{1C64B369-4252-4205-B387-1EB36F135955}" srcOrd="1" destOrd="0" presId="urn:microsoft.com/office/officeart/2005/8/layout/vProcess5"/>
    <dgm:cxn modelId="{33F4CDBF-FEF2-4B38-9EE2-A31D42E8D03B}" srcId="{B67EC3C5-6AC7-4B77-972E-754052D4266B}" destId="{E6D66835-8963-4722-A6A7-3726FCA41515}" srcOrd="2" destOrd="0" parTransId="{8E51E762-F5FE-4D09-A2FE-474537E54611}" sibTransId="{64735F2B-1F79-46BB-9CED-C3FB086F9D87}"/>
    <dgm:cxn modelId="{574E83C4-2F9D-4362-B2E1-384108162FC9}" srcId="{B67EC3C5-6AC7-4B77-972E-754052D4266B}" destId="{7998D280-842C-4480-8679-44413B5599B8}" srcOrd="0" destOrd="0" parTransId="{65E4BDBC-52B1-423A-9E70-3B8A9CB38197}" sibTransId="{7EC2EB67-9FD4-4D40-BCB8-25B846FB55B6}"/>
    <dgm:cxn modelId="{3A1D37DF-EADC-4C43-A013-D52D64D09DC4}" srcId="{B67EC3C5-6AC7-4B77-972E-754052D4266B}" destId="{59B37898-C91B-427D-B57D-8B87D1C57070}" srcOrd="4" destOrd="0" parTransId="{8910F567-65C7-4FB8-982C-ED775B60D63A}" sibTransId="{7FBD8E4C-DFB3-40BD-999E-C0CD998862F6}"/>
    <dgm:cxn modelId="{380705E0-B6B8-454B-BEBF-34B18E98DEA4}" type="presOf" srcId="{389B8DC7-AA8F-4A0C-B700-818D6494F3EC}" destId="{048A163C-AF66-4C80-BC86-455E50E1E18B}" srcOrd="0" destOrd="0" presId="urn:microsoft.com/office/officeart/2005/8/layout/vProcess5"/>
    <dgm:cxn modelId="{37D1BDE6-43D4-45A5-A888-FBAB961EAA84}" srcId="{B67EC3C5-6AC7-4B77-972E-754052D4266B}" destId="{2BFD1429-E017-460C-B3D1-E362A09F8DD1}" srcOrd="3" destOrd="0" parTransId="{D7CF0D59-0D03-44BB-A2B9-9035D2216888}" sibTransId="{389B8DC7-AA8F-4A0C-B700-818D6494F3EC}"/>
    <dgm:cxn modelId="{C9A8D9E9-16E6-4DE1-A2ED-A87F120198CE}" type="presOf" srcId="{64735F2B-1F79-46BB-9CED-C3FB086F9D87}" destId="{F9AC7773-E6E1-407B-AFC4-73FC27D4A657}" srcOrd="0" destOrd="0" presId="urn:microsoft.com/office/officeart/2005/8/layout/vProcess5"/>
    <dgm:cxn modelId="{C304A7EC-C182-4355-8CEE-8F5113E26C99}" type="presOf" srcId="{2BFD1429-E017-460C-B3D1-E362A09F8DD1}" destId="{F97B4C55-45F5-4FA7-840D-1992076F095C}" srcOrd="1" destOrd="0" presId="urn:microsoft.com/office/officeart/2005/8/layout/vProcess5"/>
    <dgm:cxn modelId="{98127AF1-5762-47EE-916B-BBA5F8E81555}" type="presOf" srcId="{D3DB8F62-0E0C-456F-80D6-DD05B3F612E1}" destId="{2DB19659-79F0-4ABD-8F9C-0F7BFAD9B28E}" srcOrd="0" destOrd="0" presId="urn:microsoft.com/office/officeart/2005/8/layout/vProcess5"/>
    <dgm:cxn modelId="{DC5F29F6-89FA-4926-973B-6C9CB15A2452}" srcId="{B67EC3C5-6AC7-4B77-972E-754052D4266B}" destId="{D3DB8F62-0E0C-456F-80D6-DD05B3F612E1}" srcOrd="1" destOrd="0" parTransId="{AA5C6C30-0F45-4EBF-BF97-7B4023D1C0A6}" sibTransId="{F2037283-23F3-4526-B03A-C50B21B8C6F6}"/>
    <dgm:cxn modelId="{8ACEA0F7-A578-4F26-9C0A-82793E03EFD4}" type="presParOf" srcId="{76EFB249-2D59-4DEA-9537-F3AEE6C418B3}" destId="{A8F63E25-9D16-4335-98E7-C9C7A1309DA8}" srcOrd="0" destOrd="0" presId="urn:microsoft.com/office/officeart/2005/8/layout/vProcess5"/>
    <dgm:cxn modelId="{96422DA1-0152-4029-BC25-3738766BBCEF}" type="presParOf" srcId="{76EFB249-2D59-4DEA-9537-F3AEE6C418B3}" destId="{E95AC89B-C2A2-4DBF-B9E0-34D7E4EC8350}" srcOrd="1" destOrd="0" presId="urn:microsoft.com/office/officeart/2005/8/layout/vProcess5"/>
    <dgm:cxn modelId="{6AE5FF7F-BA09-49EE-9008-4FB1B87851D0}" type="presParOf" srcId="{76EFB249-2D59-4DEA-9537-F3AEE6C418B3}" destId="{2DB19659-79F0-4ABD-8F9C-0F7BFAD9B28E}" srcOrd="2" destOrd="0" presId="urn:microsoft.com/office/officeart/2005/8/layout/vProcess5"/>
    <dgm:cxn modelId="{6FD043C9-A0EF-4C3F-9486-8FCA9091010E}" type="presParOf" srcId="{76EFB249-2D59-4DEA-9537-F3AEE6C418B3}" destId="{4A139001-668C-44F7-9FC9-99F86251A66F}" srcOrd="3" destOrd="0" presId="urn:microsoft.com/office/officeart/2005/8/layout/vProcess5"/>
    <dgm:cxn modelId="{3534E6B8-0BB0-4105-83FC-315C6021FF33}" type="presParOf" srcId="{76EFB249-2D59-4DEA-9537-F3AEE6C418B3}" destId="{A24B9274-8961-4E37-BFEF-14BDB87FA58A}" srcOrd="4" destOrd="0" presId="urn:microsoft.com/office/officeart/2005/8/layout/vProcess5"/>
    <dgm:cxn modelId="{5974C71D-3008-493B-AFC2-29182DFB8575}" type="presParOf" srcId="{76EFB249-2D59-4DEA-9537-F3AEE6C418B3}" destId="{0BA28E56-796A-4FE1-BCC3-F36C31FFFCE0}" srcOrd="5" destOrd="0" presId="urn:microsoft.com/office/officeart/2005/8/layout/vProcess5"/>
    <dgm:cxn modelId="{F6FC5A8B-763E-4FA5-A043-72E0E1C9203E}" type="presParOf" srcId="{76EFB249-2D59-4DEA-9537-F3AEE6C418B3}" destId="{1F9724BA-07CE-47CE-8498-4BC99ED17C4C}" srcOrd="6" destOrd="0" presId="urn:microsoft.com/office/officeart/2005/8/layout/vProcess5"/>
    <dgm:cxn modelId="{88D1D530-2F14-44B8-8F96-0A095A116BBB}" type="presParOf" srcId="{76EFB249-2D59-4DEA-9537-F3AEE6C418B3}" destId="{6246DAFA-F165-4E10-942A-BAF90F9EB1D5}" srcOrd="7" destOrd="0" presId="urn:microsoft.com/office/officeart/2005/8/layout/vProcess5"/>
    <dgm:cxn modelId="{09AA264D-AAFB-4680-8612-03B2C9C64024}" type="presParOf" srcId="{76EFB249-2D59-4DEA-9537-F3AEE6C418B3}" destId="{F9AC7773-E6E1-407B-AFC4-73FC27D4A657}" srcOrd="8" destOrd="0" presId="urn:microsoft.com/office/officeart/2005/8/layout/vProcess5"/>
    <dgm:cxn modelId="{96DA6721-5382-465E-B7FB-DF75E8B30294}" type="presParOf" srcId="{76EFB249-2D59-4DEA-9537-F3AEE6C418B3}" destId="{048A163C-AF66-4C80-BC86-455E50E1E18B}" srcOrd="9" destOrd="0" presId="urn:microsoft.com/office/officeart/2005/8/layout/vProcess5"/>
    <dgm:cxn modelId="{B527630B-997E-4973-BC18-8479FDB361F3}" type="presParOf" srcId="{76EFB249-2D59-4DEA-9537-F3AEE6C418B3}" destId="{45BFF321-4626-4E91-8F79-04700011DBCB}" srcOrd="10" destOrd="0" presId="urn:microsoft.com/office/officeart/2005/8/layout/vProcess5"/>
    <dgm:cxn modelId="{B50BCD80-7F1E-405F-A736-328088645208}" type="presParOf" srcId="{76EFB249-2D59-4DEA-9537-F3AEE6C418B3}" destId="{480CEF08-8382-4BD3-AECA-1B5F13D03262}" srcOrd="11" destOrd="0" presId="urn:microsoft.com/office/officeart/2005/8/layout/vProcess5"/>
    <dgm:cxn modelId="{D0185F6E-86C8-4881-A052-4CE81D350C30}" type="presParOf" srcId="{76EFB249-2D59-4DEA-9537-F3AEE6C418B3}" destId="{1C64B369-4252-4205-B387-1EB36F135955}" srcOrd="12" destOrd="0" presId="urn:microsoft.com/office/officeart/2005/8/layout/vProcess5"/>
    <dgm:cxn modelId="{7E83340F-B7C5-432E-AB12-B03E7FEF1F6B}" type="presParOf" srcId="{76EFB249-2D59-4DEA-9537-F3AEE6C418B3}" destId="{F97B4C55-45F5-4FA7-840D-1992076F095C}" srcOrd="13" destOrd="0" presId="urn:microsoft.com/office/officeart/2005/8/layout/vProcess5"/>
    <dgm:cxn modelId="{B036D621-67A4-4E1E-BDCD-7CC4BDC80C5F}" type="presParOf" srcId="{76EFB249-2D59-4DEA-9537-F3AEE6C418B3}" destId="{8287B237-8BA5-4B4E-A12A-76809EC07376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FA21E81-2501-4369-8F0D-9C8E32674FD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9C5C078-1D3F-4DF0-BCE8-B578C483AFB3}">
      <dgm:prSet/>
      <dgm:spPr/>
      <dgm:t>
        <a:bodyPr/>
        <a:lstStyle/>
        <a:p>
          <a:r>
            <a:rPr lang="en-US"/>
            <a:t>Empowerment focuses on promoting choice, control, and involvement in decision-making.</a:t>
          </a:r>
        </a:p>
      </dgm:t>
    </dgm:pt>
    <dgm:pt modelId="{CE73FF9B-29D3-4BE3-912A-5CF977646458}" type="parTrans" cxnId="{06441E09-CBAF-411E-B6F8-5BA49C0E3D5E}">
      <dgm:prSet/>
      <dgm:spPr/>
      <dgm:t>
        <a:bodyPr/>
        <a:lstStyle/>
        <a:p>
          <a:endParaRPr lang="en-US"/>
        </a:p>
      </dgm:t>
    </dgm:pt>
    <dgm:pt modelId="{F84E78A3-2592-4DA2-8400-492747C0BA66}" type="sibTrans" cxnId="{06441E09-CBAF-411E-B6F8-5BA49C0E3D5E}">
      <dgm:prSet/>
      <dgm:spPr/>
      <dgm:t>
        <a:bodyPr/>
        <a:lstStyle/>
        <a:p>
          <a:endParaRPr lang="en-US"/>
        </a:p>
      </dgm:t>
    </dgm:pt>
    <dgm:pt modelId="{B71F6096-CCD2-42FD-9B92-1C79997C6D6D}">
      <dgm:prSet/>
      <dgm:spPr/>
      <dgm:t>
        <a:bodyPr/>
        <a:lstStyle/>
        <a:p>
          <a:r>
            <a:rPr lang="en-US"/>
            <a:t>Holistic care recognises the interaction between physical, psychological, and social needs.</a:t>
          </a:r>
        </a:p>
      </dgm:t>
    </dgm:pt>
    <dgm:pt modelId="{8F7D33A7-4B96-4202-A962-1ABF00AA04D2}" type="parTrans" cxnId="{70B251BF-CDC3-4E01-BCFC-C9B8534B7208}">
      <dgm:prSet/>
      <dgm:spPr/>
      <dgm:t>
        <a:bodyPr/>
        <a:lstStyle/>
        <a:p>
          <a:endParaRPr lang="en-US"/>
        </a:p>
      </dgm:t>
    </dgm:pt>
    <dgm:pt modelId="{13E1C5D9-4461-4FE1-A371-F1866B0D7763}" type="sibTrans" cxnId="{70B251BF-CDC3-4E01-BCFC-C9B8534B7208}">
      <dgm:prSet/>
      <dgm:spPr/>
      <dgm:t>
        <a:bodyPr/>
        <a:lstStyle/>
        <a:p>
          <a:endParaRPr lang="en-US"/>
        </a:p>
      </dgm:t>
    </dgm:pt>
    <dgm:pt modelId="{A7263E2B-3B93-4094-A8E3-4F9E9F9A471F}">
      <dgm:prSet/>
      <dgm:spPr/>
      <dgm:t>
        <a:bodyPr/>
        <a:lstStyle/>
        <a:p>
          <a:r>
            <a:rPr lang="en-US"/>
            <a:t>The elderly might need physical health, mobility and daily living assistance.</a:t>
          </a:r>
        </a:p>
      </dgm:t>
    </dgm:pt>
    <dgm:pt modelId="{6093A0E5-6A8F-4011-9EA0-9E41F38FEBF7}" type="parTrans" cxnId="{F1687479-BF5C-4C06-8577-983579F7E58B}">
      <dgm:prSet/>
      <dgm:spPr/>
      <dgm:t>
        <a:bodyPr/>
        <a:lstStyle/>
        <a:p>
          <a:endParaRPr lang="en-US"/>
        </a:p>
      </dgm:t>
    </dgm:pt>
    <dgm:pt modelId="{FE9C408E-E041-4800-8D77-9182E02E83B7}" type="sibTrans" cxnId="{F1687479-BF5C-4C06-8577-983579F7E58B}">
      <dgm:prSet/>
      <dgm:spPr/>
      <dgm:t>
        <a:bodyPr/>
        <a:lstStyle/>
        <a:p>
          <a:endParaRPr lang="en-US"/>
        </a:p>
      </dgm:t>
    </dgm:pt>
    <dgm:pt modelId="{B4B73A62-945B-4AD1-971B-7F0FCAC2DB44}">
      <dgm:prSet/>
      <dgm:spPr/>
      <dgm:t>
        <a:bodyPr/>
        <a:lstStyle/>
        <a:p>
          <a:r>
            <a:rPr lang="en-US"/>
            <a:t>Among the psychological needs, there are emotional wellbeing, dignity, and mental health support (West, 2022).</a:t>
          </a:r>
        </a:p>
      </dgm:t>
    </dgm:pt>
    <dgm:pt modelId="{876F0244-E786-4EAE-A960-E3BAC13647B7}" type="parTrans" cxnId="{C2C5EEA7-0B0F-4B0C-9AAB-5E9E05FF99F1}">
      <dgm:prSet/>
      <dgm:spPr/>
      <dgm:t>
        <a:bodyPr/>
        <a:lstStyle/>
        <a:p>
          <a:endParaRPr lang="en-US"/>
        </a:p>
      </dgm:t>
    </dgm:pt>
    <dgm:pt modelId="{8DB3664D-B9A4-40CE-A88F-0AD06D374068}" type="sibTrans" cxnId="{C2C5EEA7-0B0F-4B0C-9AAB-5E9E05FF99F1}">
      <dgm:prSet/>
      <dgm:spPr/>
      <dgm:t>
        <a:bodyPr/>
        <a:lstStyle/>
        <a:p>
          <a:endParaRPr lang="en-US"/>
        </a:p>
      </dgm:t>
    </dgm:pt>
    <dgm:pt modelId="{2E25AECE-91BB-4B63-9339-21BC067F0393}">
      <dgm:prSet/>
      <dgm:spPr/>
      <dgm:t>
        <a:bodyPr/>
        <a:lstStyle/>
        <a:p>
          <a:r>
            <a:rPr lang="en-US"/>
            <a:t>Social needs include relationship, being in the community, and being included.</a:t>
          </a:r>
        </a:p>
      </dgm:t>
    </dgm:pt>
    <dgm:pt modelId="{0670053E-8556-4B93-A7CD-C54046F31B4E}" type="parTrans" cxnId="{D1421FFA-ADB9-43AB-9AAD-56B2024F289B}">
      <dgm:prSet/>
      <dgm:spPr/>
      <dgm:t>
        <a:bodyPr/>
        <a:lstStyle/>
        <a:p>
          <a:endParaRPr lang="en-US"/>
        </a:p>
      </dgm:t>
    </dgm:pt>
    <dgm:pt modelId="{44554661-0FD9-447D-A915-EE5D553DCD38}" type="sibTrans" cxnId="{D1421FFA-ADB9-43AB-9AAD-56B2024F289B}">
      <dgm:prSet/>
      <dgm:spPr/>
      <dgm:t>
        <a:bodyPr/>
        <a:lstStyle/>
        <a:p>
          <a:endParaRPr lang="en-US"/>
        </a:p>
      </dgm:t>
    </dgm:pt>
    <dgm:pt modelId="{F669BCB7-0069-459C-B696-13E43BABC5B1}" type="pres">
      <dgm:prSet presAssocID="{CFA21E81-2501-4369-8F0D-9C8E32674FDB}" presName="linear" presStyleCnt="0">
        <dgm:presLayoutVars>
          <dgm:animLvl val="lvl"/>
          <dgm:resizeHandles val="exact"/>
        </dgm:presLayoutVars>
      </dgm:prSet>
      <dgm:spPr/>
    </dgm:pt>
    <dgm:pt modelId="{250B3991-86BB-40CD-8F85-98F1F0527B3A}" type="pres">
      <dgm:prSet presAssocID="{D9C5C078-1D3F-4DF0-BCE8-B578C483AFB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6360040-FCDF-43CB-80FE-78FA6C59D679}" type="pres">
      <dgm:prSet presAssocID="{F84E78A3-2592-4DA2-8400-492747C0BA66}" presName="spacer" presStyleCnt="0"/>
      <dgm:spPr/>
    </dgm:pt>
    <dgm:pt modelId="{9A06ABF3-75CE-40B4-B887-C60772E594EA}" type="pres">
      <dgm:prSet presAssocID="{B71F6096-CCD2-42FD-9B92-1C79997C6D6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84782F2-1414-49CE-94EB-1AE77C414130}" type="pres">
      <dgm:prSet presAssocID="{13E1C5D9-4461-4FE1-A371-F1866B0D7763}" presName="spacer" presStyleCnt="0"/>
      <dgm:spPr/>
    </dgm:pt>
    <dgm:pt modelId="{CEA85258-4AFB-4C47-AEB6-9D22062D3E88}" type="pres">
      <dgm:prSet presAssocID="{A7263E2B-3B93-4094-A8E3-4F9E9F9A471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6E1EF9D-E5A6-41BA-9761-AFD302D503AA}" type="pres">
      <dgm:prSet presAssocID="{FE9C408E-E041-4800-8D77-9182E02E83B7}" presName="spacer" presStyleCnt="0"/>
      <dgm:spPr/>
    </dgm:pt>
    <dgm:pt modelId="{B8AC0404-C116-4172-AC17-4AFE8702EDB7}" type="pres">
      <dgm:prSet presAssocID="{B4B73A62-945B-4AD1-971B-7F0FCAC2DB4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AF1E521-F2E6-46F3-8037-EB2765EC6DFA}" type="pres">
      <dgm:prSet presAssocID="{8DB3664D-B9A4-40CE-A88F-0AD06D374068}" presName="spacer" presStyleCnt="0"/>
      <dgm:spPr/>
    </dgm:pt>
    <dgm:pt modelId="{21E49819-D4BC-4AF5-8465-1A2F39FF9592}" type="pres">
      <dgm:prSet presAssocID="{2E25AECE-91BB-4B63-9339-21BC067F039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6441E09-CBAF-411E-B6F8-5BA49C0E3D5E}" srcId="{CFA21E81-2501-4369-8F0D-9C8E32674FDB}" destId="{D9C5C078-1D3F-4DF0-BCE8-B578C483AFB3}" srcOrd="0" destOrd="0" parTransId="{CE73FF9B-29D3-4BE3-912A-5CF977646458}" sibTransId="{F84E78A3-2592-4DA2-8400-492747C0BA66}"/>
    <dgm:cxn modelId="{904F8360-E2CC-43A1-A2C4-144CFF6B7AFD}" type="presOf" srcId="{B4B73A62-945B-4AD1-971B-7F0FCAC2DB44}" destId="{B8AC0404-C116-4172-AC17-4AFE8702EDB7}" srcOrd="0" destOrd="0" presId="urn:microsoft.com/office/officeart/2005/8/layout/vList2"/>
    <dgm:cxn modelId="{5A0AD365-31BA-4149-B26E-1BDD96016427}" type="presOf" srcId="{D9C5C078-1D3F-4DF0-BCE8-B578C483AFB3}" destId="{250B3991-86BB-40CD-8F85-98F1F0527B3A}" srcOrd="0" destOrd="0" presId="urn:microsoft.com/office/officeart/2005/8/layout/vList2"/>
    <dgm:cxn modelId="{6F38FE6A-CE59-4D40-97E9-478A315DB8A9}" type="presOf" srcId="{2E25AECE-91BB-4B63-9339-21BC067F0393}" destId="{21E49819-D4BC-4AF5-8465-1A2F39FF9592}" srcOrd="0" destOrd="0" presId="urn:microsoft.com/office/officeart/2005/8/layout/vList2"/>
    <dgm:cxn modelId="{F1687479-BF5C-4C06-8577-983579F7E58B}" srcId="{CFA21E81-2501-4369-8F0D-9C8E32674FDB}" destId="{A7263E2B-3B93-4094-A8E3-4F9E9F9A471F}" srcOrd="2" destOrd="0" parTransId="{6093A0E5-6A8F-4011-9EA0-9E41F38FEBF7}" sibTransId="{FE9C408E-E041-4800-8D77-9182E02E83B7}"/>
    <dgm:cxn modelId="{C2C5EEA7-0B0F-4B0C-9AAB-5E9E05FF99F1}" srcId="{CFA21E81-2501-4369-8F0D-9C8E32674FDB}" destId="{B4B73A62-945B-4AD1-971B-7F0FCAC2DB44}" srcOrd="3" destOrd="0" parTransId="{876F0244-E786-4EAE-A960-E3BAC13647B7}" sibTransId="{8DB3664D-B9A4-40CE-A88F-0AD06D374068}"/>
    <dgm:cxn modelId="{C4FD3EB3-5452-4171-AB7E-C5CEB3A39FBB}" type="presOf" srcId="{A7263E2B-3B93-4094-A8E3-4F9E9F9A471F}" destId="{CEA85258-4AFB-4C47-AEB6-9D22062D3E88}" srcOrd="0" destOrd="0" presId="urn:microsoft.com/office/officeart/2005/8/layout/vList2"/>
    <dgm:cxn modelId="{AC1C05B8-349D-4819-97D6-6B25C671FB74}" type="presOf" srcId="{CFA21E81-2501-4369-8F0D-9C8E32674FDB}" destId="{F669BCB7-0069-459C-B696-13E43BABC5B1}" srcOrd="0" destOrd="0" presId="urn:microsoft.com/office/officeart/2005/8/layout/vList2"/>
    <dgm:cxn modelId="{70B251BF-CDC3-4E01-BCFC-C9B8534B7208}" srcId="{CFA21E81-2501-4369-8F0D-9C8E32674FDB}" destId="{B71F6096-CCD2-42FD-9B92-1C79997C6D6D}" srcOrd="1" destOrd="0" parTransId="{8F7D33A7-4B96-4202-A962-1ABF00AA04D2}" sibTransId="{13E1C5D9-4461-4FE1-A371-F1866B0D7763}"/>
    <dgm:cxn modelId="{D1421FFA-ADB9-43AB-9AAD-56B2024F289B}" srcId="{CFA21E81-2501-4369-8F0D-9C8E32674FDB}" destId="{2E25AECE-91BB-4B63-9339-21BC067F0393}" srcOrd="4" destOrd="0" parTransId="{0670053E-8556-4B93-A7CD-C54046F31B4E}" sibTransId="{44554661-0FD9-447D-A915-EE5D553DCD38}"/>
    <dgm:cxn modelId="{9A9C62FE-B322-4739-B3DF-E3C1598F8153}" type="presOf" srcId="{B71F6096-CCD2-42FD-9B92-1C79997C6D6D}" destId="{9A06ABF3-75CE-40B4-B887-C60772E594EA}" srcOrd="0" destOrd="0" presId="urn:microsoft.com/office/officeart/2005/8/layout/vList2"/>
    <dgm:cxn modelId="{246F264F-039C-4CDF-8E9A-8047C2F6B7C2}" type="presParOf" srcId="{F669BCB7-0069-459C-B696-13E43BABC5B1}" destId="{250B3991-86BB-40CD-8F85-98F1F0527B3A}" srcOrd="0" destOrd="0" presId="urn:microsoft.com/office/officeart/2005/8/layout/vList2"/>
    <dgm:cxn modelId="{B242B0CA-ACF9-4BE1-A7F6-5D3630F72237}" type="presParOf" srcId="{F669BCB7-0069-459C-B696-13E43BABC5B1}" destId="{E6360040-FCDF-43CB-80FE-78FA6C59D679}" srcOrd="1" destOrd="0" presId="urn:microsoft.com/office/officeart/2005/8/layout/vList2"/>
    <dgm:cxn modelId="{F7D061C0-2259-4B97-A45D-682E09067BDC}" type="presParOf" srcId="{F669BCB7-0069-459C-B696-13E43BABC5B1}" destId="{9A06ABF3-75CE-40B4-B887-C60772E594EA}" srcOrd="2" destOrd="0" presId="urn:microsoft.com/office/officeart/2005/8/layout/vList2"/>
    <dgm:cxn modelId="{BD0EC973-B8DA-4A49-BD6B-A4B6414C3377}" type="presParOf" srcId="{F669BCB7-0069-459C-B696-13E43BABC5B1}" destId="{C84782F2-1414-49CE-94EB-1AE77C414130}" srcOrd="3" destOrd="0" presId="urn:microsoft.com/office/officeart/2005/8/layout/vList2"/>
    <dgm:cxn modelId="{7358B606-4EEE-4C78-BB89-570EDD31973D}" type="presParOf" srcId="{F669BCB7-0069-459C-B696-13E43BABC5B1}" destId="{CEA85258-4AFB-4C47-AEB6-9D22062D3E88}" srcOrd="4" destOrd="0" presId="urn:microsoft.com/office/officeart/2005/8/layout/vList2"/>
    <dgm:cxn modelId="{DD047443-0A52-49B4-BDA4-F76777AD77BA}" type="presParOf" srcId="{F669BCB7-0069-459C-B696-13E43BABC5B1}" destId="{16E1EF9D-E5A6-41BA-9761-AFD302D503AA}" srcOrd="5" destOrd="0" presId="urn:microsoft.com/office/officeart/2005/8/layout/vList2"/>
    <dgm:cxn modelId="{3D2CE6BE-977B-4107-B2FD-838A3EC10E3B}" type="presParOf" srcId="{F669BCB7-0069-459C-B696-13E43BABC5B1}" destId="{B8AC0404-C116-4172-AC17-4AFE8702EDB7}" srcOrd="6" destOrd="0" presId="urn:microsoft.com/office/officeart/2005/8/layout/vList2"/>
    <dgm:cxn modelId="{92B7C754-4192-4D1B-AC33-B7ADB35B437D}" type="presParOf" srcId="{F669BCB7-0069-459C-B696-13E43BABC5B1}" destId="{5AF1E521-F2E6-46F3-8037-EB2765EC6DFA}" srcOrd="7" destOrd="0" presId="urn:microsoft.com/office/officeart/2005/8/layout/vList2"/>
    <dgm:cxn modelId="{3D3D0F87-8650-470C-B5D1-D4798D458271}" type="presParOf" srcId="{F669BCB7-0069-459C-B696-13E43BABC5B1}" destId="{21E49819-D4BC-4AF5-8465-1A2F39FF959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1003994-1D40-49C3-AD7D-889AC740A21F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21EFE6A1-F1B3-4111-9D1C-77CAF7920C8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Activity theory suggests continued social engagement enhances wellbeing in later life.</a:t>
          </a:r>
        </a:p>
      </dgm:t>
    </dgm:pt>
    <dgm:pt modelId="{F9EB53F7-856F-4DC3-9510-AA5B2241CF1C}" type="parTrans" cxnId="{33F2559E-37BF-4A95-892D-CB7FF7314244}">
      <dgm:prSet/>
      <dgm:spPr/>
      <dgm:t>
        <a:bodyPr/>
        <a:lstStyle/>
        <a:p>
          <a:endParaRPr lang="en-US"/>
        </a:p>
      </dgm:t>
    </dgm:pt>
    <dgm:pt modelId="{2E9B1B18-2105-4538-A098-BA75227141DD}" type="sibTrans" cxnId="{33F2559E-37BF-4A95-892D-CB7FF731424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6C97A7C-FC63-420B-9576-0424F434CC1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Continuity theory emphasises maintaining familiar roles and routines as people age (Gonot-Schoupinsky et al., 2021).</a:t>
          </a:r>
        </a:p>
      </dgm:t>
    </dgm:pt>
    <dgm:pt modelId="{3489F744-F388-4DCF-B7F0-AA6C275B5A0C}" type="parTrans" cxnId="{7F97AF98-720E-4156-BBB1-55560A6C53B7}">
      <dgm:prSet/>
      <dgm:spPr/>
      <dgm:t>
        <a:bodyPr/>
        <a:lstStyle/>
        <a:p>
          <a:endParaRPr lang="en-US"/>
        </a:p>
      </dgm:t>
    </dgm:pt>
    <dgm:pt modelId="{3EDE1B1A-44F6-4C86-8705-94B2E0078A11}" type="sibTrans" cxnId="{7F97AF98-720E-4156-BBB1-55560A6C53B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2D4AE7A-1DC9-4173-B34E-09195CE1B03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Disengagement theory proposes withdrawal from society but is widely criticised.</a:t>
          </a:r>
        </a:p>
      </dgm:t>
    </dgm:pt>
    <dgm:pt modelId="{56721021-CD1F-4204-8734-629C211917BA}" type="parTrans" cxnId="{A5514C20-0FF2-4E62-9383-1CA63BC09AEF}">
      <dgm:prSet/>
      <dgm:spPr/>
      <dgm:t>
        <a:bodyPr/>
        <a:lstStyle/>
        <a:p>
          <a:endParaRPr lang="en-US"/>
        </a:p>
      </dgm:t>
    </dgm:pt>
    <dgm:pt modelId="{7DDCE1F2-AF0E-40A1-8252-5D9A4E08BC50}" type="sibTrans" cxnId="{A5514C20-0FF2-4E62-9383-1CA63BC09AE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BBCEFF5-4CF7-42F4-A1F0-499B312014A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These theories influence how services support independence and participation.</a:t>
          </a:r>
        </a:p>
      </dgm:t>
    </dgm:pt>
    <dgm:pt modelId="{EF9D87D7-3287-48E0-86F9-505A117A4E13}" type="parTrans" cxnId="{41A31731-A71F-4219-97A0-12F800F5DFE1}">
      <dgm:prSet/>
      <dgm:spPr/>
      <dgm:t>
        <a:bodyPr/>
        <a:lstStyle/>
        <a:p>
          <a:endParaRPr lang="en-US"/>
        </a:p>
      </dgm:t>
    </dgm:pt>
    <dgm:pt modelId="{1D0A2032-E2B3-4559-910A-8BE0F8A392EC}" type="sibTrans" cxnId="{41A31731-A71F-4219-97A0-12F800F5DFE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BE49FF2-903C-4E99-88A5-3703C47DFB1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Applying theory helps evaluate whether care promotes empowerment or dependency.</a:t>
          </a:r>
        </a:p>
      </dgm:t>
    </dgm:pt>
    <dgm:pt modelId="{3DA7A4F5-E11A-4BF2-BF7F-E971C99166A1}" type="parTrans" cxnId="{BEB6C112-0348-4FFA-AB10-93D0B665D924}">
      <dgm:prSet/>
      <dgm:spPr/>
      <dgm:t>
        <a:bodyPr/>
        <a:lstStyle/>
        <a:p>
          <a:endParaRPr lang="en-US"/>
        </a:p>
      </dgm:t>
    </dgm:pt>
    <dgm:pt modelId="{A4F34063-CEF7-472A-8C14-243AF731E937}" type="sibTrans" cxnId="{BEB6C112-0348-4FFA-AB10-93D0B665D924}">
      <dgm:prSet/>
      <dgm:spPr/>
      <dgm:t>
        <a:bodyPr/>
        <a:lstStyle/>
        <a:p>
          <a:endParaRPr lang="en-US"/>
        </a:p>
      </dgm:t>
    </dgm:pt>
    <dgm:pt modelId="{9D2060C4-0145-43BD-A861-09F504A87C44}" type="pres">
      <dgm:prSet presAssocID="{E1003994-1D40-49C3-AD7D-889AC740A21F}" presName="root" presStyleCnt="0">
        <dgm:presLayoutVars>
          <dgm:dir/>
          <dgm:resizeHandles val="exact"/>
        </dgm:presLayoutVars>
      </dgm:prSet>
      <dgm:spPr/>
    </dgm:pt>
    <dgm:pt modelId="{351E9AA3-B9B1-443C-971C-5484E272170D}" type="pres">
      <dgm:prSet presAssocID="{E1003994-1D40-49C3-AD7D-889AC740A21F}" presName="container" presStyleCnt="0">
        <dgm:presLayoutVars>
          <dgm:dir/>
          <dgm:resizeHandles val="exact"/>
        </dgm:presLayoutVars>
      </dgm:prSet>
      <dgm:spPr/>
    </dgm:pt>
    <dgm:pt modelId="{1817319E-195F-420E-B1DD-B164A3E5C4DB}" type="pres">
      <dgm:prSet presAssocID="{21EFE6A1-F1B3-4111-9D1C-77CAF7920C87}" presName="compNode" presStyleCnt="0"/>
      <dgm:spPr/>
    </dgm:pt>
    <dgm:pt modelId="{5701D79B-D571-406B-8D38-97C391CB25B0}" type="pres">
      <dgm:prSet presAssocID="{21EFE6A1-F1B3-4111-9D1C-77CAF7920C87}" presName="iconBgRect" presStyleLbl="bgShp" presStyleIdx="0" presStyleCnt="5"/>
      <dgm:spPr/>
    </dgm:pt>
    <dgm:pt modelId="{C085BB16-729E-4E62-94A0-D090342EEF17}" type="pres">
      <dgm:prSet presAssocID="{21EFE6A1-F1B3-4111-9D1C-77CAF7920C8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02B7BDC5-BDCA-4608-B28C-E4D12FCBE61B}" type="pres">
      <dgm:prSet presAssocID="{21EFE6A1-F1B3-4111-9D1C-77CAF7920C87}" presName="spaceRect" presStyleCnt="0"/>
      <dgm:spPr/>
    </dgm:pt>
    <dgm:pt modelId="{CC249143-5C43-48F8-A23D-8101AE019187}" type="pres">
      <dgm:prSet presAssocID="{21EFE6A1-F1B3-4111-9D1C-77CAF7920C87}" presName="textRect" presStyleLbl="revTx" presStyleIdx="0" presStyleCnt="5">
        <dgm:presLayoutVars>
          <dgm:chMax val="1"/>
          <dgm:chPref val="1"/>
        </dgm:presLayoutVars>
      </dgm:prSet>
      <dgm:spPr/>
    </dgm:pt>
    <dgm:pt modelId="{42A3CA00-C0BE-4816-A2BF-8AF24C885314}" type="pres">
      <dgm:prSet presAssocID="{2E9B1B18-2105-4538-A098-BA75227141DD}" presName="sibTrans" presStyleLbl="sibTrans2D1" presStyleIdx="0" presStyleCnt="0"/>
      <dgm:spPr/>
    </dgm:pt>
    <dgm:pt modelId="{80E82BA2-6ACF-4420-961F-84990336667B}" type="pres">
      <dgm:prSet presAssocID="{86C97A7C-FC63-420B-9576-0424F434CC16}" presName="compNode" presStyleCnt="0"/>
      <dgm:spPr/>
    </dgm:pt>
    <dgm:pt modelId="{5D6E43A2-4E27-4654-8288-4B18B95A6FFD}" type="pres">
      <dgm:prSet presAssocID="{86C97A7C-FC63-420B-9576-0424F434CC16}" presName="iconBgRect" presStyleLbl="bgShp" presStyleIdx="1" presStyleCnt="5"/>
      <dgm:spPr/>
    </dgm:pt>
    <dgm:pt modelId="{A98DD8BF-5A61-47AC-A82A-56F766CDC84C}" type="pres">
      <dgm:prSet presAssocID="{86C97A7C-FC63-420B-9576-0424F434CC1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CA49B60E-4FE4-4DD5-B218-EC93F0CEE292}" type="pres">
      <dgm:prSet presAssocID="{86C97A7C-FC63-420B-9576-0424F434CC16}" presName="spaceRect" presStyleCnt="0"/>
      <dgm:spPr/>
    </dgm:pt>
    <dgm:pt modelId="{3DB1FF6F-3523-45EE-B34C-34AC6192BFB0}" type="pres">
      <dgm:prSet presAssocID="{86C97A7C-FC63-420B-9576-0424F434CC16}" presName="textRect" presStyleLbl="revTx" presStyleIdx="1" presStyleCnt="5">
        <dgm:presLayoutVars>
          <dgm:chMax val="1"/>
          <dgm:chPref val="1"/>
        </dgm:presLayoutVars>
      </dgm:prSet>
      <dgm:spPr/>
    </dgm:pt>
    <dgm:pt modelId="{F11AA005-1AED-403C-9A56-963F0865D98A}" type="pres">
      <dgm:prSet presAssocID="{3EDE1B1A-44F6-4C86-8705-94B2E0078A11}" presName="sibTrans" presStyleLbl="sibTrans2D1" presStyleIdx="0" presStyleCnt="0"/>
      <dgm:spPr/>
    </dgm:pt>
    <dgm:pt modelId="{B732E098-7807-4F43-A1A1-A26DDD82E884}" type="pres">
      <dgm:prSet presAssocID="{C2D4AE7A-1DC9-4173-B34E-09195CE1B039}" presName="compNode" presStyleCnt="0"/>
      <dgm:spPr/>
    </dgm:pt>
    <dgm:pt modelId="{DFEB4932-B78A-4014-B0F6-94D568E256C4}" type="pres">
      <dgm:prSet presAssocID="{C2D4AE7A-1DC9-4173-B34E-09195CE1B039}" presName="iconBgRect" presStyleLbl="bgShp" presStyleIdx="2" presStyleCnt="5"/>
      <dgm:spPr/>
    </dgm:pt>
    <dgm:pt modelId="{D03EB3A8-1823-4A1C-9979-64244809721B}" type="pres">
      <dgm:prSet presAssocID="{C2D4AE7A-1DC9-4173-B34E-09195CE1B03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1163C861-57B9-4E3D-BA15-C3F9DA0EA004}" type="pres">
      <dgm:prSet presAssocID="{C2D4AE7A-1DC9-4173-B34E-09195CE1B039}" presName="spaceRect" presStyleCnt="0"/>
      <dgm:spPr/>
    </dgm:pt>
    <dgm:pt modelId="{BEF5D050-863C-490B-A2BC-1AA3936F3F97}" type="pres">
      <dgm:prSet presAssocID="{C2D4AE7A-1DC9-4173-B34E-09195CE1B039}" presName="textRect" presStyleLbl="revTx" presStyleIdx="2" presStyleCnt="5">
        <dgm:presLayoutVars>
          <dgm:chMax val="1"/>
          <dgm:chPref val="1"/>
        </dgm:presLayoutVars>
      </dgm:prSet>
      <dgm:spPr/>
    </dgm:pt>
    <dgm:pt modelId="{A55EF9DD-573E-4F25-A27C-A8642BFE5CE9}" type="pres">
      <dgm:prSet presAssocID="{7DDCE1F2-AF0E-40A1-8252-5D9A4E08BC50}" presName="sibTrans" presStyleLbl="sibTrans2D1" presStyleIdx="0" presStyleCnt="0"/>
      <dgm:spPr/>
    </dgm:pt>
    <dgm:pt modelId="{A7D3D891-EEC8-47B8-AB6A-C290078D0D0D}" type="pres">
      <dgm:prSet presAssocID="{FBBCEFF5-4CF7-42F4-A1F0-499B312014AE}" presName="compNode" presStyleCnt="0"/>
      <dgm:spPr/>
    </dgm:pt>
    <dgm:pt modelId="{696AA5F3-8904-44DD-B372-F042EE7F480E}" type="pres">
      <dgm:prSet presAssocID="{FBBCEFF5-4CF7-42F4-A1F0-499B312014AE}" presName="iconBgRect" presStyleLbl="bgShp" presStyleIdx="3" presStyleCnt="5"/>
      <dgm:spPr/>
    </dgm:pt>
    <dgm:pt modelId="{42DC8170-F12F-4BED-BC83-4F308DC7024B}" type="pres">
      <dgm:prSet presAssocID="{FBBCEFF5-4CF7-42F4-A1F0-499B312014A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DC98A77C-DDFC-48AE-A894-7635F331A6ED}" type="pres">
      <dgm:prSet presAssocID="{FBBCEFF5-4CF7-42F4-A1F0-499B312014AE}" presName="spaceRect" presStyleCnt="0"/>
      <dgm:spPr/>
    </dgm:pt>
    <dgm:pt modelId="{19093596-8A11-412F-827F-32AB00C1219D}" type="pres">
      <dgm:prSet presAssocID="{FBBCEFF5-4CF7-42F4-A1F0-499B312014AE}" presName="textRect" presStyleLbl="revTx" presStyleIdx="3" presStyleCnt="5">
        <dgm:presLayoutVars>
          <dgm:chMax val="1"/>
          <dgm:chPref val="1"/>
        </dgm:presLayoutVars>
      </dgm:prSet>
      <dgm:spPr/>
    </dgm:pt>
    <dgm:pt modelId="{E33A88D8-53A1-4A73-AC46-4E334A7110F2}" type="pres">
      <dgm:prSet presAssocID="{1D0A2032-E2B3-4559-910A-8BE0F8A392EC}" presName="sibTrans" presStyleLbl="sibTrans2D1" presStyleIdx="0" presStyleCnt="0"/>
      <dgm:spPr/>
    </dgm:pt>
    <dgm:pt modelId="{80426BF1-BC5D-428B-B8CD-9D06D8E582CB}" type="pres">
      <dgm:prSet presAssocID="{FBE49FF2-903C-4E99-88A5-3703C47DFB14}" presName="compNode" presStyleCnt="0"/>
      <dgm:spPr/>
    </dgm:pt>
    <dgm:pt modelId="{4B98B0E0-F961-45F2-9221-02E6C0806941}" type="pres">
      <dgm:prSet presAssocID="{FBE49FF2-903C-4E99-88A5-3703C47DFB14}" presName="iconBgRect" presStyleLbl="bgShp" presStyleIdx="4" presStyleCnt="5"/>
      <dgm:spPr/>
    </dgm:pt>
    <dgm:pt modelId="{804938F3-64CF-4A4C-BA5E-546A39686984}" type="pres">
      <dgm:prSet presAssocID="{FBE49FF2-903C-4E99-88A5-3703C47DFB1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B7DD23E-3D63-4C3C-959E-E7B45DEB3D8C}" type="pres">
      <dgm:prSet presAssocID="{FBE49FF2-903C-4E99-88A5-3703C47DFB14}" presName="spaceRect" presStyleCnt="0"/>
      <dgm:spPr/>
    </dgm:pt>
    <dgm:pt modelId="{0AF3E8FC-53CA-4993-A5F6-9B658AF9BD2F}" type="pres">
      <dgm:prSet presAssocID="{FBE49FF2-903C-4E99-88A5-3703C47DFB1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8423490B-0360-4F21-8A53-B6681EC5DB2B}" type="presOf" srcId="{86C97A7C-FC63-420B-9576-0424F434CC16}" destId="{3DB1FF6F-3523-45EE-B34C-34AC6192BFB0}" srcOrd="0" destOrd="0" presId="urn:microsoft.com/office/officeart/2018/2/layout/IconCircleList"/>
    <dgm:cxn modelId="{BEB6C112-0348-4FFA-AB10-93D0B665D924}" srcId="{E1003994-1D40-49C3-AD7D-889AC740A21F}" destId="{FBE49FF2-903C-4E99-88A5-3703C47DFB14}" srcOrd="4" destOrd="0" parTransId="{3DA7A4F5-E11A-4BF2-BF7F-E971C99166A1}" sibTransId="{A4F34063-CEF7-472A-8C14-243AF731E937}"/>
    <dgm:cxn modelId="{2EF6691C-9589-42B3-8449-F0956A83F301}" type="presOf" srcId="{1D0A2032-E2B3-4559-910A-8BE0F8A392EC}" destId="{E33A88D8-53A1-4A73-AC46-4E334A7110F2}" srcOrd="0" destOrd="0" presId="urn:microsoft.com/office/officeart/2018/2/layout/IconCircleList"/>
    <dgm:cxn modelId="{A5514C20-0FF2-4E62-9383-1CA63BC09AEF}" srcId="{E1003994-1D40-49C3-AD7D-889AC740A21F}" destId="{C2D4AE7A-1DC9-4173-B34E-09195CE1B039}" srcOrd="2" destOrd="0" parTransId="{56721021-CD1F-4204-8734-629C211917BA}" sibTransId="{7DDCE1F2-AF0E-40A1-8252-5D9A4E08BC50}"/>
    <dgm:cxn modelId="{41A31731-A71F-4219-97A0-12F800F5DFE1}" srcId="{E1003994-1D40-49C3-AD7D-889AC740A21F}" destId="{FBBCEFF5-4CF7-42F4-A1F0-499B312014AE}" srcOrd="3" destOrd="0" parTransId="{EF9D87D7-3287-48E0-86F9-505A117A4E13}" sibTransId="{1D0A2032-E2B3-4559-910A-8BE0F8A392EC}"/>
    <dgm:cxn modelId="{AD56B132-DE45-4819-8176-46ABC29A54C2}" type="presOf" srcId="{E1003994-1D40-49C3-AD7D-889AC740A21F}" destId="{9D2060C4-0145-43BD-A861-09F504A87C44}" srcOrd="0" destOrd="0" presId="urn:microsoft.com/office/officeart/2018/2/layout/IconCircleList"/>
    <dgm:cxn modelId="{AF5D6837-284B-470C-8C94-50E8716A3E47}" type="presOf" srcId="{2E9B1B18-2105-4538-A098-BA75227141DD}" destId="{42A3CA00-C0BE-4816-A2BF-8AF24C885314}" srcOrd="0" destOrd="0" presId="urn:microsoft.com/office/officeart/2018/2/layout/IconCircleList"/>
    <dgm:cxn modelId="{D12CCE88-F33A-46A0-BC96-3D84C82737C7}" type="presOf" srcId="{FBE49FF2-903C-4E99-88A5-3703C47DFB14}" destId="{0AF3E8FC-53CA-4993-A5F6-9B658AF9BD2F}" srcOrd="0" destOrd="0" presId="urn:microsoft.com/office/officeart/2018/2/layout/IconCircleList"/>
    <dgm:cxn modelId="{7F97AF98-720E-4156-BBB1-55560A6C53B7}" srcId="{E1003994-1D40-49C3-AD7D-889AC740A21F}" destId="{86C97A7C-FC63-420B-9576-0424F434CC16}" srcOrd="1" destOrd="0" parTransId="{3489F744-F388-4DCF-B7F0-AA6C275B5A0C}" sibTransId="{3EDE1B1A-44F6-4C86-8705-94B2E0078A11}"/>
    <dgm:cxn modelId="{33F2559E-37BF-4A95-892D-CB7FF7314244}" srcId="{E1003994-1D40-49C3-AD7D-889AC740A21F}" destId="{21EFE6A1-F1B3-4111-9D1C-77CAF7920C87}" srcOrd="0" destOrd="0" parTransId="{F9EB53F7-856F-4DC3-9510-AA5B2241CF1C}" sibTransId="{2E9B1B18-2105-4538-A098-BA75227141DD}"/>
    <dgm:cxn modelId="{DDFD3DB3-7415-437A-AB47-D0E703C564A2}" type="presOf" srcId="{3EDE1B1A-44F6-4C86-8705-94B2E0078A11}" destId="{F11AA005-1AED-403C-9A56-963F0865D98A}" srcOrd="0" destOrd="0" presId="urn:microsoft.com/office/officeart/2018/2/layout/IconCircleList"/>
    <dgm:cxn modelId="{22463CCE-F222-4665-A519-A246A626D5B5}" type="presOf" srcId="{21EFE6A1-F1B3-4111-9D1C-77CAF7920C87}" destId="{CC249143-5C43-48F8-A23D-8101AE019187}" srcOrd="0" destOrd="0" presId="urn:microsoft.com/office/officeart/2018/2/layout/IconCircleList"/>
    <dgm:cxn modelId="{5C2766DB-A0A5-4640-9D49-391B0D9C1DEE}" type="presOf" srcId="{7DDCE1F2-AF0E-40A1-8252-5D9A4E08BC50}" destId="{A55EF9DD-573E-4F25-A27C-A8642BFE5CE9}" srcOrd="0" destOrd="0" presId="urn:microsoft.com/office/officeart/2018/2/layout/IconCircleList"/>
    <dgm:cxn modelId="{6C0B70E5-AD45-4117-8643-ACB36969EEF7}" type="presOf" srcId="{C2D4AE7A-1DC9-4173-B34E-09195CE1B039}" destId="{BEF5D050-863C-490B-A2BC-1AA3936F3F97}" srcOrd="0" destOrd="0" presId="urn:microsoft.com/office/officeart/2018/2/layout/IconCircleList"/>
    <dgm:cxn modelId="{1F88D2EA-13A2-4BC8-8EF9-57041AEBBFE0}" type="presOf" srcId="{FBBCEFF5-4CF7-42F4-A1F0-499B312014AE}" destId="{19093596-8A11-412F-827F-32AB00C1219D}" srcOrd="0" destOrd="0" presId="urn:microsoft.com/office/officeart/2018/2/layout/IconCircleList"/>
    <dgm:cxn modelId="{AEB3DDFA-7EFA-4460-9DCC-60965C2BEFA8}" type="presParOf" srcId="{9D2060C4-0145-43BD-A861-09F504A87C44}" destId="{351E9AA3-B9B1-443C-971C-5484E272170D}" srcOrd="0" destOrd="0" presId="urn:microsoft.com/office/officeart/2018/2/layout/IconCircleList"/>
    <dgm:cxn modelId="{736A6A05-684F-4714-8905-6E5756FEEBC7}" type="presParOf" srcId="{351E9AA3-B9B1-443C-971C-5484E272170D}" destId="{1817319E-195F-420E-B1DD-B164A3E5C4DB}" srcOrd="0" destOrd="0" presId="urn:microsoft.com/office/officeart/2018/2/layout/IconCircleList"/>
    <dgm:cxn modelId="{A1FF2EEB-267F-4139-B7B1-7D791701A6D1}" type="presParOf" srcId="{1817319E-195F-420E-B1DD-B164A3E5C4DB}" destId="{5701D79B-D571-406B-8D38-97C391CB25B0}" srcOrd="0" destOrd="0" presId="urn:microsoft.com/office/officeart/2018/2/layout/IconCircleList"/>
    <dgm:cxn modelId="{DD09D891-DCAA-43B7-A392-9DEF1710BFA2}" type="presParOf" srcId="{1817319E-195F-420E-B1DD-B164A3E5C4DB}" destId="{C085BB16-729E-4E62-94A0-D090342EEF17}" srcOrd="1" destOrd="0" presId="urn:microsoft.com/office/officeart/2018/2/layout/IconCircleList"/>
    <dgm:cxn modelId="{D1BC4B4E-5EA7-417D-A6F8-F73FDA6564D9}" type="presParOf" srcId="{1817319E-195F-420E-B1DD-B164A3E5C4DB}" destId="{02B7BDC5-BDCA-4608-B28C-E4D12FCBE61B}" srcOrd="2" destOrd="0" presId="urn:microsoft.com/office/officeart/2018/2/layout/IconCircleList"/>
    <dgm:cxn modelId="{D070ECF3-80A4-4B91-A895-C98F2DBD3204}" type="presParOf" srcId="{1817319E-195F-420E-B1DD-B164A3E5C4DB}" destId="{CC249143-5C43-48F8-A23D-8101AE019187}" srcOrd="3" destOrd="0" presId="urn:microsoft.com/office/officeart/2018/2/layout/IconCircleList"/>
    <dgm:cxn modelId="{FE3A2B0C-6A21-4B9B-8F71-6544FEA983FD}" type="presParOf" srcId="{351E9AA3-B9B1-443C-971C-5484E272170D}" destId="{42A3CA00-C0BE-4816-A2BF-8AF24C885314}" srcOrd="1" destOrd="0" presId="urn:microsoft.com/office/officeart/2018/2/layout/IconCircleList"/>
    <dgm:cxn modelId="{D95170B4-6167-4577-B879-3B6773AB0D4E}" type="presParOf" srcId="{351E9AA3-B9B1-443C-971C-5484E272170D}" destId="{80E82BA2-6ACF-4420-961F-84990336667B}" srcOrd="2" destOrd="0" presId="urn:microsoft.com/office/officeart/2018/2/layout/IconCircleList"/>
    <dgm:cxn modelId="{046FA8F7-3D63-49A9-BD8B-0372F217D25B}" type="presParOf" srcId="{80E82BA2-6ACF-4420-961F-84990336667B}" destId="{5D6E43A2-4E27-4654-8288-4B18B95A6FFD}" srcOrd="0" destOrd="0" presId="urn:microsoft.com/office/officeart/2018/2/layout/IconCircleList"/>
    <dgm:cxn modelId="{7D48AF3C-9C25-4863-B9EF-7C3B1779042B}" type="presParOf" srcId="{80E82BA2-6ACF-4420-961F-84990336667B}" destId="{A98DD8BF-5A61-47AC-A82A-56F766CDC84C}" srcOrd="1" destOrd="0" presId="urn:microsoft.com/office/officeart/2018/2/layout/IconCircleList"/>
    <dgm:cxn modelId="{5D51CC38-CEE4-4A99-BFB7-B39E4E6A23BC}" type="presParOf" srcId="{80E82BA2-6ACF-4420-961F-84990336667B}" destId="{CA49B60E-4FE4-4DD5-B218-EC93F0CEE292}" srcOrd="2" destOrd="0" presId="urn:microsoft.com/office/officeart/2018/2/layout/IconCircleList"/>
    <dgm:cxn modelId="{B15FC476-1EAB-4068-995B-EC8FBFC7A649}" type="presParOf" srcId="{80E82BA2-6ACF-4420-961F-84990336667B}" destId="{3DB1FF6F-3523-45EE-B34C-34AC6192BFB0}" srcOrd="3" destOrd="0" presId="urn:microsoft.com/office/officeart/2018/2/layout/IconCircleList"/>
    <dgm:cxn modelId="{2BA9ECE3-07E6-42B1-94AE-BEB283B4FE8B}" type="presParOf" srcId="{351E9AA3-B9B1-443C-971C-5484E272170D}" destId="{F11AA005-1AED-403C-9A56-963F0865D98A}" srcOrd="3" destOrd="0" presId="urn:microsoft.com/office/officeart/2018/2/layout/IconCircleList"/>
    <dgm:cxn modelId="{E2915052-8B89-4B85-90CA-37AD0BA36EFF}" type="presParOf" srcId="{351E9AA3-B9B1-443C-971C-5484E272170D}" destId="{B732E098-7807-4F43-A1A1-A26DDD82E884}" srcOrd="4" destOrd="0" presId="urn:microsoft.com/office/officeart/2018/2/layout/IconCircleList"/>
    <dgm:cxn modelId="{BA590B98-2DB7-4F5D-ACF5-E607F5FEBA52}" type="presParOf" srcId="{B732E098-7807-4F43-A1A1-A26DDD82E884}" destId="{DFEB4932-B78A-4014-B0F6-94D568E256C4}" srcOrd="0" destOrd="0" presId="urn:microsoft.com/office/officeart/2018/2/layout/IconCircleList"/>
    <dgm:cxn modelId="{DCB3C8E9-1B97-4971-8D4A-B7F29C6374D3}" type="presParOf" srcId="{B732E098-7807-4F43-A1A1-A26DDD82E884}" destId="{D03EB3A8-1823-4A1C-9979-64244809721B}" srcOrd="1" destOrd="0" presId="urn:microsoft.com/office/officeart/2018/2/layout/IconCircleList"/>
    <dgm:cxn modelId="{D48E4D69-7CC4-4CCA-AE5B-5A162F55213D}" type="presParOf" srcId="{B732E098-7807-4F43-A1A1-A26DDD82E884}" destId="{1163C861-57B9-4E3D-BA15-C3F9DA0EA004}" srcOrd="2" destOrd="0" presId="urn:microsoft.com/office/officeart/2018/2/layout/IconCircleList"/>
    <dgm:cxn modelId="{77BA7F67-78AB-4C6C-84CF-1AED2C4C6909}" type="presParOf" srcId="{B732E098-7807-4F43-A1A1-A26DDD82E884}" destId="{BEF5D050-863C-490B-A2BC-1AA3936F3F97}" srcOrd="3" destOrd="0" presId="urn:microsoft.com/office/officeart/2018/2/layout/IconCircleList"/>
    <dgm:cxn modelId="{BB07ADBA-1562-4C60-905B-2126B679B2AB}" type="presParOf" srcId="{351E9AA3-B9B1-443C-971C-5484E272170D}" destId="{A55EF9DD-573E-4F25-A27C-A8642BFE5CE9}" srcOrd="5" destOrd="0" presId="urn:microsoft.com/office/officeart/2018/2/layout/IconCircleList"/>
    <dgm:cxn modelId="{BBA7907A-16F6-4AAD-93E2-8E67F294C609}" type="presParOf" srcId="{351E9AA3-B9B1-443C-971C-5484E272170D}" destId="{A7D3D891-EEC8-47B8-AB6A-C290078D0D0D}" srcOrd="6" destOrd="0" presId="urn:microsoft.com/office/officeart/2018/2/layout/IconCircleList"/>
    <dgm:cxn modelId="{F39390B1-96FB-47EF-B837-7978E28443CF}" type="presParOf" srcId="{A7D3D891-EEC8-47B8-AB6A-C290078D0D0D}" destId="{696AA5F3-8904-44DD-B372-F042EE7F480E}" srcOrd="0" destOrd="0" presId="urn:microsoft.com/office/officeart/2018/2/layout/IconCircleList"/>
    <dgm:cxn modelId="{03E9BDDF-7866-40CC-B7A6-30658C4AF1F0}" type="presParOf" srcId="{A7D3D891-EEC8-47B8-AB6A-C290078D0D0D}" destId="{42DC8170-F12F-4BED-BC83-4F308DC7024B}" srcOrd="1" destOrd="0" presId="urn:microsoft.com/office/officeart/2018/2/layout/IconCircleList"/>
    <dgm:cxn modelId="{72EABFBD-9AD9-4970-968D-8174A61DAC00}" type="presParOf" srcId="{A7D3D891-EEC8-47B8-AB6A-C290078D0D0D}" destId="{DC98A77C-DDFC-48AE-A894-7635F331A6ED}" srcOrd="2" destOrd="0" presId="urn:microsoft.com/office/officeart/2018/2/layout/IconCircleList"/>
    <dgm:cxn modelId="{A164E184-6A30-4E68-B77D-BCEF2DCB8D19}" type="presParOf" srcId="{A7D3D891-EEC8-47B8-AB6A-C290078D0D0D}" destId="{19093596-8A11-412F-827F-32AB00C1219D}" srcOrd="3" destOrd="0" presId="urn:microsoft.com/office/officeart/2018/2/layout/IconCircleList"/>
    <dgm:cxn modelId="{B017CA46-E8AD-45E3-8FB8-382BF21FCA83}" type="presParOf" srcId="{351E9AA3-B9B1-443C-971C-5484E272170D}" destId="{E33A88D8-53A1-4A73-AC46-4E334A7110F2}" srcOrd="7" destOrd="0" presId="urn:microsoft.com/office/officeart/2018/2/layout/IconCircleList"/>
    <dgm:cxn modelId="{27BD01FD-C1C7-4BA3-BD3B-EA18FCC0EF1D}" type="presParOf" srcId="{351E9AA3-B9B1-443C-971C-5484E272170D}" destId="{80426BF1-BC5D-428B-B8CD-9D06D8E582CB}" srcOrd="8" destOrd="0" presId="urn:microsoft.com/office/officeart/2018/2/layout/IconCircleList"/>
    <dgm:cxn modelId="{46F03A6E-6B2F-4833-8618-F327BA70AB12}" type="presParOf" srcId="{80426BF1-BC5D-428B-B8CD-9D06D8E582CB}" destId="{4B98B0E0-F961-45F2-9221-02E6C0806941}" srcOrd="0" destOrd="0" presId="urn:microsoft.com/office/officeart/2018/2/layout/IconCircleList"/>
    <dgm:cxn modelId="{DDA0C990-1AE8-4D14-AACD-2B0185965D3C}" type="presParOf" srcId="{80426BF1-BC5D-428B-B8CD-9D06D8E582CB}" destId="{804938F3-64CF-4A4C-BA5E-546A39686984}" srcOrd="1" destOrd="0" presId="urn:microsoft.com/office/officeart/2018/2/layout/IconCircleList"/>
    <dgm:cxn modelId="{857460F1-AF67-451F-94EE-4DE4168E989F}" type="presParOf" srcId="{80426BF1-BC5D-428B-B8CD-9D06D8E582CB}" destId="{FB7DD23E-3D63-4C3C-959E-E7B45DEB3D8C}" srcOrd="2" destOrd="0" presId="urn:microsoft.com/office/officeart/2018/2/layout/IconCircleList"/>
    <dgm:cxn modelId="{7C7045D8-3D26-4E44-8B03-5C9012FED52F}" type="presParOf" srcId="{80426BF1-BC5D-428B-B8CD-9D06D8E582CB}" destId="{0AF3E8FC-53CA-4993-A5F6-9B658AF9BD2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D255D92-676D-432A-BCE7-845DD52F97F9}" type="doc">
      <dgm:prSet loTypeId="urn:microsoft.com/office/officeart/2005/8/layout/hProcess11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24C9EA3-58E9-4102-89AA-A94C479FD7E4}">
      <dgm:prSet/>
      <dgm:spPr/>
      <dgm:t>
        <a:bodyPr/>
        <a:lstStyle/>
        <a:p>
          <a:r>
            <a:rPr lang="en-US"/>
            <a:t>The Care Act 2014 promotes wellbeing, independence, and personalised care (GOV.UK, 2014).</a:t>
          </a:r>
        </a:p>
      </dgm:t>
    </dgm:pt>
    <dgm:pt modelId="{43A7A9AF-188F-44FE-AB69-A6FDC94CED9D}" type="parTrans" cxnId="{5F53E85D-419D-4831-B153-5860C70FBFEB}">
      <dgm:prSet/>
      <dgm:spPr/>
      <dgm:t>
        <a:bodyPr/>
        <a:lstStyle/>
        <a:p>
          <a:endParaRPr lang="en-US"/>
        </a:p>
      </dgm:t>
    </dgm:pt>
    <dgm:pt modelId="{C6340BE5-BBAD-43AC-8784-550A6FAAB3C7}" type="sibTrans" cxnId="{5F53E85D-419D-4831-B153-5860C70FBFEB}">
      <dgm:prSet/>
      <dgm:spPr/>
      <dgm:t>
        <a:bodyPr/>
        <a:lstStyle/>
        <a:p>
          <a:endParaRPr lang="en-US"/>
        </a:p>
      </dgm:t>
    </dgm:pt>
    <dgm:pt modelId="{3B89E570-BE6A-4BBB-B374-566AE81A184C}">
      <dgm:prSet/>
      <dgm:spPr/>
      <dgm:t>
        <a:bodyPr/>
        <a:lstStyle/>
        <a:p>
          <a:r>
            <a:rPr lang="en-US"/>
            <a:t>The Equality Act 2010 protects older people from age-related discrimination (GOV.UK, 2010).</a:t>
          </a:r>
        </a:p>
      </dgm:t>
    </dgm:pt>
    <dgm:pt modelId="{1E334E26-F9E7-4AB5-AAD3-489A5BD96BBC}" type="parTrans" cxnId="{D2624679-5A8F-4974-BDD0-867AB2F1412E}">
      <dgm:prSet/>
      <dgm:spPr/>
      <dgm:t>
        <a:bodyPr/>
        <a:lstStyle/>
        <a:p>
          <a:endParaRPr lang="en-US"/>
        </a:p>
      </dgm:t>
    </dgm:pt>
    <dgm:pt modelId="{5132AAF0-86EB-42D9-9B66-8C93D4779B4E}" type="sibTrans" cxnId="{D2624679-5A8F-4974-BDD0-867AB2F1412E}">
      <dgm:prSet/>
      <dgm:spPr/>
      <dgm:t>
        <a:bodyPr/>
        <a:lstStyle/>
        <a:p>
          <a:endParaRPr lang="en-US"/>
        </a:p>
      </dgm:t>
    </dgm:pt>
    <dgm:pt modelId="{67B58133-D290-41D4-B0A4-E7A537169EC0}">
      <dgm:prSet/>
      <dgm:spPr/>
      <dgm:t>
        <a:bodyPr/>
        <a:lstStyle/>
        <a:p>
          <a:r>
            <a:rPr lang="en-US"/>
            <a:t>The NHS Long Term Plan emphasises integrated and preventative care models.</a:t>
          </a:r>
        </a:p>
      </dgm:t>
    </dgm:pt>
    <dgm:pt modelId="{ADDA4583-883E-4C7F-9283-B7ACC7EEB825}" type="parTrans" cxnId="{84699626-87A4-4022-A0CC-4D9898E9765C}">
      <dgm:prSet/>
      <dgm:spPr/>
      <dgm:t>
        <a:bodyPr/>
        <a:lstStyle/>
        <a:p>
          <a:endParaRPr lang="en-US"/>
        </a:p>
      </dgm:t>
    </dgm:pt>
    <dgm:pt modelId="{74833242-5A9D-45FE-9BE9-3E752591D81C}" type="sibTrans" cxnId="{84699626-87A4-4022-A0CC-4D9898E9765C}">
      <dgm:prSet/>
      <dgm:spPr/>
      <dgm:t>
        <a:bodyPr/>
        <a:lstStyle/>
        <a:p>
          <a:endParaRPr lang="en-US"/>
        </a:p>
      </dgm:t>
    </dgm:pt>
    <dgm:pt modelId="{65EC2A26-82B7-4BDA-BCBC-0D8068E90937}">
      <dgm:prSet/>
      <dgm:spPr/>
      <dgm:t>
        <a:bodyPr/>
        <a:lstStyle/>
        <a:p>
          <a:r>
            <a:rPr lang="en-US"/>
            <a:t>Policy frameworks aim to support autonomy, dignity, and choice.</a:t>
          </a:r>
        </a:p>
      </dgm:t>
    </dgm:pt>
    <dgm:pt modelId="{58C110A0-9142-4600-9603-F9EA1B30BFC1}" type="parTrans" cxnId="{F6235469-80FB-4348-B6C8-401D715167C9}">
      <dgm:prSet/>
      <dgm:spPr/>
      <dgm:t>
        <a:bodyPr/>
        <a:lstStyle/>
        <a:p>
          <a:endParaRPr lang="en-US"/>
        </a:p>
      </dgm:t>
    </dgm:pt>
    <dgm:pt modelId="{32D7A884-090C-489A-AD7A-30398E68E9DB}" type="sibTrans" cxnId="{F6235469-80FB-4348-B6C8-401D715167C9}">
      <dgm:prSet/>
      <dgm:spPr/>
      <dgm:t>
        <a:bodyPr/>
        <a:lstStyle/>
        <a:p>
          <a:endParaRPr lang="en-US"/>
        </a:p>
      </dgm:t>
    </dgm:pt>
    <dgm:pt modelId="{C4AB21B5-A386-46EA-9189-815625A5FA11}">
      <dgm:prSet/>
      <dgm:spPr/>
      <dgm:t>
        <a:bodyPr/>
        <a:lstStyle/>
        <a:p>
          <a:r>
            <a:rPr lang="en-US"/>
            <a:t>Gaps in implementation continue to affect service accessibility and quality.</a:t>
          </a:r>
        </a:p>
      </dgm:t>
    </dgm:pt>
    <dgm:pt modelId="{A8CDE2B7-2113-4ACD-8D3B-1DA616E2EAAA}" type="parTrans" cxnId="{163A03E4-7E48-4522-B84A-74F911665736}">
      <dgm:prSet/>
      <dgm:spPr/>
      <dgm:t>
        <a:bodyPr/>
        <a:lstStyle/>
        <a:p>
          <a:endParaRPr lang="en-US"/>
        </a:p>
      </dgm:t>
    </dgm:pt>
    <dgm:pt modelId="{800FCF9F-C394-40D5-8970-7FC1308C7C5F}" type="sibTrans" cxnId="{163A03E4-7E48-4522-B84A-74F911665736}">
      <dgm:prSet/>
      <dgm:spPr/>
      <dgm:t>
        <a:bodyPr/>
        <a:lstStyle/>
        <a:p>
          <a:endParaRPr lang="en-US"/>
        </a:p>
      </dgm:t>
    </dgm:pt>
    <dgm:pt modelId="{6873413B-08B9-4C80-9F84-84C68EDA7CF6}" type="pres">
      <dgm:prSet presAssocID="{CD255D92-676D-432A-BCE7-845DD52F97F9}" presName="Name0" presStyleCnt="0">
        <dgm:presLayoutVars>
          <dgm:dir/>
          <dgm:resizeHandles val="exact"/>
        </dgm:presLayoutVars>
      </dgm:prSet>
      <dgm:spPr/>
    </dgm:pt>
    <dgm:pt modelId="{B40882D1-8F7D-4177-AA20-96FE630557D1}" type="pres">
      <dgm:prSet presAssocID="{CD255D92-676D-432A-BCE7-845DD52F97F9}" presName="arrow" presStyleLbl="bgShp" presStyleIdx="0" presStyleCnt="1"/>
      <dgm:spPr/>
    </dgm:pt>
    <dgm:pt modelId="{F6DFAD7E-B995-489A-8366-6715F2E91BCE}" type="pres">
      <dgm:prSet presAssocID="{CD255D92-676D-432A-BCE7-845DD52F97F9}" presName="points" presStyleCnt="0"/>
      <dgm:spPr/>
    </dgm:pt>
    <dgm:pt modelId="{02F07673-4D1E-4127-A294-4A87D0C392C1}" type="pres">
      <dgm:prSet presAssocID="{E24C9EA3-58E9-4102-89AA-A94C479FD7E4}" presName="compositeA" presStyleCnt="0"/>
      <dgm:spPr/>
    </dgm:pt>
    <dgm:pt modelId="{6D26FA6F-E175-4F99-AFF4-5D495F9E3790}" type="pres">
      <dgm:prSet presAssocID="{E24C9EA3-58E9-4102-89AA-A94C479FD7E4}" presName="textA" presStyleLbl="revTx" presStyleIdx="0" presStyleCnt="5">
        <dgm:presLayoutVars>
          <dgm:bulletEnabled val="1"/>
        </dgm:presLayoutVars>
      </dgm:prSet>
      <dgm:spPr/>
    </dgm:pt>
    <dgm:pt modelId="{3F50C4C0-C392-47E2-B156-8CF882B5D8CF}" type="pres">
      <dgm:prSet presAssocID="{E24C9EA3-58E9-4102-89AA-A94C479FD7E4}" presName="circleA" presStyleLbl="node1" presStyleIdx="0" presStyleCnt="5"/>
      <dgm:spPr/>
    </dgm:pt>
    <dgm:pt modelId="{14E05046-57ED-4C03-A4FA-82A1CAD81519}" type="pres">
      <dgm:prSet presAssocID="{E24C9EA3-58E9-4102-89AA-A94C479FD7E4}" presName="spaceA" presStyleCnt="0"/>
      <dgm:spPr/>
    </dgm:pt>
    <dgm:pt modelId="{36834D0E-687A-4F6D-83A8-B4A112EB53FF}" type="pres">
      <dgm:prSet presAssocID="{C6340BE5-BBAD-43AC-8784-550A6FAAB3C7}" presName="space" presStyleCnt="0"/>
      <dgm:spPr/>
    </dgm:pt>
    <dgm:pt modelId="{665D6CE3-AB34-48EC-A691-A967FFFCA91E}" type="pres">
      <dgm:prSet presAssocID="{3B89E570-BE6A-4BBB-B374-566AE81A184C}" presName="compositeB" presStyleCnt="0"/>
      <dgm:spPr/>
    </dgm:pt>
    <dgm:pt modelId="{958DEE1F-CF82-4B5C-B08E-88C4B8D407B3}" type="pres">
      <dgm:prSet presAssocID="{3B89E570-BE6A-4BBB-B374-566AE81A184C}" presName="textB" presStyleLbl="revTx" presStyleIdx="1" presStyleCnt="5">
        <dgm:presLayoutVars>
          <dgm:bulletEnabled val="1"/>
        </dgm:presLayoutVars>
      </dgm:prSet>
      <dgm:spPr/>
    </dgm:pt>
    <dgm:pt modelId="{BE36348D-6A64-465D-97CC-91DAAABD16BA}" type="pres">
      <dgm:prSet presAssocID="{3B89E570-BE6A-4BBB-B374-566AE81A184C}" presName="circleB" presStyleLbl="node1" presStyleIdx="1" presStyleCnt="5"/>
      <dgm:spPr/>
    </dgm:pt>
    <dgm:pt modelId="{2A5EB871-903F-4E9C-9918-3D989042CAC9}" type="pres">
      <dgm:prSet presAssocID="{3B89E570-BE6A-4BBB-B374-566AE81A184C}" presName="spaceB" presStyleCnt="0"/>
      <dgm:spPr/>
    </dgm:pt>
    <dgm:pt modelId="{AFD1DCA3-74E6-4907-931D-649D25E16B0C}" type="pres">
      <dgm:prSet presAssocID="{5132AAF0-86EB-42D9-9B66-8C93D4779B4E}" presName="space" presStyleCnt="0"/>
      <dgm:spPr/>
    </dgm:pt>
    <dgm:pt modelId="{23D52E88-9C38-4948-99DA-1408FDDD6B64}" type="pres">
      <dgm:prSet presAssocID="{67B58133-D290-41D4-B0A4-E7A537169EC0}" presName="compositeA" presStyleCnt="0"/>
      <dgm:spPr/>
    </dgm:pt>
    <dgm:pt modelId="{0362A973-F2EB-4B1E-955B-A6DA845CEEE9}" type="pres">
      <dgm:prSet presAssocID="{67B58133-D290-41D4-B0A4-E7A537169EC0}" presName="textA" presStyleLbl="revTx" presStyleIdx="2" presStyleCnt="5">
        <dgm:presLayoutVars>
          <dgm:bulletEnabled val="1"/>
        </dgm:presLayoutVars>
      </dgm:prSet>
      <dgm:spPr/>
    </dgm:pt>
    <dgm:pt modelId="{FAB8AE27-0F57-44A3-8BE1-2448634CA4D8}" type="pres">
      <dgm:prSet presAssocID="{67B58133-D290-41D4-B0A4-E7A537169EC0}" presName="circleA" presStyleLbl="node1" presStyleIdx="2" presStyleCnt="5"/>
      <dgm:spPr/>
    </dgm:pt>
    <dgm:pt modelId="{CF6772F5-7F9B-4F3D-ADCA-E01268052076}" type="pres">
      <dgm:prSet presAssocID="{67B58133-D290-41D4-B0A4-E7A537169EC0}" presName="spaceA" presStyleCnt="0"/>
      <dgm:spPr/>
    </dgm:pt>
    <dgm:pt modelId="{2C10FD63-5E38-42EC-AA11-8036A8E4207D}" type="pres">
      <dgm:prSet presAssocID="{74833242-5A9D-45FE-9BE9-3E752591D81C}" presName="space" presStyleCnt="0"/>
      <dgm:spPr/>
    </dgm:pt>
    <dgm:pt modelId="{85A9E364-3598-4A0E-8A9E-D3AA8CFCD9BF}" type="pres">
      <dgm:prSet presAssocID="{65EC2A26-82B7-4BDA-BCBC-0D8068E90937}" presName="compositeB" presStyleCnt="0"/>
      <dgm:spPr/>
    </dgm:pt>
    <dgm:pt modelId="{850C93A4-341D-4F67-A899-177DC870E335}" type="pres">
      <dgm:prSet presAssocID="{65EC2A26-82B7-4BDA-BCBC-0D8068E90937}" presName="textB" presStyleLbl="revTx" presStyleIdx="3" presStyleCnt="5">
        <dgm:presLayoutVars>
          <dgm:bulletEnabled val="1"/>
        </dgm:presLayoutVars>
      </dgm:prSet>
      <dgm:spPr/>
    </dgm:pt>
    <dgm:pt modelId="{FFA456EF-C953-4ED3-B862-9AAAFE2656CA}" type="pres">
      <dgm:prSet presAssocID="{65EC2A26-82B7-4BDA-BCBC-0D8068E90937}" presName="circleB" presStyleLbl="node1" presStyleIdx="3" presStyleCnt="5"/>
      <dgm:spPr/>
    </dgm:pt>
    <dgm:pt modelId="{83B8C339-52CB-437F-BFD4-1E10770737C8}" type="pres">
      <dgm:prSet presAssocID="{65EC2A26-82B7-4BDA-BCBC-0D8068E90937}" presName="spaceB" presStyleCnt="0"/>
      <dgm:spPr/>
    </dgm:pt>
    <dgm:pt modelId="{B5C4D0AF-F2ED-4B6E-AA5E-2A4DDCFC0778}" type="pres">
      <dgm:prSet presAssocID="{32D7A884-090C-489A-AD7A-30398E68E9DB}" presName="space" presStyleCnt="0"/>
      <dgm:spPr/>
    </dgm:pt>
    <dgm:pt modelId="{83EA516F-9EE8-428A-B61E-CFE65ACD9D0D}" type="pres">
      <dgm:prSet presAssocID="{C4AB21B5-A386-46EA-9189-815625A5FA11}" presName="compositeA" presStyleCnt="0"/>
      <dgm:spPr/>
    </dgm:pt>
    <dgm:pt modelId="{BA621E93-63D1-4A5F-B9F0-A3ADD248F24A}" type="pres">
      <dgm:prSet presAssocID="{C4AB21B5-A386-46EA-9189-815625A5FA11}" presName="textA" presStyleLbl="revTx" presStyleIdx="4" presStyleCnt="5">
        <dgm:presLayoutVars>
          <dgm:bulletEnabled val="1"/>
        </dgm:presLayoutVars>
      </dgm:prSet>
      <dgm:spPr/>
    </dgm:pt>
    <dgm:pt modelId="{E72D18E5-BC5E-4FFB-ABE5-CA396F454B4D}" type="pres">
      <dgm:prSet presAssocID="{C4AB21B5-A386-46EA-9189-815625A5FA11}" presName="circleA" presStyleLbl="node1" presStyleIdx="4" presStyleCnt="5"/>
      <dgm:spPr/>
    </dgm:pt>
    <dgm:pt modelId="{89B45CA2-19FE-4AC5-923D-71F4A1862F46}" type="pres">
      <dgm:prSet presAssocID="{C4AB21B5-A386-46EA-9189-815625A5FA11}" presName="spaceA" presStyleCnt="0"/>
      <dgm:spPr/>
    </dgm:pt>
  </dgm:ptLst>
  <dgm:cxnLst>
    <dgm:cxn modelId="{8895651B-A3AF-49B1-9469-19F989786C16}" type="presOf" srcId="{3B89E570-BE6A-4BBB-B374-566AE81A184C}" destId="{958DEE1F-CF82-4B5C-B08E-88C4B8D407B3}" srcOrd="0" destOrd="0" presId="urn:microsoft.com/office/officeart/2005/8/layout/hProcess11"/>
    <dgm:cxn modelId="{84699626-87A4-4022-A0CC-4D9898E9765C}" srcId="{CD255D92-676D-432A-BCE7-845DD52F97F9}" destId="{67B58133-D290-41D4-B0A4-E7A537169EC0}" srcOrd="2" destOrd="0" parTransId="{ADDA4583-883E-4C7F-9283-B7ACC7EEB825}" sibTransId="{74833242-5A9D-45FE-9BE9-3E752591D81C}"/>
    <dgm:cxn modelId="{77F0C22E-BD72-4913-8188-957FB6213660}" type="presOf" srcId="{E24C9EA3-58E9-4102-89AA-A94C479FD7E4}" destId="{6D26FA6F-E175-4F99-AFF4-5D495F9E3790}" srcOrd="0" destOrd="0" presId="urn:microsoft.com/office/officeart/2005/8/layout/hProcess11"/>
    <dgm:cxn modelId="{47265F5B-5D87-4E65-8D62-23D88C2BFE65}" type="presOf" srcId="{CD255D92-676D-432A-BCE7-845DD52F97F9}" destId="{6873413B-08B9-4C80-9F84-84C68EDA7CF6}" srcOrd="0" destOrd="0" presId="urn:microsoft.com/office/officeart/2005/8/layout/hProcess11"/>
    <dgm:cxn modelId="{5F53E85D-419D-4831-B153-5860C70FBFEB}" srcId="{CD255D92-676D-432A-BCE7-845DD52F97F9}" destId="{E24C9EA3-58E9-4102-89AA-A94C479FD7E4}" srcOrd="0" destOrd="0" parTransId="{43A7A9AF-188F-44FE-AB69-A6FDC94CED9D}" sibTransId="{C6340BE5-BBAD-43AC-8784-550A6FAAB3C7}"/>
    <dgm:cxn modelId="{F6235469-80FB-4348-B6C8-401D715167C9}" srcId="{CD255D92-676D-432A-BCE7-845DD52F97F9}" destId="{65EC2A26-82B7-4BDA-BCBC-0D8068E90937}" srcOrd="3" destOrd="0" parTransId="{58C110A0-9142-4600-9603-F9EA1B30BFC1}" sibTransId="{32D7A884-090C-489A-AD7A-30398E68E9DB}"/>
    <dgm:cxn modelId="{E75FF56E-7F7B-4786-8F67-74CD84E218FA}" type="presOf" srcId="{67B58133-D290-41D4-B0A4-E7A537169EC0}" destId="{0362A973-F2EB-4B1E-955B-A6DA845CEEE9}" srcOrd="0" destOrd="0" presId="urn:microsoft.com/office/officeart/2005/8/layout/hProcess11"/>
    <dgm:cxn modelId="{D2624679-5A8F-4974-BDD0-867AB2F1412E}" srcId="{CD255D92-676D-432A-BCE7-845DD52F97F9}" destId="{3B89E570-BE6A-4BBB-B374-566AE81A184C}" srcOrd="1" destOrd="0" parTransId="{1E334E26-F9E7-4AB5-AAD3-489A5BD96BBC}" sibTransId="{5132AAF0-86EB-42D9-9B66-8C93D4779B4E}"/>
    <dgm:cxn modelId="{76AF4C80-A89B-4BBD-BC60-B9F0CD47E31B}" type="presOf" srcId="{C4AB21B5-A386-46EA-9189-815625A5FA11}" destId="{BA621E93-63D1-4A5F-B9F0-A3ADD248F24A}" srcOrd="0" destOrd="0" presId="urn:microsoft.com/office/officeart/2005/8/layout/hProcess11"/>
    <dgm:cxn modelId="{1AAFEA9B-CDED-475D-BDA5-E194A850CFA9}" type="presOf" srcId="{65EC2A26-82B7-4BDA-BCBC-0D8068E90937}" destId="{850C93A4-341D-4F67-A899-177DC870E335}" srcOrd="0" destOrd="0" presId="urn:microsoft.com/office/officeart/2005/8/layout/hProcess11"/>
    <dgm:cxn modelId="{163A03E4-7E48-4522-B84A-74F911665736}" srcId="{CD255D92-676D-432A-BCE7-845DD52F97F9}" destId="{C4AB21B5-A386-46EA-9189-815625A5FA11}" srcOrd="4" destOrd="0" parTransId="{A8CDE2B7-2113-4ACD-8D3B-1DA616E2EAAA}" sibTransId="{800FCF9F-C394-40D5-8970-7FC1308C7C5F}"/>
    <dgm:cxn modelId="{20457AC0-04C1-4FE3-AB53-6C61BC0A3DD1}" type="presParOf" srcId="{6873413B-08B9-4C80-9F84-84C68EDA7CF6}" destId="{B40882D1-8F7D-4177-AA20-96FE630557D1}" srcOrd="0" destOrd="0" presId="urn:microsoft.com/office/officeart/2005/8/layout/hProcess11"/>
    <dgm:cxn modelId="{DAE2A17E-A787-4E46-BDAB-43634B703FE1}" type="presParOf" srcId="{6873413B-08B9-4C80-9F84-84C68EDA7CF6}" destId="{F6DFAD7E-B995-489A-8366-6715F2E91BCE}" srcOrd="1" destOrd="0" presId="urn:microsoft.com/office/officeart/2005/8/layout/hProcess11"/>
    <dgm:cxn modelId="{F965DE34-0449-46FF-9D57-49D60D94288A}" type="presParOf" srcId="{F6DFAD7E-B995-489A-8366-6715F2E91BCE}" destId="{02F07673-4D1E-4127-A294-4A87D0C392C1}" srcOrd="0" destOrd="0" presId="urn:microsoft.com/office/officeart/2005/8/layout/hProcess11"/>
    <dgm:cxn modelId="{C4EC6B56-4C11-4EBB-9021-E3B51815E634}" type="presParOf" srcId="{02F07673-4D1E-4127-A294-4A87D0C392C1}" destId="{6D26FA6F-E175-4F99-AFF4-5D495F9E3790}" srcOrd="0" destOrd="0" presId="urn:microsoft.com/office/officeart/2005/8/layout/hProcess11"/>
    <dgm:cxn modelId="{A1B76EC1-BA8D-46BA-8BC2-2B8C22758D40}" type="presParOf" srcId="{02F07673-4D1E-4127-A294-4A87D0C392C1}" destId="{3F50C4C0-C392-47E2-B156-8CF882B5D8CF}" srcOrd="1" destOrd="0" presId="urn:microsoft.com/office/officeart/2005/8/layout/hProcess11"/>
    <dgm:cxn modelId="{6AAF4E9E-B5E8-41A7-A60C-2B6451A6FCAE}" type="presParOf" srcId="{02F07673-4D1E-4127-A294-4A87D0C392C1}" destId="{14E05046-57ED-4C03-A4FA-82A1CAD81519}" srcOrd="2" destOrd="0" presId="urn:microsoft.com/office/officeart/2005/8/layout/hProcess11"/>
    <dgm:cxn modelId="{BCB798A2-C270-49CF-9A02-2D98C5DFE5B7}" type="presParOf" srcId="{F6DFAD7E-B995-489A-8366-6715F2E91BCE}" destId="{36834D0E-687A-4F6D-83A8-B4A112EB53FF}" srcOrd="1" destOrd="0" presId="urn:microsoft.com/office/officeart/2005/8/layout/hProcess11"/>
    <dgm:cxn modelId="{8AD47A4C-D642-49A9-AE19-0CB42BB4679E}" type="presParOf" srcId="{F6DFAD7E-B995-489A-8366-6715F2E91BCE}" destId="{665D6CE3-AB34-48EC-A691-A967FFFCA91E}" srcOrd="2" destOrd="0" presId="urn:microsoft.com/office/officeart/2005/8/layout/hProcess11"/>
    <dgm:cxn modelId="{0E676360-7DFC-43F2-9A7D-143A422E2957}" type="presParOf" srcId="{665D6CE3-AB34-48EC-A691-A967FFFCA91E}" destId="{958DEE1F-CF82-4B5C-B08E-88C4B8D407B3}" srcOrd="0" destOrd="0" presId="urn:microsoft.com/office/officeart/2005/8/layout/hProcess11"/>
    <dgm:cxn modelId="{4EA0B5EB-1CC9-400B-884A-1F73823CD4AB}" type="presParOf" srcId="{665D6CE3-AB34-48EC-A691-A967FFFCA91E}" destId="{BE36348D-6A64-465D-97CC-91DAAABD16BA}" srcOrd="1" destOrd="0" presId="urn:microsoft.com/office/officeart/2005/8/layout/hProcess11"/>
    <dgm:cxn modelId="{9620301E-B123-4CD5-9502-223232005F99}" type="presParOf" srcId="{665D6CE3-AB34-48EC-A691-A967FFFCA91E}" destId="{2A5EB871-903F-4E9C-9918-3D989042CAC9}" srcOrd="2" destOrd="0" presId="urn:microsoft.com/office/officeart/2005/8/layout/hProcess11"/>
    <dgm:cxn modelId="{0A4B0B74-E2DD-4A91-A7D0-94185CEC2A77}" type="presParOf" srcId="{F6DFAD7E-B995-489A-8366-6715F2E91BCE}" destId="{AFD1DCA3-74E6-4907-931D-649D25E16B0C}" srcOrd="3" destOrd="0" presId="urn:microsoft.com/office/officeart/2005/8/layout/hProcess11"/>
    <dgm:cxn modelId="{4DFAF024-D535-4C36-BBE9-53132B4FD0DA}" type="presParOf" srcId="{F6DFAD7E-B995-489A-8366-6715F2E91BCE}" destId="{23D52E88-9C38-4948-99DA-1408FDDD6B64}" srcOrd="4" destOrd="0" presId="urn:microsoft.com/office/officeart/2005/8/layout/hProcess11"/>
    <dgm:cxn modelId="{E3FCC47B-4B07-44D1-87A1-DE1FCEDDF83E}" type="presParOf" srcId="{23D52E88-9C38-4948-99DA-1408FDDD6B64}" destId="{0362A973-F2EB-4B1E-955B-A6DA845CEEE9}" srcOrd="0" destOrd="0" presId="urn:microsoft.com/office/officeart/2005/8/layout/hProcess11"/>
    <dgm:cxn modelId="{294053E5-D2C1-4E14-9259-A7D4476C72A8}" type="presParOf" srcId="{23D52E88-9C38-4948-99DA-1408FDDD6B64}" destId="{FAB8AE27-0F57-44A3-8BE1-2448634CA4D8}" srcOrd="1" destOrd="0" presId="urn:microsoft.com/office/officeart/2005/8/layout/hProcess11"/>
    <dgm:cxn modelId="{8BDEE261-5EFD-4643-A018-83546C1D4A0C}" type="presParOf" srcId="{23D52E88-9C38-4948-99DA-1408FDDD6B64}" destId="{CF6772F5-7F9B-4F3D-ADCA-E01268052076}" srcOrd="2" destOrd="0" presId="urn:microsoft.com/office/officeart/2005/8/layout/hProcess11"/>
    <dgm:cxn modelId="{BEBA324A-4A4C-40D2-BF04-E964939E7C49}" type="presParOf" srcId="{F6DFAD7E-B995-489A-8366-6715F2E91BCE}" destId="{2C10FD63-5E38-42EC-AA11-8036A8E4207D}" srcOrd="5" destOrd="0" presId="urn:microsoft.com/office/officeart/2005/8/layout/hProcess11"/>
    <dgm:cxn modelId="{8B66B9BF-1E3A-4CA2-A6D6-96515C708F9C}" type="presParOf" srcId="{F6DFAD7E-B995-489A-8366-6715F2E91BCE}" destId="{85A9E364-3598-4A0E-8A9E-D3AA8CFCD9BF}" srcOrd="6" destOrd="0" presId="urn:microsoft.com/office/officeart/2005/8/layout/hProcess11"/>
    <dgm:cxn modelId="{2D25C8DF-D365-45C3-B6BF-A0484EAE4389}" type="presParOf" srcId="{85A9E364-3598-4A0E-8A9E-D3AA8CFCD9BF}" destId="{850C93A4-341D-4F67-A899-177DC870E335}" srcOrd="0" destOrd="0" presId="urn:microsoft.com/office/officeart/2005/8/layout/hProcess11"/>
    <dgm:cxn modelId="{DAC430A2-F04D-4A65-B7BA-6A0646BE0E16}" type="presParOf" srcId="{85A9E364-3598-4A0E-8A9E-D3AA8CFCD9BF}" destId="{FFA456EF-C953-4ED3-B862-9AAAFE2656CA}" srcOrd="1" destOrd="0" presId="urn:microsoft.com/office/officeart/2005/8/layout/hProcess11"/>
    <dgm:cxn modelId="{E4FAE138-E044-4885-8498-5017412C78C7}" type="presParOf" srcId="{85A9E364-3598-4A0E-8A9E-D3AA8CFCD9BF}" destId="{83B8C339-52CB-437F-BFD4-1E10770737C8}" srcOrd="2" destOrd="0" presId="urn:microsoft.com/office/officeart/2005/8/layout/hProcess11"/>
    <dgm:cxn modelId="{14A2ED18-9543-41B6-AC19-91702E236412}" type="presParOf" srcId="{F6DFAD7E-B995-489A-8366-6715F2E91BCE}" destId="{B5C4D0AF-F2ED-4B6E-AA5E-2A4DDCFC0778}" srcOrd="7" destOrd="0" presId="urn:microsoft.com/office/officeart/2005/8/layout/hProcess11"/>
    <dgm:cxn modelId="{2434C195-F744-4650-81B3-690F9A7941B5}" type="presParOf" srcId="{F6DFAD7E-B995-489A-8366-6715F2E91BCE}" destId="{83EA516F-9EE8-428A-B61E-CFE65ACD9D0D}" srcOrd="8" destOrd="0" presId="urn:microsoft.com/office/officeart/2005/8/layout/hProcess11"/>
    <dgm:cxn modelId="{4D2E4E0F-441E-4FF1-B60B-066DABF74C60}" type="presParOf" srcId="{83EA516F-9EE8-428A-B61E-CFE65ACD9D0D}" destId="{BA621E93-63D1-4A5F-B9F0-A3ADD248F24A}" srcOrd="0" destOrd="0" presId="urn:microsoft.com/office/officeart/2005/8/layout/hProcess11"/>
    <dgm:cxn modelId="{60C438E4-C25D-4266-9CA2-692013E6773B}" type="presParOf" srcId="{83EA516F-9EE8-428A-B61E-CFE65ACD9D0D}" destId="{E72D18E5-BC5E-4FFB-ABE5-CA396F454B4D}" srcOrd="1" destOrd="0" presId="urn:microsoft.com/office/officeart/2005/8/layout/hProcess11"/>
    <dgm:cxn modelId="{88DF1B02-0911-44E0-8816-8CE575BEDC17}" type="presParOf" srcId="{83EA516F-9EE8-428A-B61E-CFE65ACD9D0D}" destId="{89B45CA2-19FE-4AC5-923D-71F4A1862F46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33AE27D-5509-41F4-823E-0712A6CB4435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67FB323-BB2C-4D84-83EA-B1490534C58B}">
      <dgm:prSet/>
      <dgm:spPr/>
      <dgm:t>
        <a:bodyPr/>
        <a:lstStyle/>
        <a:p>
          <a:r>
            <a:rPr lang="en-US"/>
            <a:t>The UK delivers care for older people through health, social care, and voluntary sector services (Stevenson and Mutebi, 2024).</a:t>
          </a:r>
        </a:p>
      </dgm:t>
    </dgm:pt>
    <dgm:pt modelId="{2784CA6F-6B2F-442D-9C5A-BB40EABAE0CF}" type="parTrans" cxnId="{5B52D9C9-6EAE-4E9A-96A8-F96E65D80FE3}">
      <dgm:prSet/>
      <dgm:spPr/>
      <dgm:t>
        <a:bodyPr/>
        <a:lstStyle/>
        <a:p>
          <a:endParaRPr lang="en-US"/>
        </a:p>
      </dgm:t>
    </dgm:pt>
    <dgm:pt modelId="{CDE2D815-7085-4A1C-ADA6-12FB5F8F39F5}" type="sibTrans" cxnId="{5B52D9C9-6EAE-4E9A-96A8-F96E65D80FE3}">
      <dgm:prSet/>
      <dgm:spPr/>
      <dgm:t>
        <a:bodyPr/>
        <a:lstStyle/>
        <a:p>
          <a:endParaRPr lang="en-US"/>
        </a:p>
      </dgm:t>
    </dgm:pt>
    <dgm:pt modelId="{368BB9DA-D5C7-4096-A5B2-874B678EEF36}">
      <dgm:prSet/>
      <dgm:spPr/>
      <dgm:t>
        <a:bodyPr/>
        <a:lstStyle/>
        <a:p>
          <a:r>
            <a:rPr lang="en-US"/>
            <a:t>Provision includes domiciliary care, residential and nursing care, community services, and specialist support.</a:t>
          </a:r>
        </a:p>
      </dgm:t>
    </dgm:pt>
    <dgm:pt modelId="{AA56EF54-6DE8-40E0-804D-DE6D83ACC874}" type="parTrans" cxnId="{636D42EB-4AC1-44CF-8EBE-4B6D56A3C45E}">
      <dgm:prSet/>
      <dgm:spPr/>
      <dgm:t>
        <a:bodyPr/>
        <a:lstStyle/>
        <a:p>
          <a:endParaRPr lang="en-US"/>
        </a:p>
      </dgm:t>
    </dgm:pt>
    <dgm:pt modelId="{DEF945FB-F8D2-4221-AB07-934E5F8477CB}" type="sibTrans" cxnId="{636D42EB-4AC1-44CF-8EBE-4B6D56A3C45E}">
      <dgm:prSet/>
      <dgm:spPr/>
      <dgm:t>
        <a:bodyPr/>
        <a:lstStyle/>
        <a:p>
          <a:endParaRPr lang="en-US"/>
        </a:p>
      </dgm:t>
    </dgm:pt>
    <dgm:pt modelId="{DE48ED1F-A64B-436A-ADDC-3C4862597503}">
      <dgm:prSet/>
      <dgm:spPr/>
      <dgm:t>
        <a:bodyPr/>
        <a:lstStyle/>
        <a:p>
          <a:r>
            <a:rPr lang="en-US"/>
            <a:t>Services are commissioned by local authorities and the NHS within an integrated care framework (Aujla et al., 2023).</a:t>
          </a:r>
        </a:p>
      </dgm:t>
    </dgm:pt>
    <dgm:pt modelId="{3CBF1D4D-F27D-4B2A-A2B5-221805AFE256}" type="parTrans" cxnId="{30A6ECE0-BE0F-40DB-8EE4-6B50ED098E68}">
      <dgm:prSet/>
      <dgm:spPr/>
      <dgm:t>
        <a:bodyPr/>
        <a:lstStyle/>
        <a:p>
          <a:endParaRPr lang="en-US"/>
        </a:p>
      </dgm:t>
    </dgm:pt>
    <dgm:pt modelId="{198D540D-12AF-4B9E-87A4-34D057CFBA84}" type="sibTrans" cxnId="{30A6ECE0-BE0F-40DB-8EE4-6B50ED098E68}">
      <dgm:prSet/>
      <dgm:spPr/>
      <dgm:t>
        <a:bodyPr/>
        <a:lstStyle/>
        <a:p>
          <a:endParaRPr lang="en-US"/>
        </a:p>
      </dgm:t>
    </dgm:pt>
    <dgm:pt modelId="{36D02B8F-EFB2-4A37-9454-F4795783705A}">
      <dgm:prSet/>
      <dgm:spPr/>
      <dgm:t>
        <a:bodyPr/>
        <a:lstStyle/>
        <a:p>
          <a:r>
            <a:rPr lang="en-US"/>
            <a:t>The aim is to maintain independence, prevent deterioration, and reduce avoidable hospital admissions.</a:t>
          </a:r>
        </a:p>
      </dgm:t>
    </dgm:pt>
    <dgm:pt modelId="{3FAFBB32-6225-4BA5-B8BC-F199D5ED9BC3}" type="parTrans" cxnId="{5E8694D7-6AE7-4D34-9170-BE90717FCA66}">
      <dgm:prSet/>
      <dgm:spPr/>
      <dgm:t>
        <a:bodyPr/>
        <a:lstStyle/>
        <a:p>
          <a:endParaRPr lang="en-US"/>
        </a:p>
      </dgm:t>
    </dgm:pt>
    <dgm:pt modelId="{7B3223FE-C300-4A04-8977-741E5A979EA4}" type="sibTrans" cxnId="{5E8694D7-6AE7-4D34-9170-BE90717FCA66}">
      <dgm:prSet/>
      <dgm:spPr/>
      <dgm:t>
        <a:bodyPr/>
        <a:lstStyle/>
        <a:p>
          <a:endParaRPr lang="en-US"/>
        </a:p>
      </dgm:t>
    </dgm:pt>
    <dgm:pt modelId="{85F50925-1307-48C7-BD38-7AE2A22B1064}">
      <dgm:prSet/>
      <dgm:spPr/>
      <dgm:t>
        <a:bodyPr/>
        <a:lstStyle/>
        <a:p>
          <a:r>
            <a:rPr lang="en-US"/>
            <a:t>Availability and quality of services vary significantly between regions and local authorities.</a:t>
          </a:r>
        </a:p>
      </dgm:t>
    </dgm:pt>
    <dgm:pt modelId="{D5B2D8C0-6971-4B3A-9AD8-02CD293AEB36}" type="parTrans" cxnId="{341DC100-3E01-4063-9476-4FA3242FF7BA}">
      <dgm:prSet/>
      <dgm:spPr/>
      <dgm:t>
        <a:bodyPr/>
        <a:lstStyle/>
        <a:p>
          <a:endParaRPr lang="en-US"/>
        </a:p>
      </dgm:t>
    </dgm:pt>
    <dgm:pt modelId="{5B05D363-2722-424D-890D-C0019AA429DE}" type="sibTrans" cxnId="{341DC100-3E01-4063-9476-4FA3242FF7BA}">
      <dgm:prSet/>
      <dgm:spPr/>
      <dgm:t>
        <a:bodyPr/>
        <a:lstStyle/>
        <a:p>
          <a:endParaRPr lang="en-US"/>
        </a:p>
      </dgm:t>
    </dgm:pt>
    <dgm:pt modelId="{57094AE1-DA9D-4A5D-A86D-7A100B75E76F}" type="pres">
      <dgm:prSet presAssocID="{633AE27D-5509-41F4-823E-0712A6CB4435}" presName="vert0" presStyleCnt="0">
        <dgm:presLayoutVars>
          <dgm:dir/>
          <dgm:animOne val="branch"/>
          <dgm:animLvl val="lvl"/>
        </dgm:presLayoutVars>
      </dgm:prSet>
      <dgm:spPr/>
    </dgm:pt>
    <dgm:pt modelId="{F8A4BADB-9177-4BC9-AB62-FD224B873DE2}" type="pres">
      <dgm:prSet presAssocID="{567FB323-BB2C-4D84-83EA-B1490534C58B}" presName="thickLine" presStyleLbl="alignNode1" presStyleIdx="0" presStyleCnt="5"/>
      <dgm:spPr/>
    </dgm:pt>
    <dgm:pt modelId="{5903D8F6-70B9-49E7-B609-CAE74EE851F2}" type="pres">
      <dgm:prSet presAssocID="{567FB323-BB2C-4D84-83EA-B1490534C58B}" presName="horz1" presStyleCnt="0"/>
      <dgm:spPr/>
    </dgm:pt>
    <dgm:pt modelId="{C97E6A0A-3229-4B16-885E-D6ED6F018AB8}" type="pres">
      <dgm:prSet presAssocID="{567FB323-BB2C-4D84-83EA-B1490534C58B}" presName="tx1" presStyleLbl="revTx" presStyleIdx="0" presStyleCnt="5"/>
      <dgm:spPr/>
    </dgm:pt>
    <dgm:pt modelId="{AF47E7EB-1C64-46AB-BAAD-C5A93990B366}" type="pres">
      <dgm:prSet presAssocID="{567FB323-BB2C-4D84-83EA-B1490534C58B}" presName="vert1" presStyleCnt="0"/>
      <dgm:spPr/>
    </dgm:pt>
    <dgm:pt modelId="{451FCA26-6C13-41E1-9FE8-78EF15B7CEE2}" type="pres">
      <dgm:prSet presAssocID="{368BB9DA-D5C7-4096-A5B2-874B678EEF36}" presName="thickLine" presStyleLbl="alignNode1" presStyleIdx="1" presStyleCnt="5"/>
      <dgm:spPr/>
    </dgm:pt>
    <dgm:pt modelId="{FBAD444F-B78B-4ED9-94FA-6E4A0B51EA42}" type="pres">
      <dgm:prSet presAssocID="{368BB9DA-D5C7-4096-A5B2-874B678EEF36}" presName="horz1" presStyleCnt="0"/>
      <dgm:spPr/>
    </dgm:pt>
    <dgm:pt modelId="{5DA04BD0-525D-4917-BEB5-D62A23658FB7}" type="pres">
      <dgm:prSet presAssocID="{368BB9DA-D5C7-4096-A5B2-874B678EEF36}" presName="tx1" presStyleLbl="revTx" presStyleIdx="1" presStyleCnt="5"/>
      <dgm:spPr/>
    </dgm:pt>
    <dgm:pt modelId="{BFA5C324-C31E-42C8-8D2F-3FA4920DBA5D}" type="pres">
      <dgm:prSet presAssocID="{368BB9DA-D5C7-4096-A5B2-874B678EEF36}" presName="vert1" presStyleCnt="0"/>
      <dgm:spPr/>
    </dgm:pt>
    <dgm:pt modelId="{65D60915-4CBB-4A6C-8548-B7660071DCA0}" type="pres">
      <dgm:prSet presAssocID="{DE48ED1F-A64B-436A-ADDC-3C4862597503}" presName="thickLine" presStyleLbl="alignNode1" presStyleIdx="2" presStyleCnt="5"/>
      <dgm:spPr/>
    </dgm:pt>
    <dgm:pt modelId="{78CD576C-70A0-4E49-8044-6CF5EDD05784}" type="pres">
      <dgm:prSet presAssocID="{DE48ED1F-A64B-436A-ADDC-3C4862597503}" presName="horz1" presStyleCnt="0"/>
      <dgm:spPr/>
    </dgm:pt>
    <dgm:pt modelId="{24C1273A-AD18-43A2-9285-B8D3F3653788}" type="pres">
      <dgm:prSet presAssocID="{DE48ED1F-A64B-436A-ADDC-3C4862597503}" presName="tx1" presStyleLbl="revTx" presStyleIdx="2" presStyleCnt="5"/>
      <dgm:spPr/>
    </dgm:pt>
    <dgm:pt modelId="{D199641B-2305-4590-9521-3FB2EC4EC4D2}" type="pres">
      <dgm:prSet presAssocID="{DE48ED1F-A64B-436A-ADDC-3C4862597503}" presName="vert1" presStyleCnt="0"/>
      <dgm:spPr/>
    </dgm:pt>
    <dgm:pt modelId="{3DFB8C82-27C0-4F2C-82C5-EE0C5F168531}" type="pres">
      <dgm:prSet presAssocID="{36D02B8F-EFB2-4A37-9454-F4795783705A}" presName="thickLine" presStyleLbl="alignNode1" presStyleIdx="3" presStyleCnt="5"/>
      <dgm:spPr/>
    </dgm:pt>
    <dgm:pt modelId="{F8E83708-79DF-4A72-B10A-71029E5FE133}" type="pres">
      <dgm:prSet presAssocID="{36D02B8F-EFB2-4A37-9454-F4795783705A}" presName="horz1" presStyleCnt="0"/>
      <dgm:spPr/>
    </dgm:pt>
    <dgm:pt modelId="{77B18126-C681-471F-9C16-5F3D8E34196C}" type="pres">
      <dgm:prSet presAssocID="{36D02B8F-EFB2-4A37-9454-F4795783705A}" presName="tx1" presStyleLbl="revTx" presStyleIdx="3" presStyleCnt="5"/>
      <dgm:spPr/>
    </dgm:pt>
    <dgm:pt modelId="{96C146D5-F8CA-4455-9FD9-D8F84B21209C}" type="pres">
      <dgm:prSet presAssocID="{36D02B8F-EFB2-4A37-9454-F4795783705A}" presName="vert1" presStyleCnt="0"/>
      <dgm:spPr/>
    </dgm:pt>
    <dgm:pt modelId="{D693F94A-B42F-4A73-BE2C-1026804689D6}" type="pres">
      <dgm:prSet presAssocID="{85F50925-1307-48C7-BD38-7AE2A22B1064}" presName="thickLine" presStyleLbl="alignNode1" presStyleIdx="4" presStyleCnt="5"/>
      <dgm:spPr/>
    </dgm:pt>
    <dgm:pt modelId="{01908678-C974-414F-98DF-A7A35E348F62}" type="pres">
      <dgm:prSet presAssocID="{85F50925-1307-48C7-BD38-7AE2A22B1064}" presName="horz1" presStyleCnt="0"/>
      <dgm:spPr/>
    </dgm:pt>
    <dgm:pt modelId="{CBA01F5D-DF9D-45E6-AD7C-27A8E242AAC5}" type="pres">
      <dgm:prSet presAssocID="{85F50925-1307-48C7-BD38-7AE2A22B1064}" presName="tx1" presStyleLbl="revTx" presStyleIdx="4" presStyleCnt="5"/>
      <dgm:spPr/>
    </dgm:pt>
    <dgm:pt modelId="{F80B3846-BA90-44BC-A607-80686032F5B9}" type="pres">
      <dgm:prSet presAssocID="{85F50925-1307-48C7-BD38-7AE2A22B1064}" presName="vert1" presStyleCnt="0"/>
      <dgm:spPr/>
    </dgm:pt>
  </dgm:ptLst>
  <dgm:cxnLst>
    <dgm:cxn modelId="{341DC100-3E01-4063-9476-4FA3242FF7BA}" srcId="{633AE27D-5509-41F4-823E-0712A6CB4435}" destId="{85F50925-1307-48C7-BD38-7AE2A22B1064}" srcOrd="4" destOrd="0" parTransId="{D5B2D8C0-6971-4B3A-9AD8-02CD293AEB36}" sibTransId="{5B05D363-2722-424D-890D-C0019AA429DE}"/>
    <dgm:cxn modelId="{C29A9D12-DC89-4334-8D41-A4CD1CA3168B}" type="presOf" srcId="{567FB323-BB2C-4D84-83EA-B1490534C58B}" destId="{C97E6A0A-3229-4B16-885E-D6ED6F018AB8}" srcOrd="0" destOrd="0" presId="urn:microsoft.com/office/officeart/2008/layout/LinedList"/>
    <dgm:cxn modelId="{70241761-EE50-4023-BCB5-E089D36CB38F}" type="presOf" srcId="{DE48ED1F-A64B-436A-ADDC-3C4862597503}" destId="{24C1273A-AD18-43A2-9285-B8D3F3653788}" srcOrd="0" destOrd="0" presId="urn:microsoft.com/office/officeart/2008/layout/LinedList"/>
    <dgm:cxn modelId="{7084C69A-82AC-4335-8015-6493D583766B}" type="presOf" srcId="{36D02B8F-EFB2-4A37-9454-F4795783705A}" destId="{77B18126-C681-471F-9C16-5F3D8E34196C}" srcOrd="0" destOrd="0" presId="urn:microsoft.com/office/officeart/2008/layout/LinedList"/>
    <dgm:cxn modelId="{6880D4A1-5E77-4A86-97F4-B95A9B249DC6}" type="presOf" srcId="{85F50925-1307-48C7-BD38-7AE2A22B1064}" destId="{CBA01F5D-DF9D-45E6-AD7C-27A8E242AAC5}" srcOrd="0" destOrd="0" presId="urn:microsoft.com/office/officeart/2008/layout/LinedList"/>
    <dgm:cxn modelId="{B7EC2FB7-9340-48D4-8667-61DB370C2F27}" type="presOf" srcId="{633AE27D-5509-41F4-823E-0712A6CB4435}" destId="{57094AE1-DA9D-4A5D-A86D-7A100B75E76F}" srcOrd="0" destOrd="0" presId="urn:microsoft.com/office/officeart/2008/layout/LinedList"/>
    <dgm:cxn modelId="{5B52D9C9-6EAE-4E9A-96A8-F96E65D80FE3}" srcId="{633AE27D-5509-41F4-823E-0712A6CB4435}" destId="{567FB323-BB2C-4D84-83EA-B1490534C58B}" srcOrd="0" destOrd="0" parTransId="{2784CA6F-6B2F-442D-9C5A-BB40EABAE0CF}" sibTransId="{CDE2D815-7085-4A1C-ADA6-12FB5F8F39F5}"/>
    <dgm:cxn modelId="{5E8694D7-6AE7-4D34-9170-BE90717FCA66}" srcId="{633AE27D-5509-41F4-823E-0712A6CB4435}" destId="{36D02B8F-EFB2-4A37-9454-F4795783705A}" srcOrd="3" destOrd="0" parTransId="{3FAFBB32-6225-4BA5-B8BC-F199D5ED9BC3}" sibTransId="{7B3223FE-C300-4A04-8977-741E5A979EA4}"/>
    <dgm:cxn modelId="{30A6ECE0-BE0F-40DB-8EE4-6B50ED098E68}" srcId="{633AE27D-5509-41F4-823E-0712A6CB4435}" destId="{DE48ED1F-A64B-436A-ADDC-3C4862597503}" srcOrd="2" destOrd="0" parTransId="{3CBF1D4D-F27D-4B2A-A2B5-221805AFE256}" sibTransId="{198D540D-12AF-4B9E-87A4-34D057CFBA84}"/>
    <dgm:cxn modelId="{E42C62E2-31DF-41AA-9DAB-4F80EA5A09B9}" type="presOf" srcId="{368BB9DA-D5C7-4096-A5B2-874B678EEF36}" destId="{5DA04BD0-525D-4917-BEB5-D62A23658FB7}" srcOrd="0" destOrd="0" presId="urn:microsoft.com/office/officeart/2008/layout/LinedList"/>
    <dgm:cxn modelId="{636D42EB-4AC1-44CF-8EBE-4B6D56A3C45E}" srcId="{633AE27D-5509-41F4-823E-0712A6CB4435}" destId="{368BB9DA-D5C7-4096-A5B2-874B678EEF36}" srcOrd="1" destOrd="0" parTransId="{AA56EF54-6DE8-40E0-804D-DE6D83ACC874}" sibTransId="{DEF945FB-F8D2-4221-AB07-934E5F8477CB}"/>
    <dgm:cxn modelId="{004AB7F6-07FA-48A3-A6EC-DFCB7061144C}" type="presParOf" srcId="{57094AE1-DA9D-4A5D-A86D-7A100B75E76F}" destId="{F8A4BADB-9177-4BC9-AB62-FD224B873DE2}" srcOrd="0" destOrd="0" presId="urn:microsoft.com/office/officeart/2008/layout/LinedList"/>
    <dgm:cxn modelId="{263CF55B-35E3-41A8-B1E8-F7E3D36B80E7}" type="presParOf" srcId="{57094AE1-DA9D-4A5D-A86D-7A100B75E76F}" destId="{5903D8F6-70B9-49E7-B609-CAE74EE851F2}" srcOrd="1" destOrd="0" presId="urn:microsoft.com/office/officeart/2008/layout/LinedList"/>
    <dgm:cxn modelId="{ACF72E2B-65BD-4277-88EB-105511D32ECC}" type="presParOf" srcId="{5903D8F6-70B9-49E7-B609-CAE74EE851F2}" destId="{C97E6A0A-3229-4B16-885E-D6ED6F018AB8}" srcOrd="0" destOrd="0" presId="urn:microsoft.com/office/officeart/2008/layout/LinedList"/>
    <dgm:cxn modelId="{839F80D6-221E-4AB3-95EB-566406EEA310}" type="presParOf" srcId="{5903D8F6-70B9-49E7-B609-CAE74EE851F2}" destId="{AF47E7EB-1C64-46AB-BAAD-C5A93990B366}" srcOrd="1" destOrd="0" presId="urn:microsoft.com/office/officeart/2008/layout/LinedList"/>
    <dgm:cxn modelId="{756435AC-6B37-4EC5-89B6-E373C72E8F22}" type="presParOf" srcId="{57094AE1-DA9D-4A5D-A86D-7A100B75E76F}" destId="{451FCA26-6C13-41E1-9FE8-78EF15B7CEE2}" srcOrd="2" destOrd="0" presId="urn:microsoft.com/office/officeart/2008/layout/LinedList"/>
    <dgm:cxn modelId="{D00C2914-A98A-4D71-BF57-5F1AF18FE2D7}" type="presParOf" srcId="{57094AE1-DA9D-4A5D-A86D-7A100B75E76F}" destId="{FBAD444F-B78B-4ED9-94FA-6E4A0B51EA42}" srcOrd="3" destOrd="0" presId="urn:microsoft.com/office/officeart/2008/layout/LinedList"/>
    <dgm:cxn modelId="{07DF8458-E7AC-42B4-9CBF-7D11BADEA001}" type="presParOf" srcId="{FBAD444F-B78B-4ED9-94FA-6E4A0B51EA42}" destId="{5DA04BD0-525D-4917-BEB5-D62A23658FB7}" srcOrd="0" destOrd="0" presId="urn:microsoft.com/office/officeart/2008/layout/LinedList"/>
    <dgm:cxn modelId="{0D6ABE65-4167-4251-9B5A-2D04537B7EAA}" type="presParOf" srcId="{FBAD444F-B78B-4ED9-94FA-6E4A0B51EA42}" destId="{BFA5C324-C31E-42C8-8D2F-3FA4920DBA5D}" srcOrd="1" destOrd="0" presId="urn:microsoft.com/office/officeart/2008/layout/LinedList"/>
    <dgm:cxn modelId="{4A9D9F70-B8A9-45F2-9D94-39E4332977CC}" type="presParOf" srcId="{57094AE1-DA9D-4A5D-A86D-7A100B75E76F}" destId="{65D60915-4CBB-4A6C-8548-B7660071DCA0}" srcOrd="4" destOrd="0" presId="urn:microsoft.com/office/officeart/2008/layout/LinedList"/>
    <dgm:cxn modelId="{C506B0D1-6709-411C-974E-B97768834A7A}" type="presParOf" srcId="{57094AE1-DA9D-4A5D-A86D-7A100B75E76F}" destId="{78CD576C-70A0-4E49-8044-6CF5EDD05784}" srcOrd="5" destOrd="0" presId="urn:microsoft.com/office/officeart/2008/layout/LinedList"/>
    <dgm:cxn modelId="{974E92B7-F1D3-416B-9B45-B729F2BCDEBA}" type="presParOf" srcId="{78CD576C-70A0-4E49-8044-6CF5EDD05784}" destId="{24C1273A-AD18-43A2-9285-B8D3F3653788}" srcOrd="0" destOrd="0" presId="urn:microsoft.com/office/officeart/2008/layout/LinedList"/>
    <dgm:cxn modelId="{5E091A8F-40E4-4B33-9934-69C746797427}" type="presParOf" srcId="{78CD576C-70A0-4E49-8044-6CF5EDD05784}" destId="{D199641B-2305-4590-9521-3FB2EC4EC4D2}" srcOrd="1" destOrd="0" presId="urn:microsoft.com/office/officeart/2008/layout/LinedList"/>
    <dgm:cxn modelId="{A850098D-32F2-4B8E-8294-5624B470B181}" type="presParOf" srcId="{57094AE1-DA9D-4A5D-A86D-7A100B75E76F}" destId="{3DFB8C82-27C0-4F2C-82C5-EE0C5F168531}" srcOrd="6" destOrd="0" presId="urn:microsoft.com/office/officeart/2008/layout/LinedList"/>
    <dgm:cxn modelId="{8C8BACCA-1182-48E6-BAD4-8D3525BB1084}" type="presParOf" srcId="{57094AE1-DA9D-4A5D-A86D-7A100B75E76F}" destId="{F8E83708-79DF-4A72-B10A-71029E5FE133}" srcOrd="7" destOrd="0" presId="urn:microsoft.com/office/officeart/2008/layout/LinedList"/>
    <dgm:cxn modelId="{3B86FFD4-C2C2-46C9-B2FD-03FA16B4FD28}" type="presParOf" srcId="{F8E83708-79DF-4A72-B10A-71029E5FE133}" destId="{77B18126-C681-471F-9C16-5F3D8E34196C}" srcOrd="0" destOrd="0" presId="urn:microsoft.com/office/officeart/2008/layout/LinedList"/>
    <dgm:cxn modelId="{77E133C8-42BF-47C2-AD9E-A78F366DD3C7}" type="presParOf" srcId="{F8E83708-79DF-4A72-B10A-71029E5FE133}" destId="{96C146D5-F8CA-4455-9FD9-D8F84B21209C}" srcOrd="1" destOrd="0" presId="urn:microsoft.com/office/officeart/2008/layout/LinedList"/>
    <dgm:cxn modelId="{E8795DB5-D95D-4F69-A8E4-B4F6C6369C72}" type="presParOf" srcId="{57094AE1-DA9D-4A5D-A86D-7A100B75E76F}" destId="{D693F94A-B42F-4A73-BE2C-1026804689D6}" srcOrd="8" destOrd="0" presId="urn:microsoft.com/office/officeart/2008/layout/LinedList"/>
    <dgm:cxn modelId="{2B264325-20B4-456B-AD0E-2CB9F10859E9}" type="presParOf" srcId="{57094AE1-DA9D-4A5D-A86D-7A100B75E76F}" destId="{01908678-C974-414F-98DF-A7A35E348F62}" srcOrd="9" destOrd="0" presId="urn:microsoft.com/office/officeart/2008/layout/LinedList"/>
    <dgm:cxn modelId="{CF549862-6E50-4473-BFE6-7712D1A4AA3A}" type="presParOf" srcId="{01908678-C974-414F-98DF-A7A35E348F62}" destId="{CBA01F5D-DF9D-45E6-AD7C-27A8E242AAC5}" srcOrd="0" destOrd="0" presId="urn:microsoft.com/office/officeart/2008/layout/LinedList"/>
    <dgm:cxn modelId="{5483680C-F401-4D13-881B-C877A30BC644}" type="presParOf" srcId="{01908678-C974-414F-98DF-A7A35E348F62}" destId="{F80B3846-BA90-44BC-A607-80686032F5B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14E26C6-95E3-4AA3-862E-D358876214D8}" type="doc">
      <dgm:prSet loTypeId="urn:microsoft.com/office/officeart/2005/8/layout/hierarchy4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37FB88-F22B-4E4E-9FA2-567016591205}">
      <dgm:prSet/>
      <dgm:spPr/>
      <dgm:t>
        <a:bodyPr/>
        <a:lstStyle/>
        <a:p>
          <a:r>
            <a:rPr lang="en-US"/>
            <a:t>Domiciliary care enables older people to remain living independently in their own homes (National Institute on Aging, 2023).</a:t>
          </a:r>
        </a:p>
      </dgm:t>
    </dgm:pt>
    <dgm:pt modelId="{3AD7E71D-6272-4F60-9185-73A5ED4CBF9A}" type="parTrans" cxnId="{E6BFA17B-82A9-43C5-BF12-27B776B42E9D}">
      <dgm:prSet/>
      <dgm:spPr/>
      <dgm:t>
        <a:bodyPr/>
        <a:lstStyle/>
        <a:p>
          <a:endParaRPr lang="en-US"/>
        </a:p>
      </dgm:t>
    </dgm:pt>
    <dgm:pt modelId="{6EF78A69-1D4D-42D5-AEBD-02FE9ABD53B0}" type="sibTrans" cxnId="{E6BFA17B-82A9-43C5-BF12-27B776B42E9D}">
      <dgm:prSet/>
      <dgm:spPr/>
      <dgm:t>
        <a:bodyPr/>
        <a:lstStyle/>
        <a:p>
          <a:endParaRPr lang="en-US"/>
        </a:p>
      </dgm:t>
    </dgm:pt>
    <dgm:pt modelId="{6E71CB48-6373-414D-9298-06889CC57661}">
      <dgm:prSet/>
      <dgm:spPr/>
      <dgm:t>
        <a:bodyPr/>
        <a:lstStyle/>
        <a:p>
          <a:r>
            <a:rPr lang="en-US"/>
            <a:t>Support commonly includes personal care, medication prompts, and assistance with daily activities.</a:t>
          </a:r>
        </a:p>
      </dgm:t>
    </dgm:pt>
    <dgm:pt modelId="{77E09745-A5C5-4086-894C-6A6BCD82FBF5}" type="parTrans" cxnId="{B6269180-4DBB-4031-A10F-78988A4FF532}">
      <dgm:prSet/>
      <dgm:spPr/>
      <dgm:t>
        <a:bodyPr/>
        <a:lstStyle/>
        <a:p>
          <a:endParaRPr lang="en-US"/>
        </a:p>
      </dgm:t>
    </dgm:pt>
    <dgm:pt modelId="{4994C491-BB93-4DEB-BC06-EA85DBB9550A}" type="sibTrans" cxnId="{B6269180-4DBB-4031-A10F-78988A4FF532}">
      <dgm:prSet/>
      <dgm:spPr/>
      <dgm:t>
        <a:bodyPr/>
        <a:lstStyle/>
        <a:p>
          <a:endParaRPr lang="en-US"/>
        </a:p>
      </dgm:t>
    </dgm:pt>
    <dgm:pt modelId="{4C837151-8230-4E63-8E04-11AA6EC43F51}">
      <dgm:prSet/>
      <dgm:spPr/>
      <dgm:t>
        <a:bodyPr/>
        <a:lstStyle/>
        <a:p>
          <a:r>
            <a:rPr lang="en-US"/>
            <a:t>Home-based care promotes dignity, autonomy, and continuity of familiar routines.</a:t>
          </a:r>
        </a:p>
      </dgm:t>
    </dgm:pt>
    <dgm:pt modelId="{7648701C-8CA3-4DB8-9093-551DEED3F561}" type="parTrans" cxnId="{7001B3C6-902D-4DC8-A049-45DB63849CFF}">
      <dgm:prSet/>
      <dgm:spPr/>
      <dgm:t>
        <a:bodyPr/>
        <a:lstStyle/>
        <a:p>
          <a:endParaRPr lang="en-US"/>
        </a:p>
      </dgm:t>
    </dgm:pt>
    <dgm:pt modelId="{4C0ED99A-1925-4D8A-9D1A-8BEA32C115DB}" type="sibTrans" cxnId="{7001B3C6-902D-4DC8-A049-45DB63849CFF}">
      <dgm:prSet/>
      <dgm:spPr/>
      <dgm:t>
        <a:bodyPr/>
        <a:lstStyle/>
        <a:p>
          <a:endParaRPr lang="en-US"/>
        </a:p>
      </dgm:t>
    </dgm:pt>
    <dgm:pt modelId="{1BA741A2-148D-43A4-BB15-EF19E6631F8C}">
      <dgm:prSet/>
      <dgm:spPr/>
      <dgm:t>
        <a:bodyPr/>
        <a:lstStyle/>
        <a:p>
          <a:r>
            <a:rPr lang="en-US"/>
            <a:t>Workforce shortages and short visit times can limit meaningful care delivery.</a:t>
          </a:r>
        </a:p>
      </dgm:t>
    </dgm:pt>
    <dgm:pt modelId="{2BBBD50B-EA3C-4154-B53F-8A9CC001D99E}" type="parTrans" cxnId="{6B256012-A319-40C9-B633-A1B934B0E3AB}">
      <dgm:prSet/>
      <dgm:spPr/>
      <dgm:t>
        <a:bodyPr/>
        <a:lstStyle/>
        <a:p>
          <a:endParaRPr lang="en-US"/>
        </a:p>
      </dgm:t>
    </dgm:pt>
    <dgm:pt modelId="{2B7C8016-F80A-4C53-918C-87772B36E59C}" type="sibTrans" cxnId="{6B256012-A319-40C9-B633-A1B934B0E3AB}">
      <dgm:prSet/>
      <dgm:spPr/>
      <dgm:t>
        <a:bodyPr/>
        <a:lstStyle/>
        <a:p>
          <a:endParaRPr lang="en-US"/>
        </a:p>
      </dgm:t>
    </dgm:pt>
    <dgm:pt modelId="{9E73B664-8529-43A9-82EF-1A2AF48D0180}">
      <dgm:prSet/>
      <dgm:spPr/>
      <dgm:t>
        <a:bodyPr/>
        <a:lstStyle/>
        <a:p>
          <a:r>
            <a:rPr lang="en-US"/>
            <a:t>Inconsistent commissioning practices affect continuity and personalised care planning.</a:t>
          </a:r>
        </a:p>
      </dgm:t>
    </dgm:pt>
    <dgm:pt modelId="{1A8DDC06-687A-40C5-8EA7-C0B115B20A75}" type="parTrans" cxnId="{1F08C075-CD83-4ED4-8697-F764C21AE95A}">
      <dgm:prSet/>
      <dgm:spPr/>
      <dgm:t>
        <a:bodyPr/>
        <a:lstStyle/>
        <a:p>
          <a:endParaRPr lang="en-US"/>
        </a:p>
      </dgm:t>
    </dgm:pt>
    <dgm:pt modelId="{0D991C05-F375-41DB-A793-EEB9CCD93924}" type="sibTrans" cxnId="{1F08C075-CD83-4ED4-8697-F764C21AE95A}">
      <dgm:prSet/>
      <dgm:spPr/>
      <dgm:t>
        <a:bodyPr/>
        <a:lstStyle/>
        <a:p>
          <a:endParaRPr lang="en-US"/>
        </a:p>
      </dgm:t>
    </dgm:pt>
    <dgm:pt modelId="{3579DD2E-155A-4921-8599-304F993F810A}" type="pres">
      <dgm:prSet presAssocID="{314E26C6-95E3-4AA3-862E-D358876214D8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1EC2A0E-71AA-4494-B730-A2DE5A87E44A}" type="pres">
      <dgm:prSet presAssocID="{3837FB88-F22B-4E4E-9FA2-567016591205}" presName="vertOne" presStyleCnt="0"/>
      <dgm:spPr/>
    </dgm:pt>
    <dgm:pt modelId="{91033A74-868D-4765-9FA6-664A9EE5C302}" type="pres">
      <dgm:prSet presAssocID="{3837FB88-F22B-4E4E-9FA2-567016591205}" presName="txOne" presStyleLbl="node0" presStyleIdx="0" presStyleCnt="5">
        <dgm:presLayoutVars>
          <dgm:chPref val="3"/>
        </dgm:presLayoutVars>
      </dgm:prSet>
      <dgm:spPr/>
    </dgm:pt>
    <dgm:pt modelId="{57FAE47C-6474-4973-A5D7-F811DD226968}" type="pres">
      <dgm:prSet presAssocID="{3837FB88-F22B-4E4E-9FA2-567016591205}" presName="horzOne" presStyleCnt="0"/>
      <dgm:spPr/>
    </dgm:pt>
    <dgm:pt modelId="{2368981F-5291-4062-AD70-954FD9F897E6}" type="pres">
      <dgm:prSet presAssocID="{6EF78A69-1D4D-42D5-AEBD-02FE9ABD53B0}" presName="sibSpaceOne" presStyleCnt="0"/>
      <dgm:spPr/>
    </dgm:pt>
    <dgm:pt modelId="{50E2CE39-9B90-41D4-B482-416674A806FE}" type="pres">
      <dgm:prSet presAssocID="{6E71CB48-6373-414D-9298-06889CC57661}" presName="vertOne" presStyleCnt="0"/>
      <dgm:spPr/>
    </dgm:pt>
    <dgm:pt modelId="{3C2DEF16-28E1-4C50-9598-1FB60815F4A0}" type="pres">
      <dgm:prSet presAssocID="{6E71CB48-6373-414D-9298-06889CC57661}" presName="txOne" presStyleLbl="node0" presStyleIdx="1" presStyleCnt="5">
        <dgm:presLayoutVars>
          <dgm:chPref val="3"/>
        </dgm:presLayoutVars>
      </dgm:prSet>
      <dgm:spPr/>
    </dgm:pt>
    <dgm:pt modelId="{74DEFCF3-FFCD-450E-98CE-7D6FE594C9B5}" type="pres">
      <dgm:prSet presAssocID="{6E71CB48-6373-414D-9298-06889CC57661}" presName="horzOne" presStyleCnt="0"/>
      <dgm:spPr/>
    </dgm:pt>
    <dgm:pt modelId="{79499061-44D2-4C1C-BF79-5FAE00EC7F1B}" type="pres">
      <dgm:prSet presAssocID="{4994C491-BB93-4DEB-BC06-EA85DBB9550A}" presName="sibSpaceOne" presStyleCnt="0"/>
      <dgm:spPr/>
    </dgm:pt>
    <dgm:pt modelId="{3109DCB5-6E70-4C49-9B76-62145CEC03F1}" type="pres">
      <dgm:prSet presAssocID="{4C837151-8230-4E63-8E04-11AA6EC43F51}" presName="vertOne" presStyleCnt="0"/>
      <dgm:spPr/>
    </dgm:pt>
    <dgm:pt modelId="{FCA20121-3D1A-47C8-A2DE-68F230CB8997}" type="pres">
      <dgm:prSet presAssocID="{4C837151-8230-4E63-8E04-11AA6EC43F51}" presName="txOne" presStyleLbl="node0" presStyleIdx="2" presStyleCnt="5">
        <dgm:presLayoutVars>
          <dgm:chPref val="3"/>
        </dgm:presLayoutVars>
      </dgm:prSet>
      <dgm:spPr/>
    </dgm:pt>
    <dgm:pt modelId="{93070441-8A07-45D7-8BF9-F371C7516CEF}" type="pres">
      <dgm:prSet presAssocID="{4C837151-8230-4E63-8E04-11AA6EC43F51}" presName="horzOne" presStyleCnt="0"/>
      <dgm:spPr/>
    </dgm:pt>
    <dgm:pt modelId="{7BCCDE63-91AF-4457-A5F0-3C859CF22B44}" type="pres">
      <dgm:prSet presAssocID="{4C0ED99A-1925-4D8A-9D1A-8BEA32C115DB}" presName="sibSpaceOne" presStyleCnt="0"/>
      <dgm:spPr/>
    </dgm:pt>
    <dgm:pt modelId="{7D897B7A-C41A-461C-984E-93A5D5016FDE}" type="pres">
      <dgm:prSet presAssocID="{1BA741A2-148D-43A4-BB15-EF19E6631F8C}" presName="vertOne" presStyleCnt="0"/>
      <dgm:spPr/>
    </dgm:pt>
    <dgm:pt modelId="{ACE6D01F-238A-41FF-8653-844F59E321E5}" type="pres">
      <dgm:prSet presAssocID="{1BA741A2-148D-43A4-BB15-EF19E6631F8C}" presName="txOne" presStyleLbl="node0" presStyleIdx="3" presStyleCnt="5">
        <dgm:presLayoutVars>
          <dgm:chPref val="3"/>
        </dgm:presLayoutVars>
      </dgm:prSet>
      <dgm:spPr/>
    </dgm:pt>
    <dgm:pt modelId="{A148D03C-F492-4AD7-ADA0-30022A95632C}" type="pres">
      <dgm:prSet presAssocID="{1BA741A2-148D-43A4-BB15-EF19E6631F8C}" presName="horzOne" presStyleCnt="0"/>
      <dgm:spPr/>
    </dgm:pt>
    <dgm:pt modelId="{4CBF7299-A120-43A2-A455-B837B63011B3}" type="pres">
      <dgm:prSet presAssocID="{2B7C8016-F80A-4C53-918C-87772B36E59C}" presName="sibSpaceOne" presStyleCnt="0"/>
      <dgm:spPr/>
    </dgm:pt>
    <dgm:pt modelId="{3694A43F-9F78-4389-9078-0DF814024ECD}" type="pres">
      <dgm:prSet presAssocID="{9E73B664-8529-43A9-82EF-1A2AF48D0180}" presName="vertOne" presStyleCnt="0"/>
      <dgm:spPr/>
    </dgm:pt>
    <dgm:pt modelId="{CEC6BBDB-B37C-4B85-9FB5-F1B60A1D5C61}" type="pres">
      <dgm:prSet presAssocID="{9E73B664-8529-43A9-82EF-1A2AF48D0180}" presName="txOne" presStyleLbl="node0" presStyleIdx="4" presStyleCnt="5">
        <dgm:presLayoutVars>
          <dgm:chPref val="3"/>
        </dgm:presLayoutVars>
      </dgm:prSet>
      <dgm:spPr/>
    </dgm:pt>
    <dgm:pt modelId="{AF931B67-AFD8-4249-A7DB-C020FAB89818}" type="pres">
      <dgm:prSet presAssocID="{9E73B664-8529-43A9-82EF-1A2AF48D0180}" presName="horzOne" presStyleCnt="0"/>
      <dgm:spPr/>
    </dgm:pt>
  </dgm:ptLst>
  <dgm:cxnLst>
    <dgm:cxn modelId="{6B256012-A319-40C9-B633-A1B934B0E3AB}" srcId="{314E26C6-95E3-4AA3-862E-D358876214D8}" destId="{1BA741A2-148D-43A4-BB15-EF19E6631F8C}" srcOrd="3" destOrd="0" parTransId="{2BBBD50B-EA3C-4154-B53F-8A9CC001D99E}" sibTransId="{2B7C8016-F80A-4C53-918C-87772B36E59C}"/>
    <dgm:cxn modelId="{213ACD29-0FD7-422E-A97A-1712877AA678}" type="presOf" srcId="{9E73B664-8529-43A9-82EF-1A2AF48D0180}" destId="{CEC6BBDB-B37C-4B85-9FB5-F1B60A1D5C61}" srcOrd="0" destOrd="0" presId="urn:microsoft.com/office/officeart/2005/8/layout/hierarchy4"/>
    <dgm:cxn modelId="{CB495561-F8DE-4478-A2FE-DCAFD0A0E2AB}" type="presOf" srcId="{4C837151-8230-4E63-8E04-11AA6EC43F51}" destId="{FCA20121-3D1A-47C8-A2DE-68F230CB8997}" srcOrd="0" destOrd="0" presId="urn:microsoft.com/office/officeart/2005/8/layout/hierarchy4"/>
    <dgm:cxn modelId="{0E4B6947-12FE-40EA-916A-7ECF80DE974E}" type="presOf" srcId="{1BA741A2-148D-43A4-BB15-EF19E6631F8C}" destId="{ACE6D01F-238A-41FF-8653-844F59E321E5}" srcOrd="0" destOrd="0" presId="urn:microsoft.com/office/officeart/2005/8/layout/hierarchy4"/>
    <dgm:cxn modelId="{1F08C075-CD83-4ED4-8697-F764C21AE95A}" srcId="{314E26C6-95E3-4AA3-862E-D358876214D8}" destId="{9E73B664-8529-43A9-82EF-1A2AF48D0180}" srcOrd="4" destOrd="0" parTransId="{1A8DDC06-687A-40C5-8EA7-C0B115B20A75}" sibTransId="{0D991C05-F375-41DB-A793-EEB9CCD93924}"/>
    <dgm:cxn modelId="{E6BFA17B-82A9-43C5-BF12-27B776B42E9D}" srcId="{314E26C6-95E3-4AA3-862E-D358876214D8}" destId="{3837FB88-F22B-4E4E-9FA2-567016591205}" srcOrd="0" destOrd="0" parTransId="{3AD7E71D-6272-4F60-9185-73A5ED4CBF9A}" sibTransId="{6EF78A69-1D4D-42D5-AEBD-02FE9ABD53B0}"/>
    <dgm:cxn modelId="{B6269180-4DBB-4031-A10F-78988A4FF532}" srcId="{314E26C6-95E3-4AA3-862E-D358876214D8}" destId="{6E71CB48-6373-414D-9298-06889CC57661}" srcOrd="1" destOrd="0" parTransId="{77E09745-A5C5-4086-894C-6A6BCD82FBF5}" sibTransId="{4994C491-BB93-4DEB-BC06-EA85DBB9550A}"/>
    <dgm:cxn modelId="{23007BAC-A3B9-4D3F-8457-C157DCEA7E61}" type="presOf" srcId="{314E26C6-95E3-4AA3-862E-D358876214D8}" destId="{3579DD2E-155A-4921-8599-304F993F810A}" srcOrd="0" destOrd="0" presId="urn:microsoft.com/office/officeart/2005/8/layout/hierarchy4"/>
    <dgm:cxn modelId="{503D7EB3-ECA2-484B-BC84-56E2E8D0EAA1}" type="presOf" srcId="{6E71CB48-6373-414D-9298-06889CC57661}" destId="{3C2DEF16-28E1-4C50-9598-1FB60815F4A0}" srcOrd="0" destOrd="0" presId="urn:microsoft.com/office/officeart/2005/8/layout/hierarchy4"/>
    <dgm:cxn modelId="{7001B3C6-902D-4DC8-A049-45DB63849CFF}" srcId="{314E26C6-95E3-4AA3-862E-D358876214D8}" destId="{4C837151-8230-4E63-8E04-11AA6EC43F51}" srcOrd="2" destOrd="0" parTransId="{7648701C-8CA3-4DB8-9093-551DEED3F561}" sibTransId="{4C0ED99A-1925-4D8A-9D1A-8BEA32C115DB}"/>
    <dgm:cxn modelId="{4D7BB0EF-717A-46F9-8CFE-63E249E70BE5}" type="presOf" srcId="{3837FB88-F22B-4E4E-9FA2-567016591205}" destId="{91033A74-868D-4765-9FA6-664A9EE5C302}" srcOrd="0" destOrd="0" presId="urn:microsoft.com/office/officeart/2005/8/layout/hierarchy4"/>
    <dgm:cxn modelId="{E224E929-67C9-4F44-96BE-020C0257F30B}" type="presParOf" srcId="{3579DD2E-155A-4921-8599-304F993F810A}" destId="{31EC2A0E-71AA-4494-B730-A2DE5A87E44A}" srcOrd="0" destOrd="0" presId="urn:microsoft.com/office/officeart/2005/8/layout/hierarchy4"/>
    <dgm:cxn modelId="{750B73A7-FC6A-4A5B-AF82-315E084B37BB}" type="presParOf" srcId="{31EC2A0E-71AA-4494-B730-A2DE5A87E44A}" destId="{91033A74-868D-4765-9FA6-664A9EE5C302}" srcOrd="0" destOrd="0" presId="urn:microsoft.com/office/officeart/2005/8/layout/hierarchy4"/>
    <dgm:cxn modelId="{3107FD83-FA80-416F-93BE-33276A7C8346}" type="presParOf" srcId="{31EC2A0E-71AA-4494-B730-A2DE5A87E44A}" destId="{57FAE47C-6474-4973-A5D7-F811DD226968}" srcOrd="1" destOrd="0" presId="urn:microsoft.com/office/officeart/2005/8/layout/hierarchy4"/>
    <dgm:cxn modelId="{2FD3F2FB-BE24-483E-ADA5-DC200D611944}" type="presParOf" srcId="{3579DD2E-155A-4921-8599-304F993F810A}" destId="{2368981F-5291-4062-AD70-954FD9F897E6}" srcOrd="1" destOrd="0" presId="urn:microsoft.com/office/officeart/2005/8/layout/hierarchy4"/>
    <dgm:cxn modelId="{D49ECC69-A693-40EC-9756-AF9EF61D1ED9}" type="presParOf" srcId="{3579DD2E-155A-4921-8599-304F993F810A}" destId="{50E2CE39-9B90-41D4-B482-416674A806FE}" srcOrd="2" destOrd="0" presId="urn:microsoft.com/office/officeart/2005/8/layout/hierarchy4"/>
    <dgm:cxn modelId="{11D5F93A-43AC-44F8-A8DB-A68CE837990B}" type="presParOf" srcId="{50E2CE39-9B90-41D4-B482-416674A806FE}" destId="{3C2DEF16-28E1-4C50-9598-1FB60815F4A0}" srcOrd="0" destOrd="0" presId="urn:microsoft.com/office/officeart/2005/8/layout/hierarchy4"/>
    <dgm:cxn modelId="{BB8C6BFA-2555-419F-B63D-274002A72651}" type="presParOf" srcId="{50E2CE39-9B90-41D4-B482-416674A806FE}" destId="{74DEFCF3-FFCD-450E-98CE-7D6FE594C9B5}" srcOrd="1" destOrd="0" presId="urn:microsoft.com/office/officeart/2005/8/layout/hierarchy4"/>
    <dgm:cxn modelId="{0801711A-DB45-4A0A-B5CB-3C5FAD09F13A}" type="presParOf" srcId="{3579DD2E-155A-4921-8599-304F993F810A}" destId="{79499061-44D2-4C1C-BF79-5FAE00EC7F1B}" srcOrd="3" destOrd="0" presId="urn:microsoft.com/office/officeart/2005/8/layout/hierarchy4"/>
    <dgm:cxn modelId="{0A409354-22BB-41C8-B34C-96B28C80EFCD}" type="presParOf" srcId="{3579DD2E-155A-4921-8599-304F993F810A}" destId="{3109DCB5-6E70-4C49-9B76-62145CEC03F1}" srcOrd="4" destOrd="0" presId="urn:microsoft.com/office/officeart/2005/8/layout/hierarchy4"/>
    <dgm:cxn modelId="{94B425C0-2842-46CA-8215-73218D5B42A8}" type="presParOf" srcId="{3109DCB5-6E70-4C49-9B76-62145CEC03F1}" destId="{FCA20121-3D1A-47C8-A2DE-68F230CB8997}" srcOrd="0" destOrd="0" presId="urn:microsoft.com/office/officeart/2005/8/layout/hierarchy4"/>
    <dgm:cxn modelId="{ADDFC387-A81B-4B06-84E3-C5D07ABEA574}" type="presParOf" srcId="{3109DCB5-6E70-4C49-9B76-62145CEC03F1}" destId="{93070441-8A07-45D7-8BF9-F371C7516CEF}" srcOrd="1" destOrd="0" presId="urn:microsoft.com/office/officeart/2005/8/layout/hierarchy4"/>
    <dgm:cxn modelId="{40A3FBF2-3687-4FFF-B02B-1DB073FF520C}" type="presParOf" srcId="{3579DD2E-155A-4921-8599-304F993F810A}" destId="{7BCCDE63-91AF-4457-A5F0-3C859CF22B44}" srcOrd="5" destOrd="0" presId="urn:microsoft.com/office/officeart/2005/8/layout/hierarchy4"/>
    <dgm:cxn modelId="{A7DFD79C-2E87-425E-B528-FB8C239EBEFF}" type="presParOf" srcId="{3579DD2E-155A-4921-8599-304F993F810A}" destId="{7D897B7A-C41A-461C-984E-93A5D5016FDE}" srcOrd="6" destOrd="0" presId="urn:microsoft.com/office/officeart/2005/8/layout/hierarchy4"/>
    <dgm:cxn modelId="{17DC7B1C-32D1-4FD8-9154-CB18367BEFBE}" type="presParOf" srcId="{7D897B7A-C41A-461C-984E-93A5D5016FDE}" destId="{ACE6D01F-238A-41FF-8653-844F59E321E5}" srcOrd="0" destOrd="0" presId="urn:microsoft.com/office/officeart/2005/8/layout/hierarchy4"/>
    <dgm:cxn modelId="{A32E9C04-CC96-4560-9052-0A877196B263}" type="presParOf" srcId="{7D897B7A-C41A-461C-984E-93A5D5016FDE}" destId="{A148D03C-F492-4AD7-ADA0-30022A95632C}" srcOrd="1" destOrd="0" presId="urn:microsoft.com/office/officeart/2005/8/layout/hierarchy4"/>
    <dgm:cxn modelId="{8364F4D5-9182-4E6B-A502-250E4A491F85}" type="presParOf" srcId="{3579DD2E-155A-4921-8599-304F993F810A}" destId="{4CBF7299-A120-43A2-A455-B837B63011B3}" srcOrd="7" destOrd="0" presId="urn:microsoft.com/office/officeart/2005/8/layout/hierarchy4"/>
    <dgm:cxn modelId="{0E393862-5ACD-469E-B74F-1584A752BB80}" type="presParOf" srcId="{3579DD2E-155A-4921-8599-304F993F810A}" destId="{3694A43F-9F78-4389-9078-0DF814024ECD}" srcOrd="8" destOrd="0" presId="urn:microsoft.com/office/officeart/2005/8/layout/hierarchy4"/>
    <dgm:cxn modelId="{4BE026B9-1C5C-4C45-9193-17E9F126A138}" type="presParOf" srcId="{3694A43F-9F78-4389-9078-0DF814024ECD}" destId="{CEC6BBDB-B37C-4B85-9FB5-F1B60A1D5C61}" srcOrd="0" destOrd="0" presId="urn:microsoft.com/office/officeart/2005/8/layout/hierarchy4"/>
    <dgm:cxn modelId="{F4D5AE06-126F-4ED3-BB81-53946D99483D}" type="presParOf" srcId="{3694A43F-9F78-4389-9078-0DF814024ECD}" destId="{AF931B67-AFD8-4249-A7DB-C020FAB89818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77A39AB-73DE-49B1-8813-6F8CA7AE1620}" type="doc">
      <dgm:prSet loTypeId="urn:microsoft.com/office/officeart/2008/layout/VerticalCircleList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CA45A8A9-B9F7-480C-9FEF-A0E14BFFFFCE}">
      <dgm:prSet/>
      <dgm:spPr/>
      <dgm:t>
        <a:bodyPr/>
        <a:lstStyle/>
        <a:p>
          <a:r>
            <a:rPr lang="en-US"/>
            <a:t>Residential and nursing care provide structured support for older people with complex needs (Moilanen et al., 2021).</a:t>
          </a:r>
        </a:p>
      </dgm:t>
    </dgm:pt>
    <dgm:pt modelId="{A58EBC6B-17E9-4EB3-9AF8-3C7C59C9E983}" type="parTrans" cxnId="{C95E8D43-E868-4843-8441-15AA66B790FF}">
      <dgm:prSet/>
      <dgm:spPr/>
      <dgm:t>
        <a:bodyPr/>
        <a:lstStyle/>
        <a:p>
          <a:endParaRPr lang="en-US"/>
        </a:p>
      </dgm:t>
    </dgm:pt>
    <dgm:pt modelId="{81D0C650-B447-4B2B-8ABA-CD44772422BE}" type="sibTrans" cxnId="{C95E8D43-E868-4843-8441-15AA66B790FF}">
      <dgm:prSet/>
      <dgm:spPr/>
      <dgm:t>
        <a:bodyPr/>
        <a:lstStyle/>
        <a:p>
          <a:endParaRPr lang="en-US"/>
        </a:p>
      </dgm:t>
    </dgm:pt>
    <dgm:pt modelId="{5F3F2F0D-B7FC-4E24-B728-3BA910233B87}">
      <dgm:prSet/>
      <dgm:spPr/>
      <dgm:t>
        <a:bodyPr/>
        <a:lstStyle/>
        <a:p>
          <a:r>
            <a:rPr lang="en-US"/>
            <a:t>These settings offer continuous supervision, clinical oversight, and access to multidisciplinary care.</a:t>
          </a:r>
        </a:p>
      </dgm:t>
    </dgm:pt>
    <dgm:pt modelId="{97A0F198-0837-404C-81EC-9332F65C8CD8}" type="parTrans" cxnId="{D72BD66F-81A0-43BD-9561-81933DF9F42B}">
      <dgm:prSet/>
      <dgm:spPr/>
      <dgm:t>
        <a:bodyPr/>
        <a:lstStyle/>
        <a:p>
          <a:endParaRPr lang="en-US"/>
        </a:p>
      </dgm:t>
    </dgm:pt>
    <dgm:pt modelId="{D05AEB77-B0A8-4463-BA19-90752B8890DB}" type="sibTrans" cxnId="{D72BD66F-81A0-43BD-9561-81933DF9F42B}">
      <dgm:prSet/>
      <dgm:spPr/>
      <dgm:t>
        <a:bodyPr/>
        <a:lstStyle/>
        <a:p>
          <a:endParaRPr lang="en-US"/>
        </a:p>
      </dgm:t>
    </dgm:pt>
    <dgm:pt modelId="{BCEEE37A-D604-469B-B4D0-183375E44A6B}">
      <dgm:prSet/>
      <dgm:spPr/>
      <dgm:t>
        <a:bodyPr/>
        <a:lstStyle/>
        <a:p>
          <a:r>
            <a:rPr lang="en-US"/>
            <a:t>They can improve safety and reduce risks associated with living alone.</a:t>
          </a:r>
        </a:p>
      </dgm:t>
    </dgm:pt>
    <dgm:pt modelId="{D4B905AD-69A7-4FAA-BBBD-A9797335240D}" type="parTrans" cxnId="{90CA2D0E-F01D-46C4-9E87-8B10954D9442}">
      <dgm:prSet/>
      <dgm:spPr/>
      <dgm:t>
        <a:bodyPr/>
        <a:lstStyle/>
        <a:p>
          <a:endParaRPr lang="en-US"/>
        </a:p>
      </dgm:t>
    </dgm:pt>
    <dgm:pt modelId="{AE07397B-3EC7-4F69-A80E-2438E5E15C6F}" type="sibTrans" cxnId="{90CA2D0E-F01D-46C4-9E87-8B10954D9442}">
      <dgm:prSet/>
      <dgm:spPr/>
      <dgm:t>
        <a:bodyPr/>
        <a:lstStyle/>
        <a:p>
          <a:endParaRPr lang="en-US"/>
        </a:p>
      </dgm:t>
    </dgm:pt>
    <dgm:pt modelId="{08F8F13C-A282-4A7F-8387-B9125CCFEC54}">
      <dgm:prSet/>
      <dgm:spPr/>
      <dgm:t>
        <a:bodyPr/>
        <a:lstStyle/>
        <a:p>
          <a:r>
            <a:rPr lang="en-US"/>
            <a:t>Institutional routines may restrict personal choice and independence.</a:t>
          </a:r>
        </a:p>
      </dgm:t>
    </dgm:pt>
    <dgm:pt modelId="{8784E349-D8B0-4885-99EC-0F4665DEA068}" type="parTrans" cxnId="{6C42FA95-4602-4F9A-9B81-8F89E7477CCA}">
      <dgm:prSet/>
      <dgm:spPr/>
      <dgm:t>
        <a:bodyPr/>
        <a:lstStyle/>
        <a:p>
          <a:endParaRPr lang="en-US"/>
        </a:p>
      </dgm:t>
    </dgm:pt>
    <dgm:pt modelId="{D03C1B33-ED6F-4836-A611-75328F5C43F3}" type="sibTrans" cxnId="{6C42FA95-4602-4F9A-9B81-8F89E7477CCA}">
      <dgm:prSet/>
      <dgm:spPr/>
      <dgm:t>
        <a:bodyPr/>
        <a:lstStyle/>
        <a:p>
          <a:endParaRPr lang="en-US"/>
        </a:p>
      </dgm:t>
    </dgm:pt>
    <dgm:pt modelId="{D0F4BD26-77F7-496B-B7EA-6E8E3F895F6A}">
      <dgm:prSet/>
      <dgm:spPr/>
      <dgm:t>
        <a:bodyPr/>
        <a:lstStyle/>
        <a:p>
          <a:r>
            <a:rPr lang="en-US"/>
            <a:t>Quality of care varies, as reflected in regulatory inspection outcomes.</a:t>
          </a:r>
        </a:p>
      </dgm:t>
    </dgm:pt>
    <dgm:pt modelId="{D35C3B1B-8B44-4574-A1CF-7980DECAA9AF}" type="parTrans" cxnId="{B36E94C1-19DF-4EC4-9F9D-25F4DFD7317F}">
      <dgm:prSet/>
      <dgm:spPr/>
      <dgm:t>
        <a:bodyPr/>
        <a:lstStyle/>
        <a:p>
          <a:endParaRPr lang="en-US"/>
        </a:p>
      </dgm:t>
    </dgm:pt>
    <dgm:pt modelId="{732DFC73-EB6A-4B38-A958-169CDB028D2E}" type="sibTrans" cxnId="{B36E94C1-19DF-4EC4-9F9D-25F4DFD7317F}">
      <dgm:prSet/>
      <dgm:spPr/>
      <dgm:t>
        <a:bodyPr/>
        <a:lstStyle/>
        <a:p>
          <a:endParaRPr lang="en-US"/>
        </a:p>
      </dgm:t>
    </dgm:pt>
    <dgm:pt modelId="{C80DB924-3991-462D-A254-8A34C1D18FB9}" type="pres">
      <dgm:prSet presAssocID="{A77A39AB-73DE-49B1-8813-6F8CA7AE1620}" presName="Name0" presStyleCnt="0">
        <dgm:presLayoutVars>
          <dgm:dir/>
        </dgm:presLayoutVars>
      </dgm:prSet>
      <dgm:spPr/>
    </dgm:pt>
    <dgm:pt modelId="{13D33A43-54B1-4174-85FA-A7C229460F53}" type="pres">
      <dgm:prSet presAssocID="{CA45A8A9-B9F7-480C-9FEF-A0E14BFFFFCE}" presName="noChildren" presStyleCnt="0"/>
      <dgm:spPr/>
    </dgm:pt>
    <dgm:pt modelId="{1C55B743-5EAB-4A09-ADB8-BA4B7DFAB821}" type="pres">
      <dgm:prSet presAssocID="{CA45A8A9-B9F7-480C-9FEF-A0E14BFFFFCE}" presName="gap" presStyleCnt="0"/>
      <dgm:spPr/>
    </dgm:pt>
    <dgm:pt modelId="{3BEA2B56-B5F7-470C-9950-6F0ECB663A1D}" type="pres">
      <dgm:prSet presAssocID="{CA45A8A9-B9F7-480C-9FEF-A0E14BFFFFCE}" presName="medCircle2" presStyleLbl="vennNode1" presStyleIdx="0" presStyleCnt="5"/>
      <dgm:spPr/>
    </dgm:pt>
    <dgm:pt modelId="{BC7A95E9-06D8-4375-8ED0-E93F9B1E2EA9}" type="pres">
      <dgm:prSet presAssocID="{CA45A8A9-B9F7-480C-9FEF-A0E14BFFFFCE}" presName="txLvlOnly1" presStyleLbl="revTx" presStyleIdx="0" presStyleCnt="5"/>
      <dgm:spPr/>
    </dgm:pt>
    <dgm:pt modelId="{9A952736-3AF1-4E28-97D9-E6E0C3C33490}" type="pres">
      <dgm:prSet presAssocID="{5F3F2F0D-B7FC-4E24-B728-3BA910233B87}" presName="noChildren" presStyleCnt="0"/>
      <dgm:spPr/>
    </dgm:pt>
    <dgm:pt modelId="{D4B4DC4D-C4D9-4657-B224-B0C3C73C05F8}" type="pres">
      <dgm:prSet presAssocID="{5F3F2F0D-B7FC-4E24-B728-3BA910233B87}" presName="gap" presStyleCnt="0"/>
      <dgm:spPr/>
    </dgm:pt>
    <dgm:pt modelId="{03235578-364D-4B8A-899F-2ACB70499D4B}" type="pres">
      <dgm:prSet presAssocID="{5F3F2F0D-B7FC-4E24-B728-3BA910233B87}" presName="medCircle2" presStyleLbl="vennNode1" presStyleIdx="1" presStyleCnt="5"/>
      <dgm:spPr/>
    </dgm:pt>
    <dgm:pt modelId="{7EBB267D-ECCD-499A-ADAB-C7AB64624CED}" type="pres">
      <dgm:prSet presAssocID="{5F3F2F0D-B7FC-4E24-B728-3BA910233B87}" presName="txLvlOnly1" presStyleLbl="revTx" presStyleIdx="1" presStyleCnt="5"/>
      <dgm:spPr/>
    </dgm:pt>
    <dgm:pt modelId="{EF1260AF-FC63-44B8-B9B6-021123FE9970}" type="pres">
      <dgm:prSet presAssocID="{BCEEE37A-D604-469B-B4D0-183375E44A6B}" presName="noChildren" presStyleCnt="0"/>
      <dgm:spPr/>
    </dgm:pt>
    <dgm:pt modelId="{ED836116-1C5B-497C-AFAE-084EB2C13F5B}" type="pres">
      <dgm:prSet presAssocID="{BCEEE37A-D604-469B-B4D0-183375E44A6B}" presName="gap" presStyleCnt="0"/>
      <dgm:spPr/>
    </dgm:pt>
    <dgm:pt modelId="{7C9A3293-BA16-4B87-8B42-754D25EDD4EF}" type="pres">
      <dgm:prSet presAssocID="{BCEEE37A-D604-469B-B4D0-183375E44A6B}" presName="medCircle2" presStyleLbl="vennNode1" presStyleIdx="2" presStyleCnt="5"/>
      <dgm:spPr/>
    </dgm:pt>
    <dgm:pt modelId="{9E7D307C-E386-46AC-939C-A5E774F73425}" type="pres">
      <dgm:prSet presAssocID="{BCEEE37A-D604-469B-B4D0-183375E44A6B}" presName="txLvlOnly1" presStyleLbl="revTx" presStyleIdx="2" presStyleCnt="5"/>
      <dgm:spPr/>
    </dgm:pt>
    <dgm:pt modelId="{F0CBB4FB-0876-46F0-888C-985695849263}" type="pres">
      <dgm:prSet presAssocID="{08F8F13C-A282-4A7F-8387-B9125CCFEC54}" presName="noChildren" presStyleCnt="0"/>
      <dgm:spPr/>
    </dgm:pt>
    <dgm:pt modelId="{AC011450-312B-4AE8-89A0-9E9849791FAB}" type="pres">
      <dgm:prSet presAssocID="{08F8F13C-A282-4A7F-8387-B9125CCFEC54}" presName="gap" presStyleCnt="0"/>
      <dgm:spPr/>
    </dgm:pt>
    <dgm:pt modelId="{6DC42D39-8CF3-4403-A114-266B1D688980}" type="pres">
      <dgm:prSet presAssocID="{08F8F13C-A282-4A7F-8387-B9125CCFEC54}" presName="medCircle2" presStyleLbl="vennNode1" presStyleIdx="3" presStyleCnt="5"/>
      <dgm:spPr/>
    </dgm:pt>
    <dgm:pt modelId="{8B81643B-2953-4682-832F-1272E2C26E3E}" type="pres">
      <dgm:prSet presAssocID="{08F8F13C-A282-4A7F-8387-B9125CCFEC54}" presName="txLvlOnly1" presStyleLbl="revTx" presStyleIdx="3" presStyleCnt="5"/>
      <dgm:spPr/>
    </dgm:pt>
    <dgm:pt modelId="{1A832883-7D0A-40D6-97D1-1D4C6F841132}" type="pres">
      <dgm:prSet presAssocID="{D0F4BD26-77F7-496B-B7EA-6E8E3F895F6A}" presName="noChildren" presStyleCnt="0"/>
      <dgm:spPr/>
    </dgm:pt>
    <dgm:pt modelId="{747D40EA-5FAA-43BF-B87B-371C81DD1364}" type="pres">
      <dgm:prSet presAssocID="{D0F4BD26-77F7-496B-B7EA-6E8E3F895F6A}" presName="gap" presStyleCnt="0"/>
      <dgm:spPr/>
    </dgm:pt>
    <dgm:pt modelId="{D1F89CB6-D516-4FD3-8B0F-2433CB8CAD69}" type="pres">
      <dgm:prSet presAssocID="{D0F4BD26-77F7-496B-B7EA-6E8E3F895F6A}" presName="medCircle2" presStyleLbl="vennNode1" presStyleIdx="4" presStyleCnt="5"/>
      <dgm:spPr/>
    </dgm:pt>
    <dgm:pt modelId="{79E6BAC7-FAB3-4772-81D2-792092FF3B3C}" type="pres">
      <dgm:prSet presAssocID="{D0F4BD26-77F7-496B-B7EA-6E8E3F895F6A}" presName="txLvlOnly1" presStyleLbl="revTx" presStyleIdx="4" presStyleCnt="5"/>
      <dgm:spPr/>
    </dgm:pt>
  </dgm:ptLst>
  <dgm:cxnLst>
    <dgm:cxn modelId="{90CA2D0E-F01D-46C4-9E87-8B10954D9442}" srcId="{A77A39AB-73DE-49B1-8813-6F8CA7AE1620}" destId="{BCEEE37A-D604-469B-B4D0-183375E44A6B}" srcOrd="2" destOrd="0" parTransId="{D4B905AD-69A7-4FAA-BBBD-A9797335240D}" sibTransId="{AE07397B-3EC7-4F69-A80E-2438E5E15C6F}"/>
    <dgm:cxn modelId="{F5B4B114-F17F-4FBC-9A06-8AEB3DB87C6E}" type="presOf" srcId="{D0F4BD26-77F7-496B-B7EA-6E8E3F895F6A}" destId="{79E6BAC7-FAB3-4772-81D2-792092FF3B3C}" srcOrd="0" destOrd="0" presId="urn:microsoft.com/office/officeart/2008/layout/VerticalCircleList"/>
    <dgm:cxn modelId="{95023520-22BA-4F6F-B48C-92EC04F6083F}" type="presOf" srcId="{BCEEE37A-D604-469B-B4D0-183375E44A6B}" destId="{9E7D307C-E386-46AC-939C-A5E774F73425}" srcOrd="0" destOrd="0" presId="urn:microsoft.com/office/officeart/2008/layout/VerticalCircleList"/>
    <dgm:cxn modelId="{C95E8D43-E868-4843-8441-15AA66B790FF}" srcId="{A77A39AB-73DE-49B1-8813-6F8CA7AE1620}" destId="{CA45A8A9-B9F7-480C-9FEF-A0E14BFFFFCE}" srcOrd="0" destOrd="0" parTransId="{A58EBC6B-17E9-4EB3-9AF8-3C7C59C9E983}" sibTransId="{81D0C650-B447-4B2B-8ABA-CD44772422BE}"/>
    <dgm:cxn modelId="{D72BD66F-81A0-43BD-9561-81933DF9F42B}" srcId="{A77A39AB-73DE-49B1-8813-6F8CA7AE1620}" destId="{5F3F2F0D-B7FC-4E24-B728-3BA910233B87}" srcOrd="1" destOrd="0" parTransId="{97A0F198-0837-404C-81EC-9332F65C8CD8}" sibTransId="{D05AEB77-B0A8-4463-BA19-90752B8890DB}"/>
    <dgm:cxn modelId="{A548DC8A-1179-4D4A-8BF4-9B3AA17B922B}" type="presOf" srcId="{A77A39AB-73DE-49B1-8813-6F8CA7AE1620}" destId="{C80DB924-3991-462D-A254-8A34C1D18FB9}" srcOrd="0" destOrd="0" presId="urn:microsoft.com/office/officeart/2008/layout/VerticalCircleList"/>
    <dgm:cxn modelId="{6C42FA95-4602-4F9A-9B81-8F89E7477CCA}" srcId="{A77A39AB-73DE-49B1-8813-6F8CA7AE1620}" destId="{08F8F13C-A282-4A7F-8387-B9125CCFEC54}" srcOrd="3" destOrd="0" parTransId="{8784E349-D8B0-4885-99EC-0F4665DEA068}" sibTransId="{D03C1B33-ED6F-4836-A611-75328F5C43F3}"/>
    <dgm:cxn modelId="{B36E94C1-19DF-4EC4-9F9D-25F4DFD7317F}" srcId="{A77A39AB-73DE-49B1-8813-6F8CA7AE1620}" destId="{D0F4BD26-77F7-496B-B7EA-6E8E3F895F6A}" srcOrd="4" destOrd="0" parTransId="{D35C3B1B-8B44-4574-A1CF-7980DECAA9AF}" sibTransId="{732DFC73-EB6A-4B38-A958-169CDB028D2E}"/>
    <dgm:cxn modelId="{83E3C0DB-7DA3-42B3-B619-480F17EC6268}" type="presOf" srcId="{5F3F2F0D-B7FC-4E24-B728-3BA910233B87}" destId="{7EBB267D-ECCD-499A-ADAB-C7AB64624CED}" srcOrd="0" destOrd="0" presId="urn:microsoft.com/office/officeart/2008/layout/VerticalCircleList"/>
    <dgm:cxn modelId="{4C6149FA-AC57-431E-B907-5C8497015DD5}" type="presOf" srcId="{CA45A8A9-B9F7-480C-9FEF-A0E14BFFFFCE}" destId="{BC7A95E9-06D8-4375-8ED0-E93F9B1E2EA9}" srcOrd="0" destOrd="0" presId="urn:microsoft.com/office/officeart/2008/layout/VerticalCircleList"/>
    <dgm:cxn modelId="{0405F2FA-7DEF-4E10-901D-CD6D781DFDFF}" type="presOf" srcId="{08F8F13C-A282-4A7F-8387-B9125CCFEC54}" destId="{8B81643B-2953-4682-832F-1272E2C26E3E}" srcOrd="0" destOrd="0" presId="urn:microsoft.com/office/officeart/2008/layout/VerticalCircleList"/>
    <dgm:cxn modelId="{2956C50B-F7F3-414A-8067-60523127F7D1}" type="presParOf" srcId="{C80DB924-3991-462D-A254-8A34C1D18FB9}" destId="{13D33A43-54B1-4174-85FA-A7C229460F53}" srcOrd="0" destOrd="0" presId="urn:microsoft.com/office/officeart/2008/layout/VerticalCircleList"/>
    <dgm:cxn modelId="{A664122A-4F3A-4A2C-8B1E-134224FF13BB}" type="presParOf" srcId="{13D33A43-54B1-4174-85FA-A7C229460F53}" destId="{1C55B743-5EAB-4A09-ADB8-BA4B7DFAB821}" srcOrd="0" destOrd="0" presId="urn:microsoft.com/office/officeart/2008/layout/VerticalCircleList"/>
    <dgm:cxn modelId="{E0C25B65-B8E5-47D1-B1CE-2F63D34D9719}" type="presParOf" srcId="{13D33A43-54B1-4174-85FA-A7C229460F53}" destId="{3BEA2B56-B5F7-470C-9950-6F0ECB663A1D}" srcOrd="1" destOrd="0" presId="urn:microsoft.com/office/officeart/2008/layout/VerticalCircleList"/>
    <dgm:cxn modelId="{A76BFD08-82C7-46C0-BA23-D14E922D2511}" type="presParOf" srcId="{13D33A43-54B1-4174-85FA-A7C229460F53}" destId="{BC7A95E9-06D8-4375-8ED0-E93F9B1E2EA9}" srcOrd="2" destOrd="0" presId="urn:microsoft.com/office/officeart/2008/layout/VerticalCircleList"/>
    <dgm:cxn modelId="{8A837876-8665-4D42-BE73-0EB331ABC19F}" type="presParOf" srcId="{C80DB924-3991-462D-A254-8A34C1D18FB9}" destId="{9A952736-3AF1-4E28-97D9-E6E0C3C33490}" srcOrd="1" destOrd="0" presId="urn:microsoft.com/office/officeart/2008/layout/VerticalCircleList"/>
    <dgm:cxn modelId="{4850C335-4F14-4253-9693-4831CF55D909}" type="presParOf" srcId="{9A952736-3AF1-4E28-97D9-E6E0C3C33490}" destId="{D4B4DC4D-C4D9-4657-B224-B0C3C73C05F8}" srcOrd="0" destOrd="0" presId="urn:microsoft.com/office/officeart/2008/layout/VerticalCircleList"/>
    <dgm:cxn modelId="{D1C0F0F1-2D44-485E-9E71-8DF090717078}" type="presParOf" srcId="{9A952736-3AF1-4E28-97D9-E6E0C3C33490}" destId="{03235578-364D-4B8A-899F-2ACB70499D4B}" srcOrd="1" destOrd="0" presId="urn:microsoft.com/office/officeart/2008/layout/VerticalCircleList"/>
    <dgm:cxn modelId="{84DFCDFB-9A54-40C4-B954-F5E445A630AF}" type="presParOf" srcId="{9A952736-3AF1-4E28-97D9-E6E0C3C33490}" destId="{7EBB267D-ECCD-499A-ADAB-C7AB64624CED}" srcOrd="2" destOrd="0" presId="urn:microsoft.com/office/officeart/2008/layout/VerticalCircleList"/>
    <dgm:cxn modelId="{0FD04252-7F41-44D8-AF77-07391C0A20D8}" type="presParOf" srcId="{C80DB924-3991-462D-A254-8A34C1D18FB9}" destId="{EF1260AF-FC63-44B8-B9B6-021123FE9970}" srcOrd="2" destOrd="0" presId="urn:microsoft.com/office/officeart/2008/layout/VerticalCircleList"/>
    <dgm:cxn modelId="{359F4DC8-B9E4-4204-8080-96426F017404}" type="presParOf" srcId="{EF1260AF-FC63-44B8-B9B6-021123FE9970}" destId="{ED836116-1C5B-497C-AFAE-084EB2C13F5B}" srcOrd="0" destOrd="0" presId="urn:microsoft.com/office/officeart/2008/layout/VerticalCircleList"/>
    <dgm:cxn modelId="{469E99C2-A59E-4A1D-A2B0-FC81B5D16738}" type="presParOf" srcId="{EF1260AF-FC63-44B8-B9B6-021123FE9970}" destId="{7C9A3293-BA16-4B87-8B42-754D25EDD4EF}" srcOrd="1" destOrd="0" presId="urn:microsoft.com/office/officeart/2008/layout/VerticalCircleList"/>
    <dgm:cxn modelId="{2D713E00-42FD-466D-AF31-6ED1E4A95A6C}" type="presParOf" srcId="{EF1260AF-FC63-44B8-B9B6-021123FE9970}" destId="{9E7D307C-E386-46AC-939C-A5E774F73425}" srcOrd="2" destOrd="0" presId="urn:microsoft.com/office/officeart/2008/layout/VerticalCircleList"/>
    <dgm:cxn modelId="{26C2C5C0-062F-48C9-B2CB-A1777B61474F}" type="presParOf" srcId="{C80DB924-3991-462D-A254-8A34C1D18FB9}" destId="{F0CBB4FB-0876-46F0-888C-985695849263}" srcOrd="3" destOrd="0" presId="urn:microsoft.com/office/officeart/2008/layout/VerticalCircleList"/>
    <dgm:cxn modelId="{06C8C95C-FC4C-48B2-BAA9-A72CF84738B1}" type="presParOf" srcId="{F0CBB4FB-0876-46F0-888C-985695849263}" destId="{AC011450-312B-4AE8-89A0-9E9849791FAB}" srcOrd="0" destOrd="0" presId="urn:microsoft.com/office/officeart/2008/layout/VerticalCircleList"/>
    <dgm:cxn modelId="{B31C2F2C-258C-405E-AFD7-28F3458FE9F5}" type="presParOf" srcId="{F0CBB4FB-0876-46F0-888C-985695849263}" destId="{6DC42D39-8CF3-4403-A114-266B1D688980}" srcOrd="1" destOrd="0" presId="urn:microsoft.com/office/officeart/2008/layout/VerticalCircleList"/>
    <dgm:cxn modelId="{4405D992-74F5-4A30-805F-D848ED662012}" type="presParOf" srcId="{F0CBB4FB-0876-46F0-888C-985695849263}" destId="{8B81643B-2953-4682-832F-1272E2C26E3E}" srcOrd="2" destOrd="0" presId="urn:microsoft.com/office/officeart/2008/layout/VerticalCircleList"/>
    <dgm:cxn modelId="{911C2D38-E72E-4AA2-A601-71B4B4538928}" type="presParOf" srcId="{C80DB924-3991-462D-A254-8A34C1D18FB9}" destId="{1A832883-7D0A-40D6-97D1-1D4C6F841132}" srcOrd="4" destOrd="0" presId="urn:microsoft.com/office/officeart/2008/layout/VerticalCircleList"/>
    <dgm:cxn modelId="{61C0233C-662C-4CAC-9696-277B62BDA14C}" type="presParOf" srcId="{1A832883-7D0A-40D6-97D1-1D4C6F841132}" destId="{747D40EA-5FAA-43BF-B87B-371C81DD1364}" srcOrd="0" destOrd="0" presId="urn:microsoft.com/office/officeart/2008/layout/VerticalCircleList"/>
    <dgm:cxn modelId="{04399E58-9878-454B-ABDD-AF49F92CDBD8}" type="presParOf" srcId="{1A832883-7D0A-40D6-97D1-1D4C6F841132}" destId="{D1F89CB6-D516-4FD3-8B0F-2433CB8CAD69}" srcOrd="1" destOrd="0" presId="urn:microsoft.com/office/officeart/2008/layout/VerticalCircleList"/>
    <dgm:cxn modelId="{689C9546-C3D7-439F-A2E0-A1B38E469BEE}" type="presParOf" srcId="{1A832883-7D0A-40D6-97D1-1D4C6F841132}" destId="{79E6BAC7-FAB3-4772-81D2-792092FF3B3C}" srcOrd="2" destOrd="0" presId="urn:microsoft.com/office/officeart/2008/layout/VerticalCircle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68A4D0B-AF82-49F9-97FA-77DBD01EB7F2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D804DA6-A33D-4D22-A3B8-EA20F8C0679E}">
      <dgm:prSet/>
      <dgm:spPr/>
      <dgm:t>
        <a:bodyPr/>
        <a:lstStyle/>
        <a:p>
          <a:r>
            <a:rPr lang="en-US"/>
            <a:t>Technology is increasingly used to support independence and safety in later life (Albarqi, 2024).</a:t>
          </a:r>
        </a:p>
      </dgm:t>
    </dgm:pt>
    <dgm:pt modelId="{C773E38A-367E-4A07-B7BC-EFE88D4ECA79}" type="parTrans" cxnId="{56660D66-4CC4-4BDA-BDB9-F5CEC7044FB4}">
      <dgm:prSet/>
      <dgm:spPr/>
      <dgm:t>
        <a:bodyPr/>
        <a:lstStyle/>
        <a:p>
          <a:endParaRPr lang="en-US"/>
        </a:p>
      </dgm:t>
    </dgm:pt>
    <dgm:pt modelId="{5A297653-F1E5-4DFF-BEB9-9DCDDE1A9AB3}" type="sibTrans" cxnId="{56660D66-4CC4-4BDA-BDB9-F5CEC7044FB4}">
      <dgm:prSet/>
      <dgm:spPr/>
      <dgm:t>
        <a:bodyPr/>
        <a:lstStyle/>
        <a:p>
          <a:endParaRPr lang="en-US"/>
        </a:p>
      </dgm:t>
    </dgm:pt>
    <dgm:pt modelId="{618402D9-9615-4CF1-8F8C-CC68FE2FEBF6}">
      <dgm:prSet/>
      <dgm:spPr/>
      <dgm:t>
        <a:bodyPr/>
        <a:lstStyle/>
        <a:p>
          <a:r>
            <a:rPr lang="en-US"/>
            <a:t>Innovations include telecare systems, remote health monitoring, and digital care platforms.</a:t>
          </a:r>
        </a:p>
      </dgm:t>
    </dgm:pt>
    <dgm:pt modelId="{32A622AE-440B-4796-945B-D35B658C3DCC}" type="parTrans" cxnId="{7687CD2F-4431-4E3E-A2F2-9C69075DDF5C}">
      <dgm:prSet/>
      <dgm:spPr/>
      <dgm:t>
        <a:bodyPr/>
        <a:lstStyle/>
        <a:p>
          <a:endParaRPr lang="en-US"/>
        </a:p>
      </dgm:t>
    </dgm:pt>
    <dgm:pt modelId="{8429C642-E6E2-459C-8660-79D5B9A283D3}" type="sibTrans" cxnId="{7687CD2F-4431-4E3E-A2F2-9C69075DDF5C}">
      <dgm:prSet/>
      <dgm:spPr/>
      <dgm:t>
        <a:bodyPr/>
        <a:lstStyle/>
        <a:p>
          <a:endParaRPr lang="en-US"/>
        </a:p>
      </dgm:t>
    </dgm:pt>
    <dgm:pt modelId="{7B3A5E50-8651-4EE4-9542-7589E058697E}">
      <dgm:prSet/>
      <dgm:spPr/>
      <dgm:t>
        <a:bodyPr/>
        <a:lstStyle/>
        <a:p>
          <a:r>
            <a:rPr lang="en-US"/>
            <a:t>Assistive technologies can support long-term condition management and early intervention.</a:t>
          </a:r>
        </a:p>
      </dgm:t>
    </dgm:pt>
    <dgm:pt modelId="{8A2A1153-D77B-4ED7-B2ED-9B9E8A243BEB}" type="parTrans" cxnId="{A8BAC329-F08A-4244-8F17-6751A27A0DC7}">
      <dgm:prSet/>
      <dgm:spPr/>
      <dgm:t>
        <a:bodyPr/>
        <a:lstStyle/>
        <a:p>
          <a:endParaRPr lang="en-US"/>
        </a:p>
      </dgm:t>
    </dgm:pt>
    <dgm:pt modelId="{1E18DD06-5F97-47CC-A285-E54C71ED18F5}" type="sibTrans" cxnId="{A8BAC329-F08A-4244-8F17-6751A27A0DC7}">
      <dgm:prSet/>
      <dgm:spPr/>
      <dgm:t>
        <a:bodyPr/>
        <a:lstStyle/>
        <a:p>
          <a:endParaRPr lang="en-US"/>
        </a:p>
      </dgm:t>
    </dgm:pt>
    <dgm:pt modelId="{699A0AA7-752C-4857-89D7-7DC561B4D0D6}">
      <dgm:prSet/>
      <dgm:spPr/>
      <dgm:t>
        <a:bodyPr/>
        <a:lstStyle/>
        <a:p>
          <a:r>
            <a:rPr lang="en-US"/>
            <a:t>Digital tools may enhance communication between older people and care services.</a:t>
          </a:r>
        </a:p>
      </dgm:t>
    </dgm:pt>
    <dgm:pt modelId="{2EB0AAF2-F443-4533-A7CC-37B0D8FE3235}" type="parTrans" cxnId="{56509F02-6CE0-43E0-9E8A-99C2110170CE}">
      <dgm:prSet/>
      <dgm:spPr/>
      <dgm:t>
        <a:bodyPr/>
        <a:lstStyle/>
        <a:p>
          <a:endParaRPr lang="en-US"/>
        </a:p>
      </dgm:t>
    </dgm:pt>
    <dgm:pt modelId="{55EEB208-C8AE-4D63-B787-D33E57034864}" type="sibTrans" cxnId="{56509F02-6CE0-43E0-9E8A-99C2110170CE}">
      <dgm:prSet/>
      <dgm:spPr/>
      <dgm:t>
        <a:bodyPr/>
        <a:lstStyle/>
        <a:p>
          <a:endParaRPr lang="en-US"/>
        </a:p>
      </dgm:t>
    </dgm:pt>
    <dgm:pt modelId="{4357BD34-78B9-41DD-A254-9FB31C907869}">
      <dgm:prSet/>
      <dgm:spPr/>
      <dgm:t>
        <a:bodyPr/>
        <a:lstStyle/>
        <a:p>
          <a:r>
            <a:rPr lang="en-US"/>
            <a:t>Effective use depends on accessibility, affordability, and appropriate professional oversight.</a:t>
          </a:r>
        </a:p>
      </dgm:t>
    </dgm:pt>
    <dgm:pt modelId="{FA1354EC-B62D-425A-9242-32B1FA3E1F6F}" type="parTrans" cxnId="{0C83F92E-6746-44C2-A9C7-B3E7EAA868A6}">
      <dgm:prSet/>
      <dgm:spPr/>
      <dgm:t>
        <a:bodyPr/>
        <a:lstStyle/>
        <a:p>
          <a:endParaRPr lang="en-US"/>
        </a:p>
      </dgm:t>
    </dgm:pt>
    <dgm:pt modelId="{7C95BDCD-F74F-40CD-A931-B222A5F9E53B}" type="sibTrans" cxnId="{0C83F92E-6746-44C2-A9C7-B3E7EAA868A6}">
      <dgm:prSet/>
      <dgm:spPr/>
      <dgm:t>
        <a:bodyPr/>
        <a:lstStyle/>
        <a:p>
          <a:endParaRPr lang="en-US"/>
        </a:p>
      </dgm:t>
    </dgm:pt>
    <dgm:pt modelId="{1B84F95F-FA7F-4E16-81B4-8409E18B0AF0}" type="pres">
      <dgm:prSet presAssocID="{B68A4D0B-AF82-49F9-97FA-77DBD01EB7F2}" presName="Name0" presStyleCnt="0">
        <dgm:presLayoutVars>
          <dgm:dir/>
          <dgm:resizeHandles val="exact"/>
        </dgm:presLayoutVars>
      </dgm:prSet>
      <dgm:spPr/>
    </dgm:pt>
    <dgm:pt modelId="{616F3FFC-33B5-4164-AD38-3561E7BC82DF}" type="pres">
      <dgm:prSet presAssocID="{3D804DA6-A33D-4D22-A3B8-EA20F8C0679E}" presName="node" presStyleLbl="node1" presStyleIdx="0" presStyleCnt="5">
        <dgm:presLayoutVars>
          <dgm:bulletEnabled val="1"/>
        </dgm:presLayoutVars>
      </dgm:prSet>
      <dgm:spPr/>
    </dgm:pt>
    <dgm:pt modelId="{31BD0D23-8C66-4CF6-9173-E66DF1316DD6}" type="pres">
      <dgm:prSet presAssocID="{5A297653-F1E5-4DFF-BEB9-9DCDDE1A9AB3}" presName="sibTrans" presStyleCnt="0"/>
      <dgm:spPr/>
    </dgm:pt>
    <dgm:pt modelId="{B9742085-7CBB-4FB4-B181-ED14A4234346}" type="pres">
      <dgm:prSet presAssocID="{618402D9-9615-4CF1-8F8C-CC68FE2FEBF6}" presName="node" presStyleLbl="node1" presStyleIdx="1" presStyleCnt="5">
        <dgm:presLayoutVars>
          <dgm:bulletEnabled val="1"/>
        </dgm:presLayoutVars>
      </dgm:prSet>
      <dgm:spPr/>
    </dgm:pt>
    <dgm:pt modelId="{13A09C37-AB9F-4039-A831-10DFCFD420AB}" type="pres">
      <dgm:prSet presAssocID="{8429C642-E6E2-459C-8660-79D5B9A283D3}" presName="sibTrans" presStyleCnt="0"/>
      <dgm:spPr/>
    </dgm:pt>
    <dgm:pt modelId="{57151F01-B9D4-4A1B-92BE-4D4AA6A089FE}" type="pres">
      <dgm:prSet presAssocID="{7B3A5E50-8651-4EE4-9542-7589E058697E}" presName="node" presStyleLbl="node1" presStyleIdx="2" presStyleCnt="5">
        <dgm:presLayoutVars>
          <dgm:bulletEnabled val="1"/>
        </dgm:presLayoutVars>
      </dgm:prSet>
      <dgm:spPr/>
    </dgm:pt>
    <dgm:pt modelId="{C61639EA-5DBD-4EB5-B122-42DCE6ACED6F}" type="pres">
      <dgm:prSet presAssocID="{1E18DD06-5F97-47CC-A285-E54C71ED18F5}" presName="sibTrans" presStyleCnt="0"/>
      <dgm:spPr/>
    </dgm:pt>
    <dgm:pt modelId="{1BB55BD3-FD1A-40EF-BB61-DA017E9AB3EB}" type="pres">
      <dgm:prSet presAssocID="{699A0AA7-752C-4857-89D7-7DC561B4D0D6}" presName="node" presStyleLbl="node1" presStyleIdx="3" presStyleCnt="5">
        <dgm:presLayoutVars>
          <dgm:bulletEnabled val="1"/>
        </dgm:presLayoutVars>
      </dgm:prSet>
      <dgm:spPr/>
    </dgm:pt>
    <dgm:pt modelId="{FD503F87-20DD-46B1-B095-2D3C9354264C}" type="pres">
      <dgm:prSet presAssocID="{55EEB208-C8AE-4D63-B787-D33E57034864}" presName="sibTrans" presStyleCnt="0"/>
      <dgm:spPr/>
    </dgm:pt>
    <dgm:pt modelId="{2D0F92CF-B0CE-4B7F-86F7-32E338241EFD}" type="pres">
      <dgm:prSet presAssocID="{4357BD34-78B9-41DD-A254-9FB31C907869}" presName="node" presStyleLbl="node1" presStyleIdx="4" presStyleCnt="5">
        <dgm:presLayoutVars>
          <dgm:bulletEnabled val="1"/>
        </dgm:presLayoutVars>
      </dgm:prSet>
      <dgm:spPr/>
    </dgm:pt>
  </dgm:ptLst>
  <dgm:cxnLst>
    <dgm:cxn modelId="{56509F02-6CE0-43E0-9E8A-99C2110170CE}" srcId="{B68A4D0B-AF82-49F9-97FA-77DBD01EB7F2}" destId="{699A0AA7-752C-4857-89D7-7DC561B4D0D6}" srcOrd="3" destOrd="0" parTransId="{2EB0AAF2-F443-4533-A7CC-37B0D8FE3235}" sibTransId="{55EEB208-C8AE-4D63-B787-D33E57034864}"/>
    <dgm:cxn modelId="{2DDAE103-10E4-4560-8818-CCE672CAB344}" type="presOf" srcId="{B68A4D0B-AF82-49F9-97FA-77DBD01EB7F2}" destId="{1B84F95F-FA7F-4E16-81B4-8409E18B0AF0}" srcOrd="0" destOrd="0" presId="urn:microsoft.com/office/officeart/2005/8/layout/hList6"/>
    <dgm:cxn modelId="{A268F51D-A878-4768-8EE0-9E366D19DF3D}" type="presOf" srcId="{618402D9-9615-4CF1-8F8C-CC68FE2FEBF6}" destId="{B9742085-7CBB-4FB4-B181-ED14A4234346}" srcOrd="0" destOrd="0" presId="urn:microsoft.com/office/officeart/2005/8/layout/hList6"/>
    <dgm:cxn modelId="{4F526025-5384-450F-807E-5CF9A828D639}" type="presOf" srcId="{3D804DA6-A33D-4D22-A3B8-EA20F8C0679E}" destId="{616F3FFC-33B5-4164-AD38-3561E7BC82DF}" srcOrd="0" destOrd="0" presId="urn:microsoft.com/office/officeart/2005/8/layout/hList6"/>
    <dgm:cxn modelId="{A8BAC329-F08A-4244-8F17-6751A27A0DC7}" srcId="{B68A4D0B-AF82-49F9-97FA-77DBD01EB7F2}" destId="{7B3A5E50-8651-4EE4-9542-7589E058697E}" srcOrd="2" destOrd="0" parTransId="{8A2A1153-D77B-4ED7-B2ED-9B9E8A243BEB}" sibTransId="{1E18DD06-5F97-47CC-A285-E54C71ED18F5}"/>
    <dgm:cxn modelId="{0C83F92E-6746-44C2-A9C7-B3E7EAA868A6}" srcId="{B68A4D0B-AF82-49F9-97FA-77DBD01EB7F2}" destId="{4357BD34-78B9-41DD-A254-9FB31C907869}" srcOrd="4" destOrd="0" parTransId="{FA1354EC-B62D-425A-9242-32B1FA3E1F6F}" sibTransId="{7C95BDCD-F74F-40CD-A931-B222A5F9E53B}"/>
    <dgm:cxn modelId="{7687CD2F-4431-4E3E-A2F2-9C69075DDF5C}" srcId="{B68A4D0B-AF82-49F9-97FA-77DBD01EB7F2}" destId="{618402D9-9615-4CF1-8F8C-CC68FE2FEBF6}" srcOrd="1" destOrd="0" parTransId="{32A622AE-440B-4796-945B-D35B658C3DCC}" sibTransId="{8429C642-E6E2-459C-8660-79D5B9A283D3}"/>
    <dgm:cxn modelId="{565C5F32-F72B-4BFF-AAD7-A7ACD074CBE5}" type="presOf" srcId="{699A0AA7-752C-4857-89D7-7DC561B4D0D6}" destId="{1BB55BD3-FD1A-40EF-BB61-DA017E9AB3EB}" srcOrd="0" destOrd="0" presId="urn:microsoft.com/office/officeart/2005/8/layout/hList6"/>
    <dgm:cxn modelId="{56660D66-4CC4-4BDA-BDB9-F5CEC7044FB4}" srcId="{B68A4D0B-AF82-49F9-97FA-77DBD01EB7F2}" destId="{3D804DA6-A33D-4D22-A3B8-EA20F8C0679E}" srcOrd="0" destOrd="0" parTransId="{C773E38A-367E-4A07-B7BC-EFE88D4ECA79}" sibTransId="{5A297653-F1E5-4DFF-BEB9-9DCDDE1A9AB3}"/>
    <dgm:cxn modelId="{A1413568-C809-4539-8AB1-C56E3F4AB218}" type="presOf" srcId="{4357BD34-78B9-41DD-A254-9FB31C907869}" destId="{2D0F92CF-B0CE-4B7F-86F7-32E338241EFD}" srcOrd="0" destOrd="0" presId="urn:microsoft.com/office/officeart/2005/8/layout/hList6"/>
    <dgm:cxn modelId="{0645F8DA-CF91-497E-BD40-945C2C8CF9A2}" type="presOf" srcId="{7B3A5E50-8651-4EE4-9542-7589E058697E}" destId="{57151F01-B9D4-4A1B-92BE-4D4AA6A089FE}" srcOrd="0" destOrd="0" presId="urn:microsoft.com/office/officeart/2005/8/layout/hList6"/>
    <dgm:cxn modelId="{1D07C204-9B0D-466B-B9B5-964501873760}" type="presParOf" srcId="{1B84F95F-FA7F-4E16-81B4-8409E18B0AF0}" destId="{616F3FFC-33B5-4164-AD38-3561E7BC82DF}" srcOrd="0" destOrd="0" presId="urn:microsoft.com/office/officeart/2005/8/layout/hList6"/>
    <dgm:cxn modelId="{6653E163-BCE7-414D-AA3C-C7EDED415C58}" type="presParOf" srcId="{1B84F95F-FA7F-4E16-81B4-8409E18B0AF0}" destId="{31BD0D23-8C66-4CF6-9173-E66DF1316DD6}" srcOrd="1" destOrd="0" presId="urn:microsoft.com/office/officeart/2005/8/layout/hList6"/>
    <dgm:cxn modelId="{D03357D9-2F75-4580-8428-126FBE2267BB}" type="presParOf" srcId="{1B84F95F-FA7F-4E16-81B4-8409E18B0AF0}" destId="{B9742085-7CBB-4FB4-B181-ED14A4234346}" srcOrd="2" destOrd="0" presId="urn:microsoft.com/office/officeart/2005/8/layout/hList6"/>
    <dgm:cxn modelId="{A581A5CC-A4DB-4A32-A22F-7C55C623D054}" type="presParOf" srcId="{1B84F95F-FA7F-4E16-81B4-8409E18B0AF0}" destId="{13A09C37-AB9F-4039-A831-10DFCFD420AB}" srcOrd="3" destOrd="0" presId="urn:microsoft.com/office/officeart/2005/8/layout/hList6"/>
    <dgm:cxn modelId="{C1297086-D663-43DB-A380-B23633B18FD0}" type="presParOf" srcId="{1B84F95F-FA7F-4E16-81B4-8409E18B0AF0}" destId="{57151F01-B9D4-4A1B-92BE-4D4AA6A089FE}" srcOrd="4" destOrd="0" presId="urn:microsoft.com/office/officeart/2005/8/layout/hList6"/>
    <dgm:cxn modelId="{4B4EE99D-9D90-47B7-94CA-1CF5793FE01A}" type="presParOf" srcId="{1B84F95F-FA7F-4E16-81B4-8409E18B0AF0}" destId="{C61639EA-5DBD-4EB5-B122-42DCE6ACED6F}" srcOrd="5" destOrd="0" presId="urn:microsoft.com/office/officeart/2005/8/layout/hList6"/>
    <dgm:cxn modelId="{E78DC686-6DED-478F-A565-49E8FB5D6EDE}" type="presParOf" srcId="{1B84F95F-FA7F-4E16-81B4-8409E18B0AF0}" destId="{1BB55BD3-FD1A-40EF-BB61-DA017E9AB3EB}" srcOrd="6" destOrd="0" presId="urn:microsoft.com/office/officeart/2005/8/layout/hList6"/>
    <dgm:cxn modelId="{8574C77C-8822-4EDC-B79B-2D622D337A5B}" type="presParOf" srcId="{1B84F95F-FA7F-4E16-81B4-8409E18B0AF0}" destId="{FD503F87-20DD-46B1-B095-2D3C9354264C}" srcOrd="7" destOrd="0" presId="urn:microsoft.com/office/officeart/2005/8/layout/hList6"/>
    <dgm:cxn modelId="{E2A4696E-6E63-4FFE-BC6D-91B3411BB04B}" type="presParOf" srcId="{1B84F95F-FA7F-4E16-81B4-8409E18B0AF0}" destId="{2D0F92CF-B0CE-4B7F-86F7-32E338241EFD}" srcOrd="8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6677CFF-85BE-4E7C-85B7-678EFBFFFEF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BBF28F2-E6FD-4024-AF06-3F503EEE8EDC}">
      <dgm:prSet/>
      <dgm:spPr/>
      <dgm:t>
        <a:bodyPr/>
        <a:lstStyle/>
        <a:p>
          <a:r>
            <a:rPr lang="en-US"/>
            <a:t>Digital exclusion limits access for older people with low confidence or skills.</a:t>
          </a:r>
        </a:p>
      </dgm:t>
    </dgm:pt>
    <dgm:pt modelId="{EC083F3F-4736-4B6B-B30E-84F52D0B9591}" type="parTrans" cxnId="{8AFAAAC4-9959-42C0-B50E-C208096E2287}">
      <dgm:prSet/>
      <dgm:spPr/>
      <dgm:t>
        <a:bodyPr/>
        <a:lstStyle/>
        <a:p>
          <a:endParaRPr lang="en-US"/>
        </a:p>
      </dgm:t>
    </dgm:pt>
    <dgm:pt modelId="{524A60F6-32CB-48FE-A843-EA1AB8D8060D}" type="sibTrans" cxnId="{8AFAAAC4-9959-42C0-B50E-C208096E2287}">
      <dgm:prSet/>
      <dgm:spPr/>
      <dgm:t>
        <a:bodyPr/>
        <a:lstStyle/>
        <a:p>
          <a:endParaRPr lang="en-US"/>
        </a:p>
      </dgm:t>
    </dgm:pt>
    <dgm:pt modelId="{94FE040F-96B9-4347-8961-9A1EE6B8D986}">
      <dgm:prSet/>
      <dgm:spPr/>
      <dgm:t>
        <a:bodyPr/>
        <a:lstStyle/>
        <a:p>
          <a:r>
            <a:rPr lang="en-US"/>
            <a:t>Socioeconomic factors can restrict access to devices and internet connectivity.</a:t>
          </a:r>
        </a:p>
      </dgm:t>
    </dgm:pt>
    <dgm:pt modelId="{38E8414E-D0F6-4C65-9063-C94418583475}" type="parTrans" cxnId="{8237AFEF-6ED1-41F3-BB68-0A036DFB2782}">
      <dgm:prSet/>
      <dgm:spPr/>
      <dgm:t>
        <a:bodyPr/>
        <a:lstStyle/>
        <a:p>
          <a:endParaRPr lang="en-US"/>
        </a:p>
      </dgm:t>
    </dgm:pt>
    <dgm:pt modelId="{B9E7E632-FD87-4405-9A0B-CAB2AE9F93C5}" type="sibTrans" cxnId="{8237AFEF-6ED1-41F3-BB68-0A036DFB2782}">
      <dgm:prSet/>
      <dgm:spPr/>
      <dgm:t>
        <a:bodyPr/>
        <a:lstStyle/>
        <a:p>
          <a:endParaRPr lang="en-US"/>
        </a:p>
      </dgm:t>
    </dgm:pt>
    <dgm:pt modelId="{4B597AFB-F69C-4B75-B0C9-06C16E92D6F7}">
      <dgm:prSet/>
      <dgm:spPr/>
      <dgm:t>
        <a:bodyPr/>
        <a:lstStyle/>
        <a:p>
          <a:r>
            <a:rPr lang="en-US"/>
            <a:t>Over-reliance on technology may reduce meaningful human contact.</a:t>
          </a:r>
        </a:p>
      </dgm:t>
    </dgm:pt>
    <dgm:pt modelId="{8795793E-A078-447A-ABC3-20E57EEFCAC8}" type="parTrans" cxnId="{24A0A27D-2580-4583-8752-EC3EDA573AAB}">
      <dgm:prSet/>
      <dgm:spPr/>
      <dgm:t>
        <a:bodyPr/>
        <a:lstStyle/>
        <a:p>
          <a:endParaRPr lang="en-US"/>
        </a:p>
      </dgm:t>
    </dgm:pt>
    <dgm:pt modelId="{E46E6094-9C8E-448B-B58B-521D58AA33FE}" type="sibTrans" cxnId="{24A0A27D-2580-4583-8752-EC3EDA573AAB}">
      <dgm:prSet/>
      <dgm:spPr/>
      <dgm:t>
        <a:bodyPr/>
        <a:lstStyle/>
        <a:p>
          <a:endParaRPr lang="en-US"/>
        </a:p>
      </dgm:t>
    </dgm:pt>
    <dgm:pt modelId="{D5E80FD4-60B1-41D6-937B-5D2E0872A599}">
      <dgm:prSet/>
      <dgm:spPr/>
      <dgm:t>
        <a:bodyPr/>
        <a:lstStyle/>
        <a:p>
          <a:r>
            <a:rPr lang="en-US"/>
            <a:t>Ethical concerns include consent, privacy, and data protection responsibilities.</a:t>
          </a:r>
        </a:p>
      </dgm:t>
    </dgm:pt>
    <dgm:pt modelId="{9B8F9C8A-B8AB-471A-BEB4-DF09AE6562D7}" type="parTrans" cxnId="{CC85CD91-312E-4E5C-A124-19C553CCEC18}">
      <dgm:prSet/>
      <dgm:spPr/>
      <dgm:t>
        <a:bodyPr/>
        <a:lstStyle/>
        <a:p>
          <a:endParaRPr lang="en-US"/>
        </a:p>
      </dgm:t>
    </dgm:pt>
    <dgm:pt modelId="{5D3F78BB-B7B0-45F6-A78E-282BB36F4BE4}" type="sibTrans" cxnId="{CC85CD91-312E-4E5C-A124-19C553CCEC18}">
      <dgm:prSet/>
      <dgm:spPr/>
      <dgm:t>
        <a:bodyPr/>
        <a:lstStyle/>
        <a:p>
          <a:endParaRPr lang="en-US"/>
        </a:p>
      </dgm:t>
    </dgm:pt>
    <dgm:pt modelId="{2645A717-7B65-4940-A9D0-113984EFF0EE}">
      <dgm:prSet/>
      <dgm:spPr/>
      <dgm:t>
        <a:bodyPr/>
        <a:lstStyle/>
        <a:p>
          <a:r>
            <a:rPr lang="en-US"/>
            <a:t>Technology should support, not replace, person-centred care relationships.</a:t>
          </a:r>
        </a:p>
      </dgm:t>
    </dgm:pt>
    <dgm:pt modelId="{F0EFCE7E-1C59-4CF3-B215-DF4EC6F29A7E}" type="parTrans" cxnId="{840DF6AA-B8BF-43BD-8C02-4D190EE95692}">
      <dgm:prSet/>
      <dgm:spPr/>
      <dgm:t>
        <a:bodyPr/>
        <a:lstStyle/>
        <a:p>
          <a:endParaRPr lang="en-US"/>
        </a:p>
      </dgm:t>
    </dgm:pt>
    <dgm:pt modelId="{853064CB-D25E-4C47-9DF6-294CA7DF73D8}" type="sibTrans" cxnId="{840DF6AA-B8BF-43BD-8C02-4D190EE95692}">
      <dgm:prSet/>
      <dgm:spPr/>
      <dgm:t>
        <a:bodyPr/>
        <a:lstStyle/>
        <a:p>
          <a:endParaRPr lang="en-US"/>
        </a:p>
      </dgm:t>
    </dgm:pt>
    <dgm:pt modelId="{DAA87403-3F8C-4542-A441-FAD900339726}" type="pres">
      <dgm:prSet presAssocID="{26677CFF-85BE-4E7C-85B7-678EFBFFFEFE}" presName="linear" presStyleCnt="0">
        <dgm:presLayoutVars>
          <dgm:animLvl val="lvl"/>
          <dgm:resizeHandles val="exact"/>
        </dgm:presLayoutVars>
      </dgm:prSet>
      <dgm:spPr/>
    </dgm:pt>
    <dgm:pt modelId="{91888251-1F01-4135-B4C9-7B6A1E45CEDC}" type="pres">
      <dgm:prSet presAssocID="{DBBF28F2-E6FD-4024-AF06-3F503EEE8ED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7EEEE80-170E-46D8-820E-C0E78E5B2339}" type="pres">
      <dgm:prSet presAssocID="{524A60F6-32CB-48FE-A843-EA1AB8D8060D}" presName="spacer" presStyleCnt="0"/>
      <dgm:spPr/>
    </dgm:pt>
    <dgm:pt modelId="{45953B24-8BC9-4782-A158-5E48E762F7E6}" type="pres">
      <dgm:prSet presAssocID="{94FE040F-96B9-4347-8961-9A1EE6B8D98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18D4D45-12F2-4464-A612-78634E468A6D}" type="pres">
      <dgm:prSet presAssocID="{B9E7E632-FD87-4405-9A0B-CAB2AE9F93C5}" presName="spacer" presStyleCnt="0"/>
      <dgm:spPr/>
    </dgm:pt>
    <dgm:pt modelId="{838D410D-6823-40D2-B77E-B246704347DF}" type="pres">
      <dgm:prSet presAssocID="{4B597AFB-F69C-4B75-B0C9-06C16E92D6F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F61DF7D-8804-4780-A3F4-1AA433A46F5D}" type="pres">
      <dgm:prSet presAssocID="{E46E6094-9C8E-448B-B58B-521D58AA33FE}" presName="spacer" presStyleCnt="0"/>
      <dgm:spPr/>
    </dgm:pt>
    <dgm:pt modelId="{B885F365-64C0-4697-8C02-101DB1998864}" type="pres">
      <dgm:prSet presAssocID="{D5E80FD4-60B1-41D6-937B-5D2E0872A59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6FE0C36-EE7B-4622-865A-564229663C97}" type="pres">
      <dgm:prSet presAssocID="{5D3F78BB-B7B0-45F6-A78E-282BB36F4BE4}" presName="spacer" presStyleCnt="0"/>
      <dgm:spPr/>
    </dgm:pt>
    <dgm:pt modelId="{5A75AA98-C8E5-4CBD-A05D-84A477FCE2AC}" type="pres">
      <dgm:prSet presAssocID="{2645A717-7B65-4940-A9D0-113984EFF0E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30B4824-F2D8-48D6-92AF-9DD141E4D56B}" type="presOf" srcId="{D5E80FD4-60B1-41D6-937B-5D2E0872A599}" destId="{B885F365-64C0-4697-8C02-101DB1998864}" srcOrd="0" destOrd="0" presId="urn:microsoft.com/office/officeart/2005/8/layout/vList2"/>
    <dgm:cxn modelId="{2EF64D42-25E5-450F-865F-4E123D0A8347}" type="presOf" srcId="{2645A717-7B65-4940-A9D0-113984EFF0EE}" destId="{5A75AA98-C8E5-4CBD-A05D-84A477FCE2AC}" srcOrd="0" destOrd="0" presId="urn:microsoft.com/office/officeart/2005/8/layout/vList2"/>
    <dgm:cxn modelId="{A581DC49-DEA3-4FFC-89D8-7BF43F689B36}" type="presOf" srcId="{26677CFF-85BE-4E7C-85B7-678EFBFFFEFE}" destId="{DAA87403-3F8C-4542-A441-FAD900339726}" srcOrd="0" destOrd="0" presId="urn:microsoft.com/office/officeart/2005/8/layout/vList2"/>
    <dgm:cxn modelId="{CAAA5E58-76F0-4B97-B8D0-AC13DF4E07BF}" type="presOf" srcId="{DBBF28F2-E6FD-4024-AF06-3F503EEE8EDC}" destId="{91888251-1F01-4135-B4C9-7B6A1E45CEDC}" srcOrd="0" destOrd="0" presId="urn:microsoft.com/office/officeart/2005/8/layout/vList2"/>
    <dgm:cxn modelId="{24A0A27D-2580-4583-8752-EC3EDA573AAB}" srcId="{26677CFF-85BE-4E7C-85B7-678EFBFFFEFE}" destId="{4B597AFB-F69C-4B75-B0C9-06C16E92D6F7}" srcOrd="2" destOrd="0" parTransId="{8795793E-A078-447A-ABC3-20E57EEFCAC8}" sibTransId="{E46E6094-9C8E-448B-B58B-521D58AA33FE}"/>
    <dgm:cxn modelId="{CC85CD91-312E-4E5C-A124-19C553CCEC18}" srcId="{26677CFF-85BE-4E7C-85B7-678EFBFFFEFE}" destId="{D5E80FD4-60B1-41D6-937B-5D2E0872A599}" srcOrd="3" destOrd="0" parTransId="{9B8F9C8A-B8AB-471A-BEB4-DF09AE6562D7}" sibTransId="{5D3F78BB-B7B0-45F6-A78E-282BB36F4BE4}"/>
    <dgm:cxn modelId="{F76E0799-F999-4CE0-9B67-51674726EF10}" type="presOf" srcId="{94FE040F-96B9-4347-8961-9A1EE6B8D986}" destId="{45953B24-8BC9-4782-A158-5E48E762F7E6}" srcOrd="0" destOrd="0" presId="urn:microsoft.com/office/officeart/2005/8/layout/vList2"/>
    <dgm:cxn modelId="{840DF6AA-B8BF-43BD-8C02-4D190EE95692}" srcId="{26677CFF-85BE-4E7C-85B7-678EFBFFFEFE}" destId="{2645A717-7B65-4940-A9D0-113984EFF0EE}" srcOrd="4" destOrd="0" parTransId="{F0EFCE7E-1C59-4CF3-B215-DF4EC6F29A7E}" sibTransId="{853064CB-D25E-4C47-9DF6-294CA7DF73D8}"/>
    <dgm:cxn modelId="{52B64BB4-40AD-40CD-AC2C-161DA1177F64}" type="presOf" srcId="{4B597AFB-F69C-4B75-B0C9-06C16E92D6F7}" destId="{838D410D-6823-40D2-B77E-B246704347DF}" srcOrd="0" destOrd="0" presId="urn:microsoft.com/office/officeart/2005/8/layout/vList2"/>
    <dgm:cxn modelId="{8AFAAAC4-9959-42C0-B50E-C208096E2287}" srcId="{26677CFF-85BE-4E7C-85B7-678EFBFFFEFE}" destId="{DBBF28F2-E6FD-4024-AF06-3F503EEE8EDC}" srcOrd="0" destOrd="0" parTransId="{EC083F3F-4736-4B6B-B30E-84F52D0B9591}" sibTransId="{524A60F6-32CB-48FE-A843-EA1AB8D8060D}"/>
    <dgm:cxn modelId="{8237AFEF-6ED1-41F3-BB68-0A036DFB2782}" srcId="{26677CFF-85BE-4E7C-85B7-678EFBFFFEFE}" destId="{94FE040F-96B9-4347-8961-9A1EE6B8D986}" srcOrd="1" destOrd="0" parTransId="{38E8414E-D0F6-4C65-9063-C94418583475}" sibTransId="{B9E7E632-FD87-4405-9A0B-CAB2AE9F93C5}"/>
    <dgm:cxn modelId="{3335DEFB-7231-4B0D-8EF4-C336DE183646}" type="presParOf" srcId="{DAA87403-3F8C-4542-A441-FAD900339726}" destId="{91888251-1F01-4135-B4C9-7B6A1E45CEDC}" srcOrd="0" destOrd="0" presId="urn:microsoft.com/office/officeart/2005/8/layout/vList2"/>
    <dgm:cxn modelId="{76B7A50D-51F3-4F74-A1A3-D838AF210003}" type="presParOf" srcId="{DAA87403-3F8C-4542-A441-FAD900339726}" destId="{87EEEE80-170E-46D8-820E-C0E78E5B2339}" srcOrd="1" destOrd="0" presId="urn:microsoft.com/office/officeart/2005/8/layout/vList2"/>
    <dgm:cxn modelId="{1006033B-70E0-4655-8289-7787EC77AB69}" type="presParOf" srcId="{DAA87403-3F8C-4542-A441-FAD900339726}" destId="{45953B24-8BC9-4782-A158-5E48E762F7E6}" srcOrd="2" destOrd="0" presId="urn:microsoft.com/office/officeart/2005/8/layout/vList2"/>
    <dgm:cxn modelId="{F4330AC9-33F1-468E-97F6-3312941F9A37}" type="presParOf" srcId="{DAA87403-3F8C-4542-A441-FAD900339726}" destId="{F18D4D45-12F2-4464-A612-78634E468A6D}" srcOrd="3" destOrd="0" presId="urn:microsoft.com/office/officeart/2005/8/layout/vList2"/>
    <dgm:cxn modelId="{F8127D75-046E-429B-AADB-05D901E8FF6B}" type="presParOf" srcId="{DAA87403-3F8C-4542-A441-FAD900339726}" destId="{838D410D-6823-40D2-B77E-B246704347DF}" srcOrd="4" destOrd="0" presId="urn:microsoft.com/office/officeart/2005/8/layout/vList2"/>
    <dgm:cxn modelId="{D00C46CA-8C0F-4AAF-A97D-5C7EBCA03782}" type="presParOf" srcId="{DAA87403-3F8C-4542-A441-FAD900339726}" destId="{DF61DF7D-8804-4780-A3F4-1AA433A46F5D}" srcOrd="5" destOrd="0" presId="urn:microsoft.com/office/officeart/2005/8/layout/vList2"/>
    <dgm:cxn modelId="{188C0687-03F6-4E78-A7DB-C3788B77AECB}" type="presParOf" srcId="{DAA87403-3F8C-4542-A441-FAD900339726}" destId="{B885F365-64C0-4697-8C02-101DB1998864}" srcOrd="6" destOrd="0" presId="urn:microsoft.com/office/officeart/2005/8/layout/vList2"/>
    <dgm:cxn modelId="{E56FA784-30BD-4E6F-8B14-70BA400505E1}" type="presParOf" srcId="{DAA87403-3F8C-4542-A441-FAD900339726}" destId="{C6FE0C36-EE7B-4622-865A-564229663C97}" srcOrd="7" destOrd="0" presId="urn:microsoft.com/office/officeart/2005/8/layout/vList2"/>
    <dgm:cxn modelId="{DA2F342B-989D-486A-9819-37413A8865C9}" type="presParOf" srcId="{DAA87403-3F8C-4542-A441-FAD900339726}" destId="{5A75AA98-C8E5-4CBD-A05D-84A477FCE2A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C0F63F8-5D41-4B24-AC29-3548142FB6B3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0A2ECCE-6409-49E4-8574-C8F6705C328B}">
      <dgm:prSet/>
      <dgm:spPr/>
      <dgm:t>
        <a:bodyPr/>
        <a:lstStyle/>
        <a:p>
          <a:r>
            <a:rPr lang="en-US"/>
            <a:t>An older person receives domiciliary care supported by telecare monitoring at home (Salahub et al., 2025).</a:t>
          </a:r>
        </a:p>
      </dgm:t>
    </dgm:pt>
    <dgm:pt modelId="{0164BD72-4B7A-485D-B6EE-228AE7DC906C}" type="parTrans" cxnId="{76C55278-4662-4492-BC0C-4A8370591E69}">
      <dgm:prSet/>
      <dgm:spPr/>
      <dgm:t>
        <a:bodyPr/>
        <a:lstStyle/>
        <a:p>
          <a:endParaRPr lang="en-US"/>
        </a:p>
      </dgm:t>
    </dgm:pt>
    <dgm:pt modelId="{0CB3C4EC-2990-4E79-8132-E718493DFEAC}" type="sibTrans" cxnId="{76C55278-4662-4492-BC0C-4A8370591E69}">
      <dgm:prSet/>
      <dgm:spPr/>
      <dgm:t>
        <a:bodyPr/>
        <a:lstStyle/>
        <a:p>
          <a:endParaRPr lang="en-US"/>
        </a:p>
      </dgm:t>
    </dgm:pt>
    <dgm:pt modelId="{28F6C5F5-D71E-446B-BCB8-357C23B536CC}">
      <dgm:prSet/>
      <dgm:spPr/>
      <dgm:t>
        <a:bodyPr/>
        <a:lstStyle/>
        <a:p>
          <a:r>
            <a:rPr lang="en-US"/>
            <a:t>Sensors identify falls, reduced mobility, or changes in daily routine.</a:t>
          </a:r>
        </a:p>
      </dgm:t>
    </dgm:pt>
    <dgm:pt modelId="{F8F19236-15AD-4BB5-9A36-1121C49AFC03}" type="parTrans" cxnId="{4AD46B4A-0AE7-4119-9A77-E3B96BCAECD6}">
      <dgm:prSet/>
      <dgm:spPr/>
      <dgm:t>
        <a:bodyPr/>
        <a:lstStyle/>
        <a:p>
          <a:endParaRPr lang="en-US"/>
        </a:p>
      </dgm:t>
    </dgm:pt>
    <dgm:pt modelId="{0EBE6B9E-13E9-432E-8AE3-2B819FB39622}" type="sibTrans" cxnId="{4AD46B4A-0AE7-4119-9A77-E3B96BCAECD6}">
      <dgm:prSet/>
      <dgm:spPr/>
      <dgm:t>
        <a:bodyPr/>
        <a:lstStyle/>
        <a:p>
          <a:endParaRPr lang="en-US"/>
        </a:p>
      </dgm:t>
    </dgm:pt>
    <dgm:pt modelId="{6E80FB4B-1B1B-477F-A292-AE05557739C9}">
      <dgm:prSet/>
      <dgm:spPr/>
      <dgm:t>
        <a:bodyPr/>
        <a:lstStyle/>
        <a:p>
          <a:r>
            <a:rPr lang="en-US"/>
            <a:t>Care planning is guided by the Care Act 2014 wellbeing principle.</a:t>
          </a:r>
        </a:p>
      </dgm:t>
    </dgm:pt>
    <dgm:pt modelId="{7A3EC875-F1E6-4A5E-83F4-BACE666D559D}" type="parTrans" cxnId="{D42AF1E4-AEE6-48F7-9786-490732251125}">
      <dgm:prSet/>
      <dgm:spPr/>
      <dgm:t>
        <a:bodyPr/>
        <a:lstStyle/>
        <a:p>
          <a:endParaRPr lang="en-US"/>
        </a:p>
      </dgm:t>
    </dgm:pt>
    <dgm:pt modelId="{03F1EFFF-53B2-4905-832E-B7F00E8136FB}" type="sibTrans" cxnId="{D42AF1E4-AEE6-48F7-9786-490732251125}">
      <dgm:prSet/>
      <dgm:spPr/>
      <dgm:t>
        <a:bodyPr/>
        <a:lstStyle/>
        <a:p>
          <a:endParaRPr lang="en-US"/>
        </a:p>
      </dgm:t>
    </dgm:pt>
    <dgm:pt modelId="{2A268BF7-4863-432D-B091-2DD038DA4DB0}">
      <dgm:prSet/>
      <dgm:spPr/>
      <dgm:t>
        <a:bodyPr/>
        <a:lstStyle/>
        <a:p>
          <a:r>
            <a:rPr lang="en-US"/>
            <a:t>Technology supports independence while reducing emergency hospital admissions.</a:t>
          </a:r>
        </a:p>
      </dgm:t>
    </dgm:pt>
    <dgm:pt modelId="{F28E7294-0797-40F0-894F-15A0D1C50BAE}" type="parTrans" cxnId="{5212F9CC-09B4-4856-911A-87986AF36825}">
      <dgm:prSet/>
      <dgm:spPr/>
      <dgm:t>
        <a:bodyPr/>
        <a:lstStyle/>
        <a:p>
          <a:endParaRPr lang="en-US"/>
        </a:p>
      </dgm:t>
    </dgm:pt>
    <dgm:pt modelId="{76445E83-9B1B-496F-A1DC-3A94AB4754FF}" type="sibTrans" cxnId="{5212F9CC-09B4-4856-911A-87986AF36825}">
      <dgm:prSet/>
      <dgm:spPr/>
      <dgm:t>
        <a:bodyPr/>
        <a:lstStyle/>
        <a:p>
          <a:endParaRPr lang="en-US"/>
        </a:p>
      </dgm:t>
    </dgm:pt>
    <dgm:pt modelId="{3BF7CFD1-10E6-4703-9552-E7CA780D2582}">
      <dgm:prSet/>
      <dgm:spPr/>
      <dgm:t>
        <a:bodyPr/>
        <a:lstStyle/>
        <a:p>
          <a:r>
            <a:rPr lang="en-US"/>
            <a:t>Outcomes depend on training, consent, and regular review of care needs.</a:t>
          </a:r>
        </a:p>
      </dgm:t>
    </dgm:pt>
    <dgm:pt modelId="{9ACA2293-A2A2-4755-A557-E5E64F5D7203}" type="parTrans" cxnId="{E356ED3E-897F-45B0-99ED-4273A97A1529}">
      <dgm:prSet/>
      <dgm:spPr/>
      <dgm:t>
        <a:bodyPr/>
        <a:lstStyle/>
        <a:p>
          <a:endParaRPr lang="en-US"/>
        </a:p>
      </dgm:t>
    </dgm:pt>
    <dgm:pt modelId="{35639F55-0A43-4AC2-AA5D-E57E63D7AFBE}" type="sibTrans" cxnId="{E356ED3E-897F-45B0-99ED-4273A97A1529}">
      <dgm:prSet/>
      <dgm:spPr/>
      <dgm:t>
        <a:bodyPr/>
        <a:lstStyle/>
        <a:p>
          <a:endParaRPr lang="en-US"/>
        </a:p>
      </dgm:t>
    </dgm:pt>
    <dgm:pt modelId="{8640408A-4F74-47E0-A999-DE3B507F0AB4}" type="pres">
      <dgm:prSet presAssocID="{DC0F63F8-5D41-4B24-AC29-3548142FB6B3}" presName="diagram" presStyleCnt="0">
        <dgm:presLayoutVars>
          <dgm:dir/>
          <dgm:resizeHandles val="exact"/>
        </dgm:presLayoutVars>
      </dgm:prSet>
      <dgm:spPr/>
    </dgm:pt>
    <dgm:pt modelId="{1F6F4A42-28E8-4ABC-8F14-99BB85D4159B}" type="pres">
      <dgm:prSet presAssocID="{E0A2ECCE-6409-49E4-8574-C8F6705C328B}" presName="node" presStyleLbl="node1" presStyleIdx="0" presStyleCnt="5">
        <dgm:presLayoutVars>
          <dgm:bulletEnabled val="1"/>
        </dgm:presLayoutVars>
      </dgm:prSet>
      <dgm:spPr/>
    </dgm:pt>
    <dgm:pt modelId="{59A682A3-D680-42F4-BB20-66B3165D1444}" type="pres">
      <dgm:prSet presAssocID="{0CB3C4EC-2990-4E79-8132-E718493DFEAC}" presName="sibTrans" presStyleCnt="0"/>
      <dgm:spPr/>
    </dgm:pt>
    <dgm:pt modelId="{F58118AA-1B0D-4B50-A42A-017F654612C6}" type="pres">
      <dgm:prSet presAssocID="{28F6C5F5-D71E-446B-BCB8-357C23B536CC}" presName="node" presStyleLbl="node1" presStyleIdx="1" presStyleCnt="5">
        <dgm:presLayoutVars>
          <dgm:bulletEnabled val="1"/>
        </dgm:presLayoutVars>
      </dgm:prSet>
      <dgm:spPr/>
    </dgm:pt>
    <dgm:pt modelId="{C92C7785-ED0D-49DF-BE52-D77DE86AC89E}" type="pres">
      <dgm:prSet presAssocID="{0EBE6B9E-13E9-432E-8AE3-2B819FB39622}" presName="sibTrans" presStyleCnt="0"/>
      <dgm:spPr/>
    </dgm:pt>
    <dgm:pt modelId="{4CE61609-A511-4100-8D87-8A227A89E65D}" type="pres">
      <dgm:prSet presAssocID="{6E80FB4B-1B1B-477F-A292-AE05557739C9}" presName="node" presStyleLbl="node1" presStyleIdx="2" presStyleCnt="5">
        <dgm:presLayoutVars>
          <dgm:bulletEnabled val="1"/>
        </dgm:presLayoutVars>
      </dgm:prSet>
      <dgm:spPr/>
    </dgm:pt>
    <dgm:pt modelId="{8B062AD5-89C7-4109-AA88-C876F1ADB60E}" type="pres">
      <dgm:prSet presAssocID="{03F1EFFF-53B2-4905-832E-B7F00E8136FB}" presName="sibTrans" presStyleCnt="0"/>
      <dgm:spPr/>
    </dgm:pt>
    <dgm:pt modelId="{A7B01416-AB7B-4EA5-8436-D856F03FA4BA}" type="pres">
      <dgm:prSet presAssocID="{2A268BF7-4863-432D-B091-2DD038DA4DB0}" presName="node" presStyleLbl="node1" presStyleIdx="3" presStyleCnt="5">
        <dgm:presLayoutVars>
          <dgm:bulletEnabled val="1"/>
        </dgm:presLayoutVars>
      </dgm:prSet>
      <dgm:spPr/>
    </dgm:pt>
    <dgm:pt modelId="{83115721-414E-48AA-928A-E3CC3460B9ED}" type="pres">
      <dgm:prSet presAssocID="{76445E83-9B1B-496F-A1DC-3A94AB4754FF}" presName="sibTrans" presStyleCnt="0"/>
      <dgm:spPr/>
    </dgm:pt>
    <dgm:pt modelId="{2AECBD6B-C2A4-4635-BC09-C5304E87A508}" type="pres">
      <dgm:prSet presAssocID="{3BF7CFD1-10E6-4703-9552-E7CA780D2582}" presName="node" presStyleLbl="node1" presStyleIdx="4" presStyleCnt="5">
        <dgm:presLayoutVars>
          <dgm:bulletEnabled val="1"/>
        </dgm:presLayoutVars>
      </dgm:prSet>
      <dgm:spPr/>
    </dgm:pt>
  </dgm:ptLst>
  <dgm:cxnLst>
    <dgm:cxn modelId="{4643EC15-2008-43C6-B672-287E54A9A82E}" type="presOf" srcId="{2A268BF7-4863-432D-B091-2DD038DA4DB0}" destId="{A7B01416-AB7B-4EA5-8436-D856F03FA4BA}" srcOrd="0" destOrd="0" presId="urn:microsoft.com/office/officeart/2005/8/layout/default"/>
    <dgm:cxn modelId="{A4F4B423-3576-40F5-A0C7-AF74CD0DA0DF}" type="presOf" srcId="{E0A2ECCE-6409-49E4-8574-C8F6705C328B}" destId="{1F6F4A42-28E8-4ABC-8F14-99BB85D4159B}" srcOrd="0" destOrd="0" presId="urn:microsoft.com/office/officeart/2005/8/layout/default"/>
    <dgm:cxn modelId="{E356ED3E-897F-45B0-99ED-4273A97A1529}" srcId="{DC0F63F8-5D41-4B24-AC29-3548142FB6B3}" destId="{3BF7CFD1-10E6-4703-9552-E7CA780D2582}" srcOrd="4" destOrd="0" parTransId="{9ACA2293-A2A2-4755-A557-E5E64F5D7203}" sibTransId="{35639F55-0A43-4AC2-AA5D-E57E63D7AFBE}"/>
    <dgm:cxn modelId="{E1FF6949-66D9-478D-891D-D964A9D67166}" type="presOf" srcId="{3BF7CFD1-10E6-4703-9552-E7CA780D2582}" destId="{2AECBD6B-C2A4-4635-BC09-C5304E87A508}" srcOrd="0" destOrd="0" presId="urn:microsoft.com/office/officeart/2005/8/layout/default"/>
    <dgm:cxn modelId="{4AD46B4A-0AE7-4119-9A77-E3B96BCAECD6}" srcId="{DC0F63F8-5D41-4B24-AC29-3548142FB6B3}" destId="{28F6C5F5-D71E-446B-BCB8-357C23B536CC}" srcOrd="1" destOrd="0" parTransId="{F8F19236-15AD-4BB5-9A36-1121C49AFC03}" sibTransId="{0EBE6B9E-13E9-432E-8AE3-2B819FB39622}"/>
    <dgm:cxn modelId="{76C55278-4662-4492-BC0C-4A8370591E69}" srcId="{DC0F63F8-5D41-4B24-AC29-3548142FB6B3}" destId="{E0A2ECCE-6409-49E4-8574-C8F6705C328B}" srcOrd="0" destOrd="0" parTransId="{0164BD72-4B7A-485D-B6EE-228AE7DC906C}" sibTransId="{0CB3C4EC-2990-4E79-8132-E718493DFEAC}"/>
    <dgm:cxn modelId="{90284894-28BF-4FBF-B450-FCAE745DD454}" type="presOf" srcId="{DC0F63F8-5D41-4B24-AC29-3548142FB6B3}" destId="{8640408A-4F74-47E0-A999-DE3B507F0AB4}" srcOrd="0" destOrd="0" presId="urn:microsoft.com/office/officeart/2005/8/layout/default"/>
    <dgm:cxn modelId="{757992BA-F0B5-4F98-88D7-9417F5C242DB}" type="presOf" srcId="{28F6C5F5-D71E-446B-BCB8-357C23B536CC}" destId="{F58118AA-1B0D-4B50-A42A-017F654612C6}" srcOrd="0" destOrd="0" presId="urn:microsoft.com/office/officeart/2005/8/layout/default"/>
    <dgm:cxn modelId="{59BAA1BD-ED01-4CB5-94D9-589D1F1F9256}" type="presOf" srcId="{6E80FB4B-1B1B-477F-A292-AE05557739C9}" destId="{4CE61609-A511-4100-8D87-8A227A89E65D}" srcOrd="0" destOrd="0" presId="urn:microsoft.com/office/officeart/2005/8/layout/default"/>
    <dgm:cxn modelId="{5212F9CC-09B4-4856-911A-87986AF36825}" srcId="{DC0F63F8-5D41-4B24-AC29-3548142FB6B3}" destId="{2A268BF7-4863-432D-B091-2DD038DA4DB0}" srcOrd="3" destOrd="0" parTransId="{F28E7294-0797-40F0-894F-15A0D1C50BAE}" sibTransId="{76445E83-9B1B-496F-A1DC-3A94AB4754FF}"/>
    <dgm:cxn modelId="{D42AF1E4-AEE6-48F7-9786-490732251125}" srcId="{DC0F63F8-5D41-4B24-AC29-3548142FB6B3}" destId="{6E80FB4B-1B1B-477F-A292-AE05557739C9}" srcOrd="2" destOrd="0" parTransId="{7A3EC875-F1E6-4A5E-83F4-BACE666D559D}" sibTransId="{03F1EFFF-53B2-4905-832E-B7F00E8136FB}"/>
    <dgm:cxn modelId="{FA33590D-C4BD-4340-AAA6-FBF94B532E51}" type="presParOf" srcId="{8640408A-4F74-47E0-A999-DE3B507F0AB4}" destId="{1F6F4A42-28E8-4ABC-8F14-99BB85D4159B}" srcOrd="0" destOrd="0" presId="urn:microsoft.com/office/officeart/2005/8/layout/default"/>
    <dgm:cxn modelId="{AA12D204-5F70-4360-ACDB-27546B4EFDA7}" type="presParOf" srcId="{8640408A-4F74-47E0-A999-DE3B507F0AB4}" destId="{59A682A3-D680-42F4-BB20-66B3165D1444}" srcOrd="1" destOrd="0" presId="urn:microsoft.com/office/officeart/2005/8/layout/default"/>
    <dgm:cxn modelId="{8C6A63D4-86C1-4FA2-9A6C-D6691FABA2FB}" type="presParOf" srcId="{8640408A-4F74-47E0-A999-DE3B507F0AB4}" destId="{F58118AA-1B0D-4B50-A42A-017F654612C6}" srcOrd="2" destOrd="0" presId="urn:microsoft.com/office/officeart/2005/8/layout/default"/>
    <dgm:cxn modelId="{0BE945F6-96FE-414D-B7FA-B5CCE868D5AD}" type="presParOf" srcId="{8640408A-4F74-47E0-A999-DE3B507F0AB4}" destId="{C92C7785-ED0D-49DF-BE52-D77DE86AC89E}" srcOrd="3" destOrd="0" presId="urn:microsoft.com/office/officeart/2005/8/layout/default"/>
    <dgm:cxn modelId="{0CA9F8F4-D361-4C04-9295-1D2DE173C911}" type="presParOf" srcId="{8640408A-4F74-47E0-A999-DE3B507F0AB4}" destId="{4CE61609-A511-4100-8D87-8A227A89E65D}" srcOrd="4" destOrd="0" presId="urn:microsoft.com/office/officeart/2005/8/layout/default"/>
    <dgm:cxn modelId="{3AF3DCA1-E904-4C02-8627-4F849DD114CB}" type="presParOf" srcId="{8640408A-4F74-47E0-A999-DE3B507F0AB4}" destId="{8B062AD5-89C7-4109-AA88-C876F1ADB60E}" srcOrd="5" destOrd="0" presId="urn:microsoft.com/office/officeart/2005/8/layout/default"/>
    <dgm:cxn modelId="{E15E3463-480E-4A2F-92B2-F1580726CECC}" type="presParOf" srcId="{8640408A-4F74-47E0-A999-DE3B507F0AB4}" destId="{A7B01416-AB7B-4EA5-8436-D856F03FA4BA}" srcOrd="6" destOrd="0" presId="urn:microsoft.com/office/officeart/2005/8/layout/default"/>
    <dgm:cxn modelId="{9B70772D-4FA2-4189-9132-68F29049D022}" type="presParOf" srcId="{8640408A-4F74-47E0-A999-DE3B507F0AB4}" destId="{83115721-414E-48AA-928A-E3CC3460B9ED}" srcOrd="7" destOrd="0" presId="urn:microsoft.com/office/officeart/2005/8/layout/default"/>
    <dgm:cxn modelId="{CDC34F82-BA1A-4245-9B9A-9EE41AE052BC}" type="presParOf" srcId="{8640408A-4F74-47E0-A999-DE3B507F0AB4}" destId="{2AECBD6B-C2A4-4635-BC09-C5304E87A50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15CCD9C-ACF2-4C54-8005-9866041AC481}" type="doc">
      <dgm:prSet loTypeId="urn:microsoft.com/office/officeart/2005/8/layout/process5" loCatId="process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685B017-7025-4765-A987-6569EA998CA7}">
      <dgm:prSet/>
      <dgm:spPr/>
      <dgm:t>
        <a:bodyPr/>
        <a:lstStyle/>
        <a:p>
          <a:r>
            <a:rPr lang="en-US"/>
            <a:t>Greater investment is needed to improve staffing levels and workforce retention in social care.</a:t>
          </a:r>
        </a:p>
      </dgm:t>
    </dgm:pt>
    <dgm:pt modelId="{E7D985DE-4714-4623-8801-6A38183957EC}" type="parTrans" cxnId="{4C092F6B-4623-441D-8AB7-111406848B3C}">
      <dgm:prSet/>
      <dgm:spPr/>
      <dgm:t>
        <a:bodyPr/>
        <a:lstStyle/>
        <a:p>
          <a:endParaRPr lang="en-US"/>
        </a:p>
      </dgm:t>
    </dgm:pt>
    <dgm:pt modelId="{E6C27130-D7B2-4A97-9502-F180A0805686}" type="sibTrans" cxnId="{4C092F6B-4623-441D-8AB7-111406848B3C}">
      <dgm:prSet/>
      <dgm:spPr/>
      <dgm:t>
        <a:bodyPr/>
        <a:lstStyle/>
        <a:p>
          <a:endParaRPr lang="en-US"/>
        </a:p>
      </dgm:t>
    </dgm:pt>
    <dgm:pt modelId="{945A68EC-0A44-429F-8DC1-18065BD308F7}">
      <dgm:prSet/>
      <dgm:spPr/>
      <dgm:t>
        <a:bodyPr/>
        <a:lstStyle/>
        <a:p>
          <a:r>
            <a:rPr lang="en-US"/>
            <a:t>Care models should prioritise relationship-based and person-centred approaches to support empowerment.</a:t>
          </a:r>
        </a:p>
      </dgm:t>
    </dgm:pt>
    <dgm:pt modelId="{C8B4CAC5-DB76-4B18-881A-5C6B74A38837}" type="parTrans" cxnId="{71997F61-58D9-4470-86B3-827139514249}">
      <dgm:prSet/>
      <dgm:spPr/>
      <dgm:t>
        <a:bodyPr/>
        <a:lstStyle/>
        <a:p>
          <a:endParaRPr lang="en-US"/>
        </a:p>
      </dgm:t>
    </dgm:pt>
    <dgm:pt modelId="{5FDD67AE-BE9C-4E59-97D9-D1C178859872}" type="sibTrans" cxnId="{71997F61-58D9-4470-86B3-827139514249}">
      <dgm:prSet/>
      <dgm:spPr/>
      <dgm:t>
        <a:bodyPr/>
        <a:lstStyle/>
        <a:p>
          <a:endParaRPr lang="en-US"/>
        </a:p>
      </dgm:t>
    </dgm:pt>
    <dgm:pt modelId="{8B0667D3-F743-4F85-8FE6-3E07CF688123}">
      <dgm:prSet/>
      <dgm:spPr/>
      <dgm:t>
        <a:bodyPr/>
        <a:lstStyle/>
        <a:p>
          <a:r>
            <a:rPr lang="en-US"/>
            <a:t>Integrated care systems should strengthen collaboration between health, social care, and voluntary sectors (Van der Feltz-Cornelis et al., 2023).</a:t>
          </a:r>
        </a:p>
      </dgm:t>
    </dgm:pt>
    <dgm:pt modelId="{B040D842-BEB8-4DD5-AB35-6C89935AFB84}" type="parTrans" cxnId="{32B40E29-33BF-42CA-AFF5-ED6D5FA9FC66}">
      <dgm:prSet/>
      <dgm:spPr/>
      <dgm:t>
        <a:bodyPr/>
        <a:lstStyle/>
        <a:p>
          <a:endParaRPr lang="en-US"/>
        </a:p>
      </dgm:t>
    </dgm:pt>
    <dgm:pt modelId="{3E9506A4-B2AD-4851-B92E-472A9F7D56A6}" type="sibTrans" cxnId="{32B40E29-33BF-42CA-AFF5-ED6D5FA9FC66}">
      <dgm:prSet/>
      <dgm:spPr/>
      <dgm:t>
        <a:bodyPr/>
        <a:lstStyle/>
        <a:p>
          <a:endParaRPr lang="en-US"/>
        </a:p>
      </dgm:t>
    </dgm:pt>
    <dgm:pt modelId="{C4E14C41-9F78-4DA5-BC41-461C8A7913E2}">
      <dgm:prSet/>
      <dgm:spPr/>
      <dgm:t>
        <a:bodyPr/>
        <a:lstStyle/>
        <a:p>
          <a:r>
            <a:rPr lang="en-US"/>
            <a:t>Care planning should consistently involve older people in shared decision-making processes.</a:t>
          </a:r>
        </a:p>
      </dgm:t>
    </dgm:pt>
    <dgm:pt modelId="{5344251B-FC8A-4834-AC95-7B68D82F95A2}" type="parTrans" cxnId="{BB88F21A-292C-4810-9DDE-62F7EBCF8A7B}">
      <dgm:prSet/>
      <dgm:spPr/>
      <dgm:t>
        <a:bodyPr/>
        <a:lstStyle/>
        <a:p>
          <a:endParaRPr lang="en-US"/>
        </a:p>
      </dgm:t>
    </dgm:pt>
    <dgm:pt modelId="{A3602E89-F95F-497D-B141-3D99071A3131}" type="sibTrans" cxnId="{BB88F21A-292C-4810-9DDE-62F7EBCF8A7B}">
      <dgm:prSet/>
      <dgm:spPr/>
      <dgm:t>
        <a:bodyPr/>
        <a:lstStyle/>
        <a:p>
          <a:endParaRPr lang="en-US"/>
        </a:p>
      </dgm:t>
    </dgm:pt>
    <dgm:pt modelId="{FED0CA76-DA24-4F5D-899D-97A1A2BB12D9}">
      <dgm:prSet/>
      <dgm:spPr/>
      <dgm:t>
        <a:bodyPr/>
        <a:lstStyle/>
        <a:p>
          <a:r>
            <a:rPr lang="en-US"/>
            <a:t>Preventative and community-based services should be expanded to reduce reliance on acute care.</a:t>
          </a:r>
        </a:p>
      </dgm:t>
    </dgm:pt>
    <dgm:pt modelId="{A52D2519-6759-495C-855A-3F89E1819EB3}" type="parTrans" cxnId="{BD6097DE-F759-4CC9-AF6E-C8CBBD793614}">
      <dgm:prSet/>
      <dgm:spPr/>
      <dgm:t>
        <a:bodyPr/>
        <a:lstStyle/>
        <a:p>
          <a:endParaRPr lang="en-US"/>
        </a:p>
      </dgm:t>
    </dgm:pt>
    <dgm:pt modelId="{A3B119D5-B7AC-47A5-AFD5-9C3F9D91BEEC}" type="sibTrans" cxnId="{BD6097DE-F759-4CC9-AF6E-C8CBBD793614}">
      <dgm:prSet/>
      <dgm:spPr/>
      <dgm:t>
        <a:bodyPr/>
        <a:lstStyle/>
        <a:p>
          <a:endParaRPr lang="en-US"/>
        </a:p>
      </dgm:t>
    </dgm:pt>
    <dgm:pt modelId="{42A10421-FC7C-4C6F-81F8-37E431E05EE1}" type="pres">
      <dgm:prSet presAssocID="{315CCD9C-ACF2-4C54-8005-9866041AC481}" presName="diagram" presStyleCnt="0">
        <dgm:presLayoutVars>
          <dgm:dir/>
          <dgm:resizeHandles val="exact"/>
        </dgm:presLayoutVars>
      </dgm:prSet>
      <dgm:spPr/>
    </dgm:pt>
    <dgm:pt modelId="{5075071C-BD9C-4FDA-BC0C-9FD264DA9581}" type="pres">
      <dgm:prSet presAssocID="{7685B017-7025-4765-A987-6569EA998CA7}" presName="node" presStyleLbl="node1" presStyleIdx="0" presStyleCnt="5">
        <dgm:presLayoutVars>
          <dgm:bulletEnabled val="1"/>
        </dgm:presLayoutVars>
      </dgm:prSet>
      <dgm:spPr/>
    </dgm:pt>
    <dgm:pt modelId="{F9A5DCE4-CA36-452A-A268-A3E54EEE06AD}" type="pres">
      <dgm:prSet presAssocID="{E6C27130-D7B2-4A97-9502-F180A0805686}" presName="sibTrans" presStyleLbl="sibTrans2D1" presStyleIdx="0" presStyleCnt="4"/>
      <dgm:spPr/>
    </dgm:pt>
    <dgm:pt modelId="{40414024-EF7F-46BC-A713-49F59D2B1242}" type="pres">
      <dgm:prSet presAssocID="{E6C27130-D7B2-4A97-9502-F180A0805686}" presName="connectorText" presStyleLbl="sibTrans2D1" presStyleIdx="0" presStyleCnt="4"/>
      <dgm:spPr/>
    </dgm:pt>
    <dgm:pt modelId="{0A87A81C-E3F4-4F6B-BA94-D79DB00A10AA}" type="pres">
      <dgm:prSet presAssocID="{945A68EC-0A44-429F-8DC1-18065BD308F7}" presName="node" presStyleLbl="node1" presStyleIdx="1" presStyleCnt="5">
        <dgm:presLayoutVars>
          <dgm:bulletEnabled val="1"/>
        </dgm:presLayoutVars>
      </dgm:prSet>
      <dgm:spPr/>
    </dgm:pt>
    <dgm:pt modelId="{8A9EC514-4826-447F-A4F7-8241BA9C1111}" type="pres">
      <dgm:prSet presAssocID="{5FDD67AE-BE9C-4E59-97D9-D1C178859872}" presName="sibTrans" presStyleLbl="sibTrans2D1" presStyleIdx="1" presStyleCnt="4"/>
      <dgm:spPr/>
    </dgm:pt>
    <dgm:pt modelId="{DF3C33C7-459A-492E-A3AD-732C0B679730}" type="pres">
      <dgm:prSet presAssocID="{5FDD67AE-BE9C-4E59-97D9-D1C178859872}" presName="connectorText" presStyleLbl="sibTrans2D1" presStyleIdx="1" presStyleCnt="4"/>
      <dgm:spPr/>
    </dgm:pt>
    <dgm:pt modelId="{ECF7C7B7-0B7C-423B-BF37-DC2E4E45DDDD}" type="pres">
      <dgm:prSet presAssocID="{8B0667D3-F743-4F85-8FE6-3E07CF688123}" presName="node" presStyleLbl="node1" presStyleIdx="2" presStyleCnt="5">
        <dgm:presLayoutVars>
          <dgm:bulletEnabled val="1"/>
        </dgm:presLayoutVars>
      </dgm:prSet>
      <dgm:spPr/>
    </dgm:pt>
    <dgm:pt modelId="{C43F2B4D-619F-4174-90E2-05EF1F9F668A}" type="pres">
      <dgm:prSet presAssocID="{3E9506A4-B2AD-4851-B92E-472A9F7D56A6}" presName="sibTrans" presStyleLbl="sibTrans2D1" presStyleIdx="2" presStyleCnt="4"/>
      <dgm:spPr/>
    </dgm:pt>
    <dgm:pt modelId="{E0B9B677-465F-40E5-96FA-E0F536CA06C7}" type="pres">
      <dgm:prSet presAssocID="{3E9506A4-B2AD-4851-B92E-472A9F7D56A6}" presName="connectorText" presStyleLbl="sibTrans2D1" presStyleIdx="2" presStyleCnt="4"/>
      <dgm:spPr/>
    </dgm:pt>
    <dgm:pt modelId="{2C1E3A72-56F1-4405-B578-07E1A9065038}" type="pres">
      <dgm:prSet presAssocID="{C4E14C41-9F78-4DA5-BC41-461C8A7913E2}" presName="node" presStyleLbl="node1" presStyleIdx="3" presStyleCnt="5">
        <dgm:presLayoutVars>
          <dgm:bulletEnabled val="1"/>
        </dgm:presLayoutVars>
      </dgm:prSet>
      <dgm:spPr/>
    </dgm:pt>
    <dgm:pt modelId="{782434E4-9593-45CB-AEEA-26A664209717}" type="pres">
      <dgm:prSet presAssocID="{A3602E89-F95F-497D-B141-3D99071A3131}" presName="sibTrans" presStyleLbl="sibTrans2D1" presStyleIdx="3" presStyleCnt="4"/>
      <dgm:spPr/>
    </dgm:pt>
    <dgm:pt modelId="{1D266934-2E18-4246-B528-EF40FBE6A958}" type="pres">
      <dgm:prSet presAssocID="{A3602E89-F95F-497D-B141-3D99071A3131}" presName="connectorText" presStyleLbl="sibTrans2D1" presStyleIdx="3" presStyleCnt="4"/>
      <dgm:spPr/>
    </dgm:pt>
    <dgm:pt modelId="{21877A4A-5908-4204-918C-BA5DD851F266}" type="pres">
      <dgm:prSet presAssocID="{FED0CA76-DA24-4F5D-899D-97A1A2BB12D9}" presName="node" presStyleLbl="node1" presStyleIdx="4" presStyleCnt="5">
        <dgm:presLayoutVars>
          <dgm:bulletEnabled val="1"/>
        </dgm:presLayoutVars>
      </dgm:prSet>
      <dgm:spPr/>
    </dgm:pt>
  </dgm:ptLst>
  <dgm:cxnLst>
    <dgm:cxn modelId="{C6466D19-3BF4-441A-95CD-8A53AB0E7336}" type="presOf" srcId="{E6C27130-D7B2-4A97-9502-F180A0805686}" destId="{40414024-EF7F-46BC-A713-49F59D2B1242}" srcOrd="1" destOrd="0" presId="urn:microsoft.com/office/officeart/2005/8/layout/process5"/>
    <dgm:cxn modelId="{BB88F21A-292C-4810-9DDE-62F7EBCF8A7B}" srcId="{315CCD9C-ACF2-4C54-8005-9866041AC481}" destId="{C4E14C41-9F78-4DA5-BC41-461C8A7913E2}" srcOrd="3" destOrd="0" parTransId="{5344251B-FC8A-4834-AC95-7B68D82F95A2}" sibTransId="{A3602E89-F95F-497D-B141-3D99071A3131}"/>
    <dgm:cxn modelId="{FDA58B1D-E21C-49C6-936A-86A47D4DD280}" type="presOf" srcId="{5FDD67AE-BE9C-4E59-97D9-D1C178859872}" destId="{DF3C33C7-459A-492E-A3AD-732C0B679730}" srcOrd="1" destOrd="0" presId="urn:microsoft.com/office/officeart/2005/8/layout/process5"/>
    <dgm:cxn modelId="{95D03626-BF6A-4B74-86C8-9B219C419958}" type="presOf" srcId="{3E9506A4-B2AD-4851-B92E-472A9F7D56A6}" destId="{E0B9B677-465F-40E5-96FA-E0F536CA06C7}" srcOrd="1" destOrd="0" presId="urn:microsoft.com/office/officeart/2005/8/layout/process5"/>
    <dgm:cxn modelId="{32B40E29-33BF-42CA-AFF5-ED6D5FA9FC66}" srcId="{315CCD9C-ACF2-4C54-8005-9866041AC481}" destId="{8B0667D3-F743-4F85-8FE6-3E07CF688123}" srcOrd="2" destOrd="0" parTransId="{B040D842-BEB8-4DD5-AB35-6C89935AFB84}" sibTransId="{3E9506A4-B2AD-4851-B92E-472A9F7D56A6}"/>
    <dgm:cxn modelId="{2627B731-F930-4DD3-87D6-2B0991D920FE}" type="presOf" srcId="{5FDD67AE-BE9C-4E59-97D9-D1C178859872}" destId="{8A9EC514-4826-447F-A4F7-8241BA9C1111}" srcOrd="0" destOrd="0" presId="urn:microsoft.com/office/officeart/2005/8/layout/process5"/>
    <dgm:cxn modelId="{71997F61-58D9-4470-86B3-827139514249}" srcId="{315CCD9C-ACF2-4C54-8005-9866041AC481}" destId="{945A68EC-0A44-429F-8DC1-18065BD308F7}" srcOrd="1" destOrd="0" parTransId="{C8B4CAC5-DB76-4B18-881A-5C6B74A38837}" sibTransId="{5FDD67AE-BE9C-4E59-97D9-D1C178859872}"/>
    <dgm:cxn modelId="{0EE2AD62-6954-4127-9F9C-C344476F81BE}" type="presOf" srcId="{A3602E89-F95F-497D-B141-3D99071A3131}" destId="{1D266934-2E18-4246-B528-EF40FBE6A958}" srcOrd="1" destOrd="0" presId="urn:microsoft.com/office/officeart/2005/8/layout/process5"/>
    <dgm:cxn modelId="{3DA12943-492B-4A05-816D-5BAEFDD2C1FE}" type="presOf" srcId="{315CCD9C-ACF2-4C54-8005-9866041AC481}" destId="{42A10421-FC7C-4C6F-81F8-37E431E05EE1}" srcOrd="0" destOrd="0" presId="urn:microsoft.com/office/officeart/2005/8/layout/process5"/>
    <dgm:cxn modelId="{4C092F6B-4623-441D-8AB7-111406848B3C}" srcId="{315CCD9C-ACF2-4C54-8005-9866041AC481}" destId="{7685B017-7025-4765-A987-6569EA998CA7}" srcOrd="0" destOrd="0" parTransId="{E7D985DE-4714-4623-8801-6A38183957EC}" sibTransId="{E6C27130-D7B2-4A97-9502-F180A0805686}"/>
    <dgm:cxn modelId="{379E4170-49F0-40B9-B60E-91AE813C4F74}" type="presOf" srcId="{A3602E89-F95F-497D-B141-3D99071A3131}" destId="{782434E4-9593-45CB-AEEA-26A664209717}" srcOrd="0" destOrd="0" presId="urn:microsoft.com/office/officeart/2005/8/layout/process5"/>
    <dgm:cxn modelId="{2296E572-4942-4E17-B527-9F0135DBC961}" type="presOf" srcId="{3E9506A4-B2AD-4851-B92E-472A9F7D56A6}" destId="{C43F2B4D-619F-4174-90E2-05EF1F9F668A}" srcOrd="0" destOrd="0" presId="urn:microsoft.com/office/officeart/2005/8/layout/process5"/>
    <dgm:cxn modelId="{18C47557-E5CC-4F28-A3AC-AE393933EB3C}" type="presOf" srcId="{E6C27130-D7B2-4A97-9502-F180A0805686}" destId="{F9A5DCE4-CA36-452A-A268-A3E54EEE06AD}" srcOrd="0" destOrd="0" presId="urn:microsoft.com/office/officeart/2005/8/layout/process5"/>
    <dgm:cxn modelId="{778D469B-F03C-4CDE-A9DE-2BAE206566EB}" type="presOf" srcId="{945A68EC-0A44-429F-8DC1-18065BD308F7}" destId="{0A87A81C-E3F4-4F6B-BA94-D79DB00A10AA}" srcOrd="0" destOrd="0" presId="urn:microsoft.com/office/officeart/2005/8/layout/process5"/>
    <dgm:cxn modelId="{A6A292AA-7263-4450-B580-FA1FED45AB6E}" type="presOf" srcId="{C4E14C41-9F78-4DA5-BC41-461C8A7913E2}" destId="{2C1E3A72-56F1-4405-B578-07E1A9065038}" srcOrd="0" destOrd="0" presId="urn:microsoft.com/office/officeart/2005/8/layout/process5"/>
    <dgm:cxn modelId="{AD7F40C6-F2E3-47D8-B952-C1A7A3D2ACB1}" type="presOf" srcId="{8B0667D3-F743-4F85-8FE6-3E07CF688123}" destId="{ECF7C7B7-0B7C-423B-BF37-DC2E4E45DDDD}" srcOrd="0" destOrd="0" presId="urn:microsoft.com/office/officeart/2005/8/layout/process5"/>
    <dgm:cxn modelId="{BD6097DE-F759-4CC9-AF6E-C8CBBD793614}" srcId="{315CCD9C-ACF2-4C54-8005-9866041AC481}" destId="{FED0CA76-DA24-4F5D-899D-97A1A2BB12D9}" srcOrd="4" destOrd="0" parTransId="{A52D2519-6759-495C-855A-3F89E1819EB3}" sibTransId="{A3B119D5-B7AC-47A5-AFD5-9C3F9D91BEEC}"/>
    <dgm:cxn modelId="{581DD2F2-C42F-4F3E-A15D-9085EDB0204E}" type="presOf" srcId="{FED0CA76-DA24-4F5D-899D-97A1A2BB12D9}" destId="{21877A4A-5908-4204-918C-BA5DD851F266}" srcOrd="0" destOrd="0" presId="urn:microsoft.com/office/officeart/2005/8/layout/process5"/>
    <dgm:cxn modelId="{9A8139F3-6E68-4ED5-9079-A20D512DF12E}" type="presOf" srcId="{7685B017-7025-4765-A987-6569EA998CA7}" destId="{5075071C-BD9C-4FDA-BC0C-9FD264DA9581}" srcOrd="0" destOrd="0" presId="urn:microsoft.com/office/officeart/2005/8/layout/process5"/>
    <dgm:cxn modelId="{ACC65188-F4B9-46AB-B6F2-CE485A17F3F0}" type="presParOf" srcId="{42A10421-FC7C-4C6F-81F8-37E431E05EE1}" destId="{5075071C-BD9C-4FDA-BC0C-9FD264DA9581}" srcOrd="0" destOrd="0" presId="urn:microsoft.com/office/officeart/2005/8/layout/process5"/>
    <dgm:cxn modelId="{75DC4AC1-A332-4E3C-8289-E8E70D2A8E23}" type="presParOf" srcId="{42A10421-FC7C-4C6F-81F8-37E431E05EE1}" destId="{F9A5DCE4-CA36-452A-A268-A3E54EEE06AD}" srcOrd="1" destOrd="0" presId="urn:microsoft.com/office/officeart/2005/8/layout/process5"/>
    <dgm:cxn modelId="{9D4EB56A-0FF2-4F1C-B065-ADFF83BB6F4F}" type="presParOf" srcId="{F9A5DCE4-CA36-452A-A268-A3E54EEE06AD}" destId="{40414024-EF7F-46BC-A713-49F59D2B1242}" srcOrd="0" destOrd="0" presId="urn:microsoft.com/office/officeart/2005/8/layout/process5"/>
    <dgm:cxn modelId="{A12B5D25-2BA4-4749-A220-631B03164ADB}" type="presParOf" srcId="{42A10421-FC7C-4C6F-81F8-37E431E05EE1}" destId="{0A87A81C-E3F4-4F6B-BA94-D79DB00A10AA}" srcOrd="2" destOrd="0" presId="urn:microsoft.com/office/officeart/2005/8/layout/process5"/>
    <dgm:cxn modelId="{2B671A4B-A0DE-4597-8A75-868249440FBA}" type="presParOf" srcId="{42A10421-FC7C-4C6F-81F8-37E431E05EE1}" destId="{8A9EC514-4826-447F-A4F7-8241BA9C1111}" srcOrd="3" destOrd="0" presId="urn:microsoft.com/office/officeart/2005/8/layout/process5"/>
    <dgm:cxn modelId="{D4C691B5-667F-4794-A216-EA0F27AD3CC2}" type="presParOf" srcId="{8A9EC514-4826-447F-A4F7-8241BA9C1111}" destId="{DF3C33C7-459A-492E-A3AD-732C0B679730}" srcOrd="0" destOrd="0" presId="urn:microsoft.com/office/officeart/2005/8/layout/process5"/>
    <dgm:cxn modelId="{8127A0DC-C04D-49CA-92BD-DB21FB7B59FF}" type="presParOf" srcId="{42A10421-FC7C-4C6F-81F8-37E431E05EE1}" destId="{ECF7C7B7-0B7C-423B-BF37-DC2E4E45DDDD}" srcOrd="4" destOrd="0" presId="urn:microsoft.com/office/officeart/2005/8/layout/process5"/>
    <dgm:cxn modelId="{2A0708C2-512F-4089-A808-7D9A3C8F497C}" type="presParOf" srcId="{42A10421-FC7C-4C6F-81F8-37E431E05EE1}" destId="{C43F2B4D-619F-4174-90E2-05EF1F9F668A}" srcOrd="5" destOrd="0" presId="urn:microsoft.com/office/officeart/2005/8/layout/process5"/>
    <dgm:cxn modelId="{95D1A59C-EEA6-4093-ADE4-6BAA4742C333}" type="presParOf" srcId="{C43F2B4D-619F-4174-90E2-05EF1F9F668A}" destId="{E0B9B677-465F-40E5-96FA-E0F536CA06C7}" srcOrd="0" destOrd="0" presId="urn:microsoft.com/office/officeart/2005/8/layout/process5"/>
    <dgm:cxn modelId="{E9AC0216-6E8D-49F3-9623-5C126EE90E66}" type="presParOf" srcId="{42A10421-FC7C-4C6F-81F8-37E431E05EE1}" destId="{2C1E3A72-56F1-4405-B578-07E1A9065038}" srcOrd="6" destOrd="0" presId="urn:microsoft.com/office/officeart/2005/8/layout/process5"/>
    <dgm:cxn modelId="{019910CC-9802-427D-AC54-33010C713A4D}" type="presParOf" srcId="{42A10421-FC7C-4C6F-81F8-37E431E05EE1}" destId="{782434E4-9593-45CB-AEEA-26A664209717}" srcOrd="7" destOrd="0" presId="urn:microsoft.com/office/officeart/2005/8/layout/process5"/>
    <dgm:cxn modelId="{6C62B1BF-60C6-41D0-A0E7-C0D0421F3155}" type="presParOf" srcId="{782434E4-9593-45CB-AEEA-26A664209717}" destId="{1D266934-2E18-4246-B528-EF40FBE6A958}" srcOrd="0" destOrd="0" presId="urn:microsoft.com/office/officeart/2005/8/layout/process5"/>
    <dgm:cxn modelId="{4FA06907-A5C0-432C-9C01-4053B8367A40}" type="presParOf" srcId="{42A10421-FC7C-4C6F-81F8-37E431E05EE1}" destId="{21877A4A-5908-4204-918C-BA5DD851F266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6877AE8-FE45-433E-BD54-964BB24AFBCB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C1B72C6-AFA7-4C65-A310-587D29D346CF}">
      <dgm:prSet/>
      <dgm:spPr/>
      <dgm:t>
        <a:bodyPr/>
        <a:lstStyle/>
        <a:p>
          <a:r>
            <a:rPr lang="en-US"/>
            <a:t>Technology should be embedded as part of personalised care rather than used as a standalone solution.</a:t>
          </a:r>
        </a:p>
      </dgm:t>
    </dgm:pt>
    <dgm:pt modelId="{98A56982-9A60-481D-B86D-C2B54CCFE3FA}" type="parTrans" cxnId="{DE802501-CB24-435A-944F-E86CF3750EA5}">
      <dgm:prSet/>
      <dgm:spPr/>
      <dgm:t>
        <a:bodyPr/>
        <a:lstStyle/>
        <a:p>
          <a:endParaRPr lang="en-US"/>
        </a:p>
      </dgm:t>
    </dgm:pt>
    <dgm:pt modelId="{9CD3ACA0-31A9-499B-83B0-5DF7469B4B6F}" type="sibTrans" cxnId="{DE802501-CB24-435A-944F-E86CF3750EA5}">
      <dgm:prSet/>
      <dgm:spPr/>
      <dgm:t>
        <a:bodyPr/>
        <a:lstStyle/>
        <a:p>
          <a:endParaRPr lang="en-US"/>
        </a:p>
      </dgm:t>
    </dgm:pt>
    <dgm:pt modelId="{7D8E28AD-BC80-492D-99A8-B8B855987B2C}">
      <dgm:prSet/>
      <dgm:spPr/>
      <dgm:t>
        <a:bodyPr/>
        <a:lstStyle/>
        <a:p>
          <a:r>
            <a:rPr lang="en-US"/>
            <a:t>Digital inclusion initiatives are needed to support older people’s confidence and skills (Sofiat , 2021).</a:t>
          </a:r>
        </a:p>
      </dgm:t>
    </dgm:pt>
    <dgm:pt modelId="{7657718C-84E4-4C6B-A4FF-19225762236E}" type="parTrans" cxnId="{E598EC3D-6AB9-496D-B11C-9A8C7DCDD4D5}">
      <dgm:prSet/>
      <dgm:spPr/>
      <dgm:t>
        <a:bodyPr/>
        <a:lstStyle/>
        <a:p>
          <a:endParaRPr lang="en-US"/>
        </a:p>
      </dgm:t>
    </dgm:pt>
    <dgm:pt modelId="{564CD78D-BD3A-4405-805A-8D1DE314DD62}" type="sibTrans" cxnId="{E598EC3D-6AB9-496D-B11C-9A8C7DCDD4D5}">
      <dgm:prSet/>
      <dgm:spPr/>
      <dgm:t>
        <a:bodyPr/>
        <a:lstStyle/>
        <a:p>
          <a:endParaRPr lang="en-US"/>
        </a:p>
      </dgm:t>
    </dgm:pt>
    <dgm:pt modelId="{CA413C7D-82CE-40EC-A273-1E424B2A2866}">
      <dgm:prSet/>
      <dgm:spPr/>
      <dgm:t>
        <a:bodyPr/>
        <a:lstStyle/>
        <a:p>
          <a:r>
            <a:rPr lang="en-US"/>
            <a:t>Training for staff is essential to ensure safe, ethical, and effective technology use.</a:t>
          </a:r>
        </a:p>
      </dgm:t>
    </dgm:pt>
    <dgm:pt modelId="{FE13690B-9010-4BB2-9BF7-0FE332A38CA0}" type="parTrans" cxnId="{8A2ED7B3-2808-416D-A7B1-6921EB3F9687}">
      <dgm:prSet/>
      <dgm:spPr/>
      <dgm:t>
        <a:bodyPr/>
        <a:lstStyle/>
        <a:p>
          <a:endParaRPr lang="en-US"/>
        </a:p>
      </dgm:t>
    </dgm:pt>
    <dgm:pt modelId="{A9802147-F28F-40F1-A867-5476BA757F03}" type="sibTrans" cxnId="{8A2ED7B3-2808-416D-A7B1-6921EB3F9687}">
      <dgm:prSet/>
      <dgm:spPr/>
      <dgm:t>
        <a:bodyPr/>
        <a:lstStyle/>
        <a:p>
          <a:endParaRPr lang="en-US"/>
        </a:p>
      </dgm:t>
    </dgm:pt>
    <dgm:pt modelId="{F452B906-C427-40F2-8918-0D6FB9B2E2A9}">
      <dgm:prSet/>
      <dgm:spPr/>
      <dgm:t>
        <a:bodyPr/>
        <a:lstStyle/>
        <a:p>
          <a:r>
            <a:rPr lang="en-US"/>
            <a:t>Technology should be regularly reviewed to ensure it meets changing care needs.</a:t>
          </a:r>
        </a:p>
      </dgm:t>
    </dgm:pt>
    <dgm:pt modelId="{C9F259F9-2554-49F2-A1D8-DF4AAC339733}" type="parTrans" cxnId="{804B2B1D-F2C4-46C2-B687-7DC6BADA220E}">
      <dgm:prSet/>
      <dgm:spPr/>
      <dgm:t>
        <a:bodyPr/>
        <a:lstStyle/>
        <a:p>
          <a:endParaRPr lang="en-US"/>
        </a:p>
      </dgm:t>
    </dgm:pt>
    <dgm:pt modelId="{36FE8919-BAC2-4324-9A53-3729CCF5703F}" type="sibTrans" cxnId="{804B2B1D-F2C4-46C2-B687-7DC6BADA220E}">
      <dgm:prSet/>
      <dgm:spPr/>
      <dgm:t>
        <a:bodyPr/>
        <a:lstStyle/>
        <a:p>
          <a:endParaRPr lang="en-US"/>
        </a:p>
      </dgm:t>
    </dgm:pt>
    <dgm:pt modelId="{57003678-E268-43B3-8ED5-1FF6AC2D3830}">
      <dgm:prSet/>
      <dgm:spPr/>
      <dgm:t>
        <a:bodyPr/>
        <a:lstStyle/>
        <a:p>
          <a:r>
            <a:rPr lang="en-US"/>
            <a:t>Co-design approaches can ensure technology reflects older people’s preferences and abilities.</a:t>
          </a:r>
        </a:p>
      </dgm:t>
    </dgm:pt>
    <dgm:pt modelId="{260E5BDD-4C62-4CEB-A4EA-AAD44EC8AFB5}" type="parTrans" cxnId="{D694AA5E-84BF-4806-89CC-C07BFDD3823A}">
      <dgm:prSet/>
      <dgm:spPr/>
      <dgm:t>
        <a:bodyPr/>
        <a:lstStyle/>
        <a:p>
          <a:endParaRPr lang="en-US"/>
        </a:p>
      </dgm:t>
    </dgm:pt>
    <dgm:pt modelId="{6F64D89F-D043-40D9-AB79-CD52CA668E32}" type="sibTrans" cxnId="{D694AA5E-84BF-4806-89CC-C07BFDD3823A}">
      <dgm:prSet/>
      <dgm:spPr/>
      <dgm:t>
        <a:bodyPr/>
        <a:lstStyle/>
        <a:p>
          <a:endParaRPr lang="en-US"/>
        </a:p>
      </dgm:t>
    </dgm:pt>
    <dgm:pt modelId="{964EA7C4-A12E-412D-A5B0-F9298AB9ED56}" type="pres">
      <dgm:prSet presAssocID="{D6877AE8-FE45-433E-BD54-964BB24AFBCB}" presName="linearFlow" presStyleCnt="0">
        <dgm:presLayoutVars>
          <dgm:dir/>
          <dgm:resizeHandles val="exact"/>
        </dgm:presLayoutVars>
      </dgm:prSet>
      <dgm:spPr/>
    </dgm:pt>
    <dgm:pt modelId="{D00FE4A0-6E5F-4A88-BC3F-A2377428C32B}" type="pres">
      <dgm:prSet presAssocID="{AC1B72C6-AFA7-4C65-A310-587D29D346CF}" presName="composite" presStyleCnt="0"/>
      <dgm:spPr/>
    </dgm:pt>
    <dgm:pt modelId="{42686EA0-2737-418D-8C54-71B72EC3BE6B}" type="pres">
      <dgm:prSet presAssocID="{AC1B72C6-AFA7-4C65-A310-587D29D346CF}" presName="imgShp" presStyleLbl="fgImgPlace1" presStyleIdx="0" presStyleCnt="5"/>
      <dgm:spPr/>
    </dgm:pt>
    <dgm:pt modelId="{CFD0CF85-6653-4602-82A3-E62A29148D0E}" type="pres">
      <dgm:prSet presAssocID="{AC1B72C6-AFA7-4C65-A310-587D29D346CF}" presName="txShp" presStyleLbl="node1" presStyleIdx="0" presStyleCnt="5">
        <dgm:presLayoutVars>
          <dgm:bulletEnabled val="1"/>
        </dgm:presLayoutVars>
      </dgm:prSet>
      <dgm:spPr/>
    </dgm:pt>
    <dgm:pt modelId="{BF82300F-6497-40BF-85B5-B62EBBCCC542}" type="pres">
      <dgm:prSet presAssocID="{9CD3ACA0-31A9-499B-83B0-5DF7469B4B6F}" presName="spacing" presStyleCnt="0"/>
      <dgm:spPr/>
    </dgm:pt>
    <dgm:pt modelId="{FCD893A0-0C4C-4D9C-B3EC-78AC053F66DE}" type="pres">
      <dgm:prSet presAssocID="{7D8E28AD-BC80-492D-99A8-B8B855987B2C}" presName="composite" presStyleCnt="0"/>
      <dgm:spPr/>
    </dgm:pt>
    <dgm:pt modelId="{CE102B8A-16CA-4533-85AB-84B236E1FA05}" type="pres">
      <dgm:prSet presAssocID="{7D8E28AD-BC80-492D-99A8-B8B855987B2C}" presName="imgShp" presStyleLbl="fgImgPlace1" presStyleIdx="1" presStyleCnt="5"/>
      <dgm:spPr/>
    </dgm:pt>
    <dgm:pt modelId="{1DB486A1-47E6-45B7-A35A-34418BD8D97B}" type="pres">
      <dgm:prSet presAssocID="{7D8E28AD-BC80-492D-99A8-B8B855987B2C}" presName="txShp" presStyleLbl="node1" presStyleIdx="1" presStyleCnt="5">
        <dgm:presLayoutVars>
          <dgm:bulletEnabled val="1"/>
        </dgm:presLayoutVars>
      </dgm:prSet>
      <dgm:spPr/>
    </dgm:pt>
    <dgm:pt modelId="{4FBEE2AC-1B6A-4ADC-8438-09F000FDCEE1}" type="pres">
      <dgm:prSet presAssocID="{564CD78D-BD3A-4405-805A-8D1DE314DD62}" presName="spacing" presStyleCnt="0"/>
      <dgm:spPr/>
    </dgm:pt>
    <dgm:pt modelId="{4DEA8571-AF49-4C23-93FF-D1048AACDC71}" type="pres">
      <dgm:prSet presAssocID="{CA413C7D-82CE-40EC-A273-1E424B2A2866}" presName="composite" presStyleCnt="0"/>
      <dgm:spPr/>
    </dgm:pt>
    <dgm:pt modelId="{40F908DD-4B04-4408-9D4A-B175F1CDD9FE}" type="pres">
      <dgm:prSet presAssocID="{CA413C7D-82CE-40EC-A273-1E424B2A2866}" presName="imgShp" presStyleLbl="fgImgPlace1" presStyleIdx="2" presStyleCnt="5"/>
      <dgm:spPr/>
    </dgm:pt>
    <dgm:pt modelId="{58D7B98E-4F8E-42C2-8363-CE1F383DA788}" type="pres">
      <dgm:prSet presAssocID="{CA413C7D-82CE-40EC-A273-1E424B2A2866}" presName="txShp" presStyleLbl="node1" presStyleIdx="2" presStyleCnt="5">
        <dgm:presLayoutVars>
          <dgm:bulletEnabled val="1"/>
        </dgm:presLayoutVars>
      </dgm:prSet>
      <dgm:spPr/>
    </dgm:pt>
    <dgm:pt modelId="{71A97A17-2609-448D-9326-CADE645A7214}" type="pres">
      <dgm:prSet presAssocID="{A9802147-F28F-40F1-A867-5476BA757F03}" presName="spacing" presStyleCnt="0"/>
      <dgm:spPr/>
    </dgm:pt>
    <dgm:pt modelId="{E40D9031-2754-47E7-AF7D-8245FE730909}" type="pres">
      <dgm:prSet presAssocID="{F452B906-C427-40F2-8918-0D6FB9B2E2A9}" presName="composite" presStyleCnt="0"/>
      <dgm:spPr/>
    </dgm:pt>
    <dgm:pt modelId="{2A43606C-9A9A-4724-9100-2433DDB1E183}" type="pres">
      <dgm:prSet presAssocID="{F452B906-C427-40F2-8918-0D6FB9B2E2A9}" presName="imgShp" presStyleLbl="fgImgPlace1" presStyleIdx="3" presStyleCnt="5"/>
      <dgm:spPr/>
    </dgm:pt>
    <dgm:pt modelId="{C1638179-B3F6-4D65-9A4D-9131D3857B04}" type="pres">
      <dgm:prSet presAssocID="{F452B906-C427-40F2-8918-0D6FB9B2E2A9}" presName="txShp" presStyleLbl="node1" presStyleIdx="3" presStyleCnt="5">
        <dgm:presLayoutVars>
          <dgm:bulletEnabled val="1"/>
        </dgm:presLayoutVars>
      </dgm:prSet>
      <dgm:spPr/>
    </dgm:pt>
    <dgm:pt modelId="{E6444099-D16E-4151-AE23-222ADF32FC91}" type="pres">
      <dgm:prSet presAssocID="{36FE8919-BAC2-4324-9A53-3729CCF5703F}" presName="spacing" presStyleCnt="0"/>
      <dgm:spPr/>
    </dgm:pt>
    <dgm:pt modelId="{51F1BDB3-7E3A-4FCB-91C3-B7F44E8AF2E1}" type="pres">
      <dgm:prSet presAssocID="{57003678-E268-43B3-8ED5-1FF6AC2D3830}" presName="composite" presStyleCnt="0"/>
      <dgm:spPr/>
    </dgm:pt>
    <dgm:pt modelId="{46F989E1-5F5F-4377-B6CD-FD60F1F2AED9}" type="pres">
      <dgm:prSet presAssocID="{57003678-E268-43B3-8ED5-1FF6AC2D3830}" presName="imgShp" presStyleLbl="fgImgPlace1" presStyleIdx="4" presStyleCnt="5"/>
      <dgm:spPr/>
    </dgm:pt>
    <dgm:pt modelId="{FADEF7BB-6D9B-4BEA-88FA-F22257EB8227}" type="pres">
      <dgm:prSet presAssocID="{57003678-E268-43B3-8ED5-1FF6AC2D3830}" presName="txShp" presStyleLbl="node1" presStyleIdx="4" presStyleCnt="5">
        <dgm:presLayoutVars>
          <dgm:bulletEnabled val="1"/>
        </dgm:presLayoutVars>
      </dgm:prSet>
      <dgm:spPr/>
    </dgm:pt>
  </dgm:ptLst>
  <dgm:cxnLst>
    <dgm:cxn modelId="{DE802501-CB24-435A-944F-E86CF3750EA5}" srcId="{D6877AE8-FE45-433E-BD54-964BB24AFBCB}" destId="{AC1B72C6-AFA7-4C65-A310-587D29D346CF}" srcOrd="0" destOrd="0" parTransId="{98A56982-9A60-481D-B86D-C2B54CCFE3FA}" sibTransId="{9CD3ACA0-31A9-499B-83B0-5DF7469B4B6F}"/>
    <dgm:cxn modelId="{8B64B204-4E28-4307-B85F-9490840F8CB8}" type="presOf" srcId="{CA413C7D-82CE-40EC-A273-1E424B2A2866}" destId="{58D7B98E-4F8E-42C2-8363-CE1F383DA788}" srcOrd="0" destOrd="0" presId="urn:microsoft.com/office/officeart/2005/8/layout/vList3"/>
    <dgm:cxn modelId="{804B2B1D-F2C4-46C2-B687-7DC6BADA220E}" srcId="{D6877AE8-FE45-433E-BD54-964BB24AFBCB}" destId="{F452B906-C427-40F2-8918-0D6FB9B2E2A9}" srcOrd="3" destOrd="0" parTransId="{C9F259F9-2554-49F2-A1D8-DF4AAC339733}" sibTransId="{36FE8919-BAC2-4324-9A53-3729CCF5703F}"/>
    <dgm:cxn modelId="{821FC829-7473-4E85-86AB-034E8589B65F}" type="presOf" srcId="{57003678-E268-43B3-8ED5-1FF6AC2D3830}" destId="{FADEF7BB-6D9B-4BEA-88FA-F22257EB8227}" srcOrd="0" destOrd="0" presId="urn:microsoft.com/office/officeart/2005/8/layout/vList3"/>
    <dgm:cxn modelId="{E598EC3D-6AB9-496D-B11C-9A8C7DCDD4D5}" srcId="{D6877AE8-FE45-433E-BD54-964BB24AFBCB}" destId="{7D8E28AD-BC80-492D-99A8-B8B855987B2C}" srcOrd="1" destOrd="0" parTransId="{7657718C-84E4-4C6B-A4FF-19225762236E}" sibTransId="{564CD78D-BD3A-4405-805A-8D1DE314DD62}"/>
    <dgm:cxn modelId="{D694AA5E-84BF-4806-89CC-C07BFDD3823A}" srcId="{D6877AE8-FE45-433E-BD54-964BB24AFBCB}" destId="{57003678-E268-43B3-8ED5-1FF6AC2D3830}" srcOrd="4" destOrd="0" parTransId="{260E5BDD-4C62-4CEB-A4EA-AAD44EC8AFB5}" sibTransId="{6F64D89F-D043-40D9-AB79-CD52CA668E32}"/>
    <dgm:cxn modelId="{C4003981-8EF4-4002-BD62-845F374BE63D}" type="presOf" srcId="{AC1B72C6-AFA7-4C65-A310-587D29D346CF}" destId="{CFD0CF85-6653-4602-82A3-E62A29148D0E}" srcOrd="0" destOrd="0" presId="urn:microsoft.com/office/officeart/2005/8/layout/vList3"/>
    <dgm:cxn modelId="{E27329A9-B985-4C3D-A24C-288EDF6122C1}" type="presOf" srcId="{F452B906-C427-40F2-8918-0D6FB9B2E2A9}" destId="{C1638179-B3F6-4D65-9A4D-9131D3857B04}" srcOrd="0" destOrd="0" presId="urn:microsoft.com/office/officeart/2005/8/layout/vList3"/>
    <dgm:cxn modelId="{8A2ED7B3-2808-416D-A7B1-6921EB3F9687}" srcId="{D6877AE8-FE45-433E-BD54-964BB24AFBCB}" destId="{CA413C7D-82CE-40EC-A273-1E424B2A2866}" srcOrd="2" destOrd="0" parTransId="{FE13690B-9010-4BB2-9BF7-0FE332A38CA0}" sibTransId="{A9802147-F28F-40F1-A867-5476BA757F03}"/>
    <dgm:cxn modelId="{994B8BFB-4583-4DF3-B302-710FE2D3107F}" type="presOf" srcId="{7D8E28AD-BC80-492D-99A8-B8B855987B2C}" destId="{1DB486A1-47E6-45B7-A35A-34418BD8D97B}" srcOrd="0" destOrd="0" presId="urn:microsoft.com/office/officeart/2005/8/layout/vList3"/>
    <dgm:cxn modelId="{7AA250FD-0A31-4D0C-BE31-64301AFBF58A}" type="presOf" srcId="{D6877AE8-FE45-433E-BD54-964BB24AFBCB}" destId="{964EA7C4-A12E-412D-A5B0-F9298AB9ED56}" srcOrd="0" destOrd="0" presId="urn:microsoft.com/office/officeart/2005/8/layout/vList3"/>
    <dgm:cxn modelId="{EBB1C4A0-3C77-4328-84E6-07BF9D4D4062}" type="presParOf" srcId="{964EA7C4-A12E-412D-A5B0-F9298AB9ED56}" destId="{D00FE4A0-6E5F-4A88-BC3F-A2377428C32B}" srcOrd="0" destOrd="0" presId="urn:microsoft.com/office/officeart/2005/8/layout/vList3"/>
    <dgm:cxn modelId="{32C923D3-7E6B-48F0-99EF-B18F3D49A161}" type="presParOf" srcId="{D00FE4A0-6E5F-4A88-BC3F-A2377428C32B}" destId="{42686EA0-2737-418D-8C54-71B72EC3BE6B}" srcOrd="0" destOrd="0" presId="urn:microsoft.com/office/officeart/2005/8/layout/vList3"/>
    <dgm:cxn modelId="{49E09238-DCBB-49BE-8C1A-32D00E69450F}" type="presParOf" srcId="{D00FE4A0-6E5F-4A88-BC3F-A2377428C32B}" destId="{CFD0CF85-6653-4602-82A3-E62A29148D0E}" srcOrd="1" destOrd="0" presId="urn:microsoft.com/office/officeart/2005/8/layout/vList3"/>
    <dgm:cxn modelId="{5E54A7B1-D9D7-428A-B9C1-71B23A20E36D}" type="presParOf" srcId="{964EA7C4-A12E-412D-A5B0-F9298AB9ED56}" destId="{BF82300F-6497-40BF-85B5-B62EBBCCC542}" srcOrd="1" destOrd="0" presId="urn:microsoft.com/office/officeart/2005/8/layout/vList3"/>
    <dgm:cxn modelId="{0297B67B-B59D-4B71-AA2B-DA94B9C4508E}" type="presParOf" srcId="{964EA7C4-A12E-412D-A5B0-F9298AB9ED56}" destId="{FCD893A0-0C4C-4D9C-B3EC-78AC053F66DE}" srcOrd="2" destOrd="0" presId="urn:microsoft.com/office/officeart/2005/8/layout/vList3"/>
    <dgm:cxn modelId="{3EA1333F-0FDA-43DA-8DC7-3F600983ACB8}" type="presParOf" srcId="{FCD893A0-0C4C-4D9C-B3EC-78AC053F66DE}" destId="{CE102B8A-16CA-4533-85AB-84B236E1FA05}" srcOrd="0" destOrd="0" presId="urn:microsoft.com/office/officeart/2005/8/layout/vList3"/>
    <dgm:cxn modelId="{86FAA5FB-CD7F-4D1D-9715-6E7DDC606B35}" type="presParOf" srcId="{FCD893A0-0C4C-4D9C-B3EC-78AC053F66DE}" destId="{1DB486A1-47E6-45B7-A35A-34418BD8D97B}" srcOrd="1" destOrd="0" presId="urn:microsoft.com/office/officeart/2005/8/layout/vList3"/>
    <dgm:cxn modelId="{C2B648ED-A6CA-4882-9DB5-756647FA8DF0}" type="presParOf" srcId="{964EA7C4-A12E-412D-A5B0-F9298AB9ED56}" destId="{4FBEE2AC-1B6A-4ADC-8438-09F000FDCEE1}" srcOrd="3" destOrd="0" presId="urn:microsoft.com/office/officeart/2005/8/layout/vList3"/>
    <dgm:cxn modelId="{90DD7CEE-7127-4834-8C45-A35EB7977A85}" type="presParOf" srcId="{964EA7C4-A12E-412D-A5B0-F9298AB9ED56}" destId="{4DEA8571-AF49-4C23-93FF-D1048AACDC71}" srcOrd="4" destOrd="0" presId="urn:microsoft.com/office/officeart/2005/8/layout/vList3"/>
    <dgm:cxn modelId="{9F012912-EBC7-4577-85AE-0EE5C4C6E43C}" type="presParOf" srcId="{4DEA8571-AF49-4C23-93FF-D1048AACDC71}" destId="{40F908DD-4B04-4408-9D4A-B175F1CDD9FE}" srcOrd="0" destOrd="0" presId="urn:microsoft.com/office/officeart/2005/8/layout/vList3"/>
    <dgm:cxn modelId="{FD2F66D2-082E-446E-9540-88C9F9E13FAF}" type="presParOf" srcId="{4DEA8571-AF49-4C23-93FF-D1048AACDC71}" destId="{58D7B98E-4F8E-42C2-8363-CE1F383DA788}" srcOrd="1" destOrd="0" presId="urn:microsoft.com/office/officeart/2005/8/layout/vList3"/>
    <dgm:cxn modelId="{4B45A01A-FF46-4CE8-9F2B-261BB8117D5D}" type="presParOf" srcId="{964EA7C4-A12E-412D-A5B0-F9298AB9ED56}" destId="{71A97A17-2609-448D-9326-CADE645A7214}" srcOrd="5" destOrd="0" presId="urn:microsoft.com/office/officeart/2005/8/layout/vList3"/>
    <dgm:cxn modelId="{9940285A-D30F-47F6-95E9-BF4F94344263}" type="presParOf" srcId="{964EA7C4-A12E-412D-A5B0-F9298AB9ED56}" destId="{E40D9031-2754-47E7-AF7D-8245FE730909}" srcOrd="6" destOrd="0" presId="urn:microsoft.com/office/officeart/2005/8/layout/vList3"/>
    <dgm:cxn modelId="{2AC71AB2-36AE-4164-AAC3-869AE239D69D}" type="presParOf" srcId="{E40D9031-2754-47E7-AF7D-8245FE730909}" destId="{2A43606C-9A9A-4724-9100-2433DDB1E183}" srcOrd="0" destOrd="0" presId="urn:microsoft.com/office/officeart/2005/8/layout/vList3"/>
    <dgm:cxn modelId="{4495EF61-7E97-476E-9E25-BB3FD084C954}" type="presParOf" srcId="{E40D9031-2754-47E7-AF7D-8245FE730909}" destId="{C1638179-B3F6-4D65-9A4D-9131D3857B04}" srcOrd="1" destOrd="0" presId="urn:microsoft.com/office/officeart/2005/8/layout/vList3"/>
    <dgm:cxn modelId="{2D70F9F1-BE8E-4F99-9B2D-DBC56263D5A9}" type="presParOf" srcId="{964EA7C4-A12E-412D-A5B0-F9298AB9ED56}" destId="{E6444099-D16E-4151-AE23-222ADF32FC91}" srcOrd="7" destOrd="0" presId="urn:microsoft.com/office/officeart/2005/8/layout/vList3"/>
    <dgm:cxn modelId="{348AF751-21B8-4D2B-BED8-4AF999584003}" type="presParOf" srcId="{964EA7C4-A12E-412D-A5B0-F9298AB9ED56}" destId="{51F1BDB3-7E3A-4FCB-91C3-B7F44E8AF2E1}" srcOrd="8" destOrd="0" presId="urn:microsoft.com/office/officeart/2005/8/layout/vList3"/>
    <dgm:cxn modelId="{74EE0029-042D-425B-A646-AEB85265134A}" type="presParOf" srcId="{51F1BDB3-7E3A-4FCB-91C3-B7F44E8AF2E1}" destId="{46F989E1-5F5F-4377-B6CD-FD60F1F2AED9}" srcOrd="0" destOrd="0" presId="urn:microsoft.com/office/officeart/2005/8/layout/vList3"/>
    <dgm:cxn modelId="{1E44E0AE-A11D-44FE-A8C4-30EBEC106A7F}" type="presParOf" srcId="{51F1BDB3-7E3A-4FCB-91C3-B7F44E8AF2E1}" destId="{FADEF7BB-6D9B-4BEA-88FA-F22257EB822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0548DC1-0820-439D-B1F0-E918C96A7AF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00D59D9-06E4-42B3-9F97-96DDE842FD4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lack of funding is a major challenge towards enhancing the care and support services.</a:t>
          </a:r>
        </a:p>
      </dgm:t>
    </dgm:pt>
    <dgm:pt modelId="{0F77A694-73BC-4176-9764-44E2B6B4F18A}" type="parTrans" cxnId="{452C6209-F684-44B2-AE95-CDA6CF17DBE4}">
      <dgm:prSet/>
      <dgm:spPr/>
      <dgm:t>
        <a:bodyPr/>
        <a:lstStyle/>
        <a:p>
          <a:endParaRPr lang="en-US"/>
        </a:p>
      </dgm:t>
    </dgm:pt>
    <dgm:pt modelId="{B9FB4A5A-DDFB-4845-BAC1-5672477012FF}" type="sibTrans" cxnId="{452C6209-F684-44B2-AE95-CDA6CF17DBE4}">
      <dgm:prSet/>
      <dgm:spPr/>
      <dgm:t>
        <a:bodyPr/>
        <a:lstStyle/>
        <a:p>
          <a:endParaRPr lang="en-US"/>
        </a:p>
      </dgm:t>
    </dgm:pt>
    <dgm:pt modelId="{6D35C4E1-5D7A-4C54-9E1A-ADC4D477F73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There is the problem of workforce deficit, which decreases the ability to provide high-quality care on a regular basis.</a:t>
          </a:r>
        </a:p>
      </dgm:t>
    </dgm:pt>
    <dgm:pt modelId="{3BE9615C-C6F2-4304-A55B-EBD170DF7084}" type="parTrans" cxnId="{EFF3AD8C-0B62-4309-8A4F-E2434F3487D1}">
      <dgm:prSet/>
      <dgm:spPr/>
      <dgm:t>
        <a:bodyPr/>
        <a:lstStyle/>
        <a:p>
          <a:endParaRPr lang="en-US"/>
        </a:p>
      </dgm:t>
    </dgm:pt>
    <dgm:pt modelId="{96FF142A-1FD7-48A0-B216-16EFF649C3EF}" type="sibTrans" cxnId="{EFF3AD8C-0B62-4309-8A4F-E2434F3487D1}">
      <dgm:prSet/>
      <dgm:spPr/>
      <dgm:t>
        <a:bodyPr/>
        <a:lstStyle/>
        <a:p>
          <a:endParaRPr lang="en-US"/>
        </a:p>
      </dgm:t>
    </dgm:pt>
    <dgm:pt modelId="{4B19CE73-22CC-4563-B1F8-F2EDB57BA24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problem of digital exclusion suppresses the efficacy of technology-based interventions.</a:t>
          </a:r>
        </a:p>
      </dgm:t>
    </dgm:pt>
    <dgm:pt modelId="{4640B7B7-EF98-4D20-B192-3022559E6B8D}" type="parTrans" cxnId="{CE262295-3D98-49E5-B8FB-4072AFF20EC8}">
      <dgm:prSet/>
      <dgm:spPr/>
      <dgm:t>
        <a:bodyPr/>
        <a:lstStyle/>
        <a:p>
          <a:endParaRPr lang="en-US"/>
        </a:p>
      </dgm:t>
    </dgm:pt>
    <dgm:pt modelId="{0435A204-22EB-40D4-8FC3-2A87E8868B5B}" type="sibTrans" cxnId="{CE262295-3D98-49E5-B8FB-4072AFF20EC8}">
      <dgm:prSet/>
      <dgm:spPr/>
      <dgm:t>
        <a:bodyPr/>
        <a:lstStyle/>
        <a:p>
          <a:endParaRPr lang="en-US"/>
        </a:p>
      </dgm:t>
    </dgm:pt>
    <dgm:pt modelId="{003F10F8-8C93-4614-A10D-5BA3065596D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Divided commissioning may be a barrier to delivering services in an integrated manner (Montenegro et al., 2021).</a:t>
          </a:r>
        </a:p>
      </dgm:t>
    </dgm:pt>
    <dgm:pt modelId="{AAD66538-46AC-4FE4-B6AA-74AA0BFB8441}" type="parTrans" cxnId="{9F06712C-F8C6-4C3B-9B8E-756A6C4D970B}">
      <dgm:prSet/>
      <dgm:spPr/>
      <dgm:t>
        <a:bodyPr/>
        <a:lstStyle/>
        <a:p>
          <a:endParaRPr lang="en-US"/>
        </a:p>
      </dgm:t>
    </dgm:pt>
    <dgm:pt modelId="{4DB6692A-D433-40C9-B187-3E168B833129}" type="sibTrans" cxnId="{9F06712C-F8C6-4C3B-9B8E-756A6C4D970B}">
      <dgm:prSet/>
      <dgm:spPr/>
      <dgm:t>
        <a:bodyPr/>
        <a:lstStyle/>
        <a:p>
          <a:endParaRPr lang="en-US"/>
        </a:p>
      </dgm:t>
    </dgm:pt>
    <dgm:pt modelId="{20E7FC4D-68B4-4627-9BC5-029F1B17F5D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slow up take of new care models may be due to resistance to change.</a:t>
          </a:r>
        </a:p>
      </dgm:t>
    </dgm:pt>
    <dgm:pt modelId="{23583095-D766-40F0-9BB4-DCCFAC93E755}" type="parTrans" cxnId="{A40429A2-1893-473B-BDD4-C86D9B2A8258}">
      <dgm:prSet/>
      <dgm:spPr/>
      <dgm:t>
        <a:bodyPr/>
        <a:lstStyle/>
        <a:p>
          <a:endParaRPr lang="en-US"/>
        </a:p>
      </dgm:t>
    </dgm:pt>
    <dgm:pt modelId="{16AE9E08-EF1C-4C3C-9BA2-DAD95540A4AE}" type="sibTrans" cxnId="{A40429A2-1893-473B-BDD4-C86D9B2A8258}">
      <dgm:prSet/>
      <dgm:spPr/>
      <dgm:t>
        <a:bodyPr/>
        <a:lstStyle/>
        <a:p>
          <a:endParaRPr lang="en-US"/>
        </a:p>
      </dgm:t>
    </dgm:pt>
    <dgm:pt modelId="{A861ECA7-F30B-4B37-8D48-7ED7FD509288}" type="pres">
      <dgm:prSet presAssocID="{00548DC1-0820-439D-B1F0-E918C96A7AFC}" presName="root" presStyleCnt="0">
        <dgm:presLayoutVars>
          <dgm:dir/>
          <dgm:resizeHandles val="exact"/>
        </dgm:presLayoutVars>
      </dgm:prSet>
      <dgm:spPr/>
    </dgm:pt>
    <dgm:pt modelId="{F84CE98F-9D25-43BC-8EC4-72C671F35658}" type="pres">
      <dgm:prSet presAssocID="{700D59D9-06E4-42B3-9F97-96DDE842FD46}" presName="compNode" presStyleCnt="0"/>
      <dgm:spPr/>
    </dgm:pt>
    <dgm:pt modelId="{D4953C90-3F57-434C-861D-C5B3CEE0CB1A}" type="pres">
      <dgm:prSet presAssocID="{700D59D9-06E4-42B3-9F97-96DDE842FD46}" presName="bgRect" presStyleLbl="bgShp" presStyleIdx="0" presStyleCnt="5"/>
      <dgm:spPr/>
    </dgm:pt>
    <dgm:pt modelId="{F0FCA50E-D9C2-4DCD-B628-BCD8D57E35A4}" type="pres">
      <dgm:prSet presAssocID="{700D59D9-06E4-42B3-9F97-96DDE842FD4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0DB5C95C-7BCC-4253-8C41-1C82EEF70376}" type="pres">
      <dgm:prSet presAssocID="{700D59D9-06E4-42B3-9F97-96DDE842FD46}" presName="spaceRect" presStyleCnt="0"/>
      <dgm:spPr/>
    </dgm:pt>
    <dgm:pt modelId="{439C202C-0389-493A-A396-900D209721AA}" type="pres">
      <dgm:prSet presAssocID="{700D59D9-06E4-42B3-9F97-96DDE842FD46}" presName="parTx" presStyleLbl="revTx" presStyleIdx="0" presStyleCnt="5">
        <dgm:presLayoutVars>
          <dgm:chMax val="0"/>
          <dgm:chPref val="0"/>
        </dgm:presLayoutVars>
      </dgm:prSet>
      <dgm:spPr/>
    </dgm:pt>
    <dgm:pt modelId="{B6CBCE93-A294-4B3D-8C6F-83DAB76D901D}" type="pres">
      <dgm:prSet presAssocID="{B9FB4A5A-DDFB-4845-BAC1-5672477012FF}" presName="sibTrans" presStyleCnt="0"/>
      <dgm:spPr/>
    </dgm:pt>
    <dgm:pt modelId="{7B1F424E-430F-4343-987F-56E6B470EB76}" type="pres">
      <dgm:prSet presAssocID="{6D35C4E1-5D7A-4C54-9E1A-ADC4D477F730}" presName="compNode" presStyleCnt="0"/>
      <dgm:spPr/>
    </dgm:pt>
    <dgm:pt modelId="{652FE540-E06A-4C45-B891-11DC8E919EC7}" type="pres">
      <dgm:prSet presAssocID="{6D35C4E1-5D7A-4C54-9E1A-ADC4D477F730}" presName="bgRect" presStyleLbl="bgShp" presStyleIdx="1" presStyleCnt="5"/>
      <dgm:spPr/>
    </dgm:pt>
    <dgm:pt modelId="{59D02450-4087-467C-99C6-7DCDA1388AE1}" type="pres">
      <dgm:prSet presAssocID="{6D35C4E1-5D7A-4C54-9E1A-ADC4D477F73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2B530434-0042-4EEF-9BBA-D01E712EC821}" type="pres">
      <dgm:prSet presAssocID="{6D35C4E1-5D7A-4C54-9E1A-ADC4D477F730}" presName="spaceRect" presStyleCnt="0"/>
      <dgm:spPr/>
    </dgm:pt>
    <dgm:pt modelId="{1390B6F0-0647-4B4F-BD47-6EB1B5537D37}" type="pres">
      <dgm:prSet presAssocID="{6D35C4E1-5D7A-4C54-9E1A-ADC4D477F730}" presName="parTx" presStyleLbl="revTx" presStyleIdx="1" presStyleCnt="5">
        <dgm:presLayoutVars>
          <dgm:chMax val="0"/>
          <dgm:chPref val="0"/>
        </dgm:presLayoutVars>
      </dgm:prSet>
      <dgm:spPr/>
    </dgm:pt>
    <dgm:pt modelId="{32DA4B1B-F027-4E5C-B216-0B4B4ADE1CAF}" type="pres">
      <dgm:prSet presAssocID="{96FF142A-1FD7-48A0-B216-16EFF649C3EF}" presName="sibTrans" presStyleCnt="0"/>
      <dgm:spPr/>
    </dgm:pt>
    <dgm:pt modelId="{FE22DAB8-DA4C-4CD2-9A91-5D0C14A679C0}" type="pres">
      <dgm:prSet presAssocID="{4B19CE73-22CC-4563-B1F8-F2EDB57BA24C}" presName="compNode" presStyleCnt="0"/>
      <dgm:spPr/>
    </dgm:pt>
    <dgm:pt modelId="{46B1028E-4926-41DA-B786-6C93326DBE6D}" type="pres">
      <dgm:prSet presAssocID="{4B19CE73-22CC-4563-B1F8-F2EDB57BA24C}" presName="bgRect" presStyleLbl="bgShp" presStyleIdx="2" presStyleCnt="5"/>
      <dgm:spPr/>
    </dgm:pt>
    <dgm:pt modelId="{09BB045E-77D6-4121-85F2-97D6641A06A0}" type="pres">
      <dgm:prSet presAssocID="{4B19CE73-22CC-4563-B1F8-F2EDB57BA24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AD440FB8-E1E2-4C10-9ADD-E22939315398}" type="pres">
      <dgm:prSet presAssocID="{4B19CE73-22CC-4563-B1F8-F2EDB57BA24C}" presName="spaceRect" presStyleCnt="0"/>
      <dgm:spPr/>
    </dgm:pt>
    <dgm:pt modelId="{F3796D97-6478-4049-9CF4-20EB18F151EF}" type="pres">
      <dgm:prSet presAssocID="{4B19CE73-22CC-4563-B1F8-F2EDB57BA24C}" presName="parTx" presStyleLbl="revTx" presStyleIdx="2" presStyleCnt="5">
        <dgm:presLayoutVars>
          <dgm:chMax val="0"/>
          <dgm:chPref val="0"/>
        </dgm:presLayoutVars>
      </dgm:prSet>
      <dgm:spPr/>
    </dgm:pt>
    <dgm:pt modelId="{5AD54AB4-0487-443A-A725-D3A0E033B20A}" type="pres">
      <dgm:prSet presAssocID="{0435A204-22EB-40D4-8FC3-2A87E8868B5B}" presName="sibTrans" presStyleCnt="0"/>
      <dgm:spPr/>
    </dgm:pt>
    <dgm:pt modelId="{BDEA556C-029E-4B52-A0D9-3C24AE366550}" type="pres">
      <dgm:prSet presAssocID="{003F10F8-8C93-4614-A10D-5BA3065596D4}" presName="compNode" presStyleCnt="0"/>
      <dgm:spPr/>
    </dgm:pt>
    <dgm:pt modelId="{391AAE48-B1C8-4782-92D9-33D139858068}" type="pres">
      <dgm:prSet presAssocID="{003F10F8-8C93-4614-A10D-5BA3065596D4}" presName="bgRect" presStyleLbl="bgShp" presStyleIdx="3" presStyleCnt="5"/>
      <dgm:spPr/>
    </dgm:pt>
    <dgm:pt modelId="{D16BA4DB-39DE-4B97-91B2-DEB0310D0C5A}" type="pres">
      <dgm:prSet presAssocID="{003F10F8-8C93-4614-A10D-5BA3065596D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CF2325BE-0E6F-4F7C-95B0-6CB5D21E441C}" type="pres">
      <dgm:prSet presAssocID="{003F10F8-8C93-4614-A10D-5BA3065596D4}" presName="spaceRect" presStyleCnt="0"/>
      <dgm:spPr/>
    </dgm:pt>
    <dgm:pt modelId="{02879C1A-4B6A-4354-96EE-DCB739E07CB7}" type="pres">
      <dgm:prSet presAssocID="{003F10F8-8C93-4614-A10D-5BA3065596D4}" presName="parTx" presStyleLbl="revTx" presStyleIdx="3" presStyleCnt="5">
        <dgm:presLayoutVars>
          <dgm:chMax val="0"/>
          <dgm:chPref val="0"/>
        </dgm:presLayoutVars>
      </dgm:prSet>
      <dgm:spPr/>
    </dgm:pt>
    <dgm:pt modelId="{B4C5DF87-D147-488F-A149-927A34F9E5E8}" type="pres">
      <dgm:prSet presAssocID="{4DB6692A-D433-40C9-B187-3E168B833129}" presName="sibTrans" presStyleCnt="0"/>
      <dgm:spPr/>
    </dgm:pt>
    <dgm:pt modelId="{0CF66C3C-A79D-495D-A4D0-46B2E2A97224}" type="pres">
      <dgm:prSet presAssocID="{20E7FC4D-68B4-4627-9BC5-029F1B17F5DA}" presName="compNode" presStyleCnt="0"/>
      <dgm:spPr/>
    </dgm:pt>
    <dgm:pt modelId="{5EA2055F-817A-40FD-B295-DA82F2C778E7}" type="pres">
      <dgm:prSet presAssocID="{20E7FC4D-68B4-4627-9BC5-029F1B17F5DA}" presName="bgRect" presStyleLbl="bgShp" presStyleIdx="4" presStyleCnt="5"/>
      <dgm:spPr/>
    </dgm:pt>
    <dgm:pt modelId="{D1CB59C0-9EF7-443C-9641-C92AC9AEDB9B}" type="pres">
      <dgm:prSet presAssocID="{20E7FC4D-68B4-4627-9BC5-029F1B17F5D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d Bump"/>
        </a:ext>
      </dgm:extLst>
    </dgm:pt>
    <dgm:pt modelId="{8A0B832C-9440-45F1-AEA3-4548AF8C910C}" type="pres">
      <dgm:prSet presAssocID="{20E7FC4D-68B4-4627-9BC5-029F1B17F5DA}" presName="spaceRect" presStyleCnt="0"/>
      <dgm:spPr/>
    </dgm:pt>
    <dgm:pt modelId="{170D5CFC-66F7-4F7C-8B35-2D4780269B14}" type="pres">
      <dgm:prSet presAssocID="{20E7FC4D-68B4-4627-9BC5-029F1B17F5D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52C6209-F684-44B2-AE95-CDA6CF17DBE4}" srcId="{00548DC1-0820-439D-B1F0-E918C96A7AFC}" destId="{700D59D9-06E4-42B3-9F97-96DDE842FD46}" srcOrd="0" destOrd="0" parTransId="{0F77A694-73BC-4176-9764-44E2B6B4F18A}" sibTransId="{B9FB4A5A-DDFB-4845-BAC1-5672477012FF}"/>
    <dgm:cxn modelId="{09729E27-1D41-49AE-B9BA-D1AB6F7B665F}" type="presOf" srcId="{4B19CE73-22CC-4563-B1F8-F2EDB57BA24C}" destId="{F3796D97-6478-4049-9CF4-20EB18F151EF}" srcOrd="0" destOrd="0" presId="urn:microsoft.com/office/officeart/2018/2/layout/IconVerticalSolidList"/>
    <dgm:cxn modelId="{9F06712C-F8C6-4C3B-9B8E-756A6C4D970B}" srcId="{00548DC1-0820-439D-B1F0-E918C96A7AFC}" destId="{003F10F8-8C93-4614-A10D-5BA3065596D4}" srcOrd="3" destOrd="0" parTransId="{AAD66538-46AC-4FE4-B6AA-74AA0BFB8441}" sibTransId="{4DB6692A-D433-40C9-B187-3E168B833129}"/>
    <dgm:cxn modelId="{B5C3C232-1A26-4076-82E8-E40E2F3671AF}" type="presOf" srcId="{00548DC1-0820-439D-B1F0-E918C96A7AFC}" destId="{A861ECA7-F30B-4B37-8D48-7ED7FD509288}" srcOrd="0" destOrd="0" presId="urn:microsoft.com/office/officeart/2018/2/layout/IconVerticalSolidList"/>
    <dgm:cxn modelId="{B002D042-8D97-4BE1-A92B-01D5F26E08F0}" type="presOf" srcId="{003F10F8-8C93-4614-A10D-5BA3065596D4}" destId="{02879C1A-4B6A-4354-96EE-DCB739E07CB7}" srcOrd="0" destOrd="0" presId="urn:microsoft.com/office/officeart/2018/2/layout/IconVerticalSolidList"/>
    <dgm:cxn modelId="{F0F4CF4E-33AF-4435-AAB4-5BFDFC624F01}" type="presOf" srcId="{6D35C4E1-5D7A-4C54-9E1A-ADC4D477F730}" destId="{1390B6F0-0647-4B4F-BD47-6EB1B5537D37}" srcOrd="0" destOrd="0" presId="urn:microsoft.com/office/officeart/2018/2/layout/IconVerticalSolidList"/>
    <dgm:cxn modelId="{EFF3AD8C-0B62-4309-8A4F-E2434F3487D1}" srcId="{00548DC1-0820-439D-B1F0-E918C96A7AFC}" destId="{6D35C4E1-5D7A-4C54-9E1A-ADC4D477F730}" srcOrd="1" destOrd="0" parTransId="{3BE9615C-C6F2-4304-A55B-EBD170DF7084}" sibTransId="{96FF142A-1FD7-48A0-B216-16EFF649C3EF}"/>
    <dgm:cxn modelId="{CE262295-3D98-49E5-B8FB-4072AFF20EC8}" srcId="{00548DC1-0820-439D-B1F0-E918C96A7AFC}" destId="{4B19CE73-22CC-4563-B1F8-F2EDB57BA24C}" srcOrd="2" destOrd="0" parTransId="{4640B7B7-EF98-4D20-B192-3022559E6B8D}" sibTransId="{0435A204-22EB-40D4-8FC3-2A87E8868B5B}"/>
    <dgm:cxn modelId="{A40429A2-1893-473B-BDD4-C86D9B2A8258}" srcId="{00548DC1-0820-439D-B1F0-E918C96A7AFC}" destId="{20E7FC4D-68B4-4627-9BC5-029F1B17F5DA}" srcOrd="4" destOrd="0" parTransId="{23583095-D766-40F0-9BB4-DCCFAC93E755}" sibTransId="{16AE9E08-EF1C-4C3C-9BA2-DAD95540A4AE}"/>
    <dgm:cxn modelId="{88CB2ACF-AEF2-4383-9893-C171380A73D3}" type="presOf" srcId="{20E7FC4D-68B4-4627-9BC5-029F1B17F5DA}" destId="{170D5CFC-66F7-4F7C-8B35-2D4780269B14}" srcOrd="0" destOrd="0" presId="urn:microsoft.com/office/officeart/2018/2/layout/IconVerticalSolidList"/>
    <dgm:cxn modelId="{0155C3ED-DD7A-4288-A13F-E6D77CF39BFD}" type="presOf" srcId="{700D59D9-06E4-42B3-9F97-96DDE842FD46}" destId="{439C202C-0389-493A-A396-900D209721AA}" srcOrd="0" destOrd="0" presId="urn:microsoft.com/office/officeart/2018/2/layout/IconVerticalSolidList"/>
    <dgm:cxn modelId="{08013779-472A-420B-95D3-D9D8D0E24ACD}" type="presParOf" srcId="{A861ECA7-F30B-4B37-8D48-7ED7FD509288}" destId="{F84CE98F-9D25-43BC-8EC4-72C671F35658}" srcOrd="0" destOrd="0" presId="urn:microsoft.com/office/officeart/2018/2/layout/IconVerticalSolidList"/>
    <dgm:cxn modelId="{11E8C62E-C56A-4F96-A1AB-568F6D378CAF}" type="presParOf" srcId="{F84CE98F-9D25-43BC-8EC4-72C671F35658}" destId="{D4953C90-3F57-434C-861D-C5B3CEE0CB1A}" srcOrd="0" destOrd="0" presId="urn:microsoft.com/office/officeart/2018/2/layout/IconVerticalSolidList"/>
    <dgm:cxn modelId="{A1858D0A-EA17-425E-86DB-0E280896339F}" type="presParOf" srcId="{F84CE98F-9D25-43BC-8EC4-72C671F35658}" destId="{F0FCA50E-D9C2-4DCD-B628-BCD8D57E35A4}" srcOrd="1" destOrd="0" presId="urn:microsoft.com/office/officeart/2018/2/layout/IconVerticalSolidList"/>
    <dgm:cxn modelId="{4F10C38D-6183-41FA-9567-6AACD1F4ED15}" type="presParOf" srcId="{F84CE98F-9D25-43BC-8EC4-72C671F35658}" destId="{0DB5C95C-7BCC-4253-8C41-1C82EEF70376}" srcOrd="2" destOrd="0" presId="urn:microsoft.com/office/officeart/2018/2/layout/IconVerticalSolidList"/>
    <dgm:cxn modelId="{E747F0C7-E27B-464A-A7EC-A124BD098437}" type="presParOf" srcId="{F84CE98F-9D25-43BC-8EC4-72C671F35658}" destId="{439C202C-0389-493A-A396-900D209721AA}" srcOrd="3" destOrd="0" presId="urn:microsoft.com/office/officeart/2018/2/layout/IconVerticalSolidList"/>
    <dgm:cxn modelId="{38105D35-0CD4-477C-AC08-80262C0C0C33}" type="presParOf" srcId="{A861ECA7-F30B-4B37-8D48-7ED7FD509288}" destId="{B6CBCE93-A294-4B3D-8C6F-83DAB76D901D}" srcOrd="1" destOrd="0" presId="urn:microsoft.com/office/officeart/2018/2/layout/IconVerticalSolidList"/>
    <dgm:cxn modelId="{E68405CB-CA54-4E98-8C4B-849068F2F9F1}" type="presParOf" srcId="{A861ECA7-F30B-4B37-8D48-7ED7FD509288}" destId="{7B1F424E-430F-4343-987F-56E6B470EB76}" srcOrd="2" destOrd="0" presId="urn:microsoft.com/office/officeart/2018/2/layout/IconVerticalSolidList"/>
    <dgm:cxn modelId="{9FD55686-5207-4455-935C-C87A8F18CEC5}" type="presParOf" srcId="{7B1F424E-430F-4343-987F-56E6B470EB76}" destId="{652FE540-E06A-4C45-B891-11DC8E919EC7}" srcOrd="0" destOrd="0" presId="urn:microsoft.com/office/officeart/2018/2/layout/IconVerticalSolidList"/>
    <dgm:cxn modelId="{0736474B-B7D3-4A4A-BD30-6B459305E5A8}" type="presParOf" srcId="{7B1F424E-430F-4343-987F-56E6B470EB76}" destId="{59D02450-4087-467C-99C6-7DCDA1388AE1}" srcOrd="1" destOrd="0" presId="urn:microsoft.com/office/officeart/2018/2/layout/IconVerticalSolidList"/>
    <dgm:cxn modelId="{16B37907-5A2B-4736-8FB3-2666AA4BF0A2}" type="presParOf" srcId="{7B1F424E-430F-4343-987F-56E6B470EB76}" destId="{2B530434-0042-4EEF-9BBA-D01E712EC821}" srcOrd="2" destOrd="0" presId="urn:microsoft.com/office/officeart/2018/2/layout/IconVerticalSolidList"/>
    <dgm:cxn modelId="{D1226851-0677-48CB-B809-D7EFB93874B5}" type="presParOf" srcId="{7B1F424E-430F-4343-987F-56E6B470EB76}" destId="{1390B6F0-0647-4B4F-BD47-6EB1B5537D37}" srcOrd="3" destOrd="0" presId="urn:microsoft.com/office/officeart/2018/2/layout/IconVerticalSolidList"/>
    <dgm:cxn modelId="{26E198AD-15A9-4916-B8F4-3C80156E6D3A}" type="presParOf" srcId="{A861ECA7-F30B-4B37-8D48-7ED7FD509288}" destId="{32DA4B1B-F027-4E5C-B216-0B4B4ADE1CAF}" srcOrd="3" destOrd="0" presId="urn:microsoft.com/office/officeart/2018/2/layout/IconVerticalSolidList"/>
    <dgm:cxn modelId="{428863BF-2EB3-441E-9CF8-AC438193B4F1}" type="presParOf" srcId="{A861ECA7-F30B-4B37-8D48-7ED7FD509288}" destId="{FE22DAB8-DA4C-4CD2-9A91-5D0C14A679C0}" srcOrd="4" destOrd="0" presId="urn:microsoft.com/office/officeart/2018/2/layout/IconVerticalSolidList"/>
    <dgm:cxn modelId="{13360AF7-6B67-48F9-84E1-E6C158B8C581}" type="presParOf" srcId="{FE22DAB8-DA4C-4CD2-9A91-5D0C14A679C0}" destId="{46B1028E-4926-41DA-B786-6C93326DBE6D}" srcOrd="0" destOrd="0" presId="urn:microsoft.com/office/officeart/2018/2/layout/IconVerticalSolidList"/>
    <dgm:cxn modelId="{2CFE6639-D34C-41F7-A93F-BA00270A7F69}" type="presParOf" srcId="{FE22DAB8-DA4C-4CD2-9A91-5D0C14A679C0}" destId="{09BB045E-77D6-4121-85F2-97D6641A06A0}" srcOrd="1" destOrd="0" presId="urn:microsoft.com/office/officeart/2018/2/layout/IconVerticalSolidList"/>
    <dgm:cxn modelId="{AA87C6B6-BB3D-43C7-968A-3D4FC92DFDF0}" type="presParOf" srcId="{FE22DAB8-DA4C-4CD2-9A91-5D0C14A679C0}" destId="{AD440FB8-E1E2-4C10-9ADD-E22939315398}" srcOrd="2" destOrd="0" presId="urn:microsoft.com/office/officeart/2018/2/layout/IconVerticalSolidList"/>
    <dgm:cxn modelId="{BDC1D157-742B-413C-B650-54E62AE37E2D}" type="presParOf" srcId="{FE22DAB8-DA4C-4CD2-9A91-5D0C14A679C0}" destId="{F3796D97-6478-4049-9CF4-20EB18F151EF}" srcOrd="3" destOrd="0" presId="urn:microsoft.com/office/officeart/2018/2/layout/IconVerticalSolidList"/>
    <dgm:cxn modelId="{A1B31B20-D0B2-4F27-959C-55A462CE674F}" type="presParOf" srcId="{A861ECA7-F30B-4B37-8D48-7ED7FD509288}" destId="{5AD54AB4-0487-443A-A725-D3A0E033B20A}" srcOrd="5" destOrd="0" presId="urn:microsoft.com/office/officeart/2018/2/layout/IconVerticalSolidList"/>
    <dgm:cxn modelId="{2E39A474-969C-4449-9DB3-B54D2E5A99D5}" type="presParOf" srcId="{A861ECA7-F30B-4B37-8D48-7ED7FD509288}" destId="{BDEA556C-029E-4B52-A0D9-3C24AE366550}" srcOrd="6" destOrd="0" presId="urn:microsoft.com/office/officeart/2018/2/layout/IconVerticalSolidList"/>
    <dgm:cxn modelId="{906EB90B-5F4D-4522-8FA7-6C8BA127184E}" type="presParOf" srcId="{BDEA556C-029E-4B52-A0D9-3C24AE366550}" destId="{391AAE48-B1C8-4782-92D9-33D139858068}" srcOrd="0" destOrd="0" presId="urn:microsoft.com/office/officeart/2018/2/layout/IconVerticalSolidList"/>
    <dgm:cxn modelId="{677CA73F-D263-4545-837B-CC9BE6FD5BC8}" type="presParOf" srcId="{BDEA556C-029E-4B52-A0D9-3C24AE366550}" destId="{D16BA4DB-39DE-4B97-91B2-DEB0310D0C5A}" srcOrd="1" destOrd="0" presId="urn:microsoft.com/office/officeart/2018/2/layout/IconVerticalSolidList"/>
    <dgm:cxn modelId="{0699FD23-BDE5-4D2B-8D9D-FD7A05B007DD}" type="presParOf" srcId="{BDEA556C-029E-4B52-A0D9-3C24AE366550}" destId="{CF2325BE-0E6F-4F7C-95B0-6CB5D21E441C}" srcOrd="2" destOrd="0" presId="urn:microsoft.com/office/officeart/2018/2/layout/IconVerticalSolidList"/>
    <dgm:cxn modelId="{49A2209F-B853-4B35-9C79-22CD507916B2}" type="presParOf" srcId="{BDEA556C-029E-4B52-A0D9-3C24AE366550}" destId="{02879C1A-4B6A-4354-96EE-DCB739E07CB7}" srcOrd="3" destOrd="0" presId="urn:microsoft.com/office/officeart/2018/2/layout/IconVerticalSolidList"/>
    <dgm:cxn modelId="{E4EC5306-0205-4E82-B6C5-E986FABE985F}" type="presParOf" srcId="{A861ECA7-F30B-4B37-8D48-7ED7FD509288}" destId="{B4C5DF87-D147-488F-A149-927A34F9E5E8}" srcOrd="7" destOrd="0" presId="urn:microsoft.com/office/officeart/2018/2/layout/IconVerticalSolidList"/>
    <dgm:cxn modelId="{B4619854-9CD4-4869-8268-9671D359D56E}" type="presParOf" srcId="{A861ECA7-F30B-4B37-8D48-7ED7FD509288}" destId="{0CF66C3C-A79D-495D-A4D0-46B2E2A97224}" srcOrd="8" destOrd="0" presId="urn:microsoft.com/office/officeart/2018/2/layout/IconVerticalSolidList"/>
    <dgm:cxn modelId="{7F20DCD0-2434-4872-994A-7EFFA2CBA50F}" type="presParOf" srcId="{0CF66C3C-A79D-495D-A4D0-46B2E2A97224}" destId="{5EA2055F-817A-40FD-B295-DA82F2C778E7}" srcOrd="0" destOrd="0" presId="urn:microsoft.com/office/officeart/2018/2/layout/IconVerticalSolidList"/>
    <dgm:cxn modelId="{94A75E7B-2A97-4CE1-968A-C6551A576C36}" type="presParOf" srcId="{0CF66C3C-A79D-495D-A4D0-46B2E2A97224}" destId="{D1CB59C0-9EF7-443C-9641-C92AC9AEDB9B}" srcOrd="1" destOrd="0" presId="urn:microsoft.com/office/officeart/2018/2/layout/IconVerticalSolidList"/>
    <dgm:cxn modelId="{3DDAC1A1-D320-4EBB-AE00-487D4B0CA909}" type="presParOf" srcId="{0CF66C3C-A79D-495D-A4D0-46B2E2A97224}" destId="{8A0B832C-9440-45F1-AEA3-4548AF8C910C}" srcOrd="2" destOrd="0" presId="urn:microsoft.com/office/officeart/2018/2/layout/IconVerticalSolidList"/>
    <dgm:cxn modelId="{84AF559D-22C3-478D-B78A-7053C1A575E9}" type="presParOf" srcId="{0CF66C3C-A79D-495D-A4D0-46B2E2A97224}" destId="{170D5CFC-66F7-4F7C-8B35-2D4780269B1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EEC1EC3E-CAAD-44C3-B873-E41863C614C7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34E72A7-52EB-4F37-87E5-286C4E75955F}">
      <dgm:prSet/>
      <dgm:spPr/>
      <dgm:t>
        <a:bodyPr/>
        <a:lstStyle/>
        <a:p>
          <a:r>
            <a:rPr lang="en-US"/>
            <a:t>Long-term funding strategies are needed to stabilise and strengthen social care services.</a:t>
          </a:r>
        </a:p>
      </dgm:t>
    </dgm:pt>
    <dgm:pt modelId="{2B84BC08-2F5C-4743-8855-53F9CA7B9E62}" type="parTrans" cxnId="{A8958435-2CA3-4887-B386-6CB3EC47411F}">
      <dgm:prSet/>
      <dgm:spPr/>
      <dgm:t>
        <a:bodyPr/>
        <a:lstStyle/>
        <a:p>
          <a:endParaRPr lang="en-US"/>
        </a:p>
      </dgm:t>
    </dgm:pt>
    <dgm:pt modelId="{C6700AEA-213C-4F14-8C21-3B205C07D2D9}" type="sibTrans" cxnId="{A8958435-2CA3-4887-B386-6CB3EC47411F}">
      <dgm:prSet/>
      <dgm:spPr/>
      <dgm:t>
        <a:bodyPr/>
        <a:lstStyle/>
        <a:p>
          <a:endParaRPr lang="en-US"/>
        </a:p>
      </dgm:t>
    </dgm:pt>
    <dgm:pt modelId="{A9BA27BD-51D3-4B91-AE32-CD61F92BC51E}">
      <dgm:prSet/>
      <dgm:spPr/>
      <dgm:t>
        <a:bodyPr/>
        <a:lstStyle/>
        <a:p>
          <a:r>
            <a:rPr lang="en-US"/>
            <a:t>Workforce development programmes can improve recruitment, retention, and skills.</a:t>
          </a:r>
        </a:p>
      </dgm:t>
    </dgm:pt>
    <dgm:pt modelId="{B67C4073-5E40-4AE9-85E3-C0C4410B44A6}" type="parTrans" cxnId="{4856E7E2-B73C-495F-B1B9-424021268835}">
      <dgm:prSet/>
      <dgm:spPr/>
      <dgm:t>
        <a:bodyPr/>
        <a:lstStyle/>
        <a:p>
          <a:endParaRPr lang="en-US"/>
        </a:p>
      </dgm:t>
    </dgm:pt>
    <dgm:pt modelId="{1261439B-C66D-43A6-A7B8-F10E06CB41A9}" type="sibTrans" cxnId="{4856E7E2-B73C-495F-B1B9-424021268835}">
      <dgm:prSet/>
      <dgm:spPr/>
      <dgm:t>
        <a:bodyPr/>
        <a:lstStyle/>
        <a:p>
          <a:endParaRPr lang="en-US"/>
        </a:p>
      </dgm:t>
    </dgm:pt>
    <dgm:pt modelId="{9DDFC119-CC14-4BE2-A726-9819A7F2FF44}">
      <dgm:prSet/>
      <dgm:spPr/>
      <dgm:t>
        <a:bodyPr/>
        <a:lstStyle/>
        <a:p>
          <a:r>
            <a:rPr lang="en-US"/>
            <a:t>Digital inclusion initiatives should be embedded within community services (</a:t>
          </a:r>
          <a:r>
            <a:rPr lang="en-US" err="1"/>
            <a:t>Checkland</a:t>
          </a:r>
          <a:r>
            <a:rPr lang="en-US"/>
            <a:t> et al., 2024).</a:t>
          </a:r>
        </a:p>
      </dgm:t>
    </dgm:pt>
    <dgm:pt modelId="{1F996D2D-608C-424F-8145-04A53DD1DAF1}" type="parTrans" cxnId="{C15A5C18-CF08-426E-B161-2ACB9D676DA6}">
      <dgm:prSet/>
      <dgm:spPr/>
      <dgm:t>
        <a:bodyPr/>
        <a:lstStyle/>
        <a:p>
          <a:endParaRPr lang="en-US"/>
        </a:p>
      </dgm:t>
    </dgm:pt>
    <dgm:pt modelId="{49407B55-3955-4176-A9A6-A28EEC87918B}" type="sibTrans" cxnId="{C15A5C18-CF08-426E-B161-2ACB9D676DA6}">
      <dgm:prSet/>
      <dgm:spPr/>
      <dgm:t>
        <a:bodyPr/>
        <a:lstStyle/>
        <a:p>
          <a:endParaRPr lang="en-US"/>
        </a:p>
      </dgm:t>
    </dgm:pt>
    <dgm:pt modelId="{F1E2C0B5-6AFA-4FEC-BC62-F719093A61F0}">
      <dgm:prSet/>
      <dgm:spPr/>
      <dgm:t>
        <a:bodyPr/>
        <a:lstStyle/>
        <a:p>
          <a:r>
            <a:rPr lang="en-US"/>
            <a:t>Integrated commissioning can improve coordination and continuity of care.</a:t>
          </a:r>
        </a:p>
      </dgm:t>
    </dgm:pt>
    <dgm:pt modelId="{4FC21369-31AA-42B7-B963-655A68647E3D}" type="parTrans" cxnId="{59203AC3-7200-4960-9358-4F980FF9E6F3}">
      <dgm:prSet/>
      <dgm:spPr/>
      <dgm:t>
        <a:bodyPr/>
        <a:lstStyle/>
        <a:p>
          <a:endParaRPr lang="en-US"/>
        </a:p>
      </dgm:t>
    </dgm:pt>
    <dgm:pt modelId="{4ECA2EE1-16B3-47E1-A385-6F16102476C3}" type="sibTrans" cxnId="{59203AC3-7200-4960-9358-4F980FF9E6F3}">
      <dgm:prSet/>
      <dgm:spPr/>
      <dgm:t>
        <a:bodyPr/>
        <a:lstStyle/>
        <a:p>
          <a:endParaRPr lang="en-US"/>
        </a:p>
      </dgm:t>
    </dgm:pt>
    <dgm:pt modelId="{A1CEEBD4-083D-4674-ABE1-6134752BF039}">
      <dgm:prSet/>
      <dgm:spPr/>
      <dgm:t>
        <a:bodyPr/>
        <a:lstStyle/>
        <a:p>
          <a:r>
            <a:rPr lang="en-US"/>
            <a:t>Leadership and change management are essential to support innovation adoption.</a:t>
          </a:r>
        </a:p>
      </dgm:t>
    </dgm:pt>
    <dgm:pt modelId="{6B09409B-64E2-455C-B85E-DB707D580A2D}" type="parTrans" cxnId="{D9BD7C72-D684-49CE-AB77-C87D20214297}">
      <dgm:prSet/>
      <dgm:spPr/>
      <dgm:t>
        <a:bodyPr/>
        <a:lstStyle/>
        <a:p>
          <a:endParaRPr lang="en-US"/>
        </a:p>
      </dgm:t>
    </dgm:pt>
    <dgm:pt modelId="{BDF7CD8E-ABC7-4C35-9901-22AE6E933304}" type="sibTrans" cxnId="{D9BD7C72-D684-49CE-AB77-C87D20214297}">
      <dgm:prSet/>
      <dgm:spPr/>
      <dgm:t>
        <a:bodyPr/>
        <a:lstStyle/>
        <a:p>
          <a:endParaRPr lang="en-US"/>
        </a:p>
      </dgm:t>
    </dgm:pt>
    <dgm:pt modelId="{A1591B29-43B5-4146-B005-F3B1F3DA87FB}" type="pres">
      <dgm:prSet presAssocID="{EEC1EC3E-CAAD-44C3-B873-E41863C614C7}" presName="Name0" presStyleCnt="0">
        <dgm:presLayoutVars>
          <dgm:dir/>
          <dgm:resizeHandles val="exact"/>
        </dgm:presLayoutVars>
      </dgm:prSet>
      <dgm:spPr/>
    </dgm:pt>
    <dgm:pt modelId="{3789D1CF-9FBF-4F06-9850-E1BB06D5DBC7}" type="pres">
      <dgm:prSet presAssocID="{B34E72A7-52EB-4F37-87E5-286C4E75955F}" presName="node" presStyleLbl="node1" presStyleIdx="0" presStyleCnt="5">
        <dgm:presLayoutVars>
          <dgm:bulletEnabled val="1"/>
        </dgm:presLayoutVars>
      </dgm:prSet>
      <dgm:spPr/>
    </dgm:pt>
    <dgm:pt modelId="{A83C3D56-BDEA-494A-A9E5-3350D5CE7EFD}" type="pres">
      <dgm:prSet presAssocID="{C6700AEA-213C-4F14-8C21-3B205C07D2D9}" presName="sibTrans" presStyleCnt="0"/>
      <dgm:spPr/>
    </dgm:pt>
    <dgm:pt modelId="{81C016DA-A32D-497E-9073-9F1E240A2154}" type="pres">
      <dgm:prSet presAssocID="{A9BA27BD-51D3-4B91-AE32-CD61F92BC51E}" presName="node" presStyleLbl="node1" presStyleIdx="1" presStyleCnt="5">
        <dgm:presLayoutVars>
          <dgm:bulletEnabled val="1"/>
        </dgm:presLayoutVars>
      </dgm:prSet>
      <dgm:spPr/>
    </dgm:pt>
    <dgm:pt modelId="{F003EC96-1EB2-4CDE-842D-85C256BA4440}" type="pres">
      <dgm:prSet presAssocID="{1261439B-C66D-43A6-A7B8-F10E06CB41A9}" presName="sibTrans" presStyleCnt="0"/>
      <dgm:spPr/>
    </dgm:pt>
    <dgm:pt modelId="{F15C2E47-A029-4A70-9511-BD9EFE293EBD}" type="pres">
      <dgm:prSet presAssocID="{9DDFC119-CC14-4BE2-A726-9819A7F2FF44}" presName="node" presStyleLbl="node1" presStyleIdx="2" presStyleCnt="5">
        <dgm:presLayoutVars>
          <dgm:bulletEnabled val="1"/>
        </dgm:presLayoutVars>
      </dgm:prSet>
      <dgm:spPr/>
    </dgm:pt>
    <dgm:pt modelId="{33D3F591-B326-4949-A0A2-7C8386D1BEE4}" type="pres">
      <dgm:prSet presAssocID="{49407B55-3955-4176-A9A6-A28EEC87918B}" presName="sibTrans" presStyleCnt="0"/>
      <dgm:spPr/>
    </dgm:pt>
    <dgm:pt modelId="{991B5065-58B5-49DB-BC73-576B89CE9E70}" type="pres">
      <dgm:prSet presAssocID="{F1E2C0B5-6AFA-4FEC-BC62-F719093A61F0}" presName="node" presStyleLbl="node1" presStyleIdx="3" presStyleCnt="5">
        <dgm:presLayoutVars>
          <dgm:bulletEnabled val="1"/>
        </dgm:presLayoutVars>
      </dgm:prSet>
      <dgm:spPr/>
    </dgm:pt>
    <dgm:pt modelId="{67F5A59F-263C-4D76-B72B-EEFCE54C6C43}" type="pres">
      <dgm:prSet presAssocID="{4ECA2EE1-16B3-47E1-A385-6F16102476C3}" presName="sibTrans" presStyleCnt="0"/>
      <dgm:spPr/>
    </dgm:pt>
    <dgm:pt modelId="{CF999588-F470-4AE1-8A96-C58C69A4255C}" type="pres">
      <dgm:prSet presAssocID="{A1CEEBD4-083D-4674-ABE1-6134752BF039}" presName="node" presStyleLbl="node1" presStyleIdx="4" presStyleCnt="5">
        <dgm:presLayoutVars>
          <dgm:bulletEnabled val="1"/>
        </dgm:presLayoutVars>
      </dgm:prSet>
      <dgm:spPr/>
    </dgm:pt>
  </dgm:ptLst>
  <dgm:cxnLst>
    <dgm:cxn modelId="{C15A5C18-CF08-426E-B161-2ACB9D676DA6}" srcId="{EEC1EC3E-CAAD-44C3-B873-E41863C614C7}" destId="{9DDFC119-CC14-4BE2-A726-9819A7F2FF44}" srcOrd="2" destOrd="0" parTransId="{1F996D2D-608C-424F-8145-04A53DD1DAF1}" sibTransId="{49407B55-3955-4176-A9A6-A28EEC87918B}"/>
    <dgm:cxn modelId="{F6FF8320-B51C-4C9A-8E41-92D9C722C440}" type="presOf" srcId="{F1E2C0B5-6AFA-4FEC-BC62-F719093A61F0}" destId="{991B5065-58B5-49DB-BC73-576B89CE9E70}" srcOrd="0" destOrd="0" presId="urn:microsoft.com/office/officeart/2005/8/layout/hList6"/>
    <dgm:cxn modelId="{A8958435-2CA3-4887-B386-6CB3EC47411F}" srcId="{EEC1EC3E-CAAD-44C3-B873-E41863C614C7}" destId="{B34E72A7-52EB-4F37-87E5-286C4E75955F}" srcOrd="0" destOrd="0" parTransId="{2B84BC08-2F5C-4743-8855-53F9CA7B9E62}" sibTransId="{C6700AEA-213C-4F14-8C21-3B205C07D2D9}"/>
    <dgm:cxn modelId="{6A119F62-C244-4567-A49D-C77A7B14B093}" type="presOf" srcId="{9DDFC119-CC14-4BE2-A726-9819A7F2FF44}" destId="{F15C2E47-A029-4A70-9511-BD9EFE293EBD}" srcOrd="0" destOrd="0" presId="urn:microsoft.com/office/officeart/2005/8/layout/hList6"/>
    <dgm:cxn modelId="{D9BD7C72-D684-49CE-AB77-C87D20214297}" srcId="{EEC1EC3E-CAAD-44C3-B873-E41863C614C7}" destId="{A1CEEBD4-083D-4674-ABE1-6134752BF039}" srcOrd="4" destOrd="0" parTransId="{6B09409B-64E2-455C-B85E-DB707D580A2D}" sibTransId="{BDF7CD8E-ABC7-4C35-9901-22AE6E933304}"/>
    <dgm:cxn modelId="{66A80675-6315-4375-B6E6-852E966C0BEC}" type="presOf" srcId="{B34E72A7-52EB-4F37-87E5-286C4E75955F}" destId="{3789D1CF-9FBF-4F06-9850-E1BB06D5DBC7}" srcOrd="0" destOrd="0" presId="urn:microsoft.com/office/officeart/2005/8/layout/hList6"/>
    <dgm:cxn modelId="{5351205A-0FFA-4D55-9328-AF7FE7D5F9F6}" type="presOf" srcId="{EEC1EC3E-CAAD-44C3-B873-E41863C614C7}" destId="{A1591B29-43B5-4146-B005-F3B1F3DA87FB}" srcOrd="0" destOrd="0" presId="urn:microsoft.com/office/officeart/2005/8/layout/hList6"/>
    <dgm:cxn modelId="{F220C599-2575-49C7-85A9-1E6E08180FEB}" type="presOf" srcId="{A1CEEBD4-083D-4674-ABE1-6134752BF039}" destId="{CF999588-F470-4AE1-8A96-C58C69A4255C}" srcOrd="0" destOrd="0" presId="urn:microsoft.com/office/officeart/2005/8/layout/hList6"/>
    <dgm:cxn modelId="{BDAB369A-1D09-4B71-843B-5F9BF4E832FD}" type="presOf" srcId="{A9BA27BD-51D3-4B91-AE32-CD61F92BC51E}" destId="{81C016DA-A32D-497E-9073-9F1E240A2154}" srcOrd="0" destOrd="0" presId="urn:microsoft.com/office/officeart/2005/8/layout/hList6"/>
    <dgm:cxn modelId="{59203AC3-7200-4960-9358-4F980FF9E6F3}" srcId="{EEC1EC3E-CAAD-44C3-B873-E41863C614C7}" destId="{F1E2C0B5-6AFA-4FEC-BC62-F719093A61F0}" srcOrd="3" destOrd="0" parTransId="{4FC21369-31AA-42B7-B963-655A68647E3D}" sibTransId="{4ECA2EE1-16B3-47E1-A385-6F16102476C3}"/>
    <dgm:cxn modelId="{4856E7E2-B73C-495F-B1B9-424021268835}" srcId="{EEC1EC3E-CAAD-44C3-B873-E41863C614C7}" destId="{A9BA27BD-51D3-4B91-AE32-CD61F92BC51E}" srcOrd="1" destOrd="0" parTransId="{B67C4073-5E40-4AE9-85E3-C0C4410B44A6}" sibTransId="{1261439B-C66D-43A6-A7B8-F10E06CB41A9}"/>
    <dgm:cxn modelId="{9E650031-D8B3-4919-BFAF-6375AF915FF8}" type="presParOf" srcId="{A1591B29-43B5-4146-B005-F3B1F3DA87FB}" destId="{3789D1CF-9FBF-4F06-9850-E1BB06D5DBC7}" srcOrd="0" destOrd="0" presId="urn:microsoft.com/office/officeart/2005/8/layout/hList6"/>
    <dgm:cxn modelId="{F9A26BA5-6CE9-47DF-819E-E4BB02C6B89A}" type="presParOf" srcId="{A1591B29-43B5-4146-B005-F3B1F3DA87FB}" destId="{A83C3D56-BDEA-494A-A9E5-3350D5CE7EFD}" srcOrd="1" destOrd="0" presId="urn:microsoft.com/office/officeart/2005/8/layout/hList6"/>
    <dgm:cxn modelId="{C55D7259-F190-46D3-A26C-3DF663C77393}" type="presParOf" srcId="{A1591B29-43B5-4146-B005-F3B1F3DA87FB}" destId="{81C016DA-A32D-497E-9073-9F1E240A2154}" srcOrd="2" destOrd="0" presId="urn:microsoft.com/office/officeart/2005/8/layout/hList6"/>
    <dgm:cxn modelId="{ADDBCE4F-BD16-4296-9937-046A874065F1}" type="presParOf" srcId="{A1591B29-43B5-4146-B005-F3B1F3DA87FB}" destId="{F003EC96-1EB2-4CDE-842D-85C256BA4440}" srcOrd="3" destOrd="0" presId="urn:microsoft.com/office/officeart/2005/8/layout/hList6"/>
    <dgm:cxn modelId="{8ABDE9E3-00BA-40A5-BDFF-BD0E772199A6}" type="presParOf" srcId="{A1591B29-43B5-4146-B005-F3B1F3DA87FB}" destId="{F15C2E47-A029-4A70-9511-BD9EFE293EBD}" srcOrd="4" destOrd="0" presId="urn:microsoft.com/office/officeart/2005/8/layout/hList6"/>
    <dgm:cxn modelId="{3F88D45C-B7A5-4395-8C16-04A227228EA7}" type="presParOf" srcId="{A1591B29-43B5-4146-B005-F3B1F3DA87FB}" destId="{33D3F591-B326-4949-A0A2-7C8386D1BEE4}" srcOrd="5" destOrd="0" presId="urn:microsoft.com/office/officeart/2005/8/layout/hList6"/>
    <dgm:cxn modelId="{1969AC75-A0F8-44EB-B262-CE94025B2DAC}" type="presParOf" srcId="{A1591B29-43B5-4146-B005-F3B1F3DA87FB}" destId="{991B5065-58B5-49DB-BC73-576B89CE9E70}" srcOrd="6" destOrd="0" presId="urn:microsoft.com/office/officeart/2005/8/layout/hList6"/>
    <dgm:cxn modelId="{6C0DD1E1-5229-4D61-90CB-EF86ADC044C1}" type="presParOf" srcId="{A1591B29-43B5-4146-B005-F3B1F3DA87FB}" destId="{67F5A59F-263C-4D76-B72B-EEFCE54C6C43}" srcOrd="7" destOrd="0" presId="urn:microsoft.com/office/officeart/2005/8/layout/hList6"/>
    <dgm:cxn modelId="{D8AFF0F0-BEAA-451C-9660-A0BAFD9AB899}" type="presParOf" srcId="{A1591B29-43B5-4146-B005-F3B1F3DA87FB}" destId="{CF999588-F470-4AE1-8A96-C58C69A4255C}" srcOrd="8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98882BDF-1F13-49E8-8C2A-135701F0CE93}" type="doc">
      <dgm:prSet loTypeId="urn:microsoft.com/office/officeart/2005/8/layout/process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CDB6CE9-7798-4BA9-A261-83C8930F3640}">
      <dgm:prSet/>
      <dgm:spPr/>
      <dgm:t>
        <a:bodyPr/>
        <a:lstStyle/>
        <a:p>
          <a:r>
            <a:rPr lang="en-US"/>
            <a:t>Care needs of older people are multifaceted and they demand holistic and person-centred approaches.</a:t>
          </a:r>
        </a:p>
      </dgm:t>
    </dgm:pt>
    <dgm:pt modelId="{178CFA4F-24AF-4450-9065-61B8F25A8440}" type="parTrans" cxnId="{8BB4367A-80CA-4BDC-971C-1EA1228D7E28}">
      <dgm:prSet/>
      <dgm:spPr/>
      <dgm:t>
        <a:bodyPr/>
        <a:lstStyle/>
        <a:p>
          <a:endParaRPr lang="en-US"/>
        </a:p>
      </dgm:t>
    </dgm:pt>
    <dgm:pt modelId="{AAA414C3-CA6F-4D85-9BA4-1CEA6380D488}" type="sibTrans" cxnId="{8BB4367A-80CA-4BDC-971C-1EA1228D7E28}">
      <dgm:prSet/>
      <dgm:spPr/>
      <dgm:t>
        <a:bodyPr/>
        <a:lstStyle/>
        <a:p>
          <a:endParaRPr lang="en-US"/>
        </a:p>
      </dgm:t>
    </dgm:pt>
    <dgm:pt modelId="{9A01C099-70B1-492B-82A0-90EA09E7C099}">
      <dgm:prSet/>
      <dgm:spPr/>
      <dgm:t>
        <a:bodyPr/>
        <a:lstStyle/>
        <a:p>
          <a:r>
            <a:rPr lang="en-US"/>
            <a:t>The UK policy and legislation offer powerful structures of empowerment and wellbeing.</a:t>
          </a:r>
        </a:p>
      </dgm:t>
    </dgm:pt>
    <dgm:pt modelId="{B4470CAB-D88D-4AB1-9453-EC04D1D8C0A0}" type="parTrans" cxnId="{0522E5D7-5DB2-4C84-960D-883D60CD71D2}">
      <dgm:prSet/>
      <dgm:spPr/>
      <dgm:t>
        <a:bodyPr/>
        <a:lstStyle/>
        <a:p>
          <a:endParaRPr lang="en-US"/>
        </a:p>
      </dgm:t>
    </dgm:pt>
    <dgm:pt modelId="{69425E7B-BA8A-40CC-A916-12F04074D2B3}" type="sibTrans" cxnId="{0522E5D7-5DB2-4C84-960D-883D60CD71D2}">
      <dgm:prSet/>
      <dgm:spPr/>
      <dgm:t>
        <a:bodyPr/>
        <a:lstStyle/>
        <a:p>
          <a:endParaRPr lang="en-US"/>
        </a:p>
      </dgm:t>
    </dgm:pt>
    <dgm:pt modelId="{1674E12C-AB4E-4930-BDFA-0383E11CE741}">
      <dgm:prSet/>
      <dgm:spPr/>
      <dgm:t>
        <a:bodyPr/>
        <a:lstStyle/>
        <a:p>
          <a:r>
            <a:rPr lang="en-US"/>
            <a:t>The present care practices are very strong but there are issues of serious challenges that remain in practice.</a:t>
          </a:r>
        </a:p>
      </dgm:t>
    </dgm:pt>
    <dgm:pt modelId="{612AAB6E-796E-41C4-94FF-36C1B1D337E7}" type="parTrans" cxnId="{53D4A113-A9C9-4141-9A10-CC49B8098644}">
      <dgm:prSet/>
      <dgm:spPr/>
      <dgm:t>
        <a:bodyPr/>
        <a:lstStyle/>
        <a:p>
          <a:endParaRPr lang="en-US"/>
        </a:p>
      </dgm:t>
    </dgm:pt>
    <dgm:pt modelId="{42A5E629-99C1-462D-A66B-A27166B59FD5}" type="sibTrans" cxnId="{53D4A113-A9C9-4141-9A10-CC49B8098644}">
      <dgm:prSet/>
      <dgm:spPr/>
      <dgm:t>
        <a:bodyPr/>
        <a:lstStyle/>
        <a:p>
          <a:endParaRPr lang="en-US"/>
        </a:p>
      </dgm:t>
    </dgm:pt>
    <dgm:pt modelId="{4D659E9E-0ED3-4206-87AE-473E8D45A1EB}">
      <dgm:prSet/>
      <dgm:spPr/>
      <dgm:t>
        <a:bodyPr/>
        <a:lstStyle/>
        <a:p>
          <a:r>
            <a:rPr lang="en-US"/>
            <a:t>Technology has its opportunities but it has to be introduced in an ethical and an inclusive way.</a:t>
          </a:r>
        </a:p>
      </dgm:t>
    </dgm:pt>
    <dgm:pt modelId="{267D50BE-C687-4249-BC66-0E0BFFFBC57F}" type="parTrans" cxnId="{FC5D8B17-F9D0-4364-9B12-4803D2198542}">
      <dgm:prSet/>
      <dgm:spPr/>
      <dgm:t>
        <a:bodyPr/>
        <a:lstStyle/>
        <a:p>
          <a:endParaRPr lang="en-US"/>
        </a:p>
      </dgm:t>
    </dgm:pt>
    <dgm:pt modelId="{A13FAF2C-29C8-4740-86C1-814ACFE05EEA}" type="sibTrans" cxnId="{FC5D8B17-F9D0-4364-9B12-4803D2198542}">
      <dgm:prSet/>
      <dgm:spPr/>
      <dgm:t>
        <a:bodyPr/>
        <a:lstStyle/>
        <a:p>
          <a:endParaRPr lang="en-US"/>
        </a:p>
      </dgm:t>
    </dgm:pt>
    <dgm:pt modelId="{EB50CDB4-554A-4DA0-917C-621F1440524C}">
      <dgm:prSet/>
      <dgm:spPr/>
      <dgm:t>
        <a:bodyPr/>
        <a:lstStyle/>
        <a:p>
          <a:r>
            <a:rPr lang="en-US"/>
            <a:t>Further enhancement relies on integration, investment and involvement of users.</a:t>
          </a:r>
        </a:p>
      </dgm:t>
    </dgm:pt>
    <dgm:pt modelId="{48D873AA-9660-4DB4-8981-5AE0650FABCA}" type="parTrans" cxnId="{A5D534BF-6BD1-4AEE-9B55-838216FE90A8}">
      <dgm:prSet/>
      <dgm:spPr/>
      <dgm:t>
        <a:bodyPr/>
        <a:lstStyle/>
        <a:p>
          <a:endParaRPr lang="en-US"/>
        </a:p>
      </dgm:t>
    </dgm:pt>
    <dgm:pt modelId="{C3D5832A-B814-4BBF-B25D-4E3D3E4D2C59}" type="sibTrans" cxnId="{A5D534BF-6BD1-4AEE-9B55-838216FE90A8}">
      <dgm:prSet/>
      <dgm:spPr/>
      <dgm:t>
        <a:bodyPr/>
        <a:lstStyle/>
        <a:p>
          <a:endParaRPr lang="en-US"/>
        </a:p>
      </dgm:t>
    </dgm:pt>
    <dgm:pt modelId="{841B1A55-35E2-40EB-85ED-797529038B90}" type="pres">
      <dgm:prSet presAssocID="{98882BDF-1F13-49E8-8C2A-135701F0CE93}" presName="Name0" presStyleCnt="0">
        <dgm:presLayoutVars>
          <dgm:dir/>
          <dgm:animLvl val="lvl"/>
          <dgm:resizeHandles val="exact"/>
        </dgm:presLayoutVars>
      </dgm:prSet>
      <dgm:spPr/>
    </dgm:pt>
    <dgm:pt modelId="{D75D0D79-26D3-45DA-9FBA-BCE0DCF79942}" type="pres">
      <dgm:prSet presAssocID="{EB50CDB4-554A-4DA0-917C-621F1440524C}" presName="boxAndChildren" presStyleCnt="0"/>
      <dgm:spPr/>
    </dgm:pt>
    <dgm:pt modelId="{75DEDD05-6737-4578-9106-2E3C3664CA5F}" type="pres">
      <dgm:prSet presAssocID="{EB50CDB4-554A-4DA0-917C-621F1440524C}" presName="parentTextBox" presStyleLbl="node1" presStyleIdx="0" presStyleCnt="5"/>
      <dgm:spPr/>
    </dgm:pt>
    <dgm:pt modelId="{BECB9027-88A1-49E5-BB6A-FBE7B0CB600C}" type="pres">
      <dgm:prSet presAssocID="{A13FAF2C-29C8-4740-86C1-814ACFE05EEA}" presName="sp" presStyleCnt="0"/>
      <dgm:spPr/>
    </dgm:pt>
    <dgm:pt modelId="{0351C701-9E4F-4FE0-BAC7-FE21E9B2BD7A}" type="pres">
      <dgm:prSet presAssocID="{4D659E9E-0ED3-4206-87AE-473E8D45A1EB}" presName="arrowAndChildren" presStyleCnt="0"/>
      <dgm:spPr/>
    </dgm:pt>
    <dgm:pt modelId="{EABECB7F-9931-4E08-9E5C-022C514E6411}" type="pres">
      <dgm:prSet presAssocID="{4D659E9E-0ED3-4206-87AE-473E8D45A1EB}" presName="parentTextArrow" presStyleLbl="node1" presStyleIdx="1" presStyleCnt="5"/>
      <dgm:spPr/>
    </dgm:pt>
    <dgm:pt modelId="{E61F3925-1FF1-4C0D-BDA2-130098117DEE}" type="pres">
      <dgm:prSet presAssocID="{42A5E629-99C1-462D-A66B-A27166B59FD5}" presName="sp" presStyleCnt="0"/>
      <dgm:spPr/>
    </dgm:pt>
    <dgm:pt modelId="{103CD261-8FF1-4EC4-97B3-ADAA11F56055}" type="pres">
      <dgm:prSet presAssocID="{1674E12C-AB4E-4930-BDFA-0383E11CE741}" presName="arrowAndChildren" presStyleCnt="0"/>
      <dgm:spPr/>
    </dgm:pt>
    <dgm:pt modelId="{CC824A2B-C8DC-4CD1-90A7-5F8DA6B62679}" type="pres">
      <dgm:prSet presAssocID="{1674E12C-AB4E-4930-BDFA-0383E11CE741}" presName="parentTextArrow" presStyleLbl="node1" presStyleIdx="2" presStyleCnt="5"/>
      <dgm:spPr/>
    </dgm:pt>
    <dgm:pt modelId="{08C7CF1F-B4C5-44A0-9CFE-86923BF9C8BD}" type="pres">
      <dgm:prSet presAssocID="{69425E7B-BA8A-40CC-A916-12F04074D2B3}" presName="sp" presStyleCnt="0"/>
      <dgm:spPr/>
    </dgm:pt>
    <dgm:pt modelId="{0A2FFC60-12FE-4EE2-83E3-DCFB16D1E4E7}" type="pres">
      <dgm:prSet presAssocID="{9A01C099-70B1-492B-82A0-90EA09E7C099}" presName="arrowAndChildren" presStyleCnt="0"/>
      <dgm:spPr/>
    </dgm:pt>
    <dgm:pt modelId="{C8412A0D-F655-4BB4-AD22-5EC3F3D168C6}" type="pres">
      <dgm:prSet presAssocID="{9A01C099-70B1-492B-82A0-90EA09E7C099}" presName="parentTextArrow" presStyleLbl="node1" presStyleIdx="3" presStyleCnt="5"/>
      <dgm:spPr/>
    </dgm:pt>
    <dgm:pt modelId="{59C0207B-396D-4F5D-96A2-1CC14C2F373F}" type="pres">
      <dgm:prSet presAssocID="{AAA414C3-CA6F-4D85-9BA4-1CEA6380D488}" presName="sp" presStyleCnt="0"/>
      <dgm:spPr/>
    </dgm:pt>
    <dgm:pt modelId="{69FAE2E2-5911-4C70-A36B-9B8C35862E27}" type="pres">
      <dgm:prSet presAssocID="{1CDB6CE9-7798-4BA9-A261-83C8930F3640}" presName="arrowAndChildren" presStyleCnt="0"/>
      <dgm:spPr/>
    </dgm:pt>
    <dgm:pt modelId="{8F5509C9-D8E8-4C24-A24D-C720082A319D}" type="pres">
      <dgm:prSet presAssocID="{1CDB6CE9-7798-4BA9-A261-83C8930F3640}" presName="parentTextArrow" presStyleLbl="node1" presStyleIdx="4" presStyleCnt="5"/>
      <dgm:spPr/>
    </dgm:pt>
  </dgm:ptLst>
  <dgm:cxnLst>
    <dgm:cxn modelId="{53D4A113-A9C9-4141-9A10-CC49B8098644}" srcId="{98882BDF-1F13-49E8-8C2A-135701F0CE93}" destId="{1674E12C-AB4E-4930-BDFA-0383E11CE741}" srcOrd="2" destOrd="0" parTransId="{612AAB6E-796E-41C4-94FF-36C1B1D337E7}" sibTransId="{42A5E629-99C1-462D-A66B-A27166B59FD5}"/>
    <dgm:cxn modelId="{FC5D8B17-F9D0-4364-9B12-4803D2198542}" srcId="{98882BDF-1F13-49E8-8C2A-135701F0CE93}" destId="{4D659E9E-0ED3-4206-87AE-473E8D45A1EB}" srcOrd="3" destOrd="0" parTransId="{267D50BE-C687-4249-BC66-0E0BFFFBC57F}" sibTransId="{A13FAF2C-29C8-4740-86C1-814ACFE05EEA}"/>
    <dgm:cxn modelId="{C6C72F3C-FED6-4D94-8BA6-77D6425D97E1}" type="presOf" srcId="{1674E12C-AB4E-4930-BDFA-0383E11CE741}" destId="{CC824A2B-C8DC-4CD1-90A7-5F8DA6B62679}" srcOrd="0" destOrd="0" presId="urn:microsoft.com/office/officeart/2005/8/layout/process4"/>
    <dgm:cxn modelId="{F29AAB43-2943-45CD-AB64-73EDD64F3141}" type="presOf" srcId="{1CDB6CE9-7798-4BA9-A261-83C8930F3640}" destId="{8F5509C9-D8E8-4C24-A24D-C720082A319D}" srcOrd="0" destOrd="0" presId="urn:microsoft.com/office/officeart/2005/8/layout/process4"/>
    <dgm:cxn modelId="{57832A51-7ABB-42DE-941B-C6F90EC3FA5C}" type="presOf" srcId="{9A01C099-70B1-492B-82A0-90EA09E7C099}" destId="{C8412A0D-F655-4BB4-AD22-5EC3F3D168C6}" srcOrd="0" destOrd="0" presId="urn:microsoft.com/office/officeart/2005/8/layout/process4"/>
    <dgm:cxn modelId="{8BB4367A-80CA-4BDC-971C-1EA1228D7E28}" srcId="{98882BDF-1F13-49E8-8C2A-135701F0CE93}" destId="{1CDB6CE9-7798-4BA9-A261-83C8930F3640}" srcOrd="0" destOrd="0" parTransId="{178CFA4F-24AF-4450-9065-61B8F25A8440}" sibTransId="{AAA414C3-CA6F-4D85-9BA4-1CEA6380D488}"/>
    <dgm:cxn modelId="{8BF2E6B4-7547-488D-A819-005D99B0A211}" type="presOf" srcId="{EB50CDB4-554A-4DA0-917C-621F1440524C}" destId="{75DEDD05-6737-4578-9106-2E3C3664CA5F}" srcOrd="0" destOrd="0" presId="urn:microsoft.com/office/officeart/2005/8/layout/process4"/>
    <dgm:cxn modelId="{19CC81B5-D26C-4794-95BF-EB7E5873ADB7}" type="presOf" srcId="{4D659E9E-0ED3-4206-87AE-473E8D45A1EB}" destId="{EABECB7F-9931-4E08-9E5C-022C514E6411}" srcOrd="0" destOrd="0" presId="urn:microsoft.com/office/officeart/2005/8/layout/process4"/>
    <dgm:cxn modelId="{A5D534BF-6BD1-4AEE-9B55-838216FE90A8}" srcId="{98882BDF-1F13-49E8-8C2A-135701F0CE93}" destId="{EB50CDB4-554A-4DA0-917C-621F1440524C}" srcOrd="4" destOrd="0" parTransId="{48D873AA-9660-4DB4-8981-5AE0650FABCA}" sibTransId="{C3D5832A-B814-4BBF-B25D-4E3D3E4D2C59}"/>
    <dgm:cxn modelId="{0522E5D7-5DB2-4C84-960D-883D60CD71D2}" srcId="{98882BDF-1F13-49E8-8C2A-135701F0CE93}" destId="{9A01C099-70B1-492B-82A0-90EA09E7C099}" srcOrd="1" destOrd="0" parTransId="{B4470CAB-D88D-4AB1-9453-EC04D1D8C0A0}" sibTransId="{69425E7B-BA8A-40CC-A916-12F04074D2B3}"/>
    <dgm:cxn modelId="{807A3CE7-A946-49B1-A3C9-3ACA8A1AE35A}" type="presOf" srcId="{98882BDF-1F13-49E8-8C2A-135701F0CE93}" destId="{841B1A55-35E2-40EB-85ED-797529038B90}" srcOrd="0" destOrd="0" presId="urn:microsoft.com/office/officeart/2005/8/layout/process4"/>
    <dgm:cxn modelId="{05F10EF1-5211-4DFE-BF43-603DD2596C41}" type="presParOf" srcId="{841B1A55-35E2-40EB-85ED-797529038B90}" destId="{D75D0D79-26D3-45DA-9FBA-BCE0DCF79942}" srcOrd="0" destOrd="0" presId="urn:microsoft.com/office/officeart/2005/8/layout/process4"/>
    <dgm:cxn modelId="{CD1D2369-7032-499F-B29E-1F81BF3F2466}" type="presParOf" srcId="{D75D0D79-26D3-45DA-9FBA-BCE0DCF79942}" destId="{75DEDD05-6737-4578-9106-2E3C3664CA5F}" srcOrd="0" destOrd="0" presId="urn:microsoft.com/office/officeart/2005/8/layout/process4"/>
    <dgm:cxn modelId="{FAE62015-337E-4A76-8435-64216D2D7DEF}" type="presParOf" srcId="{841B1A55-35E2-40EB-85ED-797529038B90}" destId="{BECB9027-88A1-49E5-BB6A-FBE7B0CB600C}" srcOrd="1" destOrd="0" presId="urn:microsoft.com/office/officeart/2005/8/layout/process4"/>
    <dgm:cxn modelId="{1FFFE19F-855D-4A7F-BDC5-E252EC4A2C23}" type="presParOf" srcId="{841B1A55-35E2-40EB-85ED-797529038B90}" destId="{0351C701-9E4F-4FE0-BAC7-FE21E9B2BD7A}" srcOrd="2" destOrd="0" presId="urn:microsoft.com/office/officeart/2005/8/layout/process4"/>
    <dgm:cxn modelId="{32329C57-7916-47AF-B6DE-F2C11F81AED3}" type="presParOf" srcId="{0351C701-9E4F-4FE0-BAC7-FE21E9B2BD7A}" destId="{EABECB7F-9931-4E08-9E5C-022C514E6411}" srcOrd="0" destOrd="0" presId="urn:microsoft.com/office/officeart/2005/8/layout/process4"/>
    <dgm:cxn modelId="{FAC8C7DF-1159-4557-83AE-8C2C4E6CB9FF}" type="presParOf" srcId="{841B1A55-35E2-40EB-85ED-797529038B90}" destId="{E61F3925-1FF1-4C0D-BDA2-130098117DEE}" srcOrd="3" destOrd="0" presId="urn:microsoft.com/office/officeart/2005/8/layout/process4"/>
    <dgm:cxn modelId="{D0099718-58BD-4F88-BDE3-3DA69EB63ACA}" type="presParOf" srcId="{841B1A55-35E2-40EB-85ED-797529038B90}" destId="{103CD261-8FF1-4EC4-97B3-ADAA11F56055}" srcOrd="4" destOrd="0" presId="urn:microsoft.com/office/officeart/2005/8/layout/process4"/>
    <dgm:cxn modelId="{85B81CED-E4F9-4A7C-B31C-14C2EF4AA0C7}" type="presParOf" srcId="{103CD261-8FF1-4EC4-97B3-ADAA11F56055}" destId="{CC824A2B-C8DC-4CD1-90A7-5F8DA6B62679}" srcOrd="0" destOrd="0" presId="urn:microsoft.com/office/officeart/2005/8/layout/process4"/>
    <dgm:cxn modelId="{C07DF010-42BB-44B9-A698-FE4C6BFB8A2E}" type="presParOf" srcId="{841B1A55-35E2-40EB-85ED-797529038B90}" destId="{08C7CF1F-B4C5-44A0-9CFE-86923BF9C8BD}" srcOrd="5" destOrd="0" presId="urn:microsoft.com/office/officeart/2005/8/layout/process4"/>
    <dgm:cxn modelId="{DBD8496A-5D53-4439-B60E-A09A7346389B}" type="presParOf" srcId="{841B1A55-35E2-40EB-85ED-797529038B90}" destId="{0A2FFC60-12FE-4EE2-83E3-DCFB16D1E4E7}" srcOrd="6" destOrd="0" presId="urn:microsoft.com/office/officeart/2005/8/layout/process4"/>
    <dgm:cxn modelId="{CF8CBB26-30D9-479B-8229-EEFDE3596303}" type="presParOf" srcId="{0A2FFC60-12FE-4EE2-83E3-DCFB16D1E4E7}" destId="{C8412A0D-F655-4BB4-AD22-5EC3F3D168C6}" srcOrd="0" destOrd="0" presId="urn:microsoft.com/office/officeart/2005/8/layout/process4"/>
    <dgm:cxn modelId="{F67FE309-BF65-4AFA-8B2F-CFB7C400F92A}" type="presParOf" srcId="{841B1A55-35E2-40EB-85ED-797529038B90}" destId="{59C0207B-396D-4F5D-96A2-1CC14C2F373F}" srcOrd="7" destOrd="0" presId="urn:microsoft.com/office/officeart/2005/8/layout/process4"/>
    <dgm:cxn modelId="{49FC0668-35E9-4F36-A1CC-EA0230C93EB6}" type="presParOf" srcId="{841B1A55-35E2-40EB-85ED-797529038B90}" destId="{69FAE2E2-5911-4C70-A36B-9B8C35862E27}" srcOrd="8" destOrd="0" presId="urn:microsoft.com/office/officeart/2005/8/layout/process4"/>
    <dgm:cxn modelId="{8787BDFB-B44C-4CF1-B8AF-A6FD66BDF685}" type="presParOf" srcId="{69FAE2E2-5911-4C70-A36B-9B8C35862E27}" destId="{8F5509C9-D8E8-4C24-A24D-C720082A319D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28A2B744-F617-45C6-9EDF-3E1FCF9811C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DEC1550-5CF2-48F9-8042-97667CA1491C}">
      <dgm:prSet/>
      <dgm:spPr/>
      <dgm:t>
        <a:bodyPr/>
        <a:lstStyle/>
        <a:p>
          <a:r>
            <a:rPr lang="en-US"/>
            <a:t>Salahub, C., Austin, P.C., Bai, L., Ivers, N.M., Jones, A., Tadrous, M., Tran, J. and Lapointe-Shaw, L. (2025). Days at Home for Older Adults Receiving a Remote Monitoring Intervention Compared with Usual Home Care Recipients. </a:t>
          </a:r>
          <a:r>
            <a:rPr lang="en-US" i="1"/>
            <a:t>Journal of the American Medical Directors Association</a:t>
          </a:r>
          <a:r>
            <a:rPr lang="en-US"/>
            <a:t>, [online] 26(7), p.105611. doi:</a:t>
          </a:r>
          <a:r>
            <a:rPr lang="en-US">
              <a:hlinkClick xmlns:r="http://schemas.openxmlformats.org/officeDocument/2006/relationships" r:id="rId1"/>
            </a:rPr>
            <a:t>https://doi.org/10.1016/j.jamda.2025.105611</a:t>
          </a:r>
          <a:r>
            <a:rPr lang="en-US"/>
            <a:t>.</a:t>
          </a:r>
        </a:p>
      </dgm:t>
    </dgm:pt>
    <dgm:pt modelId="{4AC8E695-F0B7-42CD-A398-72B91C699993}" type="parTrans" cxnId="{5FA81527-2562-42EE-A896-72C75E0D3054}">
      <dgm:prSet/>
      <dgm:spPr/>
      <dgm:t>
        <a:bodyPr/>
        <a:lstStyle/>
        <a:p>
          <a:endParaRPr lang="en-US"/>
        </a:p>
      </dgm:t>
    </dgm:pt>
    <dgm:pt modelId="{118B3223-7BDB-4DE7-8D8F-E1B2120FE8A1}" type="sibTrans" cxnId="{5FA81527-2562-42EE-A896-72C75E0D3054}">
      <dgm:prSet/>
      <dgm:spPr/>
      <dgm:t>
        <a:bodyPr/>
        <a:lstStyle/>
        <a:p>
          <a:endParaRPr lang="en-US"/>
        </a:p>
      </dgm:t>
    </dgm:pt>
    <dgm:pt modelId="{7420E9B9-F438-4490-BC46-8A2EB1AB9844}">
      <dgm:prSet/>
      <dgm:spPr/>
      <dgm:t>
        <a:bodyPr/>
        <a:lstStyle/>
        <a:p>
          <a:r>
            <a:rPr lang="en-US"/>
            <a:t>Sofiat Makanjuola-Akinola (2021). </a:t>
          </a:r>
          <a:r>
            <a:rPr lang="en-US" i="1"/>
            <a:t>How can we ensure digital inclusion for older adults?</a:t>
          </a:r>
          <a:r>
            <a:rPr lang="en-US"/>
            <a:t> [online] World Economic Forum. Available at: </a:t>
          </a:r>
          <a:r>
            <a:rPr lang="en-US">
              <a:hlinkClick xmlns:r="http://schemas.openxmlformats.org/officeDocument/2006/relationships" r:id="rId2"/>
            </a:rPr>
            <a:t>https://www.weforum.org/stories/2021/10/how-can-we-ensure-digital-inclusion-for-older-adults/</a:t>
          </a:r>
          <a:r>
            <a:rPr lang="en-US"/>
            <a:t>.</a:t>
          </a:r>
        </a:p>
      </dgm:t>
    </dgm:pt>
    <dgm:pt modelId="{9DF66DD3-B1B7-4DB4-8C74-606216DA4E25}" type="parTrans" cxnId="{663835A6-B273-4F3D-BC4F-032458DA8105}">
      <dgm:prSet/>
      <dgm:spPr/>
      <dgm:t>
        <a:bodyPr/>
        <a:lstStyle/>
        <a:p>
          <a:endParaRPr lang="en-US"/>
        </a:p>
      </dgm:t>
    </dgm:pt>
    <dgm:pt modelId="{B4E8E7A2-8283-4C0C-ACAF-5B2CE856ADFD}" type="sibTrans" cxnId="{663835A6-B273-4F3D-BC4F-032458DA8105}">
      <dgm:prSet/>
      <dgm:spPr/>
      <dgm:t>
        <a:bodyPr/>
        <a:lstStyle/>
        <a:p>
          <a:endParaRPr lang="en-US"/>
        </a:p>
      </dgm:t>
    </dgm:pt>
    <dgm:pt modelId="{9261F1F7-1BA4-4B4E-A63C-C49D56DA670B}">
      <dgm:prSet/>
      <dgm:spPr/>
      <dgm:t>
        <a:bodyPr/>
        <a:lstStyle/>
        <a:p>
          <a:r>
            <a:rPr lang="en-US"/>
            <a:t>Stevenson, E. and Mutebi, N. (2024). </a:t>
          </a:r>
          <a:r>
            <a:rPr lang="en-US" i="1"/>
            <a:t>Healthy Ageing and Care for Older Populations</a:t>
          </a:r>
          <a:r>
            <a:rPr lang="en-US"/>
            <a:t>. [online] UK Parliament. Available at: </a:t>
          </a:r>
          <a:r>
            <a:rPr lang="en-US">
              <a:hlinkClick xmlns:r="http://schemas.openxmlformats.org/officeDocument/2006/relationships" r:id="rId3"/>
            </a:rPr>
            <a:t>https://post.parliament.uk/healthy-ageing-and-care-for-older-populations/</a:t>
          </a:r>
          <a:r>
            <a:rPr lang="en-US"/>
            <a:t>.</a:t>
          </a:r>
        </a:p>
      </dgm:t>
    </dgm:pt>
    <dgm:pt modelId="{1DD869C3-9DC2-4D07-A5F8-EC04791F6404}" type="parTrans" cxnId="{73F3AC5D-0BE3-4705-A37E-CFA0A5D6D58C}">
      <dgm:prSet/>
      <dgm:spPr/>
      <dgm:t>
        <a:bodyPr/>
        <a:lstStyle/>
        <a:p>
          <a:endParaRPr lang="en-US"/>
        </a:p>
      </dgm:t>
    </dgm:pt>
    <dgm:pt modelId="{35882CE8-C68F-493F-BD73-5DC7FF776D1F}" type="sibTrans" cxnId="{73F3AC5D-0BE3-4705-A37E-CFA0A5D6D58C}">
      <dgm:prSet/>
      <dgm:spPr/>
      <dgm:t>
        <a:bodyPr/>
        <a:lstStyle/>
        <a:p>
          <a:endParaRPr lang="en-US"/>
        </a:p>
      </dgm:t>
    </dgm:pt>
    <dgm:pt modelId="{3C9B8A0D-0E27-4519-A928-DB5BAC2416BB}">
      <dgm:prSet/>
      <dgm:spPr/>
      <dgm:t>
        <a:bodyPr/>
        <a:lstStyle/>
        <a:p>
          <a:r>
            <a:rPr lang="en-US"/>
            <a:t>van der Feltz-Cornelis, C., Attree, E., Heightman, M., Gabbay, M. and Allsopp, G. (2023). Integrated Care pathways: a New Approach for Integrated Care Systems. </a:t>
          </a:r>
          <a:r>
            <a:rPr lang="en-US" i="1"/>
            <a:t>The British Journal of General Practice</a:t>
          </a:r>
          <a:r>
            <a:rPr lang="en-US"/>
            <a:t>, 73(734), p.422. doi:</a:t>
          </a:r>
          <a:r>
            <a:rPr lang="en-US">
              <a:hlinkClick xmlns:r="http://schemas.openxmlformats.org/officeDocument/2006/relationships" r:id="rId4"/>
            </a:rPr>
            <a:t>https://doi.org/10.3399/bjgp23X734925</a:t>
          </a:r>
          <a:r>
            <a:rPr lang="en-US"/>
            <a:t>.</a:t>
          </a:r>
        </a:p>
      </dgm:t>
    </dgm:pt>
    <dgm:pt modelId="{A981AA0B-9D42-4FB9-A08A-8535CF547E58}" type="parTrans" cxnId="{FCB06AE7-3F56-402E-AE13-E3C210730C36}">
      <dgm:prSet/>
      <dgm:spPr/>
      <dgm:t>
        <a:bodyPr/>
        <a:lstStyle/>
        <a:p>
          <a:endParaRPr lang="en-US"/>
        </a:p>
      </dgm:t>
    </dgm:pt>
    <dgm:pt modelId="{74E862D6-5307-461B-B883-17AE99569E18}" type="sibTrans" cxnId="{FCB06AE7-3F56-402E-AE13-E3C210730C36}">
      <dgm:prSet/>
      <dgm:spPr/>
      <dgm:t>
        <a:bodyPr/>
        <a:lstStyle/>
        <a:p>
          <a:endParaRPr lang="en-US"/>
        </a:p>
      </dgm:t>
    </dgm:pt>
    <dgm:pt modelId="{2249BBF0-BB3E-463F-BE7D-063A840FA2FD}">
      <dgm:prSet/>
      <dgm:spPr/>
      <dgm:t>
        <a:bodyPr/>
        <a:lstStyle/>
        <a:p>
          <a:r>
            <a:rPr lang="en-US"/>
            <a:t>West, M. (2022). </a:t>
          </a:r>
          <a:r>
            <a:rPr lang="en-US" i="1"/>
            <a:t>Maslow’s hierarchy of needs pyramid: Uses and criticism</a:t>
          </a:r>
          <a:r>
            <a:rPr lang="en-US"/>
            <a:t>. [online] Medical News Today. Available at: </a:t>
          </a:r>
          <a:r>
            <a:rPr lang="en-US">
              <a:hlinkClick xmlns:r="http://schemas.openxmlformats.org/officeDocument/2006/relationships" r:id="rId5"/>
            </a:rPr>
            <a:t>https://www.medicalnewstoday.com/articles/maslows-hierarchy-of-needs</a:t>
          </a:r>
          <a:r>
            <a:rPr lang="en-US"/>
            <a:t>.</a:t>
          </a:r>
        </a:p>
      </dgm:t>
    </dgm:pt>
    <dgm:pt modelId="{64AD559F-662A-4308-AFCE-BEF74F30E78A}" type="parTrans" cxnId="{0D065BF2-BE7D-418A-A0B0-773063DC2659}">
      <dgm:prSet/>
      <dgm:spPr/>
      <dgm:t>
        <a:bodyPr/>
        <a:lstStyle/>
        <a:p>
          <a:endParaRPr lang="en-US"/>
        </a:p>
      </dgm:t>
    </dgm:pt>
    <dgm:pt modelId="{89C06480-962A-450D-8C7E-406D991527B0}" type="sibTrans" cxnId="{0D065BF2-BE7D-418A-A0B0-773063DC2659}">
      <dgm:prSet/>
      <dgm:spPr/>
      <dgm:t>
        <a:bodyPr/>
        <a:lstStyle/>
        <a:p>
          <a:endParaRPr lang="en-US"/>
        </a:p>
      </dgm:t>
    </dgm:pt>
    <dgm:pt modelId="{EB993969-56F2-4A05-9BCC-FA325F71A0CA}" type="pres">
      <dgm:prSet presAssocID="{28A2B744-F617-45C6-9EDF-3E1FCF9811CD}" presName="linear" presStyleCnt="0">
        <dgm:presLayoutVars>
          <dgm:animLvl val="lvl"/>
          <dgm:resizeHandles val="exact"/>
        </dgm:presLayoutVars>
      </dgm:prSet>
      <dgm:spPr/>
    </dgm:pt>
    <dgm:pt modelId="{BB654DF4-356C-430B-BD12-D80725551CE0}" type="pres">
      <dgm:prSet presAssocID="{5DEC1550-5CF2-48F9-8042-97667CA1491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7EF2544-4D6E-47BD-AB54-A23CD6BD8978}" type="pres">
      <dgm:prSet presAssocID="{118B3223-7BDB-4DE7-8D8F-E1B2120FE8A1}" presName="spacer" presStyleCnt="0"/>
      <dgm:spPr/>
    </dgm:pt>
    <dgm:pt modelId="{34D7EFAC-86F7-4917-9EDB-972A1AF65EB9}" type="pres">
      <dgm:prSet presAssocID="{7420E9B9-F438-4490-BC46-8A2EB1AB984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5D6F136-34B7-4305-A907-F7F91DC1062A}" type="pres">
      <dgm:prSet presAssocID="{B4E8E7A2-8283-4C0C-ACAF-5B2CE856ADFD}" presName="spacer" presStyleCnt="0"/>
      <dgm:spPr/>
    </dgm:pt>
    <dgm:pt modelId="{EB69DD09-E418-4FDF-8147-13002A0786B9}" type="pres">
      <dgm:prSet presAssocID="{9261F1F7-1BA4-4B4E-A63C-C49D56DA670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FFD96BB-B754-4A63-A6BC-224E7542A7EC}" type="pres">
      <dgm:prSet presAssocID="{35882CE8-C68F-493F-BD73-5DC7FF776D1F}" presName="spacer" presStyleCnt="0"/>
      <dgm:spPr/>
    </dgm:pt>
    <dgm:pt modelId="{61D61A54-F166-4647-B380-1460D1579E92}" type="pres">
      <dgm:prSet presAssocID="{3C9B8A0D-0E27-4519-A928-DB5BAC2416B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11D0376-59FC-4502-9B54-614F96473035}" type="pres">
      <dgm:prSet presAssocID="{74E862D6-5307-461B-B883-17AE99569E18}" presName="spacer" presStyleCnt="0"/>
      <dgm:spPr/>
    </dgm:pt>
    <dgm:pt modelId="{DC2FEF52-0DB6-48F3-A2AB-A8E4404B5654}" type="pres">
      <dgm:prSet presAssocID="{2249BBF0-BB3E-463F-BE7D-063A840FA2F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470B21B-3C31-4111-9833-18B68C82AB07}" type="presOf" srcId="{7420E9B9-F438-4490-BC46-8A2EB1AB9844}" destId="{34D7EFAC-86F7-4917-9EDB-972A1AF65EB9}" srcOrd="0" destOrd="0" presId="urn:microsoft.com/office/officeart/2005/8/layout/vList2"/>
    <dgm:cxn modelId="{5FA81527-2562-42EE-A896-72C75E0D3054}" srcId="{28A2B744-F617-45C6-9EDF-3E1FCF9811CD}" destId="{5DEC1550-5CF2-48F9-8042-97667CA1491C}" srcOrd="0" destOrd="0" parTransId="{4AC8E695-F0B7-42CD-A398-72B91C699993}" sibTransId="{118B3223-7BDB-4DE7-8D8F-E1B2120FE8A1}"/>
    <dgm:cxn modelId="{1222982A-C2E3-4357-BB90-63725F432F32}" type="presOf" srcId="{5DEC1550-5CF2-48F9-8042-97667CA1491C}" destId="{BB654DF4-356C-430B-BD12-D80725551CE0}" srcOrd="0" destOrd="0" presId="urn:microsoft.com/office/officeart/2005/8/layout/vList2"/>
    <dgm:cxn modelId="{B5FC282E-FAF0-4792-AF9B-28051DAD1178}" type="presOf" srcId="{9261F1F7-1BA4-4B4E-A63C-C49D56DA670B}" destId="{EB69DD09-E418-4FDF-8147-13002A0786B9}" srcOrd="0" destOrd="0" presId="urn:microsoft.com/office/officeart/2005/8/layout/vList2"/>
    <dgm:cxn modelId="{73F3AC5D-0BE3-4705-A37E-CFA0A5D6D58C}" srcId="{28A2B744-F617-45C6-9EDF-3E1FCF9811CD}" destId="{9261F1F7-1BA4-4B4E-A63C-C49D56DA670B}" srcOrd="2" destOrd="0" parTransId="{1DD869C3-9DC2-4D07-A5F8-EC04791F6404}" sibTransId="{35882CE8-C68F-493F-BD73-5DC7FF776D1F}"/>
    <dgm:cxn modelId="{5370DE68-34D2-484B-9D15-EAE55BF63A73}" type="presOf" srcId="{28A2B744-F617-45C6-9EDF-3E1FCF9811CD}" destId="{EB993969-56F2-4A05-9BCC-FA325F71A0CA}" srcOrd="0" destOrd="0" presId="urn:microsoft.com/office/officeart/2005/8/layout/vList2"/>
    <dgm:cxn modelId="{663835A6-B273-4F3D-BC4F-032458DA8105}" srcId="{28A2B744-F617-45C6-9EDF-3E1FCF9811CD}" destId="{7420E9B9-F438-4490-BC46-8A2EB1AB9844}" srcOrd="1" destOrd="0" parTransId="{9DF66DD3-B1B7-4DB4-8C74-606216DA4E25}" sibTransId="{B4E8E7A2-8283-4C0C-ACAF-5B2CE856ADFD}"/>
    <dgm:cxn modelId="{37B921D1-32F5-41B5-9973-BCB336B2292D}" type="presOf" srcId="{2249BBF0-BB3E-463F-BE7D-063A840FA2FD}" destId="{DC2FEF52-0DB6-48F3-A2AB-A8E4404B5654}" srcOrd="0" destOrd="0" presId="urn:microsoft.com/office/officeart/2005/8/layout/vList2"/>
    <dgm:cxn modelId="{A63B35D7-15B3-4827-89BA-B01B7D046B24}" type="presOf" srcId="{3C9B8A0D-0E27-4519-A928-DB5BAC2416BB}" destId="{61D61A54-F166-4647-B380-1460D1579E92}" srcOrd="0" destOrd="0" presId="urn:microsoft.com/office/officeart/2005/8/layout/vList2"/>
    <dgm:cxn modelId="{FCB06AE7-3F56-402E-AE13-E3C210730C36}" srcId="{28A2B744-F617-45C6-9EDF-3E1FCF9811CD}" destId="{3C9B8A0D-0E27-4519-A928-DB5BAC2416BB}" srcOrd="3" destOrd="0" parTransId="{A981AA0B-9D42-4FB9-A08A-8535CF547E58}" sibTransId="{74E862D6-5307-461B-B883-17AE99569E18}"/>
    <dgm:cxn modelId="{0D065BF2-BE7D-418A-A0B0-773063DC2659}" srcId="{28A2B744-F617-45C6-9EDF-3E1FCF9811CD}" destId="{2249BBF0-BB3E-463F-BE7D-063A840FA2FD}" srcOrd="4" destOrd="0" parTransId="{64AD559F-662A-4308-AFCE-BEF74F30E78A}" sibTransId="{89C06480-962A-450D-8C7E-406D991527B0}"/>
    <dgm:cxn modelId="{080B5D5D-BAA9-49C8-AE29-45D7DF88B922}" type="presParOf" srcId="{EB993969-56F2-4A05-9BCC-FA325F71A0CA}" destId="{BB654DF4-356C-430B-BD12-D80725551CE0}" srcOrd="0" destOrd="0" presId="urn:microsoft.com/office/officeart/2005/8/layout/vList2"/>
    <dgm:cxn modelId="{1BFFD489-7B1D-4373-B0BC-28005A18049C}" type="presParOf" srcId="{EB993969-56F2-4A05-9BCC-FA325F71A0CA}" destId="{77EF2544-4D6E-47BD-AB54-A23CD6BD8978}" srcOrd="1" destOrd="0" presId="urn:microsoft.com/office/officeart/2005/8/layout/vList2"/>
    <dgm:cxn modelId="{B6C6EECE-F6B8-4762-BA43-053C3523295E}" type="presParOf" srcId="{EB993969-56F2-4A05-9BCC-FA325F71A0CA}" destId="{34D7EFAC-86F7-4917-9EDB-972A1AF65EB9}" srcOrd="2" destOrd="0" presId="urn:microsoft.com/office/officeart/2005/8/layout/vList2"/>
    <dgm:cxn modelId="{4520A40A-6ADB-4B3E-9D26-7BEAACD065FA}" type="presParOf" srcId="{EB993969-56F2-4A05-9BCC-FA325F71A0CA}" destId="{85D6F136-34B7-4305-A907-F7F91DC1062A}" srcOrd="3" destOrd="0" presId="urn:microsoft.com/office/officeart/2005/8/layout/vList2"/>
    <dgm:cxn modelId="{52E44B9D-2A55-4342-8FCE-23B97CEF203D}" type="presParOf" srcId="{EB993969-56F2-4A05-9BCC-FA325F71A0CA}" destId="{EB69DD09-E418-4FDF-8147-13002A0786B9}" srcOrd="4" destOrd="0" presId="urn:microsoft.com/office/officeart/2005/8/layout/vList2"/>
    <dgm:cxn modelId="{E90A372C-A54B-4EE8-84E6-BFE921A619FE}" type="presParOf" srcId="{EB993969-56F2-4A05-9BCC-FA325F71A0CA}" destId="{7FFD96BB-B754-4A63-A6BC-224E7542A7EC}" srcOrd="5" destOrd="0" presId="urn:microsoft.com/office/officeart/2005/8/layout/vList2"/>
    <dgm:cxn modelId="{A2D4A461-DFD8-460F-B670-E7BFF77A3B43}" type="presParOf" srcId="{EB993969-56F2-4A05-9BCC-FA325F71A0CA}" destId="{61D61A54-F166-4647-B380-1460D1579E92}" srcOrd="6" destOrd="0" presId="urn:microsoft.com/office/officeart/2005/8/layout/vList2"/>
    <dgm:cxn modelId="{F2AD5EFB-4777-441E-B97C-B5EF2A250094}" type="presParOf" srcId="{EB993969-56F2-4A05-9BCC-FA325F71A0CA}" destId="{711D0376-59FC-4502-9B54-614F96473035}" srcOrd="7" destOrd="0" presId="urn:microsoft.com/office/officeart/2005/8/layout/vList2"/>
    <dgm:cxn modelId="{581BA410-42A6-4F19-B11A-E5BA95A9BA72}" type="presParOf" srcId="{EB993969-56F2-4A05-9BCC-FA325F71A0CA}" destId="{DC2FEF52-0DB6-48F3-A2AB-A8E4404B565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2C56C3-0173-49CB-ACB7-977BEDC5F6E7}">
      <dsp:nvSpPr>
        <dsp:cNvPr id="0" name=""/>
        <dsp:cNvSpPr/>
      </dsp:nvSpPr>
      <dsp:spPr>
        <a:xfrm>
          <a:off x="3635848" y="726151"/>
          <a:ext cx="5608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0886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01504" y="768914"/>
        <a:ext cx="29574" cy="5914"/>
      </dsp:txXfrm>
    </dsp:sp>
    <dsp:sp modelId="{E375131C-FD94-4E61-BDC0-1883879CEB5B}">
      <dsp:nvSpPr>
        <dsp:cNvPr id="0" name=""/>
        <dsp:cNvSpPr/>
      </dsp:nvSpPr>
      <dsp:spPr>
        <a:xfrm>
          <a:off x="1065968" y="367"/>
          <a:ext cx="2571680" cy="154300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014" tIns="132274" rIns="126014" bIns="13227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Ageing is a life long process and it entails biological, psychological, and social history.</a:t>
          </a:r>
        </a:p>
      </dsp:txBody>
      <dsp:txXfrm>
        <a:off x="1065968" y="367"/>
        <a:ext cx="2571680" cy="1543008"/>
      </dsp:txXfrm>
    </dsp:sp>
    <dsp:sp modelId="{E797A835-DF57-411C-AED6-9EA5E45A9F58}">
      <dsp:nvSpPr>
        <dsp:cNvPr id="0" name=""/>
        <dsp:cNvSpPr/>
      </dsp:nvSpPr>
      <dsp:spPr>
        <a:xfrm>
          <a:off x="6799015" y="726151"/>
          <a:ext cx="5608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0886" y="45720"/>
              </a:lnTo>
            </a:path>
          </a:pathLst>
        </a:custGeom>
        <a:noFill/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64671" y="768914"/>
        <a:ext cx="29574" cy="5914"/>
      </dsp:txXfrm>
    </dsp:sp>
    <dsp:sp modelId="{099922E2-1ACA-49AE-A74D-D43D1E560F84}">
      <dsp:nvSpPr>
        <dsp:cNvPr id="0" name=""/>
        <dsp:cNvSpPr/>
      </dsp:nvSpPr>
      <dsp:spPr>
        <a:xfrm>
          <a:off x="4229134" y="367"/>
          <a:ext cx="2571680" cy="154300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014" tIns="132274" rIns="126014" bIns="13227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Aging makes one think of frailty, chronic illnesses, and disability (Age U,2024).</a:t>
          </a:r>
        </a:p>
      </dsp:txBody>
      <dsp:txXfrm>
        <a:off x="4229134" y="367"/>
        <a:ext cx="2571680" cy="1543008"/>
      </dsp:txXfrm>
    </dsp:sp>
    <dsp:sp modelId="{54EC3AFE-5B58-4057-AFFB-0A06E6E24C99}">
      <dsp:nvSpPr>
        <dsp:cNvPr id="0" name=""/>
        <dsp:cNvSpPr/>
      </dsp:nvSpPr>
      <dsp:spPr>
        <a:xfrm>
          <a:off x="2351808" y="1541575"/>
          <a:ext cx="6326333" cy="560886"/>
        </a:xfrm>
        <a:custGeom>
          <a:avLst/>
          <a:gdLst/>
          <a:ahLst/>
          <a:cxnLst/>
          <a:rect l="0" t="0" r="0" b="0"/>
          <a:pathLst>
            <a:path>
              <a:moveTo>
                <a:pt x="6326333" y="0"/>
              </a:moveTo>
              <a:lnTo>
                <a:pt x="6326333" y="297543"/>
              </a:lnTo>
              <a:lnTo>
                <a:pt x="0" y="297543"/>
              </a:lnTo>
              <a:lnTo>
                <a:pt x="0" y="560886"/>
              </a:lnTo>
            </a:path>
          </a:pathLst>
        </a:custGeom>
        <a:noFill/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56126" y="1819061"/>
        <a:ext cx="317696" cy="5914"/>
      </dsp:txXfrm>
    </dsp:sp>
    <dsp:sp modelId="{7DC6C76D-B247-476F-94B6-5D71100A4787}">
      <dsp:nvSpPr>
        <dsp:cNvPr id="0" name=""/>
        <dsp:cNvSpPr/>
      </dsp:nvSpPr>
      <dsp:spPr>
        <a:xfrm>
          <a:off x="7392301" y="367"/>
          <a:ext cx="2571680" cy="154300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014" tIns="132274" rIns="126014" bIns="13227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wellbeing and independence may be influenced by social factors, including retirement and bereavement.</a:t>
          </a:r>
        </a:p>
      </dsp:txBody>
      <dsp:txXfrm>
        <a:off x="7392301" y="367"/>
        <a:ext cx="2571680" cy="1543008"/>
      </dsp:txXfrm>
    </dsp:sp>
    <dsp:sp modelId="{43565A5B-A092-43CA-9B11-9C56125A9752}">
      <dsp:nvSpPr>
        <dsp:cNvPr id="0" name=""/>
        <dsp:cNvSpPr/>
      </dsp:nvSpPr>
      <dsp:spPr>
        <a:xfrm>
          <a:off x="3635848" y="2860646"/>
          <a:ext cx="5608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0886" y="45720"/>
              </a:lnTo>
            </a:path>
          </a:pathLst>
        </a:custGeom>
        <a:noFill/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01504" y="2903408"/>
        <a:ext cx="29574" cy="5914"/>
      </dsp:txXfrm>
    </dsp:sp>
    <dsp:sp modelId="{9FEA6E6C-F77F-4B2E-82B2-135A3AE3ACB9}">
      <dsp:nvSpPr>
        <dsp:cNvPr id="0" name=""/>
        <dsp:cNvSpPr/>
      </dsp:nvSpPr>
      <dsp:spPr>
        <a:xfrm>
          <a:off x="1065968" y="2134862"/>
          <a:ext cx="2571680" cy="154300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014" tIns="132274" rIns="126014" bIns="13227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process of ageing cannot be interpreted only as the declining one but as a multifaceted and personalized one.</a:t>
          </a:r>
        </a:p>
      </dsp:txBody>
      <dsp:txXfrm>
        <a:off x="1065968" y="2134862"/>
        <a:ext cx="2571680" cy="1543008"/>
      </dsp:txXfrm>
    </dsp:sp>
    <dsp:sp modelId="{DA233CA2-8F0A-4DE1-9138-D927B217FAFC}">
      <dsp:nvSpPr>
        <dsp:cNvPr id="0" name=""/>
        <dsp:cNvSpPr/>
      </dsp:nvSpPr>
      <dsp:spPr>
        <a:xfrm>
          <a:off x="4229134" y="2134862"/>
          <a:ext cx="2571680" cy="154300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014" tIns="132274" rIns="126014" bIns="13227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Ageing knowledge is central towards providing empowering and person-centred care.</a:t>
          </a:r>
        </a:p>
      </dsp:txBody>
      <dsp:txXfrm>
        <a:off x="4229134" y="2134862"/>
        <a:ext cx="2571680" cy="15430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5AC89B-C2A2-4DBF-B9E0-34D7E4EC8350}">
      <dsp:nvSpPr>
        <dsp:cNvPr id="0" name=""/>
        <dsp:cNvSpPr/>
      </dsp:nvSpPr>
      <dsp:spPr>
        <a:xfrm>
          <a:off x="0" y="0"/>
          <a:ext cx="2625532" cy="7265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1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 UK population is ageing, with a growing proportion aged 65 and over (ONS, 2022).</a:t>
          </a:r>
        </a:p>
      </dsp:txBody>
      <dsp:txXfrm>
        <a:off x="21281" y="21281"/>
        <a:ext cx="1756479" cy="684022"/>
      </dsp:txXfrm>
    </dsp:sp>
    <dsp:sp modelId="{2DB19659-79F0-4ABD-8F9C-0F7BFAD9B28E}">
      <dsp:nvSpPr>
        <dsp:cNvPr id="0" name=""/>
        <dsp:cNvSpPr/>
      </dsp:nvSpPr>
      <dsp:spPr>
        <a:xfrm>
          <a:off x="196062" y="827499"/>
          <a:ext cx="2625532" cy="7265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1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Increased life expectancy has led to greater demand for health and social care services.</a:t>
          </a:r>
        </a:p>
      </dsp:txBody>
      <dsp:txXfrm>
        <a:off x="217343" y="848780"/>
        <a:ext cx="1914627" cy="684022"/>
      </dsp:txXfrm>
    </dsp:sp>
    <dsp:sp modelId="{4A139001-668C-44F7-9FC9-99F86251A66F}">
      <dsp:nvSpPr>
        <dsp:cNvPr id="0" name=""/>
        <dsp:cNvSpPr/>
      </dsp:nvSpPr>
      <dsp:spPr>
        <a:xfrm>
          <a:off x="392124" y="1654998"/>
          <a:ext cx="2625532" cy="7265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1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Older people are more likely to live with multiple long-term conditions.</a:t>
          </a:r>
        </a:p>
      </dsp:txBody>
      <dsp:txXfrm>
        <a:off x="413405" y="1676279"/>
        <a:ext cx="1914627" cy="684022"/>
      </dsp:txXfrm>
    </dsp:sp>
    <dsp:sp modelId="{A24B9274-8961-4E37-BFEF-14BDB87FA58A}">
      <dsp:nvSpPr>
        <dsp:cNvPr id="0" name=""/>
        <dsp:cNvSpPr/>
      </dsp:nvSpPr>
      <dsp:spPr>
        <a:xfrm>
          <a:off x="588187" y="2482497"/>
          <a:ext cx="2625532" cy="7265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1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Social care systems face pressure due to workforce shortages and funding constraints.</a:t>
          </a:r>
        </a:p>
      </dsp:txBody>
      <dsp:txXfrm>
        <a:off x="609468" y="2503778"/>
        <a:ext cx="1914627" cy="684022"/>
      </dsp:txXfrm>
    </dsp:sp>
    <dsp:sp modelId="{0BA28E56-796A-4FE1-BCC3-F36C31FFFCE0}">
      <dsp:nvSpPr>
        <dsp:cNvPr id="0" name=""/>
        <dsp:cNvSpPr/>
      </dsp:nvSpPr>
      <dsp:spPr>
        <a:xfrm>
          <a:off x="784249" y="3309997"/>
          <a:ext cx="2625532" cy="7265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1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These trends highlight the need for sustainable and preventative care approaches.</a:t>
          </a:r>
        </a:p>
      </dsp:txBody>
      <dsp:txXfrm>
        <a:off x="805530" y="3331278"/>
        <a:ext cx="1914627" cy="684022"/>
      </dsp:txXfrm>
    </dsp:sp>
    <dsp:sp modelId="{1F9724BA-07CE-47CE-8498-4BC99ED17C4C}">
      <dsp:nvSpPr>
        <dsp:cNvPr id="0" name=""/>
        <dsp:cNvSpPr/>
      </dsp:nvSpPr>
      <dsp:spPr>
        <a:xfrm>
          <a:off x="2153252" y="530810"/>
          <a:ext cx="472280" cy="47228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2259515" y="530810"/>
        <a:ext cx="259754" cy="355391"/>
      </dsp:txXfrm>
    </dsp:sp>
    <dsp:sp modelId="{6246DAFA-F165-4E10-942A-BAF90F9EB1D5}">
      <dsp:nvSpPr>
        <dsp:cNvPr id="0" name=""/>
        <dsp:cNvSpPr/>
      </dsp:nvSpPr>
      <dsp:spPr>
        <a:xfrm>
          <a:off x="2349314" y="1358309"/>
          <a:ext cx="472280" cy="47228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2455577" y="1358309"/>
        <a:ext cx="259754" cy="355391"/>
      </dsp:txXfrm>
    </dsp:sp>
    <dsp:sp modelId="{F9AC7773-E6E1-407B-AFC4-73FC27D4A657}">
      <dsp:nvSpPr>
        <dsp:cNvPr id="0" name=""/>
        <dsp:cNvSpPr/>
      </dsp:nvSpPr>
      <dsp:spPr>
        <a:xfrm>
          <a:off x="2545376" y="2173699"/>
          <a:ext cx="472280" cy="47228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2651639" y="2173699"/>
        <a:ext cx="259754" cy="355391"/>
      </dsp:txXfrm>
    </dsp:sp>
    <dsp:sp modelId="{048A163C-AF66-4C80-BC86-455E50E1E18B}">
      <dsp:nvSpPr>
        <dsp:cNvPr id="0" name=""/>
        <dsp:cNvSpPr/>
      </dsp:nvSpPr>
      <dsp:spPr>
        <a:xfrm>
          <a:off x="2741439" y="3009271"/>
          <a:ext cx="472280" cy="47228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2847702" y="3009271"/>
        <a:ext cx="259754" cy="3553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0B3991-86BB-40CD-8F85-98F1F0527B3A}">
      <dsp:nvSpPr>
        <dsp:cNvPr id="0" name=""/>
        <dsp:cNvSpPr/>
      </dsp:nvSpPr>
      <dsp:spPr>
        <a:xfrm>
          <a:off x="0" y="104295"/>
          <a:ext cx="7012370" cy="8494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Empowerment focuses on promoting choice, control, and involvement in decision-making.</a:t>
          </a:r>
        </a:p>
      </dsp:txBody>
      <dsp:txXfrm>
        <a:off x="41465" y="145760"/>
        <a:ext cx="6929440" cy="766490"/>
      </dsp:txXfrm>
    </dsp:sp>
    <dsp:sp modelId="{9A06ABF3-75CE-40B4-B887-C60772E594EA}">
      <dsp:nvSpPr>
        <dsp:cNvPr id="0" name=""/>
        <dsp:cNvSpPr/>
      </dsp:nvSpPr>
      <dsp:spPr>
        <a:xfrm>
          <a:off x="0" y="1017075"/>
          <a:ext cx="7012370" cy="849420"/>
        </a:xfrm>
        <a:prstGeom prst="roundRect">
          <a:avLst/>
        </a:prstGeom>
        <a:gradFill rotWithShape="0">
          <a:gsLst>
            <a:gs pos="0">
              <a:schemeClr val="accent2">
                <a:hueOff val="935724"/>
                <a:satOff val="1327"/>
                <a:lumOff val="4559"/>
                <a:alphaOff val="0"/>
                <a:tint val="98000"/>
                <a:lumMod val="110000"/>
              </a:schemeClr>
            </a:gs>
            <a:gs pos="84000">
              <a:schemeClr val="accent2">
                <a:hueOff val="935724"/>
                <a:satOff val="1327"/>
                <a:lumOff val="4559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Holistic care recognises the interaction between physical, psychological, and social needs.</a:t>
          </a:r>
        </a:p>
      </dsp:txBody>
      <dsp:txXfrm>
        <a:off x="41465" y="1058540"/>
        <a:ext cx="6929440" cy="766490"/>
      </dsp:txXfrm>
    </dsp:sp>
    <dsp:sp modelId="{CEA85258-4AFB-4C47-AEB6-9D22062D3E88}">
      <dsp:nvSpPr>
        <dsp:cNvPr id="0" name=""/>
        <dsp:cNvSpPr/>
      </dsp:nvSpPr>
      <dsp:spPr>
        <a:xfrm>
          <a:off x="0" y="1929855"/>
          <a:ext cx="7012370" cy="849420"/>
        </a:xfrm>
        <a:prstGeom prst="roundRect">
          <a:avLst/>
        </a:prstGeom>
        <a:gradFill rotWithShape="0">
          <a:gsLst>
            <a:gs pos="0">
              <a:schemeClr val="accent2">
                <a:hueOff val="1871448"/>
                <a:satOff val="2654"/>
                <a:lumOff val="9118"/>
                <a:alphaOff val="0"/>
                <a:tint val="98000"/>
                <a:lumMod val="110000"/>
              </a:schemeClr>
            </a:gs>
            <a:gs pos="84000">
              <a:schemeClr val="accent2">
                <a:hueOff val="1871448"/>
                <a:satOff val="2654"/>
                <a:lumOff val="9118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elderly might need physical health, mobility and daily living assistance.</a:t>
          </a:r>
        </a:p>
      </dsp:txBody>
      <dsp:txXfrm>
        <a:off x="41465" y="1971320"/>
        <a:ext cx="6929440" cy="766490"/>
      </dsp:txXfrm>
    </dsp:sp>
    <dsp:sp modelId="{B8AC0404-C116-4172-AC17-4AFE8702EDB7}">
      <dsp:nvSpPr>
        <dsp:cNvPr id="0" name=""/>
        <dsp:cNvSpPr/>
      </dsp:nvSpPr>
      <dsp:spPr>
        <a:xfrm>
          <a:off x="0" y="2842635"/>
          <a:ext cx="7012370" cy="849420"/>
        </a:xfrm>
        <a:prstGeom prst="roundRect">
          <a:avLst/>
        </a:prstGeom>
        <a:gradFill rotWithShape="0">
          <a:gsLst>
            <a:gs pos="0">
              <a:schemeClr val="accent2">
                <a:hueOff val="2807173"/>
                <a:satOff val="3981"/>
                <a:lumOff val="13676"/>
                <a:alphaOff val="0"/>
                <a:tint val="98000"/>
                <a:lumMod val="110000"/>
              </a:schemeClr>
            </a:gs>
            <a:gs pos="84000">
              <a:schemeClr val="accent2">
                <a:hueOff val="2807173"/>
                <a:satOff val="3981"/>
                <a:lumOff val="13676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Among the psychological needs, there are emotional wellbeing, dignity, and mental health support (West, 2022).</a:t>
          </a:r>
        </a:p>
      </dsp:txBody>
      <dsp:txXfrm>
        <a:off x="41465" y="2884100"/>
        <a:ext cx="6929440" cy="766490"/>
      </dsp:txXfrm>
    </dsp:sp>
    <dsp:sp modelId="{21E49819-D4BC-4AF5-8465-1A2F39FF9592}">
      <dsp:nvSpPr>
        <dsp:cNvPr id="0" name=""/>
        <dsp:cNvSpPr/>
      </dsp:nvSpPr>
      <dsp:spPr>
        <a:xfrm>
          <a:off x="0" y="3755415"/>
          <a:ext cx="7012370" cy="849420"/>
        </a:xfrm>
        <a:prstGeom prst="roundRect">
          <a:avLst/>
        </a:prstGeom>
        <a:gradFill rotWithShape="0">
          <a:gsLst>
            <a:gs pos="0">
              <a:schemeClr val="accent2">
                <a:hueOff val="3742897"/>
                <a:satOff val="5308"/>
                <a:lumOff val="18235"/>
                <a:alphaOff val="0"/>
                <a:tint val="98000"/>
                <a:lumMod val="110000"/>
              </a:schemeClr>
            </a:gs>
            <a:gs pos="84000">
              <a:schemeClr val="accent2">
                <a:hueOff val="3742897"/>
                <a:satOff val="5308"/>
                <a:lumOff val="18235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Social needs include relationship, being in the community, and being included.</a:t>
          </a:r>
        </a:p>
      </dsp:txBody>
      <dsp:txXfrm>
        <a:off x="41465" y="3796880"/>
        <a:ext cx="6929440" cy="76649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01D79B-D571-406B-8D38-97C391CB25B0}">
      <dsp:nvSpPr>
        <dsp:cNvPr id="0" name=""/>
        <dsp:cNvSpPr/>
      </dsp:nvSpPr>
      <dsp:spPr>
        <a:xfrm>
          <a:off x="44477" y="305222"/>
          <a:ext cx="686568" cy="68656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85BB16-729E-4E62-94A0-D090342EEF17}">
      <dsp:nvSpPr>
        <dsp:cNvPr id="0" name=""/>
        <dsp:cNvSpPr/>
      </dsp:nvSpPr>
      <dsp:spPr>
        <a:xfrm>
          <a:off x="188656" y="449401"/>
          <a:ext cx="398209" cy="3982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249143-5C43-48F8-A23D-8101AE019187}">
      <dsp:nvSpPr>
        <dsp:cNvPr id="0" name=""/>
        <dsp:cNvSpPr/>
      </dsp:nvSpPr>
      <dsp:spPr>
        <a:xfrm>
          <a:off x="878168" y="305222"/>
          <a:ext cx="1618340" cy="686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Activity theory suggests continued social engagement enhances wellbeing in later life.</a:t>
          </a:r>
        </a:p>
      </dsp:txBody>
      <dsp:txXfrm>
        <a:off x="878168" y="305222"/>
        <a:ext cx="1618340" cy="686568"/>
      </dsp:txXfrm>
    </dsp:sp>
    <dsp:sp modelId="{5D6E43A2-4E27-4654-8288-4B18B95A6FFD}">
      <dsp:nvSpPr>
        <dsp:cNvPr id="0" name=""/>
        <dsp:cNvSpPr/>
      </dsp:nvSpPr>
      <dsp:spPr>
        <a:xfrm>
          <a:off x="2778492" y="305222"/>
          <a:ext cx="686568" cy="68656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8DD8BF-5A61-47AC-A82A-56F766CDC84C}">
      <dsp:nvSpPr>
        <dsp:cNvPr id="0" name=""/>
        <dsp:cNvSpPr/>
      </dsp:nvSpPr>
      <dsp:spPr>
        <a:xfrm>
          <a:off x="2922671" y="449401"/>
          <a:ext cx="398209" cy="3982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B1FF6F-3523-45EE-B34C-34AC6192BFB0}">
      <dsp:nvSpPr>
        <dsp:cNvPr id="0" name=""/>
        <dsp:cNvSpPr/>
      </dsp:nvSpPr>
      <dsp:spPr>
        <a:xfrm>
          <a:off x="3612182" y="305222"/>
          <a:ext cx="1618340" cy="686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Continuity theory emphasises maintaining familiar roles and routines as people age (Gonot-Schoupinsky et al., 2021).</a:t>
          </a:r>
        </a:p>
      </dsp:txBody>
      <dsp:txXfrm>
        <a:off x="3612182" y="305222"/>
        <a:ext cx="1618340" cy="686568"/>
      </dsp:txXfrm>
    </dsp:sp>
    <dsp:sp modelId="{DFEB4932-B78A-4014-B0F6-94D568E256C4}">
      <dsp:nvSpPr>
        <dsp:cNvPr id="0" name=""/>
        <dsp:cNvSpPr/>
      </dsp:nvSpPr>
      <dsp:spPr>
        <a:xfrm>
          <a:off x="44477" y="1679557"/>
          <a:ext cx="686568" cy="68656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3EB3A8-1823-4A1C-9979-64244809721B}">
      <dsp:nvSpPr>
        <dsp:cNvPr id="0" name=""/>
        <dsp:cNvSpPr/>
      </dsp:nvSpPr>
      <dsp:spPr>
        <a:xfrm>
          <a:off x="188656" y="1823736"/>
          <a:ext cx="398209" cy="3982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F5D050-863C-490B-A2BC-1AA3936F3F97}">
      <dsp:nvSpPr>
        <dsp:cNvPr id="0" name=""/>
        <dsp:cNvSpPr/>
      </dsp:nvSpPr>
      <dsp:spPr>
        <a:xfrm>
          <a:off x="878168" y="1679557"/>
          <a:ext cx="1618340" cy="686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Disengagement theory proposes withdrawal from society but is widely criticised.</a:t>
          </a:r>
        </a:p>
      </dsp:txBody>
      <dsp:txXfrm>
        <a:off x="878168" y="1679557"/>
        <a:ext cx="1618340" cy="686568"/>
      </dsp:txXfrm>
    </dsp:sp>
    <dsp:sp modelId="{696AA5F3-8904-44DD-B372-F042EE7F480E}">
      <dsp:nvSpPr>
        <dsp:cNvPr id="0" name=""/>
        <dsp:cNvSpPr/>
      </dsp:nvSpPr>
      <dsp:spPr>
        <a:xfrm>
          <a:off x="2778492" y="1679557"/>
          <a:ext cx="686568" cy="68656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DC8170-F12F-4BED-BC83-4F308DC7024B}">
      <dsp:nvSpPr>
        <dsp:cNvPr id="0" name=""/>
        <dsp:cNvSpPr/>
      </dsp:nvSpPr>
      <dsp:spPr>
        <a:xfrm>
          <a:off x="2922671" y="1823736"/>
          <a:ext cx="398209" cy="3982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093596-8A11-412F-827F-32AB00C1219D}">
      <dsp:nvSpPr>
        <dsp:cNvPr id="0" name=""/>
        <dsp:cNvSpPr/>
      </dsp:nvSpPr>
      <dsp:spPr>
        <a:xfrm>
          <a:off x="3612182" y="1679557"/>
          <a:ext cx="1618340" cy="686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These theories influence how services support independence and participation.</a:t>
          </a:r>
        </a:p>
      </dsp:txBody>
      <dsp:txXfrm>
        <a:off x="3612182" y="1679557"/>
        <a:ext cx="1618340" cy="686568"/>
      </dsp:txXfrm>
    </dsp:sp>
    <dsp:sp modelId="{4B98B0E0-F961-45F2-9221-02E6C0806941}">
      <dsp:nvSpPr>
        <dsp:cNvPr id="0" name=""/>
        <dsp:cNvSpPr/>
      </dsp:nvSpPr>
      <dsp:spPr>
        <a:xfrm>
          <a:off x="44477" y="3053891"/>
          <a:ext cx="686568" cy="68656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4938F3-64CF-4A4C-BA5E-546A39686984}">
      <dsp:nvSpPr>
        <dsp:cNvPr id="0" name=""/>
        <dsp:cNvSpPr/>
      </dsp:nvSpPr>
      <dsp:spPr>
        <a:xfrm>
          <a:off x="188656" y="3198071"/>
          <a:ext cx="398209" cy="39820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F3E8FC-53CA-4993-A5F6-9B658AF9BD2F}">
      <dsp:nvSpPr>
        <dsp:cNvPr id="0" name=""/>
        <dsp:cNvSpPr/>
      </dsp:nvSpPr>
      <dsp:spPr>
        <a:xfrm>
          <a:off x="878168" y="3053891"/>
          <a:ext cx="1618340" cy="686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Applying theory helps evaluate whether care promotes empowerment or dependency.</a:t>
          </a:r>
        </a:p>
      </dsp:txBody>
      <dsp:txXfrm>
        <a:off x="878168" y="3053891"/>
        <a:ext cx="1618340" cy="68656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0882D1-8F7D-4177-AA20-96FE630557D1}">
      <dsp:nvSpPr>
        <dsp:cNvPr id="0" name=""/>
        <dsp:cNvSpPr/>
      </dsp:nvSpPr>
      <dsp:spPr>
        <a:xfrm>
          <a:off x="0" y="1103471"/>
          <a:ext cx="11029950" cy="1471295"/>
        </a:xfrm>
        <a:prstGeom prst="notched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26FA6F-E175-4F99-AFF4-5D495F9E3790}">
      <dsp:nvSpPr>
        <dsp:cNvPr id="0" name=""/>
        <dsp:cNvSpPr/>
      </dsp:nvSpPr>
      <dsp:spPr>
        <a:xfrm>
          <a:off x="4362" y="0"/>
          <a:ext cx="1907351" cy="1471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b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Care Act 2014 promotes wellbeing, independence, and personalised care (GOV.UK, 2014).</a:t>
          </a:r>
        </a:p>
      </dsp:txBody>
      <dsp:txXfrm>
        <a:off x="4362" y="0"/>
        <a:ext cx="1907351" cy="1471295"/>
      </dsp:txXfrm>
    </dsp:sp>
    <dsp:sp modelId="{3F50C4C0-C392-47E2-B156-8CF882B5D8CF}">
      <dsp:nvSpPr>
        <dsp:cNvPr id="0" name=""/>
        <dsp:cNvSpPr/>
      </dsp:nvSpPr>
      <dsp:spPr>
        <a:xfrm>
          <a:off x="774126" y="1655207"/>
          <a:ext cx="367823" cy="36782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DEE1F-CF82-4B5C-B08E-88C4B8D407B3}">
      <dsp:nvSpPr>
        <dsp:cNvPr id="0" name=""/>
        <dsp:cNvSpPr/>
      </dsp:nvSpPr>
      <dsp:spPr>
        <a:xfrm>
          <a:off x="2007081" y="2206942"/>
          <a:ext cx="1907351" cy="1471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Equality Act 2010 protects older people from age-related discrimination (GOV.UK, 2010).</a:t>
          </a:r>
        </a:p>
      </dsp:txBody>
      <dsp:txXfrm>
        <a:off x="2007081" y="2206942"/>
        <a:ext cx="1907351" cy="1471295"/>
      </dsp:txXfrm>
    </dsp:sp>
    <dsp:sp modelId="{BE36348D-6A64-465D-97CC-91DAAABD16BA}">
      <dsp:nvSpPr>
        <dsp:cNvPr id="0" name=""/>
        <dsp:cNvSpPr/>
      </dsp:nvSpPr>
      <dsp:spPr>
        <a:xfrm>
          <a:off x="2776846" y="1655207"/>
          <a:ext cx="367823" cy="36782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62A973-F2EB-4B1E-955B-A6DA845CEEE9}">
      <dsp:nvSpPr>
        <dsp:cNvPr id="0" name=""/>
        <dsp:cNvSpPr/>
      </dsp:nvSpPr>
      <dsp:spPr>
        <a:xfrm>
          <a:off x="4009801" y="0"/>
          <a:ext cx="1907351" cy="1471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b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NHS Long Term Plan emphasises integrated and preventative care models.</a:t>
          </a:r>
        </a:p>
      </dsp:txBody>
      <dsp:txXfrm>
        <a:off x="4009801" y="0"/>
        <a:ext cx="1907351" cy="1471295"/>
      </dsp:txXfrm>
    </dsp:sp>
    <dsp:sp modelId="{FAB8AE27-0F57-44A3-8BE1-2448634CA4D8}">
      <dsp:nvSpPr>
        <dsp:cNvPr id="0" name=""/>
        <dsp:cNvSpPr/>
      </dsp:nvSpPr>
      <dsp:spPr>
        <a:xfrm>
          <a:off x="4779565" y="1655207"/>
          <a:ext cx="367823" cy="36782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0C93A4-341D-4F67-A899-177DC870E335}">
      <dsp:nvSpPr>
        <dsp:cNvPr id="0" name=""/>
        <dsp:cNvSpPr/>
      </dsp:nvSpPr>
      <dsp:spPr>
        <a:xfrm>
          <a:off x="6012521" y="2206942"/>
          <a:ext cx="1907351" cy="1471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Policy frameworks aim to support autonomy, dignity, and choice.</a:t>
          </a:r>
        </a:p>
      </dsp:txBody>
      <dsp:txXfrm>
        <a:off x="6012521" y="2206942"/>
        <a:ext cx="1907351" cy="1471295"/>
      </dsp:txXfrm>
    </dsp:sp>
    <dsp:sp modelId="{FFA456EF-C953-4ED3-B862-9AAAFE2656CA}">
      <dsp:nvSpPr>
        <dsp:cNvPr id="0" name=""/>
        <dsp:cNvSpPr/>
      </dsp:nvSpPr>
      <dsp:spPr>
        <a:xfrm>
          <a:off x="6782285" y="1655207"/>
          <a:ext cx="367823" cy="36782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621E93-63D1-4A5F-B9F0-A3ADD248F24A}">
      <dsp:nvSpPr>
        <dsp:cNvPr id="0" name=""/>
        <dsp:cNvSpPr/>
      </dsp:nvSpPr>
      <dsp:spPr>
        <a:xfrm>
          <a:off x="8015240" y="0"/>
          <a:ext cx="1907351" cy="1471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b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Gaps in implementation continue to affect service accessibility and quality.</a:t>
          </a:r>
        </a:p>
      </dsp:txBody>
      <dsp:txXfrm>
        <a:off x="8015240" y="0"/>
        <a:ext cx="1907351" cy="1471295"/>
      </dsp:txXfrm>
    </dsp:sp>
    <dsp:sp modelId="{E72D18E5-BC5E-4FFB-ABE5-CA396F454B4D}">
      <dsp:nvSpPr>
        <dsp:cNvPr id="0" name=""/>
        <dsp:cNvSpPr/>
      </dsp:nvSpPr>
      <dsp:spPr>
        <a:xfrm>
          <a:off x="8785004" y="1655207"/>
          <a:ext cx="367823" cy="36782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A4BADB-9177-4BC9-AB62-FD224B873DE2}">
      <dsp:nvSpPr>
        <dsp:cNvPr id="0" name=""/>
        <dsp:cNvSpPr/>
      </dsp:nvSpPr>
      <dsp:spPr>
        <a:xfrm>
          <a:off x="0" y="574"/>
          <a:ext cx="701237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97E6A0A-3229-4B16-885E-D6ED6F018AB8}">
      <dsp:nvSpPr>
        <dsp:cNvPr id="0" name=""/>
        <dsp:cNvSpPr/>
      </dsp:nvSpPr>
      <dsp:spPr>
        <a:xfrm>
          <a:off x="0" y="574"/>
          <a:ext cx="7012370" cy="94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UK delivers care for older people through health, social care, and voluntary sector services (Stevenson and Mutebi, 2024).</a:t>
          </a:r>
        </a:p>
      </dsp:txBody>
      <dsp:txXfrm>
        <a:off x="0" y="574"/>
        <a:ext cx="7012370" cy="941596"/>
      </dsp:txXfrm>
    </dsp:sp>
    <dsp:sp modelId="{451FCA26-6C13-41E1-9FE8-78EF15B7CEE2}">
      <dsp:nvSpPr>
        <dsp:cNvPr id="0" name=""/>
        <dsp:cNvSpPr/>
      </dsp:nvSpPr>
      <dsp:spPr>
        <a:xfrm>
          <a:off x="0" y="942171"/>
          <a:ext cx="7012370" cy="0"/>
        </a:xfrm>
        <a:prstGeom prst="line">
          <a:avLst/>
        </a:prstGeom>
        <a:gradFill rotWithShape="0">
          <a:gsLst>
            <a:gs pos="0">
              <a:schemeClr val="accent2">
                <a:hueOff val="935724"/>
                <a:satOff val="1327"/>
                <a:lumOff val="4559"/>
                <a:alphaOff val="0"/>
                <a:tint val="98000"/>
                <a:lumMod val="110000"/>
              </a:schemeClr>
            </a:gs>
            <a:gs pos="84000">
              <a:schemeClr val="accent2">
                <a:hueOff val="935724"/>
                <a:satOff val="1327"/>
                <a:lumOff val="4559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935724"/>
              <a:satOff val="1327"/>
              <a:lumOff val="4559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DA04BD0-525D-4917-BEB5-D62A23658FB7}">
      <dsp:nvSpPr>
        <dsp:cNvPr id="0" name=""/>
        <dsp:cNvSpPr/>
      </dsp:nvSpPr>
      <dsp:spPr>
        <a:xfrm>
          <a:off x="0" y="942171"/>
          <a:ext cx="7012370" cy="94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Provision includes domiciliary care, residential and nursing care, community services, and specialist support.</a:t>
          </a:r>
        </a:p>
      </dsp:txBody>
      <dsp:txXfrm>
        <a:off x="0" y="942171"/>
        <a:ext cx="7012370" cy="941596"/>
      </dsp:txXfrm>
    </dsp:sp>
    <dsp:sp modelId="{65D60915-4CBB-4A6C-8548-B7660071DCA0}">
      <dsp:nvSpPr>
        <dsp:cNvPr id="0" name=""/>
        <dsp:cNvSpPr/>
      </dsp:nvSpPr>
      <dsp:spPr>
        <a:xfrm>
          <a:off x="0" y="1883767"/>
          <a:ext cx="7012370" cy="0"/>
        </a:xfrm>
        <a:prstGeom prst="line">
          <a:avLst/>
        </a:prstGeom>
        <a:gradFill rotWithShape="0">
          <a:gsLst>
            <a:gs pos="0">
              <a:schemeClr val="accent2">
                <a:hueOff val="1871448"/>
                <a:satOff val="2654"/>
                <a:lumOff val="9118"/>
                <a:alphaOff val="0"/>
                <a:tint val="98000"/>
                <a:lumMod val="110000"/>
              </a:schemeClr>
            </a:gs>
            <a:gs pos="84000">
              <a:schemeClr val="accent2">
                <a:hueOff val="1871448"/>
                <a:satOff val="2654"/>
                <a:lumOff val="9118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1871448"/>
              <a:satOff val="2654"/>
              <a:lumOff val="9118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4C1273A-AD18-43A2-9285-B8D3F3653788}">
      <dsp:nvSpPr>
        <dsp:cNvPr id="0" name=""/>
        <dsp:cNvSpPr/>
      </dsp:nvSpPr>
      <dsp:spPr>
        <a:xfrm>
          <a:off x="0" y="1883767"/>
          <a:ext cx="7012370" cy="94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Services are commissioned by local authorities and the NHS within an integrated care framework (Aujla et al., 2023).</a:t>
          </a:r>
        </a:p>
      </dsp:txBody>
      <dsp:txXfrm>
        <a:off x="0" y="1883767"/>
        <a:ext cx="7012370" cy="941596"/>
      </dsp:txXfrm>
    </dsp:sp>
    <dsp:sp modelId="{3DFB8C82-27C0-4F2C-82C5-EE0C5F168531}">
      <dsp:nvSpPr>
        <dsp:cNvPr id="0" name=""/>
        <dsp:cNvSpPr/>
      </dsp:nvSpPr>
      <dsp:spPr>
        <a:xfrm>
          <a:off x="0" y="2825363"/>
          <a:ext cx="7012370" cy="0"/>
        </a:xfrm>
        <a:prstGeom prst="line">
          <a:avLst/>
        </a:prstGeom>
        <a:gradFill rotWithShape="0">
          <a:gsLst>
            <a:gs pos="0">
              <a:schemeClr val="accent2">
                <a:hueOff val="2807173"/>
                <a:satOff val="3981"/>
                <a:lumOff val="13676"/>
                <a:alphaOff val="0"/>
                <a:tint val="98000"/>
                <a:lumMod val="110000"/>
              </a:schemeClr>
            </a:gs>
            <a:gs pos="84000">
              <a:schemeClr val="accent2">
                <a:hueOff val="2807173"/>
                <a:satOff val="3981"/>
                <a:lumOff val="13676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2807173"/>
              <a:satOff val="3981"/>
              <a:lumOff val="13676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7B18126-C681-471F-9C16-5F3D8E34196C}">
      <dsp:nvSpPr>
        <dsp:cNvPr id="0" name=""/>
        <dsp:cNvSpPr/>
      </dsp:nvSpPr>
      <dsp:spPr>
        <a:xfrm>
          <a:off x="0" y="2825363"/>
          <a:ext cx="7012370" cy="94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aim is to maintain independence, prevent deterioration, and reduce avoidable hospital admissions.</a:t>
          </a:r>
        </a:p>
      </dsp:txBody>
      <dsp:txXfrm>
        <a:off x="0" y="2825363"/>
        <a:ext cx="7012370" cy="941596"/>
      </dsp:txXfrm>
    </dsp:sp>
    <dsp:sp modelId="{D693F94A-B42F-4A73-BE2C-1026804689D6}">
      <dsp:nvSpPr>
        <dsp:cNvPr id="0" name=""/>
        <dsp:cNvSpPr/>
      </dsp:nvSpPr>
      <dsp:spPr>
        <a:xfrm>
          <a:off x="0" y="3766959"/>
          <a:ext cx="7012370" cy="0"/>
        </a:xfrm>
        <a:prstGeom prst="line">
          <a:avLst/>
        </a:prstGeom>
        <a:gradFill rotWithShape="0">
          <a:gsLst>
            <a:gs pos="0">
              <a:schemeClr val="accent2">
                <a:hueOff val="3742897"/>
                <a:satOff val="5308"/>
                <a:lumOff val="18235"/>
                <a:alphaOff val="0"/>
                <a:tint val="98000"/>
                <a:lumMod val="110000"/>
              </a:schemeClr>
            </a:gs>
            <a:gs pos="84000">
              <a:schemeClr val="accent2">
                <a:hueOff val="3742897"/>
                <a:satOff val="5308"/>
                <a:lumOff val="18235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3742897"/>
              <a:satOff val="5308"/>
              <a:lumOff val="1823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BA01F5D-DF9D-45E6-AD7C-27A8E242AAC5}">
      <dsp:nvSpPr>
        <dsp:cNvPr id="0" name=""/>
        <dsp:cNvSpPr/>
      </dsp:nvSpPr>
      <dsp:spPr>
        <a:xfrm>
          <a:off x="0" y="3766959"/>
          <a:ext cx="7012370" cy="941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Availability and quality of services vary significantly between regions and local authorities.</a:t>
          </a:r>
        </a:p>
      </dsp:txBody>
      <dsp:txXfrm>
        <a:off x="0" y="3766959"/>
        <a:ext cx="7012370" cy="94159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033A74-868D-4765-9FA6-664A9EE5C302}">
      <dsp:nvSpPr>
        <dsp:cNvPr id="0" name=""/>
        <dsp:cNvSpPr/>
      </dsp:nvSpPr>
      <dsp:spPr>
        <a:xfrm>
          <a:off x="1085" y="0"/>
          <a:ext cx="1920993" cy="35874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Domiciliary care enables older people to remain living independently in their own homes (National Institute on Aging, 2023).</a:t>
          </a:r>
        </a:p>
      </dsp:txBody>
      <dsp:txXfrm>
        <a:off x="57349" y="56264"/>
        <a:ext cx="1808465" cy="3474929"/>
      </dsp:txXfrm>
    </dsp:sp>
    <dsp:sp modelId="{3C2DEF16-28E1-4C50-9598-1FB60815F4A0}">
      <dsp:nvSpPr>
        <dsp:cNvPr id="0" name=""/>
        <dsp:cNvSpPr/>
      </dsp:nvSpPr>
      <dsp:spPr>
        <a:xfrm>
          <a:off x="2244805" y="0"/>
          <a:ext cx="1920993" cy="35874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Support commonly includes personal care, medication prompts, and assistance with daily activities.</a:t>
          </a:r>
        </a:p>
      </dsp:txBody>
      <dsp:txXfrm>
        <a:off x="2301069" y="56264"/>
        <a:ext cx="1808465" cy="3474929"/>
      </dsp:txXfrm>
    </dsp:sp>
    <dsp:sp modelId="{FCA20121-3D1A-47C8-A2DE-68F230CB8997}">
      <dsp:nvSpPr>
        <dsp:cNvPr id="0" name=""/>
        <dsp:cNvSpPr/>
      </dsp:nvSpPr>
      <dsp:spPr>
        <a:xfrm>
          <a:off x="4488525" y="0"/>
          <a:ext cx="1920993" cy="35874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Home-based care promotes dignity, autonomy, and continuity of familiar routines.</a:t>
          </a:r>
        </a:p>
      </dsp:txBody>
      <dsp:txXfrm>
        <a:off x="4544789" y="56264"/>
        <a:ext cx="1808465" cy="3474929"/>
      </dsp:txXfrm>
    </dsp:sp>
    <dsp:sp modelId="{ACE6D01F-238A-41FF-8653-844F59E321E5}">
      <dsp:nvSpPr>
        <dsp:cNvPr id="0" name=""/>
        <dsp:cNvSpPr/>
      </dsp:nvSpPr>
      <dsp:spPr>
        <a:xfrm>
          <a:off x="6732246" y="0"/>
          <a:ext cx="1920993" cy="35874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Workforce shortages and short visit times can limit meaningful care delivery.</a:t>
          </a:r>
        </a:p>
      </dsp:txBody>
      <dsp:txXfrm>
        <a:off x="6788510" y="56264"/>
        <a:ext cx="1808465" cy="3474929"/>
      </dsp:txXfrm>
    </dsp:sp>
    <dsp:sp modelId="{CEC6BBDB-B37C-4B85-9FB5-F1B60A1D5C61}">
      <dsp:nvSpPr>
        <dsp:cNvPr id="0" name=""/>
        <dsp:cNvSpPr/>
      </dsp:nvSpPr>
      <dsp:spPr>
        <a:xfrm>
          <a:off x="8975966" y="0"/>
          <a:ext cx="1920993" cy="35874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Inconsistent commissioning practices affect continuity and personalised care planning.</a:t>
          </a:r>
        </a:p>
      </dsp:txBody>
      <dsp:txXfrm>
        <a:off x="9032230" y="56264"/>
        <a:ext cx="1808465" cy="347492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EA2B56-B5F7-470C-9950-6F0ECB663A1D}">
      <dsp:nvSpPr>
        <dsp:cNvPr id="0" name=""/>
        <dsp:cNvSpPr/>
      </dsp:nvSpPr>
      <dsp:spPr>
        <a:xfrm>
          <a:off x="1298089" y="69"/>
          <a:ext cx="809108" cy="809108"/>
        </a:xfrm>
        <a:prstGeom prst="ellipse">
          <a:avLst/>
        </a:prstGeom>
        <a:gradFill rotWithShape="0">
          <a:gsLst>
            <a:gs pos="0">
              <a:schemeClr val="accent2">
                <a:alpha val="50000"/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alpha val="50000"/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</dsp:sp>
    <dsp:sp modelId="{BC7A95E9-06D8-4375-8ED0-E93F9B1E2EA9}">
      <dsp:nvSpPr>
        <dsp:cNvPr id="0" name=""/>
        <dsp:cNvSpPr/>
      </dsp:nvSpPr>
      <dsp:spPr>
        <a:xfrm>
          <a:off x="1702643" y="69"/>
          <a:ext cx="4316891" cy="809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Residential and nursing care provide structured support for older people with complex needs (Moilanen et al., 2021).</a:t>
          </a:r>
        </a:p>
      </dsp:txBody>
      <dsp:txXfrm>
        <a:off x="1702643" y="69"/>
        <a:ext cx="4316891" cy="809108"/>
      </dsp:txXfrm>
    </dsp:sp>
    <dsp:sp modelId="{03235578-364D-4B8A-899F-2ACB70499D4B}">
      <dsp:nvSpPr>
        <dsp:cNvPr id="0" name=""/>
        <dsp:cNvSpPr/>
      </dsp:nvSpPr>
      <dsp:spPr>
        <a:xfrm>
          <a:off x="1298089" y="809178"/>
          <a:ext cx="809108" cy="809108"/>
        </a:xfrm>
        <a:prstGeom prst="ellipse">
          <a:avLst/>
        </a:prstGeom>
        <a:gradFill rotWithShape="0">
          <a:gsLst>
            <a:gs pos="0">
              <a:schemeClr val="accent2">
                <a:alpha val="50000"/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alpha val="50000"/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</dsp:sp>
    <dsp:sp modelId="{7EBB267D-ECCD-499A-ADAB-C7AB64624CED}">
      <dsp:nvSpPr>
        <dsp:cNvPr id="0" name=""/>
        <dsp:cNvSpPr/>
      </dsp:nvSpPr>
      <dsp:spPr>
        <a:xfrm>
          <a:off x="1702643" y="809178"/>
          <a:ext cx="4316891" cy="809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These settings offer continuous supervision, clinical oversight, and access to multidisciplinary care.</a:t>
          </a:r>
        </a:p>
      </dsp:txBody>
      <dsp:txXfrm>
        <a:off x="1702643" y="809178"/>
        <a:ext cx="4316891" cy="809108"/>
      </dsp:txXfrm>
    </dsp:sp>
    <dsp:sp modelId="{7C9A3293-BA16-4B87-8B42-754D25EDD4EF}">
      <dsp:nvSpPr>
        <dsp:cNvPr id="0" name=""/>
        <dsp:cNvSpPr/>
      </dsp:nvSpPr>
      <dsp:spPr>
        <a:xfrm>
          <a:off x="1298089" y="1618287"/>
          <a:ext cx="809108" cy="809108"/>
        </a:xfrm>
        <a:prstGeom prst="ellipse">
          <a:avLst/>
        </a:prstGeom>
        <a:gradFill rotWithShape="0">
          <a:gsLst>
            <a:gs pos="0">
              <a:schemeClr val="accent2">
                <a:alpha val="50000"/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alpha val="50000"/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</dsp:sp>
    <dsp:sp modelId="{9E7D307C-E386-46AC-939C-A5E774F73425}">
      <dsp:nvSpPr>
        <dsp:cNvPr id="0" name=""/>
        <dsp:cNvSpPr/>
      </dsp:nvSpPr>
      <dsp:spPr>
        <a:xfrm>
          <a:off x="1702643" y="1618287"/>
          <a:ext cx="4316891" cy="809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They can improve safety and reduce risks associated with living alone.</a:t>
          </a:r>
        </a:p>
      </dsp:txBody>
      <dsp:txXfrm>
        <a:off x="1702643" y="1618287"/>
        <a:ext cx="4316891" cy="809108"/>
      </dsp:txXfrm>
    </dsp:sp>
    <dsp:sp modelId="{6DC42D39-8CF3-4403-A114-266B1D688980}">
      <dsp:nvSpPr>
        <dsp:cNvPr id="0" name=""/>
        <dsp:cNvSpPr/>
      </dsp:nvSpPr>
      <dsp:spPr>
        <a:xfrm>
          <a:off x="1298089" y="2427395"/>
          <a:ext cx="809108" cy="809108"/>
        </a:xfrm>
        <a:prstGeom prst="ellipse">
          <a:avLst/>
        </a:prstGeom>
        <a:gradFill rotWithShape="0">
          <a:gsLst>
            <a:gs pos="0">
              <a:schemeClr val="accent2">
                <a:alpha val="50000"/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alpha val="50000"/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</dsp:sp>
    <dsp:sp modelId="{8B81643B-2953-4682-832F-1272E2C26E3E}">
      <dsp:nvSpPr>
        <dsp:cNvPr id="0" name=""/>
        <dsp:cNvSpPr/>
      </dsp:nvSpPr>
      <dsp:spPr>
        <a:xfrm>
          <a:off x="1702643" y="2427395"/>
          <a:ext cx="4316891" cy="809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Institutional routines may restrict personal choice and independence.</a:t>
          </a:r>
        </a:p>
      </dsp:txBody>
      <dsp:txXfrm>
        <a:off x="1702643" y="2427395"/>
        <a:ext cx="4316891" cy="809108"/>
      </dsp:txXfrm>
    </dsp:sp>
    <dsp:sp modelId="{D1F89CB6-D516-4FD3-8B0F-2433CB8CAD69}">
      <dsp:nvSpPr>
        <dsp:cNvPr id="0" name=""/>
        <dsp:cNvSpPr/>
      </dsp:nvSpPr>
      <dsp:spPr>
        <a:xfrm>
          <a:off x="1298089" y="3236504"/>
          <a:ext cx="809108" cy="809108"/>
        </a:xfrm>
        <a:prstGeom prst="ellipse">
          <a:avLst/>
        </a:prstGeom>
        <a:gradFill rotWithShape="0">
          <a:gsLst>
            <a:gs pos="0">
              <a:schemeClr val="accent2">
                <a:alpha val="50000"/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alpha val="50000"/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88900" dist="38100" dir="504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200000"/>
          </a:lightRig>
        </a:scene3d>
        <a:sp3d>
          <a:bevelT w="381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tx1"/>
        </a:fontRef>
      </dsp:style>
    </dsp:sp>
    <dsp:sp modelId="{79E6BAC7-FAB3-4772-81D2-792092FF3B3C}">
      <dsp:nvSpPr>
        <dsp:cNvPr id="0" name=""/>
        <dsp:cNvSpPr/>
      </dsp:nvSpPr>
      <dsp:spPr>
        <a:xfrm>
          <a:off x="1702643" y="3236504"/>
          <a:ext cx="4316891" cy="809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Quality of care varies, as reflected in regulatory inspection outcomes.</a:t>
          </a:r>
        </a:p>
      </dsp:txBody>
      <dsp:txXfrm>
        <a:off x="1702643" y="3236504"/>
        <a:ext cx="4316891" cy="80910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6F3FFC-33B5-4164-AD38-3561E7BC82DF}">
      <dsp:nvSpPr>
        <dsp:cNvPr id="0" name=""/>
        <dsp:cNvSpPr/>
      </dsp:nvSpPr>
      <dsp:spPr>
        <a:xfrm rot="16200000">
          <a:off x="-222426" y="228453"/>
          <a:ext cx="2571794" cy="2114887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0" rIns="99769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Technology is increasingly used to support independence and safety in later life (Albarqi, 2024).</a:t>
          </a:r>
        </a:p>
      </dsp:txBody>
      <dsp:txXfrm rot="5400000">
        <a:off x="6028" y="514358"/>
        <a:ext cx="2114887" cy="1543076"/>
      </dsp:txXfrm>
    </dsp:sp>
    <dsp:sp modelId="{B9742085-7CBB-4FB4-B181-ED14A4234346}">
      <dsp:nvSpPr>
        <dsp:cNvPr id="0" name=""/>
        <dsp:cNvSpPr/>
      </dsp:nvSpPr>
      <dsp:spPr>
        <a:xfrm rot="16200000">
          <a:off x="2051077" y="228453"/>
          <a:ext cx="2571794" cy="2114887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0" rIns="99769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Innovations include telecare systems, remote health monitoring, and digital care platforms.</a:t>
          </a:r>
        </a:p>
      </dsp:txBody>
      <dsp:txXfrm rot="5400000">
        <a:off x="2279531" y="514358"/>
        <a:ext cx="2114887" cy="1543076"/>
      </dsp:txXfrm>
    </dsp:sp>
    <dsp:sp modelId="{57151F01-B9D4-4A1B-92BE-4D4AA6A089FE}">
      <dsp:nvSpPr>
        <dsp:cNvPr id="0" name=""/>
        <dsp:cNvSpPr/>
      </dsp:nvSpPr>
      <dsp:spPr>
        <a:xfrm rot="16200000">
          <a:off x="4324581" y="228453"/>
          <a:ext cx="2571794" cy="2114887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0" rIns="99769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Assistive technologies can support long-term condition management and early intervention.</a:t>
          </a:r>
        </a:p>
      </dsp:txBody>
      <dsp:txXfrm rot="5400000">
        <a:off x="4553035" y="514358"/>
        <a:ext cx="2114887" cy="1543076"/>
      </dsp:txXfrm>
    </dsp:sp>
    <dsp:sp modelId="{1BB55BD3-FD1A-40EF-BB61-DA017E9AB3EB}">
      <dsp:nvSpPr>
        <dsp:cNvPr id="0" name=""/>
        <dsp:cNvSpPr/>
      </dsp:nvSpPr>
      <dsp:spPr>
        <a:xfrm rot="16200000">
          <a:off x="6598085" y="228453"/>
          <a:ext cx="2571794" cy="2114887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0" rIns="99769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Digital tools may enhance communication between older people and care services.</a:t>
          </a:r>
        </a:p>
      </dsp:txBody>
      <dsp:txXfrm rot="5400000">
        <a:off x="6826539" y="514358"/>
        <a:ext cx="2114887" cy="1543076"/>
      </dsp:txXfrm>
    </dsp:sp>
    <dsp:sp modelId="{2D0F92CF-B0CE-4B7F-86F7-32E338241EFD}">
      <dsp:nvSpPr>
        <dsp:cNvPr id="0" name=""/>
        <dsp:cNvSpPr/>
      </dsp:nvSpPr>
      <dsp:spPr>
        <a:xfrm rot="16200000">
          <a:off x="8871589" y="228453"/>
          <a:ext cx="2571794" cy="2114887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0" rIns="99769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Effective use depends on accessibility, affordability, and appropriate professional oversight.</a:t>
          </a:r>
        </a:p>
      </dsp:txBody>
      <dsp:txXfrm rot="5400000">
        <a:off x="9100043" y="514358"/>
        <a:ext cx="2114887" cy="154307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888251-1F01-4135-B4C9-7B6A1E45CEDC}">
      <dsp:nvSpPr>
        <dsp:cNvPr id="0" name=""/>
        <dsp:cNvSpPr/>
      </dsp:nvSpPr>
      <dsp:spPr>
        <a:xfrm>
          <a:off x="0" y="2010"/>
          <a:ext cx="7012370" cy="8880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Digital exclusion limits access for older people with low confidence or skills.</a:t>
          </a:r>
        </a:p>
      </dsp:txBody>
      <dsp:txXfrm>
        <a:off x="43350" y="45360"/>
        <a:ext cx="6925670" cy="801330"/>
      </dsp:txXfrm>
    </dsp:sp>
    <dsp:sp modelId="{45953B24-8BC9-4782-A158-5E48E762F7E6}">
      <dsp:nvSpPr>
        <dsp:cNvPr id="0" name=""/>
        <dsp:cNvSpPr/>
      </dsp:nvSpPr>
      <dsp:spPr>
        <a:xfrm>
          <a:off x="0" y="956280"/>
          <a:ext cx="7012370" cy="888030"/>
        </a:xfrm>
        <a:prstGeom prst="roundRect">
          <a:avLst/>
        </a:prstGeom>
        <a:gradFill rotWithShape="0">
          <a:gsLst>
            <a:gs pos="0">
              <a:schemeClr val="accent2">
                <a:hueOff val="935724"/>
                <a:satOff val="1327"/>
                <a:lumOff val="4559"/>
                <a:alphaOff val="0"/>
                <a:tint val="98000"/>
                <a:lumMod val="110000"/>
              </a:schemeClr>
            </a:gs>
            <a:gs pos="84000">
              <a:schemeClr val="accent2">
                <a:hueOff val="935724"/>
                <a:satOff val="1327"/>
                <a:lumOff val="4559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Socioeconomic factors can restrict access to devices and internet connectivity.</a:t>
          </a:r>
        </a:p>
      </dsp:txBody>
      <dsp:txXfrm>
        <a:off x="43350" y="999630"/>
        <a:ext cx="6925670" cy="801330"/>
      </dsp:txXfrm>
    </dsp:sp>
    <dsp:sp modelId="{838D410D-6823-40D2-B77E-B246704347DF}">
      <dsp:nvSpPr>
        <dsp:cNvPr id="0" name=""/>
        <dsp:cNvSpPr/>
      </dsp:nvSpPr>
      <dsp:spPr>
        <a:xfrm>
          <a:off x="0" y="1910550"/>
          <a:ext cx="7012370" cy="888030"/>
        </a:xfrm>
        <a:prstGeom prst="roundRect">
          <a:avLst/>
        </a:prstGeom>
        <a:gradFill rotWithShape="0">
          <a:gsLst>
            <a:gs pos="0">
              <a:schemeClr val="accent2">
                <a:hueOff val="1871448"/>
                <a:satOff val="2654"/>
                <a:lumOff val="9118"/>
                <a:alphaOff val="0"/>
                <a:tint val="98000"/>
                <a:lumMod val="110000"/>
              </a:schemeClr>
            </a:gs>
            <a:gs pos="84000">
              <a:schemeClr val="accent2">
                <a:hueOff val="1871448"/>
                <a:satOff val="2654"/>
                <a:lumOff val="9118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Over-reliance on technology may reduce meaningful human contact.</a:t>
          </a:r>
        </a:p>
      </dsp:txBody>
      <dsp:txXfrm>
        <a:off x="43350" y="1953900"/>
        <a:ext cx="6925670" cy="801330"/>
      </dsp:txXfrm>
    </dsp:sp>
    <dsp:sp modelId="{B885F365-64C0-4697-8C02-101DB1998864}">
      <dsp:nvSpPr>
        <dsp:cNvPr id="0" name=""/>
        <dsp:cNvSpPr/>
      </dsp:nvSpPr>
      <dsp:spPr>
        <a:xfrm>
          <a:off x="0" y="2864820"/>
          <a:ext cx="7012370" cy="888030"/>
        </a:xfrm>
        <a:prstGeom prst="roundRect">
          <a:avLst/>
        </a:prstGeom>
        <a:gradFill rotWithShape="0">
          <a:gsLst>
            <a:gs pos="0">
              <a:schemeClr val="accent2">
                <a:hueOff val="2807173"/>
                <a:satOff val="3981"/>
                <a:lumOff val="13676"/>
                <a:alphaOff val="0"/>
                <a:tint val="98000"/>
                <a:lumMod val="110000"/>
              </a:schemeClr>
            </a:gs>
            <a:gs pos="84000">
              <a:schemeClr val="accent2">
                <a:hueOff val="2807173"/>
                <a:satOff val="3981"/>
                <a:lumOff val="13676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Ethical concerns include consent, privacy, and data protection responsibilities.</a:t>
          </a:r>
        </a:p>
      </dsp:txBody>
      <dsp:txXfrm>
        <a:off x="43350" y="2908170"/>
        <a:ext cx="6925670" cy="801330"/>
      </dsp:txXfrm>
    </dsp:sp>
    <dsp:sp modelId="{5A75AA98-C8E5-4CBD-A05D-84A477FCE2AC}">
      <dsp:nvSpPr>
        <dsp:cNvPr id="0" name=""/>
        <dsp:cNvSpPr/>
      </dsp:nvSpPr>
      <dsp:spPr>
        <a:xfrm>
          <a:off x="0" y="3819090"/>
          <a:ext cx="7012370" cy="888030"/>
        </a:xfrm>
        <a:prstGeom prst="roundRect">
          <a:avLst/>
        </a:prstGeom>
        <a:gradFill rotWithShape="0">
          <a:gsLst>
            <a:gs pos="0">
              <a:schemeClr val="accent2">
                <a:hueOff val="3742897"/>
                <a:satOff val="5308"/>
                <a:lumOff val="18235"/>
                <a:alphaOff val="0"/>
                <a:tint val="98000"/>
                <a:lumMod val="110000"/>
              </a:schemeClr>
            </a:gs>
            <a:gs pos="84000">
              <a:schemeClr val="accent2">
                <a:hueOff val="3742897"/>
                <a:satOff val="5308"/>
                <a:lumOff val="18235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Technology should support, not replace, person-centred care relationships.</a:t>
          </a:r>
        </a:p>
      </dsp:txBody>
      <dsp:txXfrm>
        <a:off x="43350" y="3862440"/>
        <a:ext cx="6925670" cy="80133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6F4A42-28E8-4ABC-8F14-99BB85D4159B}">
      <dsp:nvSpPr>
        <dsp:cNvPr id="0" name=""/>
        <dsp:cNvSpPr/>
      </dsp:nvSpPr>
      <dsp:spPr>
        <a:xfrm>
          <a:off x="990972" y="1242"/>
          <a:ext cx="2827501" cy="16965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An older person receives domiciliary care supported by telecare monitoring at home (Salahub et al., 2025).</a:t>
          </a:r>
        </a:p>
      </dsp:txBody>
      <dsp:txXfrm>
        <a:off x="990972" y="1242"/>
        <a:ext cx="2827501" cy="1696501"/>
      </dsp:txXfrm>
    </dsp:sp>
    <dsp:sp modelId="{F58118AA-1B0D-4B50-A42A-017F654612C6}">
      <dsp:nvSpPr>
        <dsp:cNvPr id="0" name=""/>
        <dsp:cNvSpPr/>
      </dsp:nvSpPr>
      <dsp:spPr>
        <a:xfrm>
          <a:off x="4101224" y="1242"/>
          <a:ext cx="2827501" cy="16965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Sensors identify falls, reduced mobility, or changes in daily routine.</a:t>
          </a:r>
        </a:p>
      </dsp:txBody>
      <dsp:txXfrm>
        <a:off x="4101224" y="1242"/>
        <a:ext cx="2827501" cy="1696501"/>
      </dsp:txXfrm>
    </dsp:sp>
    <dsp:sp modelId="{4CE61609-A511-4100-8D87-8A227A89E65D}">
      <dsp:nvSpPr>
        <dsp:cNvPr id="0" name=""/>
        <dsp:cNvSpPr/>
      </dsp:nvSpPr>
      <dsp:spPr>
        <a:xfrm>
          <a:off x="7211476" y="1242"/>
          <a:ext cx="2827501" cy="16965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Care planning is guided by the Care Act 2014 wellbeing principle.</a:t>
          </a:r>
        </a:p>
      </dsp:txBody>
      <dsp:txXfrm>
        <a:off x="7211476" y="1242"/>
        <a:ext cx="2827501" cy="1696501"/>
      </dsp:txXfrm>
    </dsp:sp>
    <dsp:sp modelId="{A7B01416-AB7B-4EA5-8436-D856F03FA4BA}">
      <dsp:nvSpPr>
        <dsp:cNvPr id="0" name=""/>
        <dsp:cNvSpPr/>
      </dsp:nvSpPr>
      <dsp:spPr>
        <a:xfrm>
          <a:off x="2546098" y="1980494"/>
          <a:ext cx="2827501" cy="169650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Technology supports independence while reducing emergency hospital admissions.</a:t>
          </a:r>
        </a:p>
      </dsp:txBody>
      <dsp:txXfrm>
        <a:off x="2546098" y="1980494"/>
        <a:ext cx="2827501" cy="1696501"/>
      </dsp:txXfrm>
    </dsp:sp>
    <dsp:sp modelId="{2AECBD6B-C2A4-4635-BC09-C5304E87A508}">
      <dsp:nvSpPr>
        <dsp:cNvPr id="0" name=""/>
        <dsp:cNvSpPr/>
      </dsp:nvSpPr>
      <dsp:spPr>
        <a:xfrm>
          <a:off x="5656350" y="1980494"/>
          <a:ext cx="2827501" cy="169650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Outcomes depend on training, consent, and regular review of care needs.</a:t>
          </a:r>
        </a:p>
      </dsp:txBody>
      <dsp:txXfrm>
        <a:off x="5656350" y="1980494"/>
        <a:ext cx="2827501" cy="169650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75071C-BD9C-4FDA-BC0C-9FD264DA9581}">
      <dsp:nvSpPr>
        <dsp:cNvPr id="0" name=""/>
        <dsp:cNvSpPr/>
      </dsp:nvSpPr>
      <dsp:spPr>
        <a:xfrm>
          <a:off x="1271099" y="1823"/>
          <a:ext cx="1963804" cy="11782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5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Greater investment is needed to improve staffing levels and workforce retention in social care.</a:t>
          </a:r>
        </a:p>
      </dsp:txBody>
      <dsp:txXfrm>
        <a:off x="1305610" y="36334"/>
        <a:ext cx="1894782" cy="1109260"/>
      </dsp:txXfrm>
    </dsp:sp>
    <dsp:sp modelId="{F9A5DCE4-CA36-452A-A268-A3E54EEE06AD}">
      <dsp:nvSpPr>
        <dsp:cNvPr id="0" name=""/>
        <dsp:cNvSpPr/>
      </dsp:nvSpPr>
      <dsp:spPr>
        <a:xfrm>
          <a:off x="3407718" y="347452"/>
          <a:ext cx="416326" cy="48702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5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3407718" y="444857"/>
        <a:ext cx="291428" cy="292213"/>
      </dsp:txXfrm>
    </dsp:sp>
    <dsp:sp modelId="{0A87A81C-E3F4-4F6B-BA94-D79DB00A10AA}">
      <dsp:nvSpPr>
        <dsp:cNvPr id="0" name=""/>
        <dsp:cNvSpPr/>
      </dsp:nvSpPr>
      <dsp:spPr>
        <a:xfrm>
          <a:off x="4020424" y="1823"/>
          <a:ext cx="1963804" cy="11782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67989"/>
                <a:satOff val="-2596"/>
                <a:lumOff val="-5295"/>
                <a:alphaOff val="0"/>
                <a:tint val="98000"/>
                <a:lumMod val="110000"/>
              </a:schemeClr>
            </a:gs>
            <a:gs pos="84000">
              <a:schemeClr val="accent5">
                <a:hueOff val="-167989"/>
                <a:satOff val="-2596"/>
                <a:lumOff val="-5295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Care models should prioritise relationship-based and person-centred approaches to support empowerment.</a:t>
          </a:r>
        </a:p>
      </dsp:txBody>
      <dsp:txXfrm>
        <a:off x="4054935" y="36334"/>
        <a:ext cx="1894782" cy="1109260"/>
      </dsp:txXfrm>
    </dsp:sp>
    <dsp:sp modelId="{8A9EC514-4826-447F-A4F7-8241BA9C1111}">
      <dsp:nvSpPr>
        <dsp:cNvPr id="0" name=""/>
        <dsp:cNvSpPr/>
      </dsp:nvSpPr>
      <dsp:spPr>
        <a:xfrm>
          <a:off x="6157043" y="347452"/>
          <a:ext cx="416326" cy="48702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223985"/>
                <a:satOff val="-3461"/>
                <a:lumOff val="-7059"/>
                <a:alphaOff val="0"/>
                <a:tint val="98000"/>
                <a:lumMod val="110000"/>
              </a:schemeClr>
            </a:gs>
            <a:gs pos="84000">
              <a:schemeClr val="accent5">
                <a:hueOff val="-223985"/>
                <a:satOff val="-3461"/>
                <a:lumOff val="-7059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6157043" y="444857"/>
        <a:ext cx="291428" cy="292213"/>
      </dsp:txXfrm>
    </dsp:sp>
    <dsp:sp modelId="{ECF7C7B7-0B7C-423B-BF37-DC2E4E45DDDD}">
      <dsp:nvSpPr>
        <dsp:cNvPr id="0" name=""/>
        <dsp:cNvSpPr/>
      </dsp:nvSpPr>
      <dsp:spPr>
        <a:xfrm>
          <a:off x="6769750" y="1823"/>
          <a:ext cx="1963804" cy="11782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335978"/>
                <a:satOff val="-5192"/>
                <a:lumOff val="-10589"/>
                <a:alphaOff val="0"/>
                <a:tint val="98000"/>
                <a:lumMod val="110000"/>
              </a:schemeClr>
            </a:gs>
            <a:gs pos="84000">
              <a:schemeClr val="accent5">
                <a:hueOff val="-335978"/>
                <a:satOff val="-5192"/>
                <a:lumOff val="-10589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Integrated care systems should strengthen collaboration between health, social care, and voluntary sectors (Van der Feltz-Cornelis et al., 2023).</a:t>
          </a:r>
        </a:p>
      </dsp:txBody>
      <dsp:txXfrm>
        <a:off x="6804261" y="36334"/>
        <a:ext cx="1894782" cy="1109260"/>
      </dsp:txXfrm>
    </dsp:sp>
    <dsp:sp modelId="{C43F2B4D-619F-4174-90E2-05EF1F9F668A}">
      <dsp:nvSpPr>
        <dsp:cNvPr id="0" name=""/>
        <dsp:cNvSpPr/>
      </dsp:nvSpPr>
      <dsp:spPr>
        <a:xfrm rot="5400000">
          <a:off x="7543489" y="1317571"/>
          <a:ext cx="416326" cy="48702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447971"/>
                <a:satOff val="-6923"/>
                <a:lumOff val="-14119"/>
                <a:alphaOff val="0"/>
                <a:tint val="98000"/>
                <a:lumMod val="110000"/>
              </a:schemeClr>
            </a:gs>
            <a:gs pos="84000">
              <a:schemeClr val="accent5">
                <a:hueOff val="-447971"/>
                <a:satOff val="-6923"/>
                <a:lumOff val="-14119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-5400000">
        <a:off x="7605546" y="1352919"/>
        <a:ext cx="292213" cy="291428"/>
      </dsp:txXfrm>
    </dsp:sp>
    <dsp:sp modelId="{2C1E3A72-56F1-4405-B578-07E1A9065038}">
      <dsp:nvSpPr>
        <dsp:cNvPr id="0" name=""/>
        <dsp:cNvSpPr/>
      </dsp:nvSpPr>
      <dsp:spPr>
        <a:xfrm>
          <a:off x="6769750" y="1965627"/>
          <a:ext cx="1963804" cy="11782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503967"/>
                <a:satOff val="-7788"/>
                <a:lumOff val="-15884"/>
                <a:alphaOff val="0"/>
                <a:tint val="98000"/>
                <a:lumMod val="110000"/>
              </a:schemeClr>
            </a:gs>
            <a:gs pos="84000">
              <a:schemeClr val="accent5">
                <a:hueOff val="-503967"/>
                <a:satOff val="-7788"/>
                <a:lumOff val="-15884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Care planning should consistently involve older people in shared decision-making processes.</a:t>
          </a:r>
        </a:p>
      </dsp:txBody>
      <dsp:txXfrm>
        <a:off x="6804261" y="2000138"/>
        <a:ext cx="1894782" cy="1109260"/>
      </dsp:txXfrm>
    </dsp:sp>
    <dsp:sp modelId="{782434E4-9593-45CB-AEEA-26A664209717}">
      <dsp:nvSpPr>
        <dsp:cNvPr id="0" name=""/>
        <dsp:cNvSpPr/>
      </dsp:nvSpPr>
      <dsp:spPr>
        <a:xfrm rot="10800000">
          <a:off x="6180609" y="2311256"/>
          <a:ext cx="416326" cy="48702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671956"/>
                <a:satOff val="-10384"/>
                <a:lumOff val="-21178"/>
                <a:alphaOff val="0"/>
                <a:tint val="98000"/>
                <a:lumMod val="110000"/>
              </a:schemeClr>
            </a:gs>
            <a:gs pos="84000">
              <a:schemeClr val="accent5">
                <a:hueOff val="-671956"/>
                <a:satOff val="-10384"/>
                <a:lumOff val="-21178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10800000">
        <a:off x="6305507" y="2408661"/>
        <a:ext cx="291428" cy="292213"/>
      </dsp:txXfrm>
    </dsp:sp>
    <dsp:sp modelId="{21877A4A-5908-4204-918C-BA5DD851F266}">
      <dsp:nvSpPr>
        <dsp:cNvPr id="0" name=""/>
        <dsp:cNvSpPr/>
      </dsp:nvSpPr>
      <dsp:spPr>
        <a:xfrm>
          <a:off x="4020424" y="1965627"/>
          <a:ext cx="1963804" cy="11782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671956"/>
                <a:satOff val="-10384"/>
                <a:lumOff val="-21178"/>
                <a:alphaOff val="0"/>
                <a:tint val="98000"/>
                <a:lumMod val="110000"/>
              </a:schemeClr>
            </a:gs>
            <a:gs pos="84000">
              <a:schemeClr val="accent5">
                <a:hueOff val="-671956"/>
                <a:satOff val="-10384"/>
                <a:lumOff val="-21178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Preventative and community-based services should be expanded to reduce reliance on acute care.</a:t>
          </a:r>
        </a:p>
      </dsp:txBody>
      <dsp:txXfrm>
        <a:off x="4054935" y="2000138"/>
        <a:ext cx="1894782" cy="110926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D0CF85-6653-4602-82A3-E62A29148D0E}">
      <dsp:nvSpPr>
        <dsp:cNvPr id="0" name=""/>
        <dsp:cNvSpPr/>
      </dsp:nvSpPr>
      <dsp:spPr>
        <a:xfrm rot="10800000">
          <a:off x="1991102" y="155"/>
          <a:ext cx="7241143" cy="66882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4932" tIns="72390" rIns="135128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Technology should be embedded as part of personalised care rather than used as a standalone solution.</a:t>
          </a:r>
        </a:p>
      </dsp:txBody>
      <dsp:txXfrm rot="10800000">
        <a:off x="2158307" y="155"/>
        <a:ext cx="7073938" cy="668821"/>
      </dsp:txXfrm>
    </dsp:sp>
    <dsp:sp modelId="{42686EA0-2737-418D-8C54-71B72EC3BE6B}">
      <dsp:nvSpPr>
        <dsp:cNvPr id="0" name=""/>
        <dsp:cNvSpPr/>
      </dsp:nvSpPr>
      <dsp:spPr>
        <a:xfrm>
          <a:off x="1656691" y="155"/>
          <a:ext cx="668821" cy="668821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B486A1-47E6-45B7-A35A-34418BD8D97B}">
      <dsp:nvSpPr>
        <dsp:cNvPr id="0" name=""/>
        <dsp:cNvSpPr/>
      </dsp:nvSpPr>
      <dsp:spPr>
        <a:xfrm rot="10800000">
          <a:off x="1991102" y="856694"/>
          <a:ext cx="7241143" cy="66882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4932" tIns="72390" rIns="135128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Digital inclusion initiatives are needed to support older people’s confidence and skills (Sofiat , 2021).</a:t>
          </a:r>
        </a:p>
      </dsp:txBody>
      <dsp:txXfrm rot="10800000">
        <a:off x="2158307" y="856694"/>
        <a:ext cx="7073938" cy="668821"/>
      </dsp:txXfrm>
    </dsp:sp>
    <dsp:sp modelId="{CE102B8A-16CA-4533-85AB-84B236E1FA05}">
      <dsp:nvSpPr>
        <dsp:cNvPr id="0" name=""/>
        <dsp:cNvSpPr/>
      </dsp:nvSpPr>
      <dsp:spPr>
        <a:xfrm>
          <a:off x="1656691" y="856694"/>
          <a:ext cx="668821" cy="668821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D7B98E-4F8E-42C2-8363-CE1F383DA788}">
      <dsp:nvSpPr>
        <dsp:cNvPr id="0" name=""/>
        <dsp:cNvSpPr/>
      </dsp:nvSpPr>
      <dsp:spPr>
        <a:xfrm rot="10800000">
          <a:off x="1991102" y="1713233"/>
          <a:ext cx="7241143" cy="66882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4932" tIns="72390" rIns="135128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Training for staff is essential to ensure safe, ethical, and effective technology use.</a:t>
          </a:r>
        </a:p>
      </dsp:txBody>
      <dsp:txXfrm rot="10800000">
        <a:off x="2158307" y="1713233"/>
        <a:ext cx="7073938" cy="668821"/>
      </dsp:txXfrm>
    </dsp:sp>
    <dsp:sp modelId="{40F908DD-4B04-4408-9D4A-B175F1CDD9FE}">
      <dsp:nvSpPr>
        <dsp:cNvPr id="0" name=""/>
        <dsp:cNvSpPr/>
      </dsp:nvSpPr>
      <dsp:spPr>
        <a:xfrm>
          <a:off x="1656691" y="1713233"/>
          <a:ext cx="668821" cy="668821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638179-B3F6-4D65-9A4D-9131D3857B04}">
      <dsp:nvSpPr>
        <dsp:cNvPr id="0" name=""/>
        <dsp:cNvSpPr/>
      </dsp:nvSpPr>
      <dsp:spPr>
        <a:xfrm rot="10800000">
          <a:off x="1991102" y="2569772"/>
          <a:ext cx="7241143" cy="66882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4932" tIns="72390" rIns="135128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Technology should be regularly reviewed to ensure it meets changing care needs.</a:t>
          </a:r>
        </a:p>
      </dsp:txBody>
      <dsp:txXfrm rot="10800000">
        <a:off x="2158307" y="2569772"/>
        <a:ext cx="7073938" cy="668821"/>
      </dsp:txXfrm>
    </dsp:sp>
    <dsp:sp modelId="{2A43606C-9A9A-4724-9100-2433DDB1E183}">
      <dsp:nvSpPr>
        <dsp:cNvPr id="0" name=""/>
        <dsp:cNvSpPr/>
      </dsp:nvSpPr>
      <dsp:spPr>
        <a:xfrm>
          <a:off x="1656691" y="2569772"/>
          <a:ext cx="668821" cy="668821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DEF7BB-6D9B-4BEA-88FA-F22257EB8227}">
      <dsp:nvSpPr>
        <dsp:cNvPr id="0" name=""/>
        <dsp:cNvSpPr/>
      </dsp:nvSpPr>
      <dsp:spPr>
        <a:xfrm rot="10800000">
          <a:off x="1991102" y="3426311"/>
          <a:ext cx="7241143" cy="66882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4932" tIns="72390" rIns="135128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Co-design approaches can ensure technology reflects older people’s preferences and abilities.</a:t>
          </a:r>
        </a:p>
      </dsp:txBody>
      <dsp:txXfrm rot="10800000">
        <a:off x="2158307" y="3426311"/>
        <a:ext cx="7073938" cy="668821"/>
      </dsp:txXfrm>
    </dsp:sp>
    <dsp:sp modelId="{46F989E1-5F5F-4377-B6CD-FD60F1F2AED9}">
      <dsp:nvSpPr>
        <dsp:cNvPr id="0" name=""/>
        <dsp:cNvSpPr/>
      </dsp:nvSpPr>
      <dsp:spPr>
        <a:xfrm>
          <a:off x="1656691" y="3426311"/>
          <a:ext cx="668821" cy="668821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953C90-3F57-434C-861D-C5B3CEE0CB1A}">
      <dsp:nvSpPr>
        <dsp:cNvPr id="0" name=""/>
        <dsp:cNvSpPr/>
      </dsp:nvSpPr>
      <dsp:spPr>
        <a:xfrm>
          <a:off x="0" y="3679"/>
          <a:ext cx="7012370" cy="7836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FCA50E-D9C2-4DCD-B628-BCD8D57E35A4}">
      <dsp:nvSpPr>
        <dsp:cNvPr id="0" name=""/>
        <dsp:cNvSpPr/>
      </dsp:nvSpPr>
      <dsp:spPr>
        <a:xfrm>
          <a:off x="237047" y="179995"/>
          <a:ext cx="430995" cy="4309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9C202C-0389-493A-A396-900D209721AA}">
      <dsp:nvSpPr>
        <dsp:cNvPr id="0" name=""/>
        <dsp:cNvSpPr/>
      </dsp:nvSpPr>
      <dsp:spPr>
        <a:xfrm>
          <a:off x="905091" y="3679"/>
          <a:ext cx="6107278" cy="783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34" tIns="82934" rIns="82934" bIns="8293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lack of funding is a major challenge towards enhancing the care and support services.</a:t>
          </a:r>
        </a:p>
      </dsp:txBody>
      <dsp:txXfrm>
        <a:off x="905091" y="3679"/>
        <a:ext cx="6107278" cy="783628"/>
      </dsp:txXfrm>
    </dsp:sp>
    <dsp:sp modelId="{652FE540-E06A-4C45-B891-11DC8E919EC7}">
      <dsp:nvSpPr>
        <dsp:cNvPr id="0" name=""/>
        <dsp:cNvSpPr/>
      </dsp:nvSpPr>
      <dsp:spPr>
        <a:xfrm>
          <a:off x="0" y="983215"/>
          <a:ext cx="7012370" cy="7836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D02450-4087-467C-99C6-7DCDA1388AE1}">
      <dsp:nvSpPr>
        <dsp:cNvPr id="0" name=""/>
        <dsp:cNvSpPr/>
      </dsp:nvSpPr>
      <dsp:spPr>
        <a:xfrm>
          <a:off x="237047" y="1159531"/>
          <a:ext cx="430995" cy="4309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90B6F0-0647-4B4F-BD47-6EB1B5537D37}">
      <dsp:nvSpPr>
        <dsp:cNvPr id="0" name=""/>
        <dsp:cNvSpPr/>
      </dsp:nvSpPr>
      <dsp:spPr>
        <a:xfrm>
          <a:off x="905091" y="983215"/>
          <a:ext cx="6107278" cy="783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34" tIns="82934" rIns="82934" bIns="8293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There is the problem of workforce deficit, which decreases the ability to provide high-quality care on a regular basis.</a:t>
          </a:r>
        </a:p>
      </dsp:txBody>
      <dsp:txXfrm>
        <a:off x="905091" y="983215"/>
        <a:ext cx="6107278" cy="783628"/>
      </dsp:txXfrm>
    </dsp:sp>
    <dsp:sp modelId="{46B1028E-4926-41DA-B786-6C93326DBE6D}">
      <dsp:nvSpPr>
        <dsp:cNvPr id="0" name=""/>
        <dsp:cNvSpPr/>
      </dsp:nvSpPr>
      <dsp:spPr>
        <a:xfrm>
          <a:off x="0" y="1962751"/>
          <a:ext cx="7012370" cy="7836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BB045E-77D6-4121-85F2-97D6641A06A0}">
      <dsp:nvSpPr>
        <dsp:cNvPr id="0" name=""/>
        <dsp:cNvSpPr/>
      </dsp:nvSpPr>
      <dsp:spPr>
        <a:xfrm>
          <a:off x="237047" y="2139067"/>
          <a:ext cx="430995" cy="43099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796D97-6478-4049-9CF4-20EB18F151EF}">
      <dsp:nvSpPr>
        <dsp:cNvPr id="0" name=""/>
        <dsp:cNvSpPr/>
      </dsp:nvSpPr>
      <dsp:spPr>
        <a:xfrm>
          <a:off x="905091" y="1962751"/>
          <a:ext cx="6107278" cy="783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34" tIns="82934" rIns="82934" bIns="8293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problem of digital exclusion suppresses the efficacy of technology-based interventions.</a:t>
          </a:r>
        </a:p>
      </dsp:txBody>
      <dsp:txXfrm>
        <a:off x="905091" y="1962751"/>
        <a:ext cx="6107278" cy="783628"/>
      </dsp:txXfrm>
    </dsp:sp>
    <dsp:sp modelId="{391AAE48-B1C8-4782-92D9-33D139858068}">
      <dsp:nvSpPr>
        <dsp:cNvPr id="0" name=""/>
        <dsp:cNvSpPr/>
      </dsp:nvSpPr>
      <dsp:spPr>
        <a:xfrm>
          <a:off x="0" y="2942287"/>
          <a:ext cx="7012370" cy="7836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6BA4DB-39DE-4B97-91B2-DEB0310D0C5A}">
      <dsp:nvSpPr>
        <dsp:cNvPr id="0" name=""/>
        <dsp:cNvSpPr/>
      </dsp:nvSpPr>
      <dsp:spPr>
        <a:xfrm>
          <a:off x="237047" y="3118603"/>
          <a:ext cx="430995" cy="43099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879C1A-4B6A-4354-96EE-DCB739E07CB7}">
      <dsp:nvSpPr>
        <dsp:cNvPr id="0" name=""/>
        <dsp:cNvSpPr/>
      </dsp:nvSpPr>
      <dsp:spPr>
        <a:xfrm>
          <a:off x="905091" y="2942287"/>
          <a:ext cx="6107278" cy="783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34" tIns="82934" rIns="82934" bIns="8293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Divided commissioning may be a barrier to delivering services in an integrated manner (Montenegro et al., 2021).</a:t>
          </a:r>
        </a:p>
      </dsp:txBody>
      <dsp:txXfrm>
        <a:off x="905091" y="2942287"/>
        <a:ext cx="6107278" cy="783628"/>
      </dsp:txXfrm>
    </dsp:sp>
    <dsp:sp modelId="{5EA2055F-817A-40FD-B295-DA82F2C778E7}">
      <dsp:nvSpPr>
        <dsp:cNvPr id="0" name=""/>
        <dsp:cNvSpPr/>
      </dsp:nvSpPr>
      <dsp:spPr>
        <a:xfrm>
          <a:off x="0" y="3921823"/>
          <a:ext cx="7012370" cy="7836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CB59C0-9EF7-443C-9641-C92AC9AEDB9B}">
      <dsp:nvSpPr>
        <dsp:cNvPr id="0" name=""/>
        <dsp:cNvSpPr/>
      </dsp:nvSpPr>
      <dsp:spPr>
        <a:xfrm>
          <a:off x="237047" y="4098139"/>
          <a:ext cx="430995" cy="43099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0D5CFC-66F7-4F7C-8B35-2D4780269B14}">
      <dsp:nvSpPr>
        <dsp:cNvPr id="0" name=""/>
        <dsp:cNvSpPr/>
      </dsp:nvSpPr>
      <dsp:spPr>
        <a:xfrm>
          <a:off x="905091" y="3921823"/>
          <a:ext cx="6107278" cy="783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34" tIns="82934" rIns="82934" bIns="8293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slow up take of new care models may be due to resistance to change.</a:t>
          </a:r>
        </a:p>
      </dsp:txBody>
      <dsp:txXfrm>
        <a:off x="905091" y="3921823"/>
        <a:ext cx="6107278" cy="78362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89D1CF-9FBF-4F06-9850-E1BB06D5DBC7}">
      <dsp:nvSpPr>
        <dsp:cNvPr id="0" name=""/>
        <dsp:cNvSpPr/>
      </dsp:nvSpPr>
      <dsp:spPr>
        <a:xfrm rot="16200000">
          <a:off x="-834191" y="839629"/>
          <a:ext cx="3587457" cy="1908197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0" tIns="0" rIns="122907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Long-term funding strategies are needed to stabilise and strengthen social care services.</a:t>
          </a:r>
        </a:p>
      </dsp:txBody>
      <dsp:txXfrm rot="5400000">
        <a:off x="5439" y="717490"/>
        <a:ext cx="1908197" cy="2152475"/>
      </dsp:txXfrm>
    </dsp:sp>
    <dsp:sp modelId="{81C016DA-A32D-497E-9073-9F1E240A2154}">
      <dsp:nvSpPr>
        <dsp:cNvPr id="0" name=""/>
        <dsp:cNvSpPr/>
      </dsp:nvSpPr>
      <dsp:spPr>
        <a:xfrm rot="16200000">
          <a:off x="1217120" y="839629"/>
          <a:ext cx="3587457" cy="1908197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0" tIns="0" rIns="122907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Workforce development programmes can improve recruitment, retention, and skills.</a:t>
          </a:r>
        </a:p>
      </dsp:txBody>
      <dsp:txXfrm rot="5400000">
        <a:off x="2056750" y="717490"/>
        <a:ext cx="1908197" cy="2152475"/>
      </dsp:txXfrm>
    </dsp:sp>
    <dsp:sp modelId="{F15C2E47-A029-4A70-9511-BD9EFE293EBD}">
      <dsp:nvSpPr>
        <dsp:cNvPr id="0" name=""/>
        <dsp:cNvSpPr/>
      </dsp:nvSpPr>
      <dsp:spPr>
        <a:xfrm rot="16200000">
          <a:off x="3268432" y="839629"/>
          <a:ext cx="3587457" cy="1908197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0" tIns="0" rIns="122907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Digital inclusion initiatives should be embedded within community services (</a:t>
          </a:r>
          <a:r>
            <a:rPr lang="en-US" sz="1900" kern="1200" err="1"/>
            <a:t>Checkland</a:t>
          </a:r>
          <a:r>
            <a:rPr lang="en-US" sz="1900" kern="1200"/>
            <a:t> et al., 2024).</a:t>
          </a:r>
        </a:p>
      </dsp:txBody>
      <dsp:txXfrm rot="5400000">
        <a:off x="4108062" y="717490"/>
        <a:ext cx="1908197" cy="2152475"/>
      </dsp:txXfrm>
    </dsp:sp>
    <dsp:sp modelId="{991B5065-58B5-49DB-BC73-576B89CE9E70}">
      <dsp:nvSpPr>
        <dsp:cNvPr id="0" name=""/>
        <dsp:cNvSpPr/>
      </dsp:nvSpPr>
      <dsp:spPr>
        <a:xfrm rot="16200000">
          <a:off x="5319744" y="839629"/>
          <a:ext cx="3587457" cy="1908197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0" tIns="0" rIns="122907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Integrated commissioning can improve coordination and continuity of care.</a:t>
          </a:r>
        </a:p>
      </dsp:txBody>
      <dsp:txXfrm rot="5400000">
        <a:off x="6159374" y="717490"/>
        <a:ext cx="1908197" cy="2152475"/>
      </dsp:txXfrm>
    </dsp:sp>
    <dsp:sp modelId="{CF999588-F470-4AE1-8A96-C58C69A4255C}">
      <dsp:nvSpPr>
        <dsp:cNvPr id="0" name=""/>
        <dsp:cNvSpPr/>
      </dsp:nvSpPr>
      <dsp:spPr>
        <a:xfrm rot="16200000">
          <a:off x="7371056" y="839629"/>
          <a:ext cx="3587457" cy="1908197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0" tIns="0" rIns="122907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Leadership and change management are essential to support innovation adoption.</a:t>
          </a:r>
        </a:p>
      </dsp:txBody>
      <dsp:txXfrm rot="5400000">
        <a:off x="8210686" y="717490"/>
        <a:ext cx="1908197" cy="215247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DEDD05-6737-4578-9106-2E3C3664CA5F}">
      <dsp:nvSpPr>
        <dsp:cNvPr id="0" name=""/>
        <dsp:cNvSpPr/>
      </dsp:nvSpPr>
      <dsp:spPr>
        <a:xfrm>
          <a:off x="0" y="3080380"/>
          <a:ext cx="10194660" cy="5053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Further enhancement relies on integration, investment and involvement of users.</a:t>
          </a:r>
        </a:p>
      </dsp:txBody>
      <dsp:txXfrm>
        <a:off x="0" y="3080380"/>
        <a:ext cx="10194660" cy="505361"/>
      </dsp:txXfrm>
    </dsp:sp>
    <dsp:sp modelId="{EABECB7F-9931-4E08-9E5C-022C514E6411}">
      <dsp:nvSpPr>
        <dsp:cNvPr id="0" name=""/>
        <dsp:cNvSpPr/>
      </dsp:nvSpPr>
      <dsp:spPr>
        <a:xfrm rot="10800000">
          <a:off x="0" y="2310713"/>
          <a:ext cx="10194660" cy="77724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Technology has its opportunities but it has to be introduced in an ethical and an inclusive way.</a:t>
          </a:r>
        </a:p>
      </dsp:txBody>
      <dsp:txXfrm rot="10800000">
        <a:off x="0" y="2310713"/>
        <a:ext cx="10194660" cy="505031"/>
      </dsp:txXfrm>
    </dsp:sp>
    <dsp:sp modelId="{CC824A2B-C8DC-4CD1-90A7-5F8DA6B62679}">
      <dsp:nvSpPr>
        <dsp:cNvPr id="0" name=""/>
        <dsp:cNvSpPr/>
      </dsp:nvSpPr>
      <dsp:spPr>
        <a:xfrm rot="10800000">
          <a:off x="0" y="1541047"/>
          <a:ext cx="10194660" cy="77724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present care practices are very strong but there are issues of serious challenges that remain in practice.</a:t>
          </a:r>
        </a:p>
      </dsp:txBody>
      <dsp:txXfrm rot="10800000">
        <a:off x="0" y="1541047"/>
        <a:ext cx="10194660" cy="505031"/>
      </dsp:txXfrm>
    </dsp:sp>
    <dsp:sp modelId="{C8412A0D-F655-4BB4-AD22-5EC3F3D168C6}">
      <dsp:nvSpPr>
        <dsp:cNvPr id="0" name=""/>
        <dsp:cNvSpPr/>
      </dsp:nvSpPr>
      <dsp:spPr>
        <a:xfrm rot="10800000">
          <a:off x="0" y="771381"/>
          <a:ext cx="10194660" cy="77724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UK policy and legislation offer powerful structures of empowerment and wellbeing.</a:t>
          </a:r>
        </a:p>
      </dsp:txBody>
      <dsp:txXfrm rot="10800000">
        <a:off x="0" y="771381"/>
        <a:ext cx="10194660" cy="505031"/>
      </dsp:txXfrm>
    </dsp:sp>
    <dsp:sp modelId="{8F5509C9-D8E8-4C24-A24D-C720082A319D}">
      <dsp:nvSpPr>
        <dsp:cNvPr id="0" name=""/>
        <dsp:cNvSpPr/>
      </dsp:nvSpPr>
      <dsp:spPr>
        <a:xfrm rot="10800000">
          <a:off x="0" y="1714"/>
          <a:ext cx="10194660" cy="77724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Care needs of older people are multifaceted and they demand holistic and person-centred approaches.</a:t>
          </a:r>
        </a:p>
      </dsp:txBody>
      <dsp:txXfrm rot="10800000">
        <a:off x="0" y="1714"/>
        <a:ext cx="10194660" cy="505031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654DF4-356C-430B-BD12-D80725551CE0}">
      <dsp:nvSpPr>
        <dsp:cNvPr id="0" name=""/>
        <dsp:cNvSpPr/>
      </dsp:nvSpPr>
      <dsp:spPr>
        <a:xfrm>
          <a:off x="0" y="125333"/>
          <a:ext cx="11029615" cy="7698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Salahub, C., Austin, P.C., Bai, L., Ivers, N.M., Jones, A., Tadrous, M., Tran, J. and Lapointe-Shaw, L. (2025). Days at Home for Older Adults Receiving a Remote Monitoring Intervention Compared with Usual Home Care Recipients. </a:t>
          </a:r>
          <a:r>
            <a:rPr lang="en-US" sz="1400" i="1" kern="1200"/>
            <a:t>Journal of the American Medical Directors Association</a:t>
          </a:r>
          <a:r>
            <a:rPr lang="en-US" sz="1400" kern="1200"/>
            <a:t>, [online] 26(7), p.105611. doi:</a:t>
          </a:r>
          <a:r>
            <a:rPr lang="en-US" sz="1400" kern="1200">
              <a:hlinkClick xmlns:r="http://schemas.openxmlformats.org/officeDocument/2006/relationships" r:id="rId1"/>
            </a:rPr>
            <a:t>https://doi.org/10.1016/j.jamda.2025.105611</a:t>
          </a:r>
          <a:r>
            <a:rPr lang="en-US" sz="1400" kern="1200"/>
            <a:t>.</a:t>
          </a:r>
        </a:p>
      </dsp:txBody>
      <dsp:txXfrm>
        <a:off x="37581" y="162914"/>
        <a:ext cx="10954453" cy="694697"/>
      </dsp:txXfrm>
    </dsp:sp>
    <dsp:sp modelId="{34D7EFAC-86F7-4917-9EDB-972A1AF65EB9}">
      <dsp:nvSpPr>
        <dsp:cNvPr id="0" name=""/>
        <dsp:cNvSpPr/>
      </dsp:nvSpPr>
      <dsp:spPr>
        <a:xfrm>
          <a:off x="0" y="935513"/>
          <a:ext cx="11029615" cy="7698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Sofiat Makanjuola-Akinola (2021). </a:t>
          </a:r>
          <a:r>
            <a:rPr lang="en-US" sz="1400" i="1" kern="1200"/>
            <a:t>How can we ensure digital inclusion for older adults?</a:t>
          </a:r>
          <a:r>
            <a:rPr lang="en-US" sz="1400" kern="1200"/>
            <a:t> [online] World Economic Forum. Available at: </a:t>
          </a:r>
          <a:r>
            <a:rPr lang="en-US" sz="1400" kern="1200">
              <a:hlinkClick xmlns:r="http://schemas.openxmlformats.org/officeDocument/2006/relationships" r:id="rId2"/>
            </a:rPr>
            <a:t>https://www.weforum.org/stories/2021/10/how-can-we-ensure-digital-inclusion-for-older-adults/</a:t>
          </a:r>
          <a:r>
            <a:rPr lang="en-US" sz="1400" kern="1200"/>
            <a:t>.</a:t>
          </a:r>
        </a:p>
      </dsp:txBody>
      <dsp:txXfrm>
        <a:off x="37581" y="973094"/>
        <a:ext cx="10954453" cy="694697"/>
      </dsp:txXfrm>
    </dsp:sp>
    <dsp:sp modelId="{EB69DD09-E418-4FDF-8147-13002A0786B9}">
      <dsp:nvSpPr>
        <dsp:cNvPr id="0" name=""/>
        <dsp:cNvSpPr/>
      </dsp:nvSpPr>
      <dsp:spPr>
        <a:xfrm>
          <a:off x="0" y="1745693"/>
          <a:ext cx="11029615" cy="7698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Stevenson, E. and Mutebi, N. (2024). </a:t>
          </a:r>
          <a:r>
            <a:rPr lang="en-US" sz="1400" i="1" kern="1200"/>
            <a:t>Healthy Ageing and Care for Older Populations</a:t>
          </a:r>
          <a:r>
            <a:rPr lang="en-US" sz="1400" kern="1200"/>
            <a:t>. [online] UK Parliament. Available at: </a:t>
          </a:r>
          <a:r>
            <a:rPr lang="en-US" sz="1400" kern="1200">
              <a:hlinkClick xmlns:r="http://schemas.openxmlformats.org/officeDocument/2006/relationships" r:id="rId3"/>
            </a:rPr>
            <a:t>https://post.parliament.uk/healthy-ageing-and-care-for-older-populations/</a:t>
          </a:r>
          <a:r>
            <a:rPr lang="en-US" sz="1400" kern="1200"/>
            <a:t>.</a:t>
          </a:r>
        </a:p>
      </dsp:txBody>
      <dsp:txXfrm>
        <a:off x="37581" y="1783274"/>
        <a:ext cx="10954453" cy="694697"/>
      </dsp:txXfrm>
    </dsp:sp>
    <dsp:sp modelId="{61D61A54-F166-4647-B380-1460D1579E92}">
      <dsp:nvSpPr>
        <dsp:cNvPr id="0" name=""/>
        <dsp:cNvSpPr/>
      </dsp:nvSpPr>
      <dsp:spPr>
        <a:xfrm>
          <a:off x="0" y="2555873"/>
          <a:ext cx="11029615" cy="7698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van der Feltz-Cornelis, C., Attree, E., Heightman, M., Gabbay, M. and Allsopp, G. (2023). Integrated Care pathways: a New Approach for Integrated Care Systems. </a:t>
          </a:r>
          <a:r>
            <a:rPr lang="en-US" sz="1400" i="1" kern="1200"/>
            <a:t>The British Journal of General Practice</a:t>
          </a:r>
          <a:r>
            <a:rPr lang="en-US" sz="1400" kern="1200"/>
            <a:t>, 73(734), p.422. doi:</a:t>
          </a:r>
          <a:r>
            <a:rPr lang="en-US" sz="1400" kern="1200">
              <a:hlinkClick xmlns:r="http://schemas.openxmlformats.org/officeDocument/2006/relationships" r:id="rId4"/>
            </a:rPr>
            <a:t>https://doi.org/10.3399/bjgp23X734925</a:t>
          </a:r>
          <a:r>
            <a:rPr lang="en-US" sz="1400" kern="1200"/>
            <a:t>.</a:t>
          </a:r>
        </a:p>
      </dsp:txBody>
      <dsp:txXfrm>
        <a:off x="37581" y="2593454"/>
        <a:ext cx="10954453" cy="694697"/>
      </dsp:txXfrm>
    </dsp:sp>
    <dsp:sp modelId="{DC2FEF52-0DB6-48F3-A2AB-A8E4404B5654}">
      <dsp:nvSpPr>
        <dsp:cNvPr id="0" name=""/>
        <dsp:cNvSpPr/>
      </dsp:nvSpPr>
      <dsp:spPr>
        <a:xfrm>
          <a:off x="0" y="3366053"/>
          <a:ext cx="11029615" cy="7698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West, M. (2022). </a:t>
          </a:r>
          <a:r>
            <a:rPr lang="en-US" sz="1400" i="1" kern="1200"/>
            <a:t>Maslow’s hierarchy of needs pyramid: Uses and criticism</a:t>
          </a:r>
          <a:r>
            <a:rPr lang="en-US" sz="1400" kern="1200"/>
            <a:t>. [online] Medical News Today. Available at: </a:t>
          </a:r>
          <a:r>
            <a:rPr lang="en-US" sz="1400" kern="1200">
              <a:hlinkClick xmlns:r="http://schemas.openxmlformats.org/officeDocument/2006/relationships" r:id="rId5"/>
            </a:rPr>
            <a:t>https://www.medicalnewstoday.com/articles/maslows-hierarchy-of-needs</a:t>
          </a:r>
          <a:r>
            <a:rPr lang="en-US" sz="1400" kern="1200"/>
            <a:t>.</a:t>
          </a:r>
        </a:p>
      </dsp:txBody>
      <dsp:txXfrm>
        <a:off x="37581" y="3403634"/>
        <a:ext cx="10954453" cy="6946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VerticalCircleList">
  <dgm:title val=""/>
  <dgm:desc val=""/>
  <dgm:catLst>
    <dgm:cat type="list" pri="23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</dgm:varLst>
    <dgm:alg type="lin">
      <dgm:param type="linDir" val="fromT"/>
      <dgm:param type="fallback" val="2D"/>
    </dgm:alg>
    <dgm:shape xmlns:r="http://schemas.openxmlformats.org/officeDocument/2006/relationships" r:blip="">
      <dgm:adjLst/>
    </dgm:shape>
    <dgm:presOf/>
    <dgm:constrLst>
      <dgm:constr type="w" for="ch" forName="withChildren" refType="w"/>
      <dgm:constr type="h" for="ch" forName="withChildren" refType="w" fact="0.909"/>
      <dgm:constr type="w" for="ch" forName="noChildren" refType="w"/>
      <dgm:constr type="h" for="ch" forName="noChildren" refType="w" fact="0.164"/>
      <dgm:constr type="w" for="ch" forName="overlap" val="1"/>
      <dgm:constr type="h" for="ch" forName="overlap" refType="w" refFor="ch" refForName="withChildren" fact="-0.089"/>
      <dgm:constr type="primFontSz" for="des" forName="txLvl1" op="equ" val="65"/>
      <dgm:constr type="primFontSz" for="des" forName="txLvlOnly1" refType="primFontSz" refFor="des" refForName="txLvl1" op="equ"/>
      <dgm:constr type="primFontSz" for="des" forName="txLvl2" refType="primFontSz" refFor="des" refForName="txLvl1" op="equ" fact="0.78"/>
      <dgm:constr type="primFontSz" for="des" forName="txLvl3" refType="primFontSz" refFor="des" refForName="txLvl1" op="equ" fact="0.78"/>
      <dgm:constr type="userF" for="des" forName="lin" refType="primFontSz" refFor="des" refForName="txLvl2" op="equ"/>
    </dgm:constrLst>
    <dgm:forEach name="Name1" axis="ch" ptType="node">
      <dgm:choose name="Name2">
        <dgm:if name="Name3" axis="ch" ptType="node" func="cnt" op="gte" val="1">
          <dgm:layoutNode name="withChildren">
            <dgm:alg type="composite"/>
            <dgm:choose name="Name4">
              <dgm:if name="Name5" func="var" arg="dir" op="equ" val="norm">
                <dgm:constrLst>
                  <dgm:constr type="l" for="ch" forName="bigCircle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l" for="ch" forName="medCircle" refType="w" fact="0.043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 refType="ctrX" refFor="ch" refForName="medCircle"/>
                  <dgm:constr type="r" for="ch" forName="txLvl1" refType="w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 refType="ctrX" refFor="ch" refForName="medCircle"/>
                  <dgm:constr type="r" for="ch" forName="lin" refType="w"/>
                  <dgm:constr type="t" for="ch" forName="lin" refType="h" fact="0.222"/>
                  <dgm:constr type="h" for="ch" forName="lin" refType="h" fact="0.68"/>
                </dgm:constrLst>
              </dgm:if>
              <dgm:else name="Name6">
                <dgm:constrLst>
                  <dgm:constr type="r" for="ch" forName="bigCircle" refType="w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r" for="ch" forName="medCircle" refType="w" fact="0.957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/>
                  <dgm:constr type="r" for="ch" forName="txLvl1" refType="ctrX" refFor="ch" refForName="medCircle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/>
                  <dgm:constr type="r" for="ch" forName="lin" refType="ctrX" refFor="ch" refForName="medCircle"/>
                  <dgm:constr type="t" for="ch" forName="lin" refType="h" fact="0.222"/>
                  <dgm:constr type="h" for="ch" forName="lin" refType="h" fact="0.68"/>
                </dgm:constrLst>
              </dgm:else>
            </dgm:choose>
            <dgm:layoutNode name="big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med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1" styleLbl="revTx">
              <dgm:choose name="Name7">
                <dgm:if name="Name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lin">
              <dgm:choose name="Name10">
                <dgm:if name="Name11" func="var" arg="dir" op="equ" val="norm">
                  <dgm:alg type="lin">
                    <dgm:param type="linDir" val="fromT"/>
                    <dgm:param type="vertAlign" val="t"/>
                    <dgm:param type="nodeHorzAlign" val="l"/>
                  </dgm:alg>
                </dgm:if>
                <dgm:else name="Name12">
                  <dgm:alg type="lin">
                    <dgm:param type="linDir" val="fromT"/>
                    <dgm:param type="vertAlign" val="t"/>
                    <dgm:param type="nodeHorzAlign" val="r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>
                <dgm:constr type="userF"/>
                <dgm:constr type="primFontSz" for="ch" forName="txLvl2" refType="userF"/>
                <dgm:constr type="w" for="ch" forName="txLvl2" refType="w"/>
                <dgm:constr type="h" for="ch" forName="txLvl2" refType="primFontSz" refFor="ch" refForName="txLvl2" fact="0.39"/>
                <dgm:constr type="w" for="ch" forName="txLvl3" refType="w"/>
                <dgm:constr type="h" for="ch" forName="txLvl3" refType="primFontSz" refFor="ch" refForName="txLvl2" fact="0.39"/>
                <dgm:constr type="h" for="ch" forName="smCircle" refType="primFontSz" refFor="ch" refForName="txLvl2" fact="0.14"/>
                <dgm:constr type="h" for="ch" forName="indentDot1" refType="primFontSz" refFor="ch" refForName="txLvl2" fact="0.14"/>
                <dgm:constr type="h" for="ch" forName="indentDot2" refType="primFontSz" refFor="ch" refForName="txLvl2" fact="0.14"/>
                <dgm:constr type="h" for="ch" forName="indentDot3" refType="primFontSz" refFor="ch" refForName="txLvl2" fact="0.14"/>
                <dgm:constr type="w" for="ch" forName="indentDot1" refType="w"/>
                <dgm:constr type="w" for="ch" forName="indentDot2" refType="w"/>
                <dgm:constr type="w" for="ch" forName="indentDot3" refType="w"/>
                <dgm:constr type="userI" for="ch" forName="txLvl3" refType="primFontSz" refFor="ch" refForName="txLvl2" fact="0.14"/>
                <dgm:constr type="userI" for="ch" forName="indentDot1" refType="primFontSz" refFor="ch" refForName="txLvl2" fact="0.14"/>
                <dgm:constr type="userI" for="ch" forName="indentDot2" refType="primFontSz" refFor="ch" refForName="txLvl2" fact="0.14"/>
                <dgm:constr type="userI" for="ch" forName="indentDot3" refType="primFontSz" refFor="ch" refForName="txLvl2" fact="0.14"/>
              </dgm:constrLst>
              <dgm:ruleLst>
                <dgm:rule type="primFontSz" for="ch" forName="txLvl2" val="5" fact="NaN" max="NaN"/>
              </dgm:ruleLst>
              <dgm:forEach name="Name13" axis="ch" ptType="node">
                <dgm:layoutNode name="txLvl2" styleLbl="revTx">
                  <dgm:choose name="Name14">
                    <dgm:if name="Name15" func="var" arg="dir" op="equ" val="norm">
                      <dgm:alg type="tx">
                        <dgm:param type="parTxLTRAlign" val="l"/>
                        <dgm:param type="parTxRTLAlign" val="l"/>
                      </dgm:alg>
                    </dgm:if>
                    <dgm:else name="Name16">
                      <dgm:alg type="tx">
                        <dgm:param type="parTxLTRAlign" val="r"/>
                        <dgm:param type="parTxRTLAlign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self" ptType="node"/>
                  <dgm:constrLst>
                    <dgm:constr type="lMarg"/>
                    <dgm:constr type="rMarg"/>
                    <dgm:constr type="tMarg" refType="primFontSz" fact="0.1"/>
                    <dgm:constr type="bMarg" refType="primFontSz" fact="0.1"/>
                  </dgm:constrLst>
                  <dgm:ruleLst>
                    <dgm:rule type="h" val="INF" fact="NaN" max="NaN"/>
                  </dgm:ruleLst>
                </dgm:layoutNode>
                <dgm:forEach name="Name17" axis="ch" ptType="node" cnt="1">
                  <dgm:layoutNode name="indentDot1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hoose name="Name18">
                      <dgm:if name="Name19" func="var" arg="dir" op="equ" val="norm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l" for="ch" forName="smCircle1" refType="r" refFor="ch" refForName="gap1"/>
                        </dgm:constrLst>
                      </dgm:if>
                      <dgm:else name="Name20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r" for="ch" forName="smCircle1" refType="l" refFor="ch" refForName="gap1"/>
                        </dgm:constrLst>
                      </dgm:else>
                    </dgm:choose>
                    <dgm:layoutNode name="gap1">
                      <dgm:alg type="sp"/>
                      <dgm:shape xmlns:r="http://schemas.openxmlformats.org/officeDocument/2006/relationships" type="rect" r:blip="" hideGeom="1">
                        <dgm:adjLst/>
                      </dgm:shape>
                      <dgm:presOf/>
                    </dgm:layoutNode>
                    <dgm:layoutNode name="smCircle1" styleLbl="vennNode1">
                      <dgm:alg type="sp"/>
                      <dgm:shape xmlns:r="http://schemas.openxmlformats.org/officeDocument/2006/relationships" type="ellipse" r:blip="">
                        <dgm:adjLst/>
                      </dgm:shape>
                      <dgm:presOf/>
                      <dgm:constrLst>
                        <dgm:constr type="w" refType="h"/>
                      </dgm:constrLst>
                    </dgm:layoutNode>
                  </dgm:layoutNode>
                </dgm:forEach>
                <dgm:forEach name="Name21" axis="ch" ptType="node">
                  <dgm:layoutNode name="txLvl3" styleLbl="revTx">
                    <dgm:varLst>
                      <dgm:bulletEnabled val="1"/>
                    </dgm:varLst>
                    <dgm:choose name="Name22">
                      <dgm:if name="Name23" func="var" arg="dir" op="equ" val="norm">
                        <dgm:alg type="tx">
                          <dgm:param type="parTxLTRAlign" val="l"/>
                          <dgm:param type="parTxRTLAlign" val="l"/>
                          <dgm:param type="shpTxLTRAlignCh" val="l"/>
                          <dgm:param type="shpTxRTLAlignCh" val="l"/>
                        </dgm:alg>
                      </dgm:if>
                      <dgm:else name="Name24">
                        <dgm:alg type="tx">
                          <dgm:param type="parTxLTRAlign" val="r"/>
                          <dgm:param type="parTxRTLAlign" val="r"/>
                          <dgm:param type="shpTxLTRAlignCh" val="r"/>
                          <dgm:param type="shpTxRTLAlignCh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"/>
                    <dgm:choose name="Name25">
                      <dgm:if name="Name26" func="var" arg="dir" op="equ" val="norm">
                        <dgm:constrLst>
                          <dgm:constr type="userI"/>
                          <dgm:constr type="lMarg" refType="userI" fact="8.504"/>
                          <dgm:constr type="rMarg"/>
                          <dgm:constr type="tMarg" refType="primFontSz" fact="0.1"/>
                          <dgm:constr type="bMarg" refType="primFontSz" fact="0.1"/>
                        </dgm:constrLst>
                      </dgm:if>
                      <dgm:else name="Name27">
                        <dgm:constrLst>
                          <dgm:constr type="userI"/>
                          <dgm:constr type="lMarg"/>
                          <dgm:constr type="rMarg" refType="userI" fact="8.504"/>
                          <dgm:constr type="tMarg" refType="primFontSz" fact="0.1"/>
                          <dgm:constr type="bMarg" refType="primFontSz" fact="0.1"/>
                        </dgm:constrLst>
                      </dgm:else>
                    </dgm:choose>
                    <dgm:ruleLst>
                      <dgm:rule type="h" val="INF" fact="NaN" max="NaN"/>
                    </dgm:ruleLst>
                  </dgm:layoutNode>
                  <dgm:forEach name="Name28" axis="followSib" ptType="sibTrans" cnt="1">
                    <dgm:layoutNode name="indentDot2">
                      <dgm:alg type="composite"/>
                      <dgm:shape xmlns:r="http://schemas.openxmlformats.org/officeDocument/2006/relationships" r:blip="">
                        <dgm:adjLst/>
                      </dgm:shape>
                      <dgm:presOf/>
                      <dgm:choose name="Name29">
                        <dgm:if name="Name30" func="var" arg="dir" op="equ" val="norm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l" for="ch" forName="smCircle2" refType="r" refFor="ch" refForName="gap2"/>
                          </dgm:constrLst>
                        </dgm:if>
                        <dgm:else name="Name31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r" for="ch" forName="smCircle2" refType="l" refFor="ch" refForName="gap2"/>
                          </dgm:constrLst>
                        </dgm:else>
                      </dgm:choose>
                      <dgm:layoutNode name="gap2">
                        <dgm:alg type="sp"/>
                        <dgm:shape xmlns:r="http://schemas.openxmlformats.org/officeDocument/2006/relationships" type="rect" r:blip="" hideGeom="1">
                          <dgm:adjLst/>
                        </dgm:shape>
                        <dgm:presOf/>
                      </dgm:layoutNode>
                      <dgm:layoutNode name="smCircle2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layoutNode>
                  </dgm:forEach>
                </dgm:forEach>
                <dgm:choose name="Name32">
                  <dgm:if name="Name33" axis="ch" ptType="node" func="cnt" op="gte" val="1">
                    <dgm:forEach name="Name34" axis="followSib" ptType="sibTrans" cnt="1">
                      <dgm:layoutNode name="indentDot3">
                        <dgm:alg type="composite"/>
                        <dgm:shape xmlns:r="http://schemas.openxmlformats.org/officeDocument/2006/relationships" r:blip="">
                          <dgm:adjLst/>
                        </dgm:shape>
                        <dgm:presOf/>
                        <dgm:choose name="Name35">
                          <dgm:if name="Name36" func="var" arg="dir" op="equ" val="norm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l" for="ch" forName="smCircle3" refType="r" refFor="ch" refForName="gap3"/>
                            </dgm:constrLst>
                          </dgm:if>
                          <dgm:else name="Name37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r" for="ch" forName="smCircle3" refType="l" refFor="ch" refForName="gap3"/>
                            </dgm:constrLst>
                          </dgm:else>
                        </dgm:choose>
                        <dgm:layoutNode name="gap3">
                          <dgm:alg type="sp"/>
                          <dgm:shape xmlns:r="http://schemas.openxmlformats.org/officeDocument/2006/relationships" type="rect" r:blip="" hideGeom="1">
                            <dgm:adjLst/>
                          </dgm:shape>
                          <dgm:presOf/>
                        </dgm:layoutNode>
                        <dgm:layoutNode name="smCircle3" styleLbl="vennNode1">
                          <dgm:alg type="sp"/>
                          <dgm:shape xmlns:r="http://schemas.openxmlformats.org/officeDocument/2006/relationships" type="ellipse" r:blip="">
                            <dgm:adjLst/>
                          </dgm:shape>
                          <dgm:presOf/>
                          <dgm:constrLst>
                            <dgm:constr type="w" refType="h"/>
                          </dgm:constrLst>
                        </dgm:layoutNode>
                      </dgm:layoutNode>
                    </dgm:forEach>
                  </dgm:if>
                  <dgm:else name="Name38">
                    <dgm:forEach name="Name39" axis="followSib" ptType="sibTrans" cnt="1">
                      <dgm:layoutNode name="smCircle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forEach>
                  </dgm:else>
                </dgm:choose>
              </dgm:forEach>
            </dgm:layoutNode>
          </dgm:layoutNode>
          <dgm:choose name="Name40">
            <dgm:if name="Name41" axis="followSib ch" ptType="node node" cnt="1 0" func="cnt" op="gte" val="1">
              <dgm:layoutNode name="overlap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if>
            <dgm:else name="Name42"/>
          </dgm:choose>
        </dgm:if>
        <dgm:else name="Name43">
          <dgm:layoutNode name="noChildren">
            <dgm:alg type="composite"/>
            <dgm:choose name="Name44">
              <dgm:if name="Name45" func="var" arg="dir" op="equ" val="norm">
                <dgm:constrLst>
                  <dgm:constr type="l" for="ch" forName="gap"/>
                  <dgm:constr type="w" for="ch" forName="gap" refType="w" fact="0.043"/>
                  <dgm:constr type="h" for="ch" forName="gap" refType="h"/>
                  <dgm:constr type="t" for="ch" forName="gap"/>
                  <dgm:constr type="l" for="ch" forName="medCircle2" refType="r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 refType="ctrX" refFor="ch" refForName="medCircle2"/>
                  <dgm:constr type="r" for="ch" forName="txLvlOnly1" refType="w"/>
                  <dgm:constr type="h" for="ch" forName="txLvlOnly1" refType="h"/>
                  <dgm:constr type="t" for="ch" forName="txLvlOnly1"/>
                </dgm:constrLst>
              </dgm:if>
              <dgm:else name="Name46">
                <dgm:constrLst>
                  <dgm:constr type="r" for="ch" forName="gap" refType="w"/>
                  <dgm:constr type="w" for="ch" forName="gap" refType="w" fact="0.043"/>
                  <dgm:constr type="h" for="ch" forName="gap" refType="h"/>
                  <dgm:constr type="t" for="ch" forName="gap"/>
                  <dgm:constr type="r" for="ch" forName="medCircle2" refType="l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/>
                  <dgm:constr type="r" for="ch" forName="txLvlOnly1" refType="ctrX" refFor="ch" refForName="medCircle2"/>
                  <dgm:constr type="h" for="ch" forName="txLvlOnly1" refType="h"/>
                  <dgm:constr type="t" for="ch" forName="txLvlOnly1"/>
                </dgm:constrLst>
              </dgm:else>
            </dgm:choose>
            <dgm:layoutNode name="g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medCircle2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Only1" styleLbl="revTx">
              <dgm:choose name="Name47">
                <dgm:if name="Name4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4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58E0D6-FF5D-4C5F-978E-6014C6F6BC3C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C2D79C-B0EA-4355-A081-C406B8EC4C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295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6360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22175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08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2721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2770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0194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973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4381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0400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0058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2144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3828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0184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5750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4000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5296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35691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6538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847103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2D79C-B0EA-4355-A081-C406B8EC4C91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0948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0CC96AF0-36F1-48DE-B646-E55B04B460E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943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96AF0-36F1-48DE-B646-E55B04B460E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121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0CC96AF0-36F1-48DE-B646-E55B04B460E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1757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96AF0-36F1-48DE-B646-E55B04B460E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67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96AF0-36F1-48DE-B646-E55B04B460E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872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96AF0-36F1-48DE-B646-E55B04B460E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105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96AF0-36F1-48DE-B646-E55B04B460E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637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0CC96AF0-36F1-48DE-B646-E55B04B460E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8922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96AF0-36F1-48DE-B646-E55B04B460E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492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96AF0-36F1-48DE-B646-E55B04B460E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920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0CC96AF0-36F1-48DE-B646-E55B04B460E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653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0CC96AF0-36F1-48DE-B646-E55B04B460EB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D4B88B8-0462-42AD-BF04-88B34911814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410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Data" Target="../diagrams/data2.xml"/><Relationship Id="rId11" Type="http://schemas.openxmlformats.org/officeDocument/2006/relationships/image" Target="../media/image3.png"/><Relationship Id="rId5" Type="http://schemas.openxmlformats.org/officeDocument/2006/relationships/image" Target="../media/image4.png"/><Relationship Id="rId10" Type="http://schemas.microsoft.com/office/2007/relationships/diagramDrawing" Target="../diagrams/drawing2.xml"/><Relationship Id="rId4" Type="http://schemas.openxmlformats.org/officeDocument/2006/relationships/notesSlide" Target="../notesSlides/notesSlide3.xml"/><Relationship Id="rId9" Type="http://schemas.openxmlformats.org/officeDocument/2006/relationships/diagramColors" Target="../diagrams/colors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Data" Target="../diagrams/data4.xml"/><Relationship Id="rId11" Type="http://schemas.openxmlformats.org/officeDocument/2006/relationships/image" Target="../media/image3.png"/><Relationship Id="rId5" Type="http://schemas.openxmlformats.org/officeDocument/2006/relationships/image" Target="../media/image5.png"/><Relationship Id="rId10" Type="http://schemas.microsoft.com/office/2007/relationships/diagramDrawing" Target="../diagrams/drawing4.xml"/><Relationship Id="rId4" Type="http://schemas.openxmlformats.org/officeDocument/2006/relationships/notesSlide" Target="../notesSlides/notesSlide5.xml"/><Relationship Id="rId9" Type="http://schemas.openxmlformats.org/officeDocument/2006/relationships/diagramColors" Target="../diagrams/colors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6.xml"/><Relationship Id="rId9" Type="http://schemas.microsoft.com/office/2007/relationships/diagramDrawing" Target="../diagrams/drawing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8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8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Data" Target="../diagrams/data8.xml"/><Relationship Id="rId11" Type="http://schemas.openxmlformats.org/officeDocument/2006/relationships/image" Target="../media/image3.png"/><Relationship Id="rId5" Type="http://schemas.openxmlformats.org/officeDocument/2006/relationships/image" Target="../media/image16.png"/><Relationship Id="rId10" Type="http://schemas.microsoft.com/office/2007/relationships/diagramDrawing" Target="../diagrams/drawing8.xml"/><Relationship Id="rId4" Type="http://schemas.openxmlformats.org/officeDocument/2006/relationships/notesSlide" Target="../notesSlides/notesSlide9.xml"/><Relationship Id="rId9" Type="http://schemas.openxmlformats.org/officeDocument/2006/relationships/diagramColors" Target="../diagrams/colors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0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1.xml"/><Relationship Id="rId9" Type="http://schemas.microsoft.com/office/2007/relationships/diagramDrawing" Target="../diagrams/drawing10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2.xml"/><Relationship Id="rId9" Type="http://schemas.microsoft.com/office/2007/relationships/diagramDrawing" Target="../diagrams/drawing1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Layout" Target="../diagrams/layout12.xml"/><Relationship Id="rId5" Type="http://schemas.openxmlformats.org/officeDocument/2006/relationships/diagramData" Target="../diagrams/data12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3.xml"/><Relationship Id="rId9" Type="http://schemas.microsoft.com/office/2007/relationships/diagramDrawing" Target="../diagrams/drawing1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3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Layout" Target="../diagrams/layout13.xml"/><Relationship Id="rId5" Type="http://schemas.openxmlformats.org/officeDocument/2006/relationships/diagramData" Target="../diagrams/data13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4.xml"/><Relationship Id="rId9" Type="http://schemas.microsoft.com/office/2007/relationships/diagramDrawing" Target="../diagrams/drawing13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4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Layout" Target="../diagrams/layout14.xml"/><Relationship Id="rId5" Type="http://schemas.openxmlformats.org/officeDocument/2006/relationships/diagramData" Target="../diagrams/data14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5.xml"/><Relationship Id="rId9" Type="http://schemas.microsoft.com/office/2007/relationships/diagramDrawing" Target="../diagrams/drawing1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5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Layout" Target="../diagrams/layout15.xml"/><Relationship Id="rId5" Type="http://schemas.openxmlformats.org/officeDocument/2006/relationships/diagramData" Target="../diagrams/data15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6.xml"/><Relationship Id="rId9" Type="http://schemas.microsoft.com/office/2007/relationships/diagramDrawing" Target="../diagrams/drawing15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6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Layout" Target="../diagrams/layout16.xml"/><Relationship Id="rId5" Type="http://schemas.openxmlformats.org/officeDocument/2006/relationships/diagramData" Target="../diagrams/data16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7.xml"/><Relationship Id="rId9" Type="http://schemas.microsoft.com/office/2007/relationships/diagramDrawing" Target="../diagrams/drawing1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healthcare12212105" TargetMode="External"/><Relationship Id="rId7" Type="http://schemas.openxmlformats.org/officeDocument/2006/relationships/hyperlink" Target="https://www.legislation.gov.uk/ukpga/2010/15/contents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01924788.2021.1970892" TargetMode="External"/><Relationship Id="rId5" Type="http://schemas.openxmlformats.org/officeDocument/2006/relationships/hyperlink" Target="https://pru.hssc.ac.uk/assets/uploads/files/commissioning-for-integrated-service-delivery-at-place-initial-report-final-2.pdf" TargetMode="External"/><Relationship Id="rId4" Type="http://schemas.openxmlformats.org/officeDocument/2006/relationships/hyperlink" Target="https://doi.org/10.1016/j.healthpol.2023.104814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id/ukpga/2014/23" TargetMode="External"/><Relationship Id="rId7" Type="http://schemas.openxmlformats.org/officeDocument/2006/relationships/hyperlink" Target="https://www.ons.gov.uk/peoplepopulationandcommunity/birthsdeathsandmarriages/ageing/articles/voicesofourageingpopulation/livinglongerlives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a.nih.gov/health/aging-place/aging-place-growing-older-home" TargetMode="External"/><Relationship Id="rId5" Type="http://schemas.openxmlformats.org/officeDocument/2006/relationships/hyperlink" Target="https://doi.org/10.1108/14769011111176707" TargetMode="External"/><Relationship Id="rId4" Type="http://schemas.openxmlformats.org/officeDocument/2006/relationships/hyperlink" Target="https://doi.org/10.1111/opn.12428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C5F4D4F0-3295-486A-8BEF-DC288645BD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EB4E2B5E-BDFA-45FB-B388-F7D4AAEB6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446F8842-021D-4754-B531-2E441E97BF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0920E1B7-7EFB-4426-BB4D-7B077C2B2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3087" name="Rectangle 3086">
            <a:extLst>
              <a:ext uri="{FF2B5EF4-FFF2-40B4-BE49-F238E27FC236}">
                <a16:creationId xmlns:a16="http://schemas.microsoft.com/office/drawing/2014/main" id="{F6C1BA61-A92A-45B9-A4B8-D4ADB552E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"/>
            <a:ext cx="12192000" cy="63093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9" name="Rectangle 3088">
            <a:extLst>
              <a:ext uri="{FF2B5EF4-FFF2-40B4-BE49-F238E27FC236}">
                <a16:creationId xmlns:a16="http://schemas.microsoft.com/office/drawing/2014/main" id="{915CCF50-B38D-42DE-9387-1A2CD3CF0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614407"/>
            <a:ext cx="7507794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9617B-4EB1-4345-97A6-F509A33149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01850" y="702156"/>
            <a:ext cx="7208958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>
                <a:solidFill>
                  <a:schemeClr val="bg1"/>
                </a:solidFill>
              </a:rPr>
              <a:t>Evaluating the Care, Empowerment and Support Needs of Older People in the UK</a:t>
            </a:r>
          </a:p>
        </p:txBody>
      </p:sp>
      <p:pic>
        <p:nvPicPr>
          <p:cNvPr id="3074" name="Picture 2" descr="National Plans for Healthy Aging | AARP ...">
            <a:extLst>
              <a:ext uri="{FF2B5EF4-FFF2-40B4-BE49-F238E27FC236}">
                <a16:creationId xmlns:a16="http://schemas.microsoft.com/office/drawing/2014/main" id="{6E29D0E4-9EB6-D0F2-912E-8E8677FD06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5870" y="1045770"/>
            <a:ext cx="3032063" cy="201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91" name="Rectangle 3090">
            <a:extLst>
              <a:ext uri="{FF2B5EF4-FFF2-40B4-BE49-F238E27FC236}">
                <a16:creationId xmlns:a16="http://schemas.microsoft.com/office/drawing/2014/main" id="{5BC42221-D75A-44ED-95DA-B41C8C9DD2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391" y="641102"/>
            <a:ext cx="3695019" cy="2827037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Two people holding each other's hands">
            <a:extLst>
              <a:ext uri="{FF2B5EF4-FFF2-40B4-BE49-F238E27FC236}">
                <a16:creationId xmlns:a16="http://schemas.microsoft.com/office/drawing/2014/main" id="{E63EDB27-3F9F-5FDF-9604-A5BBBCE9B0F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7664" b="8067"/>
          <a:stretch>
            <a:fillRect/>
          </a:stretch>
        </p:blipFill>
        <p:spPr>
          <a:xfrm>
            <a:off x="785870" y="4121617"/>
            <a:ext cx="3032063" cy="1705522"/>
          </a:xfrm>
          <a:prstGeom prst="rect">
            <a:avLst/>
          </a:prstGeom>
        </p:spPr>
      </p:pic>
      <p:sp>
        <p:nvSpPr>
          <p:cNvPr id="3093" name="Rectangle 3092">
            <a:extLst>
              <a:ext uri="{FF2B5EF4-FFF2-40B4-BE49-F238E27FC236}">
                <a16:creationId xmlns:a16="http://schemas.microsoft.com/office/drawing/2014/main" id="{E8D83466-AA57-47F9-8F15-695073690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134" y="3557674"/>
            <a:ext cx="3695019" cy="2827037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816C415-AEEA-456B-9CA8-7EC1F895BE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01849" y="2180496"/>
            <a:ext cx="7208957" cy="404568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</a:rPr>
              <a:t>Module: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</a:rPr>
              <a:t> BMHP6027 – Empowering the Older Person</a:t>
            </a:r>
          </a:p>
          <a:p>
            <a:pPr marL="0" marR="0" lvl="0" indent="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</a:rPr>
              <a:t>Assessment: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</a:rPr>
              <a:t> Component 1 – Individual Presentation</a:t>
            </a:r>
          </a:p>
          <a:p>
            <a:pPr marL="0" marR="0" lvl="0" indent="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</a:rPr>
              <a:t>Student Name: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</a:rPr>
              <a:t> </a:t>
            </a:r>
            <a:r>
              <a:rPr lang="en-GB" altLang="en-US">
                <a:solidFill>
                  <a:schemeClr val="tx2"/>
                </a:solidFill>
              </a:rPr>
              <a:t>Sameena iqbal</a:t>
            </a:r>
            <a:endParaRPr kumimoji="0" lang="en-US" altLang="en-US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</a:endParaRPr>
          </a:p>
          <a:p>
            <a:pPr marL="0" marR="0" lvl="0" indent="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</a:rPr>
              <a:t>Student Number: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</a:rPr>
              <a:t> </a:t>
            </a:r>
            <a:r>
              <a:rPr lang="en-GB" altLang="en-US">
                <a:solidFill>
                  <a:schemeClr val="tx2"/>
                </a:solidFill>
              </a:rPr>
              <a:t>2315950</a:t>
            </a:r>
            <a:endParaRPr kumimoji="0" lang="en-US" altLang="en-US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</a:endParaRPr>
          </a:p>
          <a:p>
            <a:pPr marL="0" marR="0" lvl="0" indent="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</a:rPr>
              <a:t>Institution: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</a:rPr>
              <a:t> University of Wales Trinity Saint David</a:t>
            </a:r>
          </a:p>
          <a:p>
            <a:pPr marL="0" marR="0" lvl="0" indent="0" fontAlgn="base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</a:rPr>
              <a:t>Date: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</a:rPr>
              <a:t> 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92DCE15D-4F74-F315-6257-D4CE5365E1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7269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386"/>
    </mc:Choice>
    <mc:Fallback>
      <p:transition spd="slow" advTm="193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4F99C-A791-41F3-8F05-E7D4E16AB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EFF"/>
                </a:solidFill>
              </a:rPr>
              <a:t>Introduction: Understanding Ageing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0B18DC90-F88D-E99E-7CC3-A6682BF183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467417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87E76D2D-AAC8-AB29-6C59-A14C2ACCA6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85825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809"/>
    </mc:Choice>
    <mc:Fallback>
      <p:transition spd="slow" advTm="568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ADD25B-0A33-4EF2-90F4-431392693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06"/>
            <a:ext cx="12192000" cy="624359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4DB6F31-1B9E-4237-84A3-0825BFDF4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370747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B1644A-0C9B-413D-9B8B-9F79846B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6"/>
            <a:ext cx="3409783" cy="1013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 b="1"/>
              <a:t>The Ageing Population in the UK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34F267-5644-4FE4-0340-CF4D299AA9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1522" y="1524818"/>
            <a:ext cx="6489819" cy="3828993"/>
          </a:xfrm>
          <a:prstGeom prst="rect">
            <a:avLst/>
          </a:prstGeom>
        </p:spPr>
      </p:pic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18BE9677-C5CC-E300-BFC9-6FEBAD06D6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4777067"/>
              </p:ext>
            </p:extLst>
          </p:nvPr>
        </p:nvGraphicFramePr>
        <p:xfrm>
          <a:off x="601255" y="1964168"/>
          <a:ext cx="3409782" cy="40365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CE8AD8D5-4554-DADD-74CD-E2CBFF481D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66300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142"/>
    </mc:Choice>
    <mc:Fallback>
      <p:transition spd="slow" advTm="551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DC969F4-277E-4F95-9ABB-0421358B0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B59084-E86D-4ADE-9B1B-56F1C8DDF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US" sz="2600" b="1">
                <a:solidFill>
                  <a:schemeClr val="accent1"/>
                </a:solidFill>
              </a:rPr>
              <a:t>Care, Empowerment and Support Needs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BB62B70-0FFB-4EBC-A23C-3EE215C71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F448DF1-A468-4624-99E7-933CC6207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F7DD6E9-9BF0-44B2-A5B9-1CE2477A4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E2BD0E-96C7-4908-AD02-AD9AC69C9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676AC0D3-12E9-4B95-045A-5835C1752E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2014693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3768E5DD-7E3A-2807-A001-3481485349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956696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0201"/>
    </mc:Choice>
    <mc:Fallback>
      <p:transition spd="slow" advTm="502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792EB-3D39-42BE-8AC2-79DBBF1DC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US" b="1"/>
              <a:t>Theories of Ageing and Care Practice</a:t>
            </a:r>
          </a:p>
        </p:txBody>
      </p:sp>
      <p:sp>
        <p:nvSpPr>
          <p:cNvPr id="1031" name="Rectangle 1030">
            <a:extLst>
              <a:ext uri="{FF2B5EF4-FFF2-40B4-BE49-F238E27FC236}">
                <a16:creationId xmlns:a16="http://schemas.microsoft.com/office/drawing/2014/main" id="{6F306C00-E0A9-4E79-AF25-3D295CA90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The Activity Theory of Ageing and Modern Practice - NAPA Activities">
            <a:extLst>
              <a:ext uri="{FF2B5EF4-FFF2-40B4-BE49-F238E27FC236}">
                <a16:creationId xmlns:a16="http://schemas.microsoft.com/office/drawing/2014/main" id="{E77558F7-9B7C-AA6C-7100-14AFA9EFF5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00090" y="2361056"/>
            <a:ext cx="3676795" cy="3649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9AFECE15-78A6-CCA0-8ADE-4AB3077CF8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4184663"/>
              </p:ext>
            </p:extLst>
          </p:nvPr>
        </p:nvGraphicFramePr>
        <p:xfrm>
          <a:off x="6335805" y="2180496"/>
          <a:ext cx="5275001" cy="4045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17B6554C-156C-2ABB-A4E1-9251795C3C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00398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090"/>
    </mc:Choice>
    <mc:Fallback>
      <p:transition spd="slow" advTm="590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500322B-348A-447E-9EDE-F62BE0214B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7D7F2CD-61BA-44D4-9EFE-BDB6251B90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84446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A4D29FE-82EE-4B13-9579-D7C4C6A57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84446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E572923-ACB2-4D27-B761-C743032DB9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80889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F3C7A1-4684-42A0-A44C-02A8481B8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4757866"/>
            <a:ext cx="11309338" cy="1656683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72911C-1410-42CE-9EEE-E061E56B5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4845617"/>
            <a:ext cx="11029616" cy="1013800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EFF"/>
                </a:solidFill>
              </a:rPr>
              <a:t>UK Policy and Legislative Framework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8443DE01-0853-A0D2-9F34-DFA26AC43D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1609803"/>
              </p:ext>
            </p:extLst>
          </p:nvPr>
        </p:nvGraphicFramePr>
        <p:xfrm>
          <a:off x="581025" y="728488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D70A29FD-71EE-D96F-992A-AB3AAC8289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85328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749"/>
    </mc:Choice>
    <mc:Fallback>
      <p:transition spd="slow" advTm="857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DC969F4-277E-4F95-9ABB-0421358B0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90034-0628-44A0-B248-885B625C2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US" b="1">
                <a:solidFill>
                  <a:schemeClr val="accent1"/>
                </a:solidFill>
              </a:rPr>
              <a:t>Overview of Current Care Provisions in the UK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BB62B70-0FFB-4EBC-A23C-3EE215C71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F448DF1-A468-4624-99E7-933CC6207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F7DD6E9-9BF0-44B2-A5B9-1CE2477A4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E2BD0E-96C7-4908-AD02-AD9AC69C9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79F10E54-7132-893E-36D5-5D42BB8DD1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3464464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16DFE39B-3F5C-879F-CB74-ACFD5D7BD4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054411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0531"/>
    </mc:Choice>
    <mc:Fallback>
      <p:transition spd="slow" advTm="505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ACBAD-8357-4434-8925-A51299F07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500" b="1"/>
              <a:t>Critical Evaluation of Domiciliary Care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28B22E89-3404-1930-007F-D80815629A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9857174"/>
              </p:ext>
            </p:extLst>
          </p:nvPr>
        </p:nvGraphicFramePr>
        <p:xfrm>
          <a:off x="712763" y="2493206"/>
          <a:ext cx="10898045" cy="35874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387B3AEF-1421-8944-7086-F9FBF30A9F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61061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451"/>
    </mc:Choice>
    <mc:Fallback>
      <p:transition spd="slow" advTm="704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FA2E1-1D04-48A1-902E-FD4E95BF8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US" b="1"/>
              <a:t>Critical Evaluation of Residential and Nursing Care</a:t>
            </a:r>
          </a:p>
        </p:txBody>
      </p:sp>
      <p:sp>
        <p:nvSpPr>
          <p:cNvPr id="2071" name="Rectangle 2070">
            <a:extLst>
              <a:ext uri="{FF2B5EF4-FFF2-40B4-BE49-F238E27FC236}">
                <a16:creationId xmlns:a16="http://schemas.microsoft.com/office/drawing/2014/main" id="{E83CCD68-169B-401E-9352-6930D4A6E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2180496"/>
            <a:ext cx="3703320" cy="4045683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mproving the quality of care in nursing home organizations with urgent  quality issues: design and effectiveness of a Dutch government-funded  support programme | BMC Health Services Research | Springer Nature Link">
            <a:extLst>
              <a:ext uri="{FF2B5EF4-FFF2-40B4-BE49-F238E27FC236}">
                <a16:creationId xmlns:a16="http://schemas.microsoft.com/office/drawing/2014/main" id="{5FDA8918-E696-5BA2-E7E0-E7FA3EB63A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7225" y="2533078"/>
            <a:ext cx="3305175" cy="3305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AE5C0BE7-AA46-D3D4-46AA-7839C9AD89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5765349"/>
              </p:ext>
            </p:extLst>
          </p:nvPr>
        </p:nvGraphicFramePr>
        <p:xfrm>
          <a:off x="4505325" y="2180496"/>
          <a:ext cx="7105481" cy="4045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0B78E1CE-45C3-CD5C-C909-F422A9D7C3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83420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057"/>
    </mc:Choice>
    <mc:Fallback>
      <p:transition spd="slow" advTm="530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8C7BB-9D24-468E-9E78-41DCE9F38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3500" b="1"/>
              <a:t>Technological Innovations Supporting Older People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4F5B77F2-C44A-4F39-2F2F-0A664EE2D2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8681800"/>
              </p:ext>
            </p:extLst>
          </p:nvPr>
        </p:nvGraphicFramePr>
        <p:xfrm>
          <a:off x="711352" y="2733751"/>
          <a:ext cx="11220957" cy="25717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E9C459F-EE32-F891-B322-8DEC15C3A8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47488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604"/>
    </mc:Choice>
    <mc:Fallback>
      <p:transition spd="slow" advTm="716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DC969F4-277E-4F95-9ABB-0421358B0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504822-59B7-4512-919B-F46C07CA3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US" b="1">
                <a:solidFill>
                  <a:schemeClr val="accent1"/>
                </a:solidFill>
              </a:rPr>
              <a:t>Limitations and Ethical Challenges of Technology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BB62B70-0FFB-4EBC-A23C-3EE215C71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F448DF1-A468-4624-99E7-933CC6207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F7DD6E9-9BF0-44B2-A5B9-1CE2477A4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E2BD0E-96C7-4908-AD02-AD9AC69C9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28DA1C0B-87D1-70E3-9C0D-2983CEDDFA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0903753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DC78C48-6A2B-9D15-6374-2D2F65A7B9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299761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8241"/>
    </mc:Choice>
    <mc:Fallback>
      <p:transition spd="slow" advTm="582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C2FAB-51C7-42AE-A596-D6E82D5A4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EFF"/>
                </a:solidFill>
              </a:rPr>
              <a:t>Case Study: Integrated Community Support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34B91DF5-28E3-4A8F-FBBD-6C400496C2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7330154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CC51049-5BC8-8008-6725-6BB997A7EA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42472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927"/>
    </mc:Choice>
    <mc:Fallback>
      <p:transition spd="slow" advTm="669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1AD7338-F431-414C-9BF5-A00968303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020EAD-6437-43B0-880C-EF8F450DF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34" y="4999383"/>
            <a:ext cx="11293599" cy="952428"/>
          </a:xfrm>
        </p:spPr>
        <p:txBody>
          <a:bodyPr anchor="ctr">
            <a:normAutofit/>
          </a:bodyPr>
          <a:lstStyle/>
          <a:p>
            <a:r>
              <a:rPr lang="en-US" b="1">
                <a:solidFill>
                  <a:schemeClr val="accent1"/>
                </a:solidFill>
              </a:rPr>
              <a:t>Recommendations for Improving Care Provision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5FD795-004A-4D86-AC25-F811343C4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1"/>
            <a:ext cx="11298933" cy="437703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C51D369-903F-4D7A-865D-AA7A3A645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57326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82ADC57-8AED-45E2-A78B-E4065DC16F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6057326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95FB3B6-0E62-424C-9363-D78976236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6053769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13BD6A15-A636-7AFC-92F2-7A73AA448C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2854224"/>
              </p:ext>
            </p:extLst>
          </p:nvPr>
        </p:nvGraphicFramePr>
        <p:xfrm>
          <a:off x="1090001" y="1093924"/>
          <a:ext cx="10004654" cy="3145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A17276A-C39C-8BA2-0BBD-1AE4763DF4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445233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0045"/>
    </mc:Choice>
    <mc:Fallback>
      <p:transition spd="slow" advTm="400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FB289-01F1-4CBD-A9BB-63C3145F3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500" b="1"/>
              <a:t>Recommendations for Technology Use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E4732419-11C9-5A42-5529-07B14147D9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5304941"/>
              </p:ext>
            </p:extLst>
          </p:nvPr>
        </p:nvGraphicFramePr>
        <p:xfrm>
          <a:off x="834412" y="2028276"/>
          <a:ext cx="10888938" cy="4095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B8F4903-F754-3193-CA53-424F8BC65A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06197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404"/>
    </mc:Choice>
    <mc:Fallback>
      <p:transition spd="slow" advTm="524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DC969F4-277E-4F95-9ABB-0421358B0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BA753E-7330-48B4-99C2-A7632F924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US" sz="2200" b="1">
                <a:solidFill>
                  <a:schemeClr val="accent1"/>
                </a:solidFill>
              </a:rPr>
              <a:t>Barriers to Implementation and Challenges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BB62B70-0FFB-4EBC-A23C-3EE215C71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F448DF1-A468-4624-99E7-933CC6207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F7DD6E9-9BF0-44B2-A5B9-1CE2477A4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E2BD0E-96C7-4908-AD02-AD9AC69C9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C1C5C9E0-BDB0-5101-6FBD-BFBB3413F5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0875588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815B85B-9035-B480-E9CD-A545F23D97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193154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7770"/>
    </mc:Choice>
    <mc:Fallback>
      <p:transition spd="slow" advTm="377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120E3F-7FB5-4725-8327-B201A075E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3500" b="1"/>
              <a:t>Addressing Barriers and Proposed Solutions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73E795DA-E48F-A426-B8A9-C6A79E0D04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6697915"/>
              </p:ext>
            </p:extLst>
          </p:nvPr>
        </p:nvGraphicFramePr>
        <p:xfrm>
          <a:off x="932885" y="2254055"/>
          <a:ext cx="10124322" cy="35874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881DD91A-E98D-D23C-CEC7-A5E074E495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927446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551"/>
    </mc:Choice>
    <mc:Fallback>
      <p:transition spd="slow" advTm="405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C5661-F4C4-4390-8A40-E8925101B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500" b="1"/>
              <a:t>Conclusion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99E1B12B-9E7C-F16D-6AEB-8388CA46D1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7549478"/>
              </p:ext>
            </p:extLst>
          </p:nvPr>
        </p:nvGraphicFramePr>
        <p:xfrm>
          <a:off x="998670" y="2225920"/>
          <a:ext cx="10194660" cy="35874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47231890-C93C-09B5-942B-DC1131670B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951811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570"/>
    </mc:Choice>
    <mc:Fallback>
      <p:transition spd="slow" advTm="455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59258C-AAC2-41CD-973C-7439B122A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4516B72-0116-42B2-82A2-B11218A36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11319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050C42-77A7-45D8-AF71-F29B1AC9C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1033389"/>
            <a:ext cx="4826256" cy="4825409"/>
          </a:xfrm>
        </p:spPr>
        <p:txBody>
          <a:bodyPr anchor="ctr">
            <a:normAutofit/>
          </a:bodyPr>
          <a:lstStyle/>
          <a:p>
            <a:r>
              <a:rPr lang="en-US" sz="5400" b="1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B507F-21B7-4C27-B0FC-D9C465C6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579" y="460868"/>
            <a:ext cx="4828032" cy="1116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B1AE17-B7A3-4363-95CD-25441E2FF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2774" y="460868"/>
            <a:ext cx="4828032" cy="111654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90CEB-1B68-4F71-8468-BB595BA43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5769" y="1033390"/>
            <a:ext cx="4855037" cy="4825409"/>
          </a:xfrm>
          <a:ln w="57150">
            <a:noFill/>
          </a:ln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100">
                <a:solidFill>
                  <a:schemeClr val="accent2">
                    <a:lumMod val="50000"/>
                  </a:schemeClr>
                </a:solidFill>
              </a:rPr>
              <a:t>• Age UK (2024) Facts and figures about digital inclusion and older people. Available at: https://www.ageuk.org.uk/globalassets/age-uk/documents/reports-and publications/reports-and-briefings/active-communities/internet-use-statistics-june-2024.pdf (Accessed: 23 October 2025)</a:t>
            </a:r>
          </a:p>
          <a:p>
            <a:pPr>
              <a:lnSpc>
                <a:spcPct val="90000"/>
              </a:lnSpc>
            </a:pPr>
            <a:r>
              <a:rPr lang="en-US" sz="1100" err="1">
                <a:solidFill>
                  <a:schemeClr val="accent2">
                    <a:lumMod val="50000"/>
                  </a:schemeClr>
                </a:solidFill>
              </a:rPr>
              <a:t>Albarqi</a:t>
            </a:r>
            <a:r>
              <a:rPr lang="en-US" sz="1100">
                <a:solidFill>
                  <a:schemeClr val="accent2">
                    <a:lumMod val="50000"/>
                  </a:schemeClr>
                </a:solidFill>
              </a:rPr>
              <a:t>, M.N. (2024). Exploring the Effectiveness of Technology-Assisted Interventions for Promoting Independence in Elderly Patients: A Systematic Review. </a:t>
            </a:r>
            <a:r>
              <a:rPr lang="en-US" sz="1100" i="1">
                <a:solidFill>
                  <a:schemeClr val="accent2">
                    <a:lumMod val="50000"/>
                  </a:schemeClr>
                </a:solidFill>
              </a:rPr>
              <a:t>Healthcare</a:t>
            </a:r>
            <a:r>
              <a:rPr lang="en-US" sz="1100">
                <a:solidFill>
                  <a:schemeClr val="accent2">
                    <a:lumMod val="50000"/>
                  </a:schemeClr>
                </a:solidFill>
              </a:rPr>
              <a:t>, [online] 12(21), pp.2105–2105. doi:</a:t>
            </a:r>
            <a:r>
              <a:rPr lang="en-US" sz="1100">
                <a:solidFill>
                  <a:schemeClr val="accent2">
                    <a:lumMod val="50000"/>
                  </a:schemeClr>
                </a:solidFill>
                <a:hlinkClick r:id="rId3"/>
              </a:rPr>
              <a:t>https://doi.org/10.3390/healthcare12212105</a:t>
            </a:r>
            <a:r>
              <a:rPr lang="en-US" sz="110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US" sz="1100">
                <a:solidFill>
                  <a:schemeClr val="accent2">
                    <a:lumMod val="50000"/>
                  </a:schemeClr>
                </a:solidFill>
              </a:rPr>
              <a:t>Aujla, N., Frost, H., Guthrie, B., Hanratty, B., Kaner, E., O’Donnell, A., Ogden, M.E., Pain, H.G., </a:t>
            </a:r>
            <a:r>
              <a:rPr lang="en-US" sz="1100" err="1">
                <a:solidFill>
                  <a:schemeClr val="accent2">
                    <a:lumMod val="50000"/>
                  </a:schemeClr>
                </a:solidFill>
              </a:rPr>
              <a:t>Shenkin</a:t>
            </a:r>
            <a:r>
              <a:rPr lang="en-US" sz="1100">
                <a:solidFill>
                  <a:schemeClr val="accent2">
                    <a:lumMod val="50000"/>
                  </a:schemeClr>
                </a:solidFill>
              </a:rPr>
              <a:t>, S.D. and Mercer, S.W. (2023). A Comparative Overview of Health and Social Care Policy for Older People in England and Scotland, United Kingdom (UK). </a:t>
            </a:r>
            <a:r>
              <a:rPr lang="en-US" sz="1100" i="1">
                <a:solidFill>
                  <a:schemeClr val="accent2">
                    <a:lumMod val="50000"/>
                  </a:schemeClr>
                </a:solidFill>
              </a:rPr>
              <a:t>Health Policy</a:t>
            </a:r>
            <a:r>
              <a:rPr lang="en-US" sz="1100">
                <a:solidFill>
                  <a:schemeClr val="accent2">
                    <a:lumMod val="50000"/>
                  </a:schemeClr>
                </a:solidFill>
              </a:rPr>
              <a:t>, 132(132), pp.104814–104814. doi:</a:t>
            </a:r>
            <a:r>
              <a:rPr lang="en-US" sz="1100">
                <a:solidFill>
                  <a:schemeClr val="accent2">
                    <a:lumMod val="50000"/>
                  </a:schemeClr>
                </a:solidFill>
                <a:hlinkClick r:id="rId4"/>
              </a:rPr>
              <a:t>https://doi.org/10.1016/j.healthpol.2023.104814</a:t>
            </a:r>
            <a:r>
              <a:rPr lang="en-US" sz="110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US" sz="1100" err="1">
                <a:solidFill>
                  <a:schemeClr val="accent2">
                    <a:lumMod val="50000"/>
                  </a:schemeClr>
                </a:solidFill>
              </a:rPr>
              <a:t>Checkland</a:t>
            </a:r>
            <a:r>
              <a:rPr lang="en-US" sz="1100">
                <a:solidFill>
                  <a:schemeClr val="accent2">
                    <a:lumMod val="50000"/>
                  </a:schemeClr>
                </a:solidFill>
              </a:rPr>
              <a:t>, K., Bramwell, D., Hammond, J., Bailey, S., Prof, W.-G., Allen, P. and Sanderson, M. (2024). </a:t>
            </a:r>
            <a:r>
              <a:rPr lang="en-US" sz="1100" i="1">
                <a:solidFill>
                  <a:schemeClr val="accent2">
                    <a:lumMod val="50000"/>
                  </a:schemeClr>
                </a:solidFill>
              </a:rPr>
              <a:t>NIHR Policy Research Unit in Health and social care systems and commissioning Effective commissioning for integrated service delivery at Place: what functions and structures does the literature suggest are required?</a:t>
            </a:r>
            <a:r>
              <a:rPr lang="en-US" sz="1100">
                <a:solidFill>
                  <a:schemeClr val="accent2">
                    <a:lumMod val="50000"/>
                  </a:schemeClr>
                </a:solidFill>
              </a:rPr>
              <a:t> [online] Available at: </a:t>
            </a:r>
            <a:r>
              <a:rPr lang="en-US" sz="1100">
                <a:solidFill>
                  <a:schemeClr val="accent2">
                    <a:lumMod val="50000"/>
                  </a:schemeClr>
                </a:solidFill>
                <a:hlinkClick r:id="rId5"/>
              </a:rPr>
              <a:t>https://pru.hssc.ac.uk/assets/uploads/files/commissioning-for-integrated-service-delivery-at-place-initial-report-final-2.pdf</a:t>
            </a:r>
            <a:r>
              <a:rPr lang="en-US" sz="110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US" sz="1100" err="1">
                <a:solidFill>
                  <a:schemeClr val="accent2">
                    <a:lumMod val="50000"/>
                  </a:schemeClr>
                </a:solidFill>
              </a:rPr>
              <a:t>Gonot-Schoupinsky</a:t>
            </a:r>
            <a:r>
              <a:rPr lang="en-US" sz="1100">
                <a:solidFill>
                  <a:schemeClr val="accent2">
                    <a:lumMod val="50000"/>
                  </a:schemeClr>
                </a:solidFill>
              </a:rPr>
              <a:t>, F., Garip, G. and Sheffield, D. (2021). The Engage-Disengage Model as an Inclusive Model for the Promotion of Healthy and Successful Aging in the Oldest-old. </a:t>
            </a:r>
            <a:r>
              <a:rPr lang="en-US" sz="1100" i="1">
                <a:solidFill>
                  <a:schemeClr val="accent2">
                    <a:lumMod val="50000"/>
                  </a:schemeClr>
                </a:solidFill>
              </a:rPr>
              <a:t>Activities, Adaptation &amp; Aging</a:t>
            </a:r>
            <a:r>
              <a:rPr lang="en-US" sz="1100">
                <a:solidFill>
                  <a:schemeClr val="accent2">
                    <a:lumMod val="50000"/>
                  </a:schemeClr>
                </a:solidFill>
              </a:rPr>
              <a:t>, 46(2), pp.1–23. doi:</a:t>
            </a:r>
            <a:r>
              <a:rPr lang="en-US" sz="1100">
                <a:solidFill>
                  <a:schemeClr val="accent2">
                    <a:lumMod val="50000"/>
                  </a:schemeClr>
                </a:solidFill>
                <a:hlinkClick r:id="rId6"/>
              </a:rPr>
              <a:t>https://doi.org/10.1080/01924788.2021.1970892</a:t>
            </a:r>
            <a:r>
              <a:rPr lang="en-US" sz="110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US" sz="1100">
                <a:solidFill>
                  <a:schemeClr val="accent2">
                    <a:lumMod val="50000"/>
                  </a:schemeClr>
                </a:solidFill>
              </a:rPr>
              <a:t>GOV.UK (2010). </a:t>
            </a:r>
            <a:r>
              <a:rPr lang="en-US" sz="1100" i="1">
                <a:solidFill>
                  <a:schemeClr val="accent2">
                    <a:lumMod val="50000"/>
                  </a:schemeClr>
                </a:solidFill>
              </a:rPr>
              <a:t>Equality Act 2010</a:t>
            </a:r>
            <a:r>
              <a:rPr lang="en-US" sz="1100">
                <a:solidFill>
                  <a:schemeClr val="accent2">
                    <a:lumMod val="50000"/>
                  </a:schemeClr>
                </a:solidFill>
              </a:rPr>
              <a:t>. [online] Legislation.gov.uk. Available at: </a:t>
            </a:r>
            <a:r>
              <a:rPr lang="en-US" sz="1100">
                <a:solidFill>
                  <a:schemeClr val="accent2">
                    <a:lumMod val="50000"/>
                  </a:schemeClr>
                </a:solidFill>
                <a:hlinkClick r:id="rId7"/>
              </a:rPr>
              <a:t>https://www.legislation.gov.uk/ukpga/2010/15/contents</a:t>
            </a:r>
            <a:r>
              <a:rPr lang="en-US" sz="110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endParaRPr lang="en-US" sz="1100">
              <a:solidFill>
                <a:schemeClr val="accent2">
                  <a:lumMod val="50000"/>
                </a:schemeClr>
              </a:solidFill>
            </a:endParaRPr>
          </a:p>
          <a:p>
            <a:pPr>
              <a:lnSpc>
                <a:spcPct val="90000"/>
              </a:lnSpc>
            </a:pPr>
            <a:endParaRPr lang="en-US" sz="110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41542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70130DC-F780-43D2-B26A-92EACD789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4E4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24D61-456B-B938-BD55-0406A36C5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641653"/>
            <a:ext cx="11029616" cy="1095560"/>
          </a:xfrm>
        </p:spPr>
        <p:txBody>
          <a:bodyPr anchor="t">
            <a:normAutofit/>
          </a:bodyPr>
          <a:lstStyle/>
          <a:p>
            <a:r>
              <a:rPr lang="en-US" b="1">
                <a:solidFill>
                  <a:schemeClr val="accent2"/>
                </a:solidFill>
              </a:rPr>
              <a:t>references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7676E0E-5B44-4166-8EDD-CFDBAC622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457201"/>
            <a:ext cx="11298933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FDCCE-7EC6-A8A5-7519-37B6DED44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879600"/>
            <a:ext cx="11029615" cy="39792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>
                <a:solidFill>
                  <a:schemeClr val="accent2">
                    <a:lumMod val="50000"/>
                  </a:schemeClr>
                </a:solidFill>
              </a:rPr>
              <a:t>GOV.UK (2014). </a:t>
            </a:r>
            <a:r>
              <a:rPr lang="en-US" sz="1700" i="1">
                <a:solidFill>
                  <a:schemeClr val="accent2">
                    <a:lumMod val="50000"/>
                  </a:schemeClr>
                </a:solidFill>
              </a:rPr>
              <a:t>Care Act 2014</a:t>
            </a:r>
            <a:r>
              <a:rPr lang="en-US" sz="1700">
                <a:solidFill>
                  <a:schemeClr val="accent2">
                    <a:lumMod val="50000"/>
                  </a:schemeClr>
                </a:solidFill>
              </a:rPr>
              <a:t>. [online] Legislation.gov.uk. Available at: </a:t>
            </a:r>
            <a:r>
              <a:rPr lang="en-US" sz="1700">
                <a:solidFill>
                  <a:schemeClr val="accent2">
                    <a:lumMod val="50000"/>
                  </a:schemeClr>
                </a:solidFill>
                <a:hlinkClick r:id="rId3"/>
              </a:rPr>
              <a:t>https://www.legislation.gov.uk/id/ukpga/2014/23</a:t>
            </a:r>
            <a:r>
              <a:rPr lang="en-US" sz="170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chemeClr val="accent2">
                    <a:lumMod val="50000"/>
                  </a:schemeClr>
                </a:solidFill>
              </a:rPr>
              <a:t>Moilanen, T., Riitta, S. and Mari, K. (2021). Nursing support for older people’s autonomy in residential care: An integrative review. </a:t>
            </a:r>
            <a:r>
              <a:rPr lang="en-US" sz="1700" i="1">
                <a:solidFill>
                  <a:schemeClr val="accent2">
                    <a:lumMod val="50000"/>
                  </a:schemeClr>
                </a:solidFill>
              </a:rPr>
              <a:t>International Journal of Older People Nursing</a:t>
            </a:r>
            <a:r>
              <a:rPr lang="en-US" sz="1700">
                <a:solidFill>
                  <a:schemeClr val="accent2">
                    <a:lumMod val="50000"/>
                  </a:schemeClr>
                </a:solidFill>
              </a:rPr>
              <a:t>, 17(2). doi:</a:t>
            </a:r>
            <a:r>
              <a:rPr lang="en-US" sz="1700">
                <a:solidFill>
                  <a:schemeClr val="accent2">
                    <a:lumMod val="50000"/>
                  </a:schemeClr>
                </a:solidFill>
                <a:hlinkClick r:id="rId4"/>
              </a:rPr>
              <a:t>https://doi.org/10.1111/opn.12428</a:t>
            </a:r>
            <a:r>
              <a:rPr lang="en-US" sz="170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chemeClr val="accent2">
                    <a:lumMod val="50000"/>
                  </a:schemeClr>
                </a:solidFill>
              </a:rPr>
              <a:t>Montenegro, H., Holder, R., </a:t>
            </a:r>
            <a:r>
              <a:rPr lang="en-US" sz="1700" err="1">
                <a:solidFill>
                  <a:schemeClr val="accent2">
                    <a:lumMod val="50000"/>
                  </a:schemeClr>
                </a:solidFill>
              </a:rPr>
              <a:t>Ramagem</a:t>
            </a:r>
            <a:r>
              <a:rPr lang="en-US" sz="1700">
                <a:solidFill>
                  <a:schemeClr val="accent2">
                    <a:lumMod val="50000"/>
                  </a:schemeClr>
                </a:solidFill>
              </a:rPr>
              <a:t>, C., Urrutia, S., Fabrega, R., Tasca, R., Alfaro, G., Salgado, O. and Angelica Gomes, M. (2021). Combating health care fragmentation through integrated health service delivery networks in the Americas: lessons learned. </a:t>
            </a:r>
            <a:r>
              <a:rPr lang="en-US" sz="1700" i="1">
                <a:solidFill>
                  <a:schemeClr val="accent2">
                    <a:lumMod val="50000"/>
                  </a:schemeClr>
                </a:solidFill>
              </a:rPr>
              <a:t>Journal of Integrated Care</a:t>
            </a:r>
            <a:r>
              <a:rPr lang="en-US" sz="1700">
                <a:solidFill>
                  <a:schemeClr val="accent2">
                    <a:lumMod val="50000"/>
                  </a:schemeClr>
                </a:solidFill>
              </a:rPr>
              <a:t>, 19(5), pp.5–16. doi:</a:t>
            </a:r>
            <a:r>
              <a:rPr lang="en-US" sz="1700">
                <a:solidFill>
                  <a:schemeClr val="accent2">
                    <a:lumMod val="50000"/>
                  </a:schemeClr>
                </a:solidFill>
                <a:hlinkClick r:id="rId5"/>
              </a:rPr>
              <a:t>https://doi.org/10.1108/14769011111176707</a:t>
            </a:r>
            <a:r>
              <a:rPr lang="en-US" sz="170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chemeClr val="accent2">
                    <a:lumMod val="50000"/>
                  </a:schemeClr>
                </a:solidFill>
              </a:rPr>
              <a:t>National Institute on Aging (2023). </a:t>
            </a:r>
            <a:r>
              <a:rPr lang="en-US" sz="1700" i="1">
                <a:solidFill>
                  <a:schemeClr val="accent2">
                    <a:lumMod val="50000"/>
                  </a:schemeClr>
                </a:solidFill>
              </a:rPr>
              <a:t>Aging in place: Growing older at home</a:t>
            </a:r>
            <a:r>
              <a:rPr lang="en-US" sz="1700">
                <a:solidFill>
                  <a:schemeClr val="accent2">
                    <a:lumMod val="50000"/>
                  </a:schemeClr>
                </a:solidFill>
              </a:rPr>
              <a:t>. [online] National Institute on Aging. Available at: </a:t>
            </a:r>
            <a:r>
              <a:rPr lang="en-US" sz="1700">
                <a:solidFill>
                  <a:schemeClr val="accent2">
                    <a:lumMod val="50000"/>
                  </a:schemeClr>
                </a:solidFill>
                <a:hlinkClick r:id="rId6"/>
              </a:rPr>
              <a:t>https://www.nia.nih.gov/health/aging-place/aging-place-growing-older-home</a:t>
            </a:r>
            <a:r>
              <a:rPr lang="en-US" sz="170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chemeClr val="accent2">
                    <a:lumMod val="50000"/>
                  </a:schemeClr>
                </a:solidFill>
              </a:rPr>
              <a:t>ONS (2022). </a:t>
            </a:r>
            <a:r>
              <a:rPr lang="en-US" sz="1700" i="1">
                <a:solidFill>
                  <a:schemeClr val="accent2">
                    <a:lumMod val="50000"/>
                  </a:schemeClr>
                </a:solidFill>
              </a:rPr>
              <a:t>Voices of our ageing population - Office for National Statistics</a:t>
            </a:r>
            <a:r>
              <a:rPr lang="en-US" sz="1700">
                <a:solidFill>
                  <a:schemeClr val="accent2">
                    <a:lumMod val="50000"/>
                  </a:schemeClr>
                </a:solidFill>
              </a:rPr>
              <a:t>. [online] www.ons.gov.uk. Available at: </a:t>
            </a:r>
            <a:r>
              <a:rPr lang="en-US" sz="1700">
                <a:solidFill>
                  <a:schemeClr val="accent2">
                    <a:lumMod val="50000"/>
                  </a:schemeClr>
                </a:solidFill>
                <a:hlinkClick r:id="rId7"/>
              </a:rPr>
              <a:t>https://www.ons.gov.uk/peoplepopulationandcommunity/birthsdeathsandmarriages/ageing/articles/voicesofourageingpopulation/livinglongerlives</a:t>
            </a:r>
            <a:r>
              <a:rPr lang="en-US" sz="170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endParaRPr lang="en-US" sz="170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78200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4524C-EF49-370C-6E72-42B3525BC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/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D1DD43-97F6-ED20-FEFB-02144DB4BFD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81192" y="2180496"/>
          <a:ext cx="11029615" cy="42612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24526399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366658"/>
      </a:accent1>
      <a:accent2>
        <a:srgbClr val="8CB64A"/>
      </a:accent2>
      <a:accent3>
        <a:srgbClr val="88D5A9"/>
      </a:accent3>
      <a:accent4>
        <a:srgbClr val="969FA7"/>
      </a:accent4>
      <a:accent5>
        <a:srgbClr val="E8A844"/>
      </a:accent5>
      <a:accent6>
        <a:srgbClr val="A1561F"/>
      </a:accent6>
      <a:hlink>
        <a:srgbClr val="828282"/>
      </a:hlink>
      <a:folHlink>
        <a:srgbClr val="A5A5A5"/>
      </a:folHlink>
    </a:clrScheme>
    <a:fontScheme name="Custom 3">
      <a:majorFont>
        <a:latin typeface="Gill Sans MT"/>
        <a:ea typeface=""/>
        <a:cs typeface=""/>
      </a:majorFont>
      <a:minorFont>
        <a:latin typeface="Gill Sans MT"/>
        <a:ea typeface=""/>
        <a:cs typeface="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4BEC0EAF-CF86-4D49-B83B-56CC62D3CFF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26CEBC9BEF27E49AD4317D9BCFD8A30" ma:contentTypeVersion="14" ma:contentTypeDescription="Create a new document." ma:contentTypeScope="" ma:versionID="57e32caf38c0d57439832a432a5d1ec6">
  <xsd:schema xmlns:xsd="http://www.w3.org/2001/XMLSchema" xmlns:xs="http://www.w3.org/2001/XMLSchema" xmlns:p="http://schemas.microsoft.com/office/2006/metadata/properties" xmlns:ns3="cf035609-6cff-4773-8cb9-aee94aa6423a" xmlns:ns4="2894b9f9-d233-4e1e-82bf-b6bf6c40fee1" targetNamespace="http://schemas.microsoft.com/office/2006/metadata/properties" ma:root="true" ma:fieldsID="cbdd6fb65de093f1e2023ac82afdac19" ns3:_="" ns4:_="">
    <xsd:import namespace="cf035609-6cff-4773-8cb9-aee94aa6423a"/>
    <xsd:import namespace="2894b9f9-d233-4e1e-82bf-b6bf6c40fee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035609-6cff-4773-8cb9-aee94aa6423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94b9f9-d233-4e1e-82bf-b6bf6c40fee1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f035609-6cff-4773-8cb9-aee94aa6423a" xsi:nil="true"/>
  </documentManagement>
</p:properties>
</file>

<file path=customXml/itemProps1.xml><?xml version="1.0" encoding="utf-8"?>
<ds:datastoreItem xmlns:ds="http://schemas.openxmlformats.org/officeDocument/2006/customXml" ds:itemID="{7D080229-691A-4973-9FC8-6DE4A4133D5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CA0DE9E-A665-470F-9CC0-2E1CD0ACC390}">
  <ds:schemaRefs>
    <ds:schemaRef ds:uri="2894b9f9-d233-4e1e-82bf-b6bf6c40fee1"/>
    <ds:schemaRef ds:uri="cf035609-6cff-4773-8cb9-aee94aa6423a"/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5D7DF65-A290-42E0-AAB2-FA68BB18824C}">
  <ds:schemaRefs>
    <ds:schemaRef ds:uri="cf035609-6cff-4773-8cb9-aee94aa6423a"/>
    <ds:schemaRef ds:uri="http://schemas.microsoft.com/office/2006/metadata/properties"/>
    <ds:schemaRef ds:uri="http://www.w3.org/2000/xmlns/"/>
    <ds:schemaRef ds:uri="http://www.w3.org/2001/XMLSchema-instance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Application>Microsoft Office PowerPoint</Application>
  <PresentationFormat>Widescreen</PresentationFormat>
  <Slides>20</Slides>
  <Notes>20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Dividend</vt:lpstr>
      <vt:lpstr>Evaluating the Care, Empowerment and Support Needs of Older People in the UK</vt:lpstr>
      <vt:lpstr>Introduction: Understanding Ageing</vt:lpstr>
      <vt:lpstr>The Ageing Population in the UK</vt:lpstr>
      <vt:lpstr>Care, Empowerment and Support Needs</vt:lpstr>
      <vt:lpstr>Theories of Ageing and Care Practice</vt:lpstr>
      <vt:lpstr>UK Policy and Legislative Framework</vt:lpstr>
      <vt:lpstr>Overview of Current Care Provisions in the UK</vt:lpstr>
      <vt:lpstr>Critical Evaluation of Domiciliary Care</vt:lpstr>
      <vt:lpstr>Critical Evaluation of Residential and Nursing Care</vt:lpstr>
      <vt:lpstr>Technological Innovations Supporting Older People</vt:lpstr>
      <vt:lpstr>Limitations and Ethical Challenges of Technology</vt:lpstr>
      <vt:lpstr>Case Study: Integrated Community Support</vt:lpstr>
      <vt:lpstr>Recommendations for Improving Care Provision</vt:lpstr>
      <vt:lpstr>Recommendations for Technology Use</vt:lpstr>
      <vt:lpstr>Barriers to Implementation and Challenges</vt:lpstr>
      <vt:lpstr>Addressing Barriers and Proposed Solutions</vt:lpstr>
      <vt:lpstr>Conclusion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Evaluating the Care, Empowerment and Support Needs of Older People in the UK</dc:title>
  <dc:creator>Sameena Iqbal</dc:creator>
  <cp:revision>1</cp:revision>
  <dcterms:created xsi:type="dcterms:W3CDTF">2026-02-03T11:06:51Z</dcterms:created>
  <dcterms:modified xsi:type="dcterms:W3CDTF">2026-02-15T23:09:00Z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0x010100926CEBC9BEF27E49AD4317D9BCFD8A30</vt:lpwstr>
  </property>
</Properties>
</file>